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54" r:id="rId2"/>
  </p:sldMasterIdLst>
  <p:notesMasterIdLst>
    <p:notesMasterId r:id="rId12"/>
  </p:notesMasterIdLst>
  <p:sldIdLst>
    <p:sldId id="256" r:id="rId3"/>
    <p:sldId id="263" r:id="rId4"/>
    <p:sldId id="258" r:id="rId5"/>
    <p:sldId id="261" r:id="rId6"/>
    <p:sldId id="265" r:id="rId7"/>
    <p:sldId id="260" r:id="rId8"/>
    <p:sldId id="264" r:id="rId9"/>
    <p:sldId id="262" r:id="rId10"/>
    <p:sldId id="259" r:id="rId11"/>
  </p:sldIdLst>
  <p:sldSz cx="18288000" cy="10285413"/>
  <p:notesSz cx="6858000" cy="9144000"/>
  <p:defaultTextStyle>
    <a:defPPr>
      <a:defRPr lang="ja-JP"/>
    </a:defPPr>
    <a:lvl1pPr marL="0" algn="l" defTabSz="1371509" rtl="0" eaLnBrk="1" latinLnBrk="0" hangingPunct="1">
      <a:defRPr kumimoji="1" sz="2700" kern="1200">
        <a:solidFill>
          <a:schemeClr val="tx1"/>
        </a:solidFill>
        <a:latin typeface="+mn-lt"/>
        <a:ea typeface="+mn-ea"/>
        <a:cs typeface="+mn-cs"/>
      </a:defRPr>
    </a:lvl1pPr>
    <a:lvl2pPr marL="685754" algn="l" defTabSz="1371509" rtl="0" eaLnBrk="1" latinLnBrk="0" hangingPunct="1">
      <a:defRPr kumimoji="1" sz="2700" kern="1200">
        <a:solidFill>
          <a:schemeClr val="tx1"/>
        </a:solidFill>
        <a:latin typeface="+mn-lt"/>
        <a:ea typeface="+mn-ea"/>
        <a:cs typeface="+mn-cs"/>
      </a:defRPr>
    </a:lvl2pPr>
    <a:lvl3pPr marL="1371509" algn="l" defTabSz="1371509" rtl="0" eaLnBrk="1" latinLnBrk="0" hangingPunct="1">
      <a:defRPr kumimoji="1" sz="2700" kern="1200">
        <a:solidFill>
          <a:schemeClr val="tx1"/>
        </a:solidFill>
        <a:latin typeface="+mn-lt"/>
        <a:ea typeface="+mn-ea"/>
        <a:cs typeface="+mn-cs"/>
      </a:defRPr>
    </a:lvl3pPr>
    <a:lvl4pPr marL="2057263" algn="l" defTabSz="1371509" rtl="0" eaLnBrk="1" latinLnBrk="0" hangingPunct="1">
      <a:defRPr kumimoji="1" sz="2700" kern="1200">
        <a:solidFill>
          <a:schemeClr val="tx1"/>
        </a:solidFill>
        <a:latin typeface="+mn-lt"/>
        <a:ea typeface="+mn-ea"/>
        <a:cs typeface="+mn-cs"/>
      </a:defRPr>
    </a:lvl4pPr>
    <a:lvl5pPr marL="2743017" algn="l" defTabSz="1371509" rtl="0" eaLnBrk="1" latinLnBrk="0" hangingPunct="1">
      <a:defRPr kumimoji="1" sz="2700" kern="1200">
        <a:solidFill>
          <a:schemeClr val="tx1"/>
        </a:solidFill>
        <a:latin typeface="+mn-lt"/>
        <a:ea typeface="+mn-ea"/>
        <a:cs typeface="+mn-cs"/>
      </a:defRPr>
    </a:lvl5pPr>
    <a:lvl6pPr marL="3428771" algn="l" defTabSz="1371509" rtl="0" eaLnBrk="1" latinLnBrk="0" hangingPunct="1">
      <a:defRPr kumimoji="1" sz="2700" kern="1200">
        <a:solidFill>
          <a:schemeClr val="tx1"/>
        </a:solidFill>
        <a:latin typeface="+mn-lt"/>
        <a:ea typeface="+mn-ea"/>
        <a:cs typeface="+mn-cs"/>
      </a:defRPr>
    </a:lvl6pPr>
    <a:lvl7pPr marL="4114526" algn="l" defTabSz="1371509" rtl="0" eaLnBrk="1" latinLnBrk="0" hangingPunct="1">
      <a:defRPr kumimoji="1" sz="2700" kern="1200">
        <a:solidFill>
          <a:schemeClr val="tx1"/>
        </a:solidFill>
        <a:latin typeface="+mn-lt"/>
        <a:ea typeface="+mn-ea"/>
        <a:cs typeface="+mn-cs"/>
      </a:defRPr>
    </a:lvl7pPr>
    <a:lvl8pPr marL="4800280" algn="l" defTabSz="1371509" rtl="0" eaLnBrk="1" latinLnBrk="0" hangingPunct="1">
      <a:defRPr kumimoji="1" sz="2700" kern="1200">
        <a:solidFill>
          <a:schemeClr val="tx1"/>
        </a:solidFill>
        <a:latin typeface="+mn-lt"/>
        <a:ea typeface="+mn-ea"/>
        <a:cs typeface="+mn-cs"/>
      </a:defRPr>
    </a:lvl8pPr>
    <a:lvl9pPr marL="5486034" algn="l" defTabSz="1371509" rtl="0" eaLnBrk="1" latinLnBrk="0" hangingPunct="1">
      <a:defRPr kumimoji="1"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94" userDrawn="1">
          <p15:clr>
            <a:srgbClr val="A4A3A4"/>
          </p15:clr>
        </p15:guide>
        <p15:guide id="2" pos="5919" userDrawn="1">
          <p15:clr>
            <a:srgbClr val="A4A3A4"/>
          </p15:clr>
        </p15:guide>
        <p15:guide id="3" pos="5601" userDrawn="1">
          <p15:clr>
            <a:srgbClr val="A4A3A4"/>
          </p15:clr>
        </p15:guide>
        <p15:guide id="4"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70B6A-5E13-4A8B-9D27-949C74DE67FE}" v="209" dt="2022-05-24T03:26:43.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79756" autoAdjust="0"/>
  </p:normalViewPr>
  <p:slideViewPr>
    <p:cSldViewPr snapToGrid="0" showGuides="1">
      <p:cViewPr>
        <p:scale>
          <a:sx n="50" d="100"/>
          <a:sy n="50" d="100"/>
        </p:scale>
        <p:origin x="1134" y="-294"/>
      </p:cViewPr>
      <p:guideLst>
        <p:guide orient="horz" pos="5394"/>
        <p:guide pos="5919"/>
        <p:guide pos="5601"/>
        <p:guide pos="57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中　桐葉" userId="597a4310-92ed-47b4-ad3a-7292f2dc8c83" providerId="ADAL" clId="{0BE70B6A-5E13-4A8B-9D27-949C74DE67FE}"/>
    <pc:docChg chg="undo redo custSel addSld delSld modSld sldOrd addMainMaster delMainMaster modMainMaster modShowInfo">
      <pc:chgData name="田中　桐葉" userId="597a4310-92ed-47b4-ad3a-7292f2dc8c83" providerId="ADAL" clId="{0BE70B6A-5E13-4A8B-9D27-949C74DE67FE}" dt="2022-05-27T04:26:25.066" v="33609" actId="404"/>
      <pc:docMkLst>
        <pc:docMk/>
      </pc:docMkLst>
      <pc:sldChg chg="addSp delSp modSp mod modNotesTx">
        <pc:chgData name="田中　桐葉" userId="597a4310-92ed-47b4-ad3a-7292f2dc8c83" providerId="ADAL" clId="{0BE70B6A-5E13-4A8B-9D27-949C74DE67FE}" dt="2022-05-26T08:17:18.590" v="24485" actId="20577"/>
        <pc:sldMkLst>
          <pc:docMk/>
          <pc:sldMk cId="4110588669" sldId="256"/>
        </pc:sldMkLst>
        <pc:spChg chg="mod">
          <ac:chgData name="田中　桐葉" userId="597a4310-92ed-47b4-ad3a-7292f2dc8c83" providerId="ADAL" clId="{0BE70B6A-5E13-4A8B-9D27-949C74DE67FE}" dt="2022-05-26T05:52:50.280" v="23962" actId="207"/>
          <ac:spMkLst>
            <pc:docMk/>
            <pc:sldMk cId="4110588669" sldId="256"/>
            <ac:spMk id="2" creationId="{93F7A880-BFB2-507B-DE33-47542DDF6850}"/>
          </ac:spMkLst>
        </pc:spChg>
        <pc:spChg chg="mod">
          <ac:chgData name="田中　桐葉" userId="597a4310-92ed-47b4-ad3a-7292f2dc8c83" providerId="ADAL" clId="{0BE70B6A-5E13-4A8B-9D27-949C74DE67FE}" dt="2022-05-26T05:52:46.633" v="23961" actId="207"/>
          <ac:spMkLst>
            <pc:docMk/>
            <pc:sldMk cId="4110588669" sldId="256"/>
            <ac:spMk id="3" creationId="{47379A6B-7F05-0628-FE13-92680B6A490F}"/>
          </ac:spMkLst>
        </pc:spChg>
        <pc:spChg chg="add del">
          <ac:chgData name="田中　桐葉" userId="597a4310-92ed-47b4-ad3a-7292f2dc8c83" providerId="ADAL" clId="{0BE70B6A-5E13-4A8B-9D27-949C74DE67FE}" dt="2022-05-26T05:37:37.702" v="23773" actId="22"/>
          <ac:spMkLst>
            <pc:docMk/>
            <pc:sldMk cId="4110588669" sldId="256"/>
            <ac:spMk id="5" creationId="{6A6937BA-7675-6453-4A4A-DE42B4F871A6}"/>
          </ac:spMkLst>
        </pc:spChg>
        <pc:spChg chg="add mod">
          <ac:chgData name="田中　桐葉" userId="597a4310-92ed-47b4-ad3a-7292f2dc8c83" providerId="ADAL" clId="{0BE70B6A-5E13-4A8B-9D27-949C74DE67FE}" dt="2022-05-26T05:53:25.748" v="23968" actId="20577"/>
          <ac:spMkLst>
            <pc:docMk/>
            <pc:sldMk cId="4110588669" sldId="256"/>
            <ac:spMk id="7" creationId="{06F1DB9C-9C48-7A0C-2444-4A83D074CE9A}"/>
          </ac:spMkLst>
        </pc:spChg>
        <pc:spChg chg="add mod">
          <ac:chgData name="田中　桐葉" userId="597a4310-92ed-47b4-ad3a-7292f2dc8c83" providerId="ADAL" clId="{0BE70B6A-5E13-4A8B-9D27-949C74DE67FE}" dt="2022-05-26T05:52:46.633" v="23961" actId="207"/>
          <ac:spMkLst>
            <pc:docMk/>
            <pc:sldMk cId="4110588669" sldId="256"/>
            <ac:spMk id="9" creationId="{0ED83ED9-AC5E-CB5D-01C4-D3E83FF0A471}"/>
          </ac:spMkLst>
        </pc:spChg>
        <pc:spChg chg="add del">
          <ac:chgData name="田中　桐葉" userId="597a4310-92ed-47b4-ad3a-7292f2dc8c83" providerId="ADAL" clId="{0BE70B6A-5E13-4A8B-9D27-949C74DE67FE}" dt="2022-05-26T05:53:30.255" v="23974" actId="22"/>
          <ac:spMkLst>
            <pc:docMk/>
            <pc:sldMk cId="4110588669" sldId="256"/>
            <ac:spMk id="11" creationId="{E3B70143-83F8-E7E2-B5B3-518ED0FF9D94}"/>
          </ac:spMkLst>
        </pc:spChg>
        <pc:spChg chg="add mod">
          <ac:chgData name="田中　桐葉" userId="597a4310-92ed-47b4-ad3a-7292f2dc8c83" providerId="ADAL" clId="{0BE70B6A-5E13-4A8B-9D27-949C74DE67FE}" dt="2022-05-26T05:54:03.860" v="23986" actId="14100"/>
          <ac:spMkLst>
            <pc:docMk/>
            <pc:sldMk cId="4110588669" sldId="256"/>
            <ac:spMk id="13" creationId="{067594CB-6BA7-A353-21E0-A82587AD876A}"/>
          </ac:spMkLst>
        </pc:spChg>
      </pc:sldChg>
      <pc:sldChg chg="addSp delSp modSp new add del mod modClrScheme addAnim delAnim modAnim chgLayout modNotesTx">
        <pc:chgData name="田中　桐葉" userId="597a4310-92ed-47b4-ad3a-7292f2dc8c83" providerId="ADAL" clId="{0BE70B6A-5E13-4A8B-9D27-949C74DE67FE}" dt="2022-05-26T14:35:13.917" v="31093" actId="47"/>
        <pc:sldMkLst>
          <pc:docMk/>
          <pc:sldMk cId="2454489680" sldId="257"/>
        </pc:sldMkLst>
        <pc:spChg chg="del mod ord">
          <ac:chgData name="田中　桐葉" userId="597a4310-92ed-47b4-ad3a-7292f2dc8c83" providerId="ADAL" clId="{0BE70B6A-5E13-4A8B-9D27-949C74DE67FE}" dt="2022-05-23T11:07:10.655" v="335" actId="700"/>
          <ac:spMkLst>
            <pc:docMk/>
            <pc:sldMk cId="2454489680" sldId="257"/>
            <ac:spMk id="2" creationId="{33986698-FC9A-E10D-D44B-5C350DA65187}"/>
          </ac:spMkLst>
        </pc:spChg>
        <pc:spChg chg="add del mod">
          <ac:chgData name="田中　桐葉" userId="597a4310-92ed-47b4-ad3a-7292f2dc8c83" providerId="ADAL" clId="{0BE70B6A-5E13-4A8B-9D27-949C74DE67FE}" dt="2022-05-23T22:59:40.642" v="1674"/>
          <ac:spMkLst>
            <pc:docMk/>
            <pc:sldMk cId="2454489680" sldId="257"/>
            <ac:spMk id="2" creationId="{F3F72DA3-67E7-1F01-E327-480554580AB7}"/>
          </ac:spMkLst>
        </pc:spChg>
        <pc:spChg chg="add del mod">
          <ac:chgData name="田中　桐葉" userId="597a4310-92ed-47b4-ad3a-7292f2dc8c83" providerId="ADAL" clId="{0BE70B6A-5E13-4A8B-9D27-949C74DE67FE}" dt="2022-05-23T22:59:40.642" v="1674"/>
          <ac:spMkLst>
            <pc:docMk/>
            <pc:sldMk cId="2454489680" sldId="257"/>
            <ac:spMk id="3" creationId="{AC073434-2A81-4F32-C181-431E512CFC79}"/>
          </ac:spMkLst>
        </pc:spChg>
        <pc:spChg chg="del mod ord">
          <ac:chgData name="田中　桐葉" userId="597a4310-92ed-47b4-ad3a-7292f2dc8c83" providerId="ADAL" clId="{0BE70B6A-5E13-4A8B-9D27-949C74DE67FE}" dt="2022-05-23T11:07:10.655" v="335" actId="700"/>
          <ac:spMkLst>
            <pc:docMk/>
            <pc:sldMk cId="2454489680" sldId="257"/>
            <ac:spMk id="3" creationId="{C0143A47-7500-81C4-8B4B-9A40EBEE576E}"/>
          </ac:spMkLst>
        </pc:spChg>
        <pc:spChg chg="add mod ord">
          <ac:chgData name="田中　桐葉" userId="597a4310-92ed-47b4-ad3a-7292f2dc8c83" providerId="ADAL" clId="{0BE70B6A-5E13-4A8B-9D27-949C74DE67FE}" dt="2022-05-26T03:43:56.699" v="22109" actId="20577"/>
          <ac:spMkLst>
            <pc:docMk/>
            <pc:sldMk cId="2454489680" sldId="257"/>
            <ac:spMk id="4" creationId="{28696AC8-DDDA-A5D6-AD07-73C443A7A1CE}"/>
          </ac:spMkLst>
        </pc:spChg>
        <pc:spChg chg="add del mod ord">
          <ac:chgData name="田中　桐葉" userId="597a4310-92ed-47b4-ad3a-7292f2dc8c83" providerId="ADAL" clId="{0BE70B6A-5E13-4A8B-9D27-949C74DE67FE}" dt="2022-05-23T22:59:40.642" v="1674"/>
          <ac:spMkLst>
            <pc:docMk/>
            <pc:sldMk cId="2454489680" sldId="257"/>
            <ac:spMk id="5" creationId="{9BEEE842-5849-662D-EE75-0A6F5E9F94BF}"/>
          </ac:spMkLst>
        </pc:spChg>
        <pc:spChg chg="mod ord">
          <ac:chgData name="田中　桐葉" userId="597a4310-92ed-47b4-ad3a-7292f2dc8c83" providerId="ADAL" clId="{0BE70B6A-5E13-4A8B-9D27-949C74DE67FE}" dt="2022-05-24T03:48:32.829" v="4688" actId="700"/>
          <ac:spMkLst>
            <pc:docMk/>
            <pc:sldMk cId="2454489680" sldId="257"/>
            <ac:spMk id="6" creationId="{D4E2F630-5E52-9D4C-E82D-F9FFBE25DF76}"/>
          </ac:spMkLst>
        </pc:spChg>
        <pc:spChg chg="add del mod ord">
          <ac:chgData name="田中　桐葉" userId="597a4310-92ed-47b4-ad3a-7292f2dc8c83" providerId="ADAL" clId="{0BE70B6A-5E13-4A8B-9D27-949C74DE67FE}" dt="2022-05-24T11:17:44.582" v="9176" actId="478"/>
          <ac:spMkLst>
            <pc:docMk/>
            <pc:sldMk cId="2454489680" sldId="257"/>
            <ac:spMk id="8" creationId="{D2BB05EC-A1D7-8896-0C17-52CCF992F3E1}"/>
          </ac:spMkLst>
        </pc:spChg>
        <pc:spChg chg="add del mod">
          <ac:chgData name="田中　桐葉" userId="597a4310-92ed-47b4-ad3a-7292f2dc8c83" providerId="ADAL" clId="{0BE70B6A-5E13-4A8B-9D27-949C74DE67FE}" dt="2022-05-24T02:48:19.006" v="3306" actId="478"/>
          <ac:spMkLst>
            <pc:docMk/>
            <pc:sldMk cId="2454489680" sldId="257"/>
            <ac:spMk id="9" creationId="{0925E97C-392C-4A4D-4DB5-1B7B023D3613}"/>
          </ac:spMkLst>
        </pc:spChg>
        <pc:spChg chg="add del mod">
          <ac:chgData name="田中　桐葉" userId="597a4310-92ed-47b4-ad3a-7292f2dc8c83" providerId="ADAL" clId="{0BE70B6A-5E13-4A8B-9D27-949C74DE67FE}" dt="2022-05-23T15:18:25.703" v="970" actId="478"/>
          <ac:spMkLst>
            <pc:docMk/>
            <pc:sldMk cId="2454489680" sldId="257"/>
            <ac:spMk id="9" creationId="{5DAAFF1C-C1BB-D214-EC7D-2D9256A6EF23}"/>
          </ac:spMkLst>
        </pc:spChg>
        <pc:spChg chg="add del mod">
          <ac:chgData name="田中　桐葉" userId="597a4310-92ed-47b4-ad3a-7292f2dc8c83" providerId="ADAL" clId="{0BE70B6A-5E13-4A8B-9D27-949C74DE67FE}" dt="2022-05-24T01:03:04.811" v="1800"/>
          <ac:spMkLst>
            <pc:docMk/>
            <pc:sldMk cId="2454489680" sldId="257"/>
            <ac:spMk id="10" creationId="{B0306C09-0915-E0C1-E5B4-39C875BB4E34}"/>
          </ac:spMkLst>
        </pc:spChg>
        <pc:spChg chg="add del mod">
          <ac:chgData name="田中　桐葉" userId="597a4310-92ed-47b4-ad3a-7292f2dc8c83" providerId="ADAL" clId="{0BE70B6A-5E13-4A8B-9D27-949C74DE67FE}" dt="2022-05-24T05:02:11.581" v="5672" actId="478"/>
          <ac:spMkLst>
            <pc:docMk/>
            <pc:sldMk cId="2454489680" sldId="257"/>
            <ac:spMk id="15" creationId="{FEA62AE1-2A1C-C99F-C15A-3E660F18EC6C}"/>
          </ac:spMkLst>
        </pc:spChg>
        <pc:spChg chg="add del mod ord">
          <ac:chgData name="田中　桐葉" userId="597a4310-92ed-47b4-ad3a-7292f2dc8c83" providerId="ADAL" clId="{0BE70B6A-5E13-4A8B-9D27-949C74DE67FE}" dt="2022-05-24T04:54:11.246" v="5548" actId="478"/>
          <ac:spMkLst>
            <pc:docMk/>
            <pc:sldMk cId="2454489680" sldId="257"/>
            <ac:spMk id="16" creationId="{AD37B2E2-11D6-B673-BDA1-B219F32A4235}"/>
          </ac:spMkLst>
        </pc:spChg>
        <pc:spChg chg="add mod">
          <ac:chgData name="田中　桐葉" userId="597a4310-92ed-47b4-ad3a-7292f2dc8c83" providerId="ADAL" clId="{0BE70B6A-5E13-4A8B-9D27-949C74DE67FE}" dt="2022-05-25T04:59:02.410" v="14586" actId="113"/>
          <ac:spMkLst>
            <pc:docMk/>
            <pc:sldMk cId="2454489680" sldId="257"/>
            <ac:spMk id="17" creationId="{EADAAAAB-CC22-C3DE-A397-2CE22BF70193}"/>
          </ac:spMkLst>
        </pc:spChg>
        <pc:spChg chg="add del mod">
          <ac:chgData name="田中　桐葉" userId="597a4310-92ed-47b4-ad3a-7292f2dc8c83" providerId="ADAL" clId="{0BE70B6A-5E13-4A8B-9D27-949C74DE67FE}" dt="2022-05-24T11:19:40.387" v="9186" actId="478"/>
          <ac:spMkLst>
            <pc:docMk/>
            <pc:sldMk cId="2454489680" sldId="257"/>
            <ac:spMk id="18" creationId="{83065620-81DF-4EFB-FB99-428CE8C57757}"/>
          </ac:spMkLst>
        </pc:spChg>
        <pc:spChg chg="add del mod">
          <ac:chgData name="田中　桐葉" userId="597a4310-92ed-47b4-ad3a-7292f2dc8c83" providerId="ADAL" clId="{0BE70B6A-5E13-4A8B-9D27-949C74DE67FE}" dt="2022-05-24T02:05:51.061" v="3030" actId="478"/>
          <ac:spMkLst>
            <pc:docMk/>
            <pc:sldMk cId="2454489680" sldId="257"/>
            <ac:spMk id="19" creationId="{355D1FFE-E455-826D-890D-B9A568107453}"/>
          </ac:spMkLst>
        </pc:spChg>
        <pc:spChg chg="add del mod">
          <ac:chgData name="田中　桐葉" userId="597a4310-92ed-47b4-ad3a-7292f2dc8c83" providerId="ADAL" clId="{0BE70B6A-5E13-4A8B-9D27-949C74DE67FE}" dt="2022-05-24T02:05:48.747" v="3029" actId="478"/>
          <ac:spMkLst>
            <pc:docMk/>
            <pc:sldMk cId="2454489680" sldId="257"/>
            <ac:spMk id="20" creationId="{73168F3C-C9F7-57E8-C8B4-AC0BD41D54F8}"/>
          </ac:spMkLst>
        </pc:spChg>
        <pc:spChg chg="add del mod ord">
          <ac:chgData name="田中　桐葉" userId="597a4310-92ed-47b4-ad3a-7292f2dc8c83" providerId="ADAL" clId="{0BE70B6A-5E13-4A8B-9D27-949C74DE67FE}" dt="2022-05-24T06:03:58.996" v="6145" actId="21"/>
          <ac:spMkLst>
            <pc:docMk/>
            <pc:sldMk cId="2454489680" sldId="257"/>
            <ac:spMk id="21" creationId="{6E797963-25DF-58F0-DF51-16E9534B8635}"/>
          </ac:spMkLst>
        </pc:spChg>
        <pc:spChg chg="add del mod">
          <ac:chgData name="田中　桐葉" userId="597a4310-92ed-47b4-ad3a-7292f2dc8c83" providerId="ADAL" clId="{0BE70B6A-5E13-4A8B-9D27-949C74DE67FE}" dt="2022-05-24T03:37:34.538" v="4198" actId="478"/>
          <ac:spMkLst>
            <pc:docMk/>
            <pc:sldMk cId="2454489680" sldId="257"/>
            <ac:spMk id="22" creationId="{28A87785-D249-88A3-4DA6-5A7E8491AA83}"/>
          </ac:spMkLst>
        </pc:spChg>
        <pc:spChg chg="add del mod">
          <ac:chgData name="田中　桐葉" userId="597a4310-92ed-47b4-ad3a-7292f2dc8c83" providerId="ADAL" clId="{0BE70B6A-5E13-4A8B-9D27-949C74DE67FE}" dt="2022-05-24T02:48:25.850" v="3307" actId="700"/>
          <ac:spMkLst>
            <pc:docMk/>
            <pc:sldMk cId="2454489680" sldId="257"/>
            <ac:spMk id="24" creationId="{02D9DE3D-4073-C1FB-2A11-06ED0ACBA6D9}"/>
          </ac:spMkLst>
        </pc:spChg>
        <pc:spChg chg="add del">
          <ac:chgData name="田中　桐葉" userId="597a4310-92ed-47b4-ad3a-7292f2dc8c83" providerId="ADAL" clId="{0BE70B6A-5E13-4A8B-9D27-949C74DE67FE}" dt="2022-05-24T02:52:43.182" v="3535" actId="22"/>
          <ac:spMkLst>
            <pc:docMk/>
            <pc:sldMk cId="2454489680" sldId="257"/>
            <ac:spMk id="26" creationId="{44D35B32-BD66-1C97-EC62-43ED4A7AC142}"/>
          </ac:spMkLst>
        </pc:spChg>
        <pc:spChg chg="add del mod">
          <ac:chgData name="田中　桐葉" userId="597a4310-92ed-47b4-ad3a-7292f2dc8c83" providerId="ADAL" clId="{0BE70B6A-5E13-4A8B-9D27-949C74DE67FE}" dt="2022-05-24T05:11:09.957" v="5853" actId="478"/>
          <ac:spMkLst>
            <pc:docMk/>
            <pc:sldMk cId="2454489680" sldId="257"/>
            <ac:spMk id="28" creationId="{E9C841F3-6DD3-A0AE-CAB9-5D56A6C72875}"/>
          </ac:spMkLst>
        </pc:spChg>
        <pc:spChg chg="add mod">
          <ac:chgData name="田中　桐葉" userId="597a4310-92ed-47b4-ad3a-7292f2dc8c83" providerId="ADAL" clId="{0BE70B6A-5E13-4A8B-9D27-949C74DE67FE}" dt="2022-05-24T03:46:52.637" v="4663" actId="164"/>
          <ac:spMkLst>
            <pc:docMk/>
            <pc:sldMk cId="2454489680" sldId="257"/>
            <ac:spMk id="29" creationId="{D5731D39-4A3D-D689-EF70-E8830472C4FE}"/>
          </ac:spMkLst>
        </pc:spChg>
        <pc:spChg chg="add del mod">
          <ac:chgData name="田中　桐葉" userId="597a4310-92ed-47b4-ad3a-7292f2dc8c83" providerId="ADAL" clId="{0BE70B6A-5E13-4A8B-9D27-949C74DE67FE}" dt="2022-05-24T03:30:07.549" v="3950" actId="22"/>
          <ac:spMkLst>
            <pc:docMk/>
            <pc:sldMk cId="2454489680" sldId="257"/>
            <ac:spMk id="31" creationId="{955120BF-8E9E-B1F7-35C5-4B35E5BE254D}"/>
          </ac:spMkLst>
        </pc:spChg>
        <pc:spChg chg="add del">
          <ac:chgData name="田中　桐葉" userId="597a4310-92ed-47b4-ad3a-7292f2dc8c83" providerId="ADAL" clId="{0BE70B6A-5E13-4A8B-9D27-949C74DE67FE}" dt="2022-05-24T03:30:10.034" v="3952" actId="22"/>
          <ac:spMkLst>
            <pc:docMk/>
            <pc:sldMk cId="2454489680" sldId="257"/>
            <ac:spMk id="33" creationId="{C86D2A1F-BBCE-4427-DA22-026FA433A62F}"/>
          </ac:spMkLst>
        </pc:spChg>
        <pc:spChg chg="add mod">
          <ac:chgData name="田中　桐葉" userId="597a4310-92ed-47b4-ad3a-7292f2dc8c83" providerId="ADAL" clId="{0BE70B6A-5E13-4A8B-9D27-949C74DE67FE}" dt="2022-05-24T03:46:52.637" v="4663" actId="164"/>
          <ac:spMkLst>
            <pc:docMk/>
            <pc:sldMk cId="2454489680" sldId="257"/>
            <ac:spMk id="35" creationId="{C486E9F2-0962-3C5D-BD6A-19B09D20C0DF}"/>
          </ac:spMkLst>
        </pc:spChg>
        <pc:spChg chg="add del mod">
          <ac:chgData name="田中　桐葉" userId="597a4310-92ed-47b4-ad3a-7292f2dc8c83" providerId="ADAL" clId="{0BE70B6A-5E13-4A8B-9D27-949C74DE67FE}" dt="2022-05-24T03:39:44.131" v="4350" actId="478"/>
          <ac:spMkLst>
            <pc:docMk/>
            <pc:sldMk cId="2454489680" sldId="257"/>
            <ac:spMk id="36" creationId="{2328593F-97DA-5548-0D64-8A27156E85CE}"/>
          </ac:spMkLst>
        </pc:spChg>
        <pc:spChg chg="add del">
          <ac:chgData name="田中　桐葉" userId="597a4310-92ed-47b4-ad3a-7292f2dc8c83" providerId="ADAL" clId="{0BE70B6A-5E13-4A8B-9D27-949C74DE67FE}" dt="2022-05-24T03:32:37.743" v="4041" actId="22"/>
          <ac:spMkLst>
            <pc:docMk/>
            <pc:sldMk cId="2454489680" sldId="257"/>
            <ac:spMk id="38" creationId="{67985443-DBF5-E5DF-D932-F36832138C76}"/>
          </ac:spMkLst>
        </pc:spChg>
        <pc:spChg chg="add del mod">
          <ac:chgData name="田中　桐葉" userId="597a4310-92ed-47b4-ad3a-7292f2dc8c83" providerId="ADAL" clId="{0BE70B6A-5E13-4A8B-9D27-949C74DE67FE}" dt="2022-05-24T05:11:20.948" v="5855" actId="478"/>
          <ac:spMkLst>
            <pc:docMk/>
            <pc:sldMk cId="2454489680" sldId="257"/>
            <ac:spMk id="40" creationId="{559E6280-942A-1534-F3F5-01FFB4EB60F1}"/>
          </ac:spMkLst>
        </pc:spChg>
        <pc:spChg chg="add del mod">
          <ac:chgData name="田中　桐葉" userId="597a4310-92ed-47b4-ad3a-7292f2dc8c83" providerId="ADAL" clId="{0BE70B6A-5E13-4A8B-9D27-949C74DE67FE}" dt="2022-05-24T05:11:20.948" v="5855" actId="478"/>
          <ac:spMkLst>
            <pc:docMk/>
            <pc:sldMk cId="2454489680" sldId="257"/>
            <ac:spMk id="41" creationId="{8509F51E-DF77-B7C6-5D28-006DF246CF3A}"/>
          </ac:spMkLst>
        </pc:spChg>
        <pc:spChg chg="add del">
          <ac:chgData name="田中　桐葉" userId="597a4310-92ed-47b4-ad3a-7292f2dc8c83" providerId="ADAL" clId="{0BE70B6A-5E13-4A8B-9D27-949C74DE67FE}" dt="2022-05-24T03:37:30.474" v="4195" actId="22"/>
          <ac:spMkLst>
            <pc:docMk/>
            <pc:sldMk cId="2454489680" sldId="257"/>
            <ac:spMk id="43" creationId="{EDC4057F-70FD-E4FD-31AF-66FF2D004E41}"/>
          </ac:spMkLst>
        </pc:spChg>
        <pc:spChg chg="add del mod">
          <ac:chgData name="田中　桐葉" userId="597a4310-92ed-47b4-ad3a-7292f2dc8c83" providerId="ADAL" clId="{0BE70B6A-5E13-4A8B-9D27-949C74DE67FE}" dt="2022-05-24T05:11:20.948" v="5855" actId="478"/>
          <ac:spMkLst>
            <pc:docMk/>
            <pc:sldMk cId="2454489680" sldId="257"/>
            <ac:spMk id="45" creationId="{8A4AE836-F052-6FFA-FA33-5A353553BA14}"/>
          </ac:spMkLst>
        </pc:spChg>
        <pc:spChg chg="add del mod">
          <ac:chgData name="田中　桐葉" userId="597a4310-92ed-47b4-ad3a-7292f2dc8c83" providerId="ADAL" clId="{0BE70B6A-5E13-4A8B-9D27-949C74DE67FE}" dt="2022-05-24T04:33:18.900" v="5093" actId="478"/>
          <ac:spMkLst>
            <pc:docMk/>
            <pc:sldMk cId="2454489680" sldId="257"/>
            <ac:spMk id="47" creationId="{AD77FCCA-9BE7-CE1D-1360-422681DD0023}"/>
          </ac:spMkLst>
        </pc:spChg>
        <pc:spChg chg="add del mod">
          <ac:chgData name="田中　桐葉" userId="597a4310-92ed-47b4-ad3a-7292f2dc8c83" providerId="ADAL" clId="{0BE70B6A-5E13-4A8B-9D27-949C74DE67FE}" dt="2022-05-24T04:33:20.355" v="5094" actId="478"/>
          <ac:spMkLst>
            <pc:docMk/>
            <pc:sldMk cId="2454489680" sldId="257"/>
            <ac:spMk id="48" creationId="{E3564BC3-43EA-DD1E-A891-EAA1AD6A73AB}"/>
          </ac:spMkLst>
        </pc:spChg>
        <pc:spChg chg="add del mod">
          <ac:chgData name="田中　桐葉" userId="597a4310-92ed-47b4-ad3a-7292f2dc8c83" providerId="ADAL" clId="{0BE70B6A-5E13-4A8B-9D27-949C74DE67FE}" dt="2022-05-24T04:33:23.090" v="5096" actId="478"/>
          <ac:spMkLst>
            <pc:docMk/>
            <pc:sldMk cId="2454489680" sldId="257"/>
            <ac:spMk id="49" creationId="{DF14BF31-ACF3-692E-876A-455F24C374C1}"/>
          </ac:spMkLst>
        </pc:spChg>
        <pc:spChg chg="add del mod">
          <ac:chgData name="田中　桐葉" userId="597a4310-92ed-47b4-ad3a-7292f2dc8c83" providerId="ADAL" clId="{0BE70B6A-5E13-4A8B-9D27-949C74DE67FE}" dt="2022-05-24T04:33:17.770" v="5092" actId="478"/>
          <ac:spMkLst>
            <pc:docMk/>
            <pc:sldMk cId="2454489680" sldId="257"/>
            <ac:spMk id="50" creationId="{32B0500B-8E42-E16D-75F8-2A8E88202EF2}"/>
          </ac:spMkLst>
        </pc:spChg>
        <pc:spChg chg="add del mod">
          <ac:chgData name="田中　桐葉" userId="597a4310-92ed-47b4-ad3a-7292f2dc8c83" providerId="ADAL" clId="{0BE70B6A-5E13-4A8B-9D27-949C74DE67FE}" dt="2022-05-24T04:25:59.427" v="4997"/>
          <ac:spMkLst>
            <pc:docMk/>
            <pc:sldMk cId="2454489680" sldId="257"/>
            <ac:spMk id="53" creationId="{530D7380-BE95-3E75-5C13-6A32213A79FF}"/>
          </ac:spMkLst>
        </pc:spChg>
        <pc:spChg chg="add del">
          <ac:chgData name="田中　桐葉" userId="597a4310-92ed-47b4-ad3a-7292f2dc8c83" providerId="ADAL" clId="{0BE70B6A-5E13-4A8B-9D27-949C74DE67FE}" dt="2022-05-24T04:26:19.407" v="5000" actId="11529"/>
          <ac:spMkLst>
            <pc:docMk/>
            <pc:sldMk cId="2454489680" sldId="257"/>
            <ac:spMk id="56" creationId="{26E03FD5-F6B9-EF3B-F749-3489727F9AFC}"/>
          </ac:spMkLst>
        </pc:spChg>
        <pc:spChg chg="add del mod">
          <ac:chgData name="田中　桐葉" userId="597a4310-92ed-47b4-ad3a-7292f2dc8c83" providerId="ADAL" clId="{0BE70B6A-5E13-4A8B-9D27-949C74DE67FE}" dt="2022-05-24T04:33:21.527" v="5095" actId="478"/>
          <ac:spMkLst>
            <pc:docMk/>
            <pc:sldMk cId="2454489680" sldId="257"/>
            <ac:spMk id="74" creationId="{5E523073-D868-8DB0-DF5C-17289D6627FD}"/>
          </ac:spMkLst>
        </pc:spChg>
        <pc:spChg chg="mod">
          <ac:chgData name="田中　桐葉" userId="597a4310-92ed-47b4-ad3a-7292f2dc8c83" providerId="ADAL" clId="{0BE70B6A-5E13-4A8B-9D27-949C74DE67FE}" dt="2022-05-24T04:32:56.881" v="5087"/>
          <ac:spMkLst>
            <pc:docMk/>
            <pc:sldMk cId="2454489680" sldId="257"/>
            <ac:spMk id="77" creationId="{90A6139D-581D-6597-A709-7EDF618A446A}"/>
          </ac:spMkLst>
        </pc:spChg>
        <pc:spChg chg="mod">
          <ac:chgData name="田中　桐葉" userId="597a4310-92ed-47b4-ad3a-7292f2dc8c83" providerId="ADAL" clId="{0BE70B6A-5E13-4A8B-9D27-949C74DE67FE}" dt="2022-05-24T04:32:56.881" v="5087"/>
          <ac:spMkLst>
            <pc:docMk/>
            <pc:sldMk cId="2454489680" sldId="257"/>
            <ac:spMk id="78" creationId="{465B0F83-05BD-6FB6-9B59-B4533A276C14}"/>
          </ac:spMkLst>
        </pc:spChg>
        <pc:spChg chg="mod">
          <ac:chgData name="田中　桐葉" userId="597a4310-92ed-47b4-ad3a-7292f2dc8c83" providerId="ADAL" clId="{0BE70B6A-5E13-4A8B-9D27-949C74DE67FE}" dt="2022-05-24T04:32:56.881" v="5087"/>
          <ac:spMkLst>
            <pc:docMk/>
            <pc:sldMk cId="2454489680" sldId="257"/>
            <ac:spMk id="79" creationId="{5568BBC4-AB4A-B77E-51BA-41B46264A36F}"/>
          </ac:spMkLst>
        </pc:spChg>
        <pc:spChg chg="mod">
          <ac:chgData name="田中　桐葉" userId="597a4310-92ed-47b4-ad3a-7292f2dc8c83" providerId="ADAL" clId="{0BE70B6A-5E13-4A8B-9D27-949C74DE67FE}" dt="2022-05-24T04:32:56.881" v="5087"/>
          <ac:spMkLst>
            <pc:docMk/>
            <pc:sldMk cId="2454489680" sldId="257"/>
            <ac:spMk id="80" creationId="{7F23B094-11DC-0D34-D552-E7B314EBD405}"/>
          </ac:spMkLst>
        </pc:spChg>
        <pc:spChg chg="mod">
          <ac:chgData name="田中　桐葉" userId="597a4310-92ed-47b4-ad3a-7292f2dc8c83" providerId="ADAL" clId="{0BE70B6A-5E13-4A8B-9D27-949C74DE67FE}" dt="2022-05-24T04:32:56.881" v="5087"/>
          <ac:spMkLst>
            <pc:docMk/>
            <pc:sldMk cId="2454489680" sldId="257"/>
            <ac:spMk id="81" creationId="{0492FA28-A0DA-25C5-89B8-BC16556632B7}"/>
          </ac:spMkLst>
        </pc:spChg>
        <pc:spChg chg="mod">
          <ac:chgData name="田中　桐葉" userId="597a4310-92ed-47b4-ad3a-7292f2dc8c83" providerId="ADAL" clId="{0BE70B6A-5E13-4A8B-9D27-949C74DE67FE}" dt="2022-05-24T04:32:56.881" v="5087"/>
          <ac:spMkLst>
            <pc:docMk/>
            <pc:sldMk cId="2454489680" sldId="257"/>
            <ac:spMk id="84" creationId="{436059E0-3C4C-5F47-140E-695DC66DAA71}"/>
          </ac:spMkLst>
        </pc:spChg>
        <pc:spChg chg="add mod">
          <ac:chgData name="田中　桐葉" userId="597a4310-92ed-47b4-ad3a-7292f2dc8c83" providerId="ADAL" clId="{0BE70B6A-5E13-4A8B-9D27-949C74DE67FE}" dt="2022-05-24T04:56:08.834" v="5587" actId="1076"/>
          <ac:spMkLst>
            <pc:docMk/>
            <pc:sldMk cId="2454489680" sldId="257"/>
            <ac:spMk id="85" creationId="{AECC6E45-11E8-5AE7-12C9-F6C0602995D5}"/>
          </ac:spMkLst>
        </pc:spChg>
        <pc:spChg chg="add mod">
          <ac:chgData name="田中　桐葉" userId="597a4310-92ed-47b4-ad3a-7292f2dc8c83" providerId="ADAL" clId="{0BE70B6A-5E13-4A8B-9D27-949C74DE67FE}" dt="2022-05-24T05:43:00.625" v="5904" actId="1076"/>
          <ac:spMkLst>
            <pc:docMk/>
            <pc:sldMk cId="2454489680" sldId="257"/>
            <ac:spMk id="86" creationId="{F75863B5-EB30-2358-C215-3638CB993D10}"/>
          </ac:spMkLst>
        </pc:spChg>
        <pc:spChg chg="add mod">
          <ac:chgData name="田中　桐葉" userId="597a4310-92ed-47b4-ad3a-7292f2dc8c83" providerId="ADAL" clId="{0BE70B6A-5E13-4A8B-9D27-949C74DE67FE}" dt="2022-05-24T04:56:08.834" v="5587" actId="1076"/>
          <ac:spMkLst>
            <pc:docMk/>
            <pc:sldMk cId="2454489680" sldId="257"/>
            <ac:spMk id="87" creationId="{CBAAB415-6300-4C42-C7CE-A6E1EB19A010}"/>
          </ac:spMkLst>
        </pc:spChg>
        <pc:spChg chg="add mod">
          <ac:chgData name="田中　桐葉" userId="597a4310-92ed-47b4-ad3a-7292f2dc8c83" providerId="ADAL" clId="{0BE70B6A-5E13-4A8B-9D27-949C74DE67FE}" dt="2022-05-24T04:54:17.437" v="5550" actId="553"/>
          <ac:spMkLst>
            <pc:docMk/>
            <pc:sldMk cId="2454489680" sldId="257"/>
            <ac:spMk id="88" creationId="{0899774E-7412-5A86-FA8F-CAC0406F387D}"/>
          </ac:spMkLst>
        </pc:spChg>
        <pc:spChg chg="add mod">
          <ac:chgData name="田中　桐葉" userId="597a4310-92ed-47b4-ad3a-7292f2dc8c83" providerId="ADAL" clId="{0BE70B6A-5E13-4A8B-9D27-949C74DE67FE}" dt="2022-05-24T05:02:11.930" v="5673"/>
          <ac:spMkLst>
            <pc:docMk/>
            <pc:sldMk cId="2454489680" sldId="257"/>
            <ac:spMk id="91" creationId="{49BD2707-B252-81B8-41ED-B71E52C1655F}"/>
          </ac:spMkLst>
        </pc:spChg>
        <pc:spChg chg="add del mod">
          <ac:chgData name="田中　桐葉" userId="597a4310-92ed-47b4-ad3a-7292f2dc8c83" providerId="ADAL" clId="{0BE70B6A-5E13-4A8B-9D27-949C74DE67FE}" dt="2022-05-24T05:06:23.865" v="5820"/>
          <ac:spMkLst>
            <pc:docMk/>
            <pc:sldMk cId="2454489680" sldId="257"/>
            <ac:spMk id="92" creationId="{CEA11105-02FC-2DD9-CA61-4B4A996A672B}"/>
          </ac:spMkLst>
        </pc:spChg>
        <pc:spChg chg="add del mod">
          <ac:chgData name="田中　桐葉" userId="597a4310-92ed-47b4-ad3a-7292f2dc8c83" providerId="ADAL" clId="{0BE70B6A-5E13-4A8B-9D27-949C74DE67FE}" dt="2022-05-24T11:19:40.387" v="9186" actId="478"/>
          <ac:spMkLst>
            <pc:docMk/>
            <pc:sldMk cId="2454489680" sldId="257"/>
            <ac:spMk id="93" creationId="{28C278E4-00B9-9031-26F1-F264ACB08CCE}"/>
          </ac:spMkLst>
        </pc:spChg>
        <pc:spChg chg="mod">
          <ac:chgData name="田中　桐葉" userId="597a4310-92ed-47b4-ad3a-7292f2dc8c83" providerId="ADAL" clId="{0BE70B6A-5E13-4A8B-9D27-949C74DE67FE}" dt="2022-05-24T05:11:21.355" v="5856"/>
          <ac:spMkLst>
            <pc:docMk/>
            <pc:sldMk cId="2454489680" sldId="257"/>
            <ac:spMk id="96" creationId="{ADC84F5B-97CA-1CA8-A2E2-2C1DB346F42F}"/>
          </ac:spMkLst>
        </pc:spChg>
        <pc:spChg chg="mod">
          <ac:chgData name="田中　桐葉" userId="597a4310-92ed-47b4-ad3a-7292f2dc8c83" providerId="ADAL" clId="{0BE70B6A-5E13-4A8B-9D27-949C74DE67FE}" dt="2022-05-24T05:11:21.355" v="5856"/>
          <ac:spMkLst>
            <pc:docMk/>
            <pc:sldMk cId="2454489680" sldId="257"/>
            <ac:spMk id="97" creationId="{B1B607AC-7101-FE1B-D181-A6EE1AD20E99}"/>
          </ac:spMkLst>
        </pc:spChg>
        <pc:spChg chg="mod">
          <ac:chgData name="田中　桐葉" userId="597a4310-92ed-47b4-ad3a-7292f2dc8c83" providerId="ADAL" clId="{0BE70B6A-5E13-4A8B-9D27-949C74DE67FE}" dt="2022-05-24T09:24:06.969" v="8772" actId="207"/>
          <ac:spMkLst>
            <pc:docMk/>
            <pc:sldMk cId="2454489680" sldId="257"/>
            <ac:spMk id="98" creationId="{35995FAC-9833-662F-56F3-EA381B1E50BF}"/>
          </ac:spMkLst>
        </pc:spChg>
        <pc:spChg chg="mod">
          <ac:chgData name="田中　桐葉" userId="597a4310-92ed-47b4-ad3a-7292f2dc8c83" providerId="ADAL" clId="{0BE70B6A-5E13-4A8B-9D27-949C74DE67FE}" dt="2022-05-24T05:11:21.355" v="5856"/>
          <ac:spMkLst>
            <pc:docMk/>
            <pc:sldMk cId="2454489680" sldId="257"/>
            <ac:spMk id="99" creationId="{4B3D764D-8B57-C59E-1EC7-B4AFDA3E36FC}"/>
          </ac:spMkLst>
        </pc:spChg>
        <pc:spChg chg="mod">
          <ac:chgData name="田中　桐葉" userId="597a4310-92ed-47b4-ad3a-7292f2dc8c83" providerId="ADAL" clId="{0BE70B6A-5E13-4A8B-9D27-949C74DE67FE}" dt="2022-05-24T05:11:21.355" v="5856"/>
          <ac:spMkLst>
            <pc:docMk/>
            <pc:sldMk cId="2454489680" sldId="257"/>
            <ac:spMk id="100" creationId="{D45D8419-D601-F34B-DBB6-94D76A4A708E}"/>
          </ac:spMkLst>
        </pc:spChg>
        <pc:spChg chg="add del mod">
          <ac:chgData name="田中　桐葉" userId="597a4310-92ed-47b4-ad3a-7292f2dc8c83" providerId="ADAL" clId="{0BE70B6A-5E13-4A8B-9D27-949C74DE67FE}" dt="2022-05-24T11:17:41.424" v="9175"/>
          <ac:spMkLst>
            <pc:docMk/>
            <pc:sldMk cId="2454489680" sldId="257"/>
            <ac:spMk id="105" creationId="{D819FD06-84F8-A04B-7D81-7BB744D907C5}"/>
          </ac:spMkLst>
        </pc:spChg>
        <pc:spChg chg="add del mod ord">
          <ac:chgData name="田中　桐葉" userId="597a4310-92ed-47b4-ad3a-7292f2dc8c83" providerId="ADAL" clId="{0BE70B6A-5E13-4A8B-9D27-949C74DE67FE}" dt="2022-05-26T08:19:01.122" v="24722" actId="478"/>
          <ac:spMkLst>
            <pc:docMk/>
            <pc:sldMk cId="2454489680" sldId="257"/>
            <ac:spMk id="106" creationId="{5D5604DC-DB8B-D64D-13AC-54D3F2AB0B01}"/>
          </ac:spMkLst>
        </pc:spChg>
        <pc:spChg chg="add mod">
          <ac:chgData name="田中　桐葉" userId="597a4310-92ed-47b4-ad3a-7292f2dc8c83" providerId="ADAL" clId="{0BE70B6A-5E13-4A8B-9D27-949C74DE67FE}" dt="2022-05-24T11:18:40.968" v="9181"/>
          <ac:spMkLst>
            <pc:docMk/>
            <pc:sldMk cId="2454489680" sldId="257"/>
            <ac:spMk id="108" creationId="{B163D43A-4B02-7EE2-43A8-0200CA446383}"/>
          </ac:spMkLst>
        </pc:spChg>
        <pc:spChg chg="add mod">
          <ac:chgData name="田中　桐葉" userId="597a4310-92ed-47b4-ad3a-7292f2dc8c83" providerId="ADAL" clId="{0BE70B6A-5E13-4A8B-9D27-949C74DE67FE}" dt="2022-05-26T03:50:54.703" v="22438" actId="208"/>
          <ac:spMkLst>
            <pc:docMk/>
            <pc:sldMk cId="2454489680" sldId="257"/>
            <ac:spMk id="110" creationId="{1ADA9AC1-3C36-3AC3-20EB-4468059FEE92}"/>
          </ac:spMkLst>
        </pc:spChg>
        <pc:grpChg chg="add del mod">
          <ac:chgData name="田中　桐葉" userId="597a4310-92ed-47b4-ad3a-7292f2dc8c83" providerId="ADAL" clId="{0BE70B6A-5E13-4A8B-9D27-949C74DE67FE}" dt="2022-05-24T05:11:20.948" v="5855" actId="478"/>
          <ac:grpSpMkLst>
            <pc:docMk/>
            <pc:sldMk cId="2454489680" sldId="257"/>
            <ac:grpSpMk id="46" creationId="{128359DD-EF0E-C959-F642-E44F46DB8CDE}"/>
          </ac:grpSpMkLst>
        </pc:grpChg>
        <pc:grpChg chg="add del mod">
          <ac:chgData name="田中　桐葉" userId="597a4310-92ed-47b4-ad3a-7292f2dc8c83" providerId="ADAL" clId="{0BE70B6A-5E13-4A8B-9D27-949C74DE67FE}" dt="2022-05-24T04:33:59.810" v="5101" actId="21"/>
          <ac:grpSpMkLst>
            <pc:docMk/>
            <pc:sldMk cId="2454489680" sldId="257"/>
            <ac:grpSpMk id="75" creationId="{D3B8759A-F579-0B4E-761D-70DD01A97E79}"/>
          </ac:grpSpMkLst>
        </pc:grpChg>
        <pc:grpChg chg="add del mod">
          <ac:chgData name="田中　桐葉" userId="597a4310-92ed-47b4-ad3a-7292f2dc8c83" providerId="ADAL" clId="{0BE70B6A-5E13-4A8B-9D27-949C74DE67FE}" dt="2022-05-24T11:19:22.280" v="9185" actId="478"/>
          <ac:grpSpMkLst>
            <pc:docMk/>
            <pc:sldMk cId="2454489680" sldId="257"/>
            <ac:grpSpMk id="94" creationId="{E829A157-035E-3A67-EF23-4241D5AE1F9A}"/>
          </ac:grpSpMkLst>
        </pc:grpChg>
        <pc:grpChg chg="mod">
          <ac:chgData name="田中　桐葉" userId="597a4310-92ed-47b4-ad3a-7292f2dc8c83" providerId="ADAL" clId="{0BE70B6A-5E13-4A8B-9D27-949C74DE67FE}" dt="2022-05-24T05:11:21.355" v="5856"/>
          <ac:grpSpMkLst>
            <pc:docMk/>
            <pc:sldMk cId="2454489680" sldId="257"/>
            <ac:grpSpMk id="95" creationId="{FAE98B86-B27D-78D3-7A07-04F7B3E109E4}"/>
          </ac:grpSpMkLst>
        </pc:grpChg>
        <pc:grpChg chg="add del mod">
          <ac:chgData name="田中　桐葉" userId="597a4310-92ed-47b4-ad3a-7292f2dc8c83" providerId="ADAL" clId="{0BE70B6A-5E13-4A8B-9D27-949C74DE67FE}" dt="2022-05-24T05:40:50.412" v="5879" actId="164"/>
          <ac:grpSpMkLst>
            <pc:docMk/>
            <pc:sldMk cId="2454489680" sldId="257"/>
            <ac:grpSpMk id="101" creationId="{008A3E6F-0C67-A9CF-4D07-349B7CC277A2}"/>
          </ac:grpSpMkLst>
        </pc:grpChg>
        <pc:picChg chg="add del mod">
          <ac:chgData name="田中　桐葉" userId="597a4310-92ed-47b4-ad3a-7292f2dc8c83" providerId="ADAL" clId="{0BE70B6A-5E13-4A8B-9D27-949C74DE67FE}" dt="2022-05-24T01:39:46.811" v="2003" actId="478"/>
          <ac:picMkLst>
            <pc:docMk/>
            <pc:sldMk cId="2454489680" sldId="257"/>
            <ac:picMk id="3" creationId="{C5DABB58-2ED0-D875-F160-885CF2020BAB}"/>
          </ac:picMkLst>
        </pc:picChg>
        <pc:picChg chg="add del mod">
          <ac:chgData name="田中　桐葉" userId="597a4310-92ed-47b4-ad3a-7292f2dc8c83" providerId="ADAL" clId="{0BE70B6A-5E13-4A8B-9D27-949C74DE67FE}" dt="2022-05-24T05:02:11.581" v="5672" actId="478"/>
          <ac:picMkLst>
            <pc:docMk/>
            <pc:sldMk cId="2454489680" sldId="257"/>
            <ac:picMk id="7" creationId="{D7F52C55-6896-6CA8-2A52-1B73ECB13410}"/>
          </ac:picMkLst>
        </pc:picChg>
        <pc:picChg chg="add del mod">
          <ac:chgData name="田中　桐葉" userId="597a4310-92ed-47b4-ad3a-7292f2dc8c83" providerId="ADAL" clId="{0BE70B6A-5E13-4A8B-9D27-949C74DE67FE}" dt="2022-05-24T01:39:27.257" v="1998" actId="478"/>
          <ac:picMkLst>
            <pc:docMk/>
            <pc:sldMk cId="2454489680" sldId="257"/>
            <ac:picMk id="10" creationId="{A59EFC5B-63F9-33BA-4179-4BED98D9DDC3}"/>
          </ac:picMkLst>
        </pc:picChg>
        <pc:picChg chg="add del mod">
          <ac:chgData name="田中　桐葉" userId="597a4310-92ed-47b4-ad3a-7292f2dc8c83" providerId="ADAL" clId="{0BE70B6A-5E13-4A8B-9D27-949C74DE67FE}" dt="2022-05-24T01:39:27.257" v="1998" actId="478"/>
          <ac:picMkLst>
            <pc:docMk/>
            <pc:sldMk cId="2454489680" sldId="257"/>
            <ac:picMk id="12" creationId="{EB58E755-71A4-D7E6-27ED-7BF207C5CB4A}"/>
          </ac:picMkLst>
        </pc:picChg>
        <pc:picChg chg="add del mod">
          <ac:chgData name="田中　桐葉" userId="597a4310-92ed-47b4-ad3a-7292f2dc8c83" providerId="ADAL" clId="{0BE70B6A-5E13-4A8B-9D27-949C74DE67FE}" dt="2022-05-24T01:30:48.457" v="1941" actId="478"/>
          <ac:picMkLst>
            <pc:docMk/>
            <pc:sldMk cId="2454489680" sldId="257"/>
            <ac:picMk id="12" creationId="{FC9DE9DE-5DC8-013A-E4CD-5E7D1C9B23F3}"/>
          </ac:picMkLst>
        </pc:picChg>
        <pc:picChg chg="add del mod">
          <ac:chgData name="田中　桐葉" userId="597a4310-92ed-47b4-ad3a-7292f2dc8c83" providerId="ADAL" clId="{0BE70B6A-5E13-4A8B-9D27-949C74DE67FE}" dt="2022-05-24T01:37:33.203" v="1983" actId="478"/>
          <ac:picMkLst>
            <pc:docMk/>
            <pc:sldMk cId="2454489680" sldId="257"/>
            <ac:picMk id="14" creationId="{75F2CA76-2617-D140-EA58-D8453ECEABE2}"/>
          </ac:picMkLst>
        </pc:picChg>
        <pc:picChg chg="add del mod ord modCrop">
          <ac:chgData name="田中　桐葉" userId="597a4310-92ed-47b4-ad3a-7292f2dc8c83" providerId="ADAL" clId="{0BE70B6A-5E13-4A8B-9D27-949C74DE67FE}" dt="2022-05-24T05:42:16.851" v="5896" actId="478"/>
          <ac:picMkLst>
            <pc:docMk/>
            <pc:sldMk cId="2454489680" sldId="257"/>
            <ac:picMk id="14" creationId="{EDE36C66-2DB9-3030-559F-F9D27D0E01A0}"/>
          </ac:picMkLst>
        </pc:picChg>
        <pc:picChg chg="mod">
          <ac:chgData name="田中　桐葉" userId="597a4310-92ed-47b4-ad3a-7292f2dc8c83" providerId="ADAL" clId="{0BE70B6A-5E13-4A8B-9D27-949C74DE67FE}" dt="2022-05-24T04:32:56.881" v="5087"/>
          <ac:picMkLst>
            <pc:docMk/>
            <pc:sldMk cId="2454489680" sldId="257"/>
            <ac:picMk id="76" creationId="{86DE4C1A-8963-5050-EABA-8916018861D8}"/>
          </ac:picMkLst>
        </pc:picChg>
        <pc:picChg chg="add del mod modCrop">
          <ac:chgData name="田中　桐葉" userId="597a4310-92ed-47b4-ad3a-7292f2dc8c83" providerId="ADAL" clId="{0BE70B6A-5E13-4A8B-9D27-949C74DE67FE}" dt="2022-05-24T05:42:20.640" v="5897" actId="478"/>
          <ac:picMkLst>
            <pc:docMk/>
            <pc:sldMk cId="2454489680" sldId="257"/>
            <ac:picMk id="89" creationId="{BEE8929D-D06B-5CD1-8B92-33644555EE2C}"/>
          </ac:picMkLst>
        </pc:picChg>
        <pc:picChg chg="add del mod">
          <ac:chgData name="田中　桐葉" userId="597a4310-92ed-47b4-ad3a-7292f2dc8c83" providerId="ADAL" clId="{0BE70B6A-5E13-4A8B-9D27-949C74DE67FE}" dt="2022-05-24T11:18:40.499" v="9180" actId="478"/>
          <ac:picMkLst>
            <pc:docMk/>
            <pc:sldMk cId="2454489680" sldId="257"/>
            <ac:picMk id="90" creationId="{180590EB-A558-EB58-43C4-BA7F4C9CCF62}"/>
          </ac:picMkLst>
        </pc:picChg>
        <pc:picChg chg="add del mod">
          <ac:chgData name="田中　桐葉" userId="597a4310-92ed-47b4-ad3a-7292f2dc8c83" providerId="ADAL" clId="{0BE70B6A-5E13-4A8B-9D27-949C74DE67FE}" dt="2022-05-24T05:40:38.370" v="5873"/>
          <ac:picMkLst>
            <pc:docMk/>
            <pc:sldMk cId="2454489680" sldId="257"/>
            <ac:picMk id="102" creationId="{4251615B-9F5C-B434-D9BD-F211D04A41E9}"/>
          </ac:picMkLst>
        </pc:picChg>
        <pc:picChg chg="add del mod">
          <ac:chgData name="田中　桐葉" userId="597a4310-92ed-47b4-ad3a-7292f2dc8c83" providerId="ADAL" clId="{0BE70B6A-5E13-4A8B-9D27-949C74DE67FE}" dt="2022-05-24T05:40:50.059" v="5878"/>
          <ac:picMkLst>
            <pc:docMk/>
            <pc:sldMk cId="2454489680" sldId="257"/>
            <ac:picMk id="103" creationId="{8A9B9FF9-16A0-C128-684E-D7B33B269FBB}"/>
          </ac:picMkLst>
        </pc:picChg>
        <pc:picChg chg="add del mod ord modCrop">
          <ac:chgData name="田中　桐葉" userId="597a4310-92ed-47b4-ad3a-7292f2dc8c83" providerId="ADAL" clId="{0BE70B6A-5E13-4A8B-9D27-949C74DE67FE}" dt="2022-05-24T11:18:04.128" v="9179" actId="732"/>
          <ac:picMkLst>
            <pc:docMk/>
            <pc:sldMk cId="2454489680" sldId="257"/>
            <ac:picMk id="104" creationId="{9972D134-1BF5-5684-EF39-43D3CD79C679}"/>
          </ac:picMkLst>
        </pc:picChg>
        <pc:picChg chg="add mod">
          <ac:chgData name="田中　桐葉" userId="597a4310-92ed-47b4-ad3a-7292f2dc8c83" providerId="ADAL" clId="{0BE70B6A-5E13-4A8B-9D27-949C74DE67FE}" dt="2022-05-24T11:18:40.968" v="9181"/>
          <ac:picMkLst>
            <pc:docMk/>
            <pc:sldMk cId="2454489680" sldId="257"/>
            <ac:picMk id="107" creationId="{02A3B489-1F53-25D3-991D-70A83651D763}"/>
          </ac:picMkLst>
        </pc:picChg>
        <pc:cxnChg chg="add del">
          <ac:chgData name="田中　桐葉" userId="597a4310-92ed-47b4-ad3a-7292f2dc8c83" providerId="ADAL" clId="{0BE70B6A-5E13-4A8B-9D27-949C74DE67FE}" dt="2022-05-24T04:25:18.396" v="4986" actId="11529"/>
          <ac:cxnSpMkLst>
            <pc:docMk/>
            <pc:sldMk cId="2454489680" sldId="257"/>
            <ac:cxnSpMk id="52" creationId="{B47E5DC0-710A-AB59-E5D4-24EB07EC5987}"/>
          </ac:cxnSpMkLst>
        </pc:cxnChg>
        <pc:cxnChg chg="add del mod">
          <ac:chgData name="田中　桐葉" userId="597a4310-92ed-47b4-ad3a-7292f2dc8c83" providerId="ADAL" clId="{0BE70B6A-5E13-4A8B-9D27-949C74DE67FE}" dt="2022-05-24T04:33:26.280" v="5098" actId="478"/>
          <ac:cxnSpMkLst>
            <pc:docMk/>
            <pc:sldMk cId="2454489680" sldId="257"/>
            <ac:cxnSpMk id="55" creationId="{728BE173-E228-FF75-F56F-8D2604F6BB2B}"/>
          </ac:cxnSpMkLst>
        </pc:cxnChg>
        <pc:cxnChg chg="add del mod">
          <ac:chgData name="田中　桐葉" userId="597a4310-92ed-47b4-ad3a-7292f2dc8c83" providerId="ADAL" clId="{0BE70B6A-5E13-4A8B-9D27-949C74DE67FE}" dt="2022-05-24T04:33:24.184" v="5097" actId="478"/>
          <ac:cxnSpMkLst>
            <pc:docMk/>
            <pc:sldMk cId="2454489680" sldId="257"/>
            <ac:cxnSpMk id="58" creationId="{F183E8C5-1BEB-F3B6-D234-6D6F3CA4176B}"/>
          </ac:cxnSpMkLst>
        </pc:cxnChg>
        <pc:cxnChg chg="add del mod">
          <ac:chgData name="田中　桐葉" userId="597a4310-92ed-47b4-ad3a-7292f2dc8c83" providerId="ADAL" clId="{0BE70B6A-5E13-4A8B-9D27-949C74DE67FE}" dt="2022-05-24T04:26:56.247" v="5005" actId="478"/>
          <ac:cxnSpMkLst>
            <pc:docMk/>
            <pc:sldMk cId="2454489680" sldId="257"/>
            <ac:cxnSpMk id="60" creationId="{ABF9F36B-29F0-0AEE-1762-9684086E3F65}"/>
          </ac:cxnSpMkLst>
        </pc:cxnChg>
        <pc:cxnChg chg="mod">
          <ac:chgData name="田中　桐葉" userId="597a4310-92ed-47b4-ad3a-7292f2dc8c83" providerId="ADAL" clId="{0BE70B6A-5E13-4A8B-9D27-949C74DE67FE}" dt="2022-05-24T04:33:59.810" v="5101" actId="21"/>
          <ac:cxnSpMkLst>
            <pc:docMk/>
            <pc:sldMk cId="2454489680" sldId="257"/>
            <ac:cxnSpMk id="82" creationId="{FA67B12A-B9EA-9944-239A-65008B1DAF3B}"/>
          </ac:cxnSpMkLst>
        </pc:cxnChg>
        <pc:cxnChg chg="mod">
          <ac:chgData name="田中　桐葉" userId="597a4310-92ed-47b4-ad3a-7292f2dc8c83" providerId="ADAL" clId="{0BE70B6A-5E13-4A8B-9D27-949C74DE67FE}" dt="2022-05-24T04:33:59.810" v="5101" actId="21"/>
          <ac:cxnSpMkLst>
            <pc:docMk/>
            <pc:sldMk cId="2454489680" sldId="257"/>
            <ac:cxnSpMk id="83" creationId="{D5ADD04B-FEC8-440B-8F1B-C89D72B0E2B7}"/>
          </ac:cxnSpMkLst>
        </pc:cxnChg>
        <pc:cxnChg chg="add mod">
          <ac:chgData name="田中　桐葉" userId="597a4310-92ed-47b4-ad3a-7292f2dc8c83" providerId="ADAL" clId="{0BE70B6A-5E13-4A8B-9D27-949C74DE67FE}" dt="2022-05-26T03:50:54.703" v="22438" actId="208"/>
          <ac:cxnSpMkLst>
            <pc:docMk/>
            <pc:sldMk cId="2454489680" sldId="257"/>
            <ac:cxnSpMk id="109" creationId="{D820EFD9-17D4-1709-1F1A-982D492F0755}"/>
          </ac:cxnSpMkLst>
        </pc:cxnChg>
      </pc:sldChg>
      <pc:sldChg chg="addSp delSp modSp new del mod modClrScheme chgLayout">
        <pc:chgData name="田中　桐葉" userId="597a4310-92ed-47b4-ad3a-7292f2dc8c83" providerId="ADAL" clId="{0BE70B6A-5E13-4A8B-9D27-949C74DE67FE}" dt="2022-05-23T11:04:25.805" v="284" actId="47"/>
        <pc:sldMkLst>
          <pc:docMk/>
          <pc:sldMk cId="2511014219" sldId="257"/>
        </pc:sldMkLst>
        <pc:spChg chg="del mod ord">
          <ac:chgData name="田中　桐葉" userId="597a4310-92ed-47b4-ad3a-7292f2dc8c83" providerId="ADAL" clId="{0BE70B6A-5E13-4A8B-9D27-949C74DE67FE}" dt="2022-05-23T10:58:40.543" v="249" actId="700"/>
          <ac:spMkLst>
            <pc:docMk/>
            <pc:sldMk cId="2511014219" sldId="257"/>
            <ac:spMk id="2" creationId="{505E6986-6AA8-766D-6874-9C93ED016EB4}"/>
          </ac:spMkLst>
        </pc:spChg>
        <pc:spChg chg="del">
          <ac:chgData name="田中　桐葉" userId="597a4310-92ed-47b4-ad3a-7292f2dc8c83" providerId="ADAL" clId="{0BE70B6A-5E13-4A8B-9D27-949C74DE67FE}" dt="2022-05-23T10:58:40.543" v="249" actId="700"/>
          <ac:spMkLst>
            <pc:docMk/>
            <pc:sldMk cId="2511014219" sldId="257"/>
            <ac:spMk id="3" creationId="{0B315E84-6472-398A-E5CF-EE2A8D83A733}"/>
          </ac:spMkLst>
        </pc:spChg>
        <pc:spChg chg="add del mod ord">
          <ac:chgData name="田中　桐葉" userId="597a4310-92ed-47b4-ad3a-7292f2dc8c83" providerId="ADAL" clId="{0BE70B6A-5E13-4A8B-9D27-949C74DE67FE}" dt="2022-05-23T10:58:46.799" v="250" actId="700"/>
          <ac:spMkLst>
            <pc:docMk/>
            <pc:sldMk cId="2511014219" sldId="257"/>
            <ac:spMk id="4" creationId="{9CF4525E-167B-F690-34D0-3FEEB5CF8598}"/>
          </ac:spMkLst>
        </pc:spChg>
        <pc:spChg chg="add mod ord">
          <ac:chgData name="田中　桐葉" userId="597a4310-92ed-47b4-ad3a-7292f2dc8c83" providerId="ADAL" clId="{0BE70B6A-5E13-4A8B-9D27-949C74DE67FE}" dt="2022-05-23T10:58:46.799" v="250" actId="700"/>
          <ac:spMkLst>
            <pc:docMk/>
            <pc:sldMk cId="2511014219" sldId="257"/>
            <ac:spMk id="5" creationId="{EE3D2D10-2D8C-0435-E943-F25EA242000F}"/>
          </ac:spMkLst>
        </pc:spChg>
      </pc:sldChg>
      <pc:sldChg chg="addSp delSp modSp new del mod modClrScheme chgLayout">
        <pc:chgData name="田中　桐葉" userId="597a4310-92ed-47b4-ad3a-7292f2dc8c83" providerId="ADAL" clId="{0BE70B6A-5E13-4A8B-9D27-949C74DE67FE}" dt="2022-05-23T10:58:27.584" v="247" actId="47"/>
        <pc:sldMkLst>
          <pc:docMk/>
          <pc:sldMk cId="2897460506" sldId="257"/>
        </pc:sldMkLst>
        <pc:spChg chg="del mod ord">
          <ac:chgData name="田中　桐葉" userId="597a4310-92ed-47b4-ad3a-7292f2dc8c83" providerId="ADAL" clId="{0BE70B6A-5E13-4A8B-9D27-949C74DE67FE}" dt="2022-05-23T10:58:11.281" v="239" actId="700"/>
          <ac:spMkLst>
            <pc:docMk/>
            <pc:sldMk cId="2897460506" sldId="257"/>
            <ac:spMk id="2" creationId="{373CB055-073C-D806-3879-FE970F96D1CA}"/>
          </ac:spMkLst>
        </pc:spChg>
        <pc:spChg chg="del">
          <ac:chgData name="田中　桐葉" userId="597a4310-92ed-47b4-ad3a-7292f2dc8c83" providerId="ADAL" clId="{0BE70B6A-5E13-4A8B-9D27-949C74DE67FE}" dt="2022-05-23T10:58:11.281" v="239" actId="700"/>
          <ac:spMkLst>
            <pc:docMk/>
            <pc:sldMk cId="2897460506" sldId="257"/>
            <ac:spMk id="3" creationId="{5F9EDC25-226D-2C99-46EA-71DDF212B1BC}"/>
          </ac:spMkLst>
        </pc:spChg>
        <pc:spChg chg="add mod ord">
          <ac:chgData name="田中　桐葉" userId="597a4310-92ed-47b4-ad3a-7292f2dc8c83" providerId="ADAL" clId="{0BE70B6A-5E13-4A8B-9D27-949C74DE67FE}" dt="2022-05-23T10:58:11.281" v="239" actId="700"/>
          <ac:spMkLst>
            <pc:docMk/>
            <pc:sldMk cId="2897460506" sldId="257"/>
            <ac:spMk id="4" creationId="{E8BF5580-9EC2-92A9-8526-45CCF55C989B}"/>
          </ac:spMkLst>
        </pc:spChg>
      </pc:sldChg>
      <pc:sldChg chg="new del">
        <pc:chgData name="田中　桐葉" userId="597a4310-92ed-47b4-ad3a-7292f2dc8c83" providerId="ADAL" clId="{0BE70B6A-5E13-4A8B-9D27-949C74DE67FE}" dt="2022-05-23T10:58:27.584" v="247" actId="47"/>
        <pc:sldMkLst>
          <pc:docMk/>
          <pc:sldMk cId="178962980" sldId="258"/>
        </pc:sldMkLst>
      </pc:sldChg>
      <pc:sldChg chg="addSp delSp modSp new mod modClrScheme addAnim delAnim modAnim chgLayout modNotesTx">
        <pc:chgData name="田中　桐葉" userId="597a4310-92ed-47b4-ad3a-7292f2dc8c83" providerId="ADAL" clId="{0BE70B6A-5E13-4A8B-9D27-949C74DE67FE}" dt="2022-05-26T14:35:16.006" v="31102"/>
        <pc:sldMkLst>
          <pc:docMk/>
          <pc:sldMk cId="2971990925" sldId="258"/>
        </pc:sldMkLst>
        <pc:spChg chg="mod ord">
          <ac:chgData name="田中　桐葉" userId="597a4310-92ed-47b4-ad3a-7292f2dc8c83" providerId="ADAL" clId="{0BE70B6A-5E13-4A8B-9D27-949C74DE67FE}" dt="2022-05-26T03:43:30.780" v="22096" actId="20577"/>
          <ac:spMkLst>
            <pc:docMk/>
            <pc:sldMk cId="2971990925" sldId="258"/>
            <ac:spMk id="2" creationId="{459A56C9-4B4D-A15F-D931-EEE5E7AD1F10}"/>
          </ac:spMkLst>
        </pc:spChg>
        <pc:spChg chg="del mod ord">
          <ac:chgData name="田中　桐葉" userId="597a4310-92ed-47b4-ad3a-7292f2dc8c83" providerId="ADAL" clId="{0BE70B6A-5E13-4A8B-9D27-949C74DE67FE}" dt="2022-05-24T08:23:01.284" v="8169" actId="478"/>
          <ac:spMkLst>
            <pc:docMk/>
            <pc:sldMk cId="2971990925" sldId="258"/>
            <ac:spMk id="3" creationId="{788A5C77-EF0E-5D5F-FD27-E232F685552B}"/>
          </ac:spMkLst>
        </pc:spChg>
        <pc:spChg chg="add del">
          <ac:chgData name="田中　桐葉" userId="597a4310-92ed-47b4-ad3a-7292f2dc8c83" providerId="ADAL" clId="{0BE70B6A-5E13-4A8B-9D27-949C74DE67FE}" dt="2022-05-26T14:35:15.913" v="31101"/>
          <ac:spMkLst>
            <pc:docMk/>
            <pc:sldMk cId="2971990925" sldId="258"/>
            <ac:spMk id="3" creationId="{ADA21029-14E2-9BF6-8B5F-A65F71853A98}"/>
          </ac:spMkLst>
        </pc:spChg>
        <pc:spChg chg="add del">
          <ac:chgData name="田中　桐葉" userId="597a4310-92ed-47b4-ad3a-7292f2dc8c83" providerId="ADAL" clId="{0BE70B6A-5E13-4A8B-9D27-949C74DE67FE}" dt="2022-05-26T14:35:16.006" v="31102"/>
          <ac:spMkLst>
            <pc:docMk/>
            <pc:sldMk cId="2971990925" sldId="258"/>
            <ac:spMk id="4" creationId="{528A58D8-8169-19E4-FFD4-20A69C6025B4}"/>
          </ac:spMkLst>
        </pc:spChg>
        <pc:spChg chg="mod ord">
          <ac:chgData name="田中　桐葉" userId="597a4310-92ed-47b4-ad3a-7292f2dc8c83" providerId="ADAL" clId="{0BE70B6A-5E13-4A8B-9D27-949C74DE67FE}" dt="2022-05-24T08:24:38.614" v="8185" actId="700"/>
          <ac:spMkLst>
            <pc:docMk/>
            <pc:sldMk cId="2971990925" sldId="258"/>
            <ac:spMk id="4" creationId="{E5362802-E26C-E1CF-8F0F-E48E196970F1}"/>
          </ac:spMkLst>
        </pc:spChg>
        <pc:spChg chg="add del mod">
          <ac:chgData name="田中　桐葉" userId="597a4310-92ed-47b4-ad3a-7292f2dc8c83" providerId="ADAL" clId="{0BE70B6A-5E13-4A8B-9D27-949C74DE67FE}" dt="2022-05-23T22:59:40.642" v="1674"/>
          <ac:spMkLst>
            <pc:docMk/>
            <pc:sldMk cId="2971990925" sldId="258"/>
            <ac:spMk id="5" creationId="{D66AA196-51AA-B85C-D15D-00E6CEA5898A}"/>
          </ac:spMkLst>
        </pc:spChg>
        <pc:spChg chg="add del mod">
          <ac:chgData name="田中　桐葉" userId="597a4310-92ed-47b4-ad3a-7292f2dc8c83" providerId="ADAL" clId="{0BE70B6A-5E13-4A8B-9D27-949C74DE67FE}" dt="2022-05-23T22:59:40.642" v="1674"/>
          <ac:spMkLst>
            <pc:docMk/>
            <pc:sldMk cId="2971990925" sldId="258"/>
            <ac:spMk id="6" creationId="{26EF4657-A4C4-315C-ACA5-09EC43E94AD2}"/>
          </ac:spMkLst>
        </pc:spChg>
        <pc:spChg chg="add del mod">
          <ac:chgData name="田中　桐葉" userId="597a4310-92ed-47b4-ad3a-7292f2dc8c83" providerId="ADAL" clId="{0BE70B6A-5E13-4A8B-9D27-949C74DE67FE}" dt="2022-05-23T22:59:40.642" v="1674"/>
          <ac:spMkLst>
            <pc:docMk/>
            <pc:sldMk cId="2971990925" sldId="258"/>
            <ac:spMk id="8" creationId="{FC2815ED-031E-C0FA-A2FC-CE292A1D4506}"/>
          </ac:spMkLst>
        </pc:spChg>
        <pc:spChg chg="add mod ord">
          <ac:chgData name="田中　桐葉" userId="597a4310-92ed-47b4-ad3a-7292f2dc8c83" providerId="ADAL" clId="{0BE70B6A-5E13-4A8B-9D27-949C74DE67FE}" dt="2022-05-26T05:11:54.894" v="23330" actId="14100"/>
          <ac:spMkLst>
            <pc:docMk/>
            <pc:sldMk cId="2971990925" sldId="258"/>
            <ac:spMk id="10" creationId="{392FFEF5-FCA1-61CF-CBCD-32C8E6418F86}"/>
          </ac:spMkLst>
        </pc:spChg>
        <pc:spChg chg="add del mod">
          <ac:chgData name="田中　桐葉" userId="597a4310-92ed-47b4-ad3a-7292f2dc8c83" providerId="ADAL" clId="{0BE70B6A-5E13-4A8B-9D27-949C74DE67FE}" dt="2022-05-23T15:15:35.924" v="919" actId="478"/>
          <ac:spMkLst>
            <pc:docMk/>
            <pc:sldMk cId="2971990925" sldId="258"/>
            <ac:spMk id="11" creationId="{B91E4597-3EDA-2F06-34B8-EBBDA5C45869}"/>
          </ac:spMkLst>
        </pc:spChg>
        <pc:spChg chg="add mod">
          <ac:chgData name="田中　桐葉" userId="597a4310-92ed-47b4-ad3a-7292f2dc8c83" providerId="ADAL" clId="{0BE70B6A-5E13-4A8B-9D27-949C74DE67FE}" dt="2022-05-25T05:34:13.444" v="15003" actId="1076"/>
          <ac:spMkLst>
            <pc:docMk/>
            <pc:sldMk cId="2971990925" sldId="258"/>
            <ac:spMk id="13" creationId="{87921D09-413A-E5B8-34E3-13702780EE2F}"/>
          </ac:spMkLst>
        </pc:spChg>
        <pc:spChg chg="add del mod">
          <ac:chgData name="田中　桐葉" userId="597a4310-92ed-47b4-ad3a-7292f2dc8c83" providerId="ADAL" clId="{0BE70B6A-5E13-4A8B-9D27-949C74DE67FE}" dt="2022-05-24T01:11:55.569" v="1910" actId="22"/>
          <ac:spMkLst>
            <pc:docMk/>
            <pc:sldMk cId="2971990925" sldId="258"/>
            <ac:spMk id="15" creationId="{1D921329-23AB-9B46-B35F-C3EDF8BF06A9}"/>
          </ac:spMkLst>
        </pc:spChg>
        <pc:spChg chg="add del mod">
          <ac:chgData name="田中　桐葉" userId="597a4310-92ed-47b4-ad3a-7292f2dc8c83" providerId="ADAL" clId="{0BE70B6A-5E13-4A8B-9D27-949C74DE67FE}" dt="2022-05-24T07:59:23.733" v="7662" actId="478"/>
          <ac:spMkLst>
            <pc:docMk/>
            <pc:sldMk cId="2971990925" sldId="258"/>
            <ac:spMk id="15" creationId="{2FE74A32-96F1-09A0-44B2-E0B27AEF98D0}"/>
          </ac:spMkLst>
        </pc:spChg>
        <pc:spChg chg="add del mod">
          <ac:chgData name="田中　桐葉" userId="597a4310-92ed-47b4-ad3a-7292f2dc8c83" providerId="ADAL" clId="{0BE70B6A-5E13-4A8B-9D27-949C74DE67FE}" dt="2022-05-24T07:59:21.032" v="7661" actId="478"/>
          <ac:spMkLst>
            <pc:docMk/>
            <pc:sldMk cId="2971990925" sldId="258"/>
            <ac:spMk id="16" creationId="{BCAAF7C2-1817-1BA0-9F82-183D80B79983}"/>
          </ac:spMkLst>
        </pc:spChg>
        <pc:spChg chg="add del">
          <ac:chgData name="田中　桐葉" userId="597a4310-92ed-47b4-ad3a-7292f2dc8c83" providerId="ADAL" clId="{0BE70B6A-5E13-4A8B-9D27-949C74DE67FE}" dt="2022-05-24T01:11:57.624" v="1912" actId="22"/>
          <ac:spMkLst>
            <pc:docMk/>
            <pc:sldMk cId="2971990925" sldId="258"/>
            <ac:spMk id="17" creationId="{C7B00639-B21D-301C-3E44-9B5D7F1E299B}"/>
          </ac:spMkLst>
        </pc:spChg>
        <pc:spChg chg="add del mod">
          <ac:chgData name="田中　桐葉" userId="597a4310-92ed-47b4-ad3a-7292f2dc8c83" providerId="ADAL" clId="{0BE70B6A-5E13-4A8B-9D27-949C74DE67FE}" dt="2022-05-24T07:12:08.429" v="6982" actId="478"/>
          <ac:spMkLst>
            <pc:docMk/>
            <pc:sldMk cId="2971990925" sldId="258"/>
            <ac:spMk id="19" creationId="{5816DCAE-9A05-13F0-EC27-F89BD89ED1A5}"/>
          </ac:spMkLst>
        </pc:spChg>
        <pc:spChg chg="add mod">
          <ac:chgData name="田中　桐葉" userId="597a4310-92ed-47b4-ad3a-7292f2dc8c83" providerId="ADAL" clId="{0BE70B6A-5E13-4A8B-9D27-949C74DE67FE}" dt="2022-05-26T03:43:37.828" v="22103" actId="1037"/>
          <ac:spMkLst>
            <pc:docMk/>
            <pc:sldMk cId="2971990925" sldId="258"/>
            <ac:spMk id="20" creationId="{6AF23B36-E418-0044-7914-AEF6D67EB59B}"/>
          </ac:spMkLst>
        </pc:spChg>
        <pc:spChg chg="add del mod">
          <ac:chgData name="田中　桐葉" userId="597a4310-92ed-47b4-ad3a-7292f2dc8c83" providerId="ADAL" clId="{0BE70B6A-5E13-4A8B-9D27-949C74DE67FE}" dt="2022-05-24T02:17:46.698" v="3071" actId="478"/>
          <ac:spMkLst>
            <pc:docMk/>
            <pc:sldMk cId="2971990925" sldId="258"/>
            <ac:spMk id="21" creationId="{06661F92-4E1E-F36F-06CA-DD9D3C7F0F83}"/>
          </ac:spMkLst>
        </pc:spChg>
        <pc:spChg chg="add del">
          <ac:chgData name="田中　桐葉" userId="597a4310-92ed-47b4-ad3a-7292f2dc8c83" providerId="ADAL" clId="{0BE70B6A-5E13-4A8B-9D27-949C74DE67FE}" dt="2022-05-24T05:50:10.525" v="5986" actId="22"/>
          <ac:spMkLst>
            <pc:docMk/>
            <pc:sldMk cId="2971990925" sldId="258"/>
            <ac:spMk id="28" creationId="{E5DB5B5C-93AB-61B9-B825-A5396FDA4E09}"/>
          </ac:spMkLst>
        </pc:spChg>
        <pc:spChg chg="add mod">
          <ac:chgData name="田中　桐葉" userId="597a4310-92ed-47b4-ad3a-7292f2dc8c83" providerId="ADAL" clId="{0BE70B6A-5E13-4A8B-9D27-949C74DE67FE}" dt="2022-05-24T09:00:55.256" v="8744" actId="1037"/>
          <ac:spMkLst>
            <pc:docMk/>
            <pc:sldMk cId="2971990925" sldId="258"/>
            <ac:spMk id="30" creationId="{5B98D399-A955-3EF8-7AFF-38BC44E2C141}"/>
          </ac:spMkLst>
        </pc:spChg>
        <pc:spChg chg="add del mod">
          <ac:chgData name="田中　桐葉" userId="597a4310-92ed-47b4-ad3a-7292f2dc8c83" providerId="ADAL" clId="{0BE70B6A-5E13-4A8B-9D27-949C74DE67FE}" dt="2022-05-25T05:35:58.813" v="15056" actId="478"/>
          <ac:spMkLst>
            <pc:docMk/>
            <pc:sldMk cId="2971990925" sldId="258"/>
            <ac:spMk id="33" creationId="{E31BE9E6-C92F-561A-85F5-1B2753BDFC23}"/>
          </ac:spMkLst>
        </pc:spChg>
        <pc:spChg chg="add mod">
          <ac:chgData name="田中　桐葉" userId="597a4310-92ed-47b4-ad3a-7292f2dc8c83" providerId="ADAL" clId="{0BE70B6A-5E13-4A8B-9D27-949C74DE67FE}" dt="2022-05-24T07:03:38.309" v="6832" actId="164"/>
          <ac:spMkLst>
            <pc:docMk/>
            <pc:sldMk cId="2971990925" sldId="258"/>
            <ac:spMk id="34" creationId="{C5975E31-5636-FF33-DD9A-2ED3768D0087}"/>
          </ac:spMkLst>
        </pc:spChg>
        <pc:spChg chg="add del mod">
          <ac:chgData name="田中　桐葉" userId="597a4310-92ed-47b4-ad3a-7292f2dc8c83" providerId="ADAL" clId="{0BE70B6A-5E13-4A8B-9D27-949C74DE67FE}" dt="2022-05-25T05:38:38.794" v="15076" actId="478"/>
          <ac:spMkLst>
            <pc:docMk/>
            <pc:sldMk cId="2971990925" sldId="258"/>
            <ac:spMk id="36" creationId="{D92E9A91-24D8-717A-FFA2-30EE65728597}"/>
          </ac:spMkLst>
        </pc:spChg>
        <pc:spChg chg="add mod">
          <ac:chgData name="田中　桐葉" userId="597a4310-92ed-47b4-ad3a-7292f2dc8c83" providerId="ADAL" clId="{0BE70B6A-5E13-4A8B-9D27-949C74DE67FE}" dt="2022-05-24T07:57:07.164" v="7633" actId="12789"/>
          <ac:spMkLst>
            <pc:docMk/>
            <pc:sldMk cId="2971990925" sldId="258"/>
            <ac:spMk id="38" creationId="{CD8D26E5-5F2D-E773-C5B1-E73635446944}"/>
          </ac:spMkLst>
        </pc:spChg>
        <pc:spChg chg="add mod">
          <ac:chgData name="田中　桐葉" userId="597a4310-92ed-47b4-ad3a-7292f2dc8c83" providerId="ADAL" clId="{0BE70B6A-5E13-4A8B-9D27-949C74DE67FE}" dt="2022-05-24T07:57:07.164" v="7633" actId="12789"/>
          <ac:spMkLst>
            <pc:docMk/>
            <pc:sldMk cId="2971990925" sldId="258"/>
            <ac:spMk id="40" creationId="{34CF67ED-E396-1967-6135-1F52B44230AA}"/>
          </ac:spMkLst>
        </pc:spChg>
        <pc:spChg chg="add mod">
          <ac:chgData name="田中　桐葉" userId="597a4310-92ed-47b4-ad3a-7292f2dc8c83" providerId="ADAL" clId="{0BE70B6A-5E13-4A8B-9D27-949C74DE67FE}" dt="2022-05-24T09:01:12.978" v="8751" actId="1038"/>
          <ac:spMkLst>
            <pc:docMk/>
            <pc:sldMk cId="2971990925" sldId="258"/>
            <ac:spMk id="43" creationId="{7E9391C8-66FC-AD00-09EB-9CBCE8F38F96}"/>
          </ac:spMkLst>
        </pc:spChg>
        <pc:spChg chg="add del">
          <ac:chgData name="田中　桐葉" userId="597a4310-92ed-47b4-ad3a-7292f2dc8c83" providerId="ADAL" clId="{0BE70B6A-5E13-4A8B-9D27-949C74DE67FE}" dt="2022-05-24T06:55:22.058" v="6701" actId="22"/>
          <ac:spMkLst>
            <pc:docMk/>
            <pc:sldMk cId="2971990925" sldId="258"/>
            <ac:spMk id="44" creationId="{190D31C2-8FDC-8C5F-3C69-85CCF28A9BE3}"/>
          </ac:spMkLst>
        </pc:spChg>
        <pc:spChg chg="add mod">
          <ac:chgData name="田中　桐葉" userId="597a4310-92ed-47b4-ad3a-7292f2dc8c83" providerId="ADAL" clId="{0BE70B6A-5E13-4A8B-9D27-949C74DE67FE}" dt="2022-05-24T09:01:12.978" v="8751" actId="1038"/>
          <ac:spMkLst>
            <pc:docMk/>
            <pc:sldMk cId="2971990925" sldId="258"/>
            <ac:spMk id="46" creationId="{285F5801-7185-2C01-F19A-08669AA1A501}"/>
          </ac:spMkLst>
        </pc:spChg>
        <pc:spChg chg="add mod">
          <ac:chgData name="田中　桐葉" userId="597a4310-92ed-47b4-ad3a-7292f2dc8c83" providerId="ADAL" clId="{0BE70B6A-5E13-4A8B-9D27-949C74DE67FE}" dt="2022-05-25T12:15:20.821" v="17859" actId="1076"/>
          <ac:spMkLst>
            <pc:docMk/>
            <pc:sldMk cId="2971990925" sldId="258"/>
            <ac:spMk id="49" creationId="{FFDD2A7D-8320-B017-7F6E-0D7FAF07DC36}"/>
          </ac:spMkLst>
        </pc:spChg>
        <pc:spChg chg="add mod">
          <ac:chgData name="田中　桐葉" userId="597a4310-92ed-47b4-ad3a-7292f2dc8c83" providerId="ADAL" clId="{0BE70B6A-5E13-4A8B-9D27-949C74DE67FE}" dt="2022-05-24T09:01:24.242" v="8759" actId="1076"/>
          <ac:spMkLst>
            <pc:docMk/>
            <pc:sldMk cId="2971990925" sldId="258"/>
            <ac:spMk id="55" creationId="{D217D83B-6716-CBAD-F004-774F78596ADC}"/>
          </ac:spMkLst>
        </pc:spChg>
        <pc:spChg chg="add del mod">
          <ac:chgData name="田中　桐葉" userId="597a4310-92ed-47b4-ad3a-7292f2dc8c83" providerId="ADAL" clId="{0BE70B6A-5E13-4A8B-9D27-949C74DE67FE}" dt="2022-05-24T07:41:06.651" v="7363" actId="478"/>
          <ac:spMkLst>
            <pc:docMk/>
            <pc:sldMk cId="2971990925" sldId="258"/>
            <ac:spMk id="57" creationId="{A47A7F76-2BA6-2519-331B-DD458A71C33E}"/>
          </ac:spMkLst>
        </pc:spChg>
        <pc:spChg chg="add mod">
          <ac:chgData name="田中　桐葉" userId="597a4310-92ed-47b4-ad3a-7292f2dc8c83" providerId="ADAL" clId="{0BE70B6A-5E13-4A8B-9D27-949C74DE67FE}" dt="2022-05-25T06:25:58.934" v="15750" actId="20577"/>
          <ac:spMkLst>
            <pc:docMk/>
            <pc:sldMk cId="2971990925" sldId="258"/>
            <ac:spMk id="59" creationId="{35082909-B7A1-54B2-012D-FDB3CB0E189C}"/>
          </ac:spMkLst>
        </pc:spChg>
        <pc:spChg chg="add del mod">
          <ac:chgData name="田中　桐葉" userId="597a4310-92ed-47b4-ad3a-7292f2dc8c83" providerId="ADAL" clId="{0BE70B6A-5E13-4A8B-9D27-949C74DE67FE}" dt="2022-05-24T11:14:58.887" v="9159" actId="2711"/>
          <ac:spMkLst>
            <pc:docMk/>
            <pc:sldMk cId="2971990925" sldId="258"/>
            <ac:spMk id="60" creationId="{4627851D-A43C-BAF4-6DDC-741BC971397B}"/>
          </ac:spMkLst>
        </pc:spChg>
        <pc:spChg chg="add del">
          <ac:chgData name="田中　桐葉" userId="597a4310-92ed-47b4-ad3a-7292f2dc8c83" providerId="ADAL" clId="{0BE70B6A-5E13-4A8B-9D27-949C74DE67FE}" dt="2022-05-24T07:41:57.790" v="7372" actId="22"/>
          <ac:spMkLst>
            <pc:docMk/>
            <pc:sldMk cId="2971990925" sldId="258"/>
            <ac:spMk id="62" creationId="{2B656C53-1EBE-5461-7356-FB944E3299D1}"/>
          </ac:spMkLst>
        </pc:spChg>
        <pc:spChg chg="add mod">
          <ac:chgData name="田中　桐葉" userId="597a4310-92ed-47b4-ad3a-7292f2dc8c83" providerId="ADAL" clId="{0BE70B6A-5E13-4A8B-9D27-949C74DE67FE}" dt="2022-05-24T08:18:53.787" v="8075" actId="1036"/>
          <ac:spMkLst>
            <pc:docMk/>
            <pc:sldMk cId="2971990925" sldId="258"/>
            <ac:spMk id="64" creationId="{DC42CE94-B988-82EB-5E10-AE3F20EF654D}"/>
          </ac:spMkLst>
        </pc:spChg>
        <pc:spChg chg="add mod">
          <ac:chgData name="田中　桐葉" userId="597a4310-92ed-47b4-ad3a-7292f2dc8c83" providerId="ADAL" clId="{0BE70B6A-5E13-4A8B-9D27-949C74DE67FE}" dt="2022-05-24T08:18:53.787" v="8075" actId="1036"/>
          <ac:spMkLst>
            <pc:docMk/>
            <pc:sldMk cId="2971990925" sldId="258"/>
            <ac:spMk id="65" creationId="{071F2964-92E3-C4A3-141B-20619B2FF96F}"/>
          </ac:spMkLst>
        </pc:spChg>
        <pc:spChg chg="add del mod">
          <ac:chgData name="田中　桐葉" userId="597a4310-92ed-47b4-ad3a-7292f2dc8c83" providerId="ADAL" clId="{0BE70B6A-5E13-4A8B-9D27-949C74DE67FE}" dt="2022-05-24T07:44:53.986" v="7448" actId="478"/>
          <ac:spMkLst>
            <pc:docMk/>
            <pc:sldMk cId="2971990925" sldId="258"/>
            <ac:spMk id="66" creationId="{2B3022A1-5BE8-704F-9353-F25CD585AFC6}"/>
          </ac:spMkLst>
        </pc:spChg>
        <pc:spChg chg="add del">
          <ac:chgData name="田中　桐葉" userId="597a4310-92ed-47b4-ad3a-7292f2dc8c83" providerId="ADAL" clId="{0BE70B6A-5E13-4A8B-9D27-949C74DE67FE}" dt="2022-05-24T08:01:40.198" v="7676" actId="22"/>
          <ac:spMkLst>
            <pc:docMk/>
            <pc:sldMk cId="2971990925" sldId="258"/>
            <ac:spMk id="78" creationId="{6D0F94EA-8A35-E370-9CC1-00D5691022C8}"/>
          </ac:spMkLst>
        </pc:spChg>
        <pc:spChg chg="add del mod">
          <ac:chgData name="田中　桐葉" userId="597a4310-92ed-47b4-ad3a-7292f2dc8c83" providerId="ADAL" clId="{0BE70B6A-5E13-4A8B-9D27-949C74DE67FE}" dt="2022-05-24T08:13:21.731" v="7882" actId="478"/>
          <ac:spMkLst>
            <pc:docMk/>
            <pc:sldMk cId="2971990925" sldId="258"/>
            <ac:spMk id="80" creationId="{F9053F7E-F1D4-8F03-04BB-7490F0C8E9B8}"/>
          </ac:spMkLst>
        </pc:spChg>
        <pc:spChg chg="add mod">
          <ac:chgData name="田中　桐葉" userId="597a4310-92ed-47b4-ad3a-7292f2dc8c83" providerId="ADAL" clId="{0BE70B6A-5E13-4A8B-9D27-949C74DE67FE}" dt="2022-05-24T08:18:53.787" v="8075" actId="1036"/>
          <ac:spMkLst>
            <pc:docMk/>
            <pc:sldMk cId="2971990925" sldId="258"/>
            <ac:spMk id="81" creationId="{7A684162-EBF1-1C00-1539-9C280245AE8D}"/>
          </ac:spMkLst>
        </pc:spChg>
        <pc:spChg chg="add del mod">
          <ac:chgData name="田中　桐葉" userId="597a4310-92ed-47b4-ad3a-7292f2dc8c83" providerId="ADAL" clId="{0BE70B6A-5E13-4A8B-9D27-949C74DE67FE}" dt="2022-05-24T08:47:32.871" v="8480"/>
          <ac:spMkLst>
            <pc:docMk/>
            <pc:sldMk cId="2971990925" sldId="258"/>
            <ac:spMk id="82" creationId="{13238DC3-86C0-7BE5-0CC2-96D3ECCD1EE0}"/>
          </ac:spMkLst>
        </pc:spChg>
        <pc:spChg chg="add mod ord">
          <ac:chgData name="田中　桐葉" userId="597a4310-92ed-47b4-ad3a-7292f2dc8c83" providerId="ADAL" clId="{0BE70B6A-5E13-4A8B-9D27-949C74DE67FE}" dt="2022-05-26T05:12:11.710" v="23332" actId="207"/>
          <ac:spMkLst>
            <pc:docMk/>
            <pc:sldMk cId="2971990925" sldId="258"/>
            <ac:spMk id="84" creationId="{01EF856B-6BAA-252F-8582-0F1B0BD3AF78}"/>
          </ac:spMkLst>
        </pc:spChg>
        <pc:spChg chg="add del mod">
          <ac:chgData name="田中　桐葉" userId="597a4310-92ed-47b4-ad3a-7292f2dc8c83" providerId="ADAL" clId="{0BE70B6A-5E13-4A8B-9D27-949C74DE67FE}" dt="2022-05-24T08:47:32.871" v="8478" actId="478"/>
          <ac:spMkLst>
            <pc:docMk/>
            <pc:sldMk cId="2971990925" sldId="258"/>
            <ac:spMk id="85" creationId="{8D207DB7-7ABB-E42A-10A9-BBD49DA87E06}"/>
          </ac:spMkLst>
        </pc:spChg>
        <pc:spChg chg="add del mod">
          <ac:chgData name="田中　桐葉" userId="597a4310-92ed-47b4-ad3a-7292f2dc8c83" providerId="ADAL" clId="{0BE70B6A-5E13-4A8B-9D27-949C74DE67FE}" dt="2022-05-24T08:24:44.329" v="8187" actId="478"/>
          <ac:spMkLst>
            <pc:docMk/>
            <pc:sldMk cId="2971990925" sldId="258"/>
            <ac:spMk id="86" creationId="{AA6BEEA3-AA31-CC36-6E72-FEB5C1E15EF0}"/>
          </ac:spMkLst>
        </pc:spChg>
        <pc:spChg chg="add mod">
          <ac:chgData name="田中　桐葉" userId="597a4310-92ed-47b4-ad3a-7292f2dc8c83" providerId="ADAL" clId="{0BE70B6A-5E13-4A8B-9D27-949C74DE67FE}" dt="2022-05-24T09:27:16.663" v="8816" actId="113"/>
          <ac:spMkLst>
            <pc:docMk/>
            <pc:sldMk cId="2971990925" sldId="258"/>
            <ac:spMk id="99" creationId="{BA19B492-96EE-2A44-1210-AB0771DDC7DA}"/>
          </ac:spMkLst>
        </pc:spChg>
        <pc:spChg chg="add mod">
          <ac:chgData name="田中　桐葉" userId="597a4310-92ed-47b4-ad3a-7292f2dc8c83" providerId="ADAL" clId="{0BE70B6A-5E13-4A8B-9D27-949C74DE67FE}" dt="2022-05-25T05:34:13.444" v="15003" actId="1076"/>
          <ac:spMkLst>
            <pc:docMk/>
            <pc:sldMk cId="2971990925" sldId="258"/>
            <ac:spMk id="105" creationId="{F3EE519C-F575-547E-71F3-1AFA69051843}"/>
          </ac:spMkLst>
        </pc:spChg>
        <pc:grpChg chg="add mod">
          <ac:chgData name="田中　桐葉" userId="597a4310-92ed-47b4-ad3a-7292f2dc8c83" providerId="ADAL" clId="{0BE70B6A-5E13-4A8B-9D27-949C74DE67FE}" dt="2022-05-24T09:01:12.978" v="8751" actId="1038"/>
          <ac:grpSpMkLst>
            <pc:docMk/>
            <pc:sldMk cId="2971990925" sldId="258"/>
            <ac:grpSpMk id="39" creationId="{56498F58-C04B-4FC6-96D2-3A5C8936D42C}"/>
          </ac:grpSpMkLst>
        </pc:grpChg>
        <pc:grpChg chg="add mod ord">
          <ac:chgData name="田中　桐葉" userId="597a4310-92ed-47b4-ad3a-7292f2dc8c83" providerId="ADAL" clId="{0BE70B6A-5E13-4A8B-9D27-949C74DE67FE}" dt="2022-05-24T08:53:39.742" v="8598" actId="554"/>
          <ac:grpSpMkLst>
            <pc:docMk/>
            <pc:sldMk cId="2971990925" sldId="258"/>
            <ac:grpSpMk id="45" creationId="{A6C4EAA4-EB86-C025-5980-BEF5FDA65D0A}"/>
          </ac:grpSpMkLst>
        </pc:grpChg>
        <pc:picChg chg="add del mod">
          <ac:chgData name="田中　桐葉" userId="597a4310-92ed-47b4-ad3a-7292f2dc8c83" providerId="ADAL" clId="{0BE70B6A-5E13-4A8B-9D27-949C74DE67FE}" dt="2022-05-24T05:45:52.381" v="5926" actId="21"/>
          <ac:picMkLst>
            <pc:docMk/>
            <pc:sldMk cId="2971990925" sldId="258"/>
            <ac:picMk id="6" creationId="{1C2A862B-319E-7C95-12DF-B83E76C12599}"/>
          </ac:picMkLst>
        </pc:picChg>
        <pc:picChg chg="add del mod">
          <ac:chgData name="田中　桐葉" userId="597a4310-92ed-47b4-ad3a-7292f2dc8c83" providerId="ADAL" clId="{0BE70B6A-5E13-4A8B-9D27-949C74DE67FE}" dt="2022-05-24T02:17:40.635" v="3070" actId="478"/>
          <ac:picMkLst>
            <pc:docMk/>
            <pc:sldMk cId="2971990925" sldId="258"/>
            <ac:picMk id="7" creationId="{49EEB8B6-6CA9-4E1F-2DDF-B511D0E34FD4}"/>
          </ac:picMkLst>
        </pc:picChg>
        <pc:picChg chg="add del mod">
          <ac:chgData name="田中　桐葉" userId="597a4310-92ed-47b4-ad3a-7292f2dc8c83" providerId="ADAL" clId="{0BE70B6A-5E13-4A8B-9D27-949C74DE67FE}" dt="2022-05-23T15:15:10.987" v="914"/>
          <ac:picMkLst>
            <pc:docMk/>
            <pc:sldMk cId="2971990925" sldId="258"/>
            <ac:picMk id="8" creationId="{914FA08C-89C4-B2CA-9BF1-0CE7DEE19E76}"/>
          </ac:picMkLst>
        </pc:picChg>
        <pc:picChg chg="add del mod">
          <ac:chgData name="田中　桐葉" userId="597a4310-92ed-47b4-ad3a-7292f2dc8c83" providerId="ADAL" clId="{0BE70B6A-5E13-4A8B-9D27-949C74DE67FE}" dt="2022-05-24T05:46:47.752" v="5947" actId="478"/>
          <ac:picMkLst>
            <pc:docMk/>
            <pc:sldMk cId="2971990925" sldId="258"/>
            <ac:picMk id="8" creationId="{B5F3455F-C453-D1F5-6359-538AE896AA07}"/>
          </ac:picMkLst>
        </pc:picChg>
        <pc:picChg chg="add del mod">
          <ac:chgData name="田中　桐葉" userId="597a4310-92ed-47b4-ad3a-7292f2dc8c83" providerId="ADAL" clId="{0BE70B6A-5E13-4A8B-9D27-949C74DE67FE}" dt="2022-05-23T15:15:20.440" v="916" actId="478"/>
          <ac:picMkLst>
            <pc:docMk/>
            <pc:sldMk cId="2971990925" sldId="258"/>
            <ac:picMk id="9" creationId="{A13859F2-E2A3-67C6-523C-3D2B03782B83}"/>
          </ac:picMkLst>
        </pc:picChg>
        <pc:picChg chg="add del mod">
          <ac:chgData name="田中　桐葉" userId="597a4310-92ed-47b4-ad3a-7292f2dc8c83" providerId="ADAL" clId="{0BE70B6A-5E13-4A8B-9D27-949C74DE67FE}" dt="2022-05-24T05:46:20.450" v="5936" actId="21"/>
          <ac:picMkLst>
            <pc:docMk/>
            <pc:sldMk cId="2971990925" sldId="258"/>
            <ac:picMk id="11" creationId="{4A7EBBEC-58C5-359D-F1A9-04F0EF1AAD21}"/>
          </ac:picMkLst>
        </pc:picChg>
        <pc:picChg chg="add mod modCrop">
          <ac:chgData name="田中　桐葉" userId="597a4310-92ed-47b4-ad3a-7292f2dc8c83" providerId="ADAL" clId="{0BE70B6A-5E13-4A8B-9D27-949C74DE67FE}" dt="2022-05-24T09:01:12.978" v="8751" actId="1038"/>
          <ac:picMkLst>
            <pc:docMk/>
            <pc:sldMk cId="2971990925" sldId="258"/>
            <ac:picMk id="12" creationId="{5E615055-B03B-E4E7-61C7-2D15B11FFC89}"/>
          </ac:picMkLst>
        </pc:picChg>
        <pc:picChg chg="add del mod">
          <ac:chgData name="田中　桐葉" userId="597a4310-92ed-47b4-ad3a-7292f2dc8c83" providerId="ADAL" clId="{0BE70B6A-5E13-4A8B-9D27-949C74DE67FE}" dt="2022-05-24T05:48:24.187" v="5963" actId="21"/>
          <ac:picMkLst>
            <pc:docMk/>
            <pc:sldMk cId="2971990925" sldId="258"/>
            <ac:picMk id="14" creationId="{FAFB03D8-DFDE-B291-424E-216C439E5E92}"/>
          </ac:picMkLst>
        </pc:picChg>
        <pc:picChg chg="add del mod">
          <ac:chgData name="田中　桐葉" userId="597a4310-92ed-47b4-ad3a-7292f2dc8c83" providerId="ADAL" clId="{0BE70B6A-5E13-4A8B-9D27-949C74DE67FE}" dt="2022-05-24T07:02:25.321" v="6774" actId="478"/>
          <ac:picMkLst>
            <pc:docMk/>
            <pc:sldMk cId="2971990925" sldId="258"/>
            <ac:picMk id="18" creationId="{198C0ED8-0AE0-9C68-3AE0-6B0439EEF8A7}"/>
          </ac:picMkLst>
        </pc:picChg>
        <pc:picChg chg="add del mod modCrop">
          <ac:chgData name="田中　桐葉" userId="597a4310-92ed-47b4-ad3a-7292f2dc8c83" providerId="ADAL" clId="{0BE70B6A-5E13-4A8B-9D27-949C74DE67FE}" dt="2022-05-24T08:42:07.337" v="8294" actId="478"/>
          <ac:picMkLst>
            <pc:docMk/>
            <pc:sldMk cId="2971990925" sldId="258"/>
            <ac:picMk id="22" creationId="{A5010F51-781F-347C-DC80-3D67C1FBC2E3}"/>
          </ac:picMkLst>
        </pc:picChg>
        <pc:picChg chg="add mod ord">
          <ac:chgData name="田中　桐葉" userId="597a4310-92ed-47b4-ad3a-7292f2dc8c83" providerId="ADAL" clId="{0BE70B6A-5E13-4A8B-9D27-949C74DE67FE}" dt="2022-05-25T12:15:20.821" v="17859" actId="1076"/>
          <ac:picMkLst>
            <pc:docMk/>
            <pc:sldMk cId="2971990925" sldId="258"/>
            <ac:picMk id="23" creationId="{A4E50AFA-A915-FA5E-4BB1-F76517508629}"/>
          </ac:picMkLst>
        </pc:picChg>
        <pc:picChg chg="add mod ord modCrop">
          <ac:chgData name="田中　桐葉" userId="597a4310-92ed-47b4-ad3a-7292f2dc8c83" providerId="ADAL" clId="{0BE70B6A-5E13-4A8B-9D27-949C74DE67FE}" dt="2022-05-24T08:53:00.826" v="8590" actId="732"/>
          <ac:picMkLst>
            <pc:docMk/>
            <pc:sldMk cId="2971990925" sldId="258"/>
            <ac:picMk id="24" creationId="{19DE5130-7FC0-8B08-8341-FA7A48B33CFA}"/>
          </ac:picMkLst>
        </pc:picChg>
        <pc:picChg chg="add del mod modCrop">
          <ac:chgData name="田中　桐葉" userId="597a4310-92ed-47b4-ad3a-7292f2dc8c83" providerId="ADAL" clId="{0BE70B6A-5E13-4A8B-9D27-949C74DE67FE}" dt="2022-05-24T08:48:49.364" v="8518" actId="478"/>
          <ac:picMkLst>
            <pc:docMk/>
            <pc:sldMk cId="2971990925" sldId="258"/>
            <ac:picMk id="58" creationId="{DF33DBA3-8C11-9701-E830-750FB9F282AD}"/>
          </ac:picMkLst>
        </pc:picChg>
        <pc:picChg chg="add del">
          <ac:chgData name="田中　桐葉" userId="597a4310-92ed-47b4-ad3a-7292f2dc8c83" providerId="ADAL" clId="{0BE70B6A-5E13-4A8B-9D27-949C74DE67FE}" dt="2022-05-24T08:53:27.789" v="8596"/>
          <ac:picMkLst>
            <pc:docMk/>
            <pc:sldMk cId="2971990925" sldId="258"/>
            <ac:picMk id="88" creationId="{AA38B3C4-ED74-D3C5-9BC4-883A7FBBB735}"/>
          </ac:picMkLst>
        </pc:picChg>
        <pc:picChg chg="add del mod ord modCrop">
          <ac:chgData name="田中　桐葉" userId="597a4310-92ed-47b4-ad3a-7292f2dc8c83" providerId="ADAL" clId="{0BE70B6A-5E13-4A8B-9D27-949C74DE67FE}" dt="2022-05-24T08:54:40.538" v="8639" actId="1037"/>
          <ac:picMkLst>
            <pc:docMk/>
            <pc:sldMk cId="2971990925" sldId="258"/>
            <ac:picMk id="90" creationId="{0780D069-07EC-31BB-0F2F-04050B395397}"/>
          </ac:picMkLst>
        </pc:picChg>
        <pc:picChg chg="add del mod">
          <ac:chgData name="田中　桐葉" userId="597a4310-92ed-47b4-ad3a-7292f2dc8c83" providerId="ADAL" clId="{0BE70B6A-5E13-4A8B-9D27-949C74DE67FE}" dt="2022-05-23T15:12:30.673" v="901" actId="21"/>
          <ac:picMkLst>
            <pc:docMk/>
            <pc:sldMk cId="2971990925" sldId="258"/>
            <ac:picMk id="1026" creationId="{F15A7E94-58B3-E794-1F5A-1494729E9CA8}"/>
          </ac:picMkLst>
        </pc:picChg>
        <pc:picChg chg="add del mod">
          <ac:chgData name="田中　桐葉" userId="597a4310-92ed-47b4-ad3a-7292f2dc8c83" providerId="ADAL" clId="{0BE70B6A-5E13-4A8B-9D27-949C74DE67FE}" dt="2022-05-24T05:48:30.129" v="5966" actId="21"/>
          <ac:picMkLst>
            <pc:docMk/>
            <pc:sldMk cId="2971990925" sldId="258"/>
            <ac:picMk id="1028" creationId="{028A1B28-0177-5802-7450-72AECD5E2F7C}"/>
          </ac:picMkLst>
        </pc:picChg>
        <pc:picChg chg="add del mod">
          <ac:chgData name="田中　桐葉" userId="597a4310-92ed-47b4-ad3a-7292f2dc8c83" providerId="ADAL" clId="{0BE70B6A-5E13-4A8B-9D27-949C74DE67FE}" dt="2022-05-24T05:48:50.831" v="5975" actId="21"/>
          <ac:picMkLst>
            <pc:docMk/>
            <pc:sldMk cId="2971990925" sldId="258"/>
            <ac:picMk id="1030" creationId="{6D38CCDB-BEB1-2CF3-5514-C38D91B063D9}"/>
          </ac:picMkLst>
        </pc:picChg>
        <pc:cxnChg chg="add del mod">
          <ac:chgData name="田中　桐葉" userId="597a4310-92ed-47b4-ad3a-7292f2dc8c83" providerId="ADAL" clId="{0BE70B6A-5E13-4A8B-9D27-949C74DE67FE}" dt="2022-05-24T06:03:46.717" v="6141" actId="478"/>
          <ac:cxnSpMkLst>
            <pc:docMk/>
            <pc:sldMk cId="2971990925" sldId="258"/>
            <ac:cxnSpMk id="31" creationId="{5129AFEF-EF7F-956A-A1A3-6B8D209EA1A5}"/>
          </ac:cxnSpMkLst>
        </pc:cxnChg>
        <pc:cxnChg chg="add del mod">
          <ac:chgData name="田中　桐葉" userId="597a4310-92ed-47b4-ad3a-7292f2dc8c83" providerId="ADAL" clId="{0BE70B6A-5E13-4A8B-9D27-949C74DE67FE}" dt="2022-05-24T06:03:54.710" v="6143"/>
          <ac:cxnSpMkLst>
            <pc:docMk/>
            <pc:sldMk cId="2971990925" sldId="258"/>
            <ac:cxnSpMk id="33" creationId="{E6AD19C5-8FE3-0B8D-6412-5620635923D1}"/>
          </ac:cxnSpMkLst>
        </pc:cxnChg>
        <pc:cxnChg chg="add mod">
          <ac:chgData name="田中　桐葉" userId="597a4310-92ed-47b4-ad3a-7292f2dc8c83" providerId="ADAL" clId="{0BE70B6A-5E13-4A8B-9D27-949C74DE67FE}" dt="2022-05-24T08:55:42.454" v="8674" actId="14100"/>
          <ac:cxnSpMkLst>
            <pc:docMk/>
            <pc:sldMk cId="2971990925" sldId="258"/>
            <ac:cxnSpMk id="35" creationId="{6583614C-33F9-7E77-1B89-855C2299C384}"/>
          </ac:cxnSpMkLst>
        </pc:cxnChg>
        <pc:cxnChg chg="add mod">
          <ac:chgData name="田中　桐葉" userId="597a4310-92ed-47b4-ad3a-7292f2dc8c83" providerId="ADAL" clId="{0BE70B6A-5E13-4A8B-9D27-949C74DE67FE}" dt="2022-05-24T09:01:21.452" v="8758" actId="14100"/>
          <ac:cxnSpMkLst>
            <pc:docMk/>
            <pc:sldMk cId="2971990925" sldId="258"/>
            <ac:cxnSpMk id="50" creationId="{C7B219BB-BD3D-4E21-ABEE-DBBA8FA4989A}"/>
          </ac:cxnSpMkLst>
        </pc:cxnChg>
        <pc:cxnChg chg="add mod">
          <ac:chgData name="田中　桐葉" userId="597a4310-92ed-47b4-ad3a-7292f2dc8c83" providerId="ADAL" clId="{0BE70B6A-5E13-4A8B-9D27-949C74DE67FE}" dt="2022-05-24T09:27:05.195" v="8814" actId="14100"/>
          <ac:cxnSpMkLst>
            <pc:docMk/>
            <pc:sldMk cId="2971990925" sldId="258"/>
            <ac:cxnSpMk id="100" creationId="{B88DB614-9228-52AD-BA74-972CA982007B}"/>
          </ac:cxnSpMkLst>
        </pc:cxnChg>
        <pc:cxnChg chg="add del mod">
          <ac:chgData name="田中　桐葉" userId="597a4310-92ed-47b4-ad3a-7292f2dc8c83" providerId="ADAL" clId="{0BE70B6A-5E13-4A8B-9D27-949C74DE67FE}" dt="2022-05-25T05:18:49.164" v="14813" actId="1076"/>
          <ac:cxnSpMkLst>
            <pc:docMk/>
            <pc:sldMk cId="2971990925" sldId="258"/>
            <ac:cxnSpMk id="104" creationId="{9414D369-B861-3E8F-DE82-C2B7FF12D982}"/>
          </ac:cxnSpMkLst>
        </pc:cxnChg>
      </pc:sldChg>
      <pc:sldChg chg="new del">
        <pc:chgData name="田中　桐葉" userId="597a4310-92ed-47b4-ad3a-7292f2dc8c83" providerId="ADAL" clId="{0BE70B6A-5E13-4A8B-9D27-949C74DE67FE}" dt="2022-05-23T10:58:27.584" v="247" actId="47"/>
        <pc:sldMkLst>
          <pc:docMk/>
          <pc:sldMk cId="1481067163" sldId="259"/>
        </pc:sldMkLst>
      </pc:sldChg>
      <pc:sldChg chg="addSp delSp modSp new mod ord modShow chgLayout">
        <pc:chgData name="田中　桐葉" userId="597a4310-92ed-47b4-ad3a-7292f2dc8c83" providerId="ADAL" clId="{0BE70B6A-5E13-4A8B-9D27-949C74DE67FE}" dt="2022-05-26T14:35:16.006" v="31102"/>
        <pc:sldMkLst>
          <pc:docMk/>
          <pc:sldMk cId="3843463233" sldId="259"/>
        </pc:sldMkLst>
        <pc:spChg chg="mod ord">
          <ac:chgData name="田中　桐葉" userId="597a4310-92ed-47b4-ad3a-7292f2dc8c83" providerId="ADAL" clId="{0BE70B6A-5E13-4A8B-9D27-949C74DE67FE}" dt="2022-05-25T23:06:29.864" v="17980" actId="20577"/>
          <ac:spMkLst>
            <pc:docMk/>
            <pc:sldMk cId="3843463233" sldId="259"/>
            <ac:spMk id="2" creationId="{356FAE23-08FA-017C-55F3-0948E346EF90}"/>
          </ac:spMkLst>
        </pc:spChg>
        <pc:spChg chg="add del">
          <ac:chgData name="田中　桐葉" userId="597a4310-92ed-47b4-ad3a-7292f2dc8c83" providerId="ADAL" clId="{0BE70B6A-5E13-4A8B-9D27-949C74DE67FE}" dt="2022-05-26T14:35:16.006" v="31102"/>
          <ac:spMkLst>
            <pc:docMk/>
            <pc:sldMk cId="3843463233" sldId="259"/>
            <ac:spMk id="3" creationId="{00893429-709F-153B-8E00-AB07D1ABD6B0}"/>
          </ac:spMkLst>
        </pc:spChg>
        <pc:spChg chg="add del mod ord">
          <ac:chgData name="田中　桐葉" userId="597a4310-92ed-47b4-ad3a-7292f2dc8c83" providerId="ADAL" clId="{0BE70B6A-5E13-4A8B-9D27-949C74DE67FE}" dt="2022-05-25T12:13:54.969" v="17852" actId="478"/>
          <ac:spMkLst>
            <pc:docMk/>
            <pc:sldMk cId="3843463233" sldId="259"/>
            <ac:spMk id="3" creationId="{0AE9F467-88A1-BF5A-2EC0-A0735CCC608B}"/>
          </ac:spMkLst>
        </pc:spChg>
        <pc:spChg chg="del">
          <ac:chgData name="田中　桐葉" userId="597a4310-92ed-47b4-ad3a-7292f2dc8c83" providerId="ADAL" clId="{0BE70B6A-5E13-4A8B-9D27-949C74DE67FE}" dt="2022-05-23T22:59:40.642" v="1674"/>
          <ac:spMkLst>
            <pc:docMk/>
            <pc:sldMk cId="3843463233" sldId="259"/>
            <ac:spMk id="3" creationId="{A45AFEB0-B07A-2ED5-8E42-4B3074525BF2}"/>
          </ac:spMkLst>
        </pc:spChg>
        <pc:spChg chg="mod ord">
          <ac:chgData name="田中　桐葉" userId="597a4310-92ed-47b4-ad3a-7292f2dc8c83" providerId="ADAL" clId="{0BE70B6A-5E13-4A8B-9D27-949C74DE67FE}" dt="2022-05-24T08:24:58.471" v="8190" actId="700"/>
          <ac:spMkLst>
            <pc:docMk/>
            <pc:sldMk cId="3843463233" sldId="259"/>
            <ac:spMk id="4" creationId="{8E4BF99B-4821-7733-F93A-DEC03F1CD5C9}"/>
          </ac:spMkLst>
        </pc:spChg>
        <pc:spChg chg="add del mod">
          <ac:chgData name="田中　桐葉" userId="597a4310-92ed-47b4-ad3a-7292f2dc8c83" providerId="ADAL" clId="{0BE70B6A-5E13-4A8B-9D27-949C74DE67FE}" dt="2022-05-23T22:59:40.642" v="1674"/>
          <ac:spMkLst>
            <pc:docMk/>
            <pc:sldMk cId="3843463233" sldId="259"/>
            <ac:spMk id="5" creationId="{CEA6CAD6-4E7A-E57C-419E-E19ED5B28017}"/>
          </ac:spMkLst>
        </pc:spChg>
        <pc:spChg chg="add del">
          <ac:chgData name="田中　桐葉" userId="597a4310-92ed-47b4-ad3a-7292f2dc8c83" providerId="ADAL" clId="{0BE70B6A-5E13-4A8B-9D27-949C74DE67FE}" dt="2022-05-23T15:24:02.274" v="1059" actId="22"/>
          <ac:spMkLst>
            <pc:docMk/>
            <pc:sldMk cId="3843463233" sldId="259"/>
            <ac:spMk id="6" creationId="{7236BE2B-1BE2-BA84-53AA-5103E2DDE017}"/>
          </ac:spMkLst>
        </pc:spChg>
        <pc:spChg chg="add del mod">
          <ac:chgData name="田中　桐葉" userId="597a4310-92ed-47b4-ad3a-7292f2dc8c83" providerId="ADAL" clId="{0BE70B6A-5E13-4A8B-9D27-949C74DE67FE}" dt="2022-05-23T22:59:40.642" v="1674"/>
          <ac:spMkLst>
            <pc:docMk/>
            <pc:sldMk cId="3843463233" sldId="259"/>
            <ac:spMk id="6" creationId="{F917C830-1AAE-37F8-5FB9-AF5134F5C216}"/>
          </ac:spMkLst>
        </pc:spChg>
        <pc:spChg chg="add del mod">
          <ac:chgData name="田中　桐葉" userId="597a4310-92ed-47b4-ad3a-7292f2dc8c83" providerId="ADAL" clId="{0BE70B6A-5E13-4A8B-9D27-949C74DE67FE}" dt="2022-05-24T08:23:10.190" v="8170" actId="478"/>
          <ac:spMkLst>
            <pc:docMk/>
            <pc:sldMk cId="3843463233" sldId="259"/>
            <ac:spMk id="7" creationId="{D1DCBAD7-E512-00AC-261D-8B8644519CC9}"/>
          </ac:spMkLst>
        </pc:spChg>
        <pc:spChg chg="add del">
          <ac:chgData name="田中　桐葉" userId="597a4310-92ed-47b4-ad3a-7292f2dc8c83" providerId="ADAL" clId="{0BE70B6A-5E13-4A8B-9D27-949C74DE67FE}" dt="2022-05-23T15:24:10.232" v="1061" actId="22"/>
          <ac:spMkLst>
            <pc:docMk/>
            <pc:sldMk cId="3843463233" sldId="259"/>
            <ac:spMk id="8" creationId="{AEA69F9C-B1C7-C2D0-F786-61FDCC4E58E3}"/>
          </ac:spMkLst>
        </pc:spChg>
        <pc:spChg chg="add del mod ord topLvl">
          <ac:chgData name="田中　桐葉" userId="597a4310-92ed-47b4-ad3a-7292f2dc8c83" providerId="ADAL" clId="{0BE70B6A-5E13-4A8B-9D27-949C74DE67FE}" dt="2022-05-23T15:28:01.367" v="1100" actId="478"/>
          <ac:spMkLst>
            <pc:docMk/>
            <pc:sldMk cId="3843463233" sldId="259"/>
            <ac:spMk id="13" creationId="{F92BF294-5D27-160D-2123-1D4A12850C7A}"/>
          </ac:spMkLst>
        </pc:spChg>
        <pc:spChg chg="add mod ord topLvl">
          <ac:chgData name="田中　桐葉" userId="597a4310-92ed-47b4-ad3a-7292f2dc8c83" providerId="ADAL" clId="{0BE70B6A-5E13-4A8B-9D27-949C74DE67FE}" dt="2022-05-25T12:15:12.419" v="17855" actId="1076"/>
          <ac:spMkLst>
            <pc:docMk/>
            <pc:sldMk cId="3843463233" sldId="259"/>
            <ac:spMk id="15" creationId="{E7AB7BC3-2C5E-AC56-E3CB-641DD835E138}"/>
          </ac:spMkLst>
        </pc:spChg>
        <pc:spChg chg="add del">
          <ac:chgData name="田中　桐葉" userId="597a4310-92ed-47b4-ad3a-7292f2dc8c83" providerId="ADAL" clId="{0BE70B6A-5E13-4A8B-9D27-949C74DE67FE}" dt="2022-05-23T15:28:58.094" v="1114" actId="22"/>
          <ac:spMkLst>
            <pc:docMk/>
            <pc:sldMk cId="3843463233" sldId="259"/>
            <ac:spMk id="16" creationId="{7789142F-3521-18A2-C028-46F03861E7AE}"/>
          </ac:spMkLst>
        </pc:spChg>
        <pc:spChg chg="add mod">
          <ac:chgData name="田中　桐葉" userId="597a4310-92ed-47b4-ad3a-7292f2dc8c83" providerId="ADAL" clId="{0BE70B6A-5E13-4A8B-9D27-949C74DE67FE}" dt="2022-05-25T12:15:12.419" v="17855" actId="1076"/>
          <ac:spMkLst>
            <pc:docMk/>
            <pc:sldMk cId="3843463233" sldId="259"/>
            <ac:spMk id="16" creationId="{7C8DC42B-AC28-E9EF-D03A-B80A250271FA}"/>
          </ac:spMkLst>
        </pc:spChg>
        <pc:spChg chg="add del mod">
          <ac:chgData name="田中　桐葉" userId="597a4310-92ed-47b4-ad3a-7292f2dc8c83" providerId="ADAL" clId="{0BE70B6A-5E13-4A8B-9D27-949C74DE67FE}" dt="2022-05-23T15:29:07.725" v="1127" actId="478"/>
          <ac:spMkLst>
            <pc:docMk/>
            <pc:sldMk cId="3843463233" sldId="259"/>
            <ac:spMk id="18" creationId="{91E22EEC-E6AA-E82B-73D3-887C6A381CDB}"/>
          </ac:spMkLst>
        </pc:spChg>
        <pc:spChg chg="add del">
          <ac:chgData name="田中　桐葉" userId="597a4310-92ed-47b4-ad3a-7292f2dc8c83" providerId="ADAL" clId="{0BE70B6A-5E13-4A8B-9D27-949C74DE67FE}" dt="2022-05-24T11:38:15.270" v="9620" actId="22"/>
          <ac:spMkLst>
            <pc:docMk/>
            <pc:sldMk cId="3843463233" sldId="259"/>
            <ac:spMk id="18" creationId="{ADB8CF1A-653F-99A4-9F58-3AAD861E0524}"/>
          </ac:spMkLst>
        </pc:spChg>
        <pc:spChg chg="add del mod">
          <ac:chgData name="田中　桐葉" userId="597a4310-92ed-47b4-ad3a-7292f2dc8c83" providerId="ADAL" clId="{0BE70B6A-5E13-4A8B-9D27-949C74DE67FE}" dt="2022-05-25T07:36:42.375" v="15984" actId="478"/>
          <ac:spMkLst>
            <pc:docMk/>
            <pc:sldMk cId="3843463233" sldId="259"/>
            <ac:spMk id="19" creationId="{4518A987-1F01-288F-58D5-F9E9704DB919}"/>
          </ac:spMkLst>
        </pc:spChg>
        <pc:spChg chg="add del">
          <ac:chgData name="田中　桐葉" userId="597a4310-92ed-47b4-ad3a-7292f2dc8c83" providerId="ADAL" clId="{0BE70B6A-5E13-4A8B-9D27-949C74DE67FE}" dt="2022-05-23T15:29:31.002" v="1129" actId="478"/>
          <ac:spMkLst>
            <pc:docMk/>
            <pc:sldMk cId="3843463233" sldId="259"/>
            <ac:spMk id="20" creationId="{88A7E6C7-B0B1-498C-0A71-5FBB4B82A7BA}"/>
          </ac:spMkLst>
        </pc:spChg>
        <pc:spChg chg="add del">
          <ac:chgData name="田中　桐葉" userId="597a4310-92ed-47b4-ad3a-7292f2dc8c83" providerId="ADAL" clId="{0BE70B6A-5E13-4A8B-9D27-949C74DE67FE}" dt="2022-05-24T11:38:18.053" v="9622" actId="22"/>
          <ac:spMkLst>
            <pc:docMk/>
            <pc:sldMk cId="3843463233" sldId="259"/>
            <ac:spMk id="20" creationId="{A2DD0A63-6A0A-A22E-DC8F-4C429C69D3FD}"/>
          </ac:spMkLst>
        </pc:spChg>
        <pc:spChg chg="add del mod">
          <ac:chgData name="田中　桐葉" userId="597a4310-92ed-47b4-ad3a-7292f2dc8c83" providerId="ADAL" clId="{0BE70B6A-5E13-4A8B-9D27-949C74DE67FE}" dt="2022-05-25T06:14:05.608" v="15543" actId="478"/>
          <ac:spMkLst>
            <pc:docMk/>
            <pc:sldMk cId="3843463233" sldId="259"/>
            <ac:spMk id="23" creationId="{DDBC00F8-9A03-DBF3-9FF7-7628C1C4B069}"/>
          </ac:spMkLst>
        </pc:spChg>
        <pc:spChg chg="add del">
          <ac:chgData name="田中　桐葉" userId="597a4310-92ed-47b4-ad3a-7292f2dc8c83" providerId="ADAL" clId="{0BE70B6A-5E13-4A8B-9D27-949C74DE67FE}" dt="2022-05-24T11:38:19.617" v="9624" actId="22"/>
          <ac:spMkLst>
            <pc:docMk/>
            <pc:sldMk cId="3843463233" sldId="259"/>
            <ac:spMk id="23" creationId="{EFE84CE5-DCA5-A871-28ED-3747C661A43F}"/>
          </ac:spMkLst>
        </pc:spChg>
        <pc:spChg chg="add del mod">
          <ac:chgData name="田中　桐葉" userId="597a4310-92ed-47b4-ad3a-7292f2dc8c83" providerId="ADAL" clId="{0BE70B6A-5E13-4A8B-9D27-949C74DE67FE}" dt="2022-05-25T06:13:49.240" v="15531" actId="478"/>
          <ac:spMkLst>
            <pc:docMk/>
            <pc:sldMk cId="3843463233" sldId="259"/>
            <ac:spMk id="24" creationId="{9484A2E0-16B8-7FFA-8586-35CB0CCD45AB}"/>
          </ac:spMkLst>
        </pc:spChg>
        <pc:spChg chg="add del">
          <ac:chgData name="田中　桐葉" userId="597a4310-92ed-47b4-ad3a-7292f2dc8c83" providerId="ADAL" clId="{0BE70B6A-5E13-4A8B-9D27-949C74DE67FE}" dt="2022-05-24T11:38:23.282" v="9628" actId="22"/>
          <ac:spMkLst>
            <pc:docMk/>
            <pc:sldMk cId="3843463233" sldId="259"/>
            <ac:spMk id="24" creationId="{CFC17D91-1EF1-242C-11E1-BA1AE288AB9E}"/>
          </ac:spMkLst>
        </pc:spChg>
        <pc:spChg chg="add del">
          <ac:chgData name="田中　桐葉" userId="597a4310-92ed-47b4-ad3a-7292f2dc8c83" providerId="ADAL" clId="{0BE70B6A-5E13-4A8B-9D27-949C74DE67FE}" dt="2022-05-23T15:31:21.803" v="1147" actId="22"/>
          <ac:spMkLst>
            <pc:docMk/>
            <pc:sldMk cId="3843463233" sldId="259"/>
            <ac:spMk id="26" creationId="{83999786-A42E-F5C6-B053-FAA169B93948}"/>
          </ac:spMkLst>
        </pc:spChg>
        <pc:spChg chg="add mod">
          <ac:chgData name="田中　桐葉" userId="597a4310-92ed-47b4-ad3a-7292f2dc8c83" providerId="ADAL" clId="{0BE70B6A-5E13-4A8B-9D27-949C74DE67FE}" dt="2022-05-25T12:15:12.419" v="17855" actId="1076"/>
          <ac:spMkLst>
            <pc:docMk/>
            <pc:sldMk cId="3843463233" sldId="259"/>
            <ac:spMk id="26" creationId="{A1BFFBA3-2A70-6AD5-27E2-C20723011922}"/>
          </ac:spMkLst>
        </pc:spChg>
        <pc:spChg chg="add del mod">
          <ac:chgData name="田中　桐葉" userId="597a4310-92ed-47b4-ad3a-7292f2dc8c83" providerId="ADAL" clId="{0BE70B6A-5E13-4A8B-9D27-949C74DE67FE}" dt="2022-05-25T06:13:49.241" v="15533"/>
          <ac:spMkLst>
            <pc:docMk/>
            <pc:sldMk cId="3843463233" sldId="259"/>
            <ac:spMk id="27" creationId="{6B9DAA50-2CA2-C8D1-D506-C0E26D5A6C7A}"/>
          </ac:spMkLst>
        </pc:spChg>
        <pc:spChg chg="add del mod">
          <ac:chgData name="田中　桐葉" userId="597a4310-92ed-47b4-ad3a-7292f2dc8c83" providerId="ADAL" clId="{0BE70B6A-5E13-4A8B-9D27-949C74DE67FE}" dt="2022-05-25T06:12:23.471" v="15508" actId="478"/>
          <ac:spMkLst>
            <pc:docMk/>
            <pc:sldMk cId="3843463233" sldId="259"/>
            <ac:spMk id="28" creationId="{1F6CC58B-FD32-4266-B697-4EF2B87B9046}"/>
          </ac:spMkLst>
        </pc:spChg>
        <pc:spChg chg="add del">
          <ac:chgData name="田中　桐葉" userId="597a4310-92ed-47b4-ad3a-7292f2dc8c83" providerId="ADAL" clId="{0BE70B6A-5E13-4A8B-9D27-949C74DE67FE}" dt="2022-05-24T11:38:52.125" v="9638" actId="22"/>
          <ac:spMkLst>
            <pc:docMk/>
            <pc:sldMk cId="3843463233" sldId="259"/>
            <ac:spMk id="28" creationId="{81D5293E-1908-880A-D3CF-ABDD8CC2B6CC}"/>
          </ac:spMkLst>
        </pc:spChg>
        <pc:spChg chg="add del">
          <ac:chgData name="田中　桐葉" userId="597a4310-92ed-47b4-ad3a-7292f2dc8c83" providerId="ADAL" clId="{0BE70B6A-5E13-4A8B-9D27-949C74DE67FE}" dt="2022-05-23T15:31:22.683" v="1149" actId="22"/>
          <ac:spMkLst>
            <pc:docMk/>
            <pc:sldMk cId="3843463233" sldId="259"/>
            <ac:spMk id="28" creationId="{DA39DAAC-BCE0-5AAF-42D7-CCD7FF9B13B5}"/>
          </ac:spMkLst>
        </pc:spChg>
        <pc:spChg chg="add del mod">
          <ac:chgData name="田中　桐葉" userId="597a4310-92ed-47b4-ad3a-7292f2dc8c83" providerId="ADAL" clId="{0BE70B6A-5E13-4A8B-9D27-949C74DE67FE}" dt="2022-05-25T06:14:50.140" v="15558" actId="478"/>
          <ac:spMkLst>
            <pc:docMk/>
            <pc:sldMk cId="3843463233" sldId="259"/>
            <ac:spMk id="29" creationId="{3E63C745-30D1-3A5E-7A45-6C063C7CF63D}"/>
          </ac:spMkLst>
        </pc:spChg>
        <pc:spChg chg="add mod">
          <ac:chgData name="田中　桐葉" userId="597a4310-92ed-47b4-ad3a-7292f2dc8c83" providerId="ADAL" clId="{0BE70B6A-5E13-4A8B-9D27-949C74DE67FE}" dt="2022-05-25T06:23:14.246" v="15662"/>
          <ac:spMkLst>
            <pc:docMk/>
            <pc:sldMk cId="3843463233" sldId="259"/>
            <ac:spMk id="31" creationId="{2D554CF9-A5D5-B989-C507-6192A0057C14}"/>
          </ac:spMkLst>
        </pc:spChg>
        <pc:spChg chg="add mod">
          <ac:chgData name="田中　桐葉" userId="597a4310-92ed-47b4-ad3a-7292f2dc8c83" providerId="ADAL" clId="{0BE70B6A-5E13-4A8B-9D27-949C74DE67FE}" dt="2022-05-25T06:23:14.246" v="15662"/>
          <ac:spMkLst>
            <pc:docMk/>
            <pc:sldMk cId="3843463233" sldId="259"/>
            <ac:spMk id="33" creationId="{115C0743-E41E-F118-F195-13C1307DECC5}"/>
          </ac:spMkLst>
        </pc:spChg>
        <pc:spChg chg="add del mod">
          <ac:chgData name="田中　桐葉" userId="597a4310-92ed-47b4-ad3a-7292f2dc8c83" providerId="ADAL" clId="{0BE70B6A-5E13-4A8B-9D27-949C74DE67FE}" dt="2022-05-25T06:13:49.242" v="15535"/>
          <ac:spMkLst>
            <pc:docMk/>
            <pc:sldMk cId="3843463233" sldId="259"/>
            <ac:spMk id="34" creationId="{A860C4F2-9445-C3ED-4690-D970631C2D9F}"/>
          </ac:spMkLst>
        </pc:spChg>
        <pc:spChg chg="add del">
          <ac:chgData name="田中　桐葉" userId="597a4310-92ed-47b4-ad3a-7292f2dc8c83" providerId="ADAL" clId="{0BE70B6A-5E13-4A8B-9D27-949C74DE67FE}" dt="2022-05-23T15:32:44.940" v="1162" actId="22"/>
          <ac:spMkLst>
            <pc:docMk/>
            <pc:sldMk cId="3843463233" sldId="259"/>
            <ac:spMk id="34" creationId="{E4F264E4-66BB-769B-AC9B-50075CED684A}"/>
          </ac:spMkLst>
        </pc:spChg>
        <pc:spChg chg="add del mod">
          <ac:chgData name="田中　桐葉" userId="597a4310-92ed-47b4-ad3a-7292f2dc8c83" providerId="ADAL" clId="{0BE70B6A-5E13-4A8B-9D27-949C74DE67FE}" dt="2022-05-25T12:13:53.759" v="17851" actId="478"/>
          <ac:spMkLst>
            <pc:docMk/>
            <pc:sldMk cId="3843463233" sldId="259"/>
            <ac:spMk id="35" creationId="{A9170732-5893-4820-60DB-1CCAB902A6E5}"/>
          </ac:spMkLst>
        </pc:spChg>
        <pc:spChg chg="add del mod">
          <ac:chgData name="田中　桐葉" userId="597a4310-92ed-47b4-ad3a-7292f2dc8c83" providerId="ADAL" clId="{0BE70B6A-5E13-4A8B-9D27-949C74DE67FE}" dt="2022-05-25T06:14:50.140" v="15560"/>
          <ac:spMkLst>
            <pc:docMk/>
            <pc:sldMk cId="3843463233" sldId="259"/>
            <ac:spMk id="37" creationId="{1AE3C229-31C4-29FA-6348-676DCDA4F3B6}"/>
          </ac:spMkLst>
        </pc:spChg>
        <pc:spChg chg="add del mod">
          <ac:chgData name="田中　桐葉" userId="597a4310-92ed-47b4-ad3a-7292f2dc8c83" providerId="ADAL" clId="{0BE70B6A-5E13-4A8B-9D27-949C74DE67FE}" dt="2022-05-25T06:11:18.755" v="15478" actId="478"/>
          <ac:spMkLst>
            <pc:docMk/>
            <pc:sldMk cId="3843463233" sldId="259"/>
            <ac:spMk id="39" creationId="{6E8C371B-4022-85D3-B12F-6898278A01BA}"/>
          </ac:spMkLst>
        </pc:spChg>
        <pc:spChg chg="add del mod">
          <ac:chgData name="田中　桐葉" userId="597a4310-92ed-47b4-ad3a-7292f2dc8c83" providerId="ADAL" clId="{0BE70B6A-5E13-4A8B-9D27-949C74DE67FE}" dt="2022-05-25T07:37:58.424" v="15990" actId="21"/>
          <ac:spMkLst>
            <pc:docMk/>
            <pc:sldMk cId="3843463233" sldId="259"/>
            <ac:spMk id="42" creationId="{D149D7FA-FA0D-3AE9-4B8A-220A084E1CC2}"/>
          </ac:spMkLst>
        </pc:spChg>
        <pc:spChg chg="add del mod">
          <ac:chgData name="田中　桐葉" userId="597a4310-92ed-47b4-ad3a-7292f2dc8c83" providerId="ADAL" clId="{0BE70B6A-5E13-4A8B-9D27-949C74DE67FE}" dt="2022-05-25T07:37:58.424" v="15990" actId="21"/>
          <ac:spMkLst>
            <pc:docMk/>
            <pc:sldMk cId="3843463233" sldId="259"/>
            <ac:spMk id="43" creationId="{58C0A564-FEEC-6237-6F0B-1D70E34F19FD}"/>
          </ac:spMkLst>
        </pc:spChg>
        <pc:spChg chg="add mod">
          <ac:chgData name="田中　桐葉" userId="597a4310-92ed-47b4-ad3a-7292f2dc8c83" providerId="ADAL" clId="{0BE70B6A-5E13-4A8B-9D27-949C74DE67FE}" dt="2022-05-25T06:26:46.199" v="15765" actId="14100"/>
          <ac:spMkLst>
            <pc:docMk/>
            <pc:sldMk cId="3843463233" sldId="259"/>
            <ac:spMk id="44" creationId="{2AD168C3-1C9F-D5AE-1D5D-30778AB96797}"/>
          </ac:spMkLst>
        </pc:spChg>
        <pc:spChg chg="add del">
          <ac:chgData name="田中　桐葉" userId="597a4310-92ed-47b4-ad3a-7292f2dc8c83" providerId="ADAL" clId="{0BE70B6A-5E13-4A8B-9D27-949C74DE67FE}" dt="2022-05-25T07:35:25.734" v="15934" actId="22"/>
          <ac:spMkLst>
            <pc:docMk/>
            <pc:sldMk cId="3843463233" sldId="259"/>
            <ac:spMk id="45" creationId="{E5EB59CC-5C79-2E54-00D4-F894D11BC54C}"/>
          </ac:spMkLst>
        </pc:spChg>
        <pc:spChg chg="add del mod">
          <ac:chgData name="田中　桐葉" userId="597a4310-92ed-47b4-ad3a-7292f2dc8c83" providerId="ADAL" clId="{0BE70B6A-5E13-4A8B-9D27-949C74DE67FE}" dt="2022-05-25T07:35:27.782" v="15938" actId="22"/>
          <ac:spMkLst>
            <pc:docMk/>
            <pc:sldMk cId="3843463233" sldId="259"/>
            <ac:spMk id="46" creationId="{24BE08CD-427E-379F-C0AE-982EF8B679D2}"/>
          </ac:spMkLst>
        </pc:spChg>
        <pc:spChg chg="add del">
          <ac:chgData name="田中　桐葉" userId="597a4310-92ed-47b4-ad3a-7292f2dc8c83" providerId="ADAL" clId="{0BE70B6A-5E13-4A8B-9D27-949C74DE67FE}" dt="2022-05-25T07:35:30.045" v="15940" actId="22"/>
          <ac:spMkLst>
            <pc:docMk/>
            <pc:sldMk cId="3843463233" sldId="259"/>
            <ac:spMk id="48" creationId="{26B62F68-8EAC-A6DB-A44A-685DA9FC7E1A}"/>
          </ac:spMkLst>
        </pc:spChg>
        <pc:spChg chg="add del mod">
          <ac:chgData name="田中　桐葉" userId="597a4310-92ed-47b4-ad3a-7292f2dc8c83" providerId="ADAL" clId="{0BE70B6A-5E13-4A8B-9D27-949C74DE67FE}" dt="2022-05-25T07:37:58.424" v="15990" actId="21"/>
          <ac:spMkLst>
            <pc:docMk/>
            <pc:sldMk cId="3843463233" sldId="259"/>
            <ac:spMk id="50" creationId="{BEDE2CDF-04FA-C218-BC6B-0744239879CC}"/>
          </ac:spMkLst>
        </pc:spChg>
        <pc:spChg chg="add del mod">
          <ac:chgData name="田中　桐葉" userId="597a4310-92ed-47b4-ad3a-7292f2dc8c83" providerId="ADAL" clId="{0BE70B6A-5E13-4A8B-9D27-949C74DE67FE}" dt="2022-05-25T12:13:56.369" v="17853" actId="478"/>
          <ac:spMkLst>
            <pc:docMk/>
            <pc:sldMk cId="3843463233" sldId="259"/>
            <ac:spMk id="55" creationId="{FA0B36C4-9209-D5CB-156E-F516C6B6F428}"/>
          </ac:spMkLst>
        </pc:spChg>
        <pc:spChg chg="add mod">
          <ac:chgData name="田中　桐葉" userId="597a4310-92ed-47b4-ad3a-7292f2dc8c83" providerId="ADAL" clId="{0BE70B6A-5E13-4A8B-9D27-949C74DE67FE}" dt="2022-05-26T04:29:59.699" v="22534" actId="20577"/>
          <ac:spMkLst>
            <pc:docMk/>
            <pc:sldMk cId="3843463233" sldId="259"/>
            <ac:spMk id="65" creationId="{58A032C8-2126-2987-450D-B3675977CDAC}"/>
          </ac:spMkLst>
        </pc:spChg>
        <pc:spChg chg="add del">
          <ac:chgData name="田中　桐葉" userId="597a4310-92ed-47b4-ad3a-7292f2dc8c83" providerId="ADAL" clId="{0BE70B6A-5E13-4A8B-9D27-949C74DE67FE}" dt="2022-05-26T14:35:15.913" v="31101"/>
          <ac:spMkLst>
            <pc:docMk/>
            <pc:sldMk cId="3843463233" sldId="259"/>
            <ac:spMk id="66" creationId="{16531797-21C1-FFAA-7978-0090E09ABC99}"/>
          </ac:spMkLst>
        </pc:spChg>
        <pc:grpChg chg="add mod">
          <ac:chgData name="田中　桐葉" userId="597a4310-92ed-47b4-ad3a-7292f2dc8c83" providerId="ADAL" clId="{0BE70B6A-5E13-4A8B-9D27-949C74DE67FE}" dt="2022-05-25T12:15:12.419" v="17855" actId="1076"/>
          <ac:grpSpMkLst>
            <pc:docMk/>
            <pc:sldMk cId="3843463233" sldId="259"/>
            <ac:grpSpMk id="7" creationId="{E415D36B-68DD-71D6-AA4B-55C6683CAE94}"/>
          </ac:grpSpMkLst>
        </pc:grpChg>
        <pc:grpChg chg="add del mod">
          <ac:chgData name="田中　桐葉" userId="597a4310-92ed-47b4-ad3a-7292f2dc8c83" providerId="ADAL" clId="{0BE70B6A-5E13-4A8B-9D27-949C74DE67FE}" dt="2022-05-25T06:17:28.394" v="15583" actId="165"/>
          <ac:grpSpMkLst>
            <pc:docMk/>
            <pc:sldMk cId="3843463233" sldId="259"/>
            <ac:grpSpMk id="8" creationId="{EB05A612-18A1-C31F-8F32-BFA1064568F9}"/>
          </ac:grpSpMkLst>
        </pc:grpChg>
        <pc:grpChg chg="add del mod">
          <ac:chgData name="田中　桐葉" userId="597a4310-92ed-47b4-ad3a-7292f2dc8c83" providerId="ADAL" clId="{0BE70B6A-5E13-4A8B-9D27-949C74DE67FE}" dt="2022-05-23T15:28:01.367" v="1100" actId="478"/>
          <ac:grpSpMkLst>
            <pc:docMk/>
            <pc:sldMk cId="3843463233" sldId="259"/>
            <ac:grpSpMk id="14" creationId="{0057CB07-7CF1-FCB3-2695-08220E7A8016}"/>
          </ac:grpSpMkLst>
        </pc:grpChg>
        <pc:picChg chg="add mod topLvl">
          <ac:chgData name="田中　桐葉" userId="597a4310-92ed-47b4-ad3a-7292f2dc8c83" providerId="ADAL" clId="{0BE70B6A-5E13-4A8B-9D27-949C74DE67FE}" dt="2022-05-25T06:23:31.375" v="15685" actId="1037"/>
          <ac:picMkLst>
            <pc:docMk/>
            <pc:sldMk cId="3843463233" sldId="259"/>
            <ac:picMk id="10" creationId="{92592DB4-1071-A91B-BBD3-9DA22F9C7606}"/>
          </ac:picMkLst>
        </pc:picChg>
        <pc:picChg chg="add del">
          <ac:chgData name="田中　桐葉" userId="597a4310-92ed-47b4-ad3a-7292f2dc8c83" providerId="ADAL" clId="{0BE70B6A-5E13-4A8B-9D27-949C74DE67FE}" dt="2022-05-25T07:29:15.558" v="15783" actId="478"/>
          <ac:picMkLst>
            <pc:docMk/>
            <pc:sldMk cId="3843463233" sldId="259"/>
            <ac:picMk id="11" creationId="{85C4B550-9AE6-73A3-B9A5-D6280BFFAE45}"/>
          </ac:picMkLst>
        </pc:picChg>
        <pc:picChg chg="add del mod topLvl">
          <ac:chgData name="田中　桐葉" userId="597a4310-92ed-47b4-ad3a-7292f2dc8c83" providerId="ADAL" clId="{0BE70B6A-5E13-4A8B-9D27-949C74DE67FE}" dt="2022-05-24T09:25:55.109" v="8776" actId="478"/>
          <ac:picMkLst>
            <pc:docMk/>
            <pc:sldMk cId="3843463233" sldId="259"/>
            <ac:picMk id="12" creationId="{B2C78BA1-C73D-CC17-BAA2-C4B84D766D50}"/>
          </ac:picMkLst>
        </pc:picChg>
        <pc:picChg chg="add del mod">
          <ac:chgData name="田中　桐葉" userId="597a4310-92ed-47b4-ad3a-7292f2dc8c83" providerId="ADAL" clId="{0BE70B6A-5E13-4A8B-9D27-949C74DE67FE}" dt="2022-05-25T07:37:58.424" v="15990" actId="21"/>
          <ac:picMkLst>
            <pc:docMk/>
            <pc:sldMk cId="3843463233" sldId="259"/>
            <ac:picMk id="13" creationId="{1C623D3B-C40E-87FE-4E43-FFA88EF3C9E3}"/>
          </ac:picMkLst>
        </pc:picChg>
        <pc:picChg chg="add del mod modCrop">
          <ac:chgData name="田中　桐葉" userId="597a4310-92ed-47b4-ad3a-7292f2dc8c83" providerId="ADAL" clId="{0BE70B6A-5E13-4A8B-9D27-949C74DE67FE}" dt="2022-05-25T05:48:27.819" v="15116" actId="478"/>
          <ac:picMkLst>
            <pc:docMk/>
            <pc:sldMk cId="3843463233" sldId="259"/>
            <ac:picMk id="22" creationId="{4F2D7979-34CD-0EE8-41F3-D5E54381A58C}"/>
          </ac:picMkLst>
        </pc:picChg>
        <pc:picChg chg="add del mod modCrop">
          <ac:chgData name="田中　桐葉" userId="597a4310-92ed-47b4-ad3a-7292f2dc8c83" providerId="ADAL" clId="{0BE70B6A-5E13-4A8B-9D27-949C74DE67FE}" dt="2022-05-23T15:38:44.158" v="1238" actId="478"/>
          <ac:picMkLst>
            <pc:docMk/>
            <pc:sldMk cId="3843463233" sldId="259"/>
            <ac:picMk id="24" creationId="{E0967753-2266-12EA-0CD4-0CB63B8F5834}"/>
          </ac:picMkLst>
        </pc:picChg>
        <pc:picChg chg="add del mod modCrop">
          <ac:chgData name="田中　桐葉" userId="597a4310-92ed-47b4-ad3a-7292f2dc8c83" providerId="ADAL" clId="{0BE70B6A-5E13-4A8B-9D27-949C74DE67FE}" dt="2022-05-25T05:49:24.808" v="15157" actId="478"/>
          <ac:picMkLst>
            <pc:docMk/>
            <pc:sldMk cId="3843463233" sldId="259"/>
            <ac:picMk id="30" creationId="{B061618D-FEEA-AEB3-2966-F32F0D657E2D}"/>
          </ac:picMkLst>
        </pc:picChg>
        <pc:picChg chg="add del mod modCrop">
          <ac:chgData name="田中　桐葉" userId="597a4310-92ed-47b4-ad3a-7292f2dc8c83" providerId="ADAL" clId="{0BE70B6A-5E13-4A8B-9D27-949C74DE67FE}" dt="2022-05-25T05:58:33.386" v="15254" actId="478"/>
          <ac:picMkLst>
            <pc:docMk/>
            <pc:sldMk cId="3843463233" sldId="259"/>
            <ac:picMk id="32" creationId="{7589B879-5D12-F297-5F0C-D0D87782464B}"/>
          </ac:picMkLst>
        </pc:picChg>
        <pc:picChg chg="add del mod modCrop">
          <ac:chgData name="田中　桐葉" userId="597a4310-92ed-47b4-ad3a-7292f2dc8c83" providerId="ADAL" clId="{0BE70B6A-5E13-4A8B-9D27-949C74DE67FE}" dt="2022-05-23T15:37:51.687" v="1225" actId="478"/>
          <ac:picMkLst>
            <pc:docMk/>
            <pc:sldMk cId="3843463233" sldId="259"/>
            <ac:picMk id="36" creationId="{CFE22D81-6CAA-A4DE-628B-73F39ACC0AFC}"/>
          </ac:picMkLst>
        </pc:picChg>
        <pc:picChg chg="add del mod">
          <ac:chgData name="田中　桐葉" userId="597a4310-92ed-47b4-ad3a-7292f2dc8c83" providerId="ADAL" clId="{0BE70B6A-5E13-4A8B-9D27-949C74DE67FE}" dt="2022-05-25T05:59:17.098" v="15295" actId="478"/>
          <ac:picMkLst>
            <pc:docMk/>
            <pc:sldMk cId="3843463233" sldId="259"/>
            <ac:picMk id="38" creationId="{E6E42C57-F7AE-752E-D02F-72DCC3947088}"/>
          </ac:picMkLst>
        </pc:picChg>
        <pc:picChg chg="add del mod">
          <ac:chgData name="田中　桐葉" userId="597a4310-92ed-47b4-ad3a-7292f2dc8c83" providerId="ADAL" clId="{0BE70B6A-5E13-4A8B-9D27-949C74DE67FE}" dt="2022-05-25T05:49:11.298" v="15151" actId="478"/>
          <ac:picMkLst>
            <pc:docMk/>
            <pc:sldMk cId="3843463233" sldId="259"/>
            <ac:picMk id="40" creationId="{E67F164E-9409-0C15-A2F2-E2DB0C31BC14}"/>
          </ac:picMkLst>
        </pc:picChg>
        <pc:picChg chg="add mod">
          <ac:chgData name="田中　桐葉" userId="597a4310-92ed-47b4-ad3a-7292f2dc8c83" providerId="ADAL" clId="{0BE70B6A-5E13-4A8B-9D27-949C74DE67FE}" dt="2022-05-25T12:20:51.395" v="17962" actId="1076"/>
          <ac:picMkLst>
            <pc:docMk/>
            <pc:sldMk cId="3843463233" sldId="259"/>
            <ac:picMk id="56" creationId="{4A6620D1-63B3-6949-DA6F-73CB35AEC781}"/>
          </ac:picMkLst>
        </pc:picChg>
        <pc:picChg chg="add del mod">
          <ac:chgData name="田中　桐葉" userId="597a4310-92ed-47b4-ad3a-7292f2dc8c83" providerId="ADAL" clId="{0BE70B6A-5E13-4A8B-9D27-949C74DE67FE}" dt="2022-05-25T12:16:21.049" v="17861" actId="478"/>
          <ac:picMkLst>
            <pc:docMk/>
            <pc:sldMk cId="3843463233" sldId="259"/>
            <ac:picMk id="57" creationId="{FF0FBD9F-1FCA-0352-EB17-F26E99CA93D3}"/>
          </ac:picMkLst>
        </pc:picChg>
        <pc:picChg chg="add del mod">
          <ac:chgData name="田中　桐葉" userId="597a4310-92ed-47b4-ad3a-7292f2dc8c83" providerId="ADAL" clId="{0BE70B6A-5E13-4A8B-9D27-949C74DE67FE}" dt="2022-05-25T12:16:26.609" v="17864" actId="21"/>
          <ac:picMkLst>
            <pc:docMk/>
            <pc:sldMk cId="3843463233" sldId="259"/>
            <ac:picMk id="59" creationId="{B9ECCFF1-977C-70CF-A137-44D7F9D55E87}"/>
          </ac:picMkLst>
        </pc:picChg>
        <pc:picChg chg="add del mod">
          <ac:chgData name="田中　桐葉" userId="597a4310-92ed-47b4-ad3a-7292f2dc8c83" providerId="ADAL" clId="{0BE70B6A-5E13-4A8B-9D27-949C74DE67FE}" dt="2022-05-25T12:16:32.499" v="17868" actId="478"/>
          <ac:picMkLst>
            <pc:docMk/>
            <pc:sldMk cId="3843463233" sldId="259"/>
            <ac:picMk id="60" creationId="{ABA7F3D9-95D7-4E3C-0378-CAE27C0D0927}"/>
          </ac:picMkLst>
        </pc:picChg>
        <pc:picChg chg="add del mod">
          <ac:chgData name="田中　桐葉" userId="597a4310-92ed-47b4-ad3a-7292f2dc8c83" providerId="ADAL" clId="{0BE70B6A-5E13-4A8B-9D27-949C74DE67FE}" dt="2022-05-25T12:16:47.598" v="17872" actId="21"/>
          <ac:picMkLst>
            <pc:docMk/>
            <pc:sldMk cId="3843463233" sldId="259"/>
            <ac:picMk id="62" creationId="{853C5125-FEB3-D6F3-1627-9E8C8CDDFE60}"/>
          </ac:picMkLst>
        </pc:picChg>
        <pc:picChg chg="add mod">
          <ac:chgData name="田中　桐葉" userId="597a4310-92ed-47b4-ad3a-7292f2dc8c83" providerId="ADAL" clId="{0BE70B6A-5E13-4A8B-9D27-949C74DE67FE}" dt="2022-05-25T12:20:51.395" v="17962" actId="1076"/>
          <ac:picMkLst>
            <pc:docMk/>
            <pc:sldMk cId="3843463233" sldId="259"/>
            <ac:picMk id="63" creationId="{277534FC-D9F7-E2B4-E5FC-1E4BA1F804E7}"/>
          </ac:picMkLst>
        </pc:picChg>
        <pc:cxnChg chg="add del mod">
          <ac:chgData name="田中　桐葉" userId="597a4310-92ed-47b4-ad3a-7292f2dc8c83" providerId="ADAL" clId="{0BE70B6A-5E13-4A8B-9D27-949C74DE67FE}" dt="2022-05-25T07:37:58.424" v="15990" actId="21"/>
          <ac:cxnSpMkLst>
            <pc:docMk/>
            <pc:sldMk cId="3843463233" sldId="259"/>
            <ac:cxnSpMk id="18" creationId="{1303BF4D-BC3D-CBCA-EAD9-AE9B58F526D0}"/>
          </ac:cxnSpMkLst>
        </pc:cxnChg>
        <pc:cxnChg chg="add mod">
          <ac:chgData name="田中　桐葉" userId="597a4310-92ed-47b4-ad3a-7292f2dc8c83" providerId="ADAL" clId="{0BE70B6A-5E13-4A8B-9D27-949C74DE67FE}" dt="2022-05-25T06:23:14.246" v="15662"/>
          <ac:cxnSpMkLst>
            <pc:docMk/>
            <pc:sldMk cId="3843463233" sldId="259"/>
            <ac:cxnSpMk id="25" creationId="{822E4A56-6DA6-8046-B15C-77459C77FCA8}"/>
          </ac:cxnSpMkLst>
        </pc:cxnChg>
        <pc:cxnChg chg="add mod">
          <ac:chgData name="田中　桐葉" userId="597a4310-92ed-47b4-ad3a-7292f2dc8c83" providerId="ADAL" clId="{0BE70B6A-5E13-4A8B-9D27-949C74DE67FE}" dt="2022-05-25T06:23:39.355" v="15686" actId="1582"/>
          <ac:cxnSpMkLst>
            <pc:docMk/>
            <pc:sldMk cId="3843463233" sldId="259"/>
            <ac:cxnSpMk id="36" creationId="{2AFDB229-F004-1404-40A0-802F1891E22B}"/>
          </ac:cxnSpMkLst>
        </pc:cxnChg>
        <pc:cxnChg chg="add mod">
          <ac:chgData name="田中　桐葉" userId="597a4310-92ed-47b4-ad3a-7292f2dc8c83" providerId="ADAL" clId="{0BE70B6A-5E13-4A8B-9D27-949C74DE67FE}" dt="2022-05-25T06:23:39.355" v="15686" actId="1582"/>
          <ac:cxnSpMkLst>
            <pc:docMk/>
            <pc:sldMk cId="3843463233" sldId="259"/>
            <ac:cxnSpMk id="41" creationId="{D24022DA-3DD4-72D8-EAF7-28A885518020}"/>
          </ac:cxnSpMkLst>
        </pc:cxnChg>
        <pc:cxnChg chg="add del mod">
          <ac:chgData name="田中　桐葉" userId="597a4310-92ed-47b4-ad3a-7292f2dc8c83" providerId="ADAL" clId="{0BE70B6A-5E13-4A8B-9D27-949C74DE67FE}" dt="2022-05-25T07:37:58.424" v="15990" actId="21"/>
          <ac:cxnSpMkLst>
            <pc:docMk/>
            <pc:sldMk cId="3843463233" sldId="259"/>
            <ac:cxnSpMk id="51" creationId="{9998144F-DBFF-9D1F-5DD9-ADFDD3EEACBE}"/>
          </ac:cxnSpMkLst>
        </pc:cxnChg>
      </pc:sldChg>
      <pc:sldChg chg="new del">
        <pc:chgData name="田中　桐葉" userId="597a4310-92ed-47b4-ad3a-7292f2dc8c83" providerId="ADAL" clId="{0BE70B6A-5E13-4A8B-9D27-949C74DE67FE}" dt="2022-05-23T10:58:27.584" v="247" actId="47"/>
        <pc:sldMkLst>
          <pc:docMk/>
          <pc:sldMk cId="1423260211" sldId="260"/>
        </pc:sldMkLst>
      </pc:sldChg>
      <pc:sldChg chg="addSp delSp modSp new mod modClrScheme delAnim modAnim chgLayout modNotesTx">
        <pc:chgData name="田中　桐葉" userId="597a4310-92ed-47b4-ad3a-7292f2dc8c83" providerId="ADAL" clId="{0BE70B6A-5E13-4A8B-9D27-949C74DE67FE}" dt="2022-05-27T00:16:24.631" v="33230"/>
        <pc:sldMkLst>
          <pc:docMk/>
          <pc:sldMk cId="1843228594" sldId="260"/>
        </pc:sldMkLst>
        <pc:spChg chg="mod ord">
          <ac:chgData name="田中　桐葉" userId="597a4310-92ed-47b4-ad3a-7292f2dc8c83" providerId="ADAL" clId="{0BE70B6A-5E13-4A8B-9D27-949C74DE67FE}" dt="2022-05-26T03:47:42.355" v="22394" actId="20577"/>
          <ac:spMkLst>
            <pc:docMk/>
            <pc:sldMk cId="1843228594" sldId="260"/>
            <ac:spMk id="2" creationId="{5AECF64D-2E51-BDD5-1A6E-1B3FFBA40912}"/>
          </ac:spMkLst>
        </pc:spChg>
        <pc:spChg chg="add del mod ord">
          <ac:chgData name="田中　桐葉" userId="597a4310-92ed-47b4-ad3a-7292f2dc8c83" providerId="ADAL" clId="{0BE70B6A-5E13-4A8B-9D27-949C74DE67FE}" dt="2022-05-25T03:57:46.710" v="14055" actId="478"/>
          <ac:spMkLst>
            <pc:docMk/>
            <pc:sldMk cId="1843228594" sldId="260"/>
            <ac:spMk id="3" creationId="{7A89568D-24C2-506F-D4C1-CA69DCF557A6}"/>
          </ac:spMkLst>
        </pc:spChg>
        <pc:spChg chg="add del">
          <ac:chgData name="田中　桐葉" userId="597a4310-92ed-47b4-ad3a-7292f2dc8c83" providerId="ADAL" clId="{0BE70B6A-5E13-4A8B-9D27-949C74DE67FE}" dt="2022-05-26T14:35:16.006" v="31102"/>
          <ac:spMkLst>
            <pc:docMk/>
            <pc:sldMk cId="1843228594" sldId="260"/>
            <ac:spMk id="3" creationId="{7F166664-50F6-8178-625E-08E0B09E146C}"/>
          </ac:spMkLst>
        </pc:spChg>
        <pc:spChg chg="mod ord">
          <ac:chgData name="田中　桐葉" userId="597a4310-92ed-47b4-ad3a-7292f2dc8c83" providerId="ADAL" clId="{0BE70B6A-5E13-4A8B-9D27-949C74DE67FE}" dt="2022-05-25T03:57:44.356" v="14054" actId="700"/>
          <ac:spMkLst>
            <pc:docMk/>
            <pc:sldMk cId="1843228594" sldId="260"/>
            <ac:spMk id="4" creationId="{7846D91F-94F9-41B5-4AF8-B18F782D5BAB}"/>
          </ac:spMkLst>
        </pc:spChg>
        <pc:spChg chg="add del mod">
          <ac:chgData name="田中　桐葉" userId="597a4310-92ed-47b4-ad3a-7292f2dc8c83" providerId="ADAL" clId="{0BE70B6A-5E13-4A8B-9D27-949C74DE67FE}" dt="2022-05-24T23:06:57.883" v="11160" actId="478"/>
          <ac:spMkLst>
            <pc:docMk/>
            <pc:sldMk cId="1843228594" sldId="260"/>
            <ac:spMk id="5" creationId="{02C25C0B-9BA7-C941-54D9-E6CD4CAA7CA8}"/>
          </ac:spMkLst>
        </pc:spChg>
        <pc:spChg chg="add del mod">
          <ac:chgData name="田中　桐葉" userId="597a4310-92ed-47b4-ad3a-7292f2dc8c83" providerId="ADAL" clId="{0BE70B6A-5E13-4A8B-9D27-949C74DE67FE}" dt="2022-05-24T11:59:04.185" v="9798"/>
          <ac:spMkLst>
            <pc:docMk/>
            <pc:sldMk cId="1843228594" sldId="260"/>
            <ac:spMk id="6" creationId="{888C2967-2B39-7485-4F50-8556582B78F5}"/>
          </ac:spMkLst>
        </pc:spChg>
        <pc:spChg chg="add mod">
          <ac:chgData name="田中　桐葉" userId="597a4310-92ed-47b4-ad3a-7292f2dc8c83" providerId="ADAL" clId="{0BE70B6A-5E13-4A8B-9D27-949C74DE67FE}" dt="2022-05-26T05:29:27.942" v="23628" actId="20577"/>
          <ac:spMkLst>
            <pc:docMk/>
            <pc:sldMk cId="1843228594" sldId="260"/>
            <ac:spMk id="7" creationId="{9CB0DB5C-5F90-0B9D-31CF-B766A24918B6}"/>
          </ac:spMkLst>
        </pc:spChg>
        <pc:spChg chg="add del mod">
          <ac:chgData name="田中　桐葉" userId="597a4310-92ed-47b4-ad3a-7292f2dc8c83" providerId="ADAL" clId="{0BE70B6A-5E13-4A8B-9D27-949C74DE67FE}" dt="2022-05-24T23:39:04.234" v="12018" actId="478"/>
          <ac:spMkLst>
            <pc:docMk/>
            <pc:sldMk cId="1843228594" sldId="260"/>
            <ac:spMk id="8" creationId="{C0301462-DC9F-9FA2-AAE4-5DC00D0616F6}"/>
          </ac:spMkLst>
        </pc:spChg>
        <pc:spChg chg="add del mod">
          <ac:chgData name="田中　桐葉" userId="597a4310-92ed-47b4-ad3a-7292f2dc8c83" providerId="ADAL" clId="{0BE70B6A-5E13-4A8B-9D27-949C74DE67FE}" dt="2022-05-25T03:45:16.694" v="13826" actId="478"/>
          <ac:spMkLst>
            <pc:docMk/>
            <pc:sldMk cId="1843228594" sldId="260"/>
            <ac:spMk id="9" creationId="{C3C182A5-7AC8-AE91-C0F7-9EFCA6CC57A7}"/>
          </ac:spMkLst>
        </pc:spChg>
        <pc:spChg chg="add mod">
          <ac:chgData name="田中　桐葉" userId="597a4310-92ed-47b4-ad3a-7292f2dc8c83" providerId="ADAL" clId="{0BE70B6A-5E13-4A8B-9D27-949C74DE67FE}" dt="2022-05-25T05:14:57.126" v="14739" actId="948"/>
          <ac:spMkLst>
            <pc:docMk/>
            <pc:sldMk cId="1843228594" sldId="260"/>
            <ac:spMk id="10" creationId="{547C82CE-E900-C474-560D-023C345A5E59}"/>
          </ac:spMkLst>
        </pc:spChg>
        <pc:spChg chg="mod">
          <ac:chgData name="田中　桐葉" userId="597a4310-92ed-47b4-ad3a-7292f2dc8c83" providerId="ADAL" clId="{0BE70B6A-5E13-4A8B-9D27-949C74DE67FE}" dt="2022-05-24T23:39:27.755" v="12020"/>
          <ac:spMkLst>
            <pc:docMk/>
            <pc:sldMk cId="1843228594" sldId="260"/>
            <ac:spMk id="13" creationId="{52DCE237-1649-28AB-B258-12B55726D5F9}"/>
          </ac:spMkLst>
        </pc:spChg>
        <pc:spChg chg="mod">
          <ac:chgData name="田中　桐葉" userId="597a4310-92ed-47b4-ad3a-7292f2dc8c83" providerId="ADAL" clId="{0BE70B6A-5E13-4A8B-9D27-949C74DE67FE}" dt="2022-05-24T23:39:27.755" v="12020"/>
          <ac:spMkLst>
            <pc:docMk/>
            <pc:sldMk cId="1843228594" sldId="260"/>
            <ac:spMk id="14" creationId="{2E80628B-FF54-E3AA-4271-0760BE0C5033}"/>
          </ac:spMkLst>
        </pc:spChg>
        <pc:spChg chg="mod">
          <ac:chgData name="田中　桐葉" userId="597a4310-92ed-47b4-ad3a-7292f2dc8c83" providerId="ADAL" clId="{0BE70B6A-5E13-4A8B-9D27-949C74DE67FE}" dt="2022-05-24T23:39:27.755" v="12020"/>
          <ac:spMkLst>
            <pc:docMk/>
            <pc:sldMk cId="1843228594" sldId="260"/>
            <ac:spMk id="16" creationId="{59B0900F-3DC6-F2AD-F03C-A43F58D21CAC}"/>
          </ac:spMkLst>
        </pc:spChg>
        <pc:spChg chg="mod">
          <ac:chgData name="田中　桐葉" userId="597a4310-92ed-47b4-ad3a-7292f2dc8c83" providerId="ADAL" clId="{0BE70B6A-5E13-4A8B-9D27-949C74DE67FE}" dt="2022-05-24T23:39:27.755" v="12020"/>
          <ac:spMkLst>
            <pc:docMk/>
            <pc:sldMk cId="1843228594" sldId="260"/>
            <ac:spMk id="17" creationId="{B3AC3D25-EA83-ACEA-E4BD-E0070C4E3602}"/>
          </ac:spMkLst>
        </pc:spChg>
        <pc:spChg chg="mod">
          <ac:chgData name="田中　桐葉" userId="597a4310-92ed-47b4-ad3a-7292f2dc8c83" providerId="ADAL" clId="{0BE70B6A-5E13-4A8B-9D27-949C74DE67FE}" dt="2022-05-24T23:39:27.755" v="12020"/>
          <ac:spMkLst>
            <pc:docMk/>
            <pc:sldMk cId="1843228594" sldId="260"/>
            <ac:spMk id="18" creationId="{4CE01B1E-06CD-EDF3-DE01-B07A0F8C2FAC}"/>
          </ac:spMkLst>
        </pc:spChg>
        <pc:spChg chg="mod">
          <ac:chgData name="田中　桐葉" userId="597a4310-92ed-47b4-ad3a-7292f2dc8c83" providerId="ADAL" clId="{0BE70B6A-5E13-4A8B-9D27-949C74DE67FE}" dt="2022-05-24T23:39:27.755" v="12020"/>
          <ac:spMkLst>
            <pc:docMk/>
            <pc:sldMk cId="1843228594" sldId="260"/>
            <ac:spMk id="19" creationId="{52B2EC0F-852E-E1FD-1910-07849F0D301E}"/>
          </ac:spMkLst>
        </pc:spChg>
        <pc:spChg chg="mod">
          <ac:chgData name="田中　桐葉" userId="597a4310-92ed-47b4-ad3a-7292f2dc8c83" providerId="ADAL" clId="{0BE70B6A-5E13-4A8B-9D27-949C74DE67FE}" dt="2022-05-24T23:39:27.755" v="12020"/>
          <ac:spMkLst>
            <pc:docMk/>
            <pc:sldMk cId="1843228594" sldId="260"/>
            <ac:spMk id="20" creationId="{548DAD5A-53BB-8DF6-74A7-EF026D183B3A}"/>
          </ac:spMkLst>
        </pc:spChg>
        <pc:spChg chg="mod">
          <ac:chgData name="田中　桐葉" userId="597a4310-92ed-47b4-ad3a-7292f2dc8c83" providerId="ADAL" clId="{0BE70B6A-5E13-4A8B-9D27-949C74DE67FE}" dt="2022-05-24T23:39:27.755" v="12020"/>
          <ac:spMkLst>
            <pc:docMk/>
            <pc:sldMk cId="1843228594" sldId="260"/>
            <ac:spMk id="21" creationId="{D106D45A-D7E4-2D80-EB0F-C99BF31ED88A}"/>
          </ac:spMkLst>
        </pc:spChg>
        <pc:spChg chg="add del mod">
          <ac:chgData name="田中　桐葉" userId="597a4310-92ed-47b4-ad3a-7292f2dc8c83" providerId="ADAL" clId="{0BE70B6A-5E13-4A8B-9D27-949C74DE67FE}" dt="2022-05-25T00:40:36.310" v="12025" actId="478"/>
          <ac:spMkLst>
            <pc:docMk/>
            <pc:sldMk cId="1843228594" sldId="260"/>
            <ac:spMk id="22" creationId="{4553834F-05C4-CAFA-ACA9-6922068E8ED2}"/>
          </ac:spMkLst>
        </pc:spChg>
        <pc:spChg chg="add del mod">
          <ac:chgData name="田中　桐葉" userId="597a4310-92ed-47b4-ad3a-7292f2dc8c83" providerId="ADAL" clId="{0BE70B6A-5E13-4A8B-9D27-949C74DE67FE}" dt="2022-05-25T00:40:36.310" v="12025" actId="478"/>
          <ac:spMkLst>
            <pc:docMk/>
            <pc:sldMk cId="1843228594" sldId="260"/>
            <ac:spMk id="23" creationId="{25D8E681-CCEB-F32D-F6F5-BB9741156064}"/>
          </ac:spMkLst>
        </pc:spChg>
        <pc:spChg chg="add mod">
          <ac:chgData name="田中　桐葉" userId="597a4310-92ed-47b4-ad3a-7292f2dc8c83" providerId="ADAL" clId="{0BE70B6A-5E13-4A8B-9D27-949C74DE67FE}" dt="2022-05-25T00:43:25.545" v="12059" actId="164"/>
          <ac:spMkLst>
            <pc:docMk/>
            <pc:sldMk cId="1843228594" sldId="260"/>
            <ac:spMk id="29" creationId="{43F223D8-2406-53B6-F318-6D13A7B5E392}"/>
          </ac:spMkLst>
        </pc:spChg>
        <pc:spChg chg="add mod ord">
          <ac:chgData name="田中　桐葉" userId="597a4310-92ed-47b4-ad3a-7292f2dc8c83" providerId="ADAL" clId="{0BE70B6A-5E13-4A8B-9D27-949C74DE67FE}" dt="2022-05-25T00:45:06.268" v="12067" actId="167"/>
          <ac:spMkLst>
            <pc:docMk/>
            <pc:sldMk cId="1843228594" sldId="260"/>
            <ac:spMk id="30" creationId="{5289FB6E-B26D-621F-0C79-F784D05907E7}"/>
          </ac:spMkLst>
        </pc:spChg>
        <pc:spChg chg="add mod">
          <ac:chgData name="田中　桐葉" userId="597a4310-92ed-47b4-ad3a-7292f2dc8c83" providerId="ADAL" clId="{0BE70B6A-5E13-4A8B-9D27-949C74DE67FE}" dt="2022-05-25T00:43:25.545" v="12059" actId="164"/>
          <ac:spMkLst>
            <pc:docMk/>
            <pc:sldMk cId="1843228594" sldId="260"/>
            <ac:spMk id="31" creationId="{0899784F-2B0D-A3A3-8DD3-51018AD9E71C}"/>
          </ac:spMkLst>
        </pc:spChg>
        <pc:spChg chg="add mod ord">
          <ac:chgData name="田中　桐葉" userId="597a4310-92ed-47b4-ad3a-7292f2dc8c83" providerId="ADAL" clId="{0BE70B6A-5E13-4A8B-9D27-949C74DE67FE}" dt="2022-05-25T00:45:06.268" v="12067" actId="167"/>
          <ac:spMkLst>
            <pc:docMk/>
            <pc:sldMk cId="1843228594" sldId="260"/>
            <ac:spMk id="32" creationId="{3C5C7926-CDA3-82CD-BAF7-C8CF7A9158CD}"/>
          </ac:spMkLst>
        </pc:spChg>
        <pc:spChg chg="add del">
          <ac:chgData name="田中　桐葉" userId="597a4310-92ed-47b4-ad3a-7292f2dc8c83" providerId="ADAL" clId="{0BE70B6A-5E13-4A8B-9D27-949C74DE67FE}" dt="2022-05-25T01:04:56.197" v="12875" actId="22"/>
          <ac:spMkLst>
            <pc:docMk/>
            <pc:sldMk cId="1843228594" sldId="260"/>
            <ac:spMk id="58" creationId="{2F2818EF-D94B-289D-7867-B752B77D2965}"/>
          </ac:spMkLst>
        </pc:spChg>
        <pc:spChg chg="add del mod">
          <ac:chgData name="田中　桐葉" userId="597a4310-92ed-47b4-ad3a-7292f2dc8c83" providerId="ADAL" clId="{0BE70B6A-5E13-4A8B-9D27-949C74DE67FE}" dt="2022-05-25T01:21:53.078" v="13742" actId="478"/>
          <ac:spMkLst>
            <pc:docMk/>
            <pc:sldMk cId="1843228594" sldId="260"/>
            <ac:spMk id="60" creationId="{A78B22CC-5770-F20C-62D4-1EC59A3DE09F}"/>
          </ac:spMkLst>
        </pc:spChg>
        <pc:spChg chg="add del mod">
          <ac:chgData name="田中　桐葉" userId="597a4310-92ed-47b4-ad3a-7292f2dc8c83" providerId="ADAL" clId="{0BE70B6A-5E13-4A8B-9D27-949C74DE67FE}" dt="2022-05-25T01:05:11.609" v="12887" actId="478"/>
          <ac:spMkLst>
            <pc:docMk/>
            <pc:sldMk cId="1843228594" sldId="260"/>
            <ac:spMk id="61" creationId="{DD7CE923-8620-51B3-FBD8-4F24BEE7C6E6}"/>
          </ac:spMkLst>
        </pc:spChg>
        <pc:spChg chg="add mod ord">
          <ac:chgData name="田中　桐葉" userId="597a4310-92ed-47b4-ad3a-7292f2dc8c83" providerId="ADAL" clId="{0BE70B6A-5E13-4A8B-9D27-949C74DE67FE}" dt="2022-05-25T03:58:25.367" v="14064" actId="1076"/>
          <ac:spMkLst>
            <pc:docMk/>
            <pc:sldMk cId="1843228594" sldId="260"/>
            <ac:spMk id="62" creationId="{176BDAF8-9187-A314-91A3-9ED8DADC2C7F}"/>
          </ac:spMkLst>
        </pc:spChg>
        <pc:spChg chg="add del mod">
          <ac:chgData name="田中　桐葉" userId="597a4310-92ed-47b4-ad3a-7292f2dc8c83" providerId="ADAL" clId="{0BE70B6A-5E13-4A8B-9D27-949C74DE67FE}" dt="2022-05-25T03:45:29.493" v="13828" actId="478"/>
          <ac:spMkLst>
            <pc:docMk/>
            <pc:sldMk cId="1843228594" sldId="260"/>
            <ac:spMk id="65" creationId="{94746B18-D743-A94D-8258-B67A8A216D19}"/>
          </ac:spMkLst>
        </pc:spChg>
        <pc:spChg chg="add mod">
          <ac:chgData name="田中　桐葉" userId="597a4310-92ed-47b4-ad3a-7292f2dc8c83" providerId="ADAL" clId="{0BE70B6A-5E13-4A8B-9D27-949C74DE67FE}" dt="2022-05-25T03:59:49.104" v="14084" actId="14100"/>
          <ac:spMkLst>
            <pc:docMk/>
            <pc:sldMk cId="1843228594" sldId="260"/>
            <ac:spMk id="66" creationId="{23761A8E-ED06-1373-2DAD-91489647BE18}"/>
          </ac:spMkLst>
        </pc:spChg>
        <pc:spChg chg="add mod">
          <ac:chgData name="田中　桐葉" userId="597a4310-92ed-47b4-ad3a-7292f2dc8c83" providerId="ADAL" clId="{0BE70B6A-5E13-4A8B-9D27-949C74DE67FE}" dt="2022-05-26T03:48:29.061" v="22396" actId="208"/>
          <ac:spMkLst>
            <pc:docMk/>
            <pc:sldMk cId="1843228594" sldId="260"/>
            <ac:spMk id="68" creationId="{08E1A8FC-066C-54A0-C092-FF0BF0C4B380}"/>
          </ac:spMkLst>
        </pc:spChg>
        <pc:spChg chg="add del">
          <ac:chgData name="田中　桐葉" userId="597a4310-92ed-47b4-ad3a-7292f2dc8c83" providerId="ADAL" clId="{0BE70B6A-5E13-4A8B-9D27-949C74DE67FE}" dt="2022-05-25T03:52:09.308" v="13908" actId="22"/>
          <ac:spMkLst>
            <pc:docMk/>
            <pc:sldMk cId="1843228594" sldId="260"/>
            <ac:spMk id="72" creationId="{1046C5B3-0128-1556-E96B-635694AAB2A8}"/>
          </ac:spMkLst>
        </pc:spChg>
        <pc:spChg chg="add mod">
          <ac:chgData name="田中　桐葉" userId="597a4310-92ed-47b4-ad3a-7292f2dc8c83" providerId="ADAL" clId="{0BE70B6A-5E13-4A8B-9D27-949C74DE67FE}" dt="2022-05-25T04:00:23.960" v="14094" actId="1037"/>
          <ac:spMkLst>
            <pc:docMk/>
            <pc:sldMk cId="1843228594" sldId="260"/>
            <ac:spMk id="74" creationId="{1A221546-D6D2-C7C4-FDB9-A2F0148AA2DF}"/>
          </ac:spMkLst>
        </pc:spChg>
        <pc:spChg chg="add mod">
          <ac:chgData name="田中　桐葉" userId="597a4310-92ed-47b4-ad3a-7292f2dc8c83" providerId="ADAL" clId="{0BE70B6A-5E13-4A8B-9D27-949C74DE67FE}" dt="2022-05-25T04:00:21.724" v="14091" actId="1076"/>
          <ac:spMkLst>
            <pc:docMk/>
            <pc:sldMk cId="1843228594" sldId="260"/>
            <ac:spMk id="75" creationId="{45DB1E34-1C57-1B74-343F-A285F6A6F048}"/>
          </ac:spMkLst>
        </pc:spChg>
        <pc:spChg chg="add mod">
          <ac:chgData name="田中　桐葉" userId="597a4310-92ed-47b4-ad3a-7292f2dc8c83" providerId="ADAL" clId="{0BE70B6A-5E13-4A8B-9D27-949C74DE67FE}" dt="2022-05-25T03:58:02.041" v="14059" actId="1076"/>
          <ac:spMkLst>
            <pc:docMk/>
            <pc:sldMk cId="1843228594" sldId="260"/>
            <ac:spMk id="76" creationId="{8C119781-FB69-841A-D52E-F7ECAC55531E}"/>
          </ac:spMkLst>
        </pc:spChg>
        <pc:spChg chg="add mod">
          <ac:chgData name="田中　桐葉" userId="597a4310-92ed-47b4-ad3a-7292f2dc8c83" providerId="ADAL" clId="{0BE70B6A-5E13-4A8B-9D27-949C74DE67FE}" dt="2022-05-25T03:55:48.274" v="13997" actId="1035"/>
          <ac:spMkLst>
            <pc:docMk/>
            <pc:sldMk cId="1843228594" sldId="260"/>
            <ac:spMk id="79" creationId="{8C90C780-FD02-B87E-61EA-59919F41077C}"/>
          </ac:spMkLst>
        </pc:spChg>
        <pc:spChg chg="add mod">
          <ac:chgData name="田中　桐葉" userId="597a4310-92ed-47b4-ad3a-7292f2dc8c83" providerId="ADAL" clId="{0BE70B6A-5E13-4A8B-9D27-949C74DE67FE}" dt="2022-05-25T03:55:48.274" v="13997" actId="1035"/>
          <ac:spMkLst>
            <pc:docMk/>
            <pc:sldMk cId="1843228594" sldId="260"/>
            <ac:spMk id="80" creationId="{BD47F8CE-5DD6-2356-E722-0DD006A826C5}"/>
          </ac:spMkLst>
        </pc:spChg>
        <pc:spChg chg="add mod">
          <ac:chgData name="田中　桐葉" userId="597a4310-92ed-47b4-ad3a-7292f2dc8c83" providerId="ADAL" clId="{0BE70B6A-5E13-4A8B-9D27-949C74DE67FE}" dt="2022-05-25T03:55:48.274" v="13997" actId="1035"/>
          <ac:spMkLst>
            <pc:docMk/>
            <pc:sldMk cId="1843228594" sldId="260"/>
            <ac:spMk id="81" creationId="{5076C3B3-57ED-54E6-910C-76B553135F98}"/>
          </ac:spMkLst>
        </pc:spChg>
        <pc:spChg chg="add del mod">
          <ac:chgData name="田中　桐葉" userId="597a4310-92ed-47b4-ad3a-7292f2dc8c83" providerId="ADAL" clId="{0BE70B6A-5E13-4A8B-9D27-949C74DE67FE}" dt="2022-05-25T04:38:59.462" v="14205" actId="478"/>
          <ac:spMkLst>
            <pc:docMk/>
            <pc:sldMk cId="1843228594" sldId="260"/>
            <ac:spMk id="82" creationId="{5650E01B-AAA9-F135-4419-F8F53650FEAE}"/>
          </ac:spMkLst>
        </pc:spChg>
        <pc:spChg chg="add del mod topLvl">
          <ac:chgData name="田中　桐葉" userId="597a4310-92ed-47b4-ad3a-7292f2dc8c83" providerId="ADAL" clId="{0BE70B6A-5E13-4A8B-9D27-949C74DE67FE}" dt="2022-05-25T04:48:42.966" v="14436" actId="478"/>
          <ac:spMkLst>
            <pc:docMk/>
            <pc:sldMk cId="1843228594" sldId="260"/>
            <ac:spMk id="93" creationId="{FDFD1F1A-E502-E077-D354-1C71E8544A70}"/>
          </ac:spMkLst>
        </pc:spChg>
        <pc:spChg chg="add del">
          <ac:chgData name="田中　桐葉" userId="597a4310-92ed-47b4-ad3a-7292f2dc8c83" providerId="ADAL" clId="{0BE70B6A-5E13-4A8B-9D27-949C74DE67FE}" dt="2022-05-25T04:29:58.285" v="14175" actId="22"/>
          <ac:spMkLst>
            <pc:docMk/>
            <pc:sldMk cId="1843228594" sldId="260"/>
            <ac:spMk id="95" creationId="{EE2B9A9C-EADA-630C-F83B-1F5D7C662611}"/>
          </ac:spMkLst>
        </pc:spChg>
        <pc:spChg chg="add mod topLvl">
          <ac:chgData name="田中　桐葉" userId="597a4310-92ed-47b4-ad3a-7292f2dc8c83" providerId="ADAL" clId="{0BE70B6A-5E13-4A8B-9D27-949C74DE67FE}" dt="2022-05-25T04:56:16.051" v="14548" actId="1076"/>
          <ac:spMkLst>
            <pc:docMk/>
            <pc:sldMk cId="1843228594" sldId="260"/>
            <ac:spMk id="97" creationId="{3AF513DD-241C-0215-E669-AA392A167167}"/>
          </ac:spMkLst>
        </pc:spChg>
        <pc:spChg chg="del mod">
          <ac:chgData name="田中　桐葉" userId="597a4310-92ed-47b4-ad3a-7292f2dc8c83" providerId="ADAL" clId="{0BE70B6A-5E13-4A8B-9D27-949C74DE67FE}" dt="2022-05-25T04:39:49.876" v="14215" actId="478"/>
          <ac:spMkLst>
            <pc:docMk/>
            <pc:sldMk cId="1843228594" sldId="260"/>
            <ac:spMk id="102" creationId="{FA3BDFED-2409-BD8C-5037-A24E6088BFDE}"/>
          </ac:spMkLst>
        </pc:spChg>
        <pc:spChg chg="del mod">
          <ac:chgData name="田中　桐葉" userId="597a4310-92ed-47b4-ad3a-7292f2dc8c83" providerId="ADAL" clId="{0BE70B6A-5E13-4A8B-9D27-949C74DE67FE}" dt="2022-05-25T04:41:47.368" v="14227" actId="478"/>
          <ac:spMkLst>
            <pc:docMk/>
            <pc:sldMk cId="1843228594" sldId="260"/>
            <ac:spMk id="103" creationId="{C11825E1-EF77-1A1D-8FE3-43F0F789EA53}"/>
          </ac:spMkLst>
        </pc:spChg>
        <pc:spChg chg="mod topLvl">
          <ac:chgData name="田中　桐葉" userId="597a4310-92ed-47b4-ad3a-7292f2dc8c83" providerId="ADAL" clId="{0BE70B6A-5E13-4A8B-9D27-949C74DE67FE}" dt="2022-05-26T05:03:26.665" v="23251" actId="207"/>
          <ac:spMkLst>
            <pc:docMk/>
            <pc:sldMk cId="1843228594" sldId="260"/>
            <ac:spMk id="104" creationId="{E902762E-1CC1-9C6E-2BAD-1528EE1E8617}"/>
          </ac:spMkLst>
        </pc:spChg>
        <pc:spChg chg="mod ord topLvl">
          <ac:chgData name="田中　桐葉" userId="597a4310-92ed-47b4-ad3a-7292f2dc8c83" providerId="ADAL" clId="{0BE70B6A-5E13-4A8B-9D27-949C74DE67FE}" dt="2022-05-25T04:57:34.122" v="14575" actId="12"/>
          <ac:spMkLst>
            <pc:docMk/>
            <pc:sldMk cId="1843228594" sldId="260"/>
            <ac:spMk id="105" creationId="{E8859A4D-ED97-2AE1-246A-BBC3237BDC77}"/>
          </ac:spMkLst>
        </pc:spChg>
        <pc:spChg chg="mod topLvl">
          <ac:chgData name="田中　桐葉" userId="597a4310-92ed-47b4-ad3a-7292f2dc8c83" providerId="ADAL" clId="{0BE70B6A-5E13-4A8B-9D27-949C74DE67FE}" dt="2022-05-25T04:56:01.571" v="14546" actId="1037"/>
          <ac:spMkLst>
            <pc:docMk/>
            <pc:sldMk cId="1843228594" sldId="260"/>
            <ac:spMk id="106" creationId="{8C71CBB9-691A-BF88-8A40-55F662455866}"/>
          </ac:spMkLst>
        </pc:spChg>
        <pc:spChg chg="add mod">
          <ac:chgData name="田中　桐葉" userId="597a4310-92ed-47b4-ad3a-7292f2dc8c83" providerId="ADAL" clId="{0BE70B6A-5E13-4A8B-9D27-949C74DE67FE}" dt="2022-05-25T04:56:19.256" v="14549" actId="1076"/>
          <ac:spMkLst>
            <pc:docMk/>
            <pc:sldMk cId="1843228594" sldId="260"/>
            <ac:spMk id="107" creationId="{534DE446-652B-6271-6251-E480ACC8D3F6}"/>
          </ac:spMkLst>
        </pc:spChg>
        <pc:spChg chg="add mod">
          <ac:chgData name="田中　桐葉" userId="597a4310-92ed-47b4-ad3a-7292f2dc8c83" providerId="ADAL" clId="{0BE70B6A-5E13-4A8B-9D27-949C74DE67FE}" dt="2022-05-25T05:17:07.422" v="14766" actId="403"/>
          <ac:spMkLst>
            <pc:docMk/>
            <pc:sldMk cId="1843228594" sldId="260"/>
            <ac:spMk id="110" creationId="{0FA76869-318A-0C2A-FB59-3EE7D93BD156}"/>
          </ac:spMkLst>
        </pc:spChg>
        <pc:spChg chg="add del mod">
          <ac:chgData name="田中　桐葉" userId="597a4310-92ed-47b4-ad3a-7292f2dc8c83" providerId="ADAL" clId="{0BE70B6A-5E13-4A8B-9D27-949C74DE67FE}" dt="2022-05-25T05:14:56.157" v="14737"/>
          <ac:spMkLst>
            <pc:docMk/>
            <pc:sldMk cId="1843228594" sldId="260"/>
            <ac:spMk id="112" creationId="{F61D4236-3967-91C5-3D47-DCB27FB54722}"/>
          </ac:spMkLst>
        </pc:spChg>
        <pc:spChg chg="add mod">
          <ac:chgData name="田中　桐葉" userId="597a4310-92ed-47b4-ad3a-7292f2dc8c83" providerId="ADAL" clId="{0BE70B6A-5E13-4A8B-9D27-949C74DE67FE}" dt="2022-05-26T23:15:08.495" v="32788" actId="20577"/>
          <ac:spMkLst>
            <pc:docMk/>
            <pc:sldMk cId="1843228594" sldId="260"/>
            <ac:spMk id="113" creationId="{0E204599-F70F-1E04-10AD-1EC186661730}"/>
          </ac:spMkLst>
        </pc:spChg>
        <pc:spChg chg="add del">
          <ac:chgData name="田中　桐葉" userId="597a4310-92ed-47b4-ad3a-7292f2dc8c83" providerId="ADAL" clId="{0BE70B6A-5E13-4A8B-9D27-949C74DE67FE}" dt="2022-05-26T00:40:57.761" v="19269" actId="21"/>
          <ac:spMkLst>
            <pc:docMk/>
            <pc:sldMk cId="1843228594" sldId="260"/>
            <ac:spMk id="115" creationId="{A8719439-A44B-B971-6FCF-2D3F5C1BE4A8}"/>
          </ac:spMkLst>
        </pc:spChg>
        <pc:spChg chg="add del">
          <ac:chgData name="田中　桐葉" userId="597a4310-92ed-47b4-ad3a-7292f2dc8c83" providerId="ADAL" clId="{0BE70B6A-5E13-4A8B-9D27-949C74DE67FE}" dt="2022-05-26T14:35:15.913" v="31101"/>
          <ac:spMkLst>
            <pc:docMk/>
            <pc:sldMk cId="1843228594" sldId="260"/>
            <ac:spMk id="119" creationId="{9B8772B1-A4AE-5D24-C0F5-EC27C80EF56F}"/>
          </ac:spMkLst>
        </pc:spChg>
        <pc:grpChg chg="add del mod">
          <ac:chgData name="田中　桐葉" userId="597a4310-92ed-47b4-ad3a-7292f2dc8c83" providerId="ADAL" clId="{0BE70B6A-5E13-4A8B-9D27-949C74DE67FE}" dt="2022-05-25T00:40:32.396" v="12024" actId="478"/>
          <ac:grpSpMkLst>
            <pc:docMk/>
            <pc:sldMk cId="1843228594" sldId="260"/>
            <ac:grpSpMk id="11" creationId="{B5C0CD69-7192-06E6-D2DB-4A3708CA8878}"/>
          </ac:grpSpMkLst>
        </pc:grpChg>
        <pc:grpChg chg="mod">
          <ac:chgData name="田中　桐葉" userId="597a4310-92ed-47b4-ad3a-7292f2dc8c83" providerId="ADAL" clId="{0BE70B6A-5E13-4A8B-9D27-949C74DE67FE}" dt="2022-05-24T23:39:27.755" v="12020"/>
          <ac:grpSpMkLst>
            <pc:docMk/>
            <pc:sldMk cId="1843228594" sldId="260"/>
            <ac:grpSpMk id="12" creationId="{7D7B9E8A-117A-8F39-AAD3-D28ECFCC6DE7}"/>
          </ac:grpSpMkLst>
        </pc:grpChg>
        <pc:grpChg chg="add del mod ord">
          <ac:chgData name="田中　桐葉" userId="597a4310-92ed-47b4-ad3a-7292f2dc8c83" providerId="ADAL" clId="{0BE70B6A-5E13-4A8B-9D27-949C74DE67FE}" dt="2022-05-25T00:47:40.016" v="12069" actId="478"/>
          <ac:grpSpMkLst>
            <pc:docMk/>
            <pc:sldMk cId="1843228594" sldId="260"/>
            <ac:grpSpMk id="33" creationId="{ABC7B461-DDC8-B007-695E-04E12FB848ED}"/>
          </ac:grpSpMkLst>
        </pc:grpChg>
        <pc:grpChg chg="add del mod ord">
          <ac:chgData name="田中　桐葉" userId="597a4310-92ed-47b4-ad3a-7292f2dc8c83" providerId="ADAL" clId="{0BE70B6A-5E13-4A8B-9D27-949C74DE67FE}" dt="2022-05-25T00:47:39.491" v="12068" actId="478"/>
          <ac:grpSpMkLst>
            <pc:docMk/>
            <pc:sldMk cId="1843228594" sldId="260"/>
            <ac:grpSpMk id="34" creationId="{7ACFA22D-9C8B-6395-D568-A72BBB9FE54C}"/>
          </ac:grpSpMkLst>
        </pc:grpChg>
        <pc:grpChg chg="add del mod">
          <ac:chgData name="田中　桐葉" userId="597a4310-92ed-47b4-ad3a-7292f2dc8c83" providerId="ADAL" clId="{0BE70B6A-5E13-4A8B-9D27-949C74DE67FE}" dt="2022-05-25T03:58:18.928" v="14062" actId="165"/>
          <ac:grpSpMkLst>
            <pc:docMk/>
            <pc:sldMk cId="1843228594" sldId="260"/>
            <ac:grpSpMk id="63" creationId="{F5B161FB-447A-C2D5-AA34-870785BBD24A}"/>
          </ac:grpSpMkLst>
        </pc:grpChg>
        <pc:grpChg chg="add del mod">
          <ac:chgData name="田中　桐葉" userId="597a4310-92ed-47b4-ad3a-7292f2dc8c83" providerId="ADAL" clId="{0BE70B6A-5E13-4A8B-9D27-949C74DE67FE}" dt="2022-05-25T04:44:47.491" v="14363" actId="165"/>
          <ac:grpSpMkLst>
            <pc:docMk/>
            <pc:sldMk cId="1843228594" sldId="260"/>
            <ac:grpSpMk id="100" creationId="{1E676DE4-B880-371F-7E9E-C63B0EAC9E8E}"/>
          </ac:grpSpMkLst>
        </pc:grpChg>
        <pc:grpChg chg="del mod topLvl">
          <ac:chgData name="田中　桐葉" userId="597a4310-92ed-47b4-ad3a-7292f2dc8c83" providerId="ADAL" clId="{0BE70B6A-5E13-4A8B-9D27-949C74DE67FE}" dt="2022-05-25T04:50:33.158" v="14461" actId="165"/>
          <ac:grpSpMkLst>
            <pc:docMk/>
            <pc:sldMk cId="1843228594" sldId="260"/>
            <ac:grpSpMk id="101" creationId="{97164685-833B-53B8-7F7F-CAA2E9348A7A}"/>
          </ac:grpSpMkLst>
        </pc:grpChg>
        <pc:grpChg chg="add del mod">
          <ac:chgData name="田中　桐葉" userId="597a4310-92ed-47b4-ad3a-7292f2dc8c83" providerId="ADAL" clId="{0BE70B6A-5E13-4A8B-9D27-949C74DE67FE}" dt="2022-05-25T04:48:42.966" v="14436" actId="478"/>
          <ac:grpSpMkLst>
            <pc:docMk/>
            <pc:sldMk cId="1843228594" sldId="260"/>
            <ac:grpSpMk id="109" creationId="{88523582-2F90-A81D-C2DB-BCFD48FE40C4}"/>
          </ac:grpSpMkLst>
        </pc:grpChg>
        <pc:grpChg chg="add mod">
          <ac:chgData name="田中　桐葉" userId="597a4310-92ed-47b4-ad3a-7292f2dc8c83" providerId="ADAL" clId="{0BE70B6A-5E13-4A8B-9D27-949C74DE67FE}" dt="2022-05-25T04:50:38.995" v="14463" actId="338"/>
          <ac:grpSpMkLst>
            <pc:docMk/>
            <pc:sldMk cId="1843228594" sldId="260"/>
            <ac:grpSpMk id="111" creationId="{6575C12A-1322-F69F-2860-B3D011164A38}"/>
          </ac:grpSpMkLst>
        </pc:grpChg>
        <pc:picChg chg="mod">
          <ac:chgData name="田中　桐葉" userId="597a4310-92ed-47b4-ad3a-7292f2dc8c83" providerId="ADAL" clId="{0BE70B6A-5E13-4A8B-9D27-949C74DE67FE}" dt="2022-05-24T23:39:27.755" v="12020"/>
          <ac:picMkLst>
            <pc:docMk/>
            <pc:sldMk cId="1843228594" sldId="260"/>
            <ac:picMk id="15" creationId="{5C1FCFF3-42B6-3731-2F9E-AF1237DE10BA}"/>
          </ac:picMkLst>
        </pc:picChg>
        <pc:picChg chg="add del mod">
          <ac:chgData name="田中　桐葉" userId="597a4310-92ed-47b4-ad3a-7292f2dc8c83" providerId="ADAL" clId="{0BE70B6A-5E13-4A8B-9D27-949C74DE67FE}" dt="2022-05-25T00:40:48.766" v="12028" actId="478"/>
          <ac:picMkLst>
            <pc:docMk/>
            <pc:sldMk cId="1843228594" sldId="260"/>
            <ac:picMk id="24" creationId="{5AB59F37-2E41-A233-9A65-28B839ADBCB0}"/>
          </ac:picMkLst>
        </pc:picChg>
        <pc:picChg chg="add mod ord">
          <ac:chgData name="田中　桐葉" userId="597a4310-92ed-47b4-ad3a-7292f2dc8c83" providerId="ADAL" clId="{0BE70B6A-5E13-4A8B-9D27-949C74DE67FE}" dt="2022-05-25T00:45:06.268" v="12067" actId="167"/>
          <ac:picMkLst>
            <pc:docMk/>
            <pc:sldMk cId="1843228594" sldId="260"/>
            <ac:picMk id="26" creationId="{80DA5F79-4EFD-0B59-4ADA-8E07A901B9C4}"/>
          </ac:picMkLst>
        </pc:picChg>
        <pc:picChg chg="add mod ord">
          <ac:chgData name="田中　桐葉" userId="597a4310-92ed-47b4-ad3a-7292f2dc8c83" providerId="ADAL" clId="{0BE70B6A-5E13-4A8B-9D27-949C74DE67FE}" dt="2022-05-25T00:43:25.545" v="12059" actId="164"/>
          <ac:picMkLst>
            <pc:docMk/>
            <pc:sldMk cId="1843228594" sldId="260"/>
            <ac:picMk id="28" creationId="{D162EA31-9392-A41F-B411-B9CB7242F394}"/>
          </ac:picMkLst>
        </pc:picChg>
        <pc:picChg chg="add mod topLvl">
          <ac:chgData name="田中　桐葉" userId="597a4310-92ed-47b4-ad3a-7292f2dc8c83" providerId="ADAL" clId="{0BE70B6A-5E13-4A8B-9D27-949C74DE67FE}" dt="2022-05-25T04:00:11.437" v="14090" actId="1076"/>
          <ac:picMkLst>
            <pc:docMk/>
            <pc:sldMk cId="1843228594" sldId="260"/>
            <ac:picMk id="36" creationId="{34185903-086A-77D7-2226-A2EFE2235B2F}"/>
          </ac:picMkLst>
        </pc:picChg>
        <pc:picChg chg="add mod topLvl">
          <ac:chgData name="田中　桐葉" userId="597a4310-92ed-47b4-ad3a-7292f2dc8c83" providerId="ADAL" clId="{0BE70B6A-5E13-4A8B-9D27-949C74DE67FE}" dt="2022-05-25T04:00:00.241" v="14088" actId="1076"/>
          <ac:picMkLst>
            <pc:docMk/>
            <pc:sldMk cId="1843228594" sldId="260"/>
            <ac:picMk id="38" creationId="{774CF60F-56ED-B760-6DC1-04DDFD18AFD1}"/>
          </ac:picMkLst>
        </pc:picChg>
        <pc:picChg chg="add del mod">
          <ac:chgData name="田中　桐葉" userId="597a4310-92ed-47b4-ad3a-7292f2dc8c83" providerId="ADAL" clId="{0BE70B6A-5E13-4A8B-9D27-949C74DE67FE}" dt="2022-05-25T00:52:06.442" v="12088" actId="478"/>
          <ac:picMkLst>
            <pc:docMk/>
            <pc:sldMk cId="1843228594" sldId="260"/>
            <ac:picMk id="40" creationId="{B71C192B-EBAE-21D9-E1EB-6329CE305FD4}"/>
          </ac:picMkLst>
        </pc:picChg>
        <pc:picChg chg="add mod topLvl">
          <ac:chgData name="田中　桐葉" userId="597a4310-92ed-47b4-ad3a-7292f2dc8c83" providerId="ADAL" clId="{0BE70B6A-5E13-4A8B-9D27-949C74DE67FE}" dt="2022-05-25T03:59:17.905" v="14078" actId="1076"/>
          <ac:picMkLst>
            <pc:docMk/>
            <pc:sldMk cId="1843228594" sldId="260"/>
            <ac:picMk id="42" creationId="{28668F5F-BDB3-620F-C46B-D480FFE0EA76}"/>
          </ac:picMkLst>
        </pc:picChg>
        <pc:picChg chg="add del mod">
          <ac:chgData name="田中　桐葉" userId="597a4310-92ed-47b4-ad3a-7292f2dc8c83" providerId="ADAL" clId="{0BE70B6A-5E13-4A8B-9D27-949C74DE67FE}" dt="2022-05-25T00:57:08.599" v="12304" actId="478"/>
          <ac:picMkLst>
            <pc:docMk/>
            <pc:sldMk cId="1843228594" sldId="260"/>
            <ac:picMk id="54" creationId="{7D595FE8-4229-554D-D336-987771FBB9AA}"/>
          </ac:picMkLst>
        </pc:picChg>
        <pc:picChg chg="add mod topLvl">
          <ac:chgData name="田中　桐葉" userId="597a4310-92ed-47b4-ad3a-7292f2dc8c83" providerId="ADAL" clId="{0BE70B6A-5E13-4A8B-9D27-949C74DE67FE}" dt="2022-05-26T03:48:21.451" v="22395" actId="208"/>
          <ac:picMkLst>
            <pc:docMk/>
            <pc:sldMk cId="1843228594" sldId="260"/>
            <ac:picMk id="56" creationId="{559C7AE5-848D-225D-6EF0-B29CDF3762B9}"/>
          </ac:picMkLst>
        </pc:picChg>
        <pc:picChg chg="add del mod">
          <ac:chgData name="田中　桐葉" userId="597a4310-92ed-47b4-ad3a-7292f2dc8c83" providerId="ADAL" clId="{0BE70B6A-5E13-4A8B-9D27-949C74DE67FE}" dt="2022-05-25T04:36:16.159" v="14192" actId="478"/>
          <ac:picMkLst>
            <pc:docMk/>
            <pc:sldMk cId="1843228594" sldId="260"/>
            <ac:picMk id="98" creationId="{94A52E03-6F0C-932F-E071-CB70840DE165}"/>
          </ac:picMkLst>
        </pc:picChg>
        <pc:picChg chg="add mod modCrop">
          <ac:chgData name="田中　桐葉" userId="597a4310-92ed-47b4-ad3a-7292f2dc8c83" providerId="ADAL" clId="{0BE70B6A-5E13-4A8B-9D27-949C74DE67FE}" dt="2022-05-25T04:56:37.222" v="14572" actId="1038"/>
          <ac:picMkLst>
            <pc:docMk/>
            <pc:sldMk cId="1843228594" sldId="260"/>
            <ac:picMk id="99" creationId="{F92E0C12-55A6-C727-49B9-3A73D624F3DB}"/>
          </ac:picMkLst>
        </pc:picChg>
        <pc:cxnChg chg="add mod topLvl">
          <ac:chgData name="田中　桐葉" userId="597a4310-92ed-47b4-ad3a-7292f2dc8c83" providerId="ADAL" clId="{0BE70B6A-5E13-4A8B-9D27-949C74DE67FE}" dt="2022-05-26T03:48:29.061" v="22396" actId="208"/>
          <ac:cxnSpMkLst>
            <pc:docMk/>
            <pc:sldMk cId="1843228594" sldId="260"/>
            <ac:cxnSpMk id="44" creationId="{01BCD6E5-1EFF-AC6D-0F5C-6784AAFD0E6B}"/>
          </ac:cxnSpMkLst>
        </pc:cxnChg>
        <pc:cxnChg chg="add del mod">
          <ac:chgData name="田中　桐葉" userId="597a4310-92ed-47b4-ad3a-7292f2dc8c83" providerId="ADAL" clId="{0BE70B6A-5E13-4A8B-9D27-949C74DE67FE}" dt="2022-05-26T03:48:42.644" v="22400" actId="478"/>
          <ac:cxnSpMkLst>
            <pc:docMk/>
            <pc:sldMk cId="1843228594" sldId="260"/>
            <ac:cxnSpMk id="116" creationId="{348F8AD3-A024-74F3-32AC-CEEC257C57EE}"/>
          </ac:cxnSpMkLst>
        </pc:cxnChg>
      </pc:sldChg>
      <pc:sldChg chg="addSp delSp modSp new mod ord addAnim delAnim modAnim chgLayout modNotesTx">
        <pc:chgData name="田中　桐葉" userId="597a4310-92ed-47b4-ad3a-7292f2dc8c83" providerId="ADAL" clId="{0BE70B6A-5E13-4A8B-9D27-949C74DE67FE}" dt="2022-05-26T15:03:03.075" v="31826" actId="20577"/>
        <pc:sldMkLst>
          <pc:docMk/>
          <pc:sldMk cId="1192325146" sldId="261"/>
        </pc:sldMkLst>
        <pc:spChg chg="mod ord">
          <ac:chgData name="田中　桐葉" userId="597a4310-92ed-47b4-ad3a-7292f2dc8c83" providerId="ADAL" clId="{0BE70B6A-5E13-4A8B-9D27-949C74DE67FE}" dt="2022-05-26T03:41:30.152" v="22008" actId="20577"/>
          <ac:spMkLst>
            <pc:docMk/>
            <pc:sldMk cId="1192325146" sldId="261"/>
            <ac:spMk id="2" creationId="{8B0F3725-9192-F9C9-78EB-20091B59A4F7}"/>
          </ac:spMkLst>
        </pc:spChg>
        <pc:spChg chg="del">
          <ac:chgData name="田中　桐葉" userId="597a4310-92ed-47b4-ad3a-7292f2dc8c83" providerId="ADAL" clId="{0BE70B6A-5E13-4A8B-9D27-949C74DE67FE}" dt="2022-05-24T08:24:58.471" v="8190" actId="700"/>
          <ac:spMkLst>
            <pc:docMk/>
            <pc:sldMk cId="1192325146" sldId="261"/>
            <ac:spMk id="3" creationId="{1FDAA126-6505-2595-F61C-B7293C1B8DC1}"/>
          </ac:spMkLst>
        </pc:spChg>
        <pc:spChg chg="add del">
          <ac:chgData name="田中　桐葉" userId="597a4310-92ed-47b4-ad3a-7292f2dc8c83" providerId="ADAL" clId="{0BE70B6A-5E13-4A8B-9D27-949C74DE67FE}" dt="2022-05-26T14:35:16.006" v="31102"/>
          <ac:spMkLst>
            <pc:docMk/>
            <pc:sldMk cId="1192325146" sldId="261"/>
            <ac:spMk id="3" creationId="{2B7CBC74-AD63-BF91-F5EA-8A8BB77C7B98}"/>
          </ac:spMkLst>
        </pc:spChg>
        <pc:spChg chg="mod ord">
          <ac:chgData name="田中　桐葉" userId="597a4310-92ed-47b4-ad3a-7292f2dc8c83" providerId="ADAL" clId="{0BE70B6A-5E13-4A8B-9D27-949C74DE67FE}" dt="2022-05-24T08:24:58.471" v="8190" actId="700"/>
          <ac:spMkLst>
            <pc:docMk/>
            <pc:sldMk cId="1192325146" sldId="261"/>
            <ac:spMk id="4" creationId="{3238D92D-0084-7703-06A1-326AD92CB392}"/>
          </ac:spMkLst>
        </pc:spChg>
        <pc:spChg chg="add del mod">
          <ac:chgData name="田中　桐葉" userId="597a4310-92ed-47b4-ad3a-7292f2dc8c83" providerId="ADAL" clId="{0BE70B6A-5E13-4A8B-9D27-949C74DE67FE}" dt="2022-05-25T07:38:05.692" v="15993" actId="478"/>
          <ac:spMkLst>
            <pc:docMk/>
            <pc:sldMk cId="1192325146" sldId="261"/>
            <ac:spMk id="5" creationId="{33752F80-E0AB-4BE3-6944-AB42A733086C}"/>
          </ac:spMkLst>
        </pc:spChg>
        <pc:spChg chg="add mod">
          <ac:chgData name="田中　桐葉" userId="597a4310-92ed-47b4-ad3a-7292f2dc8c83" providerId="ADAL" clId="{0BE70B6A-5E13-4A8B-9D27-949C74DE67FE}" dt="2022-05-24T04:32:36.011" v="5084" actId="693"/>
          <ac:spMkLst>
            <pc:docMk/>
            <pc:sldMk cId="1192325146" sldId="261"/>
            <ac:spMk id="6" creationId="{8BAC55F4-76F9-56F4-33C3-D78D52213674}"/>
          </ac:spMkLst>
        </pc:spChg>
        <pc:spChg chg="add mod">
          <ac:chgData name="田中　桐葉" userId="597a4310-92ed-47b4-ad3a-7292f2dc8c83" providerId="ADAL" clId="{0BE70B6A-5E13-4A8B-9D27-949C74DE67FE}" dt="2022-05-24T04:31:32.040" v="5074" actId="14100"/>
          <ac:spMkLst>
            <pc:docMk/>
            <pc:sldMk cId="1192325146" sldId="261"/>
            <ac:spMk id="7" creationId="{45D9CD96-9FEA-7653-E64D-D15CBDFAEC50}"/>
          </ac:spMkLst>
        </pc:spChg>
        <pc:spChg chg="add del mod">
          <ac:chgData name="田中　桐葉" userId="597a4310-92ed-47b4-ad3a-7292f2dc8c83" providerId="ADAL" clId="{0BE70B6A-5E13-4A8B-9D27-949C74DE67FE}" dt="2022-05-25T08:11:10.444" v="16227" actId="478"/>
          <ac:spMkLst>
            <pc:docMk/>
            <pc:sldMk cId="1192325146" sldId="261"/>
            <ac:spMk id="7" creationId="{E0089E3C-59A3-1734-5BEB-80C12F1A42CD}"/>
          </ac:spMkLst>
        </pc:spChg>
        <pc:spChg chg="add mod">
          <ac:chgData name="田中　桐葉" userId="597a4310-92ed-47b4-ad3a-7292f2dc8c83" providerId="ADAL" clId="{0BE70B6A-5E13-4A8B-9D27-949C74DE67FE}" dt="2022-05-24T04:31:51.428" v="5080" actId="1076"/>
          <ac:spMkLst>
            <pc:docMk/>
            <pc:sldMk cId="1192325146" sldId="261"/>
            <ac:spMk id="8" creationId="{AEB0C5CC-ACA8-F5F5-D587-CECE600FCF37}"/>
          </ac:spMkLst>
        </pc:spChg>
        <pc:spChg chg="add mod">
          <ac:chgData name="田中　桐葉" userId="597a4310-92ed-47b4-ad3a-7292f2dc8c83" providerId="ADAL" clId="{0BE70B6A-5E13-4A8B-9D27-949C74DE67FE}" dt="2022-05-24T04:31:44.373" v="5078" actId="1076"/>
          <ac:spMkLst>
            <pc:docMk/>
            <pc:sldMk cId="1192325146" sldId="261"/>
            <ac:spMk id="9" creationId="{125CB558-55BF-BFE2-CC0D-29A82DF7BEB2}"/>
          </ac:spMkLst>
        </pc:spChg>
        <pc:spChg chg="add del mod ord topLvl">
          <ac:chgData name="田中　桐葉" userId="597a4310-92ed-47b4-ad3a-7292f2dc8c83" providerId="ADAL" clId="{0BE70B6A-5E13-4A8B-9D27-949C74DE67FE}" dt="2022-05-26T14:52:42.011" v="31284" actId="478"/>
          <ac:spMkLst>
            <pc:docMk/>
            <pc:sldMk cId="1192325146" sldId="261"/>
            <ac:spMk id="9" creationId="{823386EB-5BFD-E710-D6E1-D6A8F8C4BA1F}"/>
          </ac:spMkLst>
        </pc:spChg>
        <pc:spChg chg="add mod">
          <ac:chgData name="田中　桐葉" userId="597a4310-92ed-47b4-ad3a-7292f2dc8c83" providerId="ADAL" clId="{0BE70B6A-5E13-4A8B-9D27-949C74DE67FE}" dt="2022-05-24T04:31:40.463" v="5077" actId="14100"/>
          <ac:spMkLst>
            <pc:docMk/>
            <pc:sldMk cId="1192325146" sldId="261"/>
            <ac:spMk id="10" creationId="{7DDEEAFB-B603-6F6B-A60D-9E4006009F3E}"/>
          </ac:spMkLst>
        </pc:spChg>
        <pc:spChg chg="add del mod topLvl">
          <ac:chgData name="田中　桐葉" userId="597a4310-92ed-47b4-ad3a-7292f2dc8c83" providerId="ADAL" clId="{0BE70B6A-5E13-4A8B-9D27-949C74DE67FE}" dt="2022-05-26T14:51:49.689" v="31280" actId="478"/>
          <ac:spMkLst>
            <pc:docMk/>
            <pc:sldMk cId="1192325146" sldId="261"/>
            <ac:spMk id="11" creationId="{EEF280C5-44DC-AD6A-9352-7C0788991056}"/>
          </ac:spMkLst>
        </pc:spChg>
        <pc:spChg chg="add del mod">
          <ac:chgData name="田中　桐葉" userId="597a4310-92ed-47b4-ad3a-7292f2dc8c83" providerId="ADAL" clId="{0BE70B6A-5E13-4A8B-9D27-949C74DE67FE}" dt="2022-05-26T03:18:23.767" v="21525" actId="478"/>
          <ac:spMkLst>
            <pc:docMk/>
            <pc:sldMk cId="1192325146" sldId="261"/>
            <ac:spMk id="12" creationId="{2A96894C-FEE0-00C4-C9FA-C51204BF88F1}"/>
          </ac:spMkLst>
        </pc:spChg>
        <pc:spChg chg="add mod">
          <ac:chgData name="田中　桐葉" userId="597a4310-92ed-47b4-ad3a-7292f2dc8c83" providerId="ADAL" clId="{0BE70B6A-5E13-4A8B-9D27-949C74DE67FE}" dt="2022-05-24T04:32:36.576" v="5085" actId="693"/>
          <ac:spMkLst>
            <pc:docMk/>
            <pc:sldMk cId="1192325146" sldId="261"/>
            <ac:spMk id="13" creationId="{580879F1-362E-B0C0-4F7A-9BE91A64849D}"/>
          </ac:spMkLst>
        </pc:spChg>
        <pc:spChg chg="add del mod">
          <ac:chgData name="田中　桐葉" userId="597a4310-92ed-47b4-ad3a-7292f2dc8c83" providerId="ADAL" clId="{0BE70B6A-5E13-4A8B-9D27-949C74DE67FE}" dt="2022-05-25T07:49:56.679" v="16040" actId="478"/>
          <ac:spMkLst>
            <pc:docMk/>
            <pc:sldMk cId="1192325146" sldId="261"/>
            <ac:spMk id="15" creationId="{B908566F-B825-E7FE-A8C1-BC04B7D49F5C}"/>
          </ac:spMkLst>
        </pc:spChg>
        <pc:spChg chg="add del">
          <ac:chgData name="田中　桐葉" userId="597a4310-92ed-47b4-ad3a-7292f2dc8c83" providerId="ADAL" clId="{0BE70B6A-5E13-4A8B-9D27-949C74DE67FE}" dt="2022-05-25T07:51:30.539" v="16059" actId="22"/>
          <ac:spMkLst>
            <pc:docMk/>
            <pc:sldMk cId="1192325146" sldId="261"/>
            <ac:spMk id="17" creationId="{DD1E2C1A-805D-F080-8908-3F4CA8F5A069}"/>
          </ac:spMkLst>
        </pc:spChg>
        <pc:spChg chg="add del mod topLvl">
          <ac:chgData name="田中　桐葉" userId="597a4310-92ed-47b4-ad3a-7292f2dc8c83" providerId="ADAL" clId="{0BE70B6A-5E13-4A8B-9D27-949C74DE67FE}" dt="2022-05-26T14:52:43.995" v="31285" actId="478"/>
          <ac:spMkLst>
            <pc:docMk/>
            <pc:sldMk cId="1192325146" sldId="261"/>
            <ac:spMk id="19" creationId="{CB92FC7F-580F-89CD-ED22-29A9A1114F91}"/>
          </ac:spMkLst>
        </pc:spChg>
        <pc:spChg chg="add del mod">
          <ac:chgData name="田中　桐葉" userId="597a4310-92ed-47b4-ad3a-7292f2dc8c83" providerId="ADAL" clId="{0BE70B6A-5E13-4A8B-9D27-949C74DE67FE}" dt="2022-05-26T14:52:55.935" v="31290" actId="478"/>
          <ac:spMkLst>
            <pc:docMk/>
            <pc:sldMk cId="1192325146" sldId="261"/>
            <ac:spMk id="20" creationId="{CAB81404-18F1-DF25-D6FF-7F0CC53144D0}"/>
          </ac:spMkLst>
        </pc:spChg>
        <pc:spChg chg="add mod ord topLvl">
          <ac:chgData name="田中　桐葉" userId="597a4310-92ed-47b4-ad3a-7292f2dc8c83" providerId="ADAL" clId="{0BE70B6A-5E13-4A8B-9D27-949C74DE67FE}" dt="2022-05-26T14:57:41.815" v="31436" actId="14100"/>
          <ac:spMkLst>
            <pc:docMk/>
            <pc:sldMk cId="1192325146" sldId="261"/>
            <ac:spMk id="22" creationId="{0C45EBB1-461D-E497-3FB1-4BF577C422D4}"/>
          </ac:spMkLst>
        </pc:spChg>
        <pc:spChg chg="add del mod topLvl">
          <ac:chgData name="田中　桐葉" userId="597a4310-92ed-47b4-ad3a-7292f2dc8c83" providerId="ADAL" clId="{0BE70B6A-5E13-4A8B-9D27-949C74DE67FE}" dt="2022-05-26T15:02:07.774" v="31792" actId="122"/>
          <ac:spMkLst>
            <pc:docMk/>
            <pc:sldMk cId="1192325146" sldId="261"/>
            <ac:spMk id="23" creationId="{A16CE29E-6AB4-9892-3313-6FD998BB9A77}"/>
          </ac:spMkLst>
        </pc:spChg>
        <pc:spChg chg="add del">
          <ac:chgData name="田中　桐葉" userId="597a4310-92ed-47b4-ad3a-7292f2dc8c83" providerId="ADAL" clId="{0BE70B6A-5E13-4A8B-9D27-949C74DE67FE}" dt="2022-05-25T08:17:16.968" v="16464" actId="22"/>
          <ac:spMkLst>
            <pc:docMk/>
            <pc:sldMk cId="1192325146" sldId="261"/>
            <ac:spMk id="27" creationId="{206BCDC4-C275-CE35-5EDD-4312C52DBDB7}"/>
          </ac:spMkLst>
        </pc:spChg>
        <pc:spChg chg="add del mod">
          <ac:chgData name="田中　桐葉" userId="597a4310-92ed-47b4-ad3a-7292f2dc8c83" providerId="ADAL" clId="{0BE70B6A-5E13-4A8B-9D27-949C74DE67FE}" dt="2022-05-25T10:44:30.450" v="16958" actId="478"/>
          <ac:spMkLst>
            <pc:docMk/>
            <pc:sldMk cId="1192325146" sldId="261"/>
            <ac:spMk id="29" creationId="{5A9EE8B7-ED60-24C8-CA27-518CA0A01D31}"/>
          </ac:spMkLst>
        </pc:spChg>
        <pc:spChg chg="add del">
          <ac:chgData name="田中　桐葉" userId="597a4310-92ed-47b4-ad3a-7292f2dc8c83" providerId="ADAL" clId="{0BE70B6A-5E13-4A8B-9D27-949C74DE67FE}" dt="2022-05-25T08:31:28.902" v="16574" actId="22"/>
          <ac:spMkLst>
            <pc:docMk/>
            <pc:sldMk cId="1192325146" sldId="261"/>
            <ac:spMk id="31" creationId="{EBED42EF-9D7C-3823-04FF-92AA9DF02F85}"/>
          </ac:spMkLst>
        </pc:spChg>
        <pc:spChg chg="add del mod">
          <ac:chgData name="田中　桐葉" userId="597a4310-92ed-47b4-ad3a-7292f2dc8c83" providerId="ADAL" clId="{0BE70B6A-5E13-4A8B-9D27-949C74DE67FE}" dt="2022-05-25T10:47:24.988" v="17009" actId="478"/>
          <ac:spMkLst>
            <pc:docMk/>
            <pc:sldMk cId="1192325146" sldId="261"/>
            <ac:spMk id="33" creationId="{A91CC4E4-75A1-D0F5-108E-1022CAA430CB}"/>
          </ac:spMkLst>
        </pc:spChg>
        <pc:spChg chg="add del mod">
          <ac:chgData name="田中　桐葉" userId="597a4310-92ed-47b4-ad3a-7292f2dc8c83" providerId="ADAL" clId="{0BE70B6A-5E13-4A8B-9D27-949C74DE67FE}" dt="2022-05-24T04:46:07.896" v="5360" actId="478"/>
          <ac:spMkLst>
            <pc:docMk/>
            <pc:sldMk cId="1192325146" sldId="261"/>
            <ac:spMk id="37" creationId="{E005AB79-E7A5-47C7-87F6-AEFE65AF69BD}"/>
          </ac:spMkLst>
        </pc:spChg>
        <pc:spChg chg="add mod">
          <ac:chgData name="田中　桐葉" userId="597a4310-92ed-47b4-ad3a-7292f2dc8c83" providerId="ADAL" clId="{0BE70B6A-5E13-4A8B-9D27-949C74DE67FE}" dt="2022-05-24T04:51:43.597" v="5505" actId="164"/>
          <ac:spMkLst>
            <pc:docMk/>
            <pc:sldMk cId="1192325146" sldId="261"/>
            <ac:spMk id="39" creationId="{A3DBDE8D-27B3-7E7D-7E16-7520E3E7CB84}"/>
          </ac:spMkLst>
        </pc:spChg>
        <pc:spChg chg="mod">
          <ac:chgData name="田中　桐葉" userId="597a4310-92ed-47b4-ad3a-7292f2dc8c83" providerId="ADAL" clId="{0BE70B6A-5E13-4A8B-9D27-949C74DE67FE}" dt="2022-05-24T04:46:16.714" v="5363"/>
          <ac:spMkLst>
            <pc:docMk/>
            <pc:sldMk cId="1192325146" sldId="261"/>
            <ac:spMk id="42" creationId="{7BCD8C2A-6CF0-FC01-7969-3D48B9B85CDC}"/>
          </ac:spMkLst>
        </pc:spChg>
        <pc:spChg chg="mod">
          <ac:chgData name="田中　桐葉" userId="597a4310-92ed-47b4-ad3a-7292f2dc8c83" providerId="ADAL" clId="{0BE70B6A-5E13-4A8B-9D27-949C74DE67FE}" dt="2022-05-24T04:46:16.714" v="5363"/>
          <ac:spMkLst>
            <pc:docMk/>
            <pc:sldMk cId="1192325146" sldId="261"/>
            <ac:spMk id="43" creationId="{AAE22279-806B-2103-F06E-A758434C609F}"/>
          </ac:spMkLst>
        </pc:spChg>
        <pc:spChg chg="mod">
          <ac:chgData name="田中　桐葉" userId="597a4310-92ed-47b4-ad3a-7292f2dc8c83" providerId="ADAL" clId="{0BE70B6A-5E13-4A8B-9D27-949C74DE67FE}" dt="2022-05-24T04:46:16.714" v="5363"/>
          <ac:spMkLst>
            <pc:docMk/>
            <pc:sldMk cId="1192325146" sldId="261"/>
            <ac:spMk id="44" creationId="{ED8C150A-574B-BBEC-5CC1-811A91E8F0D3}"/>
          </ac:spMkLst>
        </pc:spChg>
        <pc:spChg chg="mod">
          <ac:chgData name="田中　桐葉" userId="597a4310-92ed-47b4-ad3a-7292f2dc8c83" providerId="ADAL" clId="{0BE70B6A-5E13-4A8B-9D27-949C74DE67FE}" dt="2022-05-24T04:46:16.714" v="5363"/>
          <ac:spMkLst>
            <pc:docMk/>
            <pc:sldMk cId="1192325146" sldId="261"/>
            <ac:spMk id="45" creationId="{9AACD40B-1F8E-1F00-2081-D842B99328C0}"/>
          </ac:spMkLst>
        </pc:spChg>
        <pc:spChg chg="add del">
          <ac:chgData name="田中　桐葉" userId="597a4310-92ed-47b4-ad3a-7292f2dc8c83" providerId="ADAL" clId="{0BE70B6A-5E13-4A8B-9D27-949C74DE67FE}" dt="2022-05-25T10:41:00.039" v="16825" actId="22"/>
          <ac:spMkLst>
            <pc:docMk/>
            <pc:sldMk cId="1192325146" sldId="261"/>
            <ac:spMk id="45" creationId="{DD21BC40-C2F3-937F-07D4-A30A2D34D118}"/>
          </ac:spMkLst>
        </pc:spChg>
        <pc:spChg chg="mod">
          <ac:chgData name="田中　桐葉" userId="597a4310-92ed-47b4-ad3a-7292f2dc8c83" providerId="ADAL" clId="{0BE70B6A-5E13-4A8B-9D27-949C74DE67FE}" dt="2022-05-24T04:46:16.714" v="5363"/>
          <ac:spMkLst>
            <pc:docMk/>
            <pc:sldMk cId="1192325146" sldId="261"/>
            <ac:spMk id="46" creationId="{976A5720-9DCD-44D5-4607-42ABA507E039}"/>
          </ac:spMkLst>
        </pc:spChg>
        <pc:spChg chg="add mod">
          <ac:chgData name="田中　桐葉" userId="597a4310-92ed-47b4-ad3a-7292f2dc8c83" providerId="ADAL" clId="{0BE70B6A-5E13-4A8B-9D27-949C74DE67FE}" dt="2022-05-25T10:42:46.509" v="16909" actId="1036"/>
          <ac:spMkLst>
            <pc:docMk/>
            <pc:sldMk cId="1192325146" sldId="261"/>
            <ac:spMk id="47" creationId="{CBE2BBD1-90CB-5852-52C6-585CDD6EC6B6}"/>
          </ac:spMkLst>
        </pc:spChg>
        <pc:spChg chg="add mod">
          <ac:chgData name="田中　桐葉" userId="597a4310-92ed-47b4-ad3a-7292f2dc8c83" providerId="ADAL" clId="{0BE70B6A-5E13-4A8B-9D27-949C74DE67FE}" dt="2022-05-26T02:36:01.377" v="20501" actId="6549"/>
          <ac:spMkLst>
            <pc:docMk/>
            <pc:sldMk cId="1192325146" sldId="261"/>
            <ac:spMk id="49" creationId="{3C4832E6-0E4A-5FDA-C849-489DB6F2C707}"/>
          </ac:spMkLst>
        </pc:spChg>
        <pc:spChg chg="mod">
          <ac:chgData name="田中　桐葉" userId="597a4310-92ed-47b4-ad3a-7292f2dc8c83" providerId="ADAL" clId="{0BE70B6A-5E13-4A8B-9D27-949C74DE67FE}" dt="2022-05-24T04:46:16.714" v="5363"/>
          <ac:spMkLst>
            <pc:docMk/>
            <pc:sldMk cId="1192325146" sldId="261"/>
            <ac:spMk id="49" creationId="{B71957C2-215E-4783-859B-0D029070E665}"/>
          </ac:spMkLst>
        </pc:spChg>
        <pc:spChg chg="add mod">
          <ac:chgData name="田中　桐葉" userId="597a4310-92ed-47b4-ad3a-7292f2dc8c83" providerId="ADAL" clId="{0BE70B6A-5E13-4A8B-9D27-949C74DE67FE}" dt="2022-05-24T04:53:00.194" v="5527" actId="404"/>
          <ac:spMkLst>
            <pc:docMk/>
            <pc:sldMk cId="1192325146" sldId="261"/>
            <ac:spMk id="50" creationId="{DC867A8C-7FA2-CCF2-B828-AAF2A700953E}"/>
          </ac:spMkLst>
        </pc:spChg>
        <pc:spChg chg="add mod">
          <ac:chgData name="田中　桐葉" userId="597a4310-92ed-47b4-ad3a-7292f2dc8c83" providerId="ADAL" clId="{0BE70B6A-5E13-4A8B-9D27-949C74DE67FE}" dt="2022-05-24T04:53:00.194" v="5527" actId="404"/>
          <ac:spMkLst>
            <pc:docMk/>
            <pc:sldMk cId="1192325146" sldId="261"/>
            <ac:spMk id="51" creationId="{827C24E0-E425-8492-48A5-0CC6AC7122D4}"/>
          </ac:spMkLst>
        </pc:spChg>
        <pc:spChg chg="add mod">
          <ac:chgData name="田中　桐葉" userId="597a4310-92ed-47b4-ad3a-7292f2dc8c83" providerId="ADAL" clId="{0BE70B6A-5E13-4A8B-9D27-949C74DE67FE}" dt="2022-05-24T04:53:00.194" v="5527" actId="404"/>
          <ac:spMkLst>
            <pc:docMk/>
            <pc:sldMk cId="1192325146" sldId="261"/>
            <ac:spMk id="52" creationId="{6C4BAE5E-A55E-894C-4F02-E783946DC0D3}"/>
          </ac:spMkLst>
        </pc:spChg>
        <pc:spChg chg="add mod ord">
          <ac:chgData name="田中　桐葉" userId="597a4310-92ed-47b4-ad3a-7292f2dc8c83" providerId="ADAL" clId="{0BE70B6A-5E13-4A8B-9D27-949C74DE67FE}" dt="2022-05-24T04:53:00.194" v="5527" actId="404"/>
          <ac:spMkLst>
            <pc:docMk/>
            <pc:sldMk cId="1192325146" sldId="261"/>
            <ac:spMk id="53" creationId="{F8884BCE-6FFA-D095-5407-A405075148ED}"/>
          </ac:spMkLst>
        </pc:spChg>
        <pc:spChg chg="mod">
          <ac:chgData name="田中　桐葉" userId="597a4310-92ed-47b4-ad3a-7292f2dc8c83" providerId="ADAL" clId="{0BE70B6A-5E13-4A8B-9D27-949C74DE67FE}" dt="2022-05-25T11:19:32.233" v="17199" actId="1076"/>
          <ac:spMkLst>
            <pc:docMk/>
            <pc:sldMk cId="1192325146" sldId="261"/>
            <ac:spMk id="54" creationId="{C7C4A401-66DE-4B91-90A3-AF0FD51B8652}"/>
          </ac:spMkLst>
        </pc:spChg>
        <pc:spChg chg="add mod">
          <ac:chgData name="田中　桐葉" userId="597a4310-92ed-47b4-ad3a-7292f2dc8c83" providerId="ADAL" clId="{0BE70B6A-5E13-4A8B-9D27-949C74DE67FE}" dt="2022-05-24T04:51:43.597" v="5505" actId="164"/>
          <ac:spMkLst>
            <pc:docMk/>
            <pc:sldMk cId="1192325146" sldId="261"/>
            <ac:spMk id="56" creationId="{CF3C9FB4-C227-2A61-76E5-881F49350521}"/>
          </ac:spMkLst>
        </pc:spChg>
        <pc:spChg chg="add del">
          <ac:chgData name="田中　桐葉" userId="597a4310-92ed-47b4-ad3a-7292f2dc8c83" providerId="ADAL" clId="{0BE70B6A-5E13-4A8B-9D27-949C74DE67FE}" dt="2022-05-25T11:13:28.477" v="17056" actId="22"/>
          <ac:spMkLst>
            <pc:docMk/>
            <pc:sldMk cId="1192325146" sldId="261"/>
            <ac:spMk id="56" creationId="{E1F202D7-FE9E-798A-166A-38FFF8FCE7C1}"/>
          </ac:spMkLst>
        </pc:spChg>
        <pc:spChg chg="add del mod">
          <ac:chgData name="田中　桐葉" userId="597a4310-92ed-47b4-ad3a-7292f2dc8c83" providerId="ADAL" clId="{0BE70B6A-5E13-4A8B-9D27-949C74DE67FE}" dt="2022-05-26T03:07:41.178" v="21373" actId="478"/>
          <ac:spMkLst>
            <pc:docMk/>
            <pc:sldMk cId="1192325146" sldId="261"/>
            <ac:spMk id="58" creationId="{8B0B3894-11A4-50F7-B864-12D10BFDD150}"/>
          </ac:spMkLst>
        </pc:spChg>
        <pc:spChg chg="mod">
          <ac:chgData name="田中　桐葉" userId="597a4310-92ed-47b4-ad3a-7292f2dc8c83" providerId="ADAL" clId="{0BE70B6A-5E13-4A8B-9D27-949C74DE67FE}" dt="2022-05-25T11:19:36.483" v="17200" actId="1076"/>
          <ac:spMkLst>
            <pc:docMk/>
            <pc:sldMk cId="1192325146" sldId="261"/>
            <ac:spMk id="61" creationId="{1FBD7A8D-7205-EB3B-0D10-C6DAD7E6665C}"/>
          </ac:spMkLst>
        </pc:spChg>
        <pc:spChg chg="add mod">
          <ac:chgData name="田中　桐葉" userId="597a4310-92ed-47b4-ad3a-7292f2dc8c83" providerId="ADAL" clId="{0BE70B6A-5E13-4A8B-9D27-949C74DE67FE}" dt="2022-05-24T04:53:05.855" v="5528" actId="14100"/>
          <ac:spMkLst>
            <pc:docMk/>
            <pc:sldMk cId="1192325146" sldId="261"/>
            <ac:spMk id="63" creationId="{3B636724-EB2B-0D48-7C25-198554183A27}"/>
          </ac:spMkLst>
        </pc:spChg>
        <pc:spChg chg="add del mod">
          <ac:chgData name="田中　桐葉" userId="597a4310-92ed-47b4-ad3a-7292f2dc8c83" providerId="ADAL" clId="{0BE70B6A-5E13-4A8B-9D27-949C74DE67FE}" dt="2022-05-25T11:25:30.430" v="17269" actId="478"/>
          <ac:spMkLst>
            <pc:docMk/>
            <pc:sldMk cId="1192325146" sldId="261"/>
            <ac:spMk id="63" creationId="{B5C122DE-9020-AEC6-2915-130210988923}"/>
          </ac:spMkLst>
        </pc:spChg>
        <pc:spChg chg="add del">
          <ac:chgData name="田中　桐葉" userId="597a4310-92ed-47b4-ad3a-7292f2dc8c83" providerId="ADAL" clId="{0BE70B6A-5E13-4A8B-9D27-949C74DE67FE}" dt="2022-05-25T11:25:56.258" v="17292" actId="22"/>
          <ac:spMkLst>
            <pc:docMk/>
            <pc:sldMk cId="1192325146" sldId="261"/>
            <ac:spMk id="65" creationId="{01BD7EDF-D9BE-F7FA-CA44-5141925465C1}"/>
          </ac:spMkLst>
        </pc:spChg>
        <pc:spChg chg="add del mod">
          <ac:chgData name="田中　桐葉" userId="597a4310-92ed-47b4-ad3a-7292f2dc8c83" providerId="ADAL" clId="{0BE70B6A-5E13-4A8B-9D27-949C74DE67FE}" dt="2022-05-26T03:14:28.865" v="21442" actId="478"/>
          <ac:spMkLst>
            <pc:docMk/>
            <pc:sldMk cId="1192325146" sldId="261"/>
            <ac:spMk id="67" creationId="{8E4936EF-71B3-60A5-C3A1-166D1A0E5E18}"/>
          </ac:spMkLst>
        </pc:spChg>
        <pc:spChg chg="del mod topLvl">
          <ac:chgData name="田中　桐葉" userId="597a4310-92ed-47b4-ad3a-7292f2dc8c83" providerId="ADAL" clId="{0BE70B6A-5E13-4A8B-9D27-949C74DE67FE}" dt="2022-05-25T11:26:26.284" v="17302" actId="478"/>
          <ac:spMkLst>
            <pc:docMk/>
            <pc:sldMk cId="1192325146" sldId="261"/>
            <ac:spMk id="70" creationId="{2E635A64-ADF6-2562-C390-075CD2E652A0}"/>
          </ac:spMkLst>
        </pc:spChg>
        <pc:spChg chg="add mod">
          <ac:chgData name="田中　桐葉" userId="597a4310-92ed-47b4-ad3a-7292f2dc8c83" providerId="ADAL" clId="{0BE70B6A-5E13-4A8B-9D27-949C74DE67FE}" dt="2022-05-26T03:11:22.812" v="21412" actId="20577"/>
          <ac:spMkLst>
            <pc:docMk/>
            <pc:sldMk cId="1192325146" sldId="261"/>
            <ac:spMk id="74" creationId="{3F74E061-0D7F-040B-D687-785D100A2099}"/>
          </ac:spMkLst>
        </pc:spChg>
        <pc:spChg chg="add del">
          <ac:chgData name="田中　桐葉" userId="597a4310-92ed-47b4-ad3a-7292f2dc8c83" providerId="ADAL" clId="{0BE70B6A-5E13-4A8B-9D27-949C74DE67FE}" dt="2022-05-25T11:54:20.760" v="17588" actId="22"/>
          <ac:spMkLst>
            <pc:docMk/>
            <pc:sldMk cId="1192325146" sldId="261"/>
            <ac:spMk id="76" creationId="{1E7CD7BF-6AD3-6586-24AF-DC80BAB84F63}"/>
          </ac:spMkLst>
        </pc:spChg>
        <pc:spChg chg="add del mod">
          <ac:chgData name="田中　桐葉" userId="597a4310-92ed-47b4-ad3a-7292f2dc8c83" providerId="ADAL" clId="{0BE70B6A-5E13-4A8B-9D27-949C74DE67FE}" dt="2022-05-25T11:55:39.250" v="17616" actId="478"/>
          <ac:spMkLst>
            <pc:docMk/>
            <pc:sldMk cId="1192325146" sldId="261"/>
            <ac:spMk id="78" creationId="{21B1F5DE-A803-623B-43B9-1409D0A2433D}"/>
          </ac:spMkLst>
        </pc:spChg>
        <pc:spChg chg="add mod">
          <ac:chgData name="田中　桐葉" userId="597a4310-92ed-47b4-ad3a-7292f2dc8c83" providerId="ADAL" clId="{0BE70B6A-5E13-4A8B-9D27-949C74DE67FE}" dt="2022-05-26T03:11:22.812" v="21412" actId="20577"/>
          <ac:spMkLst>
            <pc:docMk/>
            <pc:sldMk cId="1192325146" sldId="261"/>
            <ac:spMk id="79" creationId="{BD7EA855-E792-2D40-A2B9-AEC3BF7E23EE}"/>
          </ac:spMkLst>
        </pc:spChg>
        <pc:spChg chg="add del">
          <ac:chgData name="田中　桐葉" userId="597a4310-92ed-47b4-ad3a-7292f2dc8c83" providerId="ADAL" clId="{0BE70B6A-5E13-4A8B-9D27-949C74DE67FE}" dt="2022-05-25T11:54:50.670" v="17595" actId="22"/>
          <ac:spMkLst>
            <pc:docMk/>
            <pc:sldMk cId="1192325146" sldId="261"/>
            <ac:spMk id="81" creationId="{405787C7-C1CF-F531-8493-B7B3EFCA29B7}"/>
          </ac:spMkLst>
        </pc:spChg>
        <pc:spChg chg="add mod">
          <ac:chgData name="田中　桐葉" userId="597a4310-92ed-47b4-ad3a-7292f2dc8c83" providerId="ADAL" clId="{0BE70B6A-5E13-4A8B-9D27-949C74DE67FE}" dt="2022-05-26T03:11:23.672" v="21415" actId="20577"/>
          <ac:spMkLst>
            <pc:docMk/>
            <pc:sldMk cId="1192325146" sldId="261"/>
            <ac:spMk id="83" creationId="{42EF98CE-BD2A-C7A5-EDD3-37BF092C2323}"/>
          </ac:spMkLst>
        </pc:spChg>
        <pc:spChg chg="add mod">
          <ac:chgData name="田中　桐葉" userId="597a4310-92ed-47b4-ad3a-7292f2dc8c83" providerId="ADAL" clId="{0BE70B6A-5E13-4A8B-9D27-949C74DE67FE}" dt="2022-05-26T03:11:22.812" v="21412" actId="20577"/>
          <ac:spMkLst>
            <pc:docMk/>
            <pc:sldMk cId="1192325146" sldId="261"/>
            <ac:spMk id="84" creationId="{43ABF945-FC78-A97C-B365-245EEBE2A4A0}"/>
          </ac:spMkLst>
        </pc:spChg>
        <pc:spChg chg="add del mod">
          <ac:chgData name="田中　桐葉" userId="597a4310-92ed-47b4-ad3a-7292f2dc8c83" providerId="ADAL" clId="{0BE70B6A-5E13-4A8B-9D27-949C74DE67FE}" dt="2022-05-24T07:41:03.087" v="7362" actId="21"/>
          <ac:spMkLst>
            <pc:docMk/>
            <pc:sldMk cId="1192325146" sldId="261"/>
            <ac:spMk id="88" creationId="{007865D6-6479-EE31-9919-1A2A8E580D79}"/>
          </ac:spMkLst>
        </pc:spChg>
        <pc:spChg chg="add del">
          <ac:chgData name="田中　桐葉" userId="597a4310-92ed-47b4-ad3a-7292f2dc8c83" providerId="ADAL" clId="{0BE70B6A-5E13-4A8B-9D27-949C74DE67FE}" dt="2022-05-25T11:56:49.870" v="17648" actId="11529"/>
          <ac:spMkLst>
            <pc:docMk/>
            <pc:sldMk cId="1192325146" sldId="261"/>
            <ac:spMk id="88" creationId="{158640B4-333C-6D95-D6A3-227E249DD436}"/>
          </ac:spMkLst>
        </pc:spChg>
        <pc:spChg chg="add del mod ord">
          <ac:chgData name="田中　桐葉" userId="597a4310-92ed-47b4-ad3a-7292f2dc8c83" providerId="ADAL" clId="{0BE70B6A-5E13-4A8B-9D27-949C74DE67FE}" dt="2022-05-25T08:33:52.590" v="16723" actId="478"/>
          <ac:spMkLst>
            <pc:docMk/>
            <pc:sldMk cId="1192325146" sldId="261"/>
            <ac:spMk id="89" creationId="{5283CAB9-677A-29E6-FDDB-CAED49CD682D}"/>
          </ac:spMkLst>
        </pc:spChg>
        <pc:spChg chg="add mod">
          <ac:chgData name="田中　桐葉" userId="597a4310-92ed-47b4-ad3a-7292f2dc8c83" providerId="ADAL" clId="{0BE70B6A-5E13-4A8B-9D27-949C74DE67FE}" dt="2022-05-26T03:11:22.812" v="21412" actId="20577"/>
          <ac:spMkLst>
            <pc:docMk/>
            <pc:sldMk cId="1192325146" sldId="261"/>
            <ac:spMk id="91" creationId="{D5C2C2D1-EC82-02F4-61EA-B28C1F11FCC2}"/>
          </ac:spMkLst>
        </pc:spChg>
        <pc:spChg chg="add del mod">
          <ac:chgData name="田中　桐葉" userId="597a4310-92ed-47b4-ad3a-7292f2dc8c83" providerId="ADAL" clId="{0BE70B6A-5E13-4A8B-9D27-949C74DE67FE}" dt="2022-05-25T11:56:57.770" v="17652"/>
          <ac:spMkLst>
            <pc:docMk/>
            <pc:sldMk cId="1192325146" sldId="261"/>
            <ac:spMk id="92" creationId="{5CE20567-1ED5-B158-FB70-B093168EC90B}"/>
          </ac:spMkLst>
        </pc:spChg>
        <pc:spChg chg="add mod">
          <ac:chgData name="田中　桐葉" userId="597a4310-92ed-47b4-ad3a-7292f2dc8c83" providerId="ADAL" clId="{0BE70B6A-5E13-4A8B-9D27-949C74DE67FE}" dt="2022-05-26T03:11:22.812" v="21412" actId="20577"/>
          <ac:spMkLst>
            <pc:docMk/>
            <pc:sldMk cId="1192325146" sldId="261"/>
            <ac:spMk id="93" creationId="{F667B736-07BA-BE61-8AF1-7534C605E794}"/>
          </ac:spMkLst>
        </pc:spChg>
        <pc:spChg chg="add del">
          <ac:chgData name="田中　桐葉" userId="597a4310-92ed-47b4-ad3a-7292f2dc8c83" providerId="ADAL" clId="{0BE70B6A-5E13-4A8B-9D27-949C74DE67FE}" dt="2022-05-25T12:00:57.689" v="17723" actId="22"/>
          <ac:spMkLst>
            <pc:docMk/>
            <pc:sldMk cId="1192325146" sldId="261"/>
            <ac:spMk id="103" creationId="{00AE94CC-447A-CF43-4BD8-13DF29877F8B}"/>
          </ac:spMkLst>
        </pc:spChg>
        <pc:spChg chg="add del mod">
          <ac:chgData name="田中　桐葉" userId="597a4310-92ed-47b4-ad3a-7292f2dc8c83" providerId="ADAL" clId="{0BE70B6A-5E13-4A8B-9D27-949C74DE67FE}" dt="2022-05-26T03:14:28.865" v="21442" actId="478"/>
          <ac:spMkLst>
            <pc:docMk/>
            <pc:sldMk cId="1192325146" sldId="261"/>
            <ac:spMk id="105" creationId="{7920E3A0-8291-4116-5924-44C4C8DC9A02}"/>
          </ac:spMkLst>
        </pc:spChg>
        <pc:spChg chg="add del mod">
          <ac:chgData name="田中　桐葉" userId="597a4310-92ed-47b4-ad3a-7292f2dc8c83" providerId="ADAL" clId="{0BE70B6A-5E13-4A8B-9D27-949C74DE67FE}" dt="2022-05-26T14:52:48.574" v="31287" actId="478"/>
          <ac:spMkLst>
            <pc:docMk/>
            <pc:sldMk cId="1192325146" sldId="261"/>
            <ac:spMk id="108" creationId="{AA04D071-0A55-1E3A-B030-B02AEC6DA859}"/>
          </ac:spMkLst>
        </pc:spChg>
        <pc:spChg chg="add mod">
          <ac:chgData name="田中　桐葉" userId="597a4310-92ed-47b4-ad3a-7292f2dc8c83" providerId="ADAL" clId="{0BE70B6A-5E13-4A8B-9D27-949C74DE67FE}" dt="2022-05-26T03:11:22.812" v="21412" actId="20577"/>
          <ac:spMkLst>
            <pc:docMk/>
            <pc:sldMk cId="1192325146" sldId="261"/>
            <ac:spMk id="110" creationId="{93E15CA7-D076-DFA7-766B-62C816DB56B2}"/>
          </ac:spMkLst>
        </pc:spChg>
        <pc:spChg chg="add del mod">
          <ac:chgData name="田中　桐葉" userId="597a4310-92ed-47b4-ad3a-7292f2dc8c83" providerId="ADAL" clId="{0BE70B6A-5E13-4A8B-9D27-949C74DE67FE}" dt="2022-05-25T12:08:01.400" v="17811" actId="478"/>
          <ac:spMkLst>
            <pc:docMk/>
            <pc:sldMk cId="1192325146" sldId="261"/>
            <ac:spMk id="112" creationId="{A08CAD9E-77BD-68C7-1F63-154B3C414B2B}"/>
          </ac:spMkLst>
        </pc:spChg>
        <pc:spChg chg="add del mod">
          <ac:chgData name="田中　桐葉" userId="597a4310-92ed-47b4-ad3a-7292f2dc8c83" providerId="ADAL" clId="{0BE70B6A-5E13-4A8B-9D27-949C74DE67FE}" dt="2022-05-26T01:37:37.501" v="20200" actId="478"/>
          <ac:spMkLst>
            <pc:docMk/>
            <pc:sldMk cId="1192325146" sldId="261"/>
            <ac:spMk id="113" creationId="{906BD5F2-78B3-DB76-1629-4CB32D7C1B65}"/>
          </ac:spMkLst>
        </pc:spChg>
        <pc:spChg chg="del mod topLvl">
          <ac:chgData name="田中　桐葉" userId="597a4310-92ed-47b4-ad3a-7292f2dc8c83" providerId="ADAL" clId="{0BE70B6A-5E13-4A8B-9D27-949C74DE67FE}" dt="2022-05-26T02:55:18.791" v="20701" actId="478"/>
          <ac:spMkLst>
            <pc:docMk/>
            <pc:sldMk cId="1192325146" sldId="261"/>
            <ac:spMk id="118" creationId="{949DB40C-427F-2730-4606-7A4FD3906599}"/>
          </ac:spMkLst>
        </pc:spChg>
        <pc:spChg chg="add del">
          <ac:chgData name="田中　桐葉" userId="597a4310-92ed-47b4-ad3a-7292f2dc8c83" providerId="ADAL" clId="{0BE70B6A-5E13-4A8B-9D27-949C74DE67FE}" dt="2022-05-26T02:55:38.628" v="20713" actId="22"/>
          <ac:spMkLst>
            <pc:docMk/>
            <pc:sldMk cId="1192325146" sldId="261"/>
            <ac:spMk id="121" creationId="{FD70489A-E30F-D0AC-E7B4-CFCDF4CFD55E}"/>
          </ac:spMkLst>
        </pc:spChg>
        <pc:spChg chg="add del mod">
          <ac:chgData name="田中　桐葉" userId="597a4310-92ed-47b4-ad3a-7292f2dc8c83" providerId="ADAL" clId="{0BE70B6A-5E13-4A8B-9D27-949C74DE67FE}" dt="2022-05-26T03:14:59.200" v="21452" actId="478"/>
          <ac:spMkLst>
            <pc:docMk/>
            <pc:sldMk cId="1192325146" sldId="261"/>
            <ac:spMk id="123" creationId="{22DF86E9-EE4F-38A8-EA6E-C1A57315B1CF}"/>
          </ac:spMkLst>
        </pc:spChg>
        <pc:spChg chg="add mod topLvl">
          <ac:chgData name="田中　桐葉" userId="597a4310-92ed-47b4-ad3a-7292f2dc8c83" providerId="ADAL" clId="{0BE70B6A-5E13-4A8B-9D27-949C74DE67FE}" dt="2022-05-26T14:53:51.561" v="31307" actId="165"/>
          <ac:spMkLst>
            <pc:docMk/>
            <pc:sldMk cId="1192325146" sldId="261"/>
            <ac:spMk id="124" creationId="{6AD983BD-B610-AC7E-4A78-AAA3D3783972}"/>
          </ac:spMkLst>
        </pc:spChg>
        <pc:spChg chg="add del mod topLvl">
          <ac:chgData name="田中　桐葉" userId="597a4310-92ed-47b4-ad3a-7292f2dc8c83" providerId="ADAL" clId="{0BE70B6A-5E13-4A8B-9D27-949C74DE67FE}" dt="2022-05-26T14:55:15.239" v="31325" actId="478"/>
          <ac:spMkLst>
            <pc:docMk/>
            <pc:sldMk cId="1192325146" sldId="261"/>
            <ac:spMk id="125" creationId="{8AC8689A-14DA-0B02-2E7E-4B5454D7D477}"/>
          </ac:spMkLst>
        </pc:spChg>
        <pc:spChg chg="add del mod topLvl">
          <ac:chgData name="田中　桐葉" userId="597a4310-92ed-47b4-ad3a-7292f2dc8c83" providerId="ADAL" clId="{0BE70B6A-5E13-4A8B-9D27-949C74DE67FE}" dt="2022-05-26T14:52:52.746" v="31289" actId="478"/>
          <ac:spMkLst>
            <pc:docMk/>
            <pc:sldMk cId="1192325146" sldId="261"/>
            <ac:spMk id="126" creationId="{BADC9F0D-FFFE-DF56-5A46-32A47A0AC7BF}"/>
          </ac:spMkLst>
        </pc:spChg>
        <pc:spChg chg="add del mod">
          <ac:chgData name="田中　桐葉" userId="597a4310-92ed-47b4-ad3a-7292f2dc8c83" providerId="ADAL" clId="{0BE70B6A-5E13-4A8B-9D27-949C74DE67FE}" dt="2022-05-26T03:14:48.526" v="21448"/>
          <ac:spMkLst>
            <pc:docMk/>
            <pc:sldMk cId="1192325146" sldId="261"/>
            <ac:spMk id="128" creationId="{9A253469-7131-8956-CB44-188E4BDD68A4}"/>
          </ac:spMkLst>
        </pc:spChg>
        <pc:spChg chg="add del mod">
          <ac:chgData name="田中　桐葉" userId="597a4310-92ed-47b4-ad3a-7292f2dc8c83" providerId="ADAL" clId="{0BE70B6A-5E13-4A8B-9D27-949C74DE67FE}" dt="2022-05-26T03:14:48.526" v="21448"/>
          <ac:spMkLst>
            <pc:docMk/>
            <pc:sldMk cId="1192325146" sldId="261"/>
            <ac:spMk id="129" creationId="{625A9B9F-1C56-21FA-8A61-3E294D4E5BF5}"/>
          </ac:spMkLst>
        </pc:spChg>
        <pc:spChg chg="add del mod">
          <ac:chgData name="田中　桐葉" userId="597a4310-92ed-47b4-ad3a-7292f2dc8c83" providerId="ADAL" clId="{0BE70B6A-5E13-4A8B-9D27-949C74DE67FE}" dt="2022-05-26T03:14:48.526" v="21448"/>
          <ac:spMkLst>
            <pc:docMk/>
            <pc:sldMk cId="1192325146" sldId="261"/>
            <ac:spMk id="130" creationId="{1A9D34E1-D3CA-0A9D-7878-72EA4DFE623C}"/>
          </ac:spMkLst>
        </pc:spChg>
        <pc:spChg chg="mod">
          <ac:chgData name="田中　桐葉" userId="597a4310-92ed-47b4-ad3a-7292f2dc8c83" providerId="ADAL" clId="{0BE70B6A-5E13-4A8B-9D27-949C74DE67FE}" dt="2022-05-26T03:14:46.447" v="21447"/>
          <ac:spMkLst>
            <pc:docMk/>
            <pc:sldMk cId="1192325146" sldId="261"/>
            <ac:spMk id="133" creationId="{6CBF6DE8-53F4-BE53-EA8F-6E4E22A09AEC}"/>
          </ac:spMkLst>
        </pc:spChg>
        <pc:spChg chg="mod">
          <ac:chgData name="田中　桐葉" userId="597a4310-92ed-47b4-ad3a-7292f2dc8c83" providerId="ADAL" clId="{0BE70B6A-5E13-4A8B-9D27-949C74DE67FE}" dt="2022-05-26T03:14:46.447" v="21447"/>
          <ac:spMkLst>
            <pc:docMk/>
            <pc:sldMk cId="1192325146" sldId="261"/>
            <ac:spMk id="134" creationId="{CA8EDF5E-934E-02E3-6C1E-C7D009CAEA97}"/>
          </ac:spMkLst>
        </pc:spChg>
        <pc:spChg chg="mod">
          <ac:chgData name="田中　桐葉" userId="597a4310-92ed-47b4-ad3a-7292f2dc8c83" providerId="ADAL" clId="{0BE70B6A-5E13-4A8B-9D27-949C74DE67FE}" dt="2022-05-26T03:14:46.447" v="21447"/>
          <ac:spMkLst>
            <pc:docMk/>
            <pc:sldMk cId="1192325146" sldId="261"/>
            <ac:spMk id="138" creationId="{ACF71D89-9655-EEC0-50C2-F43F2CD28E32}"/>
          </ac:spMkLst>
        </pc:spChg>
        <pc:spChg chg="add mod">
          <ac:chgData name="田中　桐葉" userId="597a4310-92ed-47b4-ad3a-7292f2dc8c83" providerId="ADAL" clId="{0BE70B6A-5E13-4A8B-9D27-949C74DE67FE}" dt="2022-05-26T14:57:47.377" v="31437" actId="14100"/>
          <ac:spMkLst>
            <pc:docMk/>
            <pc:sldMk cId="1192325146" sldId="261"/>
            <ac:spMk id="139" creationId="{2CDC18EF-C549-E1EC-3771-A263CF1CEBAF}"/>
          </ac:spMkLst>
        </pc:spChg>
        <pc:spChg chg="add mod">
          <ac:chgData name="田中　桐葉" userId="597a4310-92ed-47b4-ad3a-7292f2dc8c83" providerId="ADAL" clId="{0BE70B6A-5E13-4A8B-9D27-949C74DE67FE}" dt="2022-05-26T15:00:35.692" v="31630" actId="1076"/>
          <ac:spMkLst>
            <pc:docMk/>
            <pc:sldMk cId="1192325146" sldId="261"/>
            <ac:spMk id="140" creationId="{6A3FFE0A-B65F-AF22-E6FE-E15D77241359}"/>
          </ac:spMkLst>
        </pc:spChg>
        <pc:spChg chg="add mod">
          <ac:chgData name="田中　桐葉" userId="597a4310-92ed-47b4-ad3a-7292f2dc8c83" providerId="ADAL" clId="{0BE70B6A-5E13-4A8B-9D27-949C74DE67FE}" dt="2022-05-26T05:20:07.580" v="23549" actId="20577"/>
          <ac:spMkLst>
            <pc:docMk/>
            <pc:sldMk cId="1192325146" sldId="261"/>
            <ac:spMk id="141" creationId="{AD69D96C-0C71-1B93-E8F2-FB810EA3E162}"/>
          </ac:spMkLst>
        </pc:spChg>
        <pc:spChg chg="mod">
          <ac:chgData name="田中　桐葉" userId="597a4310-92ed-47b4-ad3a-7292f2dc8c83" providerId="ADAL" clId="{0BE70B6A-5E13-4A8B-9D27-949C74DE67FE}" dt="2022-05-26T05:20:07.580" v="23549" actId="20577"/>
          <ac:spMkLst>
            <pc:docMk/>
            <pc:sldMk cId="1192325146" sldId="261"/>
            <ac:spMk id="144" creationId="{50BCA6F6-FF1A-E9B6-F25A-E5437D5BB168}"/>
          </ac:spMkLst>
        </pc:spChg>
        <pc:spChg chg="mod">
          <ac:chgData name="田中　桐葉" userId="597a4310-92ed-47b4-ad3a-7292f2dc8c83" providerId="ADAL" clId="{0BE70B6A-5E13-4A8B-9D27-949C74DE67FE}" dt="2022-05-26T05:20:07.580" v="23549" actId="20577"/>
          <ac:spMkLst>
            <pc:docMk/>
            <pc:sldMk cId="1192325146" sldId="261"/>
            <ac:spMk id="145" creationId="{DF36629A-4682-9A5D-9925-4F4CD9926A8A}"/>
          </ac:spMkLst>
        </pc:spChg>
        <pc:spChg chg="del mod">
          <ac:chgData name="田中　桐葉" userId="597a4310-92ed-47b4-ad3a-7292f2dc8c83" providerId="ADAL" clId="{0BE70B6A-5E13-4A8B-9D27-949C74DE67FE}" dt="2022-05-26T03:16:36.246" v="21463" actId="478"/>
          <ac:spMkLst>
            <pc:docMk/>
            <pc:sldMk cId="1192325146" sldId="261"/>
            <ac:spMk id="149" creationId="{5A82316A-A59F-ECEE-2D50-678A171CB126}"/>
          </ac:spMkLst>
        </pc:spChg>
        <pc:spChg chg="add mod topLvl">
          <ac:chgData name="田中　桐葉" userId="597a4310-92ed-47b4-ad3a-7292f2dc8c83" providerId="ADAL" clId="{0BE70B6A-5E13-4A8B-9D27-949C74DE67FE}" dt="2022-05-26T14:56:38.105" v="31430" actId="1076"/>
          <ac:spMkLst>
            <pc:docMk/>
            <pc:sldMk cId="1192325146" sldId="261"/>
            <ac:spMk id="150" creationId="{18DF38E4-5733-E53A-846F-C0DC39093BEF}"/>
          </ac:spMkLst>
        </pc:spChg>
        <pc:spChg chg="add del">
          <ac:chgData name="田中　桐葉" userId="597a4310-92ed-47b4-ad3a-7292f2dc8c83" providerId="ADAL" clId="{0BE70B6A-5E13-4A8B-9D27-949C74DE67FE}" dt="2022-05-26T03:16:40.470" v="21471" actId="22"/>
          <ac:spMkLst>
            <pc:docMk/>
            <pc:sldMk cId="1192325146" sldId="261"/>
            <ac:spMk id="152" creationId="{06112D26-4734-5307-8037-2C86DE5289B7}"/>
          </ac:spMkLst>
        </pc:spChg>
        <pc:spChg chg="add mod">
          <ac:chgData name="田中　桐葉" userId="597a4310-92ed-47b4-ad3a-7292f2dc8c83" providerId="ADAL" clId="{0BE70B6A-5E13-4A8B-9D27-949C74DE67FE}" dt="2022-05-26T15:02:31.250" v="31794" actId="207"/>
          <ac:spMkLst>
            <pc:docMk/>
            <pc:sldMk cId="1192325146" sldId="261"/>
            <ac:spMk id="154" creationId="{78BCE973-4BCE-B395-FC94-C1FF8C40FD12}"/>
          </ac:spMkLst>
        </pc:spChg>
        <pc:spChg chg="mod topLvl">
          <ac:chgData name="田中　桐葉" userId="597a4310-92ed-47b4-ad3a-7292f2dc8c83" providerId="ADAL" clId="{0BE70B6A-5E13-4A8B-9D27-949C74DE67FE}" dt="2022-05-26T03:25:21.012" v="21648" actId="1076"/>
          <ac:spMkLst>
            <pc:docMk/>
            <pc:sldMk cId="1192325146" sldId="261"/>
            <ac:spMk id="161" creationId="{01DC110B-F9A6-525A-73BB-645DDA8FB474}"/>
          </ac:spMkLst>
        </pc:spChg>
        <pc:spChg chg="add del mod topLvl">
          <ac:chgData name="田中　桐葉" userId="597a4310-92ed-47b4-ad3a-7292f2dc8c83" providerId="ADAL" clId="{0BE70B6A-5E13-4A8B-9D27-949C74DE67FE}" dt="2022-05-26T03:25:05.456" v="21644" actId="478"/>
          <ac:spMkLst>
            <pc:docMk/>
            <pc:sldMk cId="1192325146" sldId="261"/>
            <ac:spMk id="165" creationId="{48E604BC-CC39-305A-B960-9D6E60185E64}"/>
          </ac:spMkLst>
        </pc:spChg>
        <pc:spChg chg="mod topLvl">
          <ac:chgData name="田中　桐葉" userId="597a4310-92ed-47b4-ad3a-7292f2dc8c83" providerId="ADAL" clId="{0BE70B6A-5E13-4A8B-9D27-949C74DE67FE}" dt="2022-05-26T14:54:59.335" v="31321" actId="1076"/>
          <ac:spMkLst>
            <pc:docMk/>
            <pc:sldMk cId="1192325146" sldId="261"/>
            <ac:spMk id="166" creationId="{2620CAAF-C60E-F718-DA28-A2175FC0B0C9}"/>
          </ac:spMkLst>
        </pc:spChg>
        <pc:spChg chg="mod topLvl">
          <ac:chgData name="田中　桐葉" userId="597a4310-92ed-47b4-ad3a-7292f2dc8c83" providerId="ADAL" clId="{0BE70B6A-5E13-4A8B-9D27-949C74DE67FE}" dt="2022-05-26T14:53:51.561" v="31307" actId="165"/>
          <ac:spMkLst>
            <pc:docMk/>
            <pc:sldMk cId="1192325146" sldId="261"/>
            <ac:spMk id="167" creationId="{41C5AD71-75E4-0C4F-6745-FCA63322621F}"/>
          </ac:spMkLst>
        </pc:spChg>
        <pc:spChg chg="mod topLvl">
          <ac:chgData name="田中　桐葉" userId="597a4310-92ed-47b4-ad3a-7292f2dc8c83" providerId="ADAL" clId="{0BE70B6A-5E13-4A8B-9D27-949C74DE67FE}" dt="2022-05-26T14:53:51.561" v="31307" actId="165"/>
          <ac:spMkLst>
            <pc:docMk/>
            <pc:sldMk cId="1192325146" sldId="261"/>
            <ac:spMk id="169" creationId="{8BDF4EA6-D4C7-24C6-E2BD-1534EBB4D36B}"/>
          </ac:spMkLst>
        </pc:spChg>
        <pc:spChg chg="add del mod topLvl">
          <ac:chgData name="田中　桐葉" userId="597a4310-92ed-47b4-ad3a-7292f2dc8c83" providerId="ADAL" clId="{0BE70B6A-5E13-4A8B-9D27-949C74DE67FE}" dt="2022-05-26T14:54:36.723" v="31319" actId="1076"/>
          <ac:spMkLst>
            <pc:docMk/>
            <pc:sldMk cId="1192325146" sldId="261"/>
            <ac:spMk id="170" creationId="{D7AF7A47-9EA9-05C3-459F-305157F31418}"/>
          </ac:spMkLst>
        </pc:spChg>
        <pc:spChg chg="add del mod topLvl">
          <ac:chgData name="田中　桐葉" userId="597a4310-92ed-47b4-ad3a-7292f2dc8c83" providerId="ADAL" clId="{0BE70B6A-5E13-4A8B-9D27-949C74DE67FE}" dt="2022-05-26T03:25:02.183" v="21642" actId="478"/>
          <ac:spMkLst>
            <pc:docMk/>
            <pc:sldMk cId="1192325146" sldId="261"/>
            <ac:spMk id="172" creationId="{54B323F0-73B7-BB33-A16E-2028F711944B}"/>
          </ac:spMkLst>
        </pc:spChg>
        <pc:spChg chg="add del mod">
          <ac:chgData name="田中　桐葉" userId="597a4310-92ed-47b4-ad3a-7292f2dc8c83" providerId="ADAL" clId="{0BE70B6A-5E13-4A8B-9D27-949C74DE67FE}" dt="2022-05-26T03:30:37.138" v="21717" actId="478"/>
          <ac:spMkLst>
            <pc:docMk/>
            <pc:sldMk cId="1192325146" sldId="261"/>
            <ac:spMk id="183" creationId="{8BE118AF-8DF5-976C-841E-A31D11D6D67D}"/>
          </ac:spMkLst>
        </pc:spChg>
        <pc:spChg chg="add mod">
          <ac:chgData name="田中　桐葉" userId="597a4310-92ed-47b4-ad3a-7292f2dc8c83" providerId="ADAL" clId="{0BE70B6A-5E13-4A8B-9D27-949C74DE67FE}" dt="2022-05-26T14:53:51.561" v="31307" actId="165"/>
          <ac:spMkLst>
            <pc:docMk/>
            <pc:sldMk cId="1192325146" sldId="261"/>
            <ac:spMk id="187" creationId="{F4DCCDFD-681B-803C-A05A-8CE50698CD41}"/>
          </ac:spMkLst>
        </pc:spChg>
        <pc:spChg chg="add del">
          <ac:chgData name="田中　桐葉" userId="597a4310-92ed-47b4-ad3a-7292f2dc8c83" providerId="ADAL" clId="{0BE70B6A-5E13-4A8B-9D27-949C74DE67FE}" dt="2022-05-26T14:35:15.913" v="31101"/>
          <ac:spMkLst>
            <pc:docMk/>
            <pc:sldMk cId="1192325146" sldId="261"/>
            <ac:spMk id="189" creationId="{8AA2EB6F-ED6A-E3B1-01A7-F914643C81C8}"/>
          </ac:spMkLst>
        </pc:spChg>
        <pc:spChg chg="add mod">
          <ac:chgData name="田中　桐葉" userId="597a4310-92ed-47b4-ad3a-7292f2dc8c83" providerId="ADAL" clId="{0BE70B6A-5E13-4A8B-9D27-949C74DE67FE}" dt="2022-05-26T05:02:05.031" v="23226" actId="571"/>
          <ac:spMkLst>
            <pc:docMk/>
            <pc:sldMk cId="1192325146" sldId="261"/>
            <ac:spMk id="191" creationId="{085C4043-DB05-5FD6-97B7-C7F99E2115D4}"/>
          </ac:spMkLst>
        </pc:spChg>
        <pc:spChg chg="add del">
          <ac:chgData name="田中　桐葉" userId="597a4310-92ed-47b4-ad3a-7292f2dc8c83" providerId="ADAL" clId="{0BE70B6A-5E13-4A8B-9D27-949C74DE67FE}" dt="2022-05-26T05:18:57.099" v="23524" actId="22"/>
          <ac:spMkLst>
            <pc:docMk/>
            <pc:sldMk cId="1192325146" sldId="261"/>
            <ac:spMk id="194" creationId="{3349ABA6-158A-69E4-45A7-94ACD4E01630}"/>
          </ac:spMkLst>
        </pc:spChg>
        <pc:spChg chg="add mod">
          <ac:chgData name="田中　桐葉" userId="597a4310-92ed-47b4-ad3a-7292f2dc8c83" providerId="ADAL" clId="{0BE70B6A-5E13-4A8B-9D27-949C74DE67FE}" dt="2022-05-26T10:56:22.898" v="28458" actId="164"/>
          <ac:spMkLst>
            <pc:docMk/>
            <pc:sldMk cId="1192325146" sldId="261"/>
            <ac:spMk id="196" creationId="{3E85B554-DE62-7A5F-5609-192E9144A47E}"/>
          </ac:spMkLst>
        </pc:spChg>
        <pc:grpChg chg="add mod">
          <ac:chgData name="田中　桐葉" userId="597a4310-92ed-47b4-ad3a-7292f2dc8c83" providerId="ADAL" clId="{0BE70B6A-5E13-4A8B-9D27-949C74DE67FE}" dt="2022-05-26T10:56:16.980" v="28455" actId="164"/>
          <ac:grpSpMkLst>
            <pc:docMk/>
            <pc:sldMk cId="1192325146" sldId="261"/>
            <ac:grpSpMk id="3" creationId="{CE2520B6-151B-7044-6C11-F5E7DAB3EBF0}"/>
          </ac:grpSpMkLst>
        </pc:grpChg>
        <pc:grpChg chg="add del mod">
          <ac:chgData name="田中　桐葉" userId="597a4310-92ed-47b4-ad3a-7292f2dc8c83" providerId="ADAL" clId="{0BE70B6A-5E13-4A8B-9D27-949C74DE67FE}" dt="2022-05-26T14:53:51.561" v="31307" actId="165"/>
          <ac:grpSpMkLst>
            <pc:docMk/>
            <pc:sldMk cId="1192325146" sldId="261"/>
            <ac:grpSpMk id="4" creationId="{82C32DE4-98A6-A6D7-7ACF-BD5AD8482498}"/>
          </ac:grpSpMkLst>
        </pc:grpChg>
        <pc:grpChg chg="add mod">
          <ac:chgData name="田中　桐葉" userId="597a4310-92ed-47b4-ad3a-7292f2dc8c83" providerId="ADAL" clId="{0BE70B6A-5E13-4A8B-9D27-949C74DE67FE}" dt="2022-05-26T15:00:06.380" v="31628" actId="1076"/>
          <ac:grpSpMkLst>
            <pc:docMk/>
            <pc:sldMk cId="1192325146" sldId="261"/>
            <ac:grpSpMk id="5" creationId="{F1F28E11-A217-B486-13A9-F892D6814FE1}"/>
          </ac:grpSpMkLst>
        </pc:grpChg>
        <pc:grpChg chg="add del mod">
          <ac:chgData name="田中　桐葉" userId="597a4310-92ed-47b4-ad3a-7292f2dc8c83" providerId="ADAL" clId="{0BE70B6A-5E13-4A8B-9D27-949C74DE67FE}" dt="2022-05-24T04:32:51.807" v="5086" actId="21"/>
          <ac:grpSpMkLst>
            <pc:docMk/>
            <pc:sldMk cId="1192325146" sldId="261"/>
            <ac:grpSpMk id="14" creationId="{D0F5BB36-2584-F4A6-993F-9792BA0349DA}"/>
          </ac:grpSpMkLst>
        </pc:grpChg>
        <pc:grpChg chg="add del mod ord topLvl">
          <ac:chgData name="田中　桐葉" userId="597a4310-92ed-47b4-ad3a-7292f2dc8c83" providerId="ADAL" clId="{0BE70B6A-5E13-4A8B-9D27-949C74DE67FE}" dt="2022-05-26T03:19:10.303" v="21542" actId="165"/>
          <ac:grpSpMkLst>
            <pc:docMk/>
            <pc:sldMk cId="1192325146" sldId="261"/>
            <ac:grpSpMk id="18" creationId="{A24ABCD9-A783-CE23-6108-31C15123548C}"/>
          </ac:grpSpMkLst>
        </pc:grpChg>
        <pc:grpChg chg="add del mod">
          <ac:chgData name="田中　桐葉" userId="597a4310-92ed-47b4-ad3a-7292f2dc8c83" providerId="ADAL" clId="{0BE70B6A-5E13-4A8B-9D27-949C74DE67FE}" dt="2022-05-24T04:51:09.334" v="5499" actId="478"/>
          <ac:grpSpMkLst>
            <pc:docMk/>
            <pc:sldMk cId="1192325146" sldId="261"/>
            <ac:grpSpMk id="40" creationId="{A8D673BA-188E-7033-C65D-C09825153E2D}"/>
          </ac:grpSpMkLst>
        </pc:grpChg>
        <pc:grpChg chg="add del mod">
          <ac:chgData name="田中　桐葉" userId="597a4310-92ed-47b4-ad3a-7292f2dc8c83" providerId="ADAL" clId="{0BE70B6A-5E13-4A8B-9D27-949C74DE67FE}" dt="2022-05-26T03:14:28.865" v="21442" actId="478"/>
          <ac:grpSpMkLst>
            <pc:docMk/>
            <pc:sldMk cId="1192325146" sldId="261"/>
            <ac:grpSpMk id="46" creationId="{D02BD88E-48FB-0BE5-E4BD-66959D5D5F04}"/>
          </ac:grpSpMkLst>
        </pc:grpChg>
        <pc:grpChg chg="add del mod">
          <ac:chgData name="田中　桐葉" userId="597a4310-92ed-47b4-ad3a-7292f2dc8c83" providerId="ADAL" clId="{0BE70B6A-5E13-4A8B-9D27-949C74DE67FE}" dt="2022-05-26T03:14:28.865" v="21442" actId="478"/>
          <ac:grpSpMkLst>
            <pc:docMk/>
            <pc:sldMk cId="1192325146" sldId="261"/>
            <ac:grpSpMk id="50" creationId="{7EF1F3FE-5B9D-0D00-FD70-DD2CC196C1D7}"/>
          </ac:grpSpMkLst>
        </pc:grpChg>
        <pc:grpChg chg="add del mod">
          <ac:chgData name="田中　桐葉" userId="597a4310-92ed-47b4-ad3a-7292f2dc8c83" providerId="ADAL" clId="{0BE70B6A-5E13-4A8B-9D27-949C74DE67FE}" dt="2022-05-26T03:14:28.865" v="21442" actId="478"/>
          <ac:grpSpMkLst>
            <pc:docMk/>
            <pc:sldMk cId="1192325146" sldId="261"/>
            <ac:grpSpMk id="52" creationId="{603CE74D-4C70-1BAD-EC1A-0001A207F74C}"/>
          </ac:grpSpMkLst>
        </pc:grpChg>
        <pc:grpChg chg="add del mod">
          <ac:chgData name="田中　桐葉" userId="597a4310-92ed-47b4-ad3a-7292f2dc8c83" providerId="ADAL" clId="{0BE70B6A-5E13-4A8B-9D27-949C74DE67FE}" dt="2022-05-26T03:14:28.865" v="21442" actId="478"/>
          <ac:grpSpMkLst>
            <pc:docMk/>
            <pc:sldMk cId="1192325146" sldId="261"/>
            <ac:grpSpMk id="59" creationId="{B8B5D0AC-0008-5EFF-734F-477D9B7320D3}"/>
          </ac:grpSpMkLst>
        </pc:grpChg>
        <pc:grpChg chg="add del mod">
          <ac:chgData name="田中　桐葉" userId="597a4310-92ed-47b4-ad3a-7292f2dc8c83" providerId="ADAL" clId="{0BE70B6A-5E13-4A8B-9D27-949C74DE67FE}" dt="2022-05-25T11:26:26.284" v="17302" actId="478"/>
          <ac:grpSpMkLst>
            <pc:docMk/>
            <pc:sldMk cId="1192325146" sldId="261"/>
            <ac:grpSpMk id="68" creationId="{8FDBAF6B-80C9-C7FF-66C0-737F8493DAE2}"/>
          </ac:grpSpMkLst>
        </pc:grpChg>
        <pc:grpChg chg="add del mod">
          <ac:chgData name="田中　桐葉" userId="597a4310-92ed-47b4-ad3a-7292f2dc8c83" providerId="ADAL" clId="{0BE70B6A-5E13-4A8B-9D27-949C74DE67FE}" dt="2022-05-24T07:21:43.072" v="7240" actId="478"/>
          <ac:grpSpMkLst>
            <pc:docMk/>
            <pc:sldMk cId="1192325146" sldId="261"/>
            <ac:grpSpMk id="85" creationId="{C00250BF-E28A-4473-BAD3-D05823C4A60D}"/>
          </ac:grpSpMkLst>
        </pc:grpChg>
        <pc:grpChg chg="add del mod">
          <ac:chgData name="田中　桐葉" userId="597a4310-92ed-47b4-ad3a-7292f2dc8c83" providerId="ADAL" clId="{0BE70B6A-5E13-4A8B-9D27-949C74DE67FE}" dt="2022-05-25T12:02:53.248" v="17752" actId="165"/>
          <ac:grpSpMkLst>
            <pc:docMk/>
            <pc:sldMk cId="1192325146" sldId="261"/>
            <ac:grpSpMk id="99" creationId="{3B4A119A-569A-7ADF-477E-FC7969218602}"/>
          </ac:grpSpMkLst>
        </pc:grpChg>
        <pc:grpChg chg="add mod">
          <ac:chgData name="田中　桐葉" userId="597a4310-92ed-47b4-ad3a-7292f2dc8c83" providerId="ADAL" clId="{0BE70B6A-5E13-4A8B-9D27-949C74DE67FE}" dt="2022-05-26T03:11:22.812" v="21412" actId="20577"/>
          <ac:grpSpMkLst>
            <pc:docMk/>
            <pc:sldMk cId="1192325146" sldId="261"/>
            <ac:grpSpMk id="114" creationId="{E4B352B8-096C-5A39-3B95-F7DA29533B91}"/>
          </ac:grpSpMkLst>
        </pc:grpChg>
        <pc:grpChg chg="add del mod">
          <ac:chgData name="田中　桐葉" userId="597a4310-92ed-47b4-ad3a-7292f2dc8c83" providerId="ADAL" clId="{0BE70B6A-5E13-4A8B-9D27-949C74DE67FE}" dt="2022-05-26T03:14:28.865" v="21442" actId="478"/>
          <ac:grpSpMkLst>
            <pc:docMk/>
            <pc:sldMk cId="1192325146" sldId="261"/>
            <ac:grpSpMk id="115" creationId="{72F92B5E-A0D2-6857-F5F2-30623A75FFB2}"/>
          </ac:grpSpMkLst>
        </pc:grpChg>
        <pc:grpChg chg="add del mod">
          <ac:chgData name="田中　桐葉" userId="597a4310-92ed-47b4-ad3a-7292f2dc8c83" providerId="ADAL" clId="{0BE70B6A-5E13-4A8B-9D27-949C74DE67FE}" dt="2022-05-26T02:55:18.791" v="20701" actId="478"/>
          <ac:grpSpMkLst>
            <pc:docMk/>
            <pc:sldMk cId="1192325146" sldId="261"/>
            <ac:grpSpMk id="116" creationId="{29977779-320B-1B5E-89EC-253DFC862763}"/>
          </ac:grpSpMkLst>
        </pc:grpChg>
        <pc:grpChg chg="add del mod">
          <ac:chgData name="田中　桐葉" userId="597a4310-92ed-47b4-ad3a-7292f2dc8c83" providerId="ADAL" clId="{0BE70B6A-5E13-4A8B-9D27-949C74DE67FE}" dt="2022-05-26T03:13:00.549" v="21437" actId="165"/>
          <ac:grpSpMkLst>
            <pc:docMk/>
            <pc:sldMk cId="1192325146" sldId="261"/>
            <ac:grpSpMk id="127" creationId="{824541DF-E77B-8AAB-6F12-F8103C1EEA1C}"/>
          </ac:grpSpMkLst>
        </pc:grpChg>
        <pc:grpChg chg="add del mod">
          <ac:chgData name="田中　桐葉" userId="597a4310-92ed-47b4-ad3a-7292f2dc8c83" providerId="ADAL" clId="{0BE70B6A-5E13-4A8B-9D27-949C74DE67FE}" dt="2022-05-26T03:14:48.526" v="21448"/>
          <ac:grpSpMkLst>
            <pc:docMk/>
            <pc:sldMk cId="1192325146" sldId="261"/>
            <ac:grpSpMk id="131" creationId="{24E41491-0018-DCE5-7948-3D008A6C3466}"/>
          </ac:grpSpMkLst>
        </pc:grpChg>
        <pc:grpChg chg="add mod">
          <ac:chgData name="田中　桐葉" userId="597a4310-92ed-47b4-ad3a-7292f2dc8c83" providerId="ADAL" clId="{0BE70B6A-5E13-4A8B-9D27-949C74DE67FE}" dt="2022-05-26T05:20:07.580" v="23549" actId="20577"/>
          <ac:grpSpMkLst>
            <pc:docMk/>
            <pc:sldMk cId="1192325146" sldId="261"/>
            <ac:grpSpMk id="142" creationId="{1CFE7E6A-0742-0DCF-8640-8A8C63F64E75}"/>
          </ac:grpSpMkLst>
        </pc:grpChg>
        <pc:grpChg chg="add mod">
          <ac:chgData name="田中　桐葉" userId="597a4310-92ed-47b4-ad3a-7292f2dc8c83" providerId="ADAL" clId="{0BE70B6A-5E13-4A8B-9D27-949C74DE67FE}" dt="2022-05-26T03:19:13.865" v="21544" actId="164"/>
          <ac:grpSpMkLst>
            <pc:docMk/>
            <pc:sldMk cId="1192325146" sldId="261"/>
            <ac:grpSpMk id="157" creationId="{2264988B-3318-8F97-646A-03D933A3283B}"/>
          </ac:grpSpMkLst>
        </pc:grpChg>
        <pc:grpChg chg="add del mod">
          <ac:chgData name="田中　桐葉" userId="597a4310-92ed-47b4-ad3a-7292f2dc8c83" providerId="ADAL" clId="{0BE70B6A-5E13-4A8B-9D27-949C74DE67FE}" dt="2022-05-26T14:52:46.463" v="31286" actId="478"/>
          <ac:grpSpMkLst>
            <pc:docMk/>
            <pc:sldMk cId="1192325146" sldId="261"/>
            <ac:grpSpMk id="158" creationId="{DDA59E4F-B91C-2EE5-C3F2-A53BF6D30835}"/>
          </ac:grpSpMkLst>
        </pc:grpChg>
        <pc:grpChg chg="add mod">
          <ac:chgData name="田中　桐葉" userId="597a4310-92ed-47b4-ad3a-7292f2dc8c83" providerId="ADAL" clId="{0BE70B6A-5E13-4A8B-9D27-949C74DE67FE}" dt="2022-05-26T10:56:22.898" v="28458" actId="164"/>
          <ac:grpSpMkLst>
            <pc:docMk/>
            <pc:sldMk cId="1192325146" sldId="261"/>
            <ac:grpSpMk id="159" creationId="{FECED025-8EB2-5A3F-7D5B-DFEC2B613BA9}"/>
          </ac:grpSpMkLst>
        </pc:grpChg>
        <pc:grpChg chg="add del mod">
          <ac:chgData name="田中　桐葉" userId="597a4310-92ed-47b4-ad3a-7292f2dc8c83" providerId="ADAL" clId="{0BE70B6A-5E13-4A8B-9D27-949C74DE67FE}" dt="2022-05-26T03:24:51.680" v="21639" actId="165"/>
          <ac:grpSpMkLst>
            <pc:docMk/>
            <pc:sldMk cId="1192325146" sldId="261"/>
            <ac:grpSpMk id="160" creationId="{87DFD618-2E86-63A7-22D3-D2D3995B3C2C}"/>
          </ac:grpSpMkLst>
        </pc:grpChg>
        <pc:grpChg chg="add del mod topLvl">
          <ac:chgData name="田中　桐葉" userId="597a4310-92ed-47b4-ad3a-7292f2dc8c83" providerId="ADAL" clId="{0BE70B6A-5E13-4A8B-9D27-949C74DE67FE}" dt="2022-05-26T03:24:56.071" v="21640" actId="165"/>
          <ac:grpSpMkLst>
            <pc:docMk/>
            <pc:sldMk cId="1192325146" sldId="261"/>
            <ac:grpSpMk id="162" creationId="{2BDFCBCB-AFCB-7F0B-17FB-0ADDA6EBD2DE}"/>
          </ac:grpSpMkLst>
        </pc:grpChg>
        <pc:grpChg chg="add mod topLvl">
          <ac:chgData name="田中　桐葉" userId="597a4310-92ed-47b4-ad3a-7292f2dc8c83" providerId="ADAL" clId="{0BE70B6A-5E13-4A8B-9D27-949C74DE67FE}" dt="2022-05-26T14:56:42.088" v="31431" actId="1076"/>
          <ac:grpSpMkLst>
            <pc:docMk/>
            <pc:sldMk cId="1192325146" sldId="261"/>
            <ac:grpSpMk id="173" creationId="{EA2DA3D3-D280-42A9-BB19-D47669E0CC07}"/>
          </ac:grpSpMkLst>
        </pc:grpChg>
        <pc:grpChg chg="add mod topLvl">
          <ac:chgData name="田中　桐葉" userId="597a4310-92ed-47b4-ad3a-7292f2dc8c83" providerId="ADAL" clId="{0BE70B6A-5E13-4A8B-9D27-949C74DE67FE}" dt="2022-05-26T14:54:29.457" v="31317" actId="1076"/>
          <ac:grpSpMkLst>
            <pc:docMk/>
            <pc:sldMk cId="1192325146" sldId="261"/>
            <ac:grpSpMk id="174" creationId="{B2C1DBE2-79F1-83F8-52A3-84CFB7D21166}"/>
          </ac:grpSpMkLst>
        </pc:grpChg>
        <pc:grpChg chg="add mod topLvl">
          <ac:chgData name="田中　桐葉" userId="597a4310-92ed-47b4-ad3a-7292f2dc8c83" providerId="ADAL" clId="{0BE70B6A-5E13-4A8B-9D27-949C74DE67FE}" dt="2022-05-26T14:56:44.720" v="31432" actId="1076"/>
          <ac:grpSpMkLst>
            <pc:docMk/>
            <pc:sldMk cId="1192325146" sldId="261"/>
            <ac:grpSpMk id="188" creationId="{37AB73CA-8342-875B-2434-A0C79E79A9B5}"/>
          </ac:grpSpMkLst>
        </pc:grpChg>
        <pc:picChg chg="add mod modCrop">
          <ac:chgData name="田中　桐葉" userId="597a4310-92ed-47b4-ad3a-7292f2dc8c83" providerId="ADAL" clId="{0BE70B6A-5E13-4A8B-9D27-949C74DE67FE}" dt="2022-05-24T04:30:12.506" v="5049" actId="164"/>
          <ac:picMkLst>
            <pc:docMk/>
            <pc:sldMk cId="1192325146" sldId="261"/>
            <ac:picMk id="5" creationId="{77B5956A-F27A-7B07-A10D-B647FC537D7A}"/>
          </ac:picMkLst>
        </pc:picChg>
        <pc:picChg chg="add del mod topLvl">
          <ac:chgData name="田中　桐葉" userId="597a4310-92ed-47b4-ad3a-7292f2dc8c83" providerId="ADAL" clId="{0BE70B6A-5E13-4A8B-9D27-949C74DE67FE}" dt="2022-05-26T14:52:40.332" v="31283" actId="478"/>
          <ac:picMkLst>
            <pc:docMk/>
            <pc:sldMk cId="1192325146" sldId="261"/>
            <ac:picMk id="8" creationId="{8067343A-4DB8-89FB-6FC3-1653C38E13E9}"/>
          </ac:picMkLst>
        </pc:picChg>
        <pc:picChg chg="add del mod">
          <ac:chgData name="田中　桐葉" userId="597a4310-92ed-47b4-ad3a-7292f2dc8c83" providerId="ADAL" clId="{0BE70B6A-5E13-4A8B-9D27-949C74DE67FE}" dt="2022-05-25T08:12:46.587" v="16255"/>
          <ac:picMkLst>
            <pc:docMk/>
            <pc:sldMk cId="1192325146" sldId="261"/>
            <ac:picMk id="21" creationId="{AFC6FAB5-C528-C635-50EF-34C90B1D2744}"/>
          </ac:picMkLst>
        </pc:picChg>
        <pc:picChg chg="add del mod modCrop">
          <ac:chgData name="田中　桐葉" userId="597a4310-92ed-47b4-ad3a-7292f2dc8c83" providerId="ADAL" clId="{0BE70B6A-5E13-4A8B-9D27-949C74DE67FE}" dt="2022-05-25T10:38:09.220" v="16783" actId="478"/>
          <ac:picMkLst>
            <pc:docMk/>
            <pc:sldMk cId="1192325146" sldId="261"/>
            <ac:picMk id="24" creationId="{CBBBB600-6998-A78A-8D5A-29626E2E8252}"/>
          </ac:picMkLst>
        </pc:picChg>
        <pc:picChg chg="add del mod">
          <ac:chgData name="田中　桐葉" userId="597a4310-92ed-47b4-ad3a-7292f2dc8c83" providerId="ADAL" clId="{0BE70B6A-5E13-4A8B-9D27-949C74DE67FE}" dt="2022-05-26T02:54:54.472" v="20695" actId="478"/>
          <ac:picMkLst>
            <pc:docMk/>
            <pc:sldMk cId="1192325146" sldId="261"/>
            <ac:picMk id="34" creationId="{C1A27695-F8EE-C2A1-722B-BECD1B169CFA}"/>
          </ac:picMkLst>
        </pc:picChg>
        <pc:picChg chg="add del mod modCrop">
          <ac:chgData name="田中　桐葉" userId="597a4310-92ed-47b4-ad3a-7292f2dc8c83" providerId="ADAL" clId="{0BE70B6A-5E13-4A8B-9D27-949C74DE67FE}" dt="2022-05-24T04:46:07.896" v="5360" actId="478"/>
          <ac:picMkLst>
            <pc:docMk/>
            <pc:sldMk cId="1192325146" sldId="261"/>
            <ac:picMk id="36" creationId="{09B1DEFD-8A95-CFA6-94AB-B71D5F1AF152}"/>
          </ac:picMkLst>
        </pc:picChg>
        <pc:picChg chg="add mod">
          <ac:chgData name="田中　桐葉" userId="597a4310-92ed-47b4-ad3a-7292f2dc8c83" providerId="ADAL" clId="{0BE70B6A-5E13-4A8B-9D27-949C74DE67FE}" dt="2022-05-24T04:51:43.597" v="5505" actId="164"/>
          <ac:picMkLst>
            <pc:docMk/>
            <pc:sldMk cId="1192325146" sldId="261"/>
            <ac:picMk id="38" creationId="{190621C4-997F-308D-1004-CE53C0B0F96D}"/>
          </ac:picMkLst>
        </pc:picChg>
        <pc:picChg chg="mod">
          <ac:chgData name="田中　桐葉" userId="597a4310-92ed-47b4-ad3a-7292f2dc8c83" providerId="ADAL" clId="{0BE70B6A-5E13-4A8B-9D27-949C74DE67FE}" dt="2022-05-24T04:46:16.714" v="5363"/>
          <ac:picMkLst>
            <pc:docMk/>
            <pc:sldMk cId="1192325146" sldId="261"/>
            <ac:picMk id="41" creationId="{E324DF31-3A30-7FF3-D263-E27741A60CF0}"/>
          </ac:picMkLst>
        </pc:picChg>
        <pc:picChg chg="add mod">
          <ac:chgData name="田中　桐葉" userId="597a4310-92ed-47b4-ad3a-7292f2dc8c83" providerId="ADAL" clId="{0BE70B6A-5E13-4A8B-9D27-949C74DE67FE}" dt="2022-05-26T03:11:22.812" v="21412" actId="20577"/>
          <ac:picMkLst>
            <pc:docMk/>
            <pc:sldMk cId="1192325146" sldId="261"/>
            <ac:picMk id="72" creationId="{EE659E22-EBA3-705D-6A88-E4C8AC2A3294}"/>
          </ac:picMkLst>
        </pc:picChg>
        <pc:picChg chg="add mod">
          <ac:chgData name="田中　桐葉" userId="597a4310-92ed-47b4-ad3a-7292f2dc8c83" providerId="ADAL" clId="{0BE70B6A-5E13-4A8B-9D27-949C74DE67FE}" dt="2022-05-26T03:11:22.812" v="21412" actId="20577"/>
          <ac:picMkLst>
            <pc:docMk/>
            <pc:sldMk cId="1192325146" sldId="261"/>
            <ac:picMk id="73" creationId="{570CF2B2-9E3B-1D0D-72CF-1A4E7DE03EAA}"/>
          </ac:picMkLst>
        </pc:picChg>
        <pc:picChg chg="mod topLvl modCrop">
          <ac:chgData name="田中　桐葉" userId="597a4310-92ed-47b4-ad3a-7292f2dc8c83" providerId="ADAL" clId="{0BE70B6A-5E13-4A8B-9D27-949C74DE67FE}" dt="2022-05-26T14:53:51.561" v="31307" actId="165"/>
          <ac:picMkLst>
            <pc:docMk/>
            <pc:sldMk cId="1192325146" sldId="261"/>
            <ac:picMk id="117" creationId="{05C4C135-B956-1724-C6B5-84749D4578C8}"/>
          </ac:picMkLst>
        </pc:picChg>
        <pc:picChg chg="mod">
          <ac:chgData name="田中　桐葉" userId="597a4310-92ed-47b4-ad3a-7292f2dc8c83" providerId="ADAL" clId="{0BE70B6A-5E13-4A8B-9D27-949C74DE67FE}" dt="2022-05-26T03:14:46.447" v="21447"/>
          <ac:picMkLst>
            <pc:docMk/>
            <pc:sldMk cId="1192325146" sldId="261"/>
            <ac:picMk id="132" creationId="{D9D224CA-6481-4534-6894-535E1D119227}"/>
          </ac:picMkLst>
        </pc:picChg>
        <pc:picChg chg="mod">
          <ac:chgData name="田中　桐葉" userId="597a4310-92ed-47b4-ad3a-7292f2dc8c83" providerId="ADAL" clId="{0BE70B6A-5E13-4A8B-9D27-949C74DE67FE}" dt="2022-05-26T05:20:07.580" v="23549" actId="20577"/>
          <ac:picMkLst>
            <pc:docMk/>
            <pc:sldMk cId="1192325146" sldId="261"/>
            <ac:picMk id="143" creationId="{9CEF76F2-F367-7E1F-6EE8-81908BFD5F0F}"/>
          </ac:picMkLst>
        </pc:picChg>
        <pc:picChg chg="mod topLvl modCrop">
          <ac:chgData name="田中　桐葉" userId="597a4310-92ed-47b4-ad3a-7292f2dc8c83" providerId="ADAL" clId="{0BE70B6A-5E13-4A8B-9D27-949C74DE67FE}" dt="2022-05-26T14:54:42.256" v="31320" actId="1076"/>
          <ac:picMkLst>
            <pc:docMk/>
            <pc:sldMk cId="1192325146" sldId="261"/>
            <ac:picMk id="163" creationId="{1248DFEF-AD99-8FB4-D9E1-42A976C8C086}"/>
          </ac:picMkLst>
        </pc:picChg>
        <pc:picChg chg="mod topLvl modCrop">
          <ac:chgData name="田中　桐葉" userId="597a4310-92ed-47b4-ad3a-7292f2dc8c83" providerId="ADAL" clId="{0BE70B6A-5E13-4A8B-9D27-949C74DE67FE}" dt="2022-05-26T14:53:51.561" v="31307" actId="165"/>
          <ac:picMkLst>
            <pc:docMk/>
            <pc:sldMk cId="1192325146" sldId="261"/>
            <ac:picMk id="164" creationId="{EDE95129-F4CD-4255-61E3-5434B6B49F61}"/>
          </ac:picMkLst>
        </pc:picChg>
        <pc:picChg chg="add mod">
          <ac:chgData name="田中　桐葉" userId="597a4310-92ed-47b4-ad3a-7292f2dc8c83" providerId="ADAL" clId="{0BE70B6A-5E13-4A8B-9D27-949C74DE67FE}" dt="2022-05-26T05:02:05.031" v="23226" actId="571"/>
          <ac:picMkLst>
            <pc:docMk/>
            <pc:sldMk cId="1192325146" sldId="261"/>
            <ac:picMk id="192" creationId="{AFED543F-C8DA-1014-F5C5-02908E2A3600}"/>
          </ac:picMkLst>
        </pc:picChg>
        <pc:cxnChg chg="add del mod topLvl">
          <ac:chgData name="田中　桐葉" userId="597a4310-92ed-47b4-ad3a-7292f2dc8c83" providerId="ADAL" clId="{0BE70B6A-5E13-4A8B-9D27-949C74DE67FE}" dt="2022-05-26T14:52:46.463" v="31286" actId="478"/>
          <ac:cxnSpMkLst>
            <pc:docMk/>
            <pc:sldMk cId="1192325146" sldId="261"/>
            <ac:cxnSpMk id="10" creationId="{6A126C46-25CB-35DD-4F97-553875BDD111}"/>
          </ac:cxnSpMkLst>
        </pc:cxnChg>
        <pc:cxnChg chg="add mod">
          <ac:chgData name="田中　桐葉" userId="597a4310-92ed-47b4-ad3a-7292f2dc8c83" providerId="ADAL" clId="{0BE70B6A-5E13-4A8B-9D27-949C74DE67FE}" dt="2022-05-24T04:32:51.807" v="5086" actId="21"/>
          <ac:cxnSpMkLst>
            <pc:docMk/>
            <pc:sldMk cId="1192325146" sldId="261"/>
            <ac:cxnSpMk id="11" creationId="{9930473E-DBC3-2337-A4FD-3BC6B3D477F3}"/>
          </ac:cxnSpMkLst>
        </pc:cxnChg>
        <pc:cxnChg chg="add mod">
          <ac:chgData name="田中　桐葉" userId="597a4310-92ed-47b4-ad3a-7292f2dc8c83" providerId="ADAL" clId="{0BE70B6A-5E13-4A8B-9D27-949C74DE67FE}" dt="2022-05-24T04:32:51.807" v="5086" actId="21"/>
          <ac:cxnSpMkLst>
            <pc:docMk/>
            <pc:sldMk cId="1192325146" sldId="261"/>
            <ac:cxnSpMk id="12" creationId="{7EDB7E6C-2E0B-B680-8DFE-43BBF125C8B4}"/>
          </ac:cxnSpMkLst>
        </pc:cxnChg>
        <pc:cxnChg chg="add del mod topLvl">
          <ac:chgData name="田中　桐葉" userId="597a4310-92ed-47b4-ad3a-7292f2dc8c83" providerId="ADAL" clId="{0BE70B6A-5E13-4A8B-9D27-949C74DE67FE}" dt="2022-05-26T14:52:50.887" v="31288" actId="478"/>
          <ac:cxnSpMkLst>
            <pc:docMk/>
            <pc:sldMk cId="1192325146" sldId="261"/>
            <ac:cxnSpMk id="13" creationId="{BE2D4C96-0CAE-60A4-F60C-7F8C795BDFB0}"/>
          </ac:cxnSpMkLst>
        </pc:cxnChg>
        <pc:cxnChg chg="add del mod topLvl">
          <ac:chgData name="田中　桐葉" userId="597a4310-92ed-47b4-ad3a-7292f2dc8c83" providerId="ADAL" clId="{0BE70B6A-5E13-4A8B-9D27-949C74DE67FE}" dt="2022-05-26T03:17:42.882" v="21507" actId="478"/>
          <ac:cxnSpMkLst>
            <pc:docMk/>
            <pc:sldMk cId="1192325146" sldId="261"/>
            <ac:cxnSpMk id="36" creationId="{1EB9E978-1E82-8657-E7F7-282FC671178C}"/>
          </ac:cxnSpMkLst>
        </pc:cxnChg>
        <pc:cxnChg chg="add del mod topLvl">
          <ac:chgData name="田中　桐葉" userId="597a4310-92ed-47b4-ad3a-7292f2dc8c83" providerId="ADAL" clId="{0BE70B6A-5E13-4A8B-9D27-949C74DE67FE}" dt="2022-05-26T03:17:44.236" v="21508" actId="478"/>
          <ac:cxnSpMkLst>
            <pc:docMk/>
            <pc:sldMk cId="1192325146" sldId="261"/>
            <ac:cxnSpMk id="38" creationId="{FEB67903-1F67-C148-B48E-D61A7FDC4CF2}"/>
          </ac:cxnSpMkLst>
        </pc:cxnChg>
        <pc:cxnChg chg="add mod">
          <ac:chgData name="田中　桐葉" userId="597a4310-92ed-47b4-ad3a-7292f2dc8c83" providerId="ADAL" clId="{0BE70B6A-5E13-4A8B-9D27-949C74DE67FE}" dt="2022-05-25T10:41:32.569" v="16838" actId="164"/>
          <ac:cxnSpMkLst>
            <pc:docMk/>
            <pc:sldMk cId="1192325146" sldId="261"/>
            <ac:cxnSpMk id="42" creationId="{0F8AF494-1F92-9311-22DC-4A08A7C0D5C7}"/>
          </ac:cxnSpMkLst>
        </pc:cxnChg>
        <pc:cxnChg chg="mod">
          <ac:chgData name="田中　桐葉" userId="597a4310-92ed-47b4-ad3a-7292f2dc8c83" providerId="ADAL" clId="{0BE70B6A-5E13-4A8B-9D27-949C74DE67FE}" dt="2022-05-24T04:51:09.334" v="5499" actId="478"/>
          <ac:cxnSpMkLst>
            <pc:docMk/>
            <pc:sldMk cId="1192325146" sldId="261"/>
            <ac:cxnSpMk id="47" creationId="{30A47FC4-0364-7322-4FC0-5B3D06FB3F3E}"/>
          </ac:cxnSpMkLst>
        </pc:cxnChg>
        <pc:cxnChg chg="mod">
          <ac:chgData name="田中　桐葉" userId="597a4310-92ed-47b4-ad3a-7292f2dc8c83" providerId="ADAL" clId="{0BE70B6A-5E13-4A8B-9D27-949C74DE67FE}" dt="2022-05-24T04:51:09.334" v="5499" actId="478"/>
          <ac:cxnSpMkLst>
            <pc:docMk/>
            <pc:sldMk cId="1192325146" sldId="261"/>
            <ac:cxnSpMk id="48" creationId="{43A12132-DCFE-CEEF-DE2E-F69C7261E8EC}"/>
          </ac:cxnSpMkLst>
        </pc:cxnChg>
        <pc:cxnChg chg="add mod">
          <ac:chgData name="田中　桐葉" userId="597a4310-92ed-47b4-ad3a-7292f2dc8c83" providerId="ADAL" clId="{0BE70B6A-5E13-4A8B-9D27-949C74DE67FE}" dt="2022-05-25T10:41:30.769" v="16837" actId="164"/>
          <ac:cxnSpMkLst>
            <pc:docMk/>
            <pc:sldMk cId="1192325146" sldId="261"/>
            <ac:cxnSpMk id="48" creationId="{93FCAE5D-6440-4991-8288-626D516D33AE}"/>
          </ac:cxnSpMkLst>
        </pc:cxnChg>
        <pc:cxnChg chg="mod">
          <ac:chgData name="田中　桐葉" userId="597a4310-92ed-47b4-ad3a-7292f2dc8c83" providerId="ADAL" clId="{0BE70B6A-5E13-4A8B-9D27-949C74DE67FE}" dt="2022-05-25T10:41:42.389" v="16840"/>
          <ac:cxnSpMkLst>
            <pc:docMk/>
            <pc:sldMk cId="1192325146" sldId="261"/>
            <ac:cxnSpMk id="53" creationId="{D62DA264-8BE7-9544-EB9F-1A279D4499E7}"/>
          </ac:cxnSpMkLst>
        </pc:cxnChg>
        <pc:cxnChg chg="add mod">
          <ac:chgData name="田中　桐葉" userId="597a4310-92ed-47b4-ad3a-7292f2dc8c83" providerId="ADAL" clId="{0BE70B6A-5E13-4A8B-9D27-949C74DE67FE}" dt="2022-05-24T07:21:43.072" v="7240" actId="478"/>
          <ac:cxnSpMkLst>
            <pc:docMk/>
            <pc:sldMk cId="1192325146" sldId="261"/>
            <ac:cxnSpMk id="54" creationId="{72EE50F4-9225-575F-BC38-A7D153CF8CB9}"/>
          </ac:cxnSpMkLst>
        </pc:cxnChg>
        <pc:cxnChg chg="add mod">
          <ac:chgData name="田中　桐葉" userId="597a4310-92ed-47b4-ad3a-7292f2dc8c83" providerId="ADAL" clId="{0BE70B6A-5E13-4A8B-9D27-949C74DE67FE}" dt="2022-05-24T07:21:43.072" v="7240" actId="478"/>
          <ac:cxnSpMkLst>
            <pc:docMk/>
            <pc:sldMk cId="1192325146" sldId="261"/>
            <ac:cxnSpMk id="55" creationId="{5D643462-9BF7-0500-784E-3D387CCB22B1}"/>
          </ac:cxnSpMkLst>
        </pc:cxnChg>
        <pc:cxnChg chg="mod">
          <ac:chgData name="田中　桐葉" userId="597a4310-92ed-47b4-ad3a-7292f2dc8c83" providerId="ADAL" clId="{0BE70B6A-5E13-4A8B-9D27-949C74DE67FE}" dt="2022-05-25T11:19:12.884" v="17195"/>
          <ac:cxnSpMkLst>
            <pc:docMk/>
            <pc:sldMk cId="1192325146" sldId="261"/>
            <ac:cxnSpMk id="60" creationId="{24C6AE11-6917-1208-89A8-5CA065DB11CF}"/>
          </ac:cxnSpMkLst>
        </pc:cxnChg>
        <pc:cxnChg chg="add mod">
          <ac:chgData name="田中　桐葉" userId="597a4310-92ed-47b4-ad3a-7292f2dc8c83" providerId="ADAL" clId="{0BE70B6A-5E13-4A8B-9D27-949C74DE67FE}" dt="2022-05-24T07:21:43.072" v="7240" actId="478"/>
          <ac:cxnSpMkLst>
            <pc:docMk/>
            <pc:sldMk cId="1192325146" sldId="261"/>
            <ac:cxnSpMk id="64" creationId="{58EE00CB-1830-C585-E756-F2B30C4BD4E7}"/>
          </ac:cxnSpMkLst>
        </pc:cxnChg>
        <pc:cxnChg chg="del mod topLvl">
          <ac:chgData name="田中　桐葉" userId="597a4310-92ed-47b4-ad3a-7292f2dc8c83" providerId="ADAL" clId="{0BE70B6A-5E13-4A8B-9D27-949C74DE67FE}" dt="2022-05-26T03:14:30.250" v="21443" actId="478"/>
          <ac:cxnSpMkLst>
            <pc:docMk/>
            <pc:sldMk cId="1192325146" sldId="261"/>
            <ac:cxnSpMk id="69" creationId="{7440D228-F2AE-751F-6F95-C9634FE60E28}"/>
          </ac:cxnSpMkLst>
        </pc:cxnChg>
        <pc:cxnChg chg="add del mod">
          <ac:chgData name="田中　桐葉" userId="597a4310-92ed-47b4-ad3a-7292f2dc8c83" providerId="ADAL" clId="{0BE70B6A-5E13-4A8B-9D27-949C74DE67FE}" dt="2022-05-26T03:11:22.812" v="21412" actId="20577"/>
          <ac:cxnSpMkLst>
            <pc:docMk/>
            <pc:sldMk cId="1192325146" sldId="261"/>
            <ac:cxnSpMk id="85" creationId="{90394E9D-0B14-7D50-AAB3-316A1578F34C}"/>
          </ac:cxnSpMkLst>
        </pc:cxnChg>
        <pc:cxnChg chg="add del mod">
          <ac:chgData name="田中　桐葉" userId="597a4310-92ed-47b4-ad3a-7292f2dc8c83" providerId="ADAL" clId="{0BE70B6A-5E13-4A8B-9D27-949C74DE67FE}" dt="2022-05-25T11:56:42.556" v="17646"/>
          <ac:cxnSpMkLst>
            <pc:docMk/>
            <pc:sldMk cId="1192325146" sldId="261"/>
            <ac:cxnSpMk id="90" creationId="{CBBABB7F-F4EF-5813-29CD-6BF598B8C006}"/>
          </ac:cxnSpMkLst>
        </pc:cxnChg>
        <pc:cxnChg chg="add mod">
          <ac:chgData name="田中　桐葉" userId="597a4310-92ed-47b4-ad3a-7292f2dc8c83" providerId="ADAL" clId="{0BE70B6A-5E13-4A8B-9D27-949C74DE67FE}" dt="2022-05-26T03:11:22.812" v="21412" actId="20577"/>
          <ac:cxnSpMkLst>
            <pc:docMk/>
            <pc:sldMk cId="1192325146" sldId="261"/>
            <ac:cxnSpMk id="94" creationId="{049D9327-4020-13F4-AA2C-974856F4850A}"/>
          </ac:cxnSpMkLst>
        </pc:cxnChg>
        <pc:cxnChg chg="del mod">
          <ac:chgData name="田中　桐葉" userId="597a4310-92ed-47b4-ad3a-7292f2dc8c83" providerId="ADAL" clId="{0BE70B6A-5E13-4A8B-9D27-949C74DE67FE}" dt="2022-05-26T02:55:14.504" v="20700" actId="478"/>
          <ac:cxnSpMkLst>
            <pc:docMk/>
            <pc:sldMk cId="1192325146" sldId="261"/>
            <ac:cxnSpMk id="119" creationId="{5633EABB-188F-D802-8D15-D30F0F727E8E}"/>
          </ac:cxnSpMkLst>
        </pc:cxnChg>
        <pc:cxnChg chg="mod">
          <ac:chgData name="田中　桐葉" userId="597a4310-92ed-47b4-ad3a-7292f2dc8c83" providerId="ADAL" clId="{0BE70B6A-5E13-4A8B-9D27-949C74DE67FE}" dt="2022-05-26T03:14:46.447" v="21447"/>
          <ac:cxnSpMkLst>
            <pc:docMk/>
            <pc:sldMk cId="1192325146" sldId="261"/>
            <ac:cxnSpMk id="135" creationId="{F7ACC4A0-7ECB-68EB-157A-841E5A5F4F23}"/>
          </ac:cxnSpMkLst>
        </pc:cxnChg>
        <pc:cxnChg chg="mod">
          <ac:chgData name="田中　桐葉" userId="597a4310-92ed-47b4-ad3a-7292f2dc8c83" providerId="ADAL" clId="{0BE70B6A-5E13-4A8B-9D27-949C74DE67FE}" dt="2022-05-26T03:14:46.447" v="21447"/>
          <ac:cxnSpMkLst>
            <pc:docMk/>
            <pc:sldMk cId="1192325146" sldId="261"/>
            <ac:cxnSpMk id="136" creationId="{35C42587-C211-50DD-6EDF-70223BF1182A}"/>
          </ac:cxnSpMkLst>
        </pc:cxnChg>
        <pc:cxnChg chg="mod">
          <ac:chgData name="田中　桐葉" userId="597a4310-92ed-47b4-ad3a-7292f2dc8c83" providerId="ADAL" clId="{0BE70B6A-5E13-4A8B-9D27-949C74DE67FE}" dt="2022-05-26T03:14:46.447" v="21447"/>
          <ac:cxnSpMkLst>
            <pc:docMk/>
            <pc:sldMk cId="1192325146" sldId="261"/>
            <ac:cxnSpMk id="137" creationId="{15D5ED0C-4A32-6015-CA18-8247B2EB08EE}"/>
          </ac:cxnSpMkLst>
        </pc:cxnChg>
        <pc:cxnChg chg="mod">
          <ac:chgData name="田中　桐葉" userId="597a4310-92ed-47b4-ad3a-7292f2dc8c83" providerId="ADAL" clId="{0BE70B6A-5E13-4A8B-9D27-949C74DE67FE}" dt="2022-05-26T05:20:07.580" v="23549" actId="20577"/>
          <ac:cxnSpMkLst>
            <pc:docMk/>
            <pc:sldMk cId="1192325146" sldId="261"/>
            <ac:cxnSpMk id="146" creationId="{D4AAB887-934F-B917-0F9A-E9F3D02B2F1D}"/>
          </ac:cxnSpMkLst>
        </pc:cxnChg>
        <pc:cxnChg chg="mod">
          <ac:chgData name="田中　桐葉" userId="597a4310-92ed-47b4-ad3a-7292f2dc8c83" providerId="ADAL" clId="{0BE70B6A-5E13-4A8B-9D27-949C74DE67FE}" dt="2022-05-26T05:20:07.580" v="23549" actId="20577"/>
          <ac:cxnSpMkLst>
            <pc:docMk/>
            <pc:sldMk cId="1192325146" sldId="261"/>
            <ac:cxnSpMk id="147" creationId="{D9AFA0FE-E32F-5ADD-8208-021B86E9396C}"/>
          </ac:cxnSpMkLst>
        </pc:cxnChg>
        <pc:cxnChg chg="mod">
          <ac:chgData name="田中　桐葉" userId="597a4310-92ed-47b4-ad3a-7292f2dc8c83" providerId="ADAL" clId="{0BE70B6A-5E13-4A8B-9D27-949C74DE67FE}" dt="2022-05-26T05:20:07.580" v="23549" actId="20577"/>
          <ac:cxnSpMkLst>
            <pc:docMk/>
            <pc:sldMk cId="1192325146" sldId="261"/>
            <ac:cxnSpMk id="148" creationId="{752D7DB4-C279-BAEF-C510-F7A2EFB5ACEE}"/>
          </ac:cxnSpMkLst>
        </pc:cxnChg>
        <pc:cxnChg chg="add del mod topLvl">
          <ac:chgData name="田中　桐葉" userId="597a4310-92ed-47b4-ad3a-7292f2dc8c83" providerId="ADAL" clId="{0BE70B6A-5E13-4A8B-9D27-949C74DE67FE}" dt="2022-05-26T03:25:03.799" v="21643" actId="478"/>
          <ac:cxnSpMkLst>
            <pc:docMk/>
            <pc:sldMk cId="1192325146" sldId="261"/>
            <ac:cxnSpMk id="168" creationId="{55DD086B-10EB-C489-2CB5-3400D09342A9}"/>
          </ac:cxnSpMkLst>
        </pc:cxnChg>
        <pc:cxnChg chg="add del mod topLvl">
          <ac:chgData name="田中　桐葉" userId="597a4310-92ed-47b4-ad3a-7292f2dc8c83" providerId="ADAL" clId="{0BE70B6A-5E13-4A8B-9D27-949C74DE67FE}" dt="2022-05-26T03:25:00.013" v="21641" actId="478"/>
          <ac:cxnSpMkLst>
            <pc:docMk/>
            <pc:sldMk cId="1192325146" sldId="261"/>
            <ac:cxnSpMk id="171" creationId="{68C9CAC5-D408-8D72-6299-40960377BA4F}"/>
          </ac:cxnSpMkLst>
        </pc:cxnChg>
        <pc:cxnChg chg="add del mod">
          <ac:chgData name="田中　桐葉" userId="597a4310-92ed-47b4-ad3a-7292f2dc8c83" providerId="ADAL" clId="{0BE70B6A-5E13-4A8B-9D27-949C74DE67FE}" dt="2022-05-26T03:30:55.330" v="21724" actId="478"/>
          <ac:cxnSpMkLst>
            <pc:docMk/>
            <pc:sldMk cId="1192325146" sldId="261"/>
            <ac:cxnSpMk id="184" creationId="{CDA0B059-8629-46A3-AE77-8ACC2051E240}"/>
          </ac:cxnSpMkLst>
        </pc:cxnChg>
        <pc:cxnChg chg="add mod">
          <ac:chgData name="田中　桐葉" userId="597a4310-92ed-47b4-ad3a-7292f2dc8c83" providerId="ADAL" clId="{0BE70B6A-5E13-4A8B-9D27-949C74DE67FE}" dt="2022-05-26T10:56:22.898" v="28458" actId="164"/>
          <ac:cxnSpMkLst>
            <pc:docMk/>
            <pc:sldMk cId="1192325146" sldId="261"/>
            <ac:cxnSpMk id="197" creationId="{E2DB4495-51D2-E70C-77E9-A5EEAEED0C8D}"/>
          </ac:cxnSpMkLst>
        </pc:cxnChg>
      </pc:sldChg>
      <pc:sldChg chg="new del">
        <pc:chgData name="田中　桐葉" userId="597a4310-92ed-47b4-ad3a-7292f2dc8c83" providerId="ADAL" clId="{0BE70B6A-5E13-4A8B-9D27-949C74DE67FE}" dt="2022-05-23T10:58:27.584" v="247" actId="47"/>
        <pc:sldMkLst>
          <pc:docMk/>
          <pc:sldMk cId="2706687926" sldId="261"/>
        </pc:sldMkLst>
      </pc:sldChg>
      <pc:sldChg chg="modSp new del mod">
        <pc:chgData name="田中　桐葉" userId="597a4310-92ed-47b4-ad3a-7292f2dc8c83" providerId="ADAL" clId="{0BE70B6A-5E13-4A8B-9D27-949C74DE67FE}" dt="2022-05-23T10:58:27.584" v="247" actId="47"/>
        <pc:sldMkLst>
          <pc:docMk/>
          <pc:sldMk cId="981013402" sldId="262"/>
        </pc:sldMkLst>
        <pc:spChg chg="mod">
          <ac:chgData name="田中　桐葉" userId="597a4310-92ed-47b4-ad3a-7292f2dc8c83" providerId="ADAL" clId="{0BE70B6A-5E13-4A8B-9D27-949C74DE67FE}" dt="2022-05-23T10:58:23.945" v="246" actId="1076"/>
          <ac:spMkLst>
            <pc:docMk/>
            <pc:sldMk cId="981013402" sldId="262"/>
            <ac:spMk id="3" creationId="{1BAE711F-0BEA-D7BC-354C-ABFDEB4603AC}"/>
          </ac:spMkLst>
        </pc:spChg>
      </pc:sldChg>
      <pc:sldChg chg="addSp delSp modSp new mod modClrScheme chgLayout">
        <pc:chgData name="田中　桐葉" userId="597a4310-92ed-47b4-ad3a-7292f2dc8c83" providerId="ADAL" clId="{0BE70B6A-5E13-4A8B-9D27-949C74DE67FE}" dt="2022-05-26T14:35:16.006" v="31102"/>
        <pc:sldMkLst>
          <pc:docMk/>
          <pc:sldMk cId="1987129288" sldId="262"/>
        </pc:sldMkLst>
        <pc:spChg chg="add del">
          <ac:chgData name="田中　桐葉" userId="597a4310-92ed-47b4-ad3a-7292f2dc8c83" providerId="ADAL" clId="{0BE70B6A-5E13-4A8B-9D27-949C74DE67FE}" dt="2022-05-26T14:35:15.913" v="31101"/>
          <ac:spMkLst>
            <pc:docMk/>
            <pc:sldMk cId="1987129288" sldId="262"/>
            <ac:spMk id="2" creationId="{2DA62594-B697-F815-25C0-27971B3DD9BC}"/>
          </ac:spMkLst>
        </pc:spChg>
        <pc:spChg chg="del mod ord">
          <ac:chgData name="田中　桐葉" userId="597a4310-92ed-47b4-ad3a-7292f2dc8c83" providerId="ADAL" clId="{0BE70B6A-5E13-4A8B-9D27-949C74DE67FE}" dt="2022-05-23T11:07:21.231" v="341" actId="700"/>
          <ac:spMkLst>
            <pc:docMk/>
            <pc:sldMk cId="1987129288" sldId="262"/>
            <ac:spMk id="2" creationId="{606DB25A-B58D-CEC7-153B-E2A3CE367A61}"/>
          </ac:spMkLst>
        </pc:spChg>
        <pc:spChg chg="add del">
          <ac:chgData name="田中　桐葉" userId="597a4310-92ed-47b4-ad3a-7292f2dc8c83" providerId="ADAL" clId="{0BE70B6A-5E13-4A8B-9D27-949C74DE67FE}" dt="2022-05-26T14:35:16.006" v="31102"/>
          <ac:spMkLst>
            <pc:docMk/>
            <pc:sldMk cId="1987129288" sldId="262"/>
            <ac:spMk id="3" creationId="{64D2EAEA-26B7-A542-77AF-5DF02790119D}"/>
          </ac:spMkLst>
        </pc:spChg>
        <pc:spChg chg="del">
          <ac:chgData name="田中　桐葉" userId="597a4310-92ed-47b4-ad3a-7292f2dc8c83" providerId="ADAL" clId="{0BE70B6A-5E13-4A8B-9D27-949C74DE67FE}" dt="2022-05-23T11:07:21.231" v="341" actId="700"/>
          <ac:spMkLst>
            <pc:docMk/>
            <pc:sldMk cId="1987129288" sldId="262"/>
            <ac:spMk id="3" creationId="{F717781B-C310-FF90-ACE2-AC96F74D700F}"/>
          </ac:spMkLst>
        </pc:spChg>
        <pc:spChg chg="add mod ord">
          <ac:chgData name="田中　桐葉" userId="597a4310-92ed-47b4-ad3a-7292f2dc8c83" providerId="ADAL" clId="{0BE70B6A-5E13-4A8B-9D27-949C74DE67FE}" dt="2022-05-25T01:08:47.732" v="12935" actId="700"/>
          <ac:spMkLst>
            <pc:docMk/>
            <pc:sldMk cId="1987129288" sldId="262"/>
            <ac:spMk id="4" creationId="{2BDFDCBD-8D2A-5B79-A901-2C5F07A08363}"/>
          </ac:spMkLst>
        </pc:spChg>
        <pc:spChg chg="add mod ord">
          <ac:chgData name="田中　桐葉" userId="597a4310-92ed-47b4-ad3a-7292f2dc8c83" providerId="ADAL" clId="{0BE70B6A-5E13-4A8B-9D27-949C74DE67FE}" dt="2022-05-26T08:42:37.029" v="25679" actId="20577"/>
          <ac:spMkLst>
            <pc:docMk/>
            <pc:sldMk cId="1987129288" sldId="262"/>
            <ac:spMk id="5" creationId="{B20820A6-59E4-4D92-3314-A5D547A5D843}"/>
          </ac:spMkLst>
        </pc:spChg>
        <pc:spChg chg="mod ord">
          <ac:chgData name="田中　桐葉" userId="597a4310-92ed-47b4-ad3a-7292f2dc8c83" providerId="ADAL" clId="{0BE70B6A-5E13-4A8B-9D27-949C74DE67FE}" dt="2022-05-25T01:08:47.732" v="12935" actId="700"/>
          <ac:spMkLst>
            <pc:docMk/>
            <pc:sldMk cId="1987129288" sldId="262"/>
            <ac:spMk id="6" creationId="{30CE96D8-C974-44BC-4C7C-D7288122A835}"/>
          </ac:spMkLst>
        </pc:spChg>
      </pc:sldChg>
      <pc:sldChg chg="addSp modSp new del ord">
        <pc:chgData name="田中　桐葉" userId="597a4310-92ed-47b4-ad3a-7292f2dc8c83" providerId="ADAL" clId="{0BE70B6A-5E13-4A8B-9D27-949C74DE67FE}" dt="2022-05-24T03:24:56.810" v="3756" actId="47"/>
        <pc:sldMkLst>
          <pc:docMk/>
          <pc:sldMk cId="2821156612" sldId="263"/>
        </pc:sldMkLst>
        <pc:spChg chg="add mod">
          <ac:chgData name="田中　桐葉" userId="597a4310-92ed-47b4-ad3a-7292f2dc8c83" providerId="ADAL" clId="{0BE70B6A-5E13-4A8B-9D27-949C74DE67FE}" dt="2022-05-24T03:23:53.059" v="3725" actId="1076"/>
          <ac:spMkLst>
            <pc:docMk/>
            <pc:sldMk cId="2821156612" sldId="263"/>
            <ac:spMk id="6" creationId="{25533E9E-F150-8A77-6F13-0BAD46EC4D93}"/>
          </ac:spMkLst>
        </pc:spChg>
        <pc:spChg chg="add mod">
          <ac:chgData name="田中　桐葉" userId="597a4310-92ed-47b4-ad3a-7292f2dc8c83" providerId="ADAL" clId="{0BE70B6A-5E13-4A8B-9D27-949C74DE67FE}" dt="2022-05-24T03:23:53.059" v="3725" actId="1076"/>
          <ac:spMkLst>
            <pc:docMk/>
            <pc:sldMk cId="2821156612" sldId="263"/>
            <ac:spMk id="7" creationId="{F8D9ABA6-1B71-2A24-AA34-772DACCACC56}"/>
          </ac:spMkLst>
        </pc:spChg>
        <pc:picChg chg="add mod">
          <ac:chgData name="田中　桐葉" userId="597a4310-92ed-47b4-ad3a-7292f2dc8c83" providerId="ADAL" clId="{0BE70B6A-5E13-4A8B-9D27-949C74DE67FE}" dt="2022-05-24T03:23:53.059" v="3725" actId="1076"/>
          <ac:picMkLst>
            <pc:docMk/>
            <pc:sldMk cId="2821156612" sldId="263"/>
            <ac:picMk id="5" creationId="{619FE60C-E1ED-F09F-6671-5858D7DB1313}"/>
          </ac:picMkLst>
        </pc:picChg>
      </pc:sldChg>
      <pc:sldChg chg="addSp delSp modSp add mod delAnim modAnim modNotesTx">
        <pc:chgData name="田中　桐葉" userId="597a4310-92ed-47b4-ad3a-7292f2dc8c83" providerId="ADAL" clId="{0BE70B6A-5E13-4A8B-9D27-949C74DE67FE}" dt="2022-05-26T23:00:28.997" v="32114" actId="20577"/>
        <pc:sldMkLst>
          <pc:docMk/>
          <pc:sldMk cId="2942537741" sldId="263"/>
        </pc:sldMkLst>
        <pc:spChg chg="add del">
          <ac:chgData name="田中　桐葉" userId="597a4310-92ed-47b4-ad3a-7292f2dc8c83" providerId="ADAL" clId="{0BE70B6A-5E13-4A8B-9D27-949C74DE67FE}" dt="2022-05-26T14:35:16.006" v="31102"/>
          <ac:spMkLst>
            <pc:docMk/>
            <pc:sldMk cId="2942537741" sldId="263"/>
            <ac:spMk id="2" creationId="{C36E02FA-1CC4-2C09-319C-0F14C97B40EE}"/>
          </ac:spMkLst>
        </pc:spChg>
        <pc:spChg chg="add del mod">
          <ac:chgData name="田中　桐葉" userId="597a4310-92ed-47b4-ad3a-7292f2dc8c83" providerId="ADAL" clId="{0BE70B6A-5E13-4A8B-9D27-949C74DE67FE}" dt="2022-05-24T04:36:27.194" v="5142" actId="11529"/>
          <ac:spMkLst>
            <pc:docMk/>
            <pc:sldMk cId="2942537741" sldId="263"/>
            <ac:spMk id="2" creationId="{FC32F3C1-22FD-E9C5-1838-9A0672C1092D}"/>
          </ac:spMkLst>
        </pc:spChg>
        <pc:spChg chg="mod">
          <ac:chgData name="田中　桐葉" userId="597a4310-92ed-47b4-ad3a-7292f2dc8c83" providerId="ADAL" clId="{0BE70B6A-5E13-4A8B-9D27-949C74DE67FE}" dt="2022-05-26T03:44:00.469" v="22110"/>
          <ac:spMkLst>
            <pc:docMk/>
            <pc:sldMk cId="2942537741" sldId="263"/>
            <ac:spMk id="4" creationId="{28696AC8-DDDA-A5D6-AD07-73C443A7A1CE}"/>
          </ac:spMkLst>
        </pc:spChg>
        <pc:spChg chg="add del mod ord">
          <ac:chgData name="田中　桐葉" userId="597a4310-92ed-47b4-ad3a-7292f2dc8c83" providerId="ADAL" clId="{0BE70B6A-5E13-4A8B-9D27-949C74DE67FE}" dt="2022-05-26T14:36:26.802" v="31121" actId="1076"/>
          <ac:spMkLst>
            <pc:docMk/>
            <pc:sldMk cId="2942537741" sldId="263"/>
            <ac:spMk id="8" creationId="{D2BB05EC-A1D7-8896-0C17-52CCF992F3E1}"/>
          </ac:spMkLst>
        </pc:spChg>
        <pc:spChg chg="add del mod">
          <ac:chgData name="田中　桐葉" userId="597a4310-92ed-47b4-ad3a-7292f2dc8c83" providerId="ADAL" clId="{0BE70B6A-5E13-4A8B-9D27-949C74DE67FE}" dt="2022-05-26T14:35:15.913" v="31101"/>
          <ac:spMkLst>
            <pc:docMk/>
            <pc:sldMk cId="2942537741" sldId="263"/>
            <ac:spMk id="9" creationId="{B3D55C18-2748-46B4-6A5B-D3DC1D2C5972}"/>
          </ac:spMkLst>
        </pc:spChg>
        <pc:spChg chg="mod">
          <ac:chgData name="田中　桐葉" userId="597a4310-92ed-47b4-ad3a-7292f2dc8c83" providerId="ADAL" clId="{0BE70B6A-5E13-4A8B-9D27-949C74DE67FE}" dt="2022-05-24T05:02:06.384" v="5671" actId="12788"/>
          <ac:spMkLst>
            <pc:docMk/>
            <pc:sldMk cId="2942537741" sldId="263"/>
            <ac:spMk id="15" creationId="{FEA62AE1-2A1C-C99F-C15A-3E660F18EC6C}"/>
          </ac:spMkLst>
        </pc:spChg>
        <pc:spChg chg="mod">
          <ac:chgData name="田中　桐葉" userId="597a4310-92ed-47b4-ad3a-7292f2dc8c83" providerId="ADAL" clId="{0BE70B6A-5E13-4A8B-9D27-949C74DE67FE}" dt="2022-05-24T04:57:36.873" v="5597" actId="553"/>
          <ac:spMkLst>
            <pc:docMk/>
            <pc:sldMk cId="2942537741" sldId="263"/>
            <ac:spMk id="16" creationId="{AD37B2E2-11D6-B673-BDA1-B219F32A4235}"/>
          </ac:spMkLst>
        </pc:spChg>
        <pc:spChg chg="mod">
          <ac:chgData name="田中　桐葉" userId="597a4310-92ed-47b4-ad3a-7292f2dc8c83" providerId="ADAL" clId="{0BE70B6A-5E13-4A8B-9D27-949C74DE67FE}" dt="2022-05-25T04:58:56.609" v="14584" actId="113"/>
          <ac:spMkLst>
            <pc:docMk/>
            <pc:sldMk cId="2942537741" sldId="263"/>
            <ac:spMk id="17" creationId="{EADAAAAB-CC22-C3DE-A397-2CE22BF70193}"/>
          </ac:spMkLst>
        </pc:spChg>
        <pc:spChg chg="mod">
          <ac:chgData name="田中　桐葉" userId="597a4310-92ed-47b4-ad3a-7292f2dc8c83" providerId="ADAL" clId="{0BE70B6A-5E13-4A8B-9D27-949C74DE67FE}" dt="2022-05-26T22:59:57.259" v="32074" actId="207"/>
          <ac:spMkLst>
            <pc:docMk/>
            <pc:sldMk cId="2942537741" sldId="263"/>
            <ac:spMk id="18" creationId="{83065620-81DF-4EFB-FB99-428CE8C57757}"/>
          </ac:spMkLst>
        </pc:spChg>
        <pc:spChg chg="del">
          <ac:chgData name="田中　桐葉" userId="597a4310-92ed-47b4-ad3a-7292f2dc8c83" providerId="ADAL" clId="{0BE70B6A-5E13-4A8B-9D27-949C74DE67FE}" dt="2022-05-24T04:34:16.892" v="5104" actId="478"/>
          <ac:spMkLst>
            <pc:docMk/>
            <pc:sldMk cId="2942537741" sldId="263"/>
            <ac:spMk id="21" creationId="{6E797963-25DF-58F0-DF51-16E9534B8635}"/>
          </ac:spMkLst>
        </pc:spChg>
        <pc:spChg chg="mod topLvl">
          <ac:chgData name="田中　桐葉" userId="597a4310-92ed-47b4-ad3a-7292f2dc8c83" providerId="ADAL" clId="{0BE70B6A-5E13-4A8B-9D27-949C74DE67FE}" dt="2022-05-24T04:36:59.567" v="5154" actId="165"/>
          <ac:spMkLst>
            <pc:docMk/>
            <pc:sldMk cId="2942537741" sldId="263"/>
            <ac:spMk id="22" creationId="{7D6DF7B2-4D4C-D5D2-0BDC-D3E9DC3B1045}"/>
          </ac:spMkLst>
        </pc:spChg>
        <pc:spChg chg="mod topLvl">
          <ac:chgData name="田中　桐葉" userId="597a4310-92ed-47b4-ad3a-7292f2dc8c83" providerId="ADAL" clId="{0BE70B6A-5E13-4A8B-9D27-949C74DE67FE}" dt="2022-05-24T04:38:23.853" v="5220" actId="1036"/>
          <ac:spMkLst>
            <pc:docMk/>
            <pc:sldMk cId="2942537741" sldId="263"/>
            <ac:spMk id="23" creationId="{A06E56F5-EC6A-AF9F-ED0B-50E76A9CB5C1}"/>
          </ac:spMkLst>
        </pc:spChg>
        <pc:spChg chg="mod topLvl">
          <ac:chgData name="田中　桐葉" userId="597a4310-92ed-47b4-ad3a-7292f2dc8c83" providerId="ADAL" clId="{0BE70B6A-5E13-4A8B-9D27-949C74DE67FE}" dt="2022-05-24T04:37:10.920" v="5157" actId="255"/>
          <ac:spMkLst>
            <pc:docMk/>
            <pc:sldMk cId="2942537741" sldId="263"/>
            <ac:spMk id="24" creationId="{3FAC166B-6744-C3AD-B65D-424314288B14}"/>
          </ac:spMkLst>
        </pc:spChg>
        <pc:spChg chg="mod topLvl">
          <ac:chgData name="田中　桐葉" userId="597a4310-92ed-47b4-ad3a-7292f2dc8c83" providerId="ADAL" clId="{0BE70B6A-5E13-4A8B-9D27-949C74DE67FE}" dt="2022-05-24T04:37:10.920" v="5157" actId="255"/>
          <ac:spMkLst>
            <pc:docMk/>
            <pc:sldMk cId="2942537741" sldId="263"/>
            <ac:spMk id="25" creationId="{3378AB5C-FDED-CC13-CE90-5DE911E017D0}"/>
          </ac:spMkLst>
        </pc:spChg>
        <pc:spChg chg="mod topLvl">
          <ac:chgData name="田中　桐葉" userId="597a4310-92ed-47b4-ad3a-7292f2dc8c83" providerId="ADAL" clId="{0BE70B6A-5E13-4A8B-9D27-949C74DE67FE}" dt="2022-05-24T04:37:10.920" v="5157" actId="255"/>
          <ac:spMkLst>
            <pc:docMk/>
            <pc:sldMk cId="2942537741" sldId="263"/>
            <ac:spMk id="26" creationId="{0E6347A0-6F06-5510-C1BC-E02FB78D6910}"/>
          </ac:spMkLst>
        </pc:spChg>
        <pc:spChg chg="mod">
          <ac:chgData name="田中　桐葉" userId="597a4310-92ed-47b4-ad3a-7292f2dc8c83" providerId="ADAL" clId="{0BE70B6A-5E13-4A8B-9D27-949C74DE67FE}" dt="2022-05-25T05:11:24.932" v="14625" actId="1076"/>
          <ac:spMkLst>
            <pc:docMk/>
            <pc:sldMk cId="2942537741" sldId="263"/>
            <ac:spMk id="28" creationId="{E9C841F3-6DD3-A0AE-CAB9-5D56A6C72875}"/>
          </ac:spMkLst>
        </pc:spChg>
        <pc:spChg chg="mod">
          <ac:chgData name="田中　桐葉" userId="597a4310-92ed-47b4-ad3a-7292f2dc8c83" providerId="ADAL" clId="{0BE70B6A-5E13-4A8B-9D27-949C74DE67FE}" dt="2022-05-26T09:19:32.277" v="26005" actId="20577"/>
          <ac:spMkLst>
            <pc:docMk/>
            <pc:sldMk cId="2942537741" sldId="263"/>
            <ac:spMk id="29" creationId="{D5731D39-4A3D-D689-EF70-E8830472C4FE}"/>
          </ac:spMkLst>
        </pc:spChg>
        <pc:spChg chg="add del mod topLvl">
          <ac:chgData name="田中　桐葉" userId="597a4310-92ed-47b4-ad3a-7292f2dc8c83" providerId="ADAL" clId="{0BE70B6A-5E13-4A8B-9D27-949C74DE67FE}" dt="2022-05-24T04:36:59.567" v="5154" actId="165"/>
          <ac:spMkLst>
            <pc:docMk/>
            <pc:sldMk cId="2942537741" sldId="263"/>
            <ac:spMk id="31" creationId="{0AD1D6A5-6366-6AB0-F2EF-AFE2E3784624}"/>
          </ac:spMkLst>
        </pc:spChg>
        <pc:spChg chg="add del mod">
          <ac:chgData name="田中　桐葉" userId="597a4310-92ed-47b4-ad3a-7292f2dc8c83" providerId="ADAL" clId="{0BE70B6A-5E13-4A8B-9D27-949C74DE67FE}" dt="2022-05-24T04:57:57.086" v="5598" actId="478"/>
          <ac:spMkLst>
            <pc:docMk/>
            <pc:sldMk cId="2942537741" sldId="263"/>
            <ac:spMk id="32" creationId="{8F990710-4414-C3F2-4DA1-FF6231EA3AC2}"/>
          </ac:spMkLst>
        </pc:spChg>
        <pc:spChg chg="add del mod ord">
          <ac:chgData name="田中　桐葉" userId="597a4310-92ed-47b4-ad3a-7292f2dc8c83" providerId="ADAL" clId="{0BE70B6A-5E13-4A8B-9D27-949C74DE67FE}" dt="2022-05-24T04:46:03.769" v="5359" actId="21"/>
          <ac:spMkLst>
            <pc:docMk/>
            <pc:sldMk cId="2942537741" sldId="263"/>
            <ac:spMk id="34" creationId="{24A0EB78-AB5A-78F0-DC87-52DE24CCEF73}"/>
          </ac:spMkLst>
        </pc:spChg>
        <pc:spChg chg="mod">
          <ac:chgData name="田中　桐葉" userId="597a4310-92ed-47b4-ad3a-7292f2dc8c83" providerId="ADAL" clId="{0BE70B6A-5E13-4A8B-9D27-949C74DE67FE}" dt="2022-05-25T05:31:11.596" v="14978" actId="207"/>
          <ac:spMkLst>
            <pc:docMk/>
            <pc:sldMk cId="2942537741" sldId="263"/>
            <ac:spMk id="35" creationId="{C486E9F2-0962-3C5D-BD6A-19B09D20C0DF}"/>
          </ac:spMkLst>
        </pc:spChg>
        <pc:spChg chg="add del mod">
          <ac:chgData name="田中　桐葉" userId="597a4310-92ed-47b4-ad3a-7292f2dc8c83" providerId="ADAL" clId="{0BE70B6A-5E13-4A8B-9D27-949C74DE67FE}" dt="2022-05-24T04:52:14.116" v="5516" actId="478"/>
          <ac:spMkLst>
            <pc:docMk/>
            <pc:sldMk cId="2942537741" sldId="263"/>
            <ac:spMk id="37" creationId="{0F2B40D4-057C-5EAA-F986-3A26A450BDD1}"/>
          </ac:spMkLst>
        </pc:spChg>
        <pc:spChg chg="add del mod">
          <ac:chgData name="田中　桐葉" userId="597a4310-92ed-47b4-ad3a-7292f2dc8c83" providerId="ADAL" clId="{0BE70B6A-5E13-4A8B-9D27-949C74DE67FE}" dt="2022-05-24T04:52:14.116" v="5516" actId="478"/>
          <ac:spMkLst>
            <pc:docMk/>
            <pc:sldMk cId="2942537741" sldId="263"/>
            <ac:spMk id="38" creationId="{6C5B19C1-6185-FBFE-9331-340F74E1585C}"/>
          </ac:spMkLst>
        </pc:spChg>
        <pc:spChg chg="add del mod">
          <ac:chgData name="田中　桐葉" userId="597a4310-92ed-47b4-ad3a-7292f2dc8c83" providerId="ADAL" clId="{0BE70B6A-5E13-4A8B-9D27-949C74DE67FE}" dt="2022-05-24T04:52:14.116" v="5516" actId="478"/>
          <ac:spMkLst>
            <pc:docMk/>
            <pc:sldMk cId="2942537741" sldId="263"/>
            <ac:spMk id="39" creationId="{4755014D-1B8C-651F-99AD-BD3E7E8CCEA8}"/>
          </ac:spMkLst>
        </pc:spChg>
        <pc:spChg chg="del mod">
          <ac:chgData name="田中　桐葉" userId="597a4310-92ed-47b4-ad3a-7292f2dc8c83" providerId="ADAL" clId="{0BE70B6A-5E13-4A8B-9D27-949C74DE67FE}" dt="2022-05-25T05:12:20.729" v="14670" actId="478"/>
          <ac:spMkLst>
            <pc:docMk/>
            <pc:sldMk cId="2942537741" sldId="263"/>
            <ac:spMk id="40" creationId="{559E6280-942A-1534-F3F5-01FFB4EB60F1}"/>
          </ac:spMkLst>
        </pc:spChg>
        <pc:spChg chg="mod">
          <ac:chgData name="田中　桐葉" userId="597a4310-92ed-47b4-ad3a-7292f2dc8c83" providerId="ADAL" clId="{0BE70B6A-5E13-4A8B-9D27-949C74DE67FE}" dt="2022-05-26T05:04:25.095" v="23265" actId="207"/>
          <ac:spMkLst>
            <pc:docMk/>
            <pc:sldMk cId="2942537741" sldId="263"/>
            <ac:spMk id="41" creationId="{8509F51E-DF77-B7C6-5D28-006DF246CF3A}"/>
          </ac:spMkLst>
        </pc:spChg>
        <pc:spChg chg="add del mod">
          <ac:chgData name="田中　桐葉" userId="597a4310-92ed-47b4-ad3a-7292f2dc8c83" providerId="ADAL" clId="{0BE70B6A-5E13-4A8B-9D27-949C74DE67FE}" dt="2022-05-24T04:52:14.116" v="5516" actId="478"/>
          <ac:spMkLst>
            <pc:docMk/>
            <pc:sldMk cId="2942537741" sldId="263"/>
            <ac:spMk id="42" creationId="{08B95C7C-39D0-C2F8-7461-3D92FD82D6DD}"/>
          </ac:spMkLst>
        </pc:spChg>
        <pc:spChg chg="add mod">
          <ac:chgData name="田中　桐葉" userId="597a4310-92ed-47b4-ad3a-7292f2dc8c83" providerId="ADAL" clId="{0BE70B6A-5E13-4A8B-9D27-949C74DE67FE}" dt="2022-05-25T05:33:05.212" v="14986" actId="164"/>
          <ac:spMkLst>
            <pc:docMk/>
            <pc:sldMk cId="2942537741" sldId="263"/>
            <ac:spMk id="42" creationId="{36EA83F5-2A03-6C03-8505-5988B196DC10}"/>
          </ac:spMkLst>
        </pc:spChg>
        <pc:spChg chg="add mod">
          <ac:chgData name="田中　桐葉" userId="597a4310-92ed-47b4-ad3a-7292f2dc8c83" providerId="ADAL" clId="{0BE70B6A-5E13-4A8B-9D27-949C74DE67FE}" dt="2022-05-25T05:10:57.442" v="14615" actId="571"/>
          <ac:spMkLst>
            <pc:docMk/>
            <pc:sldMk cId="2942537741" sldId="263"/>
            <ac:spMk id="43" creationId="{7EB1CF84-A11B-1387-8A92-6BC225A2AA0B}"/>
          </ac:spMkLst>
        </pc:spChg>
        <pc:spChg chg="add del mod">
          <ac:chgData name="田中　桐葉" userId="597a4310-92ed-47b4-ad3a-7292f2dc8c83" providerId="ADAL" clId="{0BE70B6A-5E13-4A8B-9D27-949C74DE67FE}" dt="2022-05-26T14:36:06.213" v="31117" actId="478"/>
          <ac:spMkLst>
            <pc:docMk/>
            <pc:sldMk cId="2942537741" sldId="263"/>
            <ac:spMk id="43" creationId="{E36EA224-76CC-7E80-A575-193246C02B79}"/>
          </ac:spMkLst>
        </pc:spChg>
        <pc:spChg chg="add del">
          <ac:chgData name="田中　桐葉" userId="597a4310-92ed-47b4-ad3a-7292f2dc8c83" providerId="ADAL" clId="{0BE70B6A-5E13-4A8B-9D27-949C74DE67FE}" dt="2022-05-25T05:21:21.339" v="14842" actId="22"/>
          <ac:spMkLst>
            <pc:docMk/>
            <pc:sldMk cId="2942537741" sldId="263"/>
            <ac:spMk id="44" creationId="{C55D5223-4BB2-F12A-E0E4-FCFB13DE81CE}"/>
          </ac:spMkLst>
        </pc:spChg>
        <pc:spChg chg="add del mod">
          <ac:chgData name="田中　桐葉" userId="597a4310-92ed-47b4-ad3a-7292f2dc8c83" providerId="ADAL" clId="{0BE70B6A-5E13-4A8B-9D27-949C74DE67FE}" dt="2022-05-26T14:36:06.213" v="31117" actId="478"/>
          <ac:spMkLst>
            <pc:docMk/>
            <pc:sldMk cId="2942537741" sldId="263"/>
            <ac:spMk id="44" creationId="{D0034372-A8B7-A2FB-27C7-C1CC0344F2D5}"/>
          </ac:spMkLst>
        </pc:spChg>
        <pc:spChg chg="mod">
          <ac:chgData name="田中　桐葉" userId="597a4310-92ed-47b4-ad3a-7292f2dc8c83" providerId="ADAL" clId="{0BE70B6A-5E13-4A8B-9D27-949C74DE67FE}" dt="2022-05-26T09:29:35.762" v="26006" actId="20577"/>
          <ac:spMkLst>
            <pc:docMk/>
            <pc:sldMk cId="2942537741" sldId="263"/>
            <ac:spMk id="45" creationId="{8A4AE836-F052-6FFA-FA33-5A353553BA14}"/>
          </ac:spMkLst>
        </pc:spChg>
        <pc:spChg chg="add mod">
          <ac:chgData name="田中　桐葉" userId="597a4310-92ed-47b4-ad3a-7292f2dc8c83" providerId="ADAL" clId="{0BE70B6A-5E13-4A8B-9D27-949C74DE67FE}" dt="2022-05-26T09:19:01.246" v="25898" actId="20577"/>
          <ac:spMkLst>
            <pc:docMk/>
            <pc:sldMk cId="2942537741" sldId="263"/>
            <ac:spMk id="47" creationId="{568424BE-0130-C784-DDBC-4C1E78DB0390}"/>
          </ac:spMkLst>
        </pc:spChg>
        <pc:spChg chg="add del mod">
          <ac:chgData name="田中　桐葉" userId="597a4310-92ed-47b4-ad3a-7292f2dc8c83" providerId="ADAL" clId="{0BE70B6A-5E13-4A8B-9D27-949C74DE67FE}" dt="2022-05-24T04:52:14.116" v="5516" actId="478"/>
          <ac:spMkLst>
            <pc:docMk/>
            <pc:sldMk cId="2942537741" sldId="263"/>
            <ac:spMk id="47" creationId="{B2D2AF49-3AB0-8B15-5091-1B7F9D36B8F0}"/>
          </ac:spMkLst>
        </pc:spChg>
        <pc:spChg chg="add del mod">
          <ac:chgData name="田中　桐葉" userId="597a4310-92ed-47b4-ad3a-7292f2dc8c83" providerId="ADAL" clId="{0BE70B6A-5E13-4A8B-9D27-949C74DE67FE}" dt="2022-05-24T04:52:14.116" v="5516" actId="478"/>
          <ac:spMkLst>
            <pc:docMk/>
            <pc:sldMk cId="2942537741" sldId="263"/>
            <ac:spMk id="48" creationId="{CDCEA3BF-5151-30C4-FB5C-BCD4EE9CF652}"/>
          </ac:spMkLst>
        </pc:spChg>
        <pc:spChg chg="add del mod">
          <ac:chgData name="田中　桐葉" userId="597a4310-92ed-47b4-ad3a-7292f2dc8c83" providerId="ADAL" clId="{0BE70B6A-5E13-4A8B-9D27-949C74DE67FE}" dt="2022-05-26T14:36:06.213" v="31117" actId="478"/>
          <ac:spMkLst>
            <pc:docMk/>
            <pc:sldMk cId="2942537741" sldId="263"/>
            <ac:spMk id="48" creationId="{DDCB025B-6F63-0CC1-C3E6-D53435CAF153}"/>
          </ac:spMkLst>
        </pc:spChg>
        <pc:spChg chg="add del mod">
          <ac:chgData name="田中　桐葉" userId="597a4310-92ed-47b4-ad3a-7292f2dc8c83" providerId="ADAL" clId="{0BE70B6A-5E13-4A8B-9D27-949C74DE67FE}" dt="2022-05-24T04:52:14.116" v="5516" actId="478"/>
          <ac:spMkLst>
            <pc:docMk/>
            <pc:sldMk cId="2942537741" sldId="263"/>
            <ac:spMk id="50" creationId="{D7E19ED7-8EF1-462E-A754-C35A017561D9}"/>
          </ac:spMkLst>
        </pc:spChg>
        <pc:spChg chg="mod">
          <ac:chgData name="田中　桐葉" userId="597a4310-92ed-47b4-ad3a-7292f2dc8c83" providerId="ADAL" clId="{0BE70B6A-5E13-4A8B-9D27-949C74DE67FE}" dt="2022-05-24T04:52:04.113" v="5511"/>
          <ac:spMkLst>
            <pc:docMk/>
            <pc:sldMk cId="2942537741" sldId="263"/>
            <ac:spMk id="53" creationId="{7B298D82-0608-209C-72E4-0BBA6F365B6D}"/>
          </ac:spMkLst>
        </pc:spChg>
        <pc:spChg chg="mod">
          <ac:chgData name="田中　桐葉" userId="597a4310-92ed-47b4-ad3a-7292f2dc8c83" providerId="ADAL" clId="{0BE70B6A-5E13-4A8B-9D27-949C74DE67FE}" dt="2022-05-24T04:52:04.113" v="5511"/>
          <ac:spMkLst>
            <pc:docMk/>
            <pc:sldMk cId="2942537741" sldId="263"/>
            <ac:spMk id="54" creationId="{C1E2E45D-2B46-1CC4-BA39-09F762088BBA}"/>
          </ac:spMkLst>
        </pc:spChg>
        <pc:spChg chg="mod">
          <ac:chgData name="田中　桐葉" userId="597a4310-92ed-47b4-ad3a-7292f2dc8c83" providerId="ADAL" clId="{0BE70B6A-5E13-4A8B-9D27-949C74DE67FE}" dt="2022-05-24T04:52:04.113" v="5511"/>
          <ac:spMkLst>
            <pc:docMk/>
            <pc:sldMk cId="2942537741" sldId="263"/>
            <ac:spMk id="55" creationId="{0D46C60D-838A-0A56-E3B1-F15B488134AF}"/>
          </ac:spMkLst>
        </pc:spChg>
        <pc:spChg chg="mod">
          <ac:chgData name="田中　桐葉" userId="597a4310-92ed-47b4-ad3a-7292f2dc8c83" providerId="ADAL" clId="{0BE70B6A-5E13-4A8B-9D27-949C74DE67FE}" dt="2022-05-24T04:52:04.113" v="5511"/>
          <ac:spMkLst>
            <pc:docMk/>
            <pc:sldMk cId="2942537741" sldId="263"/>
            <ac:spMk id="56" creationId="{2F086561-4F1B-1430-8495-C2D15272EEB3}"/>
          </ac:spMkLst>
        </pc:spChg>
        <pc:spChg chg="mod">
          <ac:chgData name="田中　桐葉" userId="597a4310-92ed-47b4-ad3a-7292f2dc8c83" providerId="ADAL" clId="{0BE70B6A-5E13-4A8B-9D27-949C74DE67FE}" dt="2022-05-24T04:52:04.113" v="5511"/>
          <ac:spMkLst>
            <pc:docMk/>
            <pc:sldMk cId="2942537741" sldId="263"/>
            <ac:spMk id="59" creationId="{FC1657CE-7B0D-6F9B-815B-E36806A613BF}"/>
          </ac:spMkLst>
        </pc:spChg>
        <pc:spChg chg="mod">
          <ac:chgData name="田中　桐葉" userId="597a4310-92ed-47b4-ad3a-7292f2dc8c83" providerId="ADAL" clId="{0BE70B6A-5E13-4A8B-9D27-949C74DE67FE}" dt="2022-05-24T04:52:04.113" v="5511"/>
          <ac:spMkLst>
            <pc:docMk/>
            <pc:sldMk cId="2942537741" sldId="263"/>
            <ac:spMk id="60" creationId="{82F1BB40-6EFC-F696-E97F-C364D674B3A9}"/>
          </ac:spMkLst>
        </pc:spChg>
        <pc:spChg chg="mod">
          <ac:chgData name="田中　桐葉" userId="597a4310-92ed-47b4-ad3a-7292f2dc8c83" providerId="ADAL" clId="{0BE70B6A-5E13-4A8B-9D27-949C74DE67FE}" dt="2022-05-24T04:52:04.113" v="5511"/>
          <ac:spMkLst>
            <pc:docMk/>
            <pc:sldMk cId="2942537741" sldId="263"/>
            <ac:spMk id="62" creationId="{AE0A8ADB-F64E-8356-FA58-B0CD1476993C}"/>
          </ac:spMkLst>
        </pc:spChg>
        <pc:spChg chg="mod">
          <ac:chgData name="田中　桐葉" userId="597a4310-92ed-47b4-ad3a-7292f2dc8c83" providerId="ADAL" clId="{0BE70B6A-5E13-4A8B-9D27-949C74DE67FE}" dt="2022-05-24T04:52:15.195" v="5517"/>
          <ac:spMkLst>
            <pc:docMk/>
            <pc:sldMk cId="2942537741" sldId="263"/>
            <ac:spMk id="65" creationId="{775E2EEE-E2CE-614D-2525-B9B9BA94477E}"/>
          </ac:spMkLst>
        </pc:spChg>
        <pc:spChg chg="mod">
          <ac:chgData name="田中　桐葉" userId="597a4310-92ed-47b4-ad3a-7292f2dc8c83" providerId="ADAL" clId="{0BE70B6A-5E13-4A8B-9D27-949C74DE67FE}" dt="2022-05-24T04:52:15.195" v="5517"/>
          <ac:spMkLst>
            <pc:docMk/>
            <pc:sldMk cId="2942537741" sldId="263"/>
            <ac:spMk id="66" creationId="{E94F448E-25FE-D94B-E1B5-1EBBDCC4C52A}"/>
          </ac:spMkLst>
        </pc:spChg>
        <pc:spChg chg="mod">
          <ac:chgData name="田中　桐葉" userId="597a4310-92ed-47b4-ad3a-7292f2dc8c83" providerId="ADAL" clId="{0BE70B6A-5E13-4A8B-9D27-949C74DE67FE}" dt="2022-05-24T04:52:15.195" v="5517"/>
          <ac:spMkLst>
            <pc:docMk/>
            <pc:sldMk cId="2942537741" sldId="263"/>
            <ac:spMk id="67" creationId="{ED2F3DB7-14E4-2AF1-2E11-23168A97C3F4}"/>
          </ac:spMkLst>
        </pc:spChg>
        <pc:spChg chg="mod">
          <ac:chgData name="田中　桐葉" userId="597a4310-92ed-47b4-ad3a-7292f2dc8c83" providerId="ADAL" clId="{0BE70B6A-5E13-4A8B-9D27-949C74DE67FE}" dt="2022-05-24T04:52:15.195" v="5517"/>
          <ac:spMkLst>
            <pc:docMk/>
            <pc:sldMk cId="2942537741" sldId="263"/>
            <ac:spMk id="68" creationId="{17311206-2882-0087-E3DE-612EF03FF93B}"/>
          </ac:spMkLst>
        </pc:spChg>
        <pc:spChg chg="mod">
          <ac:chgData name="田中　桐葉" userId="597a4310-92ed-47b4-ad3a-7292f2dc8c83" providerId="ADAL" clId="{0BE70B6A-5E13-4A8B-9D27-949C74DE67FE}" dt="2022-05-24T04:52:15.195" v="5517"/>
          <ac:spMkLst>
            <pc:docMk/>
            <pc:sldMk cId="2942537741" sldId="263"/>
            <ac:spMk id="71" creationId="{1AA12BDA-A069-2A8A-4A9A-94395CE83E1A}"/>
          </ac:spMkLst>
        </pc:spChg>
        <pc:spChg chg="mod">
          <ac:chgData name="田中　桐葉" userId="597a4310-92ed-47b4-ad3a-7292f2dc8c83" providerId="ADAL" clId="{0BE70B6A-5E13-4A8B-9D27-949C74DE67FE}" dt="2022-05-24T04:52:46.126" v="5525" actId="14100"/>
          <ac:spMkLst>
            <pc:docMk/>
            <pc:sldMk cId="2942537741" sldId="263"/>
            <ac:spMk id="72" creationId="{9A67A9E7-B1AC-AC60-21DB-DA5F0FDD4148}"/>
          </ac:spMkLst>
        </pc:spChg>
        <pc:spChg chg="mod">
          <ac:chgData name="田中　桐葉" userId="597a4310-92ed-47b4-ad3a-7292f2dc8c83" providerId="ADAL" clId="{0BE70B6A-5E13-4A8B-9D27-949C74DE67FE}" dt="2022-05-24T04:52:15.195" v="5517"/>
          <ac:spMkLst>
            <pc:docMk/>
            <pc:sldMk cId="2942537741" sldId="263"/>
            <ac:spMk id="74" creationId="{64AFE519-1D34-DA52-EA28-A5A85E8891BE}"/>
          </ac:spMkLst>
        </pc:spChg>
        <pc:spChg chg="mod">
          <ac:chgData name="田中　桐葉" userId="597a4310-92ed-47b4-ad3a-7292f2dc8c83" providerId="ADAL" clId="{0BE70B6A-5E13-4A8B-9D27-949C74DE67FE}" dt="2022-05-26T14:37:23.530" v="31135" actId="14100"/>
          <ac:spMkLst>
            <pc:docMk/>
            <pc:sldMk cId="2942537741" sldId="263"/>
            <ac:spMk id="77" creationId="{AFB3830C-4B16-CE5B-5959-E551EC5E38B3}"/>
          </ac:spMkLst>
        </pc:spChg>
        <pc:spChg chg="mod">
          <ac:chgData name="田中　桐葉" userId="597a4310-92ed-47b4-ad3a-7292f2dc8c83" providerId="ADAL" clId="{0BE70B6A-5E13-4A8B-9D27-949C74DE67FE}" dt="2022-05-26T14:37:01.549" v="31128" actId="1076"/>
          <ac:spMkLst>
            <pc:docMk/>
            <pc:sldMk cId="2942537741" sldId="263"/>
            <ac:spMk id="78" creationId="{AEF013D2-1F7A-2206-79DA-343354D9900E}"/>
          </ac:spMkLst>
        </pc:spChg>
        <pc:spChg chg="mod">
          <ac:chgData name="田中　桐葉" userId="597a4310-92ed-47b4-ad3a-7292f2dc8c83" providerId="ADAL" clId="{0BE70B6A-5E13-4A8B-9D27-949C74DE67FE}" dt="2022-05-26T14:36:49.185" v="31126" actId="1076"/>
          <ac:spMkLst>
            <pc:docMk/>
            <pc:sldMk cId="2942537741" sldId="263"/>
            <ac:spMk id="79" creationId="{553EDCDC-58F8-ACE3-1D38-05F9AF7A4113}"/>
          </ac:spMkLst>
        </pc:spChg>
        <pc:spChg chg="mod">
          <ac:chgData name="田中　桐葉" userId="597a4310-92ed-47b4-ad3a-7292f2dc8c83" providerId="ADAL" clId="{0BE70B6A-5E13-4A8B-9D27-949C74DE67FE}" dt="2022-05-26T14:36:46.449" v="31125" actId="1076"/>
          <ac:spMkLst>
            <pc:docMk/>
            <pc:sldMk cId="2942537741" sldId="263"/>
            <ac:spMk id="80" creationId="{7DC108CB-9691-82D6-7FC5-5E668719A00A}"/>
          </ac:spMkLst>
        </pc:spChg>
        <pc:spChg chg="mod">
          <ac:chgData name="田中　桐葉" userId="597a4310-92ed-47b4-ad3a-7292f2dc8c83" providerId="ADAL" clId="{0BE70B6A-5E13-4A8B-9D27-949C74DE67FE}" dt="2022-05-24T04:56:58.959" v="5595" actId="1036"/>
          <ac:spMkLst>
            <pc:docMk/>
            <pc:sldMk cId="2942537741" sldId="263"/>
            <ac:spMk id="83" creationId="{3334CD23-4B0E-8416-5908-34BFE1F00147}"/>
          </ac:spMkLst>
        </pc:spChg>
        <pc:spChg chg="mod">
          <ac:chgData name="田中　桐葉" userId="597a4310-92ed-47b4-ad3a-7292f2dc8c83" providerId="ADAL" clId="{0BE70B6A-5E13-4A8B-9D27-949C74DE67FE}" dt="2022-05-26T14:37:31.649" v="31140" actId="1036"/>
          <ac:spMkLst>
            <pc:docMk/>
            <pc:sldMk cId="2942537741" sldId="263"/>
            <ac:spMk id="84" creationId="{D1C37ADE-9EF7-F412-041D-BB5DD3A54DA4}"/>
          </ac:spMkLst>
        </pc:spChg>
        <pc:spChg chg="mod">
          <ac:chgData name="田中　桐葉" userId="597a4310-92ed-47b4-ad3a-7292f2dc8c83" providerId="ADAL" clId="{0BE70B6A-5E13-4A8B-9D27-949C74DE67FE}" dt="2022-05-24T04:56:47.707" v="5591" actId="14100"/>
          <ac:spMkLst>
            <pc:docMk/>
            <pc:sldMk cId="2942537741" sldId="263"/>
            <ac:spMk id="86" creationId="{7B30E7B2-7C3F-AB6A-59A5-E498431C88A5}"/>
          </ac:spMkLst>
        </pc:spChg>
        <pc:spChg chg="add del mod ord">
          <ac:chgData name="田中　桐葉" userId="597a4310-92ed-47b4-ad3a-7292f2dc8c83" providerId="ADAL" clId="{0BE70B6A-5E13-4A8B-9D27-949C74DE67FE}" dt="2022-05-24T05:00:03.237" v="5610" actId="478"/>
          <ac:spMkLst>
            <pc:docMk/>
            <pc:sldMk cId="2942537741" sldId="263"/>
            <ac:spMk id="90" creationId="{E6D4F776-824C-67F0-8612-D6D50E90860F}"/>
          </ac:spMkLst>
        </pc:spChg>
        <pc:spChg chg="add del mod ord">
          <ac:chgData name="田中　桐葉" userId="597a4310-92ed-47b4-ad3a-7292f2dc8c83" providerId="ADAL" clId="{0BE70B6A-5E13-4A8B-9D27-949C74DE67FE}" dt="2022-05-26T14:36:35.542" v="31123" actId="478"/>
          <ac:spMkLst>
            <pc:docMk/>
            <pc:sldMk cId="2942537741" sldId="263"/>
            <ac:spMk id="91" creationId="{10C5F79A-895B-CED6-821B-5CE8ED0D085C}"/>
          </ac:spMkLst>
        </pc:spChg>
        <pc:spChg chg="add mod ord">
          <ac:chgData name="田中　桐葉" userId="597a4310-92ed-47b4-ad3a-7292f2dc8c83" providerId="ADAL" clId="{0BE70B6A-5E13-4A8B-9D27-949C74DE67FE}" dt="2022-05-24T05:00:08.590" v="5611" actId="20577"/>
          <ac:spMkLst>
            <pc:docMk/>
            <pc:sldMk cId="2942537741" sldId="263"/>
            <ac:spMk id="92" creationId="{533AA00F-2D62-BA04-723B-535DA1C899BC}"/>
          </ac:spMkLst>
        </pc:spChg>
        <pc:spChg chg="add del mod">
          <ac:chgData name="田中　桐葉" userId="597a4310-92ed-47b4-ad3a-7292f2dc8c83" providerId="ADAL" clId="{0BE70B6A-5E13-4A8B-9D27-949C74DE67FE}" dt="2022-05-24T05:03:18.030" v="5677" actId="478"/>
          <ac:spMkLst>
            <pc:docMk/>
            <pc:sldMk cId="2942537741" sldId="263"/>
            <ac:spMk id="93" creationId="{9DDFB69F-D24C-F754-91FB-9046DD0F58F5}"/>
          </ac:spMkLst>
        </pc:spChg>
        <pc:spChg chg="add mod ord topLvl">
          <ac:chgData name="田中　桐葉" userId="597a4310-92ed-47b4-ad3a-7292f2dc8c83" providerId="ADAL" clId="{0BE70B6A-5E13-4A8B-9D27-949C74DE67FE}" dt="2022-05-25T05:33:05.212" v="14986" actId="164"/>
          <ac:spMkLst>
            <pc:docMk/>
            <pc:sldMk cId="2942537741" sldId="263"/>
            <ac:spMk id="94" creationId="{06F6AFCD-3356-36FD-74AE-DEECED307C88}"/>
          </ac:spMkLst>
        </pc:spChg>
        <pc:spChg chg="add del mod">
          <ac:chgData name="田中　桐葉" userId="597a4310-92ed-47b4-ad3a-7292f2dc8c83" providerId="ADAL" clId="{0BE70B6A-5E13-4A8B-9D27-949C74DE67FE}" dt="2022-05-25T05:13:56.016" v="14723" actId="478"/>
          <ac:spMkLst>
            <pc:docMk/>
            <pc:sldMk cId="2942537741" sldId="263"/>
            <ac:spMk id="98" creationId="{7D63DF4D-6689-941B-53B9-2C14E7319E0C}"/>
          </ac:spMkLst>
        </pc:spChg>
        <pc:spChg chg="add mod">
          <ac:chgData name="田中　桐葉" userId="597a4310-92ed-47b4-ad3a-7292f2dc8c83" providerId="ADAL" clId="{0BE70B6A-5E13-4A8B-9D27-949C74DE67FE}" dt="2022-05-24T11:13:27.228" v="9153" actId="1076"/>
          <ac:spMkLst>
            <pc:docMk/>
            <pc:sldMk cId="2942537741" sldId="263"/>
            <ac:spMk id="107" creationId="{80243ADC-5851-914A-F55A-6C998C681750}"/>
          </ac:spMkLst>
        </pc:spChg>
        <pc:spChg chg="add mod">
          <ac:chgData name="田中　桐葉" userId="597a4310-92ed-47b4-ad3a-7292f2dc8c83" providerId="ADAL" clId="{0BE70B6A-5E13-4A8B-9D27-949C74DE67FE}" dt="2022-05-24T11:13:54.310" v="9158" actId="1036"/>
          <ac:spMkLst>
            <pc:docMk/>
            <pc:sldMk cId="2942537741" sldId="263"/>
            <ac:spMk id="111" creationId="{6A44477C-8EFD-194B-9F2F-A8C1048152BD}"/>
          </ac:spMkLst>
        </pc:spChg>
        <pc:spChg chg="add del mod ord">
          <ac:chgData name="田中　桐葉" userId="597a4310-92ed-47b4-ad3a-7292f2dc8c83" providerId="ADAL" clId="{0BE70B6A-5E13-4A8B-9D27-949C74DE67FE}" dt="2022-05-24T11:16:52.162" v="9168"/>
          <ac:spMkLst>
            <pc:docMk/>
            <pc:sldMk cId="2942537741" sldId="263"/>
            <ac:spMk id="117" creationId="{50AABA7D-C8A1-CFC2-C2E2-5B5977EE6EEB}"/>
          </ac:spMkLst>
        </pc:spChg>
        <pc:grpChg chg="add mod">
          <ac:chgData name="田中　桐葉" userId="597a4310-92ed-47b4-ad3a-7292f2dc8c83" providerId="ADAL" clId="{0BE70B6A-5E13-4A8B-9D27-949C74DE67FE}" dt="2022-05-24T04:36:58.986" v="5153" actId="164"/>
          <ac:grpSpMkLst>
            <pc:docMk/>
            <pc:sldMk cId="2942537741" sldId="263"/>
            <ac:grpSpMk id="3" creationId="{3FC58741-D5C0-9C6B-9202-BFF5F53C89F4}"/>
          </ac:grpSpMkLst>
        </pc:grpChg>
        <pc:grpChg chg="add mod">
          <ac:chgData name="田中　桐葉" userId="597a4310-92ed-47b4-ad3a-7292f2dc8c83" providerId="ADAL" clId="{0BE70B6A-5E13-4A8B-9D27-949C74DE67FE}" dt="2022-05-26T05:02:29.124" v="23243" actId="1076"/>
          <ac:grpSpMkLst>
            <pc:docMk/>
            <pc:sldMk cId="2942537741" sldId="263"/>
            <ac:grpSpMk id="3" creationId="{6503148B-F458-D053-ACB9-17CD2FD2DBFE}"/>
          </ac:grpSpMkLst>
        </pc:grpChg>
        <pc:grpChg chg="add mod">
          <ac:chgData name="田中　桐葉" userId="597a4310-92ed-47b4-ad3a-7292f2dc8c83" providerId="ADAL" clId="{0BE70B6A-5E13-4A8B-9D27-949C74DE67FE}" dt="2022-05-25T05:33:05.212" v="14986" actId="164"/>
          <ac:grpSpMkLst>
            <pc:docMk/>
            <pc:sldMk cId="2942537741" sldId="263"/>
            <ac:grpSpMk id="5" creationId="{927D8E56-2C98-8658-8F07-01253109FCB1}"/>
          </ac:grpSpMkLst>
        </pc:grpChg>
        <pc:grpChg chg="add del mod">
          <ac:chgData name="田中　桐葉" userId="597a4310-92ed-47b4-ad3a-7292f2dc8c83" providerId="ADAL" clId="{0BE70B6A-5E13-4A8B-9D27-949C74DE67FE}" dt="2022-05-24T04:51:25.848" v="5500" actId="478"/>
          <ac:grpSpMkLst>
            <pc:docMk/>
            <pc:sldMk cId="2942537741" sldId="263"/>
            <ac:grpSpMk id="19" creationId="{DE831362-F7E8-577A-F2BE-AF1AA35A3091}"/>
          </ac:grpSpMkLst>
        </pc:grpChg>
        <pc:grpChg chg="mod">
          <ac:chgData name="田中　桐葉" userId="597a4310-92ed-47b4-ad3a-7292f2dc8c83" providerId="ADAL" clId="{0BE70B6A-5E13-4A8B-9D27-949C74DE67FE}" dt="2022-05-24T11:06:37.644" v="9020" actId="20577"/>
          <ac:grpSpMkLst>
            <pc:docMk/>
            <pc:sldMk cId="2942537741" sldId="263"/>
            <ac:grpSpMk id="46" creationId="{128359DD-EF0E-C959-F642-E44F46DB8CDE}"/>
          </ac:grpSpMkLst>
        </pc:grpChg>
        <pc:grpChg chg="add del mod">
          <ac:chgData name="田中　桐葉" userId="597a4310-92ed-47b4-ad3a-7292f2dc8c83" providerId="ADAL" clId="{0BE70B6A-5E13-4A8B-9D27-949C74DE67FE}" dt="2022-05-24T04:52:08.645" v="5514"/>
          <ac:grpSpMkLst>
            <pc:docMk/>
            <pc:sldMk cId="2942537741" sldId="263"/>
            <ac:grpSpMk id="51" creationId="{9AA8732F-F8AE-C53B-577F-6C54C526FD07}"/>
          </ac:grpSpMkLst>
        </pc:grpChg>
        <pc:grpChg chg="add del mod">
          <ac:chgData name="田中　桐葉" userId="597a4310-92ed-47b4-ad3a-7292f2dc8c83" providerId="ADAL" clId="{0BE70B6A-5E13-4A8B-9D27-949C74DE67FE}" dt="2022-05-24T04:53:15.088" v="5529" actId="478"/>
          <ac:grpSpMkLst>
            <pc:docMk/>
            <pc:sldMk cId="2942537741" sldId="263"/>
            <ac:grpSpMk id="63" creationId="{24947E7B-2D51-C75A-72B8-41EA168BBB38}"/>
          </ac:grpSpMkLst>
        </pc:grpChg>
        <pc:grpChg chg="add mod topLvl">
          <ac:chgData name="田中　桐葉" userId="597a4310-92ed-47b4-ad3a-7292f2dc8c83" providerId="ADAL" clId="{0BE70B6A-5E13-4A8B-9D27-949C74DE67FE}" dt="2022-05-26T14:36:44.292" v="31124" actId="1076"/>
          <ac:grpSpMkLst>
            <pc:docMk/>
            <pc:sldMk cId="2942537741" sldId="263"/>
            <ac:grpSpMk id="75" creationId="{25624026-ADC5-2FCE-F5AC-E99B6873342A}"/>
          </ac:grpSpMkLst>
        </pc:grpChg>
        <pc:grpChg chg="add mod topLvl">
          <ac:chgData name="田中　桐葉" userId="597a4310-92ed-47b4-ad3a-7292f2dc8c83" providerId="ADAL" clId="{0BE70B6A-5E13-4A8B-9D27-949C74DE67FE}" dt="2022-05-25T05:33:05.212" v="14986" actId="164"/>
          <ac:grpSpMkLst>
            <pc:docMk/>
            <pc:sldMk cId="2942537741" sldId="263"/>
            <ac:grpSpMk id="95" creationId="{616B8FDD-180B-60F4-1A55-7D51DC323AC2}"/>
          </ac:grpSpMkLst>
        </pc:grpChg>
        <pc:grpChg chg="add del mod">
          <ac:chgData name="田中　桐葉" userId="597a4310-92ed-47b4-ad3a-7292f2dc8c83" providerId="ADAL" clId="{0BE70B6A-5E13-4A8B-9D27-949C74DE67FE}" dt="2022-05-24T05:08:02.116" v="5828" actId="165"/>
          <ac:grpSpMkLst>
            <pc:docMk/>
            <pc:sldMk cId="2942537741" sldId="263"/>
            <ac:grpSpMk id="96" creationId="{334A71EA-9B30-FDF7-F582-BCDF12CF4E54}"/>
          </ac:grpSpMkLst>
        </pc:grpChg>
        <pc:grpChg chg="add mod">
          <ac:chgData name="田中　桐葉" userId="597a4310-92ed-47b4-ad3a-7292f2dc8c83" providerId="ADAL" clId="{0BE70B6A-5E13-4A8B-9D27-949C74DE67FE}" dt="2022-05-25T05:32:45.664" v="14984" actId="164"/>
          <ac:grpSpMkLst>
            <pc:docMk/>
            <pc:sldMk cId="2942537741" sldId="263"/>
            <ac:grpSpMk id="97" creationId="{D6AC4C0C-E4D0-A9F1-DA3B-D2C25A00B25B}"/>
          </ac:grpSpMkLst>
        </pc:grpChg>
        <pc:grpChg chg="add del mod">
          <ac:chgData name="田中　桐葉" userId="597a4310-92ed-47b4-ad3a-7292f2dc8c83" providerId="ADAL" clId="{0BE70B6A-5E13-4A8B-9D27-949C74DE67FE}" dt="2022-05-26T14:36:30.509" v="31122" actId="478"/>
          <ac:grpSpMkLst>
            <pc:docMk/>
            <pc:sldMk cId="2942537741" sldId="263"/>
            <ac:grpSpMk id="105" creationId="{950D76B4-0821-BB85-4C96-9EA11B2FF373}"/>
          </ac:grpSpMkLst>
        </pc:grpChg>
        <pc:picChg chg="mod">
          <ac:chgData name="田中　桐葉" userId="597a4310-92ed-47b4-ad3a-7292f2dc8c83" providerId="ADAL" clId="{0BE70B6A-5E13-4A8B-9D27-949C74DE67FE}" dt="2022-05-24T11:13:04.170" v="9148" actId="1076"/>
          <ac:picMkLst>
            <pc:docMk/>
            <pc:sldMk cId="2942537741" sldId="263"/>
            <ac:picMk id="7" creationId="{D7F52C55-6896-6CA8-2A52-1B73ECB13410}"/>
          </ac:picMkLst>
        </pc:picChg>
        <pc:picChg chg="del">
          <ac:chgData name="田中　桐葉" userId="597a4310-92ed-47b4-ad3a-7292f2dc8c83" providerId="ADAL" clId="{0BE70B6A-5E13-4A8B-9D27-949C74DE67FE}" dt="2022-05-24T04:34:14.673" v="5103" actId="478"/>
          <ac:picMkLst>
            <pc:docMk/>
            <pc:sldMk cId="2942537741" sldId="263"/>
            <ac:picMk id="14" creationId="{EDE36C66-2DB9-3030-559F-F9D27D0E01A0}"/>
          </ac:picMkLst>
        </pc:picChg>
        <pc:picChg chg="mod topLvl">
          <ac:chgData name="田中　桐葉" userId="597a4310-92ed-47b4-ad3a-7292f2dc8c83" providerId="ADAL" clId="{0BE70B6A-5E13-4A8B-9D27-949C74DE67FE}" dt="2022-05-24T04:36:59.567" v="5154" actId="165"/>
          <ac:picMkLst>
            <pc:docMk/>
            <pc:sldMk cId="2942537741" sldId="263"/>
            <ac:picMk id="20" creationId="{1E122F1F-ADC9-FC50-A843-015F3DCD3D83}"/>
          </ac:picMkLst>
        </pc:picChg>
        <pc:picChg chg="add del mod ord modCrop">
          <ac:chgData name="田中　桐葉" userId="597a4310-92ed-47b4-ad3a-7292f2dc8c83" providerId="ADAL" clId="{0BE70B6A-5E13-4A8B-9D27-949C74DE67FE}" dt="2022-05-24T04:46:03.769" v="5359" actId="21"/>
          <ac:picMkLst>
            <pc:docMk/>
            <pc:sldMk cId="2942537741" sldId="263"/>
            <ac:picMk id="33" creationId="{873849DA-8141-8889-0BEF-0D4792223A69}"/>
          </ac:picMkLst>
        </pc:picChg>
        <pc:picChg chg="add del mod">
          <ac:chgData name="田中　桐葉" userId="597a4310-92ed-47b4-ad3a-7292f2dc8c83" providerId="ADAL" clId="{0BE70B6A-5E13-4A8B-9D27-949C74DE67FE}" dt="2022-05-24T04:51:59.946" v="5509" actId="478"/>
          <ac:picMkLst>
            <pc:docMk/>
            <pc:sldMk cId="2942537741" sldId="263"/>
            <ac:picMk id="36" creationId="{045EAF1B-F5CA-274F-6006-38F757FE38ED}"/>
          </ac:picMkLst>
        </pc:picChg>
        <pc:picChg chg="mod">
          <ac:chgData name="田中　桐葉" userId="597a4310-92ed-47b4-ad3a-7292f2dc8c83" providerId="ADAL" clId="{0BE70B6A-5E13-4A8B-9D27-949C74DE67FE}" dt="2022-05-24T04:52:04.113" v="5511"/>
          <ac:picMkLst>
            <pc:docMk/>
            <pc:sldMk cId="2942537741" sldId="263"/>
            <ac:picMk id="52" creationId="{A37EAE8D-FAA2-741E-3626-208119A43C0C}"/>
          </ac:picMkLst>
        </pc:picChg>
        <pc:picChg chg="mod">
          <ac:chgData name="田中　桐葉" userId="597a4310-92ed-47b4-ad3a-7292f2dc8c83" providerId="ADAL" clId="{0BE70B6A-5E13-4A8B-9D27-949C74DE67FE}" dt="2022-05-24T04:52:15.195" v="5517"/>
          <ac:picMkLst>
            <pc:docMk/>
            <pc:sldMk cId="2942537741" sldId="263"/>
            <ac:picMk id="64" creationId="{0D772CF8-F385-FC59-9819-D489D3BB641C}"/>
          </ac:picMkLst>
        </pc:picChg>
        <pc:picChg chg="del mod">
          <ac:chgData name="田中　桐葉" userId="597a4310-92ed-47b4-ad3a-7292f2dc8c83" providerId="ADAL" clId="{0BE70B6A-5E13-4A8B-9D27-949C74DE67FE}" dt="2022-05-24T05:43:59.051" v="5919" actId="478"/>
          <ac:picMkLst>
            <pc:docMk/>
            <pc:sldMk cId="2942537741" sldId="263"/>
            <ac:picMk id="76" creationId="{E54D4C2B-9DC6-2637-8432-62A7480AF3EE}"/>
          </ac:picMkLst>
        </pc:picChg>
        <pc:picChg chg="add del mod ord">
          <ac:chgData name="田中　桐葉" userId="597a4310-92ed-47b4-ad3a-7292f2dc8c83" providerId="ADAL" clId="{0BE70B6A-5E13-4A8B-9D27-949C74DE67FE}" dt="2022-05-24T05:43:23.509" v="5910" actId="478"/>
          <ac:picMkLst>
            <pc:docMk/>
            <pc:sldMk cId="2942537741" sldId="263"/>
            <ac:picMk id="89" creationId="{C469F7A1-1BB6-E883-E33D-EF61D2A7632C}"/>
          </ac:picMkLst>
        </pc:picChg>
        <pc:picChg chg="add del mod">
          <ac:chgData name="田中　桐葉" userId="597a4310-92ed-47b4-ad3a-7292f2dc8c83" providerId="ADAL" clId="{0BE70B6A-5E13-4A8B-9D27-949C74DE67FE}" dt="2022-05-24T05:39:57.114" v="5861" actId="21"/>
          <ac:picMkLst>
            <pc:docMk/>
            <pc:sldMk cId="2942537741" sldId="263"/>
            <ac:picMk id="100" creationId="{4B62AB4E-011E-CC84-EB0C-91A4AE4D2930}"/>
          </ac:picMkLst>
        </pc:picChg>
        <pc:picChg chg="add del mod">
          <ac:chgData name="田中　桐葉" userId="597a4310-92ed-47b4-ad3a-7292f2dc8c83" providerId="ADAL" clId="{0BE70B6A-5E13-4A8B-9D27-949C74DE67FE}" dt="2022-05-24T05:40:13.217" v="5865" actId="478"/>
          <ac:picMkLst>
            <pc:docMk/>
            <pc:sldMk cId="2942537741" sldId="263"/>
            <ac:picMk id="101" creationId="{EC065777-8F80-FEBF-0821-21EBC3504407}"/>
          </ac:picMkLst>
        </pc:picChg>
        <pc:picChg chg="add del mod">
          <ac:chgData name="田中　桐葉" userId="597a4310-92ed-47b4-ad3a-7292f2dc8c83" providerId="ADAL" clId="{0BE70B6A-5E13-4A8B-9D27-949C74DE67FE}" dt="2022-05-24T05:43:21.438" v="5909"/>
          <ac:picMkLst>
            <pc:docMk/>
            <pc:sldMk cId="2942537741" sldId="263"/>
            <ac:picMk id="102" creationId="{681403F6-DC34-3914-6B32-A508EE7E78D6}"/>
          </ac:picMkLst>
        </pc:picChg>
        <pc:picChg chg="add mod ord modCrop">
          <ac:chgData name="田中　桐葉" userId="597a4310-92ed-47b4-ad3a-7292f2dc8c83" providerId="ADAL" clId="{0BE70B6A-5E13-4A8B-9D27-949C74DE67FE}" dt="2022-05-24T11:16:09.158" v="9163" actId="732"/>
          <ac:picMkLst>
            <pc:docMk/>
            <pc:sldMk cId="2942537741" sldId="263"/>
            <ac:picMk id="103" creationId="{9AFADEE7-C6EB-76AD-3211-3A1DDD7F87CA}"/>
          </ac:picMkLst>
        </pc:picChg>
        <pc:picChg chg="add del mod ord topLvl">
          <ac:chgData name="田中　桐葉" userId="597a4310-92ed-47b4-ad3a-7292f2dc8c83" providerId="ADAL" clId="{0BE70B6A-5E13-4A8B-9D27-949C74DE67FE}" dt="2022-05-26T14:36:30.509" v="31122" actId="478"/>
          <ac:picMkLst>
            <pc:docMk/>
            <pc:sldMk cId="2942537741" sldId="263"/>
            <ac:picMk id="104" creationId="{8C517E5A-B89F-7697-79CE-269400C9737E}"/>
          </ac:picMkLst>
        </pc:picChg>
        <pc:cxnChg chg="mod topLvl">
          <ac:chgData name="田中　桐葉" userId="597a4310-92ed-47b4-ad3a-7292f2dc8c83" providerId="ADAL" clId="{0BE70B6A-5E13-4A8B-9D27-949C74DE67FE}" dt="2022-05-24T04:51:25.848" v="5500" actId="478"/>
          <ac:cxnSpMkLst>
            <pc:docMk/>
            <pc:sldMk cId="2942537741" sldId="263"/>
            <ac:cxnSpMk id="27" creationId="{6161F6DD-1BEE-99C2-A91B-E2A71CFC952C}"/>
          </ac:cxnSpMkLst>
        </pc:cxnChg>
        <pc:cxnChg chg="mod topLvl">
          <ac:chgData name="田中　桐葉" userId="597a4310-92ed-47b4-ad3a-7292f2dc8c83" providerId="ADAL" clId="{0BE70B6A-5E13-4A8B-9D27-949C74DE67FE}" dt="2022-05-24T04:51:25.848" v="5500" actId="478"/>
          <ac:cxnSpMkLst>
            <pc:docMk/>
            <pc:sldMk cId="2942537741" sldId="263"/>
            <ac:cxnSpMk id="30" creationId="{556CD31A-EF39-EE6E-A559-B7FF9FA5A904}"/>
          </ac:cxnSpMkLst>
        </pc:cxnChg>
        <pc:cxnChg chg="add del mod">
          <ac:chgData name="田中　桐葉" userId="597a4310-92ed-47b4-ad3a-7292f2dc8c83" providerId="ADAL" clId="{0BE70B6A-5E13-4A8B-9D27-949C74DE67FE}" dt="2022-05-24T04:52:14.116" v="5516" actId="478"/>
          <ac:cxnSpMkLst>
            <pc:docMk/>
            <pc:sldMk cId="2942537741" sldId="263"/>
            <ac:cxnSpMk id="43" creationId="{47C394A1-5B9F-AAAF-5CC8-E719B3964624}"/>
          </ac:cxnSpMkLst>
        </pc:cxnChg>
        <pc:cxnChg chg="add del mod">
          <ac:chgData name="田中　桐葉" userId="597a4310-92ed-47b4-ad3a-7292f2dc8c83" providerId="ADAL" clId="{0BE70B6A-5E13-4A8B-9D27-949C74DE67FE}" dt="2022-05-24T04:52:14.116" v="5516" actId="478"/>
          <ac:cxnSpMkLst>
            <pc:docMk/>
            <pc:sldMk cId="2942537741" sldId="263"/>
            <ac:cxnSpMk id="44" creationId="{84AFE1C0-C6FD-8493-E4BE-E0A2DD85EFB1}"/>
          </ac:cxnSpMkLst>
        </pc:cxnChg>
        <pc:cxnChg chg="add del mod">
          <ac:chgData name="田中　桐葉" userId="597a4310-92ed-47b4-ad3a-7292f2dc8c83" providerId="ADAL" clId="{0BE70B6A-5E13-4A8B-9D27-949C74DE67FE}" dt="2022-05-24T04:52:14.116" v="5516" actId="478"/>
          <ac:cxnSpMkLst>
            <pc:docMk/>
            <pc:sldMk cId="2942537741" sldId="263"/>
            <ac:cxnSpMk id="49" creationId="{3AD31C3B-C0E9-D5EB-4D2B-B9C032BA433B}"/>
          </ac:cxnSpMkLst>
        </pc:cxnChg>
        <pc:cxnChg chg="mod">
          <ac:chgData name="田中　桐葉" userId="597a4310-92ed-47b4-ad3a-7292f2dc8c83" providerId="ADAL" clId="{0BE70B6A-5E13-4A8B-9D27-949C74DE67FE}" dt="2022-05-24T04:52:04.113" v="5511"/>
          <ac:cxnSpMkLst>
            <pc:docMk/>
            <pc:sldMk cId="2942537741" sldId="263"/>
            <ac:cxnSpMk id="57" creationId="{499872EA-9A93-0FB0-A034-200A1E7AB99A}"/>
          </ac:cxnSpMkLst>
        </pc:cxnChg>
        <pc:cxnChg chg="mod">
          <ac:chgData name="田中　桐葉" userId="597a4310-92ed-47b4-ad3a-7292f2dc8c83" providerId="ADAL" clId="{0BE70B6A-5E13-4A8B-9D27-949C74DE67FE}" dt="2022-05-24T04:52:04.113" v="5511"/>
          <ac:cxnSpMkLst>
            <pc:docMk/>
            <pc:sldMk cId="2942537741" sldId="263"/>
            <ac:cxnSpMk id="58" creationId="{9027195C-D543-212E-FE4E-435E13D3BE7B}"/>
          </ac:cxnSpMkLst>
        </pc:cxnChg>
        <pc:cxnChg chg="mod">
          <ac:chgData name="田中　桐葉" userId="597a4310-92ed-47b4-ad3a-7292f2dc8c83" providerId="ADAL" clId="{0BE70B6A-5E13-4A8B-9D27-949C74DE67FE}" dt="2022-05-24T04:52:04.113" v="5511"/>
          <ac:cxnSpMkLst>
            <pc:docMk/>
            <pc:sldMk cId="2942537741" sldId="263"/>
            <ac:cxnSpMk id="61" creationId="{CBAAD159-2AA2-AA07-C10E-430F190A8D76}"/>
          </ac:cxnSpMkLst>
        </pc:cxnChg>
        <pc:cxnChg chg="mod">
          <ac:chgData name="田中　桐葉" userId="597a4310-92ed-47b4-ad3a-7292f2dc8c83" providerId="ADAL" clId="{0BE70B6A-5E13-4A8B-9D27-949C74DE67FE}" dt="2022-05-24T04:53:15.088" v="5529" actId="478"/>
          <ac:cxnSpMkLst>
            <pc:docMk/>
            <pc:sldMk cId="2942537741" sldId="263"/>
            <ac:cxnSpMk id="69" creationId="{3DB34C2F-10D8-165C-5581-EAEEF17CF56E}"/>
          </ac:cxnSpMkLst>
        </pc:cxnChg>
        <pc:cxnChg chg="mod">
          <ac:chgData name="田中　桐葉" userId="597a4310-92ed-47b4-ad3a-7292f2dc8c83" providerId="ADAL" clId="{0BE70B6A-5E13-4A8B-9D27-949C74DE67FE}" dt="2022-05-24T04:53:15.088" v="5529" actId="478"/>
          <ac:cxnSpMkLst>
            <pc:docMk/>
            <pc:sldMk cId="2942537741" sldId="263"/>
            <ac:cxnSpMk id="70" creationId="{CD236CA5-2F05-8AE0-8415-2811621C1E8D}"/>
          </ac:cxnSpMkLst>
        </pc:cxnChg>
        <pc:cxnChg chg="mod">
          <ac:chgData name="田中　桐葉" userId="597a4310-92ed-47b4-ad3a-7292f2dc8c83" providerId="ADAL" clId="{0BE70B6A-5E13-4A8B-9D27-949C74DE67FE}" dt="2022-05-24T04:53:15.088" v="5529" actId="478"/>
          <ac:cxnSpMkLst>
            <pc:docMk/>
            <pc:sldMk cId="2942537741" sldId="263"/>
            <ac:cxnSpMk id="73" creationId="{2C8F78B9-1B11-98DE-53A9-6E89BF40A1BE}"/>
          </ac:cxnSpMkLst>
        </pc:cxnChg>
        <pc:cxnChg chg="mod">
          <ac:chgData name="田中　桐葉" userId="597a4310-92ed-47b4-ad3a-7292f2dc8c83" providerId="ADAL" clId="{0BE70B6A-5E13-4A8B-9D27-949C74DE67FE}" dt="2022-05-26T14:37:01.549" v="31128" actId="1076"/>
          <ac:cxnSpMkLst>
            <pc:docMk/>
            <pc:sldMk cId="2942537741" sldId="263"/>
            <ac:cxnSpMk id="81" creationId="{16660536-F2AF-98EE-9132-C106C3C6EC20}"/>
          </ac:cxnSpMkLst>
        </pc:cxnChg>
        <pc:cxnChg chg="mod">
          <ac:chgData name="田中　桐葉" userId="597a4310-92ed-47b4-ad3a-7292f2dc8c83" providerId="ADAL" clId="{0BE70B6A-5E13-4A8B-9D27-949C74DE67FE}" dt="2022-05-26T14:36:49.185" v="31126" actId="1076"/>
          <ac:cxnSpMkLst>
            <pc:docMk/>
            <pc:sldMk cId="2942537741" sldId="263"/>
            <ac:cxnSpMk id="82" creationId="{7DF55902-4317-F825-2589-1A84F07910FB}"/>
          </ac:cxnSpMkLst>
        </pc:cxnChg>
        <pc:cxnChg chg="mod">
          <ac:chgData name="田中　桐葉" userId="597a4310-92ed-47b4-ad3a-7292f2dc8c83" providerId="ADAL" clId="{0BE70B6A-5E13-4A8B-9D27-949C74DE67FE}" dt="2022-05-26T14:37:31.649" v="31140" actId="1036"/>
          <ac:cxnSpMkLst>
            <pc:docMk/>
            <pc:sldMk cId="2942537741" sldId="263"/>
            <ac:cxnSpMk id="85" creationId="{283E0E53-DFB1-6279-D203-07D7BC678451}"/>
          </ac:cxnSpMkLst>
        </pc:cxnChg>
        <pc:cxnChg chg="add mod">
          <ac:chgData name="田中　桐葉" userId="597a4310-92ed-47b4-ad3a-7292f2dc8c83" providerId="ADAL" clId="{0BE70B6A-5E13-4A8B-9D27-949C74DE67FE}" dt="2022-05-24T11:13:49.078" v="9157" actId="14100"/>
          <ac:cxnSpMkLst>
            <pc:docMk/>
            <pc:sldMk cId="2942537741" sldId="263"/>
            <ac:cxnSpMk id="108" creationId="{5273E283-FD14-AC02-8FF1-525B9E10BA4C}"/>
          </ac:cxnSpMkLst>
        </pc:cxnChg>
      </pc:sldChg>
      <pc:sldChg chg="addSp delSp modSp add mod modNotesTx">
        <pc:chgData name="田中　桐葉" userId="597a4310-92ed-47b4-ad3a-7292f2dc8c83" providerId="ADAL" clId="{0BE70B6A-5E13-4A8B-9D27-949C74DE67FE}" dt="2022-05-27T01:09:54.942" v="33598" actId="1036"/>
        <pc:sldMkLst>
          <pc:docMk/>
          <pc:sldMk cId="1621650059" sldId="264"/>
        </pc:sldMkLst>
        <pc:spChg chg="mod">
          <ac:chgData name="田中　桐葉" userId="597a4310-92ed-47b4-ad3a-7292f2dc8c83" providerId="ADAL" clId="{0BE70B6A-5E13-4A8B-9D27-949C74DE67FE}" dt="2022-05-26T04:24:44.566" v="22465" actId="20577"/>
          <ac:spMkLst>
            <pc:docMk/>
            <pc:sldMk cId="1621650059" sldId="264"/>
            <ac:spMk id="2" creationId="{5AECF64D-2E51-BDD5-1A6E-1B3FFBA40912}"/>
          </ac:spMkLst>
        </pc:spChg>
        <pc:spChg chg="mod">
          <ac:chgData name="田中　桐葉" userId="597a4310-92ed-47b4-ad3a-7292f2dc8c83" providerId="ADAL" clId="{0BE70B6A-5E13-4A8B-9D27-949C74DE67FE}" dt="2022-05-27T01:09:01.067" v="33559" actId="14100"/>
          <ac:spMkLst>
            <pc:docMk/>
            <pc:sldMk cId="1621650059" sldId="264"/>
            <ac:spMk id="3" creationId="{7A89568D-24C2-506F-D4C1-CA69DCF557A6}"/>
          </ac:spMkLst>
        </pc:spChg>
        <pc:spChg chg="add del">
          <ac:chgData name="田中　桐葉" userId="597a4310-92ed-47b4-ad3a-7292f2dc8c83" providerId="ADAL" clId="{0BE70B6A-5E13-4A8B-9D27-949C74DE67FE}" dt="2022-05-26T14:35:16.006" v="31102"/>
          <ac:spMkLst>
            <pc:docMk/>
            <pc:sldMk cId="1621650059" sldId="264"/>
            <ac:spMk id="4" creationId="{FF36B0CB-7C8B-F45F-0640-56D31C0D02AD}"/>
          </ac:spMkLst>
        </pc:spChg>
        <pc:spChg chg="del">
          <ac:chgData name="田中　桐葉" userId="597a4310-92ed-47b4-ad3a-7292f2dc8c83" providerId="ADAL" clId="{0BE70B6A-5E13-4A8B-9D27-949C74DE67FE}" dt="2022-05-25T03:56:13.120" v="13999" actId="478"/>
          <ac:spMkLst>
            <pc:docMk/>
            <pc:sldMk cId="1621650059" sldId="264"/>
            <ac:spMk id="7" creationId="{9CB0DB5C-5F90-0B9D-31CF-B766A24918B6}"/>
          </ac:spMkLst>
        </pc:spChg>
        <pc:spChg chg="mod">
          <ac:chgData name="田中　桐葉" userId="597a4310-92ed-47b4-ad3a-7292f2dc8c83" providerId="ADAL" clId="{0BE70B6A-5E13-4A8B-9D27-949C74DE67FE}" dt="2022-05-27T01:09:39.928" v="33591" actId="20577"/>
          <ac:spMkLst>
            <pc:docMk/>
            <pc:sldMk cId="1621650059" sldId="264"/>
            <ac:spMk id="9" creationId="{C3C182A5-7AC8-AE91-C0F7-9EFCA6CC57A7}"/>
          </ac:spMkLst>
        </pc:spChg>
        <pc:spChg chg="del">
          <ac:chgData name="田中　桐葉" userId="597a4310-92ed-47b4-ad3a-7292f2dc8c83" providerId="ADAL" clId="{0BE70B6A-5E13-4A8B-9D27-949C74DE67FE}" dt="2022-05-25T03:56:11.807" v="13998" actId="478"/>
          <ac:spMkLst>
            <pc:docMk/>
            <pc:sldMk cId="1621650059" sldId="264"/>
            <ac:spMk id="10" creationId="{547C82CE-E900-C474-560D-023C345A5E59}"/>
          </ac:spMkLst>
        </pc:spChg>
        <pc:spChg chg="add del">
          <ac:chgData name="田中　桐葉" userId="597a4310-92ed-47b4-ad3a-7292f2dc8c83" providerId="ADAL" clId="{0BE70B6A-5E13-4A8B-9D27-949C74DE67FE}" dt="2022-05-25T05:09:46.355" v="14595" actId="22"/>
          <ac:spMkLst>
            <pc:docMk/>
            <pc:sldMk cId="1621650059" sldId="264"/>
            <ac:spMk id="16" creationId="{2F120C63-665C-D2FA-3647-73594991DE44}"/>
          </ac:spMkLst>
        </pc:spChg>
        <pc:spChg chg="add del mod">
          <ac:chgData name="田中　桐葉" userId="597a4310-92ed-47b4-ad3a-7292f2dc8c83" providerId="ADAL" clId="{0BE70B6A-5E13-4A8B-9D27-949C74DE67FE}" dt="2022-05-25T05:19:36.132" v="14830" actId="478"/>
          <ac:spMkLst>
            <pc:docMk/>
            <pc:sldMk cId="1621650059" sldId="264"/>
            <ac:spMk id="18" creationId="{23F1FE58-0686-F3C7-4151-DC5D434AB727}"/>
          </ac:spMkLst>
        </pc:spChg>
        <pc:spChg chg="add mod">
          <ac:chgData name="田中　桐葉" userId="597a4310-92ed-47b4-ad3a-7292f2dc8c83" providerId="ADAL" clId="{0BE70B6A-5E13-4A8B-9D27-949C74DE67FE}" dt="2022-05-27T01:05:18.691" v="33347" actId="14100"/>
          <ac:spMkLst>
            <pc:docMk/>
            <pc:sldMk cId="1621650059" sldId="264"/>
            <ac:spMk id="19" creationId="{49E1A4AA-53F6-4312-0661-073BC26E16AC}"/>
          </ac:spMkLst>
        </pc:spChg>
        <pc:spChg chg="add mod">
          <ac:chgData name="田中　桐葉" userId="597a4310-92ed-47b4-ad3a-7292f2dc8c83" providerId="ADAL" clId="{0BE70B6A-5E13-4A8B-9D27-949C74DE67FE}" dt="2022-05-27T01:05:25.237" v="33349" actId="1036"/>
          <ac:spMkLst>
            <pc:docMk/>
            <pc:sldMk cId="1621650059" sldId="264"/>
            <ac:spMk id="22" creationId="{B830B5DA-0CE2-5470-AA9E-7AECA641C94D}"/>
          </ac:spMkLst>
        </pc:spChg>
        <pc:spChg chg="add mod">
          <ac:chgData name="田中　桐葉" userId="597a4310-92ed-47b4-ad3a-7292f2dc8c83" providerId="ADAL" clId="{0BE70B6A-5E13-4A8B-9D27-949C74DE67FE}" dt="2022-05-26T05:34:30.218" v="23703" actId="20577"/>
          <ac:spMkLst>
            <pc:docMk/>
            <pc:sldMk cId="1621650059" sldId="264"/>
            <ac:spMk id="23" creationId="{CE441939-691F-FABC-08A3-830DECAE50CC}"/>
          </ac:spMkLst>
        </pc:spChg>
        <pc:spChg chg="add del mod">
          <ac:chgData name="田中　桐葉" userId="597a4310-92ed-47b4-ad3a-7292f2dc8c83" providerId="ADAL" clId="{0BE70B6A-5E13-4A8B-9D27-949C74DE67FE}" dt="2022-05-25T23:22:36.304" v="18282" actId="478"/>
          <ac:spMkLst>
            <pc:docMk/>
            <pc:sldMk cId="1621650059" sldId="264"/>
            <ac:spMk id="24" creationId="{D5ED4220-55ED-6D12-9835-D2EE7DE120C9}"/>
          </ac:spMkLst>
        </pc:spChg>
        <pc:spChg chg="add mod">
          <ac:chgData name="田中　桐葉" userId="597a4310-92ed-47b4-ad3a-7292f2dc8c83" providerId="ADAL" clId="{0BE70B6A-5E13-4A8B-9D27-949C74DE67FE}" dt="2022-05-26T00:39:16.887" v="19155" actId="1076"/>
          <ac:spMkLst>
            <pc:docMk/>
            <pc:sldMk cId="1621650059" sldId="264"/>
            <ac:spMk id="29" creationId="{5CB21B8F-2BC9-3162-C3D8-34FDDF4A8A7B}"/>
          </ac:spMkLst>
        </pc:spChg>
        <pc:spChg chg="add del mod">
          <ac:chgData name="田中　桐葉" userId="597a4310-92ed-47b4-ad3a-7292f2dc8c83" providerId="ADAL" clId="{0BE70B6A-5E13-4A8B-9D27-949C74DE67FE}" dt="2022-05-25T23:29:17.241" v="18605" actId="478"/>
          <ac:spMkLst>
            <pc:docMk/>
            <pc:sldMk cId="1621650059" sldId="264"/>
            <ac:spMk id="32" creationId="{958B63F2-BE89-25CC-AF2C-443726B6D6D5}"/>
          </ac:spMkLst>
        </pc:spChg>
        <pc:spChg chg="mod">
          <ac:chgData name="田中　桐葉" userId="597a4310-92ed-47b4-ad3a-7292f2dc8c83" providerId="ADAL" clId="{0BE70B6A-5E13-4A8B-9D27-949C74DE67FE}" dt="2022-05-25T23:34:05.618" v="18714" actId="207"/>
          <ac:spMkLst>
            <pc:docMk/>
            <pc:sldMk cId="1621650059" sldId="264"/>
            <ac:spMk id="34" creationId="{52E97DC3-8759-F4DD-2CC5-70C62E9C667A}"/>
          </ac:spMkLst>
        </pc:spChg>
        <pc:spChg chg="mod">
          <ac:chgData name="田中　桐葉" userId="597a4310-92ed-47b4-ad3a-7292f2dc8c83" providerId="ADAL" clId="{0BE70B6A-5E13-4A8B-9D27-949C74DE67FE}" dt="2022-05-25T23:34:27.217" v="18720" actId="207"/>
          <ac:spMkLst>
            <pc:docMk/>
            <pc:sldMk cId="1621650059" sldId="264"/>
            <ac:spMk id="35" creationId="{6725D6AC-CE4B-B59C-7A41-D216CCC89813}"/>
          </ac:spMkLst>
        </pc:spChg>
        <pc:spChg chg="mod">
          <ac:chgData name="田中　桐葉" userId="597a4310-92ed-47b4-ad3a-7292f2dc8c83" providerId="ADAL" clId="{0BE70B6A-5E13-4A8B-9D27-949C74DE67FE}" dt="2022-05-25T23:36:34.517" v="18789" actId="20577"/>
          <ac:spMkLst>
            <pc:docMk/>
            <pc:sldMk cId="1621650059" sldId="264"/>
            <ac:spMk id="40" creationId="{8C042404-E021-3B72-6243-D29D620C673B}"/>
          </ac:spMkLst>
        </pc:spChg>
        <pc:spChg chg="mod">
          <ac:chgData name="田中　桐葉" userId="597a4310-92ed-47b4-ad3a-7292f2dc8c83" providerId="ADAL" clId="{0BE70B6A-5E13-4A8B-9D27-949C74DE67FE}" dt="2022-05-25T23:32:18.283" v="18691" actId="208"/>
          <ac:spMkLst>
            <pc:docMk/>
            <pc:sldMk cId="1621650059" sldId="264"/>
            <ac:spMk id="43" creationId="{8D5C467B-1E0E-C447-3E51-282557AD3CA4}"/>
          </ac:spMkLst>
        </pc:spChg>
        <pc:spChg chg="mod">
          <ac:chgData name="田中　桐葉" userId="597a4310-92ed-47b4-ad3a-7292f2dc8c83" providerId="ADAL" clId="{0BE70B6A-5E13-4A8B-9D27-949C74DE67FE}" dt="2022-05-25T23:32:18.283" v="18691" actId="208"/>
          <ac:spMkLst>
            <pc:docMk/>
            <pc:sldMk cId="1621650059" sldId="264"/>
            <ac:spMk id="45" creationId="{6B087056-7FD2-6B0A-3CB0-EEFD3ADF1D19}"/>
          </ac:spMkLst>
        </pc:spChg>
        <pc:spChg chg="mod">
          <ac:chgData name="田中　桐葉" userId="597a4310-92ed-47b4-ad3a-7292f2dc8c83" providerId="ADAL" clId="{0BE70B6A-5E13-4A8B-9D27-949C74DE67FE}" dt="2022-05-25T23:32:18.283" v="18691" actId="208"/>
          <ac:spMkLst>
            <pc:docMk/>
            <pc:sldMk cId="1621650059" sldId="264"/>
            <ac:spMk id="46" creationId="{100E243B-5306-EDDC-393C-7F5B09B9B71E}"/>
          </ac:spMkLst>
        </pc:spChg>
        <pc:spChg chg="mod">
          <ac:chgData name="田中　桐葉" userId="597a4310-92ed-47b4-ad3a-7292f2dc8c83" providerId="ADAL" clId="{0BE70B6A-5E13-4A8B-9D27-949C74DE67FE}" dt="2022-05-25T23:32:18.283" v="18691" actId="208"/>
          <ac:spMkLst>
            <pc:docMk/>
            <pc:sldMk cId="1621650059" sldId="264"/>
            <ac:spMk id="47" creationId="{DFD875CC-36BB-C593-13BD-7A748A4AFCE7}"/>
          </ac:spMkLst>
        </pc:spChg>
        <pc:spChg chg="mod">
          <ac:chgData name="田中　桐葉" userId="597a4310-92ed-47b4-ad3a-7292f2dc8c83" providerId="ADAL" clId="{0BE70B6A-5E13-4A8B-9D27-949C74DE67FE}" dt="2022-05-25T23:32:18.283" v="18691" actId="208"/>
          <ac:spMkLst>
            <pc:docMk/>
            <pc:sldMk cId="1621650059" sldId="264"/>
            <ac:spMk id="48" creationId="{B382203F-E49E-E42A-8BC5-042CD471DCFF}"/>
          </ac:spMkLst>
        </pc:spChg>
        <pc:spChg chg="add mod">
          <ac:chgData name="田中　桐葉" userId="597a4310-92ed-47b4-ad3a-7292f2dc8c83" providerId="ADAL" clId="{0BE70B6A-5E13-4A8B-9D27-949C74DE67FE}" dt="2022-05-25T23:37:00.536" v="18798" actId="554"/>
          <ac:spMkLst>
            <pc:docMk/>
            <pc:sldMk cId="1621650059" sldId="264"/>
            <ac:spMk id="49" creationId="{2E6CA568-9ABA-098D-158D-7A1865D26A71}"/>
          </ac:spMkLst>
        </pc:spChg>
        <pc:spChg chg="add mod">
          <ac:chgData name="田中　桐葉" userId="597a4310-92ed-47b4-ad3a-7292f2dc8c83" providerId="ADAL" clId="{0BE70B6A-5E13-4A8B-9D27-949C74DE67FE}" dt="2022-05-26T00:34:01.619" v="19048" actId="14100"/>
          <ac:spMkLst>
            <pc:docMk/>
            <pc:sldMk cId="1621650059" sldId="264"/>
            <ac:spMk id="50" creationId="{EB9AA064-9537-512C-28DE-90E23CCC4820}"/>
          </ac:spMkLst>
        </pc:spChg>
        <pc:spChg chg="add mod">
          <ac:chgData name="田中　桐葉" userId="597a4310-92ed-47b4-ad3a-7292f2dc8c83" providerId="ADAL" clId="{0BE70B6A-5E13-4A8B-9D27-949C74DE67FE}" dt="2022-05-25T23:33:47.802" v="18711" actId="164"/>
          <ac:spMkLst>
            <pc:docMk/>
            <pc:sldMk cId="1621650059" sldId="264"/>
            <ac:spMk id="51" creationId="{BAB537FA-A85F-3C96-6015-6EAA7E39EDA3}"/>
          </ac:spMkLst>
        </pc:spChg>
        <pc:spChg chg="add del mod">
          <ac:chgData name="田中　桐葉" userId="597a4310-92ed-47b4-ad3a-7292f2dc8c83" providerId="ADAL" clId="{0BE70B6A-5E13-4A8B-9D27-949C74DE67FE}" dt="2022-05-27T01:05:14.255" v="33346" actId="14100"/>
          <ac:spMkLst>
            <pc:docMk/>
            <pc:sldMk cId="1621650059" sldId="264"/>
            <ac:spMk id="62" creationId="{176BDAF8-9187-A314-91A3-9ED8DADC2C7F}"/>
          </ac:spMkLst>
        </pc:spChg>
        <pc:spChg chg="add mod">
          <ac:chgData name="田中　桐葉" userId="597a4310-92ed-47b4-ad3a-7292f2dc8c83" providerId="ADAL" clId="{0BE70B6A-5E13-4A8B-9D27-949C74DE67FE}" dt="2022-05-26T00:33:26.425" v="19038" actId="1076"/>
          <ac:spMkLst>
            <pc:docMk/>
            <pc:sldMk cId="1621650059" sldId="264"/>
            <ac:spMk id="66" creationId="{4CD7243D-76C8-A898-9B53-B3E4D864658D}"/>
          </ac:spMkLst>
        </pc:spChg>
        <pc:spChg chg="add del mod">
          <ac:chgData name="田中　桐葉" userId="597a4310-92ed-47b4-ad3a-7292f2dc8c83" providerId="ADAL" clId="{0BE70B6A-5E13-4A8B-9D27-949C74DE67FE}" dt="2022-05-25T23:37:16.166" v="18802" actId="22"/>
          <ac:spMkLst>
            <pc:docMk/>
            <pc:sldMk cId="1621650059" sldId="264"/>
            <ac:spMk id="70" creationId="{3A5EF0AD-D8D3-C4ED-3619-FBC2C85772FB}"/>
          </ac:spMkLst>
        </pc:spChg>
        <pc:spChg chg="add del">
          <ac:chgData name="田中　桐葉" userId="597a4310-92ed-47b4-ad3a-7292f2dc8c83" providerId="ADAL" clId="{0BE70B6A-5E13-4A8B-9D27-949C74DE67FE}" dt="2022-05-25T23:37:17.933" v="18804" actId="22"/>
          <ac:spMkLst>
            <pc:docMk/>
            <pc:sldMk cId="1621650059" sldId="264"/>
            <ac:spMk id="72" creationId="{4EA7011D-B311-F344-A6EC-3E8FF10E7B59}"/>
          </ac:spMkLst>
        </pc:spChg>
        <pc:spChg chg="add mod">
          <ac:chgData name="田中　桐葉" userId="597a4310-92ed-47b4-ad3a-7292f2dc8c83" providerId="ADAL" clId="{0BE70B6A-5E13-4A8B-9D27-949C74DE67FE}" dt="2022-05-27T01:04:52.961" v="33326" actId="1076"/>
          <ac:spMkLst>
            <pc:docMk/>
            <pc:sldMk cId="1621650059" sldId="264"/>
            <ac:spMk id="74" creationId="{EA9D366A-B123-047B-5AA3-EACE49D15A93}"/>
          </ac:spMkLst>
        </pc:spChg>
        <pc:spChg chg="add del">
          <ac:chgData name="田中　桐葉" userId="597a4310-92ed-47b4-ad3a-7292f2dc8c83" providerId="ADAL" clId="{0BE70B6A-5E13-4A8B-9D27-949C74DE67FE}" dt="2022-05-25T23:37:54.834" v="18833" actId="22"/>
          <ac:spMkLst>
            <pc:docMk/>
            <pc:sldMk cId="1621650059" sldId="264"/>
            <ac:spMk id="76" creationId="{00E7FFA3-07B1-76F9-ED8B-800D203DDA90}"/>
          </ac:spMkLst>
        </pc:spChg>
        <pc:spChg chg="add del">
          <ac:chgData name="田中　桐葉" userId="597a4310-92ed-47b4-ad3a-7292f2dc8c83" providerId="ADAL" clId="{0BE70B6A-5E13-4A8B-9D27-949C74DE67FE}" dt="2022-05-25T23:37:55.740" v="18835" actId="22"/>
          <ac:spMkLst>
            <pc:docMk/>
            <pc:sldMk cId="1621650059" sldId="264"/>
            <ac:spMk id="78" creationId="{B1F9AABE-86B2-D3EB-042D-D9FE0362D98F}"/>
          </ac:spMkLst>
        </pc:spChg>
        <pc:spChg chg="add del">
          <ac:chgData name="田中　桐葉" userId="597a4310-92ed-47b4-ad3a-7292f2dc8c83" providerId="ADAL" clId="{0BE70B6A-5E13-4A8B-9D27-949C74DE67FE}" dt="2022-05-25T23:37:57.812" v="18837" actId="22"/>
          <ac:spMkLst>
            <pc:docMk/>
            <pc:sldMk cId="1621650059" sldId="264"/>
            <ac:spMk id="80" creationId="{6B47C938-D987-031C-820B-15E8D86CD6F8}"/>
          </ac:spMkLst>
        </pc:spChg>
        <pc:spChg chg="add mod">
          <ac:chgData name="田中　桐葉" userId="597a4310-92ed-47b4-ad3a-7292f2dc8c83" providerId="ADAL" clId="{0BE70B6A-5E13-4A8B-9D27-949C74DE67FE}" dt="2022-05-26T00:36:36.799" v="19084" actId="1037"/>
          <ac:spMkLst>
            <pc:docMk/>
            <pc:sldMk cId="1621650059" sldId="264"/>
            <ac:spMk id="82" creationId="{A3569BA9-6F5D-2961-A130-0CEF443DA461}"/>
          </ac:spMkLst>
        </pc:spChg>
        <pc:spChg chg="add del">
          <ac:chgData name="田中　桐葉" userId="597a4310-92ed-47b4-ad3a-7292f2dc8c83" providerId="ADAL" clId="{0BE70B6A-5E13-4A8B-9D27-949C74DE67FE}" dt="2022-05-25T23:39:23.950" v="18994" actId="22"/>
          <ac:spMkLst>
            <pc:docMk/>
            <pc:sldMk cId="1621650059" sldId="264"/>
            <ac:spMk id="84" creationId="{71A5D7E2-9192-75D9-43F5-36D320893336}"/>
          </ac:spMkLst>
        </pc:spChg>
        <pc:spChg chg="add mod">
          <ac:chgData name="田中　桐葉" userId="597a4310-92ed-47b4-ad3a-7292f2dc8c83" providerId="ADAL" clId="{0BE70B6A-5E13-4A8B-9D27-949C74DE67FE}" dt="2022-05-26T00:33:48.084" v="19044" actId="1076"/>
          <ac:spMkLst>
            <pc:docMk/>
            <pc:sldMk cId="1621650059" sldId="264"/>
            <ac:spMk id="86" creationId="{5594045D-44FA-4295-87ED-75130EFEEC23}"/>
          </ac:spMkLst>
        </pc:spChg>
        <pc:spChg chg="add del">
          <ac:chgData name="田中　桐葉" userId="597a4310-92ed-47b4-ad3a-7292f2dc8c83" providerId="ADAL" clId="{0BE70B6A-5E13-4A8B-9D27-949C74DE67FE}" dt="2022-05-26T00:38:27.358" v="19141" actId="22"/>
          <ac:spMkLst>
            <pc:docMk/>
            <pc:sldMk cId="1621650059" sldId="264"/>
            <ac:spMk id="94" creationId="{6B3A0565-AAB3-9B31-107D-6C1B2911F466}"/>
          </ac:spMkLst>
        </pc:spChg>
        <pc:spChg chg="add mod">
          <ac:chgData name="田中　桐葉" userId="597a4310-92ed-47b4-ad3a-7292f2dc8c83" providerId="ADAL" clId="{0BE70B6A-5E13-4A8B-9D27-949C74DE67FE}" dt="2022-05-27T01:04:46.571" v="33325" actId="1076"/>
          <ac:spMkLst>
            <pc:docMk/>
            <pc:sldMk cId="1621650059" sldId="264"/>
            <ac:spMk id="96" creationId="{ED43291B-8CF3-10BE-4557-477B83800530}"/>
          </ac:spMkLst>
        </pc:spChg>
        <pc:spChg chg="add mod">
          <ac:chgData name="田中　桐葉" userId="597a4310-92ed-47b4-ad3a-7292f2dc8c83" providerId="ADAL" clId="{0BE70B6A-5E13-4A8B-9D27-949C74DE67FE}" dt="2022-05-27T01:09:29.141" v="33576" actId="1035"/>
          <ac:spMkLst>
            <pc:docMk/>
            <pc:sldMk cId="1621650059" sldId="264"/>
            <ac:spMk id="98" creationId="{7569B813-7E25-97CB-A30F-198C580B9BDE}"/>
          </ac:spMkLst>
        </pc:spChg>
        <pc:spChg chg="add mod">
          <ac:chgData name="田中　桐葉" userId="597a4310-92ed-47b4-ad3a-7292f2dc8c83" providerId="ADAL" clId="{0BE70B6A-5E13-4A8B-9D27-949C74DE67FE}" dt="2022-05-27T01:09:47.411" v="33596" actId="1035"/>
          <ac:spMkLst>
            <pc:docMk/>
            <pc:sldMk cId="1621650059" sldId="264"/>
            <ac:spMk id="100" creationId="{58B78B81-0F1C-6F5D-9603-028DF8829668}"/>
          </ac:spMkLst>
        </pc:spChg>
        <pc:spChg chg="add del">
          <ac:chgData name="田中　桐葉" userId="597a4310-92ed-47b4-ad3a-7292f2dc8c83" providerId="ADAL" clId="{0BE70B6A-5E13-4A8B-9D27-949C74DE67FE}" dt="2022-05-26T14:35:15.913" v="31101"/>
          <ac:spMkLst>
            <pc:docMk/>
            <pc:sldMk cId="1621650059" sldId="264"/>
            <ac:spMk id="101" creationId="{15840DAB-02B0-3B28-A642-6ADEBCBA2BFB}"/>
          </ac:spMkLst>
        </pc:spChg>
        <pc:spChg chg="add del mod">
          <ac:chgData name="田中　桐葉" userId="597a4310-92ed-47b4-ad3a-7292f2dc8c83" providerId="ADAL" clId="{0BE70B6A-5E13-4A8B-9D27-949C74DE67FE}" dt="2022-05-26T04:25:35.185" v="22469" actId="478"/>
          <ac:spMkLst>
            <pc:docMk/>
            <pc:sldMk cId="1621650059" sldId="264"/>
            <ac:spMk id="102" creationId="{745DAEAC-C672-CAD3-BC22-05BA91E9B917}"/>
          </ac:spMkLst>
        </pc:spChg>
        <pc:spChg chg="add del mod">
          <ac:chgData name="田中　桐葉" userId="597a4310-92ed-47b4-ad3a-7292f2dc8c83" providerId="ADAL" clId="{0BE70B6A-5E13-4A8B-9D27-949C74DE67FE}" dt="2022-05-26T05:03:00.805" v="23245"/>
          <ac:spMkLst>
            <pc:docMk/>
            <pc:sldMk cId="1621650059" sldId="264"/>
            <ac:spMk id="103" creationId="{CC326BB3-51EC-C777-09D7-37CD8F33A1AC}"/>
          </ac:spMkLst>
        </pc:spChg>
        <pc:spChg chg="add mod">
          <ac:chgData name="田中　桐葉" userId="597a4310-92ed-47b4-ad3a-7292f2dc8c83" providerId="ADAL" clId="{0BE70B6A-5E13-4A8B-9D27-949C74DE67FE}" dt="2022-05-27T01:09:54.942" v="33598" actId="1036"/>
          <ac:spMkLst>
            <pc:docMk/>
            <pc:sldMk cId="1621650059" sldId="264"/>
            <ac:spMk id="104" creationId="{2633C7BB-EA74-A0A8-E47B-A82EAA5CAD4E}"/>
          </ac:spMkLst>
        </pc:spChg>
        <pc:grpChg chg="add mod">
          <ac:chgData name="田中　桐葉" userId="597a4310-92ed-47b4-ad3a-7292f2dc8c83" providerId="ADAL" clId="{0BE70B6A-5E13-4A8B-9D27-949C74DE67FE}" dt="2022-05-25T23:33:47.802" v="18711" actId="164"/>
          <ac:grpSpMkLst>
            <pc:docMk/>
            <pc:sldMk cId="1621650059" sldId="264"/>
            <ac:grpSpMk id="33" creationId="{CA5D4E1F-41A0-FD5C-36C7-9ECF337DF397}"/>
          </ac:grpSpMkLst>
        </pc:grpChg>
        <pc:grpChg chg="mod">
          <ac:chgData name="田中　桐葉" userId="597a4310-92ed-47b4-ad3a-7292f2dc8c83" providerId="ADAL" clId="{0BE70B6A-5E13-4A8B-9D27-949C74DE67FE}" dt="2022-05-25T23:29:21.983" v="18607"/>
          <ac:grpSpMkLst>
            <pc:docMk/>
            <pc:sldMk cId="1621650059" sldId="264"/>
            <ac:grpSpMk id="39" creationId="{5E4D488D-B239-DBDE-B5D1-54E1A11E4385}"/>
          </ac:grpSpMkLst>
        </pc:grpChg>
        <pc:grpChg chg="add mod">
          <ac:chgData name="田中　桐葉" userId="597a4310-92ed-47b4-ad3a-7292f2dc8c83" providerId="ADAL" clId="{0BE70B6A-5E13-4A8B-9D27-949C74DE67FE}" dt="2022-05-26T00:31:24.528" v="19016" actId="164"/>
          <ac:grpSpMkLst>
            <pc:docMk/>
            <pc:sldMk cId="1621650059" sldId="264"/>
            <ac:grpSpMk id="59" creationId="{5FCF3026-9C27-95A0-3E9B-0D9D564A6106}"/>
          </ac:grpSpMkLst>
        </pc:grpChg>
        <pc:grpChg chg="add del">
          <ac:chgData name="田中　桐葉" userId="597a4310-92ed-47b4-ad3a-7292f2dc8c83" providerId="ADAL" clId="{0BE70B6A-5E13-4A8B-9D27-949C74DE67FE}" dt="2022-05-25T03:56:26.726" v="14009" actId="478"/>
          <ac:grpSpMkLst>
            <pc:docMk/>
            <pc:sldMk cId="1621650059" sldId="264"/>
            <ac:grpSpMk id="63" creationId="{F5B161FB-447A-C2D5-AA34-870785BBD24A}"/>
          </ac:grpSpMkLst>
        </pc:grpChg>
        <pc:grpChg chg="add mod">
          <ac:chgData name="田中　桐葉" userId="597a4310-92ed-47b4-ad3a-7292f2dc8c83" providerId="ADAL" clId="{0BE70B6A-5E13-4A8B-9D27-949C74DE67FE}" dt="2022-05-26T00:33:56.202" v="19046" actId="164"/>
          <ac:grpSpMkLst>
            <pc:docMk/>
            <pc:sldMk cId="1621650059" sldId="264"/>
            <ac:grpSpMk id="87" creationId="{21AC5DB5-CA02-1351-EA62-8E69966E7C7F}"/>
          </ac:grpSpMkLst>
        </pc:grpChg>
        <pc:grpChg chg="add mod">
          <ac:chgData name="田中　桐葉" userId="597a4310-92ed-47b4-ad3a-7292f2dc8c83" providerId="ADAL" clId="{0BE70B6A-5E13-4A8B-9D27-949C74DE67FE}" dt="2022-05-26T00:33:56.202" v="19046" actId="164"/>
          <ac:grpSpMkLst>
            <pc:docMk/>
            <pc:sldMk cId="1621650059" sldId="264"/>
            <ac:grpSpMk id="88" creationId="{B2FB8084-DECA-C202-A342-596387EE1406}"/>
          </ac:grpSpMkLst>
        </pc:grpChg>
        <pc:grpChg chg="add mod">
          <ac:chgData name="田中　桐葉" userId="597a4310-92ed-47b4-ad3a-7292f2dc8c83" providerId="ADAL" clId="{0BE70B6A-5E13-4A8B-9D27-949C74DE67FE}" dt="2022-05-27T01:05:31.918" v="33367" actId="1037"/>
          <ac:grpSpMkLst>
            <pc:docMk/>
            <pc:sldMk cId="1621650059" sldId="264"/>
            <ac:grpSpMk id="89" creationId="{4CDFCFDF-3CBC-7A15-5725-31BF0F655AC0}"/>
          </ac:grpSpMkLst>
        </pc:grpChg>
        <pc:grpChg chg="add mod">
          <ac:chgData name="田中　桐葉" userId="597a4310-92ed-47b4-ad3a-7292f2dc8c83" providerId="ADAL" clId="{0BE70B6A-5E13-4A8B-9D27-949C74DE67FE}" dt="2022-05-27T01:05:05.659" v="33334" actId="1036"/>
          <ac:grpSpMkLst>
            <pc:docMk/>
            <pc:sldMk cId="1621650059" sldId="264"/>
            <ac:grpSpMk id="90" creationId="{AD073838-9448-920A-34DC-ABF2C6397D4B}"/>
          </ac:grpSpMkLst>
        </pc:grpChg>
        <pc:picChg chg="add mod">
          <ac:chgData name="田中　桐葉" userId="597a4310-92ed-47b4-ad3a-7292f2dc8c83" providerId="ADAL" clId="{0BE70B6A-5E13-4A8B-9D27-949C74DE67FE}" dt="2022-05-27T01:04:26.691" v="33321" actId="14100"/>
          <ac:picMkLst>
            <pc:docMk/>
            <pc:sldMk cId="1621650059" sldId="264"/>
            <ac:picMk id="20" creationId="{7C512EF8-915B-305A-A070-F5F68F9B3D35}"/>
          </ac:picMkLst>
        </pc:picChg>
        <pc:picChg chg="add mod">
          <ac:chgData name="田中　桐葉" userId="597a4310-92ed-47b4-ad3a-7292f2dc8c83" providerId="ADAL" clId="{0BE70B6A-5E13-4A8B-9D27-949C74DE67FE}" dt="2022-05-27T01:04:57.598" v="33327" actId="14100"/>
          <ac:picMkLst>
            <pc:docMk/>
            <pc:sldMk cId="1621650059" sldId="264"/>
            <ac:picMk id="30" creationId="{D36D16E9-5863-3539-FF69-1542F130F51E}"/>
          </ac:picMkLst>
        </pc:picChg>
        <pc:picChg chg="add del mod">
          <ac:chgData name="田中　桐葉" userId="597a4310-92ed-47b4-ad3a-7292f2dc8c83" providerId="ADAL" clId="{0BE70B6A-5E13-4A8B-9D27-949C74DE67FE}" dt="2022-05-25T23:28:26.275" v="18595" actId="478"/>
          <ac:picMkLst>
            <pc:docMk/>
            <pc:sldMk cId="1621650059" sldId="264"/>
            <ac:picMk id="31" creationId="{4A911122-CCD1-D847-BFEA-5B8EB37B56D4}"/>
          </ac:picMkLst>
        </pc:picChg>
        <pc:picChg chg="mod modCrop">
          <ac:chgData name="田中　桐葉" userId="597a4310-92ed-47b4-ad3a-7292f2dc8c83" providerId="ADAL" clId="{0BE70B6A-5E13-4A8B-9D27-949C74DE67FE}" dt="2022-05-26T00:33:26.425" v="19038" actId="1076"/>
          <ac:picMkLst>
            <pc:docMk/>
            <pc:sldMk cId="1621650059" sldId="264"/>
            <ac:picMk id="41" creationId="{5E0C33C9-D007-BD0F-0D21-873B5D79AFB3}"/>
          </ac:picMkLst>
        </pc:picChg>
        <pc:picChg chg="del">
          <ac:chgData name="田中　桐葉" userId="597a4310-92ed-47b4-ad3a-7292f2dc8c83" providerId="ADAL" clId="{0BE70B6A-5E13-4A8B-9D27-949C74DE67FE}" dt="2022-05-25T03:56:19.160" v="14004" actId="478"/>
          <ac:picMkLst>
            <pc:docMk/>
            <pc:sldMk cId="1621650059" sldId="264"/>
            <ac:picMk id="42" creationId="{28668F5F-BDB3-620F-C46B-D480FFE0EA76}"/>
          </ac:picMkLst>
        </pc:picChg>
        <pc:picChg chg="add del mod">
          <ac:chgData name="田中　桐葉" userId="597a4310-92ed-47b4-ad3a-7292f2dc8c83" providerId="ADAL" clId="{0BE70B6A-5E13-4A8B-9D27-949C74DE67FE}" dt="2022-05-25T23:35:29.470" v="18741"/>
          <ac:picMkLst>
            <pc:docMk/>
            <pc:sldMk cId="1621650059" sldId="264"/>
            <ac:picMk id="60" creationId="{9F46037F-1004-C007-C137-BB2777A50B9D}"/>
          </ac:picMkLst>
        </pc:picChg>
        <pc:picChg chg="add del mod modCrop">
          <ac:chgData name="田中　桐葉" userId="597a4310-92ed-47b4-ad3a-7292f2dc8c83" providerId="ADAL" clId="{0BE70B6A-5E13-4A8B-9D27-949C74DE67FE}" dt="2022-05-25T23:35:37.504" v="18749" actId="478"/>
          <ac:picMkLst>
            <pc:docMk/>
            <pc:sldMk cId="1621650059" sldId="264"/>
            <ac:picMk id="64" creationId="{FD98807D-C796-5F77-562F-163650EAF987}"/>
          </ac:picMkLst>
        </pc:picChg>
        <pc:picChg chg="add del mod">
          <ac:chgData name="田中　桐葉" userId="597a4310-92ed-47b4-ad3a-7292f2dc8c83" providerId="ADAL" clId="{0BE70B6A-5E13-4A8B-9D27-949C74DE67FE}" dt="2022-05-25T23:35:27.677" v="18739"/>
          <ac:picMkLst>
            <pc:docMk/>
            <pc:sldMk cId="1621650059" sldId="264"/>
            <ac:picMk id="65" creationId="{26732C27-69AD-CC18-B485-133B1A74AF7E}"/>
          </ac:picMkLst>
        </pc:picChg>
        <pc:cxnChg chg="add del">
          <ac:chgData name="田中　桐葉" userId="597a4310-92ed-47b4-ad3a-7292f2dc8c83" providerId="ADAL" clId="{0BE70B6A-5E13-4A8B-9D27-949C74DE67FE}" dt="2022-05-25T23:32:31.513" v="18697" actId="11529"/>
          <ac:cxnSpMkLst>
            <pc:docMk/>
            <pc:sldMk cId="1621650059" sldId="264"/>
            <ac:cxnSpMk id="21" creationId="{12FEC539-00A4-70DD-F3A9-7E29C3A66E18}"/>
          </ac:cxnSpMkLst>
        </pc:cxnChg>
        <pc:cxnChg chg="add mod">
          <ac:chgData name="田中　桐葉" userId="597a4310-92ed-47b4-ad3a-7292f2dc8c83" providerId="ADAL" clId="{0BE70B6A-5E13-4A8B-9D27-949C74DE67FE}" dt="2022-05-26T00:39:16.887" v="19155" actId="1076"/>
          <ac:cxnSpMkLst>
            <pc:docMk/>
            <pc:sldMk cId="1621650059" sldId="264"/>
            <ac:cxnSpMk id="25" creationId="{1C8313AA-EF50-B644-B1F4-B867781FB591}"/>
          </ac:cxnSpMkLst>
        </pc:cxnChg>
        <pc:cxnChg chg="add del mod">
          <ac:chgData name="田中　桐葉" userId="597a4310-92ed-47b4-ad3a-7292f2dc8c83" providerId="ADAL" clId="{0BE70B6A-5E13-4A8B-9D27-949C74DE67FE}" dt="2022-05-25T23:32:55.531" v="18701" actId="11529"/>
          <ac:cxnSpMkLst>
            <pc:docMk/>
            <pc:sldMk cId="1621650059" sldId="264"/>
            <ac:cxnSpMk id="27" creationId="{CC9D6AE0-9035-1918-37DD-F0ED009B3EF8}"/>
          </ac:cxnSpMkLst>
        </pc:cxnChg>
        <pc:cxnChg chg="mod">
          <ac:chgData name="田中　桐葉" userId="597a4310-92ed-47b4-ad3a-7292f2dc8c83" providerId="ADAL" clId="{0BE70B6A-5E13-4A8B-9D27-949C74DE67FE}" dt="2022-05-25T23:34:32.370" v="18721" actId="208"/>
          <ac:cxnSpMkLst>
            <pc:docMk/>
            <pc:sldMk cId="1621650059" sldId="264"/>
            <ac:cxnSpMk id="37" creationId="{AE9CAC46-18C6-4FF2-7B6F-20D866D8231D}"/>
          </ac:cxnSpMkLst>
        </pc:cxnChg>
        <pc:cxnChg chg="add mod">
          <ac:chgData name="田中　桐葉" userId="597a4310-92ed-47b4-ad3a-7292f2dc8c83" providerId="ADAL" clId="{0BE70B6A-5E13-4A8B-9D27-949C74DE67FE}" dt="2022-05-26T00:34:01.619" v="19048" actId="14100"/>
          <ac:cxnSpMkLst>
            <pc:docMk/>
            <pc:sldMk cId="1621650059" sldId="264"/>
            <ac:cxnSpMk id="53" creationId="{239259E1-CFF5-44EB-F184-E416095D632A}"/>
          </ac:cxnSpMkLst>
        </pc:cxnChg>
        <pc:cxnChg chg="add mod">
          <ac:chgData name="田中　桐葉" userId="597a4310-92ed-47b4-ad3a-7292f2dc8c83" providerId="ADAL" clId="{0BE70B6A-5E13-4A8B-9D27-949C74DE67FE}" dt="2022-05-25T23:37:00.536" v="18798" actId="554"/>
          <ac:cxnSpMkLst>
            <pc:docMk/>
            <pc:sldMk cId="1621650059" sldId="264"/>
            <ac:cxnSpMk id="55" creationId="{A88BE491-B85E-460B-20A8-59526D8CB411}"/>
          </ac:cxnSpMkLst>
        </pc:cxnChg>
      </pc:sldChg>
      <pc:sldChg chg="add del">
        <pc:chgData name="田中　桐葉" userId="597a4310-92ed-47b4-ad3a-7292f2dc8c83" providerId="ADAL" clId="{0BE70B6A-5E13-4A8B-9D27-949C74DE67FE}" dt="2022-05-24T11:54:39.087" v="9796" actId="47"/>
        <pc:sldMkLst>
          <pc:docMk/>
          <pc:sldMk cId="2814768539" sldId="264"/>
        </pc:sldMkLst>
      </pc:sldChg>
      <pc:sldChg chg="new del">
        <pc:chgData name="田中　桐葉" userId="597a4310-92ed-47b4-ad3a-7292f2dc8c83" providerId="ADAL" clId="{0BE70B6A-5E13-4A8B-9D27-949C74DE67FE}" dt="2022-05-26T02:55:47.754" v="20717" actId="680"/>
        <pc:sldMkLst>
          <pc:docMk/>
          <pc:sldMk cId="853115539" sldId="265"/>
        </pc:sldMkLst>
      </pc:sldChg>
      <pc:sldChg chg="addSp delSp modSp add mod delAnim modAnim modNotesTx">
        <pc:chgData name="田中　桐葉" userId="597a4310-92ed-47b4-ad3a-7292f2dc8c83" providerId="ADAL" clId="{0BE70B6A-5E13-4A8B-9D27-949C74DE67FE}" dt="2022-05-27T04:26:25.066" v="33609" actId="404"/>
        <pc:sldMkLst>
          <pc:docMk/>
          <pc:sldMk cId="863998253" sldId="265"/>
        </pc:sldMkLst>
        <pc:spChg chg="mod">
          <ac:chgData name="田中　桐葉" userId="597a4310-92ed-47b4-ad3a-7292f2dc8c83" providerId="ADAL" clId="{0BE70B6A-5E13-4A8B-9D27-949C74DE67FE}" dt="2022-05-26T03:43:19.985" v="22092" actId="20577"/>
          <ac:spMkLst>
            <pc:docMk/>
            <pc:sldMk cId="863998253" sldId="265"/>
            <ac:spMk id="2" creationId="{8B0F3725-9192-F9C9-78EB-20091B59A4F7}"/>
          </ac:spMkLst>
        </pc:spChg>
        <pc:spChg chg="add del">
          <ac:chgData name="田中　桐葉" userId="597a4310-92ed-47b4-ad3a-7292f2dc8c83" providerId="ADAL" clId="{0BE70B6A-5E13-4A8B-9D27-949C74DE67FE}" dt="2022-05-26T14:35:16.006" v="31102"/>
          <ac:spMkLst>
            <pc:docMk/>
            <pc:sldMk cId="863998253" sldId="265"/>
            <ac:spMk id="4" creationId="{CE8C3438-C078-F981-A324-F9F79B36F973}"/>
          </ac:spMkLst>
        </pc:spChg>
        <pc:spChg chg="add del">
          <ac:chgData name="田中　桐葉" userId="597a4310-92ed-47b4-ad3a-7292f2dc8c83" providerId="ADAL" clId="{0BE70B6A-5E13-4A8B-9D27-949C74DE67FE}" dt="2022-05-26T14:35:15.913" v="31101"/>
          <ac:spMkLst>
            <pc:docMk/>
            <pc:sldMk cId="863998253" sldId="265"/>
            <ac:spMk id="5" creationId="{C1EA8FF5-38B9-42B6-D9BA-002C6564B612}"/>
          </ac:spMkLst>
        </pc:spChg>
        <pc:spChg chg="mod ord">
          <ac:chgData name="田中　桐葉" userId="597a4310-92ed-47b4-ad3a-7292f2dc8c83" providerId="ADAL" clId="{0BE70B6A-5E13-4A8B-9D27-949C74DE67FE}" dt="2022-05-26T05:08:42.484" v="23305" actId="20577"/>
          <ac:spMkLst>
            <pc:docMk/>
            <pc:sldMk cId="863998253" sldId="265"/>
            <ac:spMk id="9" creationId="{823386EB-5BFD-E710-D6E1-D6A8F8C4BA1F}"/>
          </ac:spMkLst>
        </pc:spChg>
        <pc:spChg chg="del">
          <ac:chgData name="田中　桐葉" userId="597a4310-92ed-47b4-ad3a-7292f2dc8c83" providerId="ADAL" clId="{0BE70B6A-5E13-4A8B-9D27-949C74DE67FE}" dt="2022-05-26T04:57:30.045" v="23137" actId="478"/>
          <ac:spMkLst>
            <pc:docMk/>
            <pc:sldMk cId="863998253" sldId="265"/>
            <ac:spMk id="11" creationId="{EEF280C5-44DC-AD6A-9352-7C0788991056}"/>
          </ac:spMkLst>
        </pc:spChg>
        <pc:spChg chg="mod">
          <ac:chgData name="田中　桐葉" userId="597a4310-92ed-47b4-ad3a-7292f2dc8c83" providerId="ADAL" clId="{0BE70B6A-5E13-4A8B-9D27-949C74DE67FE}" dt="2022-05-26T04:58:03.188" v="23143" actId="14100"/>
          <ac:spMkLst>
            <pc:docMk/>
            <pc:sldMk cId="863998253" sldId="265"/>
            <ac:spMk id="12" creationId="{2A96894C-FEE0-00C4-C9FA-C51204BF88F1}"/>
          </ac:spMkLst>
        </pc:spChg>
        <pc:spChg chg="mod">
          <ac:chgData name="田中　桐葉" userId="597a4310-92ed-47b4-ad3a-7292f2dc8c83" providerId="ADAL" clId="{0BE70B6A-5E13-4A8B-9D27-949C74DE67FE}" dt="2022-05-26T04:49:52.076" v="22815" actId="1076"/>
          <ac:spMkLst>
            <pc:docMk/>
            <pc:sldMk cId="863998253" sldId="265"/>
            <ac:spMk id="19" creationId="{CB92FC7F-580F-89CD-ED22-29A9A1114F91}"/>
          </ac:spMkLst>
        </pc:spChg>
        <pc:spChg chg="mod">
          <ac:chgData name="田中　桐葉" userId="597a4310-92ed-47b4-ad3a-7292f2dc8c83" providerId="ADAL" clId="{0BE70B6A-5E13-4A8B-9D27-949C74DE67FE}" dt="2022-05-26T04:49:25.919" v="22810" actId="1076"/>
          <ac:spMkLst>
            <pc:docMk/>
            <pc:sldMk cId="863998253" sldId="265"/>
            <ac:spMk id="20" creationId="{CAB81404-18F1-DF25-D6FF-7F0CC53144D0}"/>
          </ac:spMkLst>
        </pc:spChg>
        <pc:spChg chg="mod">
          <ac:chgData name="田中　桐葉" userId="597a4310-92ed-47b4-ad3a-7292f2dc8c83" providerId="ADAL" clId="{0BE70B6A-5E13-4A8B-9D27-949C74DE67FE}" dt="2022-05-27T04:25:53.370" v="33601" actId="58"/>
          <ac:spMkLst>
            <pc:docMk/>
            <pc:sldMk cId="863998253" sldId="265"/>
            <ac:spMk id="23" creationId="{A16CE29E-6AB4-9892-3313-6FD998BB9A77}"/>
          </ac:spMkLst>
        </pc:spChg>
        <pc:spChg chg="mod">
          <ac:chgData name="田中　桐葉" userId="597a4310-92ed-47b4-ad3a-7292f2dc8c83" providerId="ADAL" clId="{0BE70B6A-5E13-4A8B-9D27-949C74DE67FE}" dt="2022-05-26T04:38:09.771" v="22565" actId="1076"/>
          <ac:spMkLst>
            <pc:docMk/>
            <pc:sldMk cId="863998253" sldId="265"/>
            <ac:spMk id="47" creationId="{CBE2BBD1-90CB-5852-52C6-585CDD6EC6B6}"/>
          </ac:spMkLst>
        </pc:spChg>
        <pc:spChg chg="mod">
          <ac:chgData name="田中　桐葉" userId="597a4310-92ed-47b4-ad3a-7292f2dc8c83" providerId="ADAL" clId="{0BE70B6A-5E13-4A8B-9D27-949C74DE67FE}" dt="2022-05-26T04:38:02.909" v="22563" actId="1076"/>
          <ac:spMkLst>
            <pc:docMk/>
            <pc:sldMk cId="863998253" sldId="265"/>
            <ac:spMk id="49" creationId="{3C4832E6-0E4A-5FDA-C849-489DB6F2C707}"/>
          </ac:spMkLst>
        </pc:spChg>
        <pc:spChg chg="mod topLvl">
          <ac:chgData name="田中　桐葉" userId="597a4310-92ed-47b4-ad3a-7292f2dc8c83" providerId="ADAL" clId="{0BE70B6A-5E13-4A8B-9D27-949C74DE67FE}" dt="2022-05-26T05:06:17.485" v="23277" actId="164"/>
          <ac:spMkLst>
            <pc:docMk/>
            <pc:sldMk cId="863998253" sldId="265"/>
            <ac:spMk id="54" creationId="{C7C4A401-66DE-4B91-90A3-AF0FD51B8652}"/>
          </ac:spMkLst>
        </pc:spChg>
        <pc:spChg chg="add mod">
          <ac:chgData name="田中　桐葉" userId="597a4310-92ed-47b4-ad3a-7292f2dc8c83" providerId="ADAL" clId="{0BE70B6A-5E13-4A8B-9D27-949C74DE67FE}" dt="2022-05-26T05:08:20.633" v="23298" actId="114"/>
          <ac:spMkLst>
            <pc:docMk/>
            <pc:sldMk cId="863998253" sldId="265"/>
            <ac:spMk id="55" creationId="{32405023-20E6-771F-C50C-389EA46EB45B}"/>
          </ac:spMkLst>
        </pc:spChg>
        <pc:spChg chg="add mod">
          <ac:chgData name="田中　桐葉" userId="597a4310-92ed-47b4-ad3a-7292f2dc8c83" providerId="ADAL" clId="{0BE70B6A-5E13-4A8B-9D27-949C74DE67FE}" dt="2022-05-26T05:08:17.281" v="23297" actId="114"/>
          <ac:spMkLst>
            <pc:docMk/>
            <pc:sldMk cId="863998253" sldId="265"/>
            <ac:spMk id="56" creationId="{5DA78E89-B75F-5C44-22E0-628324AB1B4B}"/>
          </ac:spMkLst>
        </pc:spChg>
        <pc:spChg chg="mod topLvl">
          <ac:chgData name="田中　桐葉" userId="597a4310-92ed-47b4-ad3a-7292f2dc8c83" providerId="ADAL" clId="{0BE70B6A-5E13-4A8B-9D27-949C74DE67FE}" dt="2022-05-26T05:06:50.320" v="23286" actId="164"/>
          <ac:spMkLst>
            <pc:docMk/>
            <pc:sldMk cId="863998253" sldId="265"/>
            <ac:spMk id="61" creationId="{1FBD7A8D-7205-EB3B-0D10-C6DAD7E6665C}"/>
          </ac:spMkLst>
        </pc:spChg>
        <pc:spChg chg="del mod">
          <ac:chgData name="田中　桐葉" userId="597a4310-92ed-47b4-ad3a-7292f2dc8c83" providerId="ADAL" clId="{0BE70B6A-5E13-4A8B-9D27-949C74DE67FE}" dt="2022-05-26T14:47:51.309" v="31187" actId="478"/>
          <ac:spMkLst>
            <pc:docMk/>
            <pc:sldMk cId="863998253" sldId="265"/>
            <ac:spMk id="67" creationId="{8E4936EF-71B3-60A5-C3A1-166D1A0E5E18}"/>
          </ac:spMkLst>
        </pc:spChg>
        <pc:spChg chg="add del mod">
          <ac:chgData name="田中　桐葉" userId="597a4310-92ed-47b4-ad3a-7292f2dc8c83" providerId="ADAL" clId="{0BE70B6A-5E13-4A8B-9D27-949C74DE67FE}" dt="2022-05-26T05:01:48.479" v="23223"/>
          <ac:spMkLst>
            <pc:docMk/>
            <pc:sldMk cId="863998253" sldId="265"/>
            <ac:spMk id="68" creationId="{3A1F5760-EAF5-F2D2-5A8C-8F21D6C99BC6}"/>
          </ac:spMkLst>
        </pc:spChg>
        <pc:spChg chg="add del">
          <ac:chgData name="田中　桐葉" userId="597a4310-92ed-47b4-ad3a-7292f2dc8c83" providerId="ADAL" clId="{0BE70B6A-5E13-4A8B-9D27-949C74DE67FE}" dt="2022-05-26T05:08:47.826" v="23311" actId="22"/>
          <ac:spMkLst>
            <pc:docMk/>
            <pc:sldMk cId="863998253" sldId="265"/>
            <ac:spMk id="71" creationId="{5B514979-ECFA-6FB9-80F9-CCA2D6A9D196}"/>
          </ac:spMkLst>
        </pc:spChg>
        <pc:spChg chg="mod">
          <ac:chgData name="田中　桐葉" userId="597a4310-92ed-47b4-ad3a-7292f2dc8c83" providerId="ADAL" clId="{0BE70B6A-5E13-4A8B-9D27-949C74DE67FE}" dt="2022-05-26T14:48:52.311" v="31228" actId="1076"/>
          <ac:spMkLst>
            <pc:docMk/>
            <pc:sldMk cId="863998253" sldId="265"/>
            <ac:spMk id="74" creationId="{3F74E061-0D7F-040B-D687-785D100A2099}"/>
          </ac:spMkLst>
        </pc:spChg>
        <pc:spChg chg="add mod">
          <ac:chgData name="田中　桐葉" userId="597a4310-92ed-47b4-ad3a-7292f2dc8c83" providerId="ADAL" clId="{0BE70B6A-5E13-4A8B-9D27-949C74DE67FE}" dt="2022-05-26T05:09:00.024" v="23325" actId="164"/>
          <ac:spMkLst>
            <pc:docMk/>
            <pc:sldMk cId="863998253" sldId="265"/>
            <ac:spMk id="75" creationId="{C7AD3917-84E6-4DE0-A237-0252520CE0F0}"/>
          </ac:spMkLst>
        </pc:spChg>
        <pc:spChg chg="mod">
          <ac:chgData name="田中　桐葉" userId="597a4310-92ed-47b4-ad3a-7292f2dc8c83" providerId="ADAL" clId="{0BE70B6A-5E13-4A8B-9D27-949C74DE67FE}" dt="2022-05-26T14:48:46.034" v="31226" actId="1076"/>
          <ac:spMkLst>
            <pc:docMk/>
            <pc:sldMk cId="863998253" sldId="265"/>
            <ac:spMk id="79" creationId="{BD7EA855-E792-2D40-A2B9-AEC3BF7E23EE}"/>
          </ac:spMkLst>
        </pc:spChg>
        <pc:spChg chg="del mod">
          <ac:chgData name="田中　桐葉" userId="597a4310-92ed-47b4-ad3a-7292f2dc8c83" providerId="ADAL" clId="{0BE70B6A-5E13-4A8B-9D27-949C74DE67FE}" dt="2022-05-26T14:47:49.730" v="31186" actId="478"/>
          <ac:spMkLst>
            <pc:docMk/>
            <pc:sldMk cId="863998253" sldId="265"/>
            <ac:spMk id="105" creationId="{7920E3A0-8291-4116-5924-44C4C8DC9A02}"/>
          </ac:spMkLst>
        </pc:spChg>
        <pc:spChg chg="mod">
          <ac:chgData name="田中　桐葉" userId="597a4310-92ed-47b4-ad3a-7292f2dc8c83" providerId="ADAL" clId="{0BE70B6A-5E13-4A8B-9D27-949C74DE67FE}" dt="2022-05-26T04:58:29.096" v="23156" actId="1037"/>
          <ac:spMkLst>
            <pc:docMk/>
            <pc:sldMk cId="863998253" sldId="265"/>
            <ac:spMk id="108" creationId="{AA04D071-0A55-1E3A-B030-B02AEC6DA859}"/>
          </ac:spMkLst>
        </pc:spChg>
        <pc:spChg chg="mod">
          <ac:chgData name="田中　桐葉" userId="597a4310-92ed-47b4-ad3a-7292f2dc8c83" providerId="ADAL" clId="{0BE70B6A-5E13-4A8B-9D27-949C74DE67FE}" dt="2022-05-26T04:56:08.852" v="23105" actId="1076"/>
          <ac:spMkLst>
            <pc:docMk/>
            <pc:sldMk cId="863998253" sldId="265"/>
            <ac:spMk id="110" creationId="{93E15CA7-D076-DFA7-766B-62C816DB56B2}"/>
          </ac:spMkLst>
        </pc:spChg>
        <pc:spChg chg="del">
          <ac:chgData name="田中　桐葉" userId="597a4310-92ed-47b4-ad3a-7292f2dc8c83" providerId="ADAL" clId="{0BE70B6A-5E13-4A8B-9D27-949C74DE67FE}" dt="2022-05-26T03:15:57.359" v="21456" actId="21"/>
          <ac:spMkLst>
            <pc:docMk/>
            <pc:sldMk cId="863998253" sldId="265"/>
            <ac:spMk id="123" creationId="{22DF86E9-EE4F-38A8-EA6E-C1A57315B1CF}"/>
          </ac:spMkLst>
        </pc:spChg>
        <pc:spChg chg="mod">
          <ac:chgData name="田中　桐葉" userId="597a4310-92ed-47b4-ad3a-7292f2dc8c83" providerId="ADAL" clId="{0BE70B6A-5E13-4A8B-9D27-949C74DE67FE}" dt="2022-05-26T03:39:28.675" v="21939" actId="1037"/>
          <ac:spMkLst>
            <pc:docMk/>
            <pc:sldMk cId="863998253" sldId="265"/>
            <ac:spMk id="124" creationId="{6AD983BD-B610-AC7E-4A78-AAA3D3783972}"/>
          </ac:spMkLst>
        </pc:spChg>
        <pc:spChg chg="mod">
          <ac:chgData name="田中　桐葉" userId="597a4310-92ed-47b4-ad3a-7292f2dc8c83" providerId="ADAL" clId="{0BE70B6A-5E13-4A8B-9D27-949C74DE67FE}" dt="2022-05-27T04:26:25.066" v="33609" actId="404"/>
          <ac:spMkLst>
            <pc:docMk/>
            <pc:sldMk cId="863998253" sldId="265"/>
            <ac:spMk id="125" creationId="{8AC8689A-14DA-0B02-2E7E-4B5454D7D477}"/>
          </ac:spMkLst>
        </pc:spChg>
        <pc:spChg chg="mod">
          <ac:chgData name="田中　桐葉" userId="597a4310-92ed-47b4-ad3a-7292f2dc8c83" providerId="ADAL" clId="{0BE70B6A-5E13-4A8B-9D27-949C74DE67FE}" dt="2022-05-27T04:26:13.205" v="33607" actId="14100"/>
          <ac:spMkLst>
            <pc:docMk/>
            <pc:sldMk cId="863998253" sldId="265"/>
            <ac:spMk id="126" creationId="{BADC9F0D-FFFE-DF56-5A46-32A47A0AC7BF}"/>
          </ac:spMkLst>
        </pc:spChg>
        <pc:grpChg chg="add mod">
          <ac:chgData name="田中　桐葉" userId="597a4310-92ed-47b4-ad3a-7292f2dc8c83" providerId="ADAL" clId="{0BE70B6A-5E13-4A8B-9D27-949C74DE67FE}" dt="2022-05-27T04:26:04.139" v="33605" actId="14100"/>
          <ac:grpSpMkLst>
            <pc:docMk/>
            <pc:sldMk cId="863998253" sldId="265"/>
            <ac:grpSpMk id="3" creationId="{80F1A42C-9DE8-4CD4-5FEB-0D663C22241F}"/>
          </ac:grpSpMkLst>
        </pc:grpChg>
        <pc:grpChg chg="add mod">
          <ac:chgData name="田中　桐葉" userId="597a4310-92ed-47b4-ad3a-7292f2dc8c83" providerId="ADAL" clId="{0BE70B6A-5E13-4A8B-9D27-949C74DE67FE}" dt="2022-05-26T05:09:00.024" v="23325" actId="164"/>
          <ac:grpSpMkLst>
            <pc:docMk/>
            <pc:sldMk cId="863998253" sldId="265"/>
            <ac:grpSpMk id="15" creationId="{67AA5391-C9E7-D654-58ED-0D15F7193D62}"/>
          </ac:grpSpMkLst>
        </pc:grpChg>
        <pc:grpChg chg="mod">
          <ac:chgData name="田中　桐葉" userId="597a4310-92ed-47b4-ad3a-7292f2dc8c83" providerId="ADAL" clId="{0BE70B6A-5E13-4A8B-9D27-949C74DE67FE}" dt="2022-05-26T05:08:32.562" v="23300" actId="1076"/>
          <ac:grpSpMkLst>
            <pc:docMk/>
            <pc:sldMk cId="863998253" sldId="265"/>
            <ac:grpSpMk id="18" creationId="{A24ABCD9-A783-CE23-6108-31C15123548C}"/>
          </ac:grpSpMkLst>
        </pc:grpChg>
        <pc:grpChg chg="add mod">
          <ac:chgData name="田中　桐葉" userId="597a4310-92ed-47b4-ad3a-7292f2dc8c83" providerId="ADAL" clId="{0BE70B6A-5E13-4A8B-9D27-949C74DE67FE}" dt="2022-05-26T05:06:17.485" v="23277" actId="164"/>
          <ac:grpSpMkLst>
            <pc:docMk/>
            <pc:sldMk cId="863998253" sldId="265"/>
            <ac:grpSpMk id="28" creationId="{F5B26D7F-3E12-E51C-13F3-1D4DDFE3F51E}"/>
          </ac:grpSpMkLst>
        </pc:grpChg>
        <pc:grpChg chg="add mod">
          <ac:chgData name="田中　桐葉" userId="597a4310-92ed-47b4-ad3a-7292f2dc8c83" providerId="ADAL" clId="{0BE70B6A-5E13-4A8B-9D27-949C74DE67FE}" dt="2022-05-26T05:06:50.320" v="23286" actId="164"/>
          <ac:grpSpMkLst>
            <pc:docMk/>
            <pc:sldMk cId="863998253" sldId="265"/>
            <ac:grpSpMk id="29" creationId="{3EDFD281-8317-CB02-8A97-A72374EA500C}"/>
          </ac:grpSpMkLst>
        </pc:grpChg>
        <pc:grpChg chg="add mod">
          <ac:chgData name="田中　桐葉" userId="597a4310-92ed-47b4-ad3a-7292f2dc8c83" providerId="ADAL" clId="{0BE70B6A-5E13-4A8B-9D27-949C74DE67FE}" dt="2022-05-26T05:09:00.024" v="23325" actId="164"/>
          <ac:grpSpMkLst>
            <pc:docMk/>
            <pc:sldMk cId="863998253" sldId="265"/>
            <ac:grpSpMk id="32" creationId="{D868CA7D-9C18-897F-2AF1-193EE5D37399}"/>
          </ac:grpSpMkLst>
        </pc:grpChg>
        <pc:grpChg chg="mod">
          <ac:chgData name="田中　桐葉" userId="597a4310-92ed-47b4-ad3a-7292f2dc8c83" providerId="ADAL" clId="{0BE70B6A-5E13-4A8B-9D27-949C74DE67FE}" dt="2022-05-26T03:39:03.929" v="21927" actId="1037"/>
          <ac:grpSpMkLst>
            <pc:docMk/>
            <pc:sldMk cId="863998253" sldId="265"/>
            <ac:grpSpMk id="46" creationId="{D02BD88E-48FB-0BE5-E4BD-66959D5D5F04}"/>
          </ac:grpSpMkLst>
        </pc:grpChg>
        <pc:grpChg chg="mod">
          <ac:chgData name="田中　桐葉" userId="597a4310-92ed-47b4-ad3a-7292f2dc8c83" providerId="ADAL" clId="{0BE70B6A-5E13-4A8B-9D27-949C74DE67FE}" dt="2022-05-26T03:39:08.264" v="21930" actId="1037"/>
          <ac:grpSpMkLst>
            <pc:docMk/>
            <pc:sldMk cId="863998253" sldId="265"/>
            <ac:grpSpMk id="50" creationId="{7EF1F3FE-5B9D-0D00-FD70-DD2CC196C1D7}"/>
          </ac:grpSpMkLst>
        </pc:grpChg>
        <pc:grpChg chg="del mod">
          <ac:chgData name="田中　桐葉" userId="597a4310-92ed-47b4-ad3a-7292f2dc8c83" providerId="ADAL" clId="{0BE70B6A-5E13-4A8B-9D27-949C74DE67FE}" dt="2022-05-26T04:38:46.417" v="22569" actId="165"/>
          <ac:grpSpMkLst>
            <pc:docMk/>
            <pc:sldMk cId="863998253" sldId="265"/>
            <ac:grpSpMk id="52" creationId="{603CE74D-4C70-1BAD-EC1A-0001A207F74C}"/>
          </ac:grpSpMkLst>
        </pc:grpChg>
        <pc:grpChg chg="del mod">
          <ac:chgData name="田中　桐葉" userId="597a4310-92ed-47b4-ad3a-7292f2dc8c83" providerId="ADAL" clId="{0BE70B6A-5E13-4A8B-9D27-949C74DE67FE}" dt="2022-05-26T04:38:46.417" v="22569" actId="165"/>
          <ac:grpSpMkLst>
            <pc:docMk/>
            <pc:sldMk cId="863998253" sldId="265"/>
            <ac:grpSpMk id="59" creationId="{B8B5D0AC-0008-5EFF-734F-477D9B7320D3}"/>
          </ac:grpSpMkLst>
        </pc:grpChg>
        <pc:grpChg chg="mod">
          <ac:chgData name="田中　桐葉" userId="597a4310-92ed-47b4-ad3a-7292f2dc8c83" providerId="ADAL" clId="{0BE70B6A-5E13-4A8B-9D27-949C74DE67FE}" dt="2022-05-26T14:50:43.303" v="31262" actId="1076"/>
          <ac:grpSpMkLst>
            <pc:docMk/>
            <pc:sldMk cId="863998253" sldId="265"/>
            <ac:grpSpMk id="115" creationId="{72F92B5E-A0D2-6857-F5F2-30623A75FFB2}"/>
          </ac:grpSpMkLst>
        </pc:grpChg>
        <pc:picChg chg="mod">
          <ac:chgData name="田中　桐葉" userId="597a4310-92ed-47b4-ad3a-7292f2dc8c83" providerId="ADAL" clId="{0BE70B6A-5E13-4A8B-9D27-949C74DE67FE}" dt="2022-05-26T03:39:15.579" v="21931" actId="164"/>
          <ac:picMkLst>
            <pc:docMk/>
            <pc:sldMk cId="863998253" sldId="265"/>
            <ac:picMk id="117" creationId="{05C4C135-B956-1724-C6B5-84749D4578C8}"/>
          </ac:picMkLst>
        </pc:picChg>
        <pc:cxnChg chg="del">
          <ac:chgData name="田中　桐葉" userId="597a4310-92ed-47b4-ad3a-7292f2dc8c83" providerId="ADAL" clId="{0BE70B6A-5E13-4A8B-9D27-949C74DE67FE}" dt="2022-05-26T04:57:30.045" v="23137" actId="478"/>
          <ac:cxnSpMkLst>
            <pc:docMk/>
            <pc:sldMk cId="863998253" sldId="265"/>
            <ac:cxnSpMk id="13" creationId="{BE2D4C96-0CAE-60A4-F60C-7F8C795BDFB0}"/>
          </ac:cxnSpMkLst>
        </pc:cxnChg>
        <pc:cxnChg chg="add mod">
          <ac:chgData name="田中　桐葉" userId="597a4310-92ed-47b4-ad3a-7292f2dc8c83" providerId="ADAL" clId="{0BE70B6A-5E13-4A8B-9D27-949C74DE67FE}" dt="2022-05-26T04:50:10.799" v="22833" actId="164"/>
          <ac:cxnSpMkLst>
            <pc:docMk/>
            <pc:sldMk cId="863998253" sldId="265"/>
            <ac:cxnSpMk id="14" creationId="{E2E8E5CF-B455-D0D2-2A83-FADEAC4C4E5A}"/>
          </ac:cxnSpMkLst>
        </pc:cxnChg>
        <pc:cxnChg chg="mod">
          <ac:chgData name="田中　桐葉" userId="597a4310-92ed-47b4-ad3a-7292f2dc8c83" providerId="ADAL" clId="{0BE70B6A-5E13-4A8B-9D27-949C74DE67FE}" dt="2022-05-26T04:58:22.376" v="23146" actId="14100"/>
          <ac:cxnSpMkLst>
            <pc:docMk/>
            <pc:sldMk cId="863998253" sldId="265"/>
            <ac:cxnSpMk id="36" creationId="{1EB9E978-1E82-8657-E7F7-282FC671178C}"/>
          </ac:cxnSpMkLst>
        </pc:cxnChg>
        <pc:cxnChg chg="mod">
          <ac:chgData name="田中　桐葉" userId="597a4310-92ed-47b4-ad3a-7292f2dc8c83" providerId="ADAL" clId="{0BE70B6A-5E13-4A8B-9D27-949C74DE67FE}" dt="2022-05-26T04:58:22.376" v="23146" actId="14100"/>
          <ac:cxnSpMkLst>
            <pc:docMk/>
            <pc:sldMk cId="863998253" sldId="265"/>
            <ac:cxnSpMk id="38" creationId="{FEB67903-1F67-C148-B48E-D61A7FDC4CF2}"/>
          </ac:cxnSpMkLst>
        </pc:cxnChg>
        <pc:cxnChg chg="mod topLvl">
          <ac:chgData name="田中　桐葉" userId="597a4310-92ed-47b4-ad3a-7292f2dc8c83" providerId="ADAL" clId="{0BE70B6A-5E13-4A8B-9D27-949C74DE67FE}" dt="2022-05-26T05:06:17.485" v="23277" actId="164"/>
          <ac:cxnSpMkLst>
            <pc:docMk/>
            <pc:sldMk cId="863998253" sldId="265"/>
            <ac:cxnSpMk id="53" creationId="{D62DA264-8BE7-9544-EB9F-1A279D4499E7}"/>
          </ac:cxnSpMkLst>
        </pc:cxnChg>
        <pc:cxnChg chg="mod topLvl">
          <ac:chgData name="田中　桐葉" userId="597a4310-92ed-47b4-ad3a-7292f2dc8c83" providerId="ADAL" clId="{0BE70B6A-5E13-4A8B-9D27-949C74DE67FE}" dt="2022-05-26T05:06:50.320" v="23286" actId="164"/>
          <ac:cxnSpMkLst>
            <pc:docMk/>
            <pc:sldMk cId="863998253" sldId="265"/>
            <ac:cxnSpMk id="60" creationId="{24C6AE11-6917-1208-89A8-5CA065DB11CF}"/>
          </ac:cxnSpMkLst>
        </pc:cxnChg>
        <pc:cxnChg chg="add mod">
          <ac:chgData name="田中　桐葉" userId="597a4310-92ed-47b4-ad3a-7292f2dc8c83" providerId="ADAL" clId="{0BE70B6A-5E13-4A8B-9D27-949C74DE67FE}" dt="2022-05-26T05:08:32.562" v="23300" actId="1076"/>
          <ac:cxnSpMkLst>
            <pc:docMk/>
            <pc:sldMk cId="863998253" sldId="265"/>
            <ac:cxnSpMk id="62" creationId="{11D532D3-AE70-0D69-5826-A42137138849}"/>
          </ac:cxnSpMkLst>
        </pc:cxnChg>
        <pc:cxnChg chg="del mod">
          <ac:chgData name="田中　桐葉" userId="597a4310-92ed-47b4-ad3a-7292f2dc8c83" providerId="ADAL" clId="{0BE70B6A-5E13-4A8B-9D27-949C74DE67FE}" dt="2022-05-26T14:47:48.416" v="31185" actId="478"/>
          <ac:cxnSpMkLst>
            <pc:docMk/>
            <pc:sldMk cId="863998253" sldId="265"/>
            <ac:cxnSpMk id="69" creationId="{7440D228-F2AE-751F-6F95-C9634FE60E28}"/>
          </ac:cxnSpMkLst>
        </pc:cxnChg>
      </pc:sldChg>
      <pc:sldChg chg="addSp delSp modSp add del mod">
        <pc:chgData name="田中　桐葉" userId="597a4310-92ed-47b4-ad3a-7292f2dc8c83" providerId="ADAL" clId="{0BE70B6A-5E13-4A8B-9D27-949C74DE67FE}" dt="2022-05-25T12:07:02.400" v="17802" actId="47"/>
        <pc:sldMkLst>
          <pc:docMk/>
          <pc:sldMk cId="1147837021" sldId="265"/>
        </pc:sldMkLst>
        <pc:spChg chg="mod">
          <ac:chgData name="田中　桐葉" userId="597a4310-92ed-47b4-ad3a-7292f2dc8c83" providerId="ADAL" clId="{0BE70B6A-5E13-4A8B-9D27-949C74DE67FE}" dt="2022-05-25T10:33:20.965" v="16734"/>
          <ac:spMkLst>
            <pc:docMk/>
            <pc:sldMk cId="1147837021" sldId="265"/>
            <ac:spMk id="23" creationId="{A16CE29E-6AB4-9892-3313-6FD998BB9A77}"/>
          </ac:spMkLst>
        </pc:spChg>
        <pc:picChg chg="add del mod modCrop">
          <ac:chgData name="田中　桐葉" userId="597a4310-92ed-47b4-ad3a-7292f2dc8c83" providerId="ADAL" clId="{0BE70B6A-5E13-4A8B-9D27-949C74DE67FE}" dt="2022-05-25T12:06:51.460" v="17801" actId="478"/>
          <ac:picMkLst>
            <pc:docMk/>
            <pc:sldMk cId="1147837021" sldId="265"/>
            <ac:picMk id="5" creationId="{A6C8474B-FB42-8E8C-7FCE-72E765BBC073}"/>
          </ac:picMkLst>
        </pc:picChg>
        <pc:picChg chg="add del mod">
          <ac:chgData name="田中　桐葉" userId="597a4310-92ed-47b4-ad3a-7292f2dc8c83" providerId="ADAL" clId="{0BE70B6A-5E13-4A8B-9D27-949C74DE67FE}" dt="2022-05-25T08:56:17.067" v="16732" actId="478"/>
          <ac:picMkLst>
            <pc:docMk/>
            <pc:sldMk cId="1147837021" sldId="265"/>
            <ac:picMk id="7" creationId="{0F2E118C-AFED-13A2-1307-3CA627678A0A}"/>
          </ac:picMkLst>
        </pc:picChg>
        <pc:picChg chg="add del mod modCrop">
          <ac:chgData name="田中　桐葉" userId="597a4310-92ed-47b4-ad3a-7292f2dc8c83" providerId="ADAL" clId="{0BE70B6A-5E13-4A8B-9D27-949C74DE67FE}" dt="2022-05-25T12:06:51.460" v="17801" actId="478"/>
          <ac:picMkLst>
            <pc:docMk/>
            <pc:sldMk cId="1147837021" sldId="265"/>
            <ac:picMk id="15" creationId="{2BBAF221-E31F-B294-7219-6EB7751789AA}"/>
          </ac:picMkLst>
        </pc:picChg>
        <pc:picChg chg="add del mod modCrop">
          <ac:chgData name="田中　桐葉" userId="597a4310-92ed-47b4-ad3a-7292f2dc8c83" providerId="ADAL" clId="{0BE70B6A-5E13-4A8B-9D27-949C74DE67FE}" dt="2022-05-25T12:06:51.460" v="17801" actId="478"/>
          <ac:picMkLst>
            <pc:docMk/>
            <pc:sldMk cId="1147837021" sldId="265"/>
            <ac:picMk id="25" creationId="{3005AA09-1682-C672-343A-1D13398DE63D}"/>
          </ac:picMkLst>
        </pc:picChg>
        <pc:picChg chg="add del mod modCrop">
          <ac:chgData name="田中　桐葉" userId="597a4310-92ed-47b4-ad3a-7292f2dc8c83" providerId="ADAL" clId="{0BE70B6A-5E13-4A8B-9D27-949C74DE67FE}" dt="2022-05-25T12:06:51.460" v="17801" actId="478"/>
          <ac:picMkLst>
            <pc:docMk/>
            <pc:sldMk cId="1147837021" sldId="265"/>
            <ac:picMk id="26" creationId="{9B617F6C-F241-364C-2543-C6413E1EA186}"/>
          </ac:picMkLst>
        </pc:picChg>
        <pc:picChg chg="add del mod">
          <ac:chgData name="田中　桐葉" userId="597a4310-92ed-47b4-ad3a-7292f2dc8c83" providerId="ADAL" clId="{0BE70B6A-5E13-4A8B-9D27-949C74DE67FE}" dt="2022-05-25T10:37:44.860" v="16782" actId="478"/>
          <ac:picMkLst>
            <pc:docMk/>
            <pc:sldMk cId="1147837021" sldId="265"/>
            <ac:picMk id="27" creationId="{B07A6605-9528-D272-4EA1-6339C8C358C3}"/>
          </ac:picMkLst>
        </pc:picChg>
      </pc:sldChg>
      <pc:sldChg chg="add del">
        <pc:chgData name="田中　桐葉" userId="597a4310-92ed-47b4-ad3a-7292f2dc8c83" providerId="ADAL" clId="{0BE70B6A-5E13-4A8B-9D27-949C74DE67FE}" dt="2022-05-25T01:04:02.961" v="12820" actId="47"/>
        <pc:sldMkLst>
          <pc:docMk/>
          <pc:sldMk cId="3507819693" sldId="265"/>
        </pc:sldMkLst>
      </pc:sldChg>
      <pc:sldChg chg="addSp delSp modSp new del mod modClrScheme modShow chgLayout">
        <pc:chgData name="田中　桐葉" userId="597a4310-92ed-47b4-ad3a-7292f2dc8c83" providerId="ADAL" clId="{0BE70B6A-5E13-4A8B-9D27-949C74DE67FE}" dt="2022-05-26T05:04:42.775" v="23266" actId="47"/>
        <pc:sldMkLst>
          <pc:docMk/>
          <pc:sldMk cId="865141994" sldId="266"/>
        </pc:sldMkLst>
        <pc:spChg chg="del">
          <ac:chgData name="田中　桐葉" userId="597a4310-92ed-47b4-ad3a-7292f2dc8c83" providerId="ADAL" clId="{0BE70B6A-5E13-4A8B-9D27-949C74DE67FE}" dt="2022-05-26T04:30:20.705" v="22537" actId="700"/>
          <ac:spMkLst>
            <pc:docMk/>
            <pc:sldMk cId="865141994" sldId="266"/>
            <ac:spMk id="2" creationId="{D306F374-7872-B8F7-88F8-2927BCC95223}"/>
          </ac:spMkLst>
        </pc:spChg>
        <pc:spChg chg="del mod ord">
          <ac:chgData name="田中　桐葉" userId="597a4310-92ed-47b4-ad3a-7292f2dc8c83" providerId="ADAL" clId="{0BE70B6A-5E13-4A8B-9D27-949C74DE67FE}" dt="2022-05-26T04:30:20.705" v="22537" actId="700"/>
          <ac:spMkLst>
            <pc:docMk/>
            <pc:sldMk cId="865141994" sldId="266"/>
            <ac:spMk id="3" creationId="{E950F0D6-BD4C-0D2C-4411-7EF2AD2F59CA}"/>
          </ac:spMkLst>
        </pc:spChg>
        <pc:spChg chg="mod ord">
          <ac:chgData name="田中　桐葉" userId="597a4310-92ed-47b4-ad3a-7292f2dc8c83" providerId="ADAL" clId="{0BE70B6A-5E13-4A8B-9D27-949C74DE67FE}" dt="2022-05-26T04:30:20.705" v="22537" actId="700"/>
          <ac:spMkLst>
            <pc:docMk/>
            <pc:sldMk cId="865141994" sldId="266"/>
            <ac:spMk id="4" creationId="{D9E160E7-683A-15C3-70F5-BDCA94F9A54F}"/>
          </ac:spMkLst>
        </pc:spChg>
        <pc:spChg chg="add mod ord">
          <ac:chgData name="田中　桐葉" userId="597a4310-92ed-47b4-ad3a-7292f2dc8c83" providerId="ADAL" clId="{0BE70B6A-5E13-4A8B-9D27-949C74DE67FE}" dt="2022-05-26T04:30:20.705" v="22537" actId="700"/>
          <ac:spMkLst>
            <pc:docMk/>
            <pc:sldMk cId="865141994" sldId="266"/>
            <ac:spMk id="5" creationId="{67339FD3-8365-2D1A-E796-C00C5D7B7E40}"/>
          </ac:spMkLst>
        </pc:spChg>
      </pc:sldChg>
      <pc:sldChg chg="add del">
        <pc:chgData name="田中　桐葉" userId="597a4310-92ed-47b4-ad3a-7292f2dc8c83" providerId="ADAL" clId="{0BE70B6A-5E13-4A8B-9D27-949C74DE67FE}" dt="2022-05-24T11:54:39.087" v="9796" actId="47"/>
        <pc:sldMkLst>
          <pc:docMk/>
          <pc:sldMk cId="963893385" sldId="266"/>
        </pc:sldMkLst>
      </pc:sldChg>
      <pc:sldMasterChg chg="delSp modSp mod modSldLayout">
        <pc:chgData name="田中　桐葉" userId="597a4310-92ed-47b4-ad3a-7292f2dc8c83" providerId="ADAL" clId="{0BE70B6A-5E13-4A8B-9D27-949C74DE67FE}" dt="2022-05-26T05:53:02.396" v="23965" actId="478"/>
        <pc:sldMasterMkLst>
          <pc:docMk/>
          <pc:sldMasterMk cId="4138962196" sldId="2147483650"/>
        </pc:sldMasterMkLst>
        <pc:spChg chg="mod">
          <ac:chgData name="田中　桐葉" userId="597a4310-92ed-47b4-ad3a-7292f2dc8c83" providerId="ADAL" clId="{0BE70B6A-5E13-4A8B-9D27-949C74DE67FE}" dt="2022-05-26T05:53:00.040" v="23964" actId="1076"/>
          <ac:spMkLst>
            <pc:docMk/>
            <pc:sldMasterMk cId="4138962196" sldId="2147483650"/>
            <ac:spMk id="3" creationId="{AC580E2A-1468-4453-26F6-71CD99D01D19}"/>
          </ac:spMkLst>
        </pc:spChg>
        <pc:spChg chg="del">
          <ac:chgData name="田中　桐葉" userId="597a4310-92ed-47b4-ad3a-7292f2dc8c83" providerId="ADAL" clId="{0BE70B6A-5E13-4A8B-9D27-949C74DE67FE}" dt="2022-05-26T05:53:02.396" v="23965" actId="478"/>
          <ac:spMkLst>
            <pc:docMk/>
            <pc:sldMasterMk cId="4138962196" sldId="2147483650"/>
            <ac:spMk id="6" creationId="{1FAD526D-A354-61DD-6F37-2AAE1EE25177}"/>
          </ac:spMkLst>
        </pc:spChg>
        <pc:spChg chg="del">
          <ac:chgData name="田中　桐葉" userId="597a4310-92ed-47b4-ad3a-7292f2dc8c83" providerId="ADAL" clId="{0BE70B6A-5E13-4A8B-9D27-949C74DE67FE}" dt="2022-05-26T05:53:02.396" v="23965" actId="478"/>
          <ac:spMkLst>
            <pc:docMk/>
            <pc:sldMasterMk cId="4138962196" sldId="2147483650"/>
            <ac:spMk id="7" creationId="{9AD8CB25-B9D2-0E3E-618E-D09CA6F42048}"/>
          </ac:spMkLst>
        </pc:spChg>
        <pc:sldLayoutChg chg="addSp delSp modSp mod">
          <pc:chgData name="田中　桐葉" userId="597a4310-92ed-47b4-ad3a-7292f2dc8c83" providerId="ADAL" clId="{0BE70B6A-5E13-4A8B-9D27-949C74DE67FE}" dt="2022-05-26T05:52:34.144" v="23960" actId="555"/>
          <pc:sldLayoutMkLst>
            <pc:docMk/>
            <pc:sldMasterMk cId="4138962196" sldId="2147483650"/>
            <pc:sldLayoutMk cId="315613505" sldId="2147483651"/>
          </pc:sldLayoutMkLst>
          <pc:spChg chg="mod">
            <ac:chgData name="田中　桐葉" userId="597a4310-92ed-47b4-ad3a-7292f2dc8c83" providerId="ADAL" clId="{0BE70B6A-5E13-4A8B-9D27-949C74DE67FE}" dt="2022-05-26T05:52:34.144" v="23960" actId="555"/>
            <ac:spMkLst>
              <pc:docMk/>
              <pc:sldMasterMk cId="4138962196" sldId="2147483650"/>
              <pc:sldLayoutMk cId="315613505" sldId="2147483651"/>
              <ac:spMk id="2" creationId="{10613DEB-5270-95BB-0727-31286E55F11F}"/>
            </ac:spMkLst>
          </pc:spChg>
          <pc:spChg chg="mod">
            <ac:chgData name="田中　桐葉" userId="597a4310-92ed-47b4-ad3a-7292f2dc8c83" providerId="ADAL" clId="{0BE70B6A-5E13-4A8B-9D27-949C74DE67FE}" dt="2022-05-23T10:57:34.625" v="236" actId="3064"/>
            <ac:spMkLst>
              <pc:docMk/>
              <pc:sldMasterMk cId="4138962196" sldId="2147483650"/>
              <pc:sldLayoutMk cId="315613505" sldId="2147483651"/>
              <ac:spMk id="3" creationId="{FC59FA48-1EC9-6B38-8DF8-EF06C59C19E1}"/>
            </ac:spMkLst>
          </pc:spChg>
          <pc:spChg chg="del mod">
            <ac:chgData name="田中　桐葉" userId="597a4310-92ed-47b4-ad3a-7292f2dc8c83" providerId="ADAL" clId="{0BE70B6A-5E13-4A8B-9D27-949C74DE67FE}" dt="2022-05-26T05:52:22.660" v="23957" actId="478"/>
            <ac:spMkLst>
              <pc:docMk/>
              <pc:sldMasterMk cId="4138962196" sldId="2147483650"/>
              <pc:sldLayoutMk cId="315613505" sldId="2147483651"/>
              <ac:spMk id="7" creationId="{51A079B3-43E5-33A5-F5C4-FE921C334C2D}"/>
            </ac:spMkLst>
          </pc:spChg>
          <pc:cxnChg chg="add mod">
            <ac:chgData name="田中　桐葉" userId="597a4310-92ed-47b4-ad3a-7292f2dc8c83" providerId="ADAL" clId="{0BE70B6A-5E13-4A8B-9D27-949C74DE67FE}" dt="2022-05-26T05:52:34.144" v="23960" actId="555"/>
            <ac:cxnSpMkLst>
              <pc:docMk/>
              <pc:sldMasterMk cId="4138962196" sldId="2147483650"/>
              <pc:sldLayoutMk cId="315613505" sldId="2147483651"/>
              <ac:cxnSpMk id="5" creationId="{88F5403E-18EB-5951-FED8-A2BC4427D30C}"/>
            </ac:cxnSpMkLst>
          </pc:cxnChg>
        </pc:sldLayoutChg>
      </pc:sldMasterChg>
      <pc:sldMasterChg chg="addSp delSp modSp add mod setBg addSldLayout delSldLayout modSldLayout sldLayoutOrd">
        <pc:chgData name="田中　桐葉" userId="597a4310-92ed-47b4-ad3a-7292f2dc8c83" providerId="ADAL" clId="{0BE70B6A-5E13-4A8B-9D27-949C74DE67FE}" dt="2022-05-26T14:35:15.084" v="31100" actId="20577"/>
        <pc:sldMasterMkLst>
          <pc:docMk/>
          <pc:sldMasterMk cId="2856607451" sldId="2147483654"/>
        </pc:sldMasterMkLst>
        <pc:spChg chg="mod">
          <ac:chgData name="田中　桐葉" userId="597a4310-92ed-47b4-ad3a-7292f2dc8c83" providerId="ADAL" clId="{0BE70B6A-5E13-4A8B-9D27-949C74DE67FE}" dt="2022-05-23T15:19:50.689" v="984" actId="14100"/>
          <ac:spMkLst>
            <pc:docMk/>
            <pc:sldMasterMk cId="2856607451" sldId="2147483654"/>
            <ac:spMk id="2" creationId="{A5749A90-9DB5-FBE5-E1C3-F3696C77D83A}"/>
          </ac:spMkLst>
        </pc:spChg>
        <pc:spChg chg="mod">
          <ac:chgData name="田中　桐葉" userId="597a4310-92ed-47b4-ad3a-7292f2dc8c83" providerId="ADAL" clId="{0BE70B6A-5E13-4A8B-9D27-949C74DE67FE}" dt="2022-05-24T08:22:39.781" v="8167" actId="14100"/>
          <ac:spMkLst>
            <pc:docMk/>
            <pc:sldMasterMk cId="2856607451" sldId="2147483654"/>
            <ac:spMk id="3" creationId="{AC580E2A-1468-4453-26F6-71CD99D01D19}"/>
          </ac:spMkLst>
        </pc:spChg>
        <pc:spChg chg="mod">
          <ac:chgData name="田中　桐葉" userId="597a4310-92ed-47b4-ad3a-7292f2dc8c83" providerId="ADAL" clId="{0BE70B6A-5E13-4A8B-9D27-949C74DE67FE}" dt="2022-05-26T14:35:14.240" v="31095" actId="20577"/>
          <ac:spMkLst>
            <pc:docMk/>
            <pc:sldMasterMk cId="2856607451" sldId="2147483654"/>
            <ac:spMk id="6" creationId="{1FAD526D-A354-61DD-6F37-2AAE1EE25177}"/>
          </ac:spMkLst>
        </pc:spChg>
        <pc:spChg chg="add del mod">
          <ac:chgData name="田中　桐葉" userId="597a4310-92ed-47b4-ad3a-7292f2dc8c83" providerId="ADAL" clId="{0BE70B6A-5E13-4A8B-9D27-949C74DE67FE}" dt="2022-05-24T06:06:48.194" v="6170" actId="478"/>
          <ac:spMkLst>
            <pc:docMk/>
            <pc:sldMasterMk cId="2856607451" sldId="2147483654"/>
            <ac:spMk id="7" creationId="{705B7EED-3778-1C41-C5AD-7DF25DE9CA81}"/>
          </ac:spMkLst>
        </pc:spChg>
        <pc:spChg chg="add del mod">
          <ac:chgData name="田中　桐葉" userId="597a4310-92ed-47b4-ad3a-7292f2dc8c83" providerId="ADAL" clId="{0BE70B6A-5E13-4A8B-9D27-949C74DE67FE}" dt="2022-05-24T00:58:50.939" v="1718" actId="478"/>
          <ac:spMkLst>
            <pc:docMk/>
            <pc:sldMasterMk cId="2856607451" sldId="2147483654"/>
            <ac:spMk id="7" creationId="{9AD8CB25-B9D2-0E3E-618E-D09CA6F42048}"/>
          </ac:spMkLst>
        </pc:spChg>
        <pc:spChg chg="add del mod">
          <ac:chgData name="田中　桐葉" userId="597a4310-92ed-47b4-ad3a-7292f2dc8c83" providerId="ADAL" clId="{0BE70B6A-5E13-4A8B-9D27-949C74DE67FE}" dt="2022-05-24T08:22:32.516" v="8166" actId="478"/>
          <ac:spMkLst>
            <pc:docMk/>
            <pc:sldMasterMk cId="2856607451" sldId="2147483654"/>
            <ac:spMk id="9" creationId="{D6E0BF7C-9670-CFC4-75C5-1CCB3279E6D2}"/>
          </ac:spMkLst>
        </pc:spChg>
        <pc:spChg chg="add del mod">
          <ac:chgData name="田中　桐葉" userId="597a4310-92ed-47b4-ad3a-7292f2dc8c83" providerId="ADAL" clId="{0BE70B6A-5E13-4A8B-9D27-949C74DE67FE}" dt="2022-05-24T03:48:20.488" v="4685" actId="21"/>
          <ac:spMkLst>
            <pc:docMk/>
            <pc:sldMasterMk cId="2856607451" sldId="2147483654"/>
            <ac:spMk id="12" creationId="{83B626E4-7708-0922-4D83-327116BA35CD}"/>
          </ac:spMkLst>
        </pc:spChg>
        <pc:cxnChg chg="add mod">
          <ac:chgData name="田中　桐葉" userId="597a4310-92ed-47b4-ad3a-7292f2dc8c83" providerId="ADAL" clId="{0BE70B6A-5E13-4A8B-9D27-949C74DE67FE}" dt="2022-05-24T00:58:31.865" v="1717" actId="14100"/>
          <ac:cxnSpMkLst>
            <pc:docMk/>
            <pc:sldMasterMk cId="2856607451" sldId="2147483654"/>
            <ac:cxnSpMk id="8" creationId="{3898841D-CEB5-11AF-A075-36D4500A4BF8}"/>
          </ac:cxnSpMkLst>
        </pc:cxnChg>
        <pc:cxnChg chg="add del mod">
          <ac:chgData name="田中　桐葉" userId="597a4310-92ed-47b4-ad3a-7292f2dc8c83" providerId="ADAL" clId="{0BE70B6A-5E13-4A8B-9D27-949C74DE67FE}" dt="2022-05-24T00:57:19.801" v="1707"/>
          <ac:cxnSpMkLst>
            <pc:docMk/>
            <pc:sldMasterMk cId="2856607451" sldId="2147483654"/>
            <ac:cxnSpMk id="9" creationId="{7D48E2D0-7ACE-9E59-6309-0DB9F9D7CEE7}"/>
          </ac:cxnSpMkLst>
        </pc:cxnChg>
        <pc:sldLayoutChg chg="addSp delSp modSp new mod">
          <pc:chgData name="田中　桐葉" userId="597a4310-92ed-47b4-ad3a-7292f2dc8c83" providerId="ADAL" clId="{0BE70B6A-5E13-4A8B-9D27-949C74DE67FE}" dt="2022-05-26T14:35:14.685" v="31098" actId="20577"/>
          <pc:sldLayoutMkLst>
            <pc:docMk/>
            <pc:sldMasterMk cId="2856607451" sldId="2147483654"/>
            <pc:sldLayoutMk cId="1282307572" sldId="2147483648"/>
          </pc:sldLayoutMkLst>
          <pc:spChg chg="mod">
            <ac:chgData name="田中　桐葉" userId="597a4310-92ed-47b4-ad3a-7292f2dc8c83" providerId="ADAL" clId="{0BE70B6A-5E13-4A8B-9D27-949C74DE67FE}" dt="2022-05-26T14:35:14.685" v="31098" actId="20577"/>
            <ac:spMkLst>
              <pc:docMk/>
              <pc:sldMasterMk cId="2856607451" sldId="2147483654"/>
              <pc:sldLayoutMk cId="1282307572" sldId="2147483648"/>
              <ac:spMk id="3" creationId="{00039F11-78BC-E2F2-202E-F4A5A97AB9C8}"/>
            </ac:spMkLst>
          </pc:spChg>
          <pc:spChg chg="add del mod">
            <ac:chgData name="田中　桐葉" userId="597a4310-92ed-47b4-ad3a-7292f2dc8c83" providerId="ADAL" clId="{0BE70B6A-5E13-4A8B-9D27-949C74DE67FE}" dt="2022-05-23T10:53:53.971" v="177" actId="478"/>
            <ac:spMkLst>
              <pc:docMk/>
              <pc:sldMasterMk cId="2856607451" sldId="2147483654"/>
              <pc:sldLayoutMk cId="1282307572" sldId="2147483648"/>
              <ac:spMk id="4" creationId="{F0020D9C-E024-F821-05D9-3DF5A9F9EC8E}"/>
            </ac:spMkLst>
          </pc:spChg>
          <pc:spChg chg="add del mod">
            <ac:chgData name="田中　桐葉" userId="597a4310-92ed-47b4-ad3a-7292f2dc8c83" providerId="ADAL" clId="{0BE70B6A-5E13-4A8B-9D27-949C74DE67FE}" dt="2022-05-24T08:24:10.203" v="8183" actId="478"/>
            <ac:spMkLst>
              <pc:docMk/>
              <pc:sldMasterMk cId="2856607451" sldId="2147483654"/>
              <pc:sldLayoutMk cId="1282307572" sldId="2147483648"/>
              <ac:spMk id="5" creationId="{1EF14EA8-7726-4196-85C3-8F333F697338}"/>
            </ac:spMkLst>
          </pc:spChg>
          <pc:spChg chg="add del mod">
            <ac:chgData name="田中　桐葉" userId="597a4310-92ed-47b4-ad3a-7292f2dc8c83" providerId="ADAL" clId="{0BE70B6A-5E13-4A8B-9D27-949C74DE67FE}" dt="2022-05-23T10:51:28.609" v="151" actId="478"/>
            <ac:spMkLst>
              <pc:docMk/>
              <pc:sldMasterMk cId="2856607451" sldId="2147483654"/>
              <pc:sldLayoutMk cId="1282307572" sldId="2147483648"/>
              <ac:spMk id="5" creationId="{5D5B0CA7-3714-9B6C-2EC8-88ABE5A1317C}"/>
            </ac:spMkLst>
          </pc:spChg>
          <pc:spChg chg="add del mod">
            <ac:chgData name="田中　桐葉" userId="597a4310-92ed-47b4-ad3a-7292f2dc8c83" providerId="ADAL" clId="{0BE70B6A-5E13-4A8B-9D27-949C74DE67FE}" dt="2022-05-23T10:51:27.139" v="150" actId="478"/>
            <ac:spMkLst>
              <pc:docMk/>
              <pc:sldMasterMk cId="2856607451" sldId="2147483654"/>
              <pc:sldLayoutMk cId="1282307572" sldId="2147483648"/>
              <ac:spMk id="6" creationId="{B7BEAC91-7776-FB71-223E-0D3ADD476B18}"/>
            </ac:spMkLst>
          </pc:spChg>
          <pc:spChg chg="add mod ord">
            <ac:chgData name="田中　桐葉" userId="597a4310-92ed-47b4-ad3a-7292f2dc8c83" providerId="ADAL" clId="{0BE70B6A-5E13-4A8B-9D27-949C74DE67FE}" dt="2022-05-24T08:24:13.838" v="8184" actId="12788"/>
            <ac:spMkLst>
              <pc:docMk/>
              <pc:sldMasterMk cId="2856607451" sldId="2147483654"/>
              <pc:sldLayoutMk cId="1282307572" sldId="2147483648"/>
              <ac:spMk id="6" creationId="{C802FCE0-72B4-9565-0077-BD67FBEE7460}"/>
            </ac:spMkLst>
          </pc:spChg>
          <pc:spChg chg="add del mod">
            <ac:chgData name="田中　桐葉" userId="597a4310-92ed-47b4-ad3a-7292f2dc8c83" providerId="ADAL" clId="{0BE70B6A-5E13-4A8B-9D27-949C74DE67FE}" dt="2022-05-23T11:04:13.086" v="283" actId="478"/>
            <ac:spMkLst>
              <pc:docMk/>
              <pc:sldMasterMk cId="2856607451" sldId="2147483654"/>
              <pc:sldLayoutMk cId="1282307572" sldId="2147483648"/>
              <ac:spMk id="7" creationId="{835FAA86-B4AA-5D63-ED5A-4533922306E4}"/>
            </ac:spMkLst>
          </pc:spChg>
          <pc:spChg chg="add del mod">
            <ac:chgData name="田中　桐葉" userId="597a4310-92ed-47b4-ad3a-7292f2dc8c83" providerId="ADAL" clId="{0BE70B6A-5E13-4A8B-9D27-949C74DE67FE}" dt="2022-05-23T10:54:45.867" v="186" actId="478"/>
            <ac:spMkLst>
              <pc:docMk/>
              <pc:sldMasterMk cId="2856607451" sldId="2147483654"/>
              <pc:sldLayoutMk cId="1282307572" sldId="2147483648"/>
              <ac:spMk id="8" creationId="{5B29FFE5-0860-B5B1-23AF-199DA0980A6A}"/>
            </ac:spMkLst>
          </pc:spChg>
          <pc:spChg chg="add del">
            <ac:chgData name="田中　桐葉" userId="597a4310-92ed-47b4-ad3a-7292f2dc8c83" providerId="ADAL" clId="{0BE70B6A-5E13-4A8B-9D27-949C74DE67FE}" dt="2022-05-23T10:58:57.944" v="251" actId="11529"/>
            <ac:spMkLst>
              <pc:docMk/>
              <pc:sldMasterMk cId="2856607451" sldId="2147483654"/>
              <pc:sldLayoutMk cId="1282307572" sldId="2147483648"/>
              <ac:spMk id="9" creationId="{3937096B-AB10-C70C-723D-9BBC4622BEC6}"/>
            </ac:spMkLst>
          </pc:spChg>
          <pc:spChg chg="add del mod">
            <ac:chgData name="田中　桐葉" userId="597a4310-92ed-47b4-ad3a-7292f2dc8c83" providerId="ADAL" clId="{0BE70B6A-5E13-4A8B-9D27-949C74DE67FE}" dt="2022-05-24T08:21:01.291" v="8147" actId="478"/>
            <ac:spMkLst>
              <pc:docMk/>
              <pc:sldMasterMk cId="2856607451" sldId="2147483654"/>
              <pc:sldLayoutMk cId="1282307572" sldId="2147483648"/>
              <ac:spMk id="10" creationId="{C5845094-51BF-3C63-B549-5B934FA2B0C9}"/>
            </ac:spMkLst>
          </pc:spChg>
          <pc:spChg chg="add del mod">
            <ac:chgData name="田中　桐葉" userId="597a4310-92ed-47b4-ad3a-7292f2dc8c83" providerId="ADAL" clId="{0BE70B6A-5E13-4A8B-9D27-949C74DE67FE}" dt="2022-05-23T11:06:47.817" v="328" actId="478"/>
            <ac:spMkLst>
              <pc:docMk/>
              <pc:sldMasterMk cId="2856607451" sldId="2147483654"/>
              <pc:sldLayoutMk cId="1282307572" sldId="2147483648"/>
              <ac:spMk id="11" creationId="{A2B12BB3-E0FF-215A-95DE-5D19BD29CEAD}"/>
            </ac:spMkLst>
          </pc:spChg>
          <pc:spChg chg="add del mod">
            <ac:chgData name="田中　桐葉" userId="597a4310-92ed-47b4-ad3a-7292f2dc8c83" providerId="ADAL" clId="{0BE70B6A-5E13-4A8B-9D27-949C74DE67FE}" dt="2022-05-23T22:59:28.097" v="1671" actId="478"/>
            <ac:spMkLst>
              <pc:docMk/>
              <pc:sldMasterMk cId="2856607451" sldId="2147483654"/>
              <pc:sldLayoutMk cId="1282307572" sldId="2147483648"/>
              <ac:spMk id="12" creationId="{323D408D-4952-BC8C-5B34-8D1BD6A0A1AB}"/>
            </ac:spMkLst>
          </pc:spChg>
        </pc:sldLayoutChg>
        <pc:sldLayoutChg chg="addSp delSp modSp new del mod">
          <pc:chgData name="田中　桐葉" userId="597a4310-92ed-47b4-ad3a-7292f2dc8c83" providerId="ADAL" clId="{0BE70B6A-5E13-4A8B-9D27-949C74DE67FE}" dt="2022-05-23T11:04:28.613" v="285" actId="2696"/>
          <pc:sldLayoutMkLst>
            <pc:docMk/>
            <pc:sldMasterMk cId="2856607451" sldId="2147483654"/>
            <pc:sldLayoutMk cId="2503285780" sldId="2147483649"/>
          </pc:sldLayoutMkLst>
          <pc:spChg chg="add del mod">
            <ac:chgData name="田中　桐葉" userId="597a4310-92ed-47b4-ad3a-7292f2dc8c83" providerId="ADAL" clId="{0BE70B6A-5E13-4A8B-9D27-949C74DE67FE}" dt="2022-05-23T10:52:33.623" v="168" actId="478"/>
            <ac:spMkLst>
              <pc:docMk/>
              <pc:sldMasterMk cId="2856607451" sldId="2147483654"/>
              <pc:sldLayoutMk cId="2503285780" sldId="2147483649"/>
              <ac:spMk id="4" creationId="{308A86D6-A8BF-773C-BD5D-75759436B76B}"/>
            </ac:spMkLst>
          </pc:spChg>
          <pc:spChg chg="add del mod">
            <ac:chgData name="田中　桐葉" userId="597a4310-92ed-47b4-ad3a-7292f2dc8c83" providerId="ADAL" clId="{0BE70B6A-5E13-4A8B-9D27-949C74DE67FE}" dt="2022-05-23T10:55:25.992" v="200" actId="478"/>
            <ac:spMkLst>
              <pc:docMk/>
              <pc:sldMasterMk cId="2856607451" sldId="2147483654"/>
              <pc:sldLayoutMk cId="2503285780" sldId="2147483649"/>
              <ac:spMk id="5" creationId="{5EEBDCE7-358C-4324-E809-08469739AE97}"/>
            </ac:spMkLst>
          </pc:spChg>
          <pc:spChg chg="add mod">
            <ac:chgData name="田中　桐葉" userId="597a4310-92ed-47b4-ad3a-7292f2dc8c83" providerId="ADAL" clId="{0BE70B6A-5E13-4A8B-9D27-949C74DE67FE}" dt="2022-05-23T10:55:22.772" v="199" actId="555"/>
            <ac:spMkLst>
              <pc:docMk/>
              <pc:sldMasterMk cId="2856607451" sldId="2147483654"/>
              <pc:sldLayoutMk cId="2503285780" sldId="2147483649"/>
              <ac:spMk id="6" creationId="{BAD1BF02-9F79-4420-3EDF-9D933BA09E1B}"/>
            </ac:spMkLst>
          </pc:spChg>
        </pc:sldLayoutChg>
        <pc:sldLayoutChg chg="add del mod replId">
          <pc:chgData name="田中　桐葉" userId="597a4310-92ed-47b4-ad3a-7292f2dc8c83" providerId="ADAL" clId="{0BE70B6A-5E13-4A8B-9D27-949C74DE67FE}" dt="2022-05-23T10:48:47.085" v="2" actId="2696"/>
          <pc:sldLayoutMkLst>
            <pc:docMk/>
            <pc:sldMasterMk cId="2856607451" sldId="2147483654"/>
            <pc:sldLayoutMk cId="901476606" sldId="2147483655"/>
          </pc:sldLayoutMkLst>
        </pc:sldLayoutChg>
        <pc:sldLayoutChg chg="addSp delSp modSp new del mod ord replId">
          <pc:chgData name="田中　桐葉" userId="597a4310-92ed-47b4-ad3a-7292f2dc8c83" providerId="ADAL" clId="{0BE70B6A-5E13-4A8B-9D27-949C74DE67FE}" dt="2022-05-23T11:04:29.895" v="286" actId="2696"/>
          <pc:sldLayoutMkLst>
            <pc:docMk/>
            <pc:sldMasterMk cId="2856607451" sldId="2147483654"/>
            <pc:sldLayoutMk cId="1878099938" sldId="2147483655"/>
          </pc:sldLayoutMkLst>
          <pc:spChg chg="add del mod">
            <ac:chgData name="田中　桐葉" userId="597a4310-92ed-47b4-ad3a-7292f2dc8c83" providerId="ADAL" clId="{0BE70B6A-5E13-4A8B-9D27-949C74DE67FE}" dt="2022-05-23T10:54:11.238" v="182" actId="478"/>
            <ac:spMkLst>
              <pc:docMk/>
              <pc:sldMasterMk cId="2856607451" sldId="2147483654"/>
              <pc:sldLayoutMk cId="1878099938" sldId="2147483655"/>
              <ac:spMk id="4" creationId="{421F1843-B9FC-361D-EC98-BEC814902312}"/>
            </ac:spMkLst>
          </pc:spChg>
          <pc:spChg chg="add del mod">
            <ac:chgData name="田中　桐葉" userId="597a4310-92ed-47b4-ad3a-7292f2dc8c83" providerId="ADAL" clId="{0BE70B6A-5E13-4A8B-9D27-949C74DE67FE}" dt="2022-05-23T10:55:06.509" v="193" actId="478"/>
            <ac:spMkLst>
              <pc:docMk/>
              <pc:sldMasterMk cId="2856607451" sldId="2147483654"/>
              <pc:sldLayoutMk cId="1878099938" sldId="2147483655"/>
              <ac:spMk id="5" creationId="{7285E3B7-C457-2AB0-6AAE-F832398A1A12}"/>
            </ac:spMkLst>
          </pc:spChg>
          <pc:spChg chg="add mod">
            <ac:chgData name="田中　桐葉" userId="597a4310-92ed-47b4-ad3a-7292f2dc8c83" providerId="ADAL" clId="{0BE70B6A-5E13-4A8B-9D27-949C74DE67FE}" dt="2022-05-23T10:55:01.975" v="192" actId="555"/>
            <ac:spMkLst>
              <pc:docMk/>
              <pc:sldMasterMk cId="2856607451" sldId="2147483654"/>
              <pc:sldLayoutMk cId="1878099938" sldId="2147483655"/>
              <ac:spMk id="6" creationId="{147B9B4E-13A7-D44D-8917-6C4C736D20AD}"/>
            </ac:spMkLst>
          </pc:spChg>
        </pc:sldLayoutChg>
        <pc:sldLayoutChg chg="addSp delSp modSp new mod ord">
          <pc:chgData name="田中　桐葉" userId="597a4310-92ed-47b4-ad3a-7292f2dc8c83" providerId="ADAL" clId="{0BE70B6A-5E13-4A8B-9D27-949C74DE67FE}" dt="2022-05-26T14:35:14.068" v="31094" actId="20577"/>
          <pc:sldLayoutMkLst>
            <pc:docMk/>
            <pc:sldMasterMk cId="2856607451" sldId="2147483654"/>
            <pc:sldLayoutMk cId="1614424721" sldId="2147483656"/>
          </pc:sldLayoutMkLst>
          <pc:spChg chg="mod">
            <ac:chgData name="田中　桐葉" userId="597a4310-92ed-47b4-ad3a-7292f2dc8c83" providerId="ADAL" clId="{0BE70B6A-5E13-4A8B-9D27-949C74DE67FE}" dt="2022-05-26T14:35:14.068" v="31094" actId="20577"/>
            <ac:spMkLst>
              <pc:docMk/>
              <pc:sldMasterMk cId="2856607451" sldId="2147483654"/>
              <pc:sldLayoutMk cId="1614424721" sldId="2147483656"/>
              <ac:spMk id="3" creationId="{C96F60A9-15E8-F752-4DA5-33FDABDDE335}"/>
            </ac:spMkLst>
          </pc:spChg>
          <pc:spChg chg="add del mod">
            <ac:chgData name="田中　桐葉" userId="597a4310-92ed-47b4-ad3a-7292f2dc8c83" providerId="ADAL" clId="{0BE70B6A-5E13-4A8B-9D27-949C74DE67FE}" dt="2022-05-24T03:47:57.316" v="4684" actId="478"/>
            <ac:spMkLst>
              <pc:docMk/>
              <pc:sldMasterMk cId="2856607451" sldId="2147483654"/>
              <pc:sldLayoutMk cId="1614424721" sldId="2147483656"/>
              <ac:spMk id="4" creationId="{7AAD72FB-50F2-0A92-D525-F46E1DBEBE0A}"/>
            </ac:spMkLst>
          </pc:spChg>
          <pc:spChg chg="add del mod">
            <ac:chgData name="田中　桐葉" userId="597a4310-92ed-47b4-ad3a-7292f2dc8c83" providerId="ADAL" clId="{0BE70B6A-5E13-4A8B-9D27-949C74DE67FE}" dt="2022-05-24T03:48:36.881" v="4689" actId="478"/>
            <ac:spMkLst>
              <pc:docMk/>
              <pc:sldMasterMk cId="2856607451" sldId="2147483654"/>
              <pc:sldLayoutMk cId="1614424721" sldId="2147483656"/>
              <ac:spMk id="5" creationId="{07B5180D-B7B8-48A1-B269-6A84757F446D}"/>
            </ac:spMkLst>
          </pc:spChg>
        </pc:sldLayoutChg>
        <pc:sldLayoutChg chg="addSp delSp modSp mod">
          <pc:chgData name="田中　桐葉" userId="597a4310-92ed-47b4-ad3a-7292f2dc8c83" providerId="ADAL" clId="{0BE70B6A-5E13-4A8B-9D27-949C74DE67FE}" dt="2022-05-26T14:35:14.928" v="31099" actId="20577"/>
          <pc:sldLayoutMkLst>
            <pc:docMk/>
            <pc:sldMasterMk cId="2856607451" sldId="2147483654"/>
            <pc:sldLayoutMk cId="2015086580" sldId="2147483657"/>
          </pc:sldLayoutMkLst>
          <pc:spChg chg="mod">
            <ac:chgData name="田中　桐葉" userId="597a4310-92ed-47b4-ad3a-7292f2dc8c83" providerId="ADAL" clId="{0BE70B6A-5E13-4A8B-9D27-949C74DE67FE}" dt="2022-05-26T14:35:14.928" v="31099" actId="20577"/>
            <ac:spMkLst>
              <pc:docMk/>
              <pc:sldMasterMk cId="2856607451" sldId="2147483654"/>
              <pc:sldLayoutMk cId="2015086580" sldId="2147483657"/>
              <ac:spMk id="3" creationId="{00039F11-78BC-E2F2-202E-F4A5A97AB9C8}"/>
            </ac:spMkLst>
          </pc:spChg>
          <pc:spChg chg="add del mod">
            <ac:chgData name="田中　桐葉" userId="597a4310-92ed-47b4-ad3a-7292f2dc8c83" providerId="ADAL" clId="{0BE70B6A-5E13-4A8B-9D27-949C74DE67FE}" dt="2022-05-23T22:59:29.679" v="1672" actId="478"/>
            <ac:spMkLst>
              <pc:docMk/>
              <pc:sldMasterMk cId="2856607451" sldId="2147483654"/>
              <pc:sldLayoutMk cId="2015086580" sldId="2147483657"/>
              <ac:spMk id="6" creationId="{648C604C-2062-69AE-851A-428722F4FF02}"/>
            </ac:spMkLst>
          </pc:spChg>
          <pc:spChg chg="mod">
            <ac:chgData name="田中　桐葉" userId="597a4310-92ed-47b4-ad3a-7292f2dc8c83" providerId="ADAL" clId="{0BE70B6A-5E13-4A8B-9D27-949C74DE67FE}" dt="2022-05-24T08:23:37.247" v="8175" actId="20577"/>
            <ac:spMkLst>
              <pc:docMk/>
              <pc:sldMasterMk cId="2856607451" sldId="2147483654"/>
              <pc:sldLayoutMk cId="2015086580" sldId="2147483657"/>
              <ac:spMk id="10" creationId="{C5845094-51BF-3C63-B549-5B934FA2B0C9}"/>
            </ac:spMkLst>
          </pc:spChg>
          <pc:spChg chg="del">
            <ac:chgData name="田中　桐葉" userId="597a4310-92ed-47b4-ad3a-7292f2dc8c83" providerId="ADAL" clId="{0BE70B6A-5E13-4A8B-9D27-949C74DE67FE}" dt="2022-05-23T11:06:49.661" v="329" actId="478"/>
            <ac:spMkLst>
              <pc:docMk/>
              <pc:sldMasterMk cId="2856607451" sldId="2147483654"/>
              <pc:sldLayoutMk cId="2015086580" sldId="2147483657"/>
              <ac:spMk id="11" creationId="{A2B12BB3-E0FF-215A-95DE-5D19BD29CEAD}"/>
            </ac:spMkLst>
          </pc:spChg>
        </pc:sldLayoutChg>
        <pc:sldLayoutChg chg="del">
          <pc:chgData name="田中　桐葉" userId="597a4310-92ed-47b4-ad3a-7292f2dc8c83" providerId="ADAL" clId="{0BE70B6A-5E13-4A8B-9D27-949C74DE67FE}" dt="2022-05-23T11:06:33.076" v="324" actId="2696"/>
          <pc:sldLayoutMkLst>
            <pc:docMk/>
            <pc:sldMasterMk cId="2856607451" sldId="2147483654"/>
            <pc:sldLayoutMk cId="2995798917" sldId="2147483657"/>
          </pc:sldLayoutMkLst>
        </pc:sldLayoutChg>
        <pc:sldLayoutChg chg="new del mod">
          <pc:chgData name="田中　桐葉" userId="597a4310-92ed-47b4-ad3a-7292f2dc8c83" providerId="ADAL" clId="{0BE70B6A-5E13-4A8B-9D27-949C74DE67FE}" dt="2022-05-23T11:02:21.406" v="256" actId="2696"/>
          <pc:sldLayoutMkLst>
            <pc:docMk/>
            <pc:sldMasterMk cId="2856607451" sldId="2147483654"/>
            <pc:sldLayoutMk cId="4256936077" sldId="2147483657"/>
          </pc:sldLayoutMkLst>
        </pc:sldLayoutChg>
        <pc:sldLayoutChg chg="addSp delSp modSp mod">
          <pc:chgData name="田中　桐葉" userId="597a4310-92ed-47b4-ad3a-7292f2dc8c83" providerId="ADAL" clId="{0BE70B6A-5E13-4A8B-9D27-949C74DE67FE}" dt="2022-05-26T14:35:15.084" v="31100" actId="20577"/>
          <pc:sldLayoutMkLst>
            <pc:docMk/>
            <pc:sldMasterMk cId="2856607451" sldId="2147483654"/>
            <pc:sldLayoutMk cId="1278538394" sldId="2147483658"/>
          </pc:sldLayoutMkLst>
          <pc:spChg chg="mod">
            <ac:chgData name="田中　桐葉" userId="597a4310-92ed-47b4-ad3a-7292f2dc8c83" providerId="ADAL" clId="{0BE70B6A-5E13-4A8B-9D27-949C74DE67FE}" dt="2022-05-23T15:19:33.759" v="979" actId="14100"/>
            <ac:spMkLst>
              <pc:docMk/>
              <pc:sldMasterMk cId="2856607451" sldId="2147483654"/>
              <pc:sldLayoutMk cId="1278538394" sldId="2147483658"/>
              <ac:spMk id="2" creationId="{BF0B3C34-C589-2D26-0C92-0E3340107E0A}"/>
            </ac:spMkLst>
          </pc:spChg>
          <pc:spChg chg="mod">
            <ac:chgData name="田中　桐葉" userId="597a4310-92ed-47b4-ad3a-7292f2dc8c83" providerId="ADAL" clId="{0BE70B6A-5E13-4A8B-9D27-949C74DE67FE}" dt="2022-05-26T14:35:15.084" v="31100" actId="20577"/>
            <ac:spMkLst>
              <pc:docMk/>
              <pc:sldMasterMk cId="2856607451" sldId="2147483654"/>
              <pc:sldLayoutMk cId="1278538394" sldId="2147483658"/>
              <ac:spMk id="3" creationId="{00039F11-78BC-E2F2-202E-F4A5A97AB9C8}"/>
            </ac:spMkLst>
          </pc:spChg>
          <pc:spChg chg="add del mod">
            <ac:chgData name="田中　桐葉" userId="597a4310-92ed-47b4-ad3a-7292f2dc8c83" providerId="ADAL" clId="{0BE70B6A-5E13-4A8B-9D27-949C74DE67FE}" dt="2022-05-23T22:59:32.400" v="1673" actId="478"/>
            <ac:spMkLst>
              <pc:docMk/>
              <pc:sldMasterMk cId="2856607451" sldId="2147483654"/>
              <pc:sldLayoutMk cId="1278538394" sldId="2147483658"/>
              <ac:spMk id="6" creationId="{9DD9429C-B521-E4A8-F139-55E2975D8242}"/>
            </ac:spMkLst>
          </pc:spChg>
          <pc:spChg chg="mod">
            <ac:chgData name="田中　桐葉" userId="597a4310-92ed-47b4-ad3a-7292f2dc8c83" providerId="ADAL" clId="{0BE70B6A-5E13-4A8B-9D27-949C74DE67FE}" dt="2022-05-24T08:22:25.344" v="8165" actId="1076"/>
            <ac:spMkLst>
              <pc:docMk/>
              <pc:sldMasterMk cId="2856607451" sldId="2147483654"/>
              <pc:sldLayoutMk cId="1278538394" sldId="2147483658"/>
              <ac:spMk id="10" creationId="{C5845094-51BF-3C63-B549-5B934FA2B0C9}"/>
            </ac:spMkLst>
          </pc:spChg>
          <pc:spChg chg="del mod">
            <ac:chgData name="田中　桐葉" userId="597a4310-92ed-47b4-ad3a-7292f2dc8c83" providerId="ADAL" clId="{0BE70B6A-5E13-4A8B-9D27-949C74DE67FE}" dt="2022-05-23T11:07:03.794" v="333" actId="478"/>
            <ac:spMkLst>
              <pc:docMk/>
              <pc:sldMasterMk cId="2856607451" sldId="2147483654"/>
              <pc:sldLayoutMk cId="1278538394" sldId="2147483658"/>
              <ac:spMk id="11" creationId="{A2B12BB3-E0FF-215A-95DE-5D19BD29CEAD}"/>
            </ac:spMkLst>
          </pc:spChg>
        </pc:sldLayoutChg>
        <pc:sldLayoutChg chg="new del mod">
          <pc:chgData name="田中　桐葉" userId="597a4310-92ed-47b4-ad3a-7292f2dc8c83" providerId="ADAL" clId="{0BE70B6A-5E13-4A8B-9D27-949C74DE67FE}" dt="2022-05-23T11:04:36.244" v="288" actId="2696"/>
          <pc:sldLayoutMkLst>
            <pc:docMk/>
            <pc:sldMasterMk cId="2856607451" sldId="2147483654"/>
            <pc:sldLayoutMk cId="3690126112" sldId="2147483658"/>
          </pc:sldLayoutMkLst>
        </pc:sldLayoutChg>
        <pc:sldLayoutChg chg="addSp modSp new mod">
          <pc:chgData name="田中　桐葉" userId="597a4310-92ed-47b4-ad3a-7292f2dc8c83" providerId="ADAL" clId="{0BE70B6A-5E13-4A8B-9D27-949C74DE67FE}" dt="2022-05-26T14:35:14.521" v="31097" actId="20577"/>
          <pc:sldLayoutMkLst>
            <pc:docMk/>
            <pc:sldMasterMk cId="2856607451" sldId="2147483654"/>
            <pc:sldLayoutMk cId="3053521003" sldId="2147483659"/>
          </pc:sldLayoutMkLst>
          <pc:spChg chg="mod">
            <ac:chgData name="田中　桐葉" userId="597a4310-92ed-47b4-ad3a-7292f2dc8c83" providerId="ADAL" clId="{0BE70B6A-5E13-4A8B-9D27-949C74DE67FE}" dt="2022-05-26T14:35:14.521" v="31097" actId="20577"/>
            <ac:spMkLst>
              <pc:docMk/>
              <pc:sldMasterMk cId="2856607451" sldId="2147483654"/>
              <pc:sldLayoutMk cId="3053521003" sldId="2147483659"/>
              <ac:spMk id="3" creationId="{C1B6113F-E556-3362-5D39-C898CE784441}"/>
            </ac:spMkLst>
          </pc:spChg>
          <pc:spChg chg="add mod">
            <ac:chgData name="田中　桐葉" userId="597a4310-92ed-47b4-ad3a-7292f2dc8c83" providerId="ADAL" clId="{0BE70B6A-5E13-4A8B-9D27-949C74DE67FE}" dt="2022-05-23T15:19:58.459" v="985" actId="14100"/>
            <ac:spMkLst>
              <pc:docMk/>
              <pc:sldMasterMk cId="2856607451" sldId="2147483654"/>
              <pc:sldLayoutMk cId="3053521003" sldId="2147483659"/>
              <ac:spMk id="4" creationId="{C228C4AC-E047-C0C7-F93C-AC755D3F79A7}"/>
            </ac:spMkLst>
          </pc:spChg>
          <pc:spChg chg="add mod">
            <ac:chgData name="田中　桐葉" userId="597a4310-92ed-47b4-ad3a-7292f2dc8c83" providerId="ADAL" clId="{0BE70B6A-5E13-4A8B-9D27-949C74DE67FE}" dt="2022-05-24T08:20:51.385" v="8146" actId="20577"/>
            <ac:spMkLst>
              <pc:docMk/>
              <pc:sldMasterMk cId="2856607451" sldId="2147483654"/>
              <pc:sldLayoutMk cId="3053521003" sldId="2147483659"/>
              <ac:spMk id="5" creationId="{7D0AAC28-817E-07A7-420F-F6D95D88E390}"/>
            </ac:spMkLst>
          </pc:spChg>
        </pc:sldLayoutChg>
        <pc:sldLayoutChg chg="modSp del mod">
          <pc:chgData name="田中　桐葉" userId="597a4310-92ed-47b4-ad3a-7292f2dc8c83" providerId="ADAL" clId="{0BE70B6A-5E13-4A8B-9D27-949C74DE67FE}" dt="2022-05-23T11:06:33.076" v="325" actId="2696"/>
          <pc:sldLayoutMkLst>
            <pc:docMk/>
            <pc:sldMasterMk cId="2856607451" sldId="2147483654"/>
            <pc:sldLayoutMk cId="3251473605" sldId="2147483659"/>
          </pc:sldLayoutMkLst>
          <pc:spChg chg="mod">
            <ac:chgData name="田中　桐葉" userId="597a4310-92ed-47b4-ad3a-7292f2dc8c83" providerId="ADAL" clId="{0BE70B6A-5E13-4A8B-9D27-949C74DE67FE}" dt="2022-05-23T11:04:47.641" v="294" actId="20577"/>
            <ac:spMkLst>
              <pc:docMk/>
              <pc:sldMasterMk cId="2856607451" sldId="2147483654"/>
              <pc:sldLayoutMk cId="3251473605" sldId="2147483659"/>
              <ac:spMk id="10" creationId="{C5845094-51BF-3C63-B549-5B934FA2B0C9}"/>
            </ac:spMkLst>
          </pc:spChg>
        </pc:sldLayoutChg>
        <pc:sldLayoutChg chg="modSp add mod modTransition">
          <pc:chgData name="田中　桐葉" userId="597a4310-92ed-47b4-ad3a-7292f2dc8c83" providerId="ADAL" clId="{0BE70B6A-5E13-4A8B-9D27-949C74DE67FE}" dt="2022-05-26T14:35:14.396" v="31096" actId="20577"/>
          <pc:sldLayoutMkLst>
            <pc:docMk/>
            <pc:sldMasterMk cId="2856607451" sldId="2147483654"/>
            <pc:sldLayoutMk cId="2465302243" sldId="2147483660"/>
          </pc:sldLayoutMkLst>
          <pc:spChg chg="mod">
            <ac:chgData name="田中　桐葉" userId="597a4310-92ed-47b4-ad3a-7292f2dc8c83" providerId="ADAL" clId="{0BE70B6A-5E13-4A8B-9D27-949C74DE67FE}" dt="2022-05-26T14:35:14.396" v="31096" actId="20577"/>
            <ac:spMkLst>
              <pc:docMk/>
              <pc:sldMasterMk cId="2856607451" sldId="2147483654"/>
              <pc:sldLayoutMk cId="2465302243" sldId="2147483660"/>
              <ac:spMk id="3" creationId="{C96F60A9-15E8-F752-4DA5-33FDABDDE335}"/>
            </ac:spMkLst>
          </pc:spChg>
        </pc:sldLayoutChg>
      </pc:sldMasterChg>
      <pc:sldMasterChg chg="add del addSldLayout delSldLayout">
        <pc:chgData name="田中　桐葉" userId="597a4310-92ed-47b4-ad3a-7292f2dc8c83" providerId="ADAL" clId="{0BE70B6A-5E13-4A8B-9D27-949C74DE67FE}" dt="2022-05-26T04:22:31.065" v="22450" actId="2696"/>
        <pc:sldMasterMkLst>
          <pc:docMk/>
          <pc:sldMasterMk cId="2592870288" sldId="2147483694"/>
        </pc:sldMasterMkLst>
        <pc:sldLayoutChg chg="add del">
          <pc:chgData name="田中　桐葉" userId="597a4310-92ed-47b4-ad3a-7292f2dc8c83" providerId="ADAL" clId="{0BE70B6A-5E13-4A8B-9D27-949C74DE67FE}" dt="2022-05-26T04:22:31.063" v="22449" actId="2696"/>
          <pc:sldLayoutMkLst>
            <pc:docMk/>
            <pc:sldMasterMk cId="2592870288" sldId="2147483694"/>
            <pc:sldLayoutMk cId="647062677"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06F61-453F-464B-B1C6-D9B2964E3DC6}" type="datetimeFigureOut">
              <a:rPr kumimoji="1" lang="ja-JP" altLang="en-US" smtClean="0"/>
              <a:t>2022/5/27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88FF9-611D-4C06-B494-3049B26A080D}" type="slidenum">
              <a:rPr kumimoji="1" lang="ja-JP" altLang="en-US" smtClean="0"/>
              <a:t>‹#›</a:t>
            </a:fld>
            <a:endParaRPr kumimoji="1" lang="ja-JP" altLang="en-US"/>
          </a:p>
        </p:txBody>
      </p:sp>
    </p:spTree>
    <p:extLst>
      <p:ext uri="{BB962C8B-B14F-4D97-AF65-F5344CB8AC3E}">
        <p14:creationId xmlns:p14="http://schemas.microsoft.com/office/powerpoint/2010/main" val="3993329406"/>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a:t>
            </a:r>
            <a:r>
              <a:rPr kumimoji="1" lang="en-US" altLang="ja-JP" dirty="0" err="1"/>
              <a:t>Kiriha</a:t>
            </a:r>
            <a:r>
              <a:rPr kumimoji="1" lang="en-US" altLang="ja-JP" dirty="0"/>
              <a:t> Tanaka and PhD student in Tohoku University. I’ll talk about the mechanism of frictional discharge plasma at fault asperities.</a:t>
            </a:r>
            <a:endParaRPr kumimoji="1" lang="ja-JP" altLang="en-US" dirty="0"/>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0</a:t>
            </a:fld>
            <a:endParaRPr kumimoji="1" lang="ja-JP" altLang="en-US"/>
          </a:p>
        </p:txBody>
      </p:sp>
    </p:spTree>
    <p:extLst>
      <p:ext uri="{BB962C8B-B14F-4D97-AF65-F5344CB8AC3E}">
        <p14:creationId xmlns:p14="http://schemas.microsoft.com/office/powerpoint/2010/main" val="378171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err="1"/>
              <a:t>Seismo</a:t>
            </a:r>
            <a:r>
              <a:rPr kumimoji="1" lang="en-US" altLang="ja-JP" dirty="0"/>
              <a:t>-electromagnetic phenomena occur due to electrification or electric current on and/or near a fault which is generated by mechanical effect like stress,  Microcracking, slow slip, etc. H</a:t>
            </a:r>
            <a:r>
              <a:rPr kumimoji="1" lang="en-US" altLang="ja-JP" sz="1800" b="0" i="0" u="none" strike="noStrike" baseline="0" dirty="0">
                <a:latin typeface="TimesNewRomanPSMT"/>
              </a:rPr>
              <a:t>owever, these generation mechanism is still discussed yet. </a:t>
            </a:r>
          </a:p>
          <a:p>
            <a:pPr algn="l"/>
            <a:endParaRPr kumimoji="1" lang="en-US" altLang="ja-JP" sz="1800" b="0" i="0" u="none" strike="noStrike" baseline="0" dirty="0">
              <a:latin typeface="TimesNewRomanPSMT"/>
            </a:endParaRPr>
          </a:p>
          <a:p>
            <a:pPr algn="l"/>
            <a:r>
              <a:rPr kumimoji="1" lang="en-US" altLang="ja-JP" sz="1800" b="0" i="0" u="none" strike="noStrike" baseline="0" dirty="0">
                <a:latin typeface="TimesNewRomanPSMT"/>
              </a:rPr>
              <a:t>Some possible mechanisms have been proposed in the past, however, the which mechanism is plausible remain unknown.</a:t>
            </a:r>
          </a:p>
          <a:p>
            <a:pPr algn="l"/>
            <a:r>
              <a:rPr kumimoji="1" lang="en-US" altLang="ja-JP" sz="1800" b="0" i="0" u="none" strike="noStrike" baseline="0" dirty="0">
                <a:latin typeface="TimesNewRomanPSMT"/>
              </a:rPr>
              <a:t>Previous studies estimated the charge densities ... and the value satisfied the condition to cause ...  air.</a:t>
            </a:r>
          </a:p>
          <a:p>
            <a:pPr algn="l"/>
            <a:r>
              <a:rPr kumimoji="1" lang="en-US" altLang="ja-JP" sz="1800" b="0" i="0" u="none" strike="noStrike" baseline="0" dirty="0">
                <a:latin typeface="TimesNewRomanPSMT"/>
              </a:rPr>
              <a:t>Hence, it is possible for electric discharge to occur by a fault slip before an earthquake. From this viewpoint, we performed pin-on-disk friction experiments to investigate whether electric discharge occur at contacts on a fault, namely, fault asperities. </a:t>
            </a:r>
          </a:p>
          <a:p>
            <a:pPr algn="l"/>
            <a:endParaRPr kumimoji="1" lang="ja-JP" altLang="en-US" dirty="0"/>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1</a:t>
            </a:fld>
            <a:endParaRPr kumimoji="1" lang="ja-JP" altLang="en-US"/>
          </a:p>
        </p:txBody>
      </p:sp>
    </p:spTree>
    <p:extLst>
      <p:ext uri="{BB962C8B-B14F-4D97-AF65-F5344CB8AC3E}">
        <p14:creationId xmlns:p14="http://schemas.microsoft.com/office/powerpoint/2010/main" val="134276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are one of the results of previous work (Muto et al., 2008).</a:t>
            </a:r>
          </a:p>
          <a:p>
            <a:r>
              <a:rPr kumimoji="1" lang="en-US" altLang="ja-JP" dirty="0"/>
              <a:t>The left figure shows that the photon emission observed by CCD camera during the friction. These emission observed only during the friction.</a:t>
            </a:r>
          </a:p>
          <a:p>
            <a:pPr algn="l"/>
            <a:r>
              <a:rPr kumimoji="1" lang="en-US" altLang="ja-JP" dirty="0"/>
              <a:t>The photon emission at a</a:t>
            </a:r>
            <a:r>
              <a:rPr kumimoji="1" lang="en-029" altLang="ja-JP" dirty="0"/>
              <a:t> gap from </a:t>
            </a:r>
            <a:r>
              <a:rPr kumimoji="1" lang="en-029" altLang="ja-JP" dirty="0" err="1"/>
              <a:t>center</a:t>
            </a:r>
            <a:r>
              <a:rPr kumimoji="1" lang="en-029" altLang="ja-JP" dirty="0"/>
              <a:t> of a </a:t>
            </a:r>
            <a:r>
              <a:rPr lang="en-029" altLang="ja-JP" b="0" i="0" dirty="0">
                <a:solidFill>
                  <a:srgbClr val="202124"/>
                </a:solidFill>
                <a:effectLst/>
                <a:latin typeface="arial" panose="020B0604020202020204" pitchFamily="34" charset="0"/>
              </a:rPr>
              <a:t>curvature circle of a pin to a quartz disk was measured and their relationship was fitted by this equation considering </a:t>
            </a:r>
            <a:r>
              <a:rPr lang="en-US" altLang="ja-JP" sz="1800" b="0" i="0" u="none" strike="noStrike" baseline="0" dirty="0">
                <a:latin typeface="OneGulliverA"/>
              </a:rPr>
              <a:t>the theory of electric breakdown </a:t>
            </a:r>
            <a:r>
              <a:rPr lang="en-029" altLang="ja-JP" sz="1800" b="0" i="0" u="none" strike="noStrike" baseline="0" dirty="0">
                <a:latin typeface="OneGulliverA"/>
              </a:rPr>
              <a:t>of gases</a:t>
            </a:r>
            <a:r>
              <a:rPr lang="en-029" altLang="ja-JP" b="0" i="0" dirty="0">
                <a:solidFill>
                  <a:srgbClr val="202124"/>
                </a:solidFill>
                <a:effectLst/>
                <a:latin typeface="arial" panose="020B0604020202020204" pitchFamily="34" charset="0"/>
              </a:rPr>
              <a:t>. From this fitting, the potential difference was estimated. Moreover, the good correlation of this fitting indicates the secondary ... surfaces, and the photon emission is caused ... gas molecules. </a:t>
            </a:r>
          </a:p>
          <a:p>
            <a:pPr algn="l"/>
            <a:endParaRPr lang="en-029" altLang="ja-JP" b="0" i="0" dirty="0">
              <a:solidFill>
                <a:srgbClr val="202124"/>
              </a:solidFill>
              <a:effectLst/>
              <a:latin typeface="arial" panose="020B0604020202020204" pitchFamily="34" charset="0"/>
            </a:endParaRPr>
          </a:p>
          <a:p>
            <a:pPr algn="l"/>
            <a:r>
              <a:rPr lang="en-029" altLang="ja-JP" b="0" i="0" dirty="0">
                <a:solidFill>
                  <a:srgbClr val="202124"/>
                </a:solidFill>
                <a:effectLst/>
                <a:latin typeface="arial" panose="020B0604020202020204" pitchFamily="34" charset="0"/>
              </a:rPr>
              <a:t>Right figure shows a spectra of photon emission during the friction. It presents us the plasma discharge was occur through the SPB and FNB systems.</a:t>
            </a:r>
          </a:p>
          <a:p>
            <a:pPr algn="l"/>
            <a:endParaRPr kumimoji="1" lang="en-029" altLang="ja-JP" b="0" i="0" dirty="0">
              <a:solidFill>
                <a:srgbClr val="202124"/>
              </a:solidFill>
              <a:effectLst/>
              <a:latin typeface="arial" panose="020B0604020202020204" pitchFamily="34" charset="0"/>
            </a:endParaRPr>
          </a:p>
          <a:p>
            <a:pPr algn="l"/>
            <a:r>
              <a:rPr kumimoji="1" lang="en-029" altLang="ja-JP" b="0" i="0" dirty="0">
                <a:solidFill>
                  <a:srgbClr val="202124"/>
                </a:solidFill>
                <a:effectLst/>
                <a:latin typeface="arial" panose="020B0604020202020204" pitchFamily="34" charset="0"/>
              </a:rPr>
              <a:t>These results indicated that photon ... Electrification and discharge plasma can be a source of ... . However, ... .</a:t>
            </a:r>
            <a:endParaRPr kumimoji="1" lang="ja-JP" altLang="en-US" dirty="0"/>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2</a:t>
            </a:fld>
            <a:endParaRPr kumimoji="1" lang="ja-JP" altLang="en-US"/>
          </a:p>
        </p:txBody>
      </p:sp>
    </p:spTree>
    <p:extLst>
      <p:ext uri="{BB962C8B-B14F-4D97-AF65-F5344CB8AC3E}">
        <p14:creationId xmlns:p14="http://schemas.microsoft.com/office/powerpoint/2010/main" val="226825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baseline="0" dirty="0"/>
                  <a:t>Left images show the photon emission generated during the friction with different gas pressures. As gas pressure decreases, plasma is wider and stronger. Why ... .</a:t>
                </a:r>
              </a:p>
              <a:p>
                <a:pPr marL="0" marR="0" lvl="0" indent="0" algn="l" defTabSz="1371509"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1371509" rtl="0" eaLnBrk="1" fontAlgn="auto" latinLnBrk="0" hangingPunct="1">
                  <a:lnSpc>
                    <a:spcPct val="100000"/>
                  </a:lnSpc>
                  <a:spcBef>
                    <a:spcPts val="0"/>
                  </a:spcBef>
                  <a:spcAft>
                    <a:spcPts val="0"/>
                  </a:spcAft>
                  <a:buClrTx/>
                  <a:buSzTx/>
                  <a:buFontTx/>
                  <a:buNone/>
                  <a:tabLst/>
                  <a:defRPr/>
                </a:pPr>
                <a:r>
                  <a:rPr kumimoji="1" lang="en-US" altLang="ja-JP" dirty="0"/>
                  <a:t>As you see, the plasma occurs through the SPB and FNB systems. Vibrational excited molecules of nitrogen </a:t>
                </a:r>
                <a14:m>
                  <m:oMath xmlns:m="http://schemas.openxmlformats.org/officeDocument/2006/math">
                    <m:r>
                      <a:rPr lang="en-US" altLang="ja-JP" sz="1800" i="1" dirty="0" smtClean="0">
                        <a:latin typeface="Cambria Math" panose="02040503050406030204" pitchFamily="18" charset="0"/>
                      </a:rPr>
                      <m:t>𝑁</m:t>
                    </m:r>
                    <m:r>
                      <a:rPr lang="en-US" altLang="ja-JP" sz="1800" i="1" baseline="-25000" dirty="0">
                        <a:latin typeface="Cambria Math" panose="02040503050406030204" pitchFamily="18" charset="0"/>
                      </a:rPr>
                      <m:t>2</m:t>
                    </m:r>
                    <m:r>
                      <a:rPr lang="en-US" altLang="ja-JP" sz="1800" i="1" dirty="0">
                        <a:latin typeface="Cambria Math" panose="02040503050406030204" pitchFamily="18" charset="0"/>
                      </a:rPr>
                      <m:t>(</m:t>
                    </m:r>
                    <m:r>
                      <a:rPr lang="en-US" altLang="ja-JP" sz="1800" i="1" dirty="0">
                        <a:latin typeface="Cambria Math" panose="02040503050406030204" pitchFamily="18" charset="0"/>
                      </a:rPr>
                      <m:t>𝐶</m:t>
                    </m:r>
                    <m:r>
                      <a:rPr lang="en-US" altLang="ja-JP" sz="1800" i="1" baseline="30000" dirty="0">
                        <a:latin typeface="Cambria Math" panose="02040503050406030204" pitchFamily="18" charset="0"/>
                      </a:rPr>
                      <m:t>3</m:t>
                    </m:r>
                    <m:r>
                      <m:rPr>
                        <m:sty m:val="p"/>
                      </m:rPr>
                      <a:rPr lang="en-US" altLang="ja-JP" sz="1800" dirty="0">
                        <a:latin typeface="Cambria Math" panose="02040503050406030204" pitchFamily="18" charset="0"/>
                      </a:rPr>
                      <m:t>Π</m:t>
                    </m:r>
                    <m:r>
                      <a:rPr lang="en-US" altLang="ja-JP" sz="1800" i="1" baseline="-25000" dirty="0">
                        <a:latin typeface="Cambria Math" panose="02040503050406030204" pitchFamily="18" charset="0"/>
                      </a:rPr>
                      <m:t>𝑢</m:t>
                    </m:r>
                    <m:r>
                      <a:rPr lang="en-US" altLang="ja-JP" sz="1800" i="1" dirty="0">
                        <a:latin typeface="Cambria Math" panose="02040503050406030204" pitchFamily="18" charset="0"/>
                      </a:rPr>
                      <m:t>, </m:t>
                    </m:r>
                    <m:r>
                      <a:rPr lang="en-US" altLang="ja-JP" sz="1800" i="1" dirty="0" err="1">
                        <a:latin typeface="Cambria Math" panose="02040503050406030204" pitchFamily="18" charset="0"/>
                      </a:rPr>
                      <m:t>𝑖</m:t>
                    </m:r>
                    <m:r>
                      <a:rPr lang="en-US" altLang="ja-JP" sz="1800" i="1" dirty="0">
                        <a:latin typeface="Cambria Math" panose="02040503050406030204" pitchFamily="18" charset="0"/>
                      </a:rPr>
                      <m:t>)</m:t>
                    </m:r>
                  </m:oMath>
                </a14:m>
                <a:r>
                  <a:rPr kumimoji="1" lang="ja-JP" altLang="en-US" dirty="0"/>
                  <a:t> </a:t>
                </a:r>
                <a:r>
                  <a:rPr kumimoji="1" lang="en-US" altLang="ja-JP" dirty="0"/>
                  <a:t>which</a:t>
                </a:r>
                <a:r>
                  <a:rPr kumimoji="1" lang="en-US" altLang="ja-JP" baseline="0" dirty="0"/>
                  <a:t> is precursors of the SPB system is generated only this reaction. Hence, we discuss the pattern change focusing on the vibrational excited molecules.</a:t>
                </a:r>
              </a:p>
            </p:txBody>
          </p:sp>
        </mc:Choice>
        <mc:Fallback xmlns="">
          <p:sp>
            <p:nvSpPr>
              <p:cNvPr id="3" name="ノート プレースホルダー 2"/>
              <p:cNvSpPr>
                <a:spLocks noGrp="1"/>
              </p:cNvSpPr>
              <p:nvPr>
                <p:ph type="body" idx="1"/>
              </p:nvPr>
            </p:nvSpPr>
            <p:spPr/>
            <p:txBody>
              <a:bodyPr/>
              <a:lstStyle/>
              <a:p>
                <a:r>
                  <a:rPr kumimoji="1" lang="en-US" altLang="ja-JP" baseline="0" dirty="0"/>
                  <a:t>Left figure shows the relationship between p and T or photon intensity ratio of FNB to SPB. The images show the photon emission generated during the friction with different gas pressures. As gas pressure decreases, plasma is wider and stronger. </a:t>
                </a:r>
              </a:p>
              <a:p>
                <a:pPr marL="0" marR="0" lvl="0" indent="0" algn="l" defTabSz="1371509"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1371509" rtl="0" eaLnBrk="1" fontAlgn="auto" latinLnBrk="0" hangingPunct="1">
                  <a:lnSpc>
                    <a:spcPct val="100000"/>
                  </a:lnSpc>
                  <a:spcBef>
                    <a:spcPts val="0"/>
                  </a:spcBef>
                  <a:spcAft>
                    <a:spcPts val="0"/>
                  </a:spcAft>
                  <a:buClrTx/>
                  <a:buSzTx/>
                  <a:buFontTx/>
                  <a:buNone/>
                  <a:tabLst/>
                  <a:defRPr/>
                </a:pPr>
                <a:r>
                  <a:rPr kumimoji="1" lang="en-US" altLang="ja-JP" dirty="0"/>
                  <a:t>The plasma occurs through the second positive band system and first negative band system like this. Vibrational excited molecules </a:t>
                </a:r>
                <a:r>
                  <a:rPr lang="en-US" altLang="ja-JP" sz="1800" i="0" dirty="0">
                    <a:latin typeface="Cambria Math" panose="02040503050406030204" pitchFamily="18" charset="0"/>
                  </a:rPr>
                  <a:t>𝑁</a:t>
                </a:r>
                <a:r>
                  <a:rPr lang="en-US" altLang="ja-JP" sz="1800" i="0" baseline="-25000" dirty="0">
                    <a:latin typeface="Cambria Math" panose="02040503050406030204" pitchFamily="18" charset="0"/>
                  </a:rPr>
                  <a:t>2</a:t>
                </a:r>
                <a:r>
                  <a:rPr lang="en-US" altLang="ja-JP" sz="1800" i="0" dirty="0">
                    <a:latin typeface="Cambria Math" panose="02040503050406030204" pitchFamily="18" charset="0"/>
                  </a:rPr>
                  <a:t>(𝐶</a:t>
                </a:r>
                <a:r>
                  <a:rPr lang="en-US" altLang="ja-JP" sz="1800" i="0" baseline="30000" dirty="0">
                    <a:latin typeface="Cambria Math" panose="02040503050406030204" pitchFamily="18" charset="0"/>
                  </a:rPr>
                  <a:t>3</a:t>
                </a:r>
                <a:r>
                  <a:rPr lang="en-US" altLang="ja-JP" sz="1800" i="0" dirty="0">
                    <a:latin typeface="Cambria Math" panose="02040503050406030204" pitchFamily="18" charset="0"/>
                  </a:rPr>
                  <a:t>Π</a:t>
                </a:r>
                <a:r>
                  <a:rPr lang="en-US" altLang="ja-JP" sz="1800" i="0" baseline="-25000" dirty="0">
                    <a:latin typeface="Cambria Math" panose="02040503050406030204" pitchFamily="18" charset="0"/>
                  </a:rPr>
                  <a:t>𝑢</a:t>
                </a:r>
                <a:r>
                  <a:rPr lang="en-US" altLang="ja-JP" sz="1800" i="0" dirty="0">
                    <a:latin typeface="Cambria Math" panose="02040503050406030204" pitchFamily="18" charset="0"/>
                  </a:rPr>
                  <a:t>, </a:t>
                </a:r>
                <a:r>
                  <a:rPr lang="en-US" altLang="ja-JP" sz="1800" i="0" dirty="0" err="1">
                    <a:latin typeface="Cambria Math" panose="02040503050406030204" pitchFamily="18" charset="0"/>
                  </a:rPr>
                  <a:t>𝑖</a:t>
                </a:r>
                <a:r>
                  <a:rPr lang="en-US" altLang="ja-JP" sz="1800" i="0" dirty="0">
                    <a:latin typeface="Cambria Math" panose="02040503050406030204" pitchFamily="18" charset="0"/>
                  </a:rPr>
                  <a:t>)</a:t>
                </a:r>
                <a:r>
                  <a:rPr kumimoji="1" lang="ja-JP" altLang="en-US" dirty="0"/>
                  <a:t> </a:t>
                </a:r>
                <a:r>
                  <a:rPr kumimoji="1" lang="en-US" altLang="ja-JP" dirty="0"/>
                  <a:t>required</a:t>
                </a:r>
                <a:r>
                  <a:rPr kumimoji="1" lang="en-US" altLang="ja-JP" baseline="0" dirty="0"/>
                  <a:t> for the SPB system is generated this reaction. The molecules are generated only this system, hence, we discuss the pattern change focusing on the vibrational excited molecules.</a:t>
                </a:r>
              </a:p>
            </p:txBody>
          </p:sp>
        </mc:Fallback>
      </mc:AlternateContent>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3</a:t>
            </a:fld>
            <a:endParaRPr kumimoji="1" lang="ja-JP" altLang="en-US"/>
          </a:p>
        </p:txBody>
      </p:sp>
    </p:spTree>
    <p:extLst>
      <p:ext uri="{BB962C8B-B14F-4D97-AF65-F5344CB8AC3E}">
        <p14:creationId xmlns:p14="http://schemas.microsoft.com/office/powerpoint/2010/main" val="323854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state of the excited molecules depend on gas pressure in gaps. </a:t>
            </a:r>
          </a:p>
          <a:p>
            <a:r>
              <a:rPr kumimoji="1" lang="en-US" altLang="ja-JP" dirty="0"/>
              <a:t>As gas pressure decreases, the vibrational temperature increases. From the equation based on </a:t>
            </a:r>
            <a:r>
              <a:rPr kumimoji="1" lang="en-US" altLang="ja-JP" dirty="0" err="1"/>
              <a:t>Boltzman</a:t>
            </a:r>
            <a:r>
              <a:rPr kumimoji="1" lang="en-US" altLang="ja-JP" dirty="0"/>
              <a:t> distribution, the concentration of the molecules also increases. The increase in the molecules depends on electron density in the plasma, hence the plasma electron increase.</a:t>
            </a:r>
          </a:p>
          <a:p>
            <a:endParaRPr kumimoji="1" lang="en-US" altLang="ja-JP" dirty="0"/>
          </a:p>
          <a:p>
            <a:r>
              <a:rPr kumimoji="1" lang="en-US" altLang="ja-JP" dirty="0"/>
              <a:t>The second left graph shows photon emission intensity ratio of FNB and SPB increase with decreasing gas pressure. It means that when the intensity of SPB increases with decreasing gas pressure, the FNB also increases.</a:t>
            </a:r>
          </a:p>
          <a:p>
            <a:endParaRPr kumimoji="1" lang="en-US" altLang="ja-JP" dirty="0"/>
          </a:p>
          <a:p>
            <a:pPr marL="0" marR="0" lvl="0" indent="0" algn="l" defTabSz="1371509" rtl="0" eaLnBrk="1" fontAlgn="auto" latinLnBrk="0" hangingPunct="1">
              <a:lnSpc>
                <a:spcPct val="100000"/>
              </a:lnSpc>
              <a:spcBef>
                <a:spcPts val="0"/>
              </a:spcBef>
              <a:spcAft>
                <a:spcPts val="0"/>
              </a:spcAft>
              <a:buClrTx/>
              <a:buSzTx/>
              <a:buFontTx/>
              <a:buNone/>
              <a:tabLst/>
              <a:defRPr/>
            </a:pPr>
            <a:r>
              <a:rPr kumimoji="1" lang="en-US" altLang="ja-JP" dirty="0"/>
              <a:t>It indicates that </a:t>
            </a:r>
            <a:r>
              <a:rPr lang="en-US" altLang="ja-JP" sz="1800" dirty="0">
                <a:solidFill>
                  <a:schemeClr val="accent2"/>
                </a:solidFill>
                <a:latin typeface="+mj-lt"/>
              </a:rPr>
              <a:t>The increase in a free path of excited molecules as gas pressure decreases can result in widening of the photon emission patterns</a:t>
            </a:r>
            <a:endParaRPr lang="ja-JP" altLang="en-US" sz="1800" dirty="0">
              <a:solidFill>
                <a:schemeClr val="accent2"/>
              </a:solidFill>
              <a:latin typeface="+mj-lt"/>
            </a:endParaRPr>
          </a:p>
          <a:p>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4</a:t>
            </a:fld>
            <a:endParaRPr kumimoji="1" lang="ja-JP" altLang="en-US"/>
          </a:p>
        </p:txBody>
      </p:sp>
    </p:spTree>
    <p:extLst>
      <p:ext uri="{BB962C8B-B14F-4D97-AF65-F5344CB8AC3E}">
        <p14:creationId xmlns:p14="http://schemas.microsoft.com/office/powerpoint/2010/main" val="121525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Move on to the next slide about a source of frictional electrification. Takeuchi and</a:t>
            </a:r>
            <a:r>
              <a:rPr kumimoji="1" lang="ja-JP" altLang="en-US" dirty="0"/>
              <a:t> </a:t>
            </a:r>
            <a:r>
              <a:rPr kumimoji="1" lang="en-US" altLang="ja-JP" dirty="0" err="1"/>
              <a:t>Nagahama</a:t>
            </a:r>
            <a:r>
              <a:rPr kumimoji="1" lang="en-US" altLang="ja-JP" dirty="0"/>
              <a:t> (2002) proposed the surface charging mechanism. This mechanism is explained as follows, </a:t>
            </a:r>
          </a:p>
          <a:p>
            <a:r>
              <a:rPr kumimoji="1" lang="en-US" altLang="ja-JP" dirty="0"/>
              <a:t>First, charge trapping centers can be produced in amorphous layers of a fault by friction or fracturing.</a:t>
            </a:r>
          </a:p>
          <a:p>
            <a:r>
              <a:rPr kumimoji="1" lang="en-US" altLang="ja-JP" dirty="0"/>
              <a:t>It creates a difference between the Fermi energies possessed surface layer and original inside layer. and charge trapping center behave to cancel the difference.</a:t>
            </a:r>
          </a:p>
          <a:p>
            <a:r>
              <a:rPr kumimoji="1" lang="en-US" altLang="ja-JP" dirty="0"/>
              <a:t>Then, the fault slips more, the surface layer is separated at the layer boundary, finally, it causes electrification. (like contact electrification)</a:t>
            </a:r>
          </a:p>
          <a:p>
            <a:endParaRPr kumimoji="1" lang="en-US" altLang="ja-JP" dirty="0"/>
          </a:p>
          <a:p>
            <a:r>
              <a:rPr kumimoji="1" lang="en-US" altLang="ja-JP" dirty="0"/>
              <a:t>From the previous studies, charge trapping centers can be generated in the amorphous surface layers at fault asperities. We guess that plasma discharge can originate from charge trapping </a:t>
            </a:r>
            <a:r>
              <a:rPr kumimoji="1" lang="en-US" altLang="ja-JP" dirty="0" err="1"/>
              <a:t>centres</a:t>
            </a:r>
            <a:r>
              <a:rPr kumimoji="1" lang="en-US" altLang="ja-JP" dirty="0"/>
              <a:t> through this charging mechanism.</a:t>
            </a:r>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5</a:t>
            </a:fld>
            <a:endParaRPr kumimoji="1" lang="ja-JP" altLang="en-US"/>
          </a:p>
        </p:txBody>
      </p:sp>
    </p:spTree>
    <p:extLst>
      <p:ext uri="{BB962C8B-B14F-4D97-AF65-F5344CB8AC3E}">
        <p14:creationId xmlns:p14="http://schemas.microsoft.com/office/powerpoint/2010/main" val="424418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surface charge densities estimated from potential difference or current measured during the rock friction or</a:t>
            </a:r>
            <a:r>
              <a:rPr kumimoji="1" lang="ja-JP" altLang="en-US" dirty="0"/>
              <a:t> </a:t>
            </a:r>
            <a:r>
              <a:rPr kumimoji="1" lang="en-US" altLang="ja-JP" dirty="0"/>
              <a:t>fracturing</a:t>
            </a:r>
            <a:r>
              <a:rPr kumimoji="1" lang="ja-JP" altLang="en-US" dirty="0"/>
              <a:t> </a:t>
            </a:r>
            <a:r>
              <a:rPr kumimoji="1" lang="en-US" altLang="ja-JP" dirty="0"/>
              <a:t>experiments is </a:t>
            </a:r>
            <a:r>
              <a:rPr lang="en-US" altLang="ja-JP" b="0" i="0" dirty="0">
                <a:solidFill>
                  <a:srgbClr val="333333"/>
                </a:solidFill>
                <a:effectLst/>
                <a:latin typeface="Lucida Grande"/>
              </a:rPr>
              <a:t>ten to the minus fourth power to second power. </a:t>
            </a:r>
          </a:p>
          <a:p>
            <a:pPr marL="0" marR="0" lvl="0" indent="0" algn="l" defTabSz="1371509" rtl="0" eaLnBrk="1" fontAlgn="auto" latinLnBrk="0" hangingPunct="1">
              <a:lnSpc>
                <a:spcPct val="100000"/>
              </a:lnSpc>
              <a:spcBef>
                <a:spcPts val="0"/>
              </a:spcBef>
              <a:spcAft>
                <a:spcPts val="0"/>
              </a:spcAft>
              <a:buClrTx/>
              <a:buSzTx/>
              <a:buFontTx/>
              <a:buNone/>
              <a:tabLst/>
              <a:defRPr/>
            </a:pPr>
            <a:r>
              <a:rPr kumimoji="1" lang="en-US" altLang="ja-JP" b="0" i="0" dirty="0">
                <a:solidFill>
                  <a:srgbClr val="333333"/>
                </a:solidFill>
                <a:effectLst/>
                <a:latin typeface="Lucida Grande"/>
              </a:rPr>
              <a:t>The surface charge densities also calculated from the concentration of a charge trapping </a:t>
            </a:r>
            <a:r>
              <a:rPr kumimoji="1" lang="en-US" altLang="ja-JP" b="0" i="0" dirty="0" err="1">
                <a:solidFill>
                  <a:srgbClr val="333333"/>
                </a:solidFill>
                <a:effectLst/>
                <a:latin typeface="Lucida Grande"/>
              </a:rPr>
              <a:t>centre</a:t>
            </a:r>
            <a:r>
              <a:rPr kumimoji="1" lang="en-US" altLang="ja-JP" b="0" i="0" dirty="0">
                <a:solidFill>
                  <a:srgbClr val="333333"/>
                </a:solidFill>
                <a:effectLst/>
                <a:latin typeface="Lucida Grande"/>
              </a:rPr>
              <a:t> (the </a:t>
            </a:r>
            <a:r>
              <a:rPr kumimoji="1" lang="en-US" altLang="ja-JP" b="0" i="0" baseline="0" dirty="0">
                <a:solidFill>
                  <a:srgbClr val="333333"/>
                </a:solidFill>
                <a:effectLst/>
                <a:latin typeface="Lucida Grande"/>
              </a:rPr>
              <a:t>E</a:t>
            </a:r>
            <a:r>
              <a:rPr kumimoji="1" lang="en-US" altLang="ja-JP" b="0" i="0" baseline="-25000" dirty="0">
                <a:solidFill>
                  <a:srgbClr val="333333"/>
                </a:solidFill>
                <a:effectLst/>
                <a:latin typeface="Lucida Grande"/>
              </a:rPr>
              <a:t>1</a:t>
            </a:r>
            <a:r>
              <a:rPr kumimoji="1" lang="en-US" altLang="ja-JP" b="0" i="0" dirty="0">
                <a:solidFill>
                  <a:srgbClr val="333333"/>
                </a:solidFill>
                <a:effectLst/>
                <a:latin typeface="Lucida Grande"/>
              </a:rPr>
              <a:t>’ </a:t>
            </a:r>
            <a:r>
              <a:rPr kumimoji="1" lang="en-US" altLang="ja-JP" b="0" i="0" dirty="0" err="1">
                <a:solidFill>
                  <a:srgbClr val="333333"/>
                </a:solidFill>
                <a:effectLst/>
                <a:latin typeface="Lucida Grande"/>
              </a:rPr>
              <a:t>centre</a:t>
            </a:r>
            <a:r>
              <a:rPr kumimoji="1" lang="en-US" altLang="ja-JP" b="0" i="0" dirty="0">
                <a:solidFill>
                  <a:srgbClr val="333333"/>
                </a:solidFill>
                <a:effectLst/>
                <a:latin typeface="Lucida Grande"/>
              </a:rPr>
              <a:t>) is </a:t>
            </a:r>
            <a:r>
              <a:rPr lang="en-US" altLang="ja-JP" b="0" i="0" dirty="0">
                <a:solidFill>
                  <a:srgbClr val="333333"/>
                </a:solidFill>
                <a:effectLst/>
                <a:latin typeface="Lucida Grande"/>
              </a:rPr>
              <a:t>ten to the minus sixth power to third power. </a:t>
            </a:r>
          </a:p>
          <a:p>
            <a:r>
              <a:rPr kumimoji="1" lang="en-US" altLang="ja-JP" b="0" i="0" dirty="0">
                <a:solidFill>
                  <a:srgbClr val="333333"/>
                </a:solidFill>
                <a:effectLst/>
                <a:latin typeface="Lucida Grande"/>
              </a:rPr>
              <a:t>The charge density estimated from the strongest potential difference was 5.5 </a:t>
            </a:r>
            <a:r>
              <a:rPr lang="en-US" altLang="ja-JP" b="0" i="0" dirty="0">
                <a:solidFill>
                  <a:srgbClr val="333333"/>
                </a:solidFill>
                <a:effectLst/>
                <a:latin typeface="Lucida Grande"/>
              </a:rPr>
              <a:t>ten to the minus fifth power. The value is ranged in the above values. It indicates that the E</a:t>
            </a:r>
            <a:r>
              <a:rPr lang="en-US" altLang="ja-JP" b="0" i="0" baseline="-25000" dirty="0">
                <a:solidFill>
                  <a:srgbClr val="333333"/>
                </a:solidFill>
                <a:effectLst/>
                <a:latin typeface="Lucida Grande"/>
              </a:rPr>
              <a:t>1</a:t>
            </a:r>
            <a:r>
              <a:rPr lang="en-US" altLang="ja-JP" b="0" i="0" baseline="0" dirty="0">
                <a:solidFill>
                  <a:srgbClr val="333333"/>
                </a:solidFill>
                <a:effectLst/>
                <a:latin typeface="Lucida Grande"/>
              </a:rPr>
              <a:t>’ center can be ... .</a:t>
            </a:r>
            <a:endParaRPr kumimoji="1" lang="en-US" altLang="ja-JP" b="0" i="0" baseline="0" dirty="0">
              <a:solidFill>
                <a:srgbClr val="333333"/>
              </a:solidFill>
              <a:effectLst/>
              <a:latin typeface="Lucida Grande"/>
            </a:endParaRPr>
          </a:p>
        </p:txBody>
      </p:sp>
      <p:sp>
        <p:nvSpPr>
          <p:cNvPr id="4" name="スライド番号プレースホルダー 3"/>
          <p:cNvSpPr>
            <a:spLocks noGrp="1"/>
          </p:cNvSpPr>
          <p:nvPr>
            <p:ph type="sldNum" sz="quarter" idx="5"/>
          </p:nvPr>
        </p:nvSpPr>
        <p:spPr/>
        <p:txBody>
          <a:bodyPr/>
          <a:lstStyle/>
          <a:p>
            <a:fld id="{B5188FF9-611D-4C06-B494-3049B26A080D}" type="slidenum">
              <a:rPr kumimoji="1" lang="ja-JP" altLang="en-US" smtClean="0"/>
              <a:t>6</a:t>
            </a:fld>
            <a:endParaRPr kumimoji="1" lang="ja-JP" altLang="en-US"/>
          </a:p>
        </p:txBody>
      </p:sp>
    </p:spTree>
    <p:extLst>
      <p:ext uri="{BB962C8B-B14F-4D97-AF65-F5344CB8AC3E}">
        <p14:creationId xmlns:p14="http://schemas.microsoft.com/office/powerpoint/2010/main" val="84399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13DEB-5270-95BB-0727-31286E55F11F}"/>
              </a:ext>
            </a:extLst>
          </p:cNvPr>
          <p:cNvSpPr>
            <a:spLocks noGrp="1"/>
          </p:cNvSpPr>
          <p:nvPr>
            <p:ph type="ctrTitle"/>
          </p:nvPr>
        </p:nvSpPr>
        <p:spPr>
          <a:xfrm>
            <a:off x="539750" y="1683285"/>
            <a:ext cx="17208500" cy="3580847"/>
          </a:xfrm>
        </p:spPr>
        <p:txBody>
          <a:bodyPr anchor="b"/>
          <a:lstStyle>
            <a:lvl1pPr algn="ctr">
              <a:defRPr sz="6000">
                <a:solidFill>
                  <a:schemeClr val="bg1">
                    <a:lumMod val="95000"/>
                  </a:schemeClr>
                </a:solidFill>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C59FA48-1EC9-6B38-8DF8-EF06C59C19E1}"/>
              </a:ext>
            </a:extLst>
          </p:cNvPr>
          <p:cNvSpPr>
            <a:spLocks noGrp="1"/>
          </p:cNvSpPr>
          <p:nvPr>
            <p:ph type="subTitle" idx="1"/>
          </p:nvPr>
        </p:nvSpPr>
        <p:spPr>
          <a:xfrm>
            <a:off x="539750" y="5402223"/>
            <a:ext cx="17208500" cy="2483260"/>
          </a:xfrm>
        </p:spPr>
        <p:txBody>
          <a:bodyPr anchor="b" anchorCtr="0"/>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cxnSp>
        <p:nvCxnSpPr>
          <p:cNvPr id="5" name="直線コネクタ 4">
            <a:extLst>
              <a:ext uri="{FF2B5EF4-FFF2-40B4-BE49-F238E27FC236}">
                <a16:creationId xmlns:a16="http://schemas.microsoft.com/office/drawing/2014/main" id="{88F5403E-18EB-5951-FED8-A2BC4427D30C}"/>
              </a:ext>
            </a:extLst>
          </p:cNvPr>
          <p:cNvCxnSpPr>
            <a:cxnSpLocks/>
          </p:cNvCxnSpPr>
          <p:nvPr userDrawn="1"/>
        </p:nvCxnSpPr>
        <p:spPr>
          <a:xfrm>
            <a:off x="539668" y="5264132"/>
            <a:ext cx="1720858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1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D7A35-4E5F-3D22-1636-1848B7B07C96}"/>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C96F60A9-15E8-F752-4DA5-33FDABDDE335}"/>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Tree>
    <p:extLst>
      <p:ext uri="{BB962C8B-B14F-4D97-AF65-F5344CB8AC3E}">
        <p14:creationId xmlns:p14="http://schemas.microsoft.com/office/powerpoint/2010/main" val="161442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D7A35-4E5F-3D22-1636-1848B7B07C96}"/>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C96F60A9-15E8-F752-4DA5-33FDABDDE335}"/>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
        <p:nvSpPr>
          <p:cNvPr id="4" name="正方形/長方形 3">
            <a:extLst>
              <a:ext uri="{FF2B5EF4-FFF2-40B4-BE49-F238E27FC236}">
                <a16:creationId xmlns:a16="http://schemas.microsoft.com/office/drawing/2014/main" id="{7AAD72FB-50F2-0A92-D525-F46E1DBEBE0A}"/>
              </a:ext>
            </a:extLst>
          </p:cNvPr>
          <p:cNvSpPr/>
          <p:nvPr userDrawn="1"/>
        </p:nvSpPr>
        <p:spPr>
          <a:xfrm>
            <a:off x="546910" y="2125117"/>
            <a:ext cx="17201340" cy="762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53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62807-9B67-A09A-34D7-304DD69497CF}"/>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C1B6113F-E556-3362-5D39-C898CE784441}"/>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
        <p:nvSpPr>
          <p:cNvPr id="4" name="テキスト プレースホルダー 9">
            <a:extLst>
              <a:ext uri="{FF2B5EF4-FFF2-40B4-BE49-F238E27FC236}">
                <a16:creationId xmlns:a16="http://schemas.microsoft.com/office/drawing/2014/main" id="{C228C4AC-E047-C0C7-F93C-AC755D3F79A7}"/>
              </a:ext>
            </a:extLst>
          </p:cNvPr>
          <p:cNvSpPr>
            <a:spLocks noGrp="1"/>
          </p:cNvSpPr>
          <p:nvPr>
            <p:ph type="body" sz="quarter" idx="12" hasCustomPrompt="1"/>
          </p:nvPr>
        </p:nvSpPr>
        <p:spPr>
          <a:xfrm>
            <a:off x="546910" y="2117725"/>
            <a:ext cx="17210464" cy="501676"/>
          </a:xfrm>
        </p:spPr>
        <p:txBody>
          <a:bodyPr wrap="square">
            <a:spAutoFit/>
          </a:bodyPr>
          <a:lstStyle>
            <a:lvl1pPr>
              <a:lnSpc>
                <a:spcPct val="120000"/>
              </a:lnSpc>
              <a:spcBef>
                <a:spcPts val="1200"/>
              </a:spcBef>
              <a:defRPr sz="2400"/>
            </a:lvl1pPr>
            <a:lvl2pPr>
              <a:defRPr sz="2400"/>
            </a:lvl2pPr>
            <a:lvl3pPr>
              <a:defRPr sz="2400"/>
            </a:lvl3pPr>
            <a:lvl4pPr>
              <a:defRPr sz="2400"/>
            </a:lvl4pPr>
            <a:lvl5pPr>
              <a:defRPr sz="2400"/>
            </a:lvl5pPr>
          </a:lstStyle>
          <a:p>
            <a:pPr lvl="0"/>
            <a:r>
              <a:rPr kumimoji="1" lang="en-029" altLang="ja-JP" dirty="0"/>
              <a:t>Contents: 24 </a:t>
            </a:r>
            <a:r>
              <a:rPr kumimoji="1" lang="en-029" altLang="ja-JP" dirty="0" err="1"/>
              <a:t>pt</a:t>
            </a:r>
            <a:endParaRPr kumimoji="1" lang="en-029" altLang="ja-JP" dirty="0"/>
          </a:p>
        </p:txBody>
      </p:sp>
      <p:sp>
        <p:nvSpPr>
          <p:cNvPr id="5" name="テキスト プレースホルダー 9">
            <a:extLst>
              <a:ext uri="{FF2B5EF4-FFF2-40B4-BE49-F238E27FC236}">
                <a16:creationId xmlns:a16="http://schemas.microsoft.com/office/drawing/2014/main" id="{7D0AAC28-817E-07A7-420F-F6D95D88E390}"/>
              </a:ext>
            </a:extLst>
          </p:cNvPr>
          <p:cNvSpPr txBox="1">
            <a:spLocks/>
          </p:cNvSpPr>
          <p:nvPr userDrawn="1"/>
        </p:nvSpPr>
        <p:spPr>
          <a:xfrm>
            <a:off x="543330" y="9113890"/>
            <a:ext cx="17201340" cy="638123"/>
          </a:xfrm>
          <a:prstGeom prst="rect">
            <a:avLst/>
          </a:prstGeom>
          <a:solidFill>
            <a:schemeClr val="accent1"/>
          </a:solidFill>
        </p:spPr>
        <p:txBody>
          <a:bodyPr wrap="square">
            <a:spAutoFit/>
          </a:bodyPr>
          <a:lstStyle>
            <a:lvl1pPr marL="0" indent="0" algn="l" defTabSz="914400" rtl="0" eaLnBrk="1" latinLnBrk="0" hangingPunct="1">
              <a:lnSpc>
                <a:spcPct val="120000"/>
              </a:lnSpc>
              <a:spcBef>
                <a:spcPts val="1200"/>
              </a:spcBef>
              <a:buFont typeface="Arial" panose="020B0604020202020204" pitchFamily="34" charset="0"/>
              <a:buNone/>
              <a:defRPr kumimoji="1" sz="2400" b="1" kern="1200">
                <a:solidFill>
                  <a:schemeClr val="accent2">
                    <a:lumMod val="60000"/>
                    <a:lumOff val="4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029" altLang="ja-JP" sz="3200" dirty="0"/>
              <a:t>Contents: 32 </a:t>
            </a:r>
            <a:r>
              <a:rPr lang="en-029" altLang="ja-JP" sz="3200" dirty="0" err="1"/>
              <a:t>pt</a:t>
            </a:r>
            <a:endParaRPr lang="en-029" altLang="ja-JP" sz="3200" dirty="0"/>
          </a:p>
        </p:txBody>
      </p:sp>
    </p:spTree>
    <p:extLst>
      <p:ext uri="{BB962C8B-B14F-4D97-AF65-F5344CB8AC3E}">
        <p14:creationId xmlns:p14="http://schemas.microsoft.com/office/powerpoint/2010/main" val="30535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テキスト プレースホルダー 9">
            <a:extLst>
              <a:ext uri="{FF2B5EF4-FFF2-40B4-BE49-F238E27FC236}">
                <a16:creationId xmlns:a16="http://schemas.microsoft.com/office/drawing/2014/main" id="{C802FCE0-72B4-9565-0077-BD67FBEE7460}"/>
              </a:ext>
            </a:extLst>
          </p:cNvPr>
          <p:cNvSpPr>
            <a:spLocks noGrp="1"/>
          </p:cNvSpPr>
          <p:nvPr>
            <p:ph type="body" sz="quarter" idx="12" hasCustomPrompt="1"/>
          </p:nvPr>
        </p:nvSpPr>
        <p:spPr>
          <a:xfrm>
            <a:off x="543330" y="9113890"/>
            <a:ext cx="17201340" cy="638123"/>
          </a:xfrm>
          <a:solidFill>
            <a:schemeClr val="accent1"/>
          </a:solidFill>
        </p:spPr>
        <p:txBody>
          <a:bodyPr wrap="square">
            <a:spAutoFit/>
          </a:bodyPr>
          <a:lstStyle>
            <a:lvl1pPr>
              <a:lnSpc>
                <a:spcPct val="120000"/>
              </a:lnSpc>
              <a:spcBef>
                <a:spcPts val="1200"/>
              </a:spcBef>
              <a:defRPr sz="3200" b="1">
                <a:solidFill>
                  <a:schemeClr val="accent2">
                    <a:lumMod val="60000"/>
                    <a:lumOff val="40000"/>
                  </a:schemeClr>
                </a:solidFill>
                <a:latin typeface="+mj-lt"/>
              </a:defRPr>
            </a:lvl1pPr>
            <a:lvl2pPr>
              <a:defRPr sz="2400"/>
            </a:lvl2pPr>
            <a:lvl3pPr>
              <a:defRPr sz="2400"/>
            </a:lvl3pPr>
            <a:lvl4pPr>
              <a:defRPr sz="2400"/>
            </a:lvl4pPr>
            <a:lvl5pPr>
              <a:defRPr sz="2400"/>
            </a:lvl5pPr>
          </a:lstStyle>
          <a:p>
            <a:pPr lvl="0"/>
            <a:r>
              <a:rPr kumimoji="1" lang="en-029" altLang="ja-JP" dirty="0"/>
              <a:t>Contents: 32 </a:t>
            </a:r>
            <a:r>
              <a:rPr kumimoji="1" lang="en-029" altLang="ja-JP" dirty="0" err="1"/>
              <a:t>pt</a:t>
            </a:r>
            <a:endParaRPr kumimoji="1" lang="en-029" altLang="ja-JP" dirty="0"/>
          </a:p>
        </p:txBody>
      </p:sp>
      <p:sp>
        <p:nvSpPr>
          <p:cNvPr id="2" name="タイトル 1">
            <a:extLst>
              <a:ext uri="{FF2B5EF4-FFF2-40B4-BE49-F238E27FC236}">
                <a16:creationId xmlns:a16="http://schemas.microsoft.com/office/drawing/2014/main" id="{BF0B3C34-C589-2D26-0C92-0E3340107E0A}"/>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00039F11-78BC-E2F2-202E-F4A5A97AB9C8}"/>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Tree>
    <p:extLst>
      <p:ext uri="{BB962C8B-B14F-4D97-AF65-F5344CB8AC3E}">
        <p14:creationId xmlns:p14="http://schemas.microsoft.com/office/powerpoint/2010/main" val="128230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B3C34-C589-2D26-0C92-0E3340107E0A}"/>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00039F11-78BC-E2F2-202E-F4A5A97AB9C8}"/>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
        <p:nvSpPr>
          <p:cNvPr id="10" name="テキスト プレースホルダー 9">
            <a:extLst>
              <a:ext uri="{FF2B5EF4-FFF2-40B4-BE49-F238E27FC236}">
                <a16:creationId xmlns:a16="http://schemas.microsoft.com/office/drawing/2014/main" id="{C5845094-51BF-3C63-B549-5B934FA2B0C9}"/>
              </a:ext>
            </a:extLst>
          </p:cNvPr>
          <p:cNvSpPr>
            <a:spLocks noGrp="1"/>
          </p:cNvSpPr>
          <p:nvPr>
            <p:ph type="body" sz="quarter" idx="12" hasCustomPrompt="1"/>
          </p:nvPr>
        </p:nvSpPr>
        <p:spPr>
          <a:xfrm>
            <a:off x="546910" y="8522959"/>
            <a:ext cx="17201340" cy="1229054"/>
          </a:xfrm>
          <a:solidFill>
            <a:schemeClr val="accent1"/>
          </a:solidFill>
        </p:spPr>
        <p:txBody>
          <a:bodyPr wrap="square">
            <a:spAutoFit/>
          </a:bodyPr>
          <a:lstStyle>
            <a:lvl1pPr>
              <a:lnSpc>
                <a:spcPct val="120000"/>
              </a:lnSpc>
              <a:spcBef>
                <a:spcPts val="1200"/>
              </a:spcBef>
              <a:defRPr sz="3200" b="1">
                <a:solidFill>
                  <a:schemeClr val="accent2">
                    <a:lumMod val="60000"/>
                    <a:lumOff val="40000"/>
                  </a:schemeClr>
                </a:solidFill>
                <a:latin typeface="+mj-lt"/>
              </a:defRPr>
            </a:lvl1pPr>
            <a:lvl2pPr>
              <a:defRPr sz="2400"/>
            </a:lvl2pPr>
            <a:lvl3pPr>
              <a:defRPr sz="2400"/>
            </a:lvl3pPr>
            <a:lvl4pPr>
              <a:defRPr sz="2400"/>
            </a:lvl4pPr>
            <a:lvl5pPr>
              <a:defRPr sz="2400"/>
            </a:lvl5pPr>
          </a:lstStyle>
          <a:p>
            <a:pPr lvl="0"/>
            <a:r>
              <a:rPr kumimoji="1" lang="en-029" altLang="ja-JP" dirty="0"/>
              <a:t>Contents: 32 </a:t>
            </a:r>
            <a:r>
              <a:rPr kumimoji="1" lang="en-029" altLang="ja-JP" dirty="0" err="1"/>
              <a:t>pt</a:t>
            </a:r>
            <a:br>
              <a:rPr kumimoji="1" lang="en-US" altLang="ja-JP" dirty="0"/>
            </a:br>
            <a:endParaRPr kumimoji="1" lang="en-029" altLang="ja-JP" dirty="0"/>
          </a:p>
        </p:txBody>
      </p:sp>
    </p:spTree>
    <p:extLst>
      <p:ext uri="{BB962C8B-B14F-4D97-AF65-F5344CB8AC3E}">
        <p14:creationId xmlns:p14="http://schemas.microsoft.com/office/powerpoint/2010/main" val="201508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B3C34-C589-2D26-0C92-0E3340107E0A}"/>
              </a:ext>
            </a:extLst>
          </p:cNvPr>
          <p:cNvSpPr>
            <a:spLocks noGrp="1"/>
          </p:cNvSpPr>
          <p:nvPr>
            <p:ph type="title"/>
          </p:nvPr>
        </p:nvSpPr>
        <p:spPr>
          <a:xfrm>
            <a:off x="539668" y="534988"/>
            <a:ext cx="17201339" cy="1008061"/>
          </a:xfr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00039F11-78BC-E2F2-202E-F4A5A97AB9C8}"/>
              </a:ext>
            </a:extLst>
          </p:cNvPr>
          <p:cNvSpPr>
            <a:spLocks noGrp="1"/>
          </p:cNvSpPr>
          <p:nvPr>
            <p:ph type="sldNum" sz="quarter" idx="10"/>
          </p:nvPr>
        </p:nvSpPr>
        <p:spPr/>
        <p:txBody>
          <a:bodyPr/>
          <a:lstStyle/>
          <a:p>
            <a:fld id="{F8BF47C2-4FE5-40D5-B2AC-37E8DEB1089A}" type="slidenum">
              <a:rPr lang="ja-JP" altLang="en-US" smtClean="0"/>
              <a:pPr/>
              <a:t>‹#›</a:t>
            </a:fld>
            <a:r>
              <a:rPr lang="en-US" altLang="ja-JP" dirty="0"/>
              <a:t>/7</a:t>
            </a:r>
            <a:endParaRPr lang="ja-JP" altLang="en-US" dirty="0"/>
          </a:p>
        </p:txBody>
      </p:sp>
      <p:sp>
        <p:nvSpPr>
          <p:cNvPr id="10" name="テキスト プレースホルダー 9">
            <a:extLst>
              <a:ext uri="{FF2B5EF4-FFF2-40B4-BE49-F238E27FC236}">
                <a16:creationId xmlns:a16="http://schemas.microsoft.com/office/drawing/2014/main" id="{C5845094-51BF-3C63-B549-5B934FA2B0C9}"/>
              </a:ext>
            </a:extLst>
          </p:cNvPr>
          <p:cNvSpPr>
            <a:spLocks noGrp="1"/>
          </p:cNvSpPr>
          <p:nvPr>
            <p:ph type="body" sz="quarter" idx="12" hasCustomPrompt="1"/>
          </p:nvPr>
        </p:nvSpPr>
        <p:spPr>
          <a:xfrm>
            <a:off x="546910" y="7930440"/>
            <a:ext cx="17201340" cy="1819985"/>
          </a:xfrm>
          <a:solidFill>
            <a:schemeClr val="accent1"/>
          </a:solidFill>
        </p:spPr>
        <p:txBody>
          <a:bodyPr wrap="square">
            <a:spAutoFit/>
          </a:bodyPr>
          <a:lstStyle>
            <a:lvl1pPr>
              <a:lnSpc>
                <a:spcPct val="120000"/>
              </a:lnSpc>
              <a:spcBef>
                <a:spcPts val="1200"/>
              </a:spcBef>
              <a:defRPr sz="3200" b="1">
                <a:solidFill>
                  <a:schemeClr val="accent2">
                    <a:lumMod val="60000"/>
                    <a:lumOff val="40000"/>
                  </a:schemeClr>
                </a:solidFill>
                <a:latin typeface="+mj-lt"/>
              </a:defRPr>
            </a:lvl1pPr>
            <a:lvl2pPr>
              <a:defRPr sz="2400"/>
            </a:lvl2pPr>
            <a:lvl3pPr>
              <a:defRPr sz="2400"/>
            </a:lvl3pPr>
            <a:lvl4pPr>
              <a:defRPr sz="2400"/>
            </a:lvl4pPr>
            <a:lvl5pPr>
              <a:defRPr sz="2400"/>
            </a:lvl5pPr>
          </a:lstStyle>
          <a:p>
            <a:pPr lvl="0"/>
            <a:r>
              <a:rPr kumimoji="1" lang="en-029" altLang="ja-JP" dirty="0"/>
              <a:t>Contents: 24 </a:t>
            </a:r>
            <a:r>
              <a:rPr kumimoji="1" lang="en-029" altLang="ja-JP" dirty="0" err="1"/>
              <a:t>pt</a:t>
            </a:r>
            <a:br>
              <a:rPr kumimoji="1" lang="en-029" altLang="ja-JP" dirty="0"/>
            </a:br>
            <a:br>
              <a:rPr kumimoji="1" lang="en-US" altLang="ja-JP" dirty="0"/>
            </a:br>
            <a:endParaRPr kumimoji="1" lang="en-029" altLang="ja-JP" dirty="0"/>
          </a:p>
        </p:txBody>
      </p:sp>
    </p:spTree>
    <p:extLst>
      <p:ext uri="{BB962C8B-B14F-4D97-AF65-F5344CB8AC3E}">
        <p14:creationId xmlns:p14="http://schemas.microsoft.com/office/powerpoint/2010/main" val="12785383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5749A90-9DB5-FBE5-E1C3-F3696C77D83A}"/>
              </a:ext>
            </a:extLst>
          </p:cNvPr>
          <p:cNvSpPr>
            <a:spLocks noGrp="1"/>
          </p:cNvSpPr>
          <p:nvPr>
            <p:ph type="title"/>
          </p:nvPr>
        </p:nvSpPr>
        <p:spPr>
          <a:xfrm>
            <a:off x="539668" y="534988"/>
            <a:ext cx="17245094" cy="1008061"/>
          </a:xfrm>
          <a:prstGeom prst="rect">
            <a:avLst/>
          </a:prstGeom>
        </p:spPr>
        <p:txBody>
          <a:bodyPr vert="horz" lIns="91440" tIns="45720" rIns="91440" bIns="45720" rtlCol="0" anchor="ctr">
            <a:normAutofit/>
          </a:bodyPr>
          <a:lstStyle/>
          <a:p>
            <a:r>
              <a:rPr kumimoji="1" lang="en-US" altLang="ja-JP" dirty="0"/>
              <a:t>Style of Master Title</a:t>
            </a:r>
            <a:endParaRPr kumimoji="1" lang="ja-JP" altLang="en-US" dirty="0"/>
          </a:p>
        </p:txBody>
      </p:sp>
      <p:sp>
        <p:nvSpPr>
          <p:cNvPr id="3" name="テキスト プレースホルダー 2">
            <a:extLst>
              <a:ext uri="{FF2B5EF4-FFF2-40B4-BE49-F238E27FC236}">
                <a16:creationId xmlns:a16="http://schemas.microsoft.com/office/drawing/2014/main" id="{AC580E2A-1468-4453-26F6-71CD99D01D19}"/>
              </a:ext>
            </a:extLst>
          </p:cNvPr>
          <p:cNvSpPr>
            <a:spLocks noGrp="1"/>
          </p:cNvSpPr>
          <p:nvPr>
            <p:ph type="body" idx="1"/>
          </p:nvPr>
        </p:nvSpPr>
        <p:spPr>
          <a:xfrm>
            <a:off x="539750" y="2097445"/>
            <a:ext cx="17243126" cy="7113230"/>
          </a:xfrm>
          <a:prstGeom prst="rect">
            <a:avLst/>
          </a:prstGeom>
        </p:spPr>
        <p:txBody>
          <a:bodyPr vert="horz" lIns="91440" tIns="45720" rIns="91440" bIns="45720" rtlCol="0">
            <a:normAutofit/>
          </a:bodyPr>
          <a:lstStyle/>
          <a:p>
            <a:pPr lvl="0"/>
            <a:endParaRPr kumimoji="1" lang="ja-JP" altLang="en-US" dirty="0"/>
          </a:p>
        </p:txBody>
      </p:sp>
    </p:spTree>
    <p:extLst>
      <p:ext uri="{BB962C8B-B14F-4D97-AF65-F5344CB8AC3E}">
        <p14:creationId xmlns:p14="http://schemas.microsoft.com/office/powerpoint/2010/main" val="4138962196"/>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120000"/>
        </a:lnSpc>
        <a:spcBef>
          <a:spcPts val="3000"/>
        </a:spcBef>
        <a:buNone/>
        <a:defRPr kumimoji="1"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7" userDrawn="1">
          <p15:clr>
            <a:srgbClr val="F26B43"/>
          </p15:clr>
        </p15:guide>
        <p15:guide id="2" pos="340" userDrawn="1">
          <p15:clr>
            <a:srgbClr val="F26B43"/>
          </p15:clr>
        </p15:guide>
        <p15:guide id="3" orient="horz" pos="1312" userDrawn="1">
          <p15:clr>
            <a:srgbClr val="F26B43"/>
          </p15:clr>
        </p15:guide>
        <p15:guide id="4" pos="11180" userDrawn="1">
          <p15:clr>
            <a:srgbClr val="F26B43"/>
          </p15:clr>
        </p15:guide>
        <p15:guide id="5" orient="horz" pos="58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5749A90-9DB5-FBE5-E1C3-F3696C77D83A}"/>
              </a:ext>
            </a:extLst>
          </p:cNvPr>
          <p:cNvSpPr>
            <a:spLocks noGrp="1"/>
          </p:cNvSpPr>
          <p:nvPr>
            <p:ph type="title"/>
          </p:nvPr>
        </p:nvSpPr>
        <p:spPr>
          <a:xfrm>
            <a:off x="539668" y="534988"/>
            <a:ext cx="17210464" cy="1008061"/>
          </a:xfrm>
          <a:prstGeom prst="rect">
            <a:avLst/>
          </a:prstGeom>
        </p:spPr>
        <p:txBody>
          <a:bodyPr vert="horz" lIns="91440" tIns="45720" rIns="91440" bIns="45720" rtlCol="0" anchor="ctr">
            <a:normAutofit/>
          </a:bodyPr>
          <a:lstStyle/>
          <a:p>
            <a:r>
              <a:rPr kumimoji="1" lang="en-US" altLang="ja-JP" dirty="0"/>
              <a:t>Style of Master Title</a:t>
            </a:r>
            <a:endParaRPr kumimoji="1" lang="ja-JP" altLang="en-US" dirty="0"/>
          </a:p>
        </p:txBody>
      </p:sp>
      <p:sp>
        <p:nvSpPr>
          <p:cNvPr id="3" name="テキスト プレースホルダー 2">
            <a:extLst>
              <a:ext uri="{FF2B5EF4-FFF2-40B4-BE49-F238E27FC236}">
                <a16:creationId xmlns:a16="http://schemas.microsoft.com/office/drawing/2014/main" id="{AC580E2A-1468-4453-26F6-71CD99D01D19}"/>
              </a:ext>
            </a:extLst>
          </p:cNvPr>
          <p:cNvSpPr>
            <a:spLocks noGrp="1"/>
          </p:cNvSpPr>
          <p:nvPr>
            <p:ph type="body" idx="1"/>
          </p:nvPr>
        </p:nvSpPr>
        <p:spPr>
          <a:xfrm>
            <a:off x="539750" y="2097445"/>
            <a:ext cx="17208500" cy="7005280"/>
          </a:xfrm>
          <a:prstGeom prst="rect">
            <a:avLst/>
          </a:prstGeom>
        </p:spPr>
        <p:txBody>
          <a:bodyPr vert="horz" lIns="91440" tIns="45720" rIns="91440" bIns="45720" rtlCol="0">
            <a:normAutofit/>
          </a:bodyPr>
          <a:lstStyle/>
          <a:p>
            <a:pPr lvl="0"/>
            <a:r>
              <a:rPr kumimoji="1" lang="en-US" altLang="ja-JP" dirty="0"/>
              <a:t>Title: 44 </a:t>
            </a:r>
            <a:r>
              <a:rPr kumimoji="1" lang="en-US" altLang="ja-JP" dirty="0" err="1"/>
              <a:t>pt</a:t>
            </a:r>
            <a:endParaRPr kumimoji="1" lang="en-US" altLang="ja-JP" dirty="0"/>
          </a:p>
          <a:p>
            <a:pPr lvl="0"/>
            <a:r>
              <a:rPr kumimoji="1" lang="en-US" altLang="ja-JP" dirty="0"/>
              <a:t>Section: 32 </a:t>
            </a:r>
            <a:r>
              <a:rPr kumimoji="1" lang="en-US" altLang="ja-JP" dirty="0" err="1"/>
              <a:t>pt</a:t>
            </a:r>
            <a:endParaRPr kumimoji="1" lang="en-US" altLang="ja-JP" dirty="0"/>
          </a:p>
          <a:p>
            <a:pPr lvl="0"/>
            <a:r>
              <a:rPr kumimoji="1" lang="en-US" altLang="ja-JP" dirty="0"/>
              <a:t>Contents: 24 </a:t>
            </a:r>
            <a:r>
              <a:rPr kumimoji="1" lang="en-US" altLang="ja-JP" dirty="0" err="1"/>
              <a:t>pt</a:t>
            </a:r>
            <a:endParaRPr kumimoji="1" lang="ja-JP" altLang="en-US" dirty="0"/>
          </a:p>
        </p:txBody>
      </p:sp>
      <p:sp>
        <p:nvSpPr>
          <p:cNvPr id="6" name="スライド番号プレースホルダー 5">
            <a:extLst>
              <a:ext uri="{FF2B5EF4-FFF2-40B4-BE49-F238E27FC236}">
                <a16:creationId xmlns:a16="http://schemas.microsoft.com/office/drawing/2014/main" id="{1FAD526D-A354-61DD-6F37-2AAE1EE25177}"/>
              </a:ext>
            </a:extLst>
          </p:cNvPr>
          <p:cNvSpPr>
            <a:spLocks noGrp="1"/>
          </p:cNvSpPr>
          <p:nvPr>
            <p:ph type="sldNum" sz="quarter" idx="4"/>
          </p:nvPr>
        </p:nvSpPr>
        <p:spPr>
          <a:xfrm>
            <a:off x="16880114" y="808186"/>
            <a:ext cx="868136" cy="461665"/>
          </a:xfrm>
          <a:prstGeom prst="rect">
            <a:avLst/>
          </a:prstGeom>
        </p:spPr>
        <p:txBody>
          <a:bodyPr vert="horz" wrap="square" lIns="91440" tIns="45720" rIns="91440" bIns="45720" rtlCol="0" anchor="ctr">
            <a:spAutoFit/>
          </a:bodyPr>
          <a:lstStyle>
            <a:lvl1pPr algn="ctr">
              <a:defRPr sz="2400">
                <a:solidFill>
                  <a:schemeClr val="accent1"/>
                </a:solidFill>
              </a:defRPr>
            </a:lvl1pPr>
          </a:lstStyle>
          <a:p>
            <a:fld id="{F8BF47C2-4FE5-40D5-B2AC-37E8DEB1089A}" type="slidenum">
              <a:rPr lang="ja-JP" altLang="en-US" smtClean="0"/>
              <a:pPr/>
              <a:t>‹#›</a:t>
            </a:fld>
            <a:r>
              <a:rPr lang="en-US" altLang="ja-JP" dirty="0"/>
              <a:t>/7</a:t>
            </a:r>
            <a:endParaRPr lang="ja-JP" altLang="en-US" dirty="0"/>
          </a:p>
        </p:txBody>
      </p:sp>
      <p:cxnSp>
        <p:nvCxnSpPr>
          <p:cNvPr id="8" name="直線コネクタ 7">
            <a:extLst>
              <a:ext uri="{FF2B5EF4-FFF2-40B4-BE49-F238E27FC236}">
                <a16:creationId xmlns:a16="http://schemas.microsoft.com/office/drawing/2014/main" id="{3898841D-CEB5-11AF-A075-36D4500A4BF8}"/>
              </a:ext>
            </a:extLst>
          </p:cNvPr>
          <p:cNvCxnSpPr>
            <a:cxnSpLocks/>
          </p:cNvCxnSpPr>
          <p:nvPr userDrawn="1"/>
        </p:nvCxnSpPr>
        <p:spPr>
          <a:xfrm>
            <a:off x="539668" y="1543049"/>
            <a:ext cx="1720858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607451"/>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9" r:id="rId3"/>
    <p:sldLayoutId id="2147483648" r:id="rId4"/>
    <p:sldLayoutId id="2147483657" r:id="rId5"/>
    <p:sldLayoutId id="2147483658" r:id="rId6"/>
  </p:sldLayoutIdLst>
  <p:hf hdr="0" ftr="0" dt="0"/>
  <p:txStyles>
    <p:titleStyle>
      <a:lvl1pPr algn="l" defTabSz="914400" rtl="0" eaLnBrk="1" latinLnBrk="0" hangingPunct="1">
        <a:lnSpc>
          <a:spcPct val="120000"/>
        </a:lnSpc>
        <a:spcBef>
          <a:spcPts val="3000"/>
        </a:spcBef>
        <a:buNone/>
        <a:defRPr kumimoji="1"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7" userDrawn="1">
          <p15:clr>
            <a:srgbClr val="F26B43"/>
          </p15:clr>
        </p15:guide>
        <p15:guide id="2" pos="340" userDrawn="1">
          <p15:clr>
            <a:srgbClr val="F26B43"/>
          </p15:clr>
        </p15:guide>
        <p15:guide id="3" orient="horz" pos="1334" userDrawn="1">
          <p15:clr>
            <a:srgbClr val="F26B43"/>
          </p15:clr>
        </p15:guide>
        <p15:guide id="4" pos="11180" userDrawn="1">
          <p15:clr>
            <a:srgbClr val="F26B43"/>
          </p15:clr>
        </p15:guide>
        <p15:guide id="5" orient="horz" pos="5734" userDrawn="1">
          <p15:clr>
            <a:srgbClr val="F26B43"/>
          </p15:clr>
        </p15:guide>
        <p15:guide id="6" orient="horz" pos="972" userDrawn="1">
          <p15:clr>
            <a:srgbClr val="F26B43"/>
          </p15:clr>
        </p15:guide>
        <p15:guide id="8" orient="horz" pos="61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11"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15.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7.em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hyperlink" Target="mailto:kiriha.tanaka.s8@dc.tohoku.ac.j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7A880-BFB2-507B-DE33-47542DDF6850}"/>
              </a:ext>
            </a:extLst>
          </p:cNvPr>
          <p:cNvSpPr>
            <a:spLocks noGrp="1"/>
          </p:cNvSpPr>
          <p:nvPr>
            <p:ph type="ctrTitle"/>
          </p:nvPr>
        </p:nvSpPr>
        <p:spPr/>
        <p:txBody>
          <a:bodyPr>
            <a:normAutofit/>
          </a:bodyPr>
          <a:lstStyle/>
          <a:p>
            <a:r>
              <a:rPr lang="en-US" altLang="ja-JP" sz="4900" dirty="0">
                <a:solidFill>
                  <a:schemeClr val="tx1"/>
                </a:solidFill>
              </a:rPr>
              <a:t>Mechanism of frictional discharge plasma at fault asperities</a:t>
            </a:r>
            <a:endParaRPr kumimoji="1" lang="ja-JP" altLang="en-US" sz="4900" dirty="0">
              <a:solidFill>
                <a:schemeClr val="tx1"/>
              </a:solidFill>
            </a:endParaRPr>
          </a:p>
        </p:txBody>
      </p:sp>
      <p:sp>
        <p:nvSpPr>
          <p:cNvPr id="3" name="字幕 2">
            <a:extLst>
              <a:ext uri="{FF2B5EF4-FFF2-40B4-BE49-F238E27FC236}">
                <a16:creationId xmlns:a16="http://schemas.microsoft.com/office/drawing/2014/main" id="{47379A6B-7F05-0628-FE13-92680B6A490F}"/>
              </a:ext>
            </a:extLst>
          </p:cNvPr>
          <p:cNvSpPr>
            <a:spLocks noGrp="1"/>
          </p:cNvSpPr>
          <p:nvPr>
            <p:ph type="subTitle" idx="1"/>
          </p:nvPr>
        </p:nvSpPr>
        <p:spPr/>
        <p:txBody>
          <a:bodyPr>
            <a:normAutofit/>
          </a:bodyPr>
          <a:lstStyle/>
          <a:p>
            <a:r>
              <a:rPr kumimoji="1" lang="en-US" altLang="ja-JP" sz="3200" u="sng" dirty="0" err="1">
                <a:solidFill>
                  <a:schemeClr val="tx1"/>
                </a:solidFill>
                <a:latin typeface="+mj-lt"/>
              </a:rPr>
              <a:t>Kiriha</a:t>
            </a:r>
            <a:r>
              <a:rPr kumimoji="1" lang="en-US" altLang="ja-JP" sz="3200" u="sng" dirty="0">
                <a:solidFill>
                  <a:schemeClr val="tx1"/>
                </a:solidFill>
                <a:latin typeface="+mj-lt"/>
              </a:rPr>
              <a:t> Tanaka*</a:t>
            </a:r>
            <a:r>
              <a:rPr kumimoji="1" lang="en-US" altLang="ja-JP" sz="3200" dirty="0">
                <a:solidFill>
                  <a:schemeClr val="tx1"/>
                </a:solidFill>
                <a:latin typeface="+mj-lt"/>
              </a:rPr>
              <a:t>, Jun Muto,  </a:t>
            </a:r>
            <a:r>
              <a:rPr kumimoji="1" lang="en-US" altLang="ja-JP" sz="3200" dirty="0" err="1">
                <a:solidFill>
                  <a:schemeClr val="tx1"/>
                </a:solidFill>
                <a:latin typeface="+mj-lt"/>
              </a:rPr>
              <a:t>Hirouyuki</a:t>
            </a:r>
            <a:r>
              <a:rPr kumimoji="1" lang="en-US" altLang="ja-JP" sz="3200" dirty="0">
                <a:solidFill>
                  <a:schemeClr val="tx1"/>
                </a:solidFill>
                <a:latin typeface="+mj-lt"/>
              </a:rPr>
              <a:t> </a:t>
            </a:r>
            <a:r>
              <a:rPr kumimoji="1" lang="en-US" altLang="ja-JP" sz="3200" dirty="0" err="1">
                <a:solidFill>
                  <a:schemeClr val="tx1"/>
                </a:solidFill>
                <a:latin typeface="+mj-lt"/>
              </a:rPr>
              <a:t>Nagahama</a:t>
            </a:r>
            <a:endParaRPr kumimoji="1" lang="en-US" altLang="ja-JP" sz="3200" dirty="0">
              <a:solidFill>
                <a:schemeClr val="tx1"/>
              </a:solidFill>
              <a:latin typeface="+mj-lt"/>
            </a:endParaRPr>
          </a:p>
          <a:p>
            <a:r>
              <a:rPr kumimoji="1" lang="en-US" altLang="ja-JP" sz="3200" dirty="0">
                <a:solidFill>
                  <a:schemeClr val="tx1"/>
                </a:solidFill>
                <a:latin typeface="+mj-lt"/>
              </a:rPr>
              <a:t>Department of Earth Science, Graduate School of Science, Tohoku University, Japan</a:t>
            </a:r>
            <a:endParaRPr kumimoji="1" lang="ja-JP" altLang="en-US" sz="3200" dirty="0">
              <a:solidFill>
                <a:schemeClr val="tx1"/>
              </a:solidFill>
              <a:latin typeface="+mj-lt"/>
            </a:endParaRPr>
          </a:p>
        </p:txBody>
      </p:sp>
      <p:sp>
        <p:nvSpPr>
          <p:cNvPr id="7" name="テキスト ボックス 6">
            <a:extLst>
              <a:ext uri="{FF2B5EF4-FFF2-40B4-BE49-F238E27FC236}">
                <a16:creationId xmlns:a16="http://schemas.microsoft.com/office/drawing/2014/main" id="{06F1DB9C-9C48-7A0C-2444-4A83D074CE9A}"/>
              </a:ext>
            </a:extLst>
          </p:cNvPr>
          <p:cNvSpPr txBox="1"/>
          <p:nvPr/>
        </p:nvSpPr>
        <p:spPr>
          <a:xfrm>
            <a:off x="539750" y="534988"/>
            <a:ext cx="17208500" cy="2041585"/>
          </a:xfrm>
          <a:prstGeom prst="rect">
            <a:avLst/>
          </a:prstGeom>
          <a:noFill/>
        </p:spPr>
        <p:txBody>
          <a:bodyPr wrap="square">
            <a:spAutoFit/>
          </a:bodyPr>
          <a:lstStyle/>
          <a:p>
            <a:pPr>
              <a:lnSpc>
                <a:spcPct val="120000"/>
              </a:lnSpc>
              <a:spcBef>
                <a:spcPts val="1200"/>
              </a:spcBef>
            </a:pPr>
            <a:r>
              <a:rPr lang="en-029" altLang="ja-JP" sz="4400" b="1" dirty="0">
                <a:latin typeface="+mj-lt"/>
              </a:rPr>
              <a:t>EGU General Assembly 2022</a:t>
            </a:r>
            <a:br>
              <a:rPr lang="en-029" altLang="ja-JP" sz="4400" dirty="0">
                <a:latin typeface="+mj-lt"/>
              </a:rPr>
            </a:br>
            <a:r>
              <a:rPr lang="en-US" altLang="ja-JP" sz="3200" dirty="0">
                <a:latin typeface="+mj-lt"/>
              </a:rPr>
              <a:t>Session NH4.1 – Short-term Earthquakes Forecast (</a:t>
            </a:r>
            <a:r>
              <a:rPr lang="en-US" altLang="ja-JP" sz="3200" dirty="0" err="1">
                <a:latin typeface="+mj-lt"/>
              </a:rPr>
              <a:t>StEF</a:t>
            </a:r>
            <a:r>
              <a:rPr lang="en-US" altLang="ja-JP" sz="3200" dirty="0">
                <a:latin typeface="+mj-lt"/>
              </a:rPr>
              <a:t>) and multi-parametric time-Dependent Assessment of Seismic Hazard (t-DASH)</a:t>
            </a:r>
          </a:p>
        </p:txBody>
      </p:sp>
      <p:sp>
        <p:nvSpPr>
          <p:cNvPr id="9" name="テキスト ボックス 8">
            <a:extLst>
              <a:ext uri="{FF2B5EF4-FFF2-40B4-BE49-F238E27FC236}">
                <a16:creationId xmlns:a16="http://schemas.microsoft.com/office/drawing/2014/main" id="{0ED83ED9-AC5E-CB5D-01C4-D3E83FF0A471}"/>
              </a:ext>
            </a:extLst>
          </p:cNvPr>
          <p:cNvSpPr txBox="1"/>
          <p:nvPr/>
        </p:nvSpPr>
        <p:spPr>
          <a:xfrm>
            <a:off x="7022194" y="9762193"/>
            <a:ext cx="11393713" cy="523220"/>
          </a:xfrm>
          <a:prstGeom prst="rect">
            <a:avLst/>
          </a:prstGeom>
          <a:noFill/>
        </p:spPr>
        <p:txBody>
          <a:bodyPr wrap="square">
            <a:spAutoFit/>
          </a:bodyPr>
          <a:lstStyle/>
          <a:p>
            <a:r>
              <a:rPr lang="en-US" altLang="ja-JP" sz="2800" dirty="0">
                <a:latin typeface="+mj-lt"/>
              </a:rPr>
              <a:t>Place and Date: room M2 on Friday, 27th May 2022, 08:33</a:t>
            </a:r>
            <a:r>
              <a:rPr lang="ja-JP" altLang="en-US" sz="2800" dirty="0">
                <a:latin typeface="+mj-lt"/>
              </a:rPr>
              <a:t>ｰ</a:t>
            </a:r>
            <a:r>
              <a:rPr lang="en-US" altLang="ja-JP" sz="2800" dirty="0">
                <a:latin typeface="+mj-lt"/>
              </a:rPr>
              <a:t>08:40 CEST</a:t>
            </a:r>
            <a:endParaRPr lang="ja-JP" altLang="en-US" dirty="0"/>
          </a:p>
        </p:txBody>
      </p:sp>
      <p:sp>
        <p:nvSpPr>
          <p:cNvPr id="13" name="テキスト ボックス 12">
            <a:extLst>
              <a:ext uri="{FF2B5EF4-FFF2-40B4-BE49-F238E27FC236}">
                <a16:creationId xmlns:a16="http://schemas.microsoft.com/office/drawing/2014/main" id="{067594CB-6BA7-A353-21E0-A82587AD876A}"/>
              </a:ext>
            </a:extLst>
          </p:cNvPr>
          <p:cNvSpPr txBox="1"/>
          <p:nvPr/>
        </p:nvSpPr>
        <p:spPr>
          <a:xfrm>
            <a:off x="14993257" y="5325324"/>
            <a:ext cx="2754993" cy="584775"/>
          </a:xfrm>
          <a:prstGeom prst="rect">
            <a:avLst/>
          </a:prstGeom>
          <a:noFill/>
        </p:spPr>
        <p:txBody>
          <a:bodyPr wrap="square">
            <a:spAutoFit/>
          </a:bodyPr>
          <a:lstStyle/>
          <a:p>
            <a:r>
              <a:rPr kumimoji="1" lang="en-US" altLang="ja-JP" sz="3200" i="0" u="none" strike="noStrike" kern="1200" cap="none" spc="0" normalizeH="0" baseline="0" noProof="0" dirty="0">
                <a:ln>
                  <a:noFill/>
                </a:ln>
                <a:solidFill>
                  <a:prstClr val="black"/>
                </a:solidFill>
                <a:effectLst/>
                <a:uLnTx/>
                <a:uFillTx/>
                <a:latin typeface="Roboto"/>
                <a:ea typeface="メイリオ"/>
                <a:cs typeface="+mn-cs"/>
              </a:rPr>
              <a:t>(EGU22-3610)</a:t>
            </a:r>
            <a:endParaRPr lang="ja-JP" altLang="en-US" dirty="0"/>
          </a:p>
        </p:txBody>
      </p:sp>
    </p:spTree>
    <p:extLst>
      <p:ext uri="{BB962C8B-B14F-4D97-AF65-F5344CB8AC3E}">
        <p14:creationId xmlns:p14="http://schemas.microsoft.com/office/powerpoint/2010/main" val="411058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2BB05EC-A1D7-8896-0C17-52CCF992F3E1}"/>
              </a:ext>
            </a:extLst>
          </p:cNvPr>
          <p:cNvSpPr/>
          <p:nvPr/>
        </p:nvSpPr>
        <p:spPr>
          <a:xfrm>
            <a:off x="539749" y="2824799"/>
            <a:ext cx="8582719" cy="6927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kumimoji="1" lang="ja-JP" altLang="en-US" dirty="0"/>
          </a:p>
        </p:txBody>
      </p:sp>
      <p:pic>
        <p:nvPicPr>
          <p:cNvPr id="103" name="図 102">
            <a:extLst>
              <a:ext uri="{FF2B5EF4-FFF2-40B4-BE49-F238E27FC236}">
                <a16:creationId xmlns:a16="http://schemas.microsoft.com/office/drawing/2014/main" id="{9AFADEE7-C6EB-76AD-3211-3A1DDD7F87CA}"/>
              </a:ext>
            </a:extLst>
          </p:cNvPr>
          <p:cNvPicPr>
            <a:picLocks noChangeAspect="1"/>
          </p:cNvPicPr>
          <p:nvPr/>
        </p:nvPicPr>
        <p:blipFill rotWithShape="1">
          <a:blip r:embed="rId3"/>
          <a:srcRect t="1706"/>
          <a:stretch/>
        </p:blipFill>
        <p:spPr>
          <a:xfrm>
            <a:off x="970731" y="2850455"/>
            <a:ext cx="7809653" cy="2864419"/>
          </a:xfrm>
          <a:prstGeom prst="rect">
            <a:avLst/>
          </a:prstGeom>
        </p:spPr>
      </p:pic>
      <p:sp>
        <p:nvSpPr>
          <p:cNvPr id="92" name="テキスト ボックス 91">
            <a:extLst>
              <a:ext uri="{FF2B5EF4-FFF2-40B4-BE49-F238E27FC236}">
                <a16:creationId xmlns:a16="http://schemas.microsoft.com/office/drawing/2014/main" id="{533AA00F-2D62-BA04-723B-535DA1C899BC}"/>
              </a:ext>
            </a:extLst>
          </p:cNvPr>
          <p:cNvSpPr txBox="1"/>
          <p:nvPr/>
        </p:nvSpPr>
        <p:spPr>
          <a:xfrm>
            <a:off x="6620327" y="5086078"/>
            <a:ext cx="1651075" cy="369332"/>
          </a:xfrm>
          <a:prstGeom prst="rect">
            <a:avLst/>
          </a:prstGeom>
          <a:noFill/>
        </p:spPr>
        <p:txBody>
          <a:bodyPr wrap="square">
            <a:spAutoFit/>
          </a:bodyPr>
          <a:lstStyle/>
          <a:p>
            <a:pPr algn="ctr"/>
            <a:r>
              <a:rPr lang="en-US" altLang="ja-JP" sz="1800" dirty="0"/>
              <a:t>4. Earthquake</a:t>
            </a:r>
            <a:endParaRPr lang="ja-JP" altLang="en-US" sz="1800" dirty="0"/>
          </a:p>
        </p:txBody>
      </p:sp>
      <p:sp>
        <p:nvSpPr>
          <p:cNvPr id="4" name="タイトル 3">
            <a:extLst>
              <a:ext uri="{FF2B5EF4-FFF2-40B4-BE49-F238E27FC236}">
                <a16:creationId xmlns:a16="http://schemas.microsoft.com/office/drawing/2014/main" id="{28696AC8-DDDA-A5D6-AD07-73C443A7A1CE}"/>
              </a:ext>
            </a:extLst>
          </p:cNvPr>
          <p:cNvSpPr>
            <a:spLocks noGrp="1"/>
          </p:cNvSpPr>
          <p:nvPr>
            <p:ph type="title"/>
          </p:nvPr>
        </p:nvSpPr>
        <p:spPr/>
        <p:txBody>
          <a:bodyPr/>
          <a:lstStyle/>
          <a:p>
            <a:r>
              <a:rPr lang="en-US" altLang="ja-JP" dirty="0"/>
              <a:t>What is a source of </a:t>
            </a:r>
            <a:r>
              <a:rPr lang="en-US" altLang="ja-JP" dirty="0" err="1"/>
              <a:t>seismo</a:t>
            </a:r>
            <a:r>
              <a:rPr lang="en-US" altLang="ja-JP" dirty="0"/>
              <a:t>-electromagnetic phenomena?</a:t>
            </a:r>
            <a:endParaRPr lang="ja-JP" altLang="en-US" dirty="0"/>
          </a:p>
        </p:txBody>
      </p:sp>
      <p:pic>
        <p:nvPicPr>
          <p:cNvPr id="7" name="Picture 2">
            <a:extLst>
              <a:ext uri="{FF2B5EF4-FFF2-40B4-BE49-F238E27FC236}">
                <a16:creationId xmlns:a16="http://schemas.microsoft.com/office/drawing/2014/main" id="{D7F52C55-6896-6CA8-2A52-1B73ECB13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681" y="6662754"/>
            <a:ext cx="4773652" cy="266291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FEA62AE1-2A1C-C99F-C15A-3E660F18EC6C}"/>
              </a:ext>
            </a:extLst>
          </p:cNvPr>
          <p:cNvSpPr txBox="1"/>
          <p:nvPr/>
        </p:nvSpPr>
        <p:spPr>
          <a:xfrm>
            <a:off x="564592" y="9383123"/>
            <a:ext cx="8591830" cy="369332"/>
          </a:xfrm>
          <a:prstGeom prst="rect">
            <a:avLst/>
          </a:prstGeom>
          <a:noFill/>
        </p:spPr>
        <p:txBody>
          <a:bodyPr wrap="square">
            <a:spAutoFit/>
          </a:bodyPr>
          <a:lstStyle/>
          <a:p>
            <a:pPr algn="ctr"/>
            <a:r>
              <a:rPr lang="en-029" altLang="ja-JP" sz="1800" dirty="0"/>
              <a:t>Scheme of a pin-on-disk friction apparatus (Muto et al., 2006)</a:t>
            </a:r>
            <a:endParaRPr lang="ja-JP" altLang="en-US" sz="1800" dirty="0"/>
          </a:p>
        </p:txBody>
      </p:sp>
      <p:sp>
        <p:nvSpPr>
          <p:cNvPr id="17" name="テキスト ボックス 16">
            <a:extLst>
              <a:ext uri="{FF2B5EF4-FFF2-40B4-BE49-F238E27FC236}">
                <a16:creationId xmlns:a16="http://schemas.microsoft.com/office/drawing/2014/main" id="{EADAAAAB-CC22-C3DE-A397-2CE22BF70193}"/>
              </a:ext>
            </a:extLst>
          </p:cNvPr>
          <p:cNvSpPr txBox="1"/>
          <p:nvPr/>
        </p:nvSpPr>
        <p:spPr>
          <a:xfrm>
            <a:off x="564592" y="2125117"/>
            <a:ext cx="17183658" cy="584775"/>
          </a:xfrm>
          <a:prstGeom prst="rect">
            <a:avLst/>
          </a:prstGeom>
          <a:solidFill>
            <a:schemeClr val="accent1"/>
          </a:solidFill>
        </p:spPr>
        <p:txBody>
          <a:bodyPr wrap="square">
            <a:spAutoFit/>
          </a:bodyPr>
          <a:lstStyle/>
          <a:p>
            <a:r>
              <a:rPr lang="en-029" altLang="ja-JP" sz="3200" b="1" dirty="0" err="1">
                <a:solidFill>
                  <a:schemeClr val="bg1"/>
                </a:solidFill>
                <a:latin typeface="+mj-lt"/>
              </a:rPr>
              <a:t>Seismo</a:t>
            </a:r>
            <a:r>
              <a:rPr lang="en-029" altLang="ja-JP" sz="3200" b="1" dirty="0">
                <a:solidFill>
                  <a:schemeClr val="bg1"/>
                </a:solidFill>
                <a:latin typeface="+mj-lt"/>
              </a:rPr>
              <a:t>-electromagnetic phenomena: </a:t>
            </a:r>
            <a:r>
              <a:rPr lang="en-029" altLang="ja-JP" sz="2400" b="1" dirty="0">
                <a:solidFill>
                  <a:schemeClr val="bg1"/>
                </a:solidFill>
                <a:latin typeface="+mj-lt"/>
              </a:rPr>
              <a:t>expected as precursors of a short-term earthquake prediction</a:t>
            </a:r>
            <a:endParaRPr lang="ja-JP" altLang="en-US" sz="3200" b="1" dirty="0">
              <a:solidFill>
                <a:schemeClr val="bg1"/>
              </a:solidFill>
              <a:latin typeface="+mj-lt"/>
            </a:endParaRPr>
          </a:p>
        </p:txBody>
      </p:sp>
      <p:sp>
        <p:nvSpPr>
          <p:cNvPr id="16" name="テキスト ボックス 15">
            <a:extLst>
              <a:ext uri="{FF2B5EF4-FFF2-40B4-BE49-F238E27FC236}">
                <a16:creationId xmlns:a16="http://schemas.microsoft.com/office/drawing/2014/main" id="{AD37B2E2-11D6-B673-BDA1-B219F32A4235}"/>
              </a:ext>
            </a:extLst>
          </p:cNvPr>
          <p:cNvSpPr txBox="1"/>
          <p:nvPr/>
        </p:nvSpPr>
        <p:spPr>
          <a:xfrm>
            <a:off x="7094591" y="5534942"/>
            <a:ext cx="2061830" cy="369332"/>
          </a:xfrm>
          <a:prstGeom prst="rect">
            <a:avLst/>
          </a:prstGeom>
          <a:noFill/>
        </p:spPr>
        <p:txBody>
          <a:bodyPr wrap="square">
            <a:spAutoFit/>
          </a:bodyPr>
          <a:lstStyle/>
          <a:p>
            <a:pPr algn="ctr"/>
            <a:r>
              <a:rPr lang="en-029" altLang="ja-JP" sz="1800" dirty="0"/>
              <a:t>(Hayakawa, 20</a:t>
            </a:r>
            <a:r>
              <a:rPr lang="en-US" altLang="ja-JP" sz="1800" dirty="0"/>
              <a:t>16</a:t>
            </a:r>
            <a:r>
              <a:rPr lang="en-029" altLang="ja-JP" sz="1800" dirty="0"/>
              <a:t>)</a:t>
            </a:r>
            <a:endParaRPr lang="ja-JP" altLang="en-US" sz="1800" dirty="0"/>
          </a:p>
        </p:txBody>
      </p:sp>
      <p:grpSp>
        <p:nvGrpSpPr>
          <p:cNvPr id="75" name="グループ化 74">
            <a:extLst>
              <a:ext uri="{FF2B5EF4-FFF2-40B4-BE49-F238E27FC236}">
                <a16:creationId xmlns:a16="http://schemas.microsoft.com/office/drawing/2014/main" id="{25624026-ADC5-2FCE-F5AC-E99B6873342A}"/>
              </a:ext>
            </a:extLst>
          </p:cNvPr>
          <p:cNvGrpSpPr/>
          <p:nvPr/>
        </p:nvGrpSpPr>
        <p:grpSpPr>
          <a:xfrm>
            <a:off x="2669276" y="2850012"/>
            <a:ext cx="4314656" cy="2837747"/>
            <a:chOff x="3324008" y="3112545"/>
            <a:chExt cx="4582927" cy="3014189"/>
          </a:xfrm>
        </p:grpSpPr>
        <p:sp>
          <p:nvSpPr>
            <p:cNvPr id="77" name="正方形/長方形 76">
              <a:extLst>
                <a:ext uri="{FF2B5EF4-FFF2-40B4-BE49-F238E27FC236}">
                  <a16:creationId xmlns:a16="http://schemas.microsoft.com/office/drawing/2014/main" id="{AFB3830C-4B16-CE5B-5959-E551EC5E38B3}"/>
                </a:ext>
              </a:extLst>
            </p:cNvPr>
            <p:cNvSpPr/>
            <p:nvPr/>
          </p:nvSpPr>
          <p:spPr>
            <a:xfrm>
              <a:off x="4080769" y="3112545"/>
              <a:ext cx="3069407" cy="3014189"/>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AEF013D2-1F7A-2206-79DA-343354D9900E}"/>
                </a:ext>
              </a:extLst>
            </p:cNvPr>
            <p:cNvSpPr txBox="1"/>
            <p:nvPr/>
          </p:nvSpPr>
          <p:spPr>
            <a:xfrm>
              <a:off x="4340739" y="5457724"/>
              <a:ext cx="2319752" cy="387086"/>
            </a:xfrm>
            <a:prstGeom prst="rect">
              <a:avLst/>
            </a:prstGeom>
            <a:solidFill>
              <a:schemeClr val="bg1">
                <a:lumMod val="95000"/>
              </a:schemeClr>
            </a:solidFill>
          </p:spPr>
          <p:txBody>
            <a:bodyPr wrap="square" tIns="36000" bIns="36000">
              <a:spAutoFit/>
            </a:bodyPr>
            <a:lstStyle/>
            <a:p>
              <a:pPr algn="ctr"/>
              <a:r>
                <a:rPr lang="en-029" altLang="ja-JP" sz="1800" dirty="0"/>
                <a:t>1. Microcracking</a:t>
              </a:r>
              <a:endParaRPr lang="ja-JP" altLang="en-US" sz="1800" dirty="0"/>
            </a:p>
          </p:txBody>
        </p:sp>
        <p:sp>
          <p:nvSpPr>
            <p:cNvPr id="79" name="テキスト ボックス 78">
              <a:extLst>
                <a:ext uri="{FF2B5EF4-FFF2-40B4-BE49-F238E27FC236}">
                  <a16:creationId xmlns:a16="http://schemas.microsoft.com/office/drawing/2014/main" id="{553EDCDC-58F8-ACE3-1D38-05F9AF7A4113}"/>
                </a:ext>
              </a:extLst>
            </p:cNvPr>
            <p:cNvSpPr txBox="1"/>
            <p:nvPr/>
          </p:nvSpPr>
          <p:spPr>
            <a:xfrm>
              <a:off x="6229750" y="4132824"/>
              <a:ext cx="1677185" cy="408815"/>
            </a:xfrm>
            <a:prstGeom prst="rect">
              <a:avLst/>
            </a:prstGeom>
            <a:solidFill>
              <a:schemeClr val="bg1">
                <a:lumMod val="95000"/>
              </a:schemeClr>
            </a:solidFill>
          </p:spPr>
          <p:txBody>
            <a:bodyPr wrap="square">
              <a:spAutoFit/>
            </a:bodyPr>
            <a:lstStyle/>
            <a:p>
              <a:pPr algn="ctr"/>
              <a:r>
                <a:rPr lang="en-US" altLang="ja-JP" sz="1800" dirty="0"/>
                <a:t>1. Pressure</a:t>
              </a:r>
              <a:endParaRPr lang="ja-JP" altLang="en-US" sz="1800" dirty="0"/>
            </a:p>
          </p:txBody>
        </p:sp>
        <p:sp>
          <p:nvSpPr>
            <p:cNvPr id="80" name="テキスト ボックス 79">
              <a:extLst>
                <a:ext uri="{FF2B5EF4-FFF2-40B4-BE49-F238E27FC236}">
                  <a16:creationId xmlns:a16="http://schemas.microsoft.com/office/drawing/2014/main" id="{7DC108CB-9691-82D6-7FC5-5E668719A00A}"/>
                </a:ext>
              </a:extLst>
            </p:cNvPr>
            <p:cNvSpPr txBox="1"/>
            <p:nvPr/>
          </p:nvSpPr>
          <p:spPr>
            <a:xfrm>
              <a:off x="3324008" y="4112036"/>
              <a:ext cx="1638086" cy="408815"/>
            </a:xfrm>
            <a:prstGeom prst="rect">
              <a:avLst/>
            </a:prstGeom>
            <a:solidFill>
              <a:schemeClr val="bg1">
                <a:lumMod val="95000"/>
              </a:schemeClr>
            </a:solidFill>
          </p:spPr>
          <p:txBody>
            <a:bodyPr wrap="square">
              <a:spAutoFit/>
            </a:bodyPr>
            <a:lstStyle/>
            <a:p>
              <a:pPr algn="ctr"/>
              <a:r>
                <a:rPr lang="en-US" altLang="ja-JP" sz="1800" dirty="0"/>
                <a:t>1. Pressure</a:t>
              </a:r>
              <a:endParaRPr lang="ja-JP" altLang="en-US" sz="1800" dirty="0"/>
            </a:p>
          </p:txBody>
        </p:sp>
        <p:cxnSp>
          <p:nvCxnSpPr>
            <p:cNvPr id="81" name="直線矢印コネクタ 80">
              <a:extLst>
                <a:ext uri="{FF2B5EF4-FFF2-40B4-BE49-F238E27FC236}">
                  <a16:creationId xmlns:a16="http://schemas.microsoft.com/office/drawing/2014/main" id="{16660536-F2AF-98EE-9132-C106C3C6EC20}"/>
                </a:ext>
              </a:extLst>
            </p:cNvPr>
            <p:cNvCxnSpPr>
              <a:cxnSpLocks/>
              <a:stCxn id="78" idx="3"/>
              <a:endCxn id="86" idx="2"/>
            </p:cNvCxnSpPr>
            <p:nvPr/>
          </p:nvCxnSpPr>
          <p:spPr>
            <a:xfrm flipV="1">
              <a:off x="6660492" y="5321252"/>
              <a:ext cx="162471" cy="33001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7DF55902-4317-F825-2589-1A84F07910FB}"/>
                </a:ext>
              </a:extLst>
            </p:cNvPr>
            <p:cNvCxnSpPr>
              <a:cxnSpLocks/>
              <a:stCxn id="79" idx="2"/>
              <a:endCxn id="86" idx="0"/>
            </p:cNvCxnSpPr>
            <p:nvPr/>
          </p:nvCxnSpPr>
          <p:spPr>
            <a:xfrm flipH="1">
              <a:off x="6822962" y="4541639"/>
              <a:ext cx="245380" cy="16639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3" name="四角形: 角を丸くする 82">
              <a:extLst>
                <a:ext uri="{FF2B5EF4-FFF2-40B4-BE49-F238E27FC236}">
                  <a16:creationId xmlns:a16="http://schemas.microsoft.com/office/drawing/2014/main" id="{3334CD23-4B0E-8416-5908-34BFE1F00147}"/>
                </a:ext>
              </a:extLst>
            </p:cNvPr>
            <p:cNvSpPr/>
            <p:nvPr/>
          </p:nvSpPr>
          <p:spPr>
            <a:xfrm rot="1033109">
              <a:off x="5380012" y="4082382"/>
              <a:ext cx="460213" cy="13661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D1C37ADE-9EF7-F412-041D-BB5DD3A54DA4}"/>
                </a:ext>
              </a:extLst>
            </p:cNvPr>
            <p:cNvSpPr txBox="1"/>
            <p:nvPr/>
          </p:nvSpPr>
          <p:spPr>
            <a:xfrm>
              <a:off x="4125653" y="3174346"/>
              <a:ext cx="3004356" cy="588444"/>
            </a:xfrm>
            <a:prstGeom prst="rect">
              <a:avLst/>
            </a:prstGeom>
            <a:solidFill>
              <a:schemeClr val="bg1">
                <a:lumMod val="95000"/>
              </a:schemeClr>
            </a:solidFill>
          </p:spPr>
          <p:txBody>
            <a:bodyPr wrap="square" lIns="36000" tIns="0" rIns="36000" bIns="0">
              <a:spAutoFit/>
            </a:bodyPr>
            <a:lstStyle/>
            <a:p>
              <a:pPr algn="ctr"/>
              <a:r>
                <a:rPr lang="en-US" altLang="ja-JP" sz="1800" dirty="0">
                  <a:solidFill>
                    <a:schemeClr val="accent2"/>
                  </a:solidFill>
                </a:rPr>
                <a:t>3. </a:t>
              </a:r>
              <a:r>
                <a:rPr lang="en-US" altLang="ja-JP" sz="1800" dirty="0" err="1">
                  <a:solidFill>
                    <a:schemeClr val="accent2"/>
                  </a:solidFill>
                </a:rPr>
                <a:t>Seismo</a:t>
              </a:r>
              <a:r>
                <a:rPr lang="en-US" altLang="ja-JP" sz="1800" dirty="0">
                  <a:solidFill>
                    <a:schemeClr val="accent2"/>
                  </a:solidFill>
                </a:rPr>
                <a:t>-electromagnetic phenomena</a:t>
              </a:r>
              <a:endParaRPr lang="ja-JP" altLang="en-US" sz="1800" dirty="0">
                <a:solidFill>
                  <a:schemeClr val="accent2"/>
                </a:solidFill>
              </a:endParaRPr>
            </a:p>
          </p:txBody>
        </p:sp>
        <p:cxnSp>
          <p:nvCxnSpPr>
            <p:cNvPr id="85" name="直線矢印コネクタ 84">
              <a:extLst>
                <a:ext uri="{FF2B5EF4-FFF2-40B4-BE49-F238E27FC236}">
                  <a16:creationId xmlns:a16="http://schemas.microsoft.com/office/drawing/2014/main" id="{283E0E53-DFB1-6279-D203-07D7BC678451}"/>
                </a:ext>
              </a:extLst>
            </p:cNvPr>
            <p:cNvCxnSpPr>
              <a:cxnSpLocks/>
              <a:stCxn id="83" idx="0"/>
              <a:endCxn id="84" idx="2"/>
            </p:cNvCxnSpPr>
            <p:nvPr/>
          </p:nvCxnSpPr>
          <p:spPr>
            <a:xfrm flipH="1" flipV="1">
              <a:off x="5627831" y="3762789"/>
              <a:ext cx="184485" cy="35020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7B30E7B2-7C3F-AB6A-59A5-E498431C88A5}"/>
                </a:ext>
              </a:extLst>
            </p:cNvPr>
            <p:cNvSpPr txBox="1"/>
            <p:nvPr/>
          </p:nvSpPr>
          <p:spPr>
            <a:xfrm>
              <a:off x="5817238" y="4708030"/>
              <a:ext cx="2011448" cy="613222"/>
            </a:xfrm>
            <a:prstGeom prst="rect">
              <a:avLst/>
            </a:prstGeom>
            <a:solidFill>
              <a:schemeClr val="bg1">
                <a:lumMod val="95000"/>
              </a:schemeClr>
            </a:solidFill>
          </p:spPr>
          <p:txBody>
            <a:bodyPr wrap="square" lIns="36000" tIns="0" rIns="36000" bIns="0">
              <a:spAutoFit/>
            </a:bodyPr>
            <a:lstStyle/>
            <a:p>
              <a:r>
                <a:rPr lang="en-US" altLang="ja-JP" sz="1800" dirty="0">
                  <a:solidFill>
                    <a:schemeClr val="accent2"/>
                  </a:solidFill>
                </a:rPr>
                <a:t>2. Electrification</a:t>
              </a:r>
              <a:br>
                <a:rPr lang="en-US" altLang="ja-JP" sz="1800" dirty="0">
                  <a:solidFill>
                    <a:schemeClr val="accent2"/>
                  </a:solidFill>
                </a:rPr>
              </a:br>
              <a:r>
                <a:rPr lang="ja-JP" altLang="en-US" sz="1800" dirty="0">
                  <a:solidFill>
                    <a:schemeClr val="accent2"/>
                  </a:solidFill>
                </a:rPr>
                <a:t>    </a:t>
              </a:r>
              <a:r>
                <a:rPr lang="en-US" altLang="ja-JP" sz="1800" dirty="0">
                  <a:solidFill>
                    <a:schemeClr val="accent2"/>
                  </a:solidFill>
                </a:rPr>
                <a:t>Electric current</a:t>
              </a:r>
              <a:endParaRPr lang="ja-JP" altLang="en-US" sz="1800" dirty="0">
                <a:solidFill>
                  <a:schemeClr val="accent2"/>
                </a:solidFill>
              </a:endParaRPr>
            </a:p>
          </p:txBody>
        </p:sp>
      </p:grpSp>
      <p:sp>
        <p:nvSpPr>
          <p:cNvPr id="107" name="テキスト ボックス 106">
            <a:extLst>
              <a:ext uri="{FF2B5EF4-FFF2-40B4-BE49-F238E27FC236}">
                <a16:creationId xmlns:a16="http://schemas.microsoft.com/office/drawing/2014/main" id="{80243ADC-5851-914A-F55A-6C998C681750}"/>
              </a:ext>
            </a:extLst>
          </p:cNvPr>
          <p:cNvSpPr txBox="1"/>
          <p:nvPr/>
        </p:nvSpPr>
        <p:spPr>
          <a:xfrm>
            <a:off x="539668" y="6109153"/>
            <a:ext cx="7790069" cy="369332"/>
          </a:xfrm>
          <a:prstGeom prst="rect">
            <a:avLst/>
          </a:prstGeom>
          <a:noFill/>
        </p:spPr>
        <p:txBody>
          <a:bodyPr wrap="square">
            <a:spAutoFit/>
          </a:bodyPr>
          <a:lstStyle/>
          <a:p>
            <a:pPr algn="l"/>
            <a:r>
              <a:rPr lang="en-US" altLang="ja-JP" sz="1800" dirty="0"/>
              <a:t>S</a:t>
            </a:r>
            <a:r>
              <a:rPr lang="en-US" altLang="ja-JP" sz="1800" b="0" i="0" u="none" strike="noStrike" baseline="0" dirty="0"/>
              <a:t>patial distributions and spectroscopic characteristics of photon emissions</a:t>
            </a:r>
            <a:endParaRPr lang="ja-JP" altLang="en-US" sz="2000" dirty="0"/>
          </a:p>
        </p:txBody>
      </p:sp>
      <p:cxnSp>
        <p:nvCxnSpPr>
          <p:cNvPr id="108" name="直線矢印コネクタ 107">
            <a:extLst>
              <a:ext uri="{FF2B5EF4-FFF2-40B4-BE49-F238E27FC236}">
                <a16:creationId xmlns:a16="http://schemas.microsoft.com/office/drawing/2014/main" id="{5273E283-FD14-AC02-8FF1-525B9E10BA4C}"/>
              </a:ext>
            </a:extLst>
          </p:cNvPr>
          <p:cNvCxnSpPr>
            <a:cxnSpLocks/>
          </p:cNvCxnSpPr>
          <p:nvPr/>
        </p:nvCxnSpPr>
        <p:spPr>
          <a:xfrm>
            <a:off x="3765277" y="6419850"/>
            <a:ext cx="0" cy="2480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6A44477C-8EFD-194B-9F2F-A8C1048152BD}"/>
              </a:ext>
            </a:extLst>
          </p:cNvPr>
          <p:cNvSpPr/>
          <p:nvPr/>
        </p:nvSpPr>
        <p:spPr>
          <a:xfrm>
            <a:off x="2781300" y="6667930"/>
            <a:ext cx="2095500" cy="1006486"/>
          </a:xfrm>
          <a:prstGeom prst="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927D8E56-2C98-8658-8F07-01253109FCB1}"/>
              </a:ext>
            </a:extLst>
          </p:cNvPr>
          <p:cNvGrpSpPr/>
          <p:nvPr/>
        </p:nvGrpSpPr>
        <p:grpSpPr>
          <a:xfrm>
            <a:off x="6882704" y="2824800"/>
            <a:ext cx="10975509" cy="3343879"/>
            <a:chOff x="6882704" y="2824800"/>
            <a:chExt cx="10975509" cy="3343879"/>
          </a:xfrm>
        </p:grpSpPr>
        <p:sp>
          <p:nvSpPr>
            <p:cNvPr id="94" name="吹き出し: 四角形 93">
              <a:extLst>
                <a:ext uri="{FF2B5EF4-FFF2-40B4-BE49-F238E27FC236}">
                  <a16:creationId xmlns:a16="http://schemas.microsoft.com/office/drawing/2014/main" id="{06F6AFCD-3356-36FD-74AE-DEECED307C88}"/>
                </a:ext>
              </a:extLst>
            </p:cNvPr>
            <p:cNvSpPr/>
            <p:nvPr/>
          </p:nvSpPr>
          <p:spPr>
            <a:xfrm>
              <a:off x="6882704" y="2824800"/>
              <a:ext cx="10840704" cy="3278472"/>
            </a:xfrm>
            <a:custGeom>
              <a:avLst/>
              <a:gdLst>
                <a:gd name="connsiteX0" fmla="*/ 0 w 8447587"/>
                <a:gd name="connsiteY0" fmla="*/ 0 h 3278472"/>
                <a:gd name="connsiteX1" fmla="*/ 1407931 w 8447587"/>
                <a:gd name="connsiteY1" fmla="*/ 0 h 3278472"/>
                <a:gd name="connsiteX2" fmla="*/ 1407931 w 8447587"/>
                <a:gd name="connsiteY2" fmla="*/ 0 h 3278472"/>
                <a:gd name="connsiteX3" fmla="*/ 3519828 w 8447587"/>
                <a:gd name="connsiteY3" fmla="*/ 0 h 3278472"/>
                <a:gd name="connsiteX4" fmla="*/ 8447587 w 8447587"/>
                <a:gd name="connsiteY4" fmla="*/ 0 h 3278472"/>
                <a:gd name="connsiteX5" fmla="*/ 8447587 w 8447587"/>
                <a:gd name="connsiteY5" fmla="*/ 1912442 h 3278472"/>
                <a:gd name="connsiteX6" fmla="*/ 8447587 w 8447587"/>
                <a:gd name="connsiteY6" fmla="*/ 1912442 h 3278472"/>
                <a:gd name="connsiteX7" fmla="*/ 8447587 w 8447587"/>
                <a:gd name="connsiteY7" fmla="*/ 2732060 h 3278472"/>
                <a:gd name="connsiteX8" fmla="*/ 8447587 w 8447587"/>
                <a:gd name="connsiteY8" fmla="*/ 3278472 h 3278472"/>
                <a:gd name="connsiteX9" fmla="*/ 3519828 w 8447587"/>
                <a:gd name="connsiteY9" fmla="*/ 3278472 h 3278472"/>
                <a:gd name="connsiteX10" fmla="*/ 1407931 w 8447587"/>
                <a:gd name="connsiteY10" fmla="*/ 3278472 h 3278472"/>
                <a:gd name="connsiteX11" fmla="*/ 1407931 w 8447587"/>
                <a:gd name="connsiteY11" fmla="*/ 3278472 h 3278472"/>
                <a:gd name="connsiteX12" fmla="*/ 0 w 8447587"/>
                <a:gd name="connsiteY12" fmla="*/ 3278472 h 3278472"/>
                <a:gd name="connsiteX13" fmla="*/ 0 w 8447587"/>
                <a:gd name="connsiteY13" fmla="*/ 2732060 h 3278472"/>
                <a:gd name="connsiteX14" fmla="*/ -2393117 w 8447587"/>
                <a:gd name="connsiteY14" fmla="*/ 2003278 h 3278472"/>
                <a:gd name="connsiteX15" fmla="*/ 0 w 8447587"/>
                <a:gd name="connsiteY15" fmla="*/ 1912442 h 3278472"/>
                <a:gd name="connsiteX16" fmla="*/ 0 w 8447587"/>
                <a:gd name="connsiteY16" fmla="*/ 0 h 3278472"/>
                <a:gd name="connsiteX0" fmla="*/ 2393117 w 10840704"/>
                <a:gd name="connsiteY0" fmla="*/ 0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2386767 w 10840704"/>
                <a:gd name="connsiteY13" fmla="*/ 2370110 h 3278472"/>
                <a:gd name="connsiteX14" fmla="*/ 0 w 10840704"/>
                <a:gd name="connsiteY14" fmla="*/ 2003278 h 3278472"/>
                <a:gd name="connsiteX15" fmla="*/ 2393117 w 10840704"/>
                <a:gd name="connsiteY15" fmla="*/ 1912442 h 3278472"/>
                <a:gd name="connsiteX16" fmla="*/ 2393117 w 10840704"/>
                <a:gd name="connsiteY16" fmla="*/ 0 h 327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704" h="3278472">
                  <a:moveTo>
                    <a:pt x="2393117" y="0"/>
                  </a:moveTo>
                  <a:lnTo>
                    <a:pt x="3801048" y="0"/>
                  </a:lnTo>
                  <a:lnTo>
                    <a:pt x="3801048" y="0"/>
                  </a:lnTo>
                  <a:lnTo>
                    <a:pt x="5912945" y="0"/>
                  </a:lnTo>
                  <a:lnTo>
                    <a:pt x="10840704" y="0"/>
                  </a:lnTo>
                  <a:lnTo>
                    <a:pt x="10840704" y="1912442"/>
                  </a:lnTo>
                  <a:lnTo>
                    <a:pt x="10840704" y="1912442"/>
                  </a:lnTo>
                  <a:lnTo>
                    <a:pt x="10840704" y="2732060"/>
                  </a:lnTo>
                  <a:lnTo>
                    <a:pt x="10840704" y="3278472"/>
                  </a:lnTo>
                  <a:lnTo>
                    <a:pt x="5912945" y="3278472"/>
                  </a:lnTo>
                  <a:lnTo>
                    <a:pt x="3801048" y="3278472"/>
                  </a:lnTo>
                  <a:lnTo>
                    <a:pt x="3801048" y="3278472"/>
                  </a:lnTo>
                  <a:lnTo>
                    <a:pt x="2393117" y="3278472"/>
                  </a:lnTo>
                  <a:cubicBezTo>
                    <a:pt x="2391000" y="2975685"/>
                    <a:pt x="2388884" y="2672897"/>
                    <a:pt x="2386767" y="2370110"/>
                  </a:cubicBezTo>
                  <a:lnTo>
                    <a:pt x="0" y="2003278"/>
                  </a:lnTo>
                  <a:lnTo>
                    <a:pt x="2393117" y="1912442"/>
                  </a:lnTo>
                  <a:lnTo>
                    <a:pt x="2393117" y="0"/>
                  </a:lnTo>
                  <a:close/>
                </a:path>
              </a:pathLst>
            </a:cu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616B8FDD-180B-60F4-1A55-7D51DC323AC2}"/>
                </a:ext>
              </a:extLst>
            </p:cNvPr>
            <p:cNvGrpSpPr/>
            <p:nvPr/>
          </p:nvGrpSpPr>
          <p:grpSpPr>
            <a:xfrm>
              <a:off x="9369424" y="3405103"/>
              <a:ext cx="8488789" cy="2763576"/>
              <a:chOff x="9369424" y="3405103"/>
              <a:chExt cx="8488789" cy="2763576"/>
            </a:xfrm>
          </p:grpSpPr>
          <p:sp>
            <p:nvSpPr>
              <p:cNvPr id="18" name="テキスト ボックス 17">
                <a:extLst>
                  <a:ext uri="{FF2B5EF4-FFF2-40B4-BE49-F238E27FC236}">
                    <a16:creationId xmlns:a16="http://schemas.microsoft.com/office/drawing/2014/main" id="{83065620-81DF-4EFB-FB99-428CE8C57757}"/>
                  </a:ext>
                </a:extLst>
              </p:cNvPr>
              <p:cNvSpPr txBox="1"/>
              <p:nvPr/>
            </p:nvSpPr>
            <p:spPr>
              <a:xfrm>
                <a:off x="9369424" y="3405103"/>
                <a:ext cx="8460007" cy="2477601"/>
              </a:xfrm>
              <a:prstGeom prst="rect">
                <a:avLst/>
              </a:prstGeom>
              <a:noFill/>
            </p:spPr>
            <p:txBody>
              <a:bodyPr wrap="square" rtlCol="0">
                <a:spAutoFit/>
              </a:bodyPr>
              <a:lstStyle/>
              <a:p>
                <a:pPr indent="-360000">
                  <a:lnSpc>
                    <a:spcPct val="110000"/>
                  </a:lnSpc>
                  <a:buFont typeface="Wingdings" panose="05000000000000000000" pitchFamily="2" charset="2"/>
                  <a:buChar char="ü"/>
                </a:pPr>
                <a:r>
                  <a:rPr lang="en-US" altLang="ja-JP" sz="2400" dirty="0"/>
                  <a:t>Piezoelectricity</a:t>
                </a:r>
                <a:r>
                  <a:rPr lang="en-US" altLang="ja-JP" sz="2800" dirty="0"/>
                  <a:t> </a:t>
                </a:r>
                <a:r>
                  <a:rPr lang="en-US" altLang="ja-JP" sz="1800" dirty="0"/>
                  <a:t>(e.g., Finkelstein et al., 1973;; Wang, 2021)</a:t>
                </a:r>
              </a:p>
              <a:p>
                <a:pPr indent="-360000">
                  <a:lnSpc>
                    <a:spcPct val="110000"/>
                  </a:lnSpc>
                  <a:buFont typeface="Wingdings" panose="05000000000000000000" pitchFamily="2" charset="2"/>
                  <a:buChar char="ü"/>
                </a:pPr>
                <a:r>
                  <a:rPr kumimoji="1" lang="en-029" altLang="ja-JP" sz="2400" dirty="0"/>
                  <a:t>Fluids </a:t>
                </a:r>
                <a:r>
                  <a:rPr kumimoji="1" lang="en-029" altLang="ja-JP" sz="1800" dirty="0"/>
                  <a:t>(e.g. </a:t>
                </a:r>
                <a:r>
                  <a:rPr kumimoji="1" lang="en-029" altLang="ja-JP" sz="1800" dirty="0" err="1"/>
                  <a:t>Mizutani</a:t>
                </a:r>
                <a:r>
                  <a:rPr kumimoji="1" lang="en-029" altLang="ja-JP" sz="1800" dirty="0"/>
                  <a:t> et al., 1976; Uyeda et al., 2009)</a:t>
                </a:r>
              </a:p>
              <a:p>
                <a:pPr indent="-360000">
                  <a:lnSpc>
                    <a:spcPct val="110000"/>
                  </a:lnSpc>
                  <a:buFont typeface="Wingdings" panose="05000000000000000000" pitchFamily="2" charset="2"/>
                  <a:buChar char="ü"/>
                </a:pPr>
                <a:r>
                  <a:rPr kumimoji="1" lang="en-US" altLang="ja-JP" sz="2400" dirty="0"/>
                  <a:t>E</a:t>
                </a:r>
                <a:r>
                  <a:rPr kumimoji="1" lang="en-029" altLang="ja-JP" sz="2400" dirty="0"/>
                  <a:t>xo-electron </a:t>
                </a:r>
                <a:r>
                  <a:rPr kumimoji="1" lang="en-US" altLang="ja-JP" sz="1800" dirty="0"/>
                  <a:t>(e.g., Brady and Rowell, 1986; </a:t>
                </a:r>
                <a:r>
                  <a:rPr kumimoji="1" lang="en-US" altLang="ja-JP" sz="1800" dirty="0" err="1"/>
                  <a:t>Enomoto</a:t>
                </a:r>
                <a:r>
                  <a:rPr kumimoji="1" lang="en-US" altLang="ja-JP" sz="1800" dirty="0"/>
                  <a:t> et al., 2021)</a:t>
                </a:r>
                <a:endParaRPr kumimoji="1" lang="en-029" altLang="ja-JP" sz="1800" dirty="0"/>
              </a:p>
              <a:p>
                <a:pPr indent="-360000">
                  <a:lnSpc>
                    <a:spcPct val="110000"/>
                  </a:lnSpc>
                  <a:buFont typeface="Wingdings" panose="05000000000000000000" pitchFamily="2" charset="2"/>
                  <a:buChar char="ü"/>
                </a:pPr>
                <a:r>
                  <a:rPr kumimoji="1" lang="en-029" altLang="ja-JP" sz="2400" dirty="0"/>
                  <a:t>Positive charge carriers </a:t>
                </a:r>
                <a:r>
                  <a:rPr kumimoji="1" lang="en-029" altLang="ja-JP" sz="1800" dirty="0"/>
                  <a:t>(e.g., Freund, 2002; Freund et al., 2009)</a:t>
                </a:r>
              </a:p>
              <a:p>
                <a:pPr indent="-360000">
                  <a:lnSpc>
                    <a:spcPct val="110000"/>
                  </a:lnSpc>
                  <a:buFont typeface="Wingdings" panose="05000000000000000000" pitchFamily="2" charset="2"/>
                  <a:buChar char="ü"/>
                </a:pPr>
                <a:r>
                  <a:rPr kumimoji="1" lang="en-029" altLang="ja-JP" sz="2400" u="sng" dirty="0"/>
                  <a:t>Frictional or contact electrification</a:t>
                </a:r>
                <a:br>
                  <a:rPr kumimoji="1" lang="en-029" altLang="ja-JP" sz="1800" dirty="0"/>
                </a:br>
                <a:r>
                  <a:rPr kumimoji="1" lang="en-029" altLang="ja-JP" sz="1800" dirty="0"/>
                  <a:t>       (e.g., Takeuchi and </a:t>
                </a:r>
                <a:r>
                  <a:rPr kumimoji="1" lang="en-029" altLang="ja-JP" sz="1800" dirty="0" err="1"/>
                  <a:t>Nagahama</a:t>
                </a:r>
                <a:r>
                  <a:rPr kumimoji="1" lang="en-029" altLang="ja-JP" sz="1800" dirty="0"/>
                  <a:t>, 2002; Muto et al., 2008; Tanaka et al., 2022)</a:t>
                </a:r>
              </a:p>
            </p:txBody>
          </p:sp>
          <p:sp>
            <p:nvSpPr>
              <p:cNvPr id="28" name="テキスト ボックス 27">
                <a:extLst>
                  <a:ext uri="{FF2B5EF4-FFF2-40B4-BE49-F238E27FC236}">
                    <a16:creationId xmlns:a16="http://schemas.microsoft.com/office/drawing/2014/main" id="{E9C841F3-6DD3-A0AE-CAB9-5D56A6C72875}"/>
                  </a:ext>
                </a:extLst>
              </p:cNvPr>
              <p:cNvSpPr txBox="1"/>
              <p:nvPr/>
            </p:nvSpPr>
            <p:spPr>
              <a:xfrm>
                <a:off x="16770151" y="5707014"/>
                <a:ext cx="1088062" cy="461665"/>
              </a:xfrm>
              <a:prstGeom prst="rect">
                <a:avLst/>
              </a:prstGeom>
              <a:noFill/>
            </p:spPr>
            <p:txBody>
              <a:bodyPr wrap="square">
                <a:spAutoFit/>
              </a:bodyPr>
              <a:lstStyle/>
              <a:p>
                <a:pPr algn="ctr"/>
                <a:r>
                  <a:rPr lang="en-029" altLang="ja-JP" sz="2400" dirty="0">
                    <a:latin typeface="+mj-lt"/>
                  </a:rPr>
                  <a:t>etc…</a:t>
                </a:r>
                <a:endParaRPr lang="ja-JP" altLang="en-US" sz="2400" dirty="0">
                  <a:latin typeface="+mj-lt"/>
                </a:endParaRPr>
              </a:p>
            </p:txBody>
          </p:sp>
        </p:grpSp>
        <p:sp>
          <p:nvSpPr>
            <p:cNvPr id="42" name="テキスト ボックス 41">
              <a:extLst>
                <a:ext uri="{FF2B5EF4-FFF2-40B4-BE49-F238E27FC236}">
                  <a16:creationId xmlns:a16="http://schemas.microsoft.com/office/drawing/2014/main" id="{36EA83F5-2A03-6C03-8505-5988B196DC10}"/>
                </a:ext>
              </a:extLst>
            </p:cNvPr>
            <p:cNvSpPr txBox="1"/>
            <p:nvPr/>
          </p:nvSpPr>
          <p:spPr>
            <a:xfrm>
              <a:off x="9391649" y="2936017"/>
              <a:ext cx="8212357" cy="461665"/>
            </a:xfrm>
            <a:prstGeom prst="rect">
              <a:avLst/>
            </a:prstGeom>
            <a:solidFill>
              <a:schemeClr val="accent1"/>
            </a:solidFill>
            <a:ln>
              <a:noFill/>
            </a:ln>
          </p:spPr>
          <p:txBody>
            <a:bodyPr wrap="square">
              <a:spAutoFit/>
            </a:bodyPr>
            <a:lstStyle/>
            <a:p>
              <a:r>
                <a:rPr lang="en-US" altLang="ja-JP" sz="2400" b="1" dirty="0">
                  <a:solidFill>
                    <a:schemeClr val="bg1"/>
                  </a:solidFill>
                  <a:latin typeface="+mj-lt"/>
                </a:rPr>
                <a:t>Possible generation mechanism related to:</a:t>
              </a:r>
            </a:p>
          </p:txBody>
        </p:sp>
      </p:grpSp>
      <p:grpSp>
        <p:nvGrpSpPr>
          <p:cNvPr id="3" name="グループ化 2">
            <a:extLst>
              <a:ext uri="{FF2B5EF4-FFF2-40B4-BE49-F238E27FC236}">
                <a16:creationId xmlns:a16="http://schemas.microsoft.com/office/drawing/2014/main" id="{6503148B-F458-D053-ACB9-17CD2FD2DBFE}"/>
              </a:ext>
            </a:extLst>
          </p:cNvPr>
          <p:cNvGrpSpPr/>
          <p:nvPr/>
        </p:nvGrpSpPr>
        <p:grpSpPr>
          <a:xfrm>
            <a:off x="9250022" y="6248428"/>
            <a:ext cx="8473386" cy="3503585"/>
            <a:chOff x="9250022" y="6248428"/>
            <a:chExt cx="8473386" cy="3503585"/>
          </a:xfrm>
        </p:grpSpPr>
        <p:grpSp>
          <p:nvGrpSpPr>
            <p:cNvPr id="97" name="グループ化 96">
              <a:extLst>
                <a:ext uri="{FF2B5EF4-FFF2-40B4-BE49-F238E27FC236}">
                  <a16:creationId xmlns:a16="http://schemas.microsoft.com/office/drawing/2014/main" id="{D6AC4C0C-E4D0-A9F1-DA3B-D2C25A00B25B}"/>
                </a:ext>
              </a:extLst>
            </p:cNvPr>
            <p:cNvGrpSpPr/>
            <p:nvPr/>
          </p:nvGrpSpPr>
          <p:grpSpPr>
            <a:xfrm>
              <a:off x="9250022" y="6693997"/>
              <a:ext cx="8473386" cy="3058016"/>
              <a:chOff x="9250022" y="6693997"/>
              <a:chExt cx="8473386" cy="3058016"/>
            </a:xfrm>
          </p:grpSpPr>
          <p:grpSp>
            <p:nvGrpSpPr>
              <p:cNvPr id="46" name="グループ化 45">
                <a:extLst>
                  <a:ext uri="{FF2B5EF4-FFF2-40B4-BE49-F238E27FC236}">
                    <a16:creationId xmlns:a16="http://schemas.microsoft.com/office/drawing/2014/main" id="{128359DD-EF0E-C959-F642-E44F46DB8CDE}"/>
                  </a:ext>
                </a:extLst>
              </p:cNvPr>
              <p:cNvGrpSpPr/>
              <p:nvPr/>
            </p:nvGrpSpPr>
            <p:grpSpPr>
              <a:xfrm>
                <a:off x="9369424" y="6693997"/>
                <a:ext cx="8353984" cy="2702278"/>
                <a:chOff x="9418674" y="6693997"/>
                <a:chExt cx="8353984" cy="2702278"/>
              </a:xfrm>
            </p:grpSpPr>
            <p:sp>
              <p:nvSpPr>
                <p:cNvPr id="29" name="テキスト ボックス 28">
                  <a:extLst>
                    <a:ext uri="{FF2B5EF4-FFF2-40B4-BE49-F238E27FC236}">
                      <a16:creationId xmlns:a16="http://schemas.microsoft.com/office/drawing/2014/main" id="{D5731D39-4A3D-D689-EF70-E8830472C4FE}"/>
                    </a:ext>
                  </a:extLst>
                </p:cNvPr>
                <p:cNvSpPr txBox="1"/>
                <p:nvPr/>
              </p:nvSpPr>
              <p:spPr>
                <a:xfrm>
                  <a:off x="9418674" y="6693997"/>
                  <a:ext cx="8353984" cy="2702278"/>
                </a:xfrm>
                <a:prstGeom prst="rect">
                  <a:avLst/>
                </a:prstGeom>
                <a:noFill/>
              </p:spPr>
              <p:txBody>
                <a:bodyPr wrap="square" rtlCol="0">
                  <a:spAutoFit/>
                </a:bodyPr>
                <a:lstStyle/>
                <a:p>
                  <a:pPr>
                    <a:lnSpc>
                      <a:spcPct val="120000"/>
                    </a:lnSpc>
                    <a:spcBef>
                      <a:spcPts val="1200"/>
                    </a:spcBef>
                  </a:pPr>
                  <a:r>
                    <a:rPr lang="en-US" altLang="ja-JP" sz="2400" dirty="0"/>
                    <a:t>Charge densities of frictional or fracturing surfaces were estimated from potential difference or current:</a:t>
                  </a:r>
                </a:p>
                <a:p>
                  <a:pPr algn="ctr">
                    <a:lnSpc>
                      <a:spcPct val="110000"/>
                    </a:lnSpc>
                    <a:spcBef>
                      <a:spcPts val="600"/>
                    </a:spcBef>
                  </a:pPr>
                  <a:r>
                    <a:rPr lang="en-US" altLang="ja-JP" sz="2400" dirty="0">
                      <a:solidFill>
                        <a:schemeClr val="accent1"/>
                      </a:solidFill>
                      <a:latin typeface="+mj-lt"/>
                    </a:rPr>
                    <a:t>10</a:t>
                  </a:r>
                  <a:r>
                    <a:rPr lang="en-US" altLang="ja-JP" sz="2400" baseline="30000" dirty="0">
                      <a:solidFill>
                        <a:schemeClr val="accent1"/>
                      </a:solidFill>
                      <a:latin typeface="+mj-lt"/>
                    </a:rPr>
                    <a:t>-4</a:t>
                  </a:r>
                  <a:r>
                    <a:rPr lang="ja-JP" altLang="en-US" sz="2400" dirty="0">
                      <a:solidFill>
                        <a:schemeClr val="accent1"/>
                      </a:solidFill>
                      <a:latin typeface="+mj-lt"/>
                    </a:rPr>
                    <a:t>ｰ</a:t>
                  </a:r>
                  <a:r>
                    <a:rPr lang="en-US" altLang="ja-JP" sz="2400" dirty="0">
                      <a:solidFill>
                        <a:schemeClr val="accent1"/>
                      </a:solidFill>
                      <a:latin typeface="+mj-lt"/>
                    </a:rPr>
                    <a:t>10</a:t>
                  </a:r>
                  <a:r>
                    <a:rPr lang="en-US" altLang="ja-JP" sz="2400" baseline="30000" dirty="0">
                      <a:solidFill>
                        <a:schemeClr val="accent1"/>
                      </a:solidFill>
                      <a:latin typeface="+mj-lt"/>
                    </a:rPr>
                    <a:t>-2 </a:t>
                  </a:r>
                  <a:r>
                    <a:rPr lang="en-US" altLang="ja-JP" sz="2400" dirty="0">
                      <a:solidFill>
                        <a:schemeClr val="accent1"/>
                      </a:solidFill>
                      <a:latin typeface="+mj-lt"/>
                    </a:rPr>
                    <a:t>C/m</a:t>
                  </a:r>
                  <a:r>
                    <a:rPr lang="en-US" altLang="ja-JP" sz="2400" baseline="30000" dirty="0">
                      <a:solidFill>
                        <a:schemeClr val="accent1"/>
                      </a:solidFill>
                      <a:latin typeface="+mj-lt"/>
                    </a:rPr>
                    <a:t>2</a:t>
                  </a:r>
                  <a:r>
                    <a:rPr lang="en-US" altLang="ja-JP" sz="2400" dirty="0">
                      <a:solidFill>
                        <a:schemeClr val="accent1"/>
                      </a:solidFill>
                      <a:latin typeface="+mj-lt"/>
                    </a:rPr>
                    <a:t> &gt; 10</a:t>
                  </a:r>
                  <a:r>
                    <a:rPr lang="en-US" altLang="ja-JP" sz="2400" baseline="30000" dirty="0">
                      <a:solidFill>
                        <a:schemeClr val="accent1"/>
                      </a:solidFill>
                      <a:latin typeface="+mj-lt"/>
                    </a:rPr>
                    <a:t>-5 </a:t>
                  </a:r>
                  <a:r>
                    <a:rPr lang="en-US" altLang="ja-JP" sz="2400" dirty="0">
                      <a:solidFill>
                        <a:schemeClr val="accent1"/>
                      </a:solidFill>
                      <a:latin typeface="+mj-lt"/>
                    </a:rPr>
                    <a:t>C/m</a:t>
                  </a:r>
                  <a:r>
                    <a:rPr lang="en-US" altLang="ja-JP" sz="2400" baseline="30000" dirty="0">
                      <a:solidFill>
                        <a:schemeClr val="accent1"/>
                      </a:solidFill>
                      <a:latin typeface="+mj-lt"/>
                    </a:rPr>
                    <a:t>2  </a:t>
                  </a:r>
                  <a:br>
                    <a:rPr lang="en-US" altLang="ja-JP" sz="2400" baseline="30000" dirty="0">
                      <a:solidFill>
                        <a:schemeClr val="accent1"/>
                      </a:solidFill>
                      <a:latin typeface="+mj-lt"/>
                    </a:rPr>
                  </a:br>
                  <a:br>
                    <a:rPr lang="en-US" altLang="ja-JP" sz="2400" baseline="30000" dirty="0">
                      <a:solidFill>
                        <a:schemeClr val="accent1"/>
                      </a:solidFill>
                      <a:latin typeface="+mj-lt"/>
                    </a:rPr>
                  </a:br>
                  <a:r>
                    <a:rPr lang="ja-JP" altLang="en-US" sz="2400" dirty="0">
                      <a:latin typeface="+mj-lt"/>
                    </a:rPr>
                    <a:t>→</a:t>
                  </a:r>
                  <a:r>
                    <a:rPr lang="ja-JP" altLang="en-US" sz="2400" dirty="0"/>
                    <a:t> </a:t>
                  </a:r>
                  <a:r>
                    <a:rPr lang="en-US" altLang="ja-JP" sz="2400" dirty="0">
                      <a:latin typeface="+mj-lt"/>
                    </a:rPr>
                    <a:t>cause </a:t>
                  </a:r>
                  <a:r>
                    <a:rPr lang="en-US" altLang="ja-JP" sz="2400" dirty="0">
                      <a:solidFill>
                        <a:schemeClr val="accent1"/>
                      </a:solidFill>
                      <a:latin typeface="+mj-lt"/>
                    </a:rPr>
                    <a:t>an electric discharge by dielectric breakdown of air</a:t>
                  </a:r>
                  <a:endParaRPr lang="ja-JP" altLang="en-US" sz="2400" dirty="0">
                    <a:solidFill>
                      <a:schemeClr val="accent1"/>
                    </a:solidFill>
                    <a:latin typeface="+mj-lt"/>
                  </a:endParaRPr>
                </a:p>
                <a:p>
                  <a:pPr>
                    <a:lnSpc>
                      <a:spcPct val="120000"/>
                    </a:lnSpc>
                    <a:spcBef>
                      <a:spcPts val="1200"/>
                    </a:spcBef>
                  </a:pPr>
                  <a:endParaRPr lang="en-US" altLang="ja-JP" sz="2400" dirty="0"/>
                </a:p>
              </p:txBody>
            </p:sp>
            <p:sp>
              <p:nvSpPr>
                <p:cNvPr id="35" name="テキスト ボックス 34">
                  <a:extLst>
                    <a:ext uri="{FF2B5EF4-FFF2-40B4-BE49-F238E27FC236}">
                      <a16:creationId xmlns:a16="http://schemas.microsoft.com/office/drawing/2014/main" id="{C486E9F2-0962-3C5D-BD6A-19B09D20C0DF}"/>
                    </a:ext>
                  </a:extLst>
                </p:cNvPr>
                <p:cNvSpPr txBox="1"/>
                <p:nvPr/>
              </p:nvSpPr>
              <p:spPr>
                <a:xfrm>
                  <a:off x="13936701" y="8037437"/>
                  <a:ext cx="3630832" cy="369332"/>
                </a:xfrm>
                <a:prstGeom prst="rect">
                  <a:avLst/>
                </a:prstGeom>
                <a:noFill/>
              </p:spPr>
              <p:txBody>
                <a:bodyPr wrap="square">
                  <a:spAutoFit/>
                </a:bodyPr>
                <a:lstStyle/>
                <a:p>
                  <a:pPr algn="ctr"/>
                  <a:r>
                    <a:rPr lang="en-029" altLang="ja-JP" sz="1800" dirty="0">
                      <a:solidFill>
                        <a:schemeClr val="accent1"/>
                      </a:solidFill>
                      <a:latin typeface="+mj-lt"/>
                    </a:rPr>
                    <a:t>(Takeuchi and </a:t>
                  </a:r>
                  <a:r>
                    <a:rPr lang="en-029" altLang="ja-JP" sz="1800" dirty="0" err="1">
                      <a:solidFill>
                        <a:schemeClr val="accent1"/>
                      </a:solidFill>
                      <a:latin typeface="+mj-lt"/>
                    </a:rPr>
                    <a:t>Nagahama</a:t>
                  </a:r>
                  <a:r>
                    <a:rPr lang="en-029" altLang="ja-JP" sz="1800" dirty="0">
                      <a:solidFill>
                        <a:schemeClr val="accent1"/>
                      </a:solidFill>
                      <a:latin typeface="+mj-lt"/>
                    </a:rPr>
                    <a:t>, 2002)</a:t>
                  </a:r>
                  <a:endParaRPr lang="ja-JP" altLang="en-US" sz="1800" dirty="0">
                    <a:solidFill>
                      <a:schemeClr val="accent1"/>
                    </a:solidFill>
                    <a:latin typeface="+mj-lt"/>
                  </a:endParaRPr>
                </a:p>
              </p:txBody>
            </p:sp>
          </p:grpSp>
          <p:sp>
            <p:nvSpPr>
              <p:cNvPr id="41" name="二等辺三角形 40">
                <a:extLst>
                  <a:ext uri="{FF2B5EF4-FFF2-40B4-BE49-F238E27FC236}">
                    <a16:creationId xmlns:a16="http://schemas.microsoft.com/office/drawing/2014/main" id="{8509F51E-DF77-B7C6-5D28-006DF246CF3A}"/>
                  </a:ext>
                </a:extLst>
              </p:cNvPr>
              <p:cNvSpPr/>
              <p:nvPr/>
            </p:nvSpPr>
            <p:spPr>
              <a:xfrm rot="10800000">
                <a:off x="13263045" y="8937188"/>
                <a:ext cx="383842" cy="33089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8A4AE836-F052-6FFA-FA33-5A353553BA14}"/>
                  </a:ext>
                </a:extLst>
              </p:cNvPr>
              <p:cNvSpPr txBox="1"/>
              <p:nvPr/>
            </p:nvSpPr>
            <p:spPr>
              <a:xfrm>
                <a:off x="9250022" y="9290348"/>
                <a:ext cx="8473386" cy="461665"/>
              </a:xfrm>
              <a:prstGeom prst="rect">
                <a:avLst/>
              </a:prstGeom>
              <a:noFill/>
            </p:spPr>
            <p:txBody>
              <a:bodyPr wrap="square">
                <a:spAutoFit/>
              </a:bodyPr>
              <a:lstStyle/>
              <a:p>
                <a:pPr algn="ctr"/>
                <a:r>
                  <a:rPr lang="en-US" altLang="ja-JP" sz="2400" b="1" dirty="0">
                    <a:solidFill>
                      <a:schemeClr val="accent2"/>
                    </a:solidFill>
                    <a:latin typeface="+mj-lt"/>
                  </a:rPr>
                  <a:t>Investigated by performing pin-on-disk friction experiments</a:t>
                </a:r>
                <a:endParaRPr lang="ja-JP" altLang="en-US" sz="2400" b="1" dirty="0">
                  <a:solidFill>
                    <a:schemeClr val="accent2"/>
                  </a:solidFill>
                  <a:latin typeface="+mj-lt"/>
                </a:endParaRPr>
              </a:p>
            </p:txBody>
          </p:sp>
        </p:grpSp>
        <p:sp>
          <p:nvSpPr>
            <p:cNvPr id="47" name="テキスト ボックス 46">
              <a:extLst>
                <a:ext uri="{FF2B5EF4-FFF2-40B4-BE49-F238E27FC236}">
                  <a16:creationId xmlns:a16="http://schemas.microsoft.com/office/drawing/2014/main" id="{568424BE-0130-C784-DDBC-4C1E78DB0390}"/>
                </a:ext>
              </a:extLst>
            </p:cNvPr>
            <p:cNvSpPr txBox="1"/>
            <p:nvPr/>
          </p:nvSpPr>
          <p:spPr>
            <a:xfrm>
              <a:off x="9250023" y="6248428"/>
              <a:ext cx="3837328" cy="461665"/>
            </a:xfrm>
            <a:prstGeom prst="rect">
              <a:avLst/>
            </a:prstGeom>
            <a:solidFill>
              <a:schemeClr val="accent1"/>
            </a:solidFill>
            <a:ln>
              <a:noFill/>
            </a:ln>
          </p:spPr>
          <p:txBody>
            <a:bodyPr wrap="square">
              <a:spAutoFit/>
            </a:bodyPr>
            <a:lstStyle/>
            <a:p>
              <a:pPr algn="ctr"/>
              <a:r>
                <a:rPr lang="en-029" altLang="ja-JP" sz="2400" b="1" dirty="0">
                  <a:solidFill>
                    <a:schemeClr val="bg1"/>
                  </a:solidFill>
                  <a:latin typeface="+mj-lt"/>
                </a:rPr>
                <a:t>What inspired that study?</a:t>
              </a:r>
              <a:endParaRPr lang="ja-JP" altLang="en-US" sz="2400" b="1" dirty="0">
                <a:solidFill>
                  <a:schemeClr val="bg1"/>
                </a:solidFill>
                <a:latin typeface="+mj-lt"/>
              </a:endParaRPr>
            </a:p>
          </p:txBody>
        </p:sp>
      </p:grpSp>
      <p:sp>
        <p:nvSpPr>
          <p:cNvPr id="2" name="スライド番号プレースホルダー 1">
            <a:extLst>
              <a:ext uri="{FF2B5EF4-FFF2-40B4-BE49-F238E27FC236}">
                <a16:creationId xmlns:a16="http://schemas.microsoft.com/office/drawing/2014/main" id="{C36E02FA-1CC4-2C09-319C-0F14C97B40EE}"/>
              </a:ext>
            </a:extLst>
          </p:cNvPr>
          <p:cNvSpPr>
            <a:spLocks noGrp="1"/>
          </p:cNvSpPr>
          <p:nvPr>
            <p:ph type="sldNum" sz="quarter" idx="10"/>
          </p:nvPr>
        </p:nvSpPr>
        <p:spPr/>
        <p:txBody>
          <a:bodyPr/>
          <a:lstStyle/>
          <a:p>
            <a:fld id="{F8BF47C2-4FE5-40D5-B2AC-37E8DEB1089A}" type="slidenum">
              <a:rPr lang="ja-JP" altLang="en-US" smtClean="0"/>
              <a:pPr/>
              <a:t>1</a:t>
            </a:fld>
            <a:r>
              <a:rPr lang="en-US" altLang="ja-JP"/>
              <a:t>/7</a:t>
            </a:r>
            <a:endParaRPr lang="ja-JP" altLang="en-US" dirty="0"/>
          </a:p>
        </p:txBody>
      </p:sp>
    </p:spTree>
    <p:extLst>
      <p:ext uri="{BB962C8B-B14F-4D97-AF65-F5344CB8AC3E}">
        <p14:creationId xmlns:p14="http://schemas.microsoft.com/office/powerpoint/2010/main" val="29425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92FFEF5-FCA1-61CF-CBCD-32C8E6418F86}"/>
              </a:ext>
            </a:extLst>
          </p:cNvPr>
          <p:cNvSpPr>
            <a:spLocks/>
          </p:cNvSpPr>
          <p:nvPr/>
        </p:nvSpPr>
        <p:spPr>
          <a:xfrm>
            <a:off x="546910" y="2162416"/>
            <a:ext cx="17201340" cy="3675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0" name="図 89">
            <a:extLst>
              <a:ext uri="{FF2B5EF4-FFF2-40B4-BE49-F238E27FC236}">
                <a16:creationId xmlns:a16="http://schemas.microsoft.com/office/drawing/2014/main" id="{0780D069-07EC-31BB-0F2F-04050B395397}"/>
              </a:ext>
            </a:extLst>
          </p:cNvPr>
          <p:cNvPicPr>
            <a:picLocks noChangeAspect="1"/>
          </p:cNvPicPr>
          <p:nvPr/>
        </p:nvPicPr>
        <p:blipFill rotWithShape="1">
          <a:blip r:embed="rId3"/>
          <a:srcRect l="53337"/>
          <a:stretch/>
        </p:blipFill>
        <p:spPr>
          <a:xfrm>
            <a:off x="4693305" y="2158221"/>
            <a:ext cx="3625752" cy="3390118"/>
          </a:xfrm>
          <a:prstGeom prst="rect">
            <a:avLst/>
          </a:prstGeom>
        </p:spPr>
      </p:pic>
      <p:grpSp>
        <p:nvGrpSpPr>
          <p:cNvPr id="45" name="グループ化 44">
            <a:extLst>
              <a:ext uri="{FF2B5EF4-FFF2-40B4-BE49-F238E27FC236}">
                <a16:creationId xmlns:a16="http://schemas.microsoft.com/office/drawing/2014/main" id="{A6C4EAA4-EB86-C025-5980-BEF5FDA65D0A}"/>
              </a:ext>
            </a:extLst>
          </p:cNvPr>
          <p:cNvGrpSpPr/>
          <p:nvPr/>
        </p:nvGrpSpPr>
        <p:grpSpPr>
          <a:xfrm>
            <a:off x="733966" y="2158221"/>
            <a:ext cx="4983969" cy="3390118"/>
            <a:chOff x="1147547" y="2357953"/>
            <a:chExt cx="4696501" cy="3194581"/>
          </a:xfrm>
        </p:grpSpPr>
        <p:pic>
          <p:nvPicPr>
            <p:cNvPr id="24" name="図 23">
              <a:extLst>
                <a:ext uri="{FF2B5EF4-FFF2-40B4-BE49-F238E27FC236}">
                  <a16:creationId xmlns:a16="http://schemas.microsoft.com/office/drawing/2014/main" id="{19DE5130-7FC0-8B08-8341-FA7A48B33CFA}"/>
                </a:ext>
              </a:extLst>
            </p:cNvPr>
            <p:cNvPicPr>
              <a:picLocks noChangeAspect="1"/>
            </p:cNvPicPr>
            <p:nvPr/>
          </p:nvPicPr>
          <p:blipFill rotWithShape="1">
            <a:blip r:embed="rId3"/>
            <a:srcRect r="49328"/>
            <a:stretch/>
          </p:blipFill>
          <p:spPr>
            <a:xfrm>
              <a:off x="1147547" y="2357953"/>
              <a:ext cx="3710149" cy="3194581"/>
            </a:xfrm>
            <a:prstGeom prst="rect">
              <a:avLst/>
            </a:prstGeom>
          </p:spPr>
        </p:pic>
        <p:sp>
          <p:nvSpPr>
            <p:cNvPr id="34" name="正方形/長方形 33">
              <a:extLst>
                <a:ext uri="{FF2B5EF4-FFF2-40B4-BE49-F238E27FC236}">
                  <a16:creationId xmlns:a16="http://schemas.microsoft.com/office/drawing/2014/main" id="{C5975E31-5636-FF33-DD9A-2ED3768D0087}"/>
                </a:ext>
              </a:extLst>
            </p:cNvPr>
            <p:cNvSpPr/>
            <p:nvPr/>
          </p:nvSpPr>
          <p:spPr>
            <a:xfrm>
              <a:off x="2476500" y="3829050"/>
              <a:ext cx="2266949" cy="509804"/>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5" name="直線矢印コネクタ 34">
              <a:extLst>
                <a:ext uri="{FF2B5EF4-FFF2-40B4-BE49-F238E27FC236}">
                  <a16:creationId xmlns:a16="http://schemas.microsoft.com/office/drawing/2014/main" id="{6583614C-33F9-7E77-1B89-855C2299C384}"/>
                </a:ext>
              </a:extLst>
            </p:cNvPr>
            <p:cNvCxnSpPr>
              <a:cxnSpLocks/>
            </p:cNvCxnSpPr>
            <p:nvPr/>
          </p:nvCxnSpPr>
          <p:spPr>
            <a:xfrm>
              <a:off x="4743449" y="4093987"/>
              <a:ext cx="11005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図 22">
            <a:extLst>
              <a:ext uri="{FF2B5EF4-FFF2-40B4-BE49-F238E27FC236}">
                <a16:creationId xmlns:a16="http://schemas.microsoft.com/office/drawing/2014/main" id="{A4E50AFA-A915-FA5E-4BB1-F76517508629}"/>
              </a:ext>
            </a:extLst>
          </p:cNvPr>
          <p:cNvPicPr>
            <a:picLocks noChangeAspect="1"/>
          </p:cNvPicPr>
          <p:nvPr/>
        </p:nvPicPr>
        <p:blipFill>
          <a:blip r:embed="rId4"/>
          <a:stretch>
            <a:fillRect/>
          </a:stretch>
        </p:blipFill>
        <p:spPr>
          <a:xfrm>
            <a:off x="11845148" y="2283649"/>
            <a:ext cx="5822185" cy="3115326"/>
          </a:xfrm>
          <a:prstGeom prst="rect">
            <a:avLst/>
          </a:prstGeom>
        </p:spPr>
      </p:pic>
      <p:sp>
        <p:nvSpPr>
          <p:cNvPr id="84" name="テキスト プレースホルダー 83">
            <a:extLst>
              <a:ext uri="{FF2B5EF4-FFF2-40B4-BE49-F238E27FC236}">
                <a16:creationId xmlns:a16="http://schemas.microsoft.com/office/drawing/2014/main" id="{01EF856B-6BAA-252F-8582-0F1B0BD3AF78}"/>
              </a:ext>
            </a:extLst>
          </p:cNvPr>
          <p:cNvSpPr>
            <a:spLocks noGrp="1"/>
          </p:cNvSpPr>
          <p:nvPr>
            <p:ph type="body" sz="quarter" idx="12"/>
          </p:nvPr>
        </p:nvSpPr>
        <p:spPr>
          <a:xfrm>
            <a:off x="543330" y="9113890"/>
            <a:ext cx="17201340" cy="638123"/>
          </a:xfrm>
          <a:noFill/>
        </p:spPr>
        <p:txBody>
          <a:bodyPr lIns="36000" rIns="36000"/>
          <a:lstStyle/>
          <a:p>
            <a:pPr algn="ctr"/>
            <a:r>
              <a:rPr lang="en-US" altLang="ja-JP" dirty="0">
                <a:solidFill>
                  <a:schemeClr val="accent2"/>
                </a:solidFill>
              </a:rPr>
              <a:t>However, </a:t>
            </a:r>
            <a:r>
              <a:rPr lang="en-029" altLang="ja-JP" sz="3200" b="1" dirty="0">
                <a:solidFill>
                  <a:schemeClr val="accent2"/>
                </a:solidFill>
                <a:latin typeface="+mj-lt"/>
              </a:rPr>
              <a:t>detailed </a:t>
            </a:r>
            <a:r>
              <a:rPr lang="en-US" altLang="ja-JP" sz="3200" b="1" dirty="0">
                <a:solidFill>
                  <a:schemeClr val="accent2"/>
                </a:solidFill>
                <a:latin typeface="+mj-lt"/>
              </a:rPr>
              <a:t>electronic transition </a:t>
            </a:r>
            <a:r>
              <a:rPr lang="en-US" altLang="ja-JP" sz="3200" dirty="0">
                <a:solidFill>
                  <a:schemeClr val="accent2"/>
                </a:solidFill>
              </a:rPr>
              <a:t>and </a:t>
            </a:r>
            <a:r>
              <a:rPr lang="en-US" altLang="ja-JP" sz="3200" b="1" dirty="0">
                <a:solidFill>
                  <a:schemeClr val="accent2"/>
                </a:solidFill>
                <a:latin typeface="+mj-lt"/>
              </a:rPr>
              <a:t>its state during plasma generation </a:t>
            </a:r>
            <a:r>
              <a:rPr lang="en-US" altLang="ja-JP" dirty="0">
                <a:solidFill>
                  <a:schemeClr val="accent2"/>
                </a:solidFill>
              </a:rPr>
              <a:t>remain unclear</a:t>
            </a:r>
            <a:endParaRPr lang="en-US" altLang="ja-JP" sz="3200" b="1" dirty="0">
              <a:solidFill>
                <a:schemeClr val="accent2"/>
              </a:solidFill>
            </a:endParaRPr>
          </a:p>
        </p:txBody>
      </p:sp>
      <p:sp>
        <p:nvSpPr>
          <p:cNvPr id="2" name="タイトル 1">
            <a:extLst>
              <a:ext uri="{FF2B5EF4-FFF2-40B4-BE49-F238E27FC236}">
                <a16:creationId xmlns:a16="http://schemas.microsoft.com/office/drawing/2014/main" id="{459A56C9-4B4D-A15F-D931-EEE5E7AD1F10}"/>
              </a:ext>
            </a:extLst>
          </p:cNvPr>
          <p:cNvSpPr>
            <a:spLocks noGrp="1"/>
          </p:cNvSpPr>
          <p:nvPr>
            <p:ph type="title"/>
          </p:nvPr>
        </p:nvSpPr>
        <p:spPr/>
        <p:txBody>
          <a:bodyPr/>
          <a:lstStyle/>
          <a:p>
            <a:r>
              <a:rPr lang="en-US" altLang="ja-JP" dirty="0"/>
              <a:t>Previous results of a pin-on-disk friction experiment</a:t>
            </a:r>
            <a:endParaRPr lang="ja-JP" altLang="en-US" dirty="0"/>
          </a:p>
        </p:txBody>
      </p:sp>
      <p:sp>
        <p:nvSpPr>
          <p:cNvPr id="13" name="テキスト ボックス 12">
            <a:extLst>
              <a:ext uri="{FF2B5EF4-FFF2-40B4-BE49-F238E27FC236}">
                <a16:creationId xmlns:a16="http://schemas.microsoft.com/office/drawing/2014/main" id="{87921D09-413A-E5B8-34E3-13702780EE2F}"/>
              </a:ext>
            </a:extLst>
          </p:cNvPr>
          <p:cNvSpPr txBox="1"/>
          <p:nvPr/>
        </p:nvSpPr>
        <p:spPr>
          <a:xfrm>
            <a:off x="554070" y="8160016"/>
            <a:ext cx="17194180" cy="523220"/>
          </a:xfrm>
          <a:prstGeom prst="rect">
            <a:avLst/>
          </a:prstGeom>
          <a:noFill/>
        </p:spPr>
        <p:txBody>
          <a:bodyPr wrap="square" lIns="0" rIns="0">
            <a:spAutoFit/>
          </a:bodyPr>
          <a:lstStyle/>
          <a:p>
            <a:pPr algn="ctr"/>
            <a:r>
              <a:rPr kumimoji="1" lang="en-US" altLang="ja-JP" sz="2800" dirty="0">
                <a:solidFill>
                  <a:schemeClr val="accent1"/>
                </a:solidFill>
                <a:latin typeface="+mj-lt"/>
              </a:rPr>
              <a:t> </a:t>
            </a:r>
            <a:r>
              <a:rPr lang="ja-JP" altLang="en-US" sz="2800" dirty="0">
                <a:solidFill>
                  <a:schemeClr val="accent1"/>
                </a:solidFill>
                <a:latin typeface="+mj-lt"/>
              </a:rPr>
              <a:t>➡</a:t>
            </a:r>
            <a:r>
              <a:rPr kumimoji="1" lang="en-US" altLang="ja-JP" sz="2800" dirty="0">
                <a:solidFill>
                  <a:schemeClr val="accent1"/>
                </a:solidFill>
                <a:latin typeface="+mj-lt"/>
              </a:rPr>
              <a:t> Photon can be emitted by discharge plasma due to gas dielectric breakdown by frictional electrification</a:t>
            </a:r>
            <a:endParaRPr kumimoji="1" lang="ja-JP" altLang="en-US" sz="2800" dirty="0">
              <a:solidFill>
                <a:schemeClr val="accent1"/>
              </a:solidFill>
              <a:latin typeface="+mj-lt"/>
            </a:endParaRPr>
          </a:p>
        </p:txBody>
      </p:sp>
      <p:sp>
        <p:nvSpPr>
          <p:cNvPr id="20" name="テキスト ボックス 19">
            <a:extLst>
              <a:ext uri="{FF2B5EF4-FFF2-40B4-BE49-F238E27FC236}">
                <a16:creationId xmlns:a16="http://schemas.microsoft.com/office/drawing/2014/main" id="{6AF23B36-E418-0044-7914-AEF6D67EB59B}"/>
              </a:ext>
            </a:extLst>
          </p:cNvPr>
          <p:cNvSpPr txBox="1"/>
          <p:nvPr/>
        </p:nvSpPr>
        <p:spPr>
          <a:xfrm>
            <a:off x="13793220" y="877247"/>
            <a:ext cx="2958403" cy="459425"/>
          </a:xfrm>
          <a:prstGeom prst="rect">
            <a:avLst/>
          </a:prstGeom>
          <a:noFill/>
        </p:spPr>
        <p:txBody>
          <a:bodyPr wrap="square">
            <a:spAutoFit/>
          </a:bodyPr>
          <a:lstStyle/>
          <a:p>
            <a:r>
              <a:rPr lang="en-029" altLang="ja-JP" sz="2400" b="1" dirty="0">
                <a:latin typeface="+mj-lt"/>
              </a:rPr>
              <a:t>(Muto et al., 2008)</a:t>
            </a:r>
            <a:endParaRPr lang="ja-JP" altLang="en-US" sz="2400" b="1" dirty="0">
              <a:latin typeface="+mj-lt"/>
            </a:endParaRPr>
          </a:p>
        </p:txBody>
      </p:sp>
      <p:pic>
        <p:nvPicPr>
          <p:cNvPr id="12" name="図 11">
            <a:extLst>
              <a:ext uri="{FF2B5EF4-FFF2-40B4-BE49-F238E27FC236}">
                <a16:creationId xmlns:a16="http://schemas.microsoft.com/office/drawing/2014/main" id="{5E615055-B03B-E4E7-61C7-2D15B11FFC89}"/>
              </a:ext>
            </a:extLst>
          </p:cNvPr>
          <p:cNvPicPr>
            <a:picLocks noChangeAspect="1"/>
          </p:cNvPicPr>
          <p:nvPr/>
        </p:nvPicPr>
        <p:blipFill rotWithShape="1">
          <a:blip r:embed="rId5">
            <a:duotone>
              <a:prstClr val="black"/>
              <a:schemeClr val="accent1">
                <a:lumMod val="20000"/>
                <a:lumOff val="80000"/>
                <a:tint val="45000"/>
                <a:satMod val="400000"/>
              </a:schemeClr>
            </a:duotone>
          </a:blip>
          <a:srcRect l="3955" r="3687"/>
          <a:stretch/>
        </p:blipFill>
        <p:spPr>
          <a:xfrm>
            <a:off x="8729993" y="2496395"/>
            <a:ext cx="2568575" cy="660980"/>
          </a:xfrm>
          <a:prstGeom prst="rect">
            <a:avLst/>
          </a:prstGeom>
        </p:spPr>
      </p:pic>
      <p:sp>
        <p:nvSpPr>
          <p:cNvPr id="30" name="テキスト ボックス 29">
            <a:extLst>
              <a:ext uri="{FF2B5EF4-FFF2-40B4-BE49-F238E27FC236}">
                <a16:creationId xmlns:a16="http://schemas.microsoft.com/office/drawing/2014/main" id="{5B98D399-A955-3EF8-7AFF-38BC44E2C141}"/>
              </a:ext>
            </a:extLst>
          </p:cNvPr>
          <p:cNvSpPr txBox="1"/>
          <p:nvPr/>
        </p:nvSpPr>
        <p:spPr>
          <a:xfrm>
            <a:off x="634291" y="5209603"/>
            <a:ext cx="4469333" cy="627864"/>
          </a:xfrm>
          <a:prstGeom prst="rect">
            <a:avLst/>
          </a:prstGeom>
          <a:noFill/>
        </p:spPr>
        <p:txBody>
          <a:bodyPr wrap="square">
            <a:spAutoFit/>
          </a:bodyPr>
          <a:lstStyle/>
          <a:p>
            <a:pPr>
              <a:lnSpc>
                <a:spcPct val="110000"/>
              </a:lnSpc>
              <a:spcBef>
                <a:spcPts val="600"/>
              </a:spcBef>
            </a:pPr>
            <a:r>
              <a:rPr lang="en-US" altLang="ja-JP" sz="1600" dirty="0"/>
              <a:t>Normal stress </a:t>
            </a:r>
            <a:r>
              <a:rPr lang="en-US" altLang="ja-JP" sz="1600" i="1" dirty="0"/>
              <a:t>σ</a:t>
            </a:r>
            <a:r>
              <a:rPr lang="en-US" altLang="ja-JP" sz="1600" dirty="0"/>
              <a:t> = 13–20 MPa, sliding speed </a:t>
            </a:r>
            <a:r>
              <a:rPr lang="en-US" altLang="ja-JP" sz="1600" i="1" dirty="0"/>
              <a:t>v</a:t>
            </a:r>
            <a:r>
              <a:rPr lang="en-US" altLang="ja-JP" sz="1600" dirty="0"/>
              <a:t> </a:t>
            </a:r>
            <a:br>
              <a:rPr lang="en-US" altLang="ja-JP" sz="1600" dirty="0"/>
            </a:br>
            <a:r>
              <a:rPr lang="en-US" altLang="ja-JP" sz="1600" dirty="0"/>
              <a:t>= 1.0×10</a:t>
            </a:r>
            <a:r>
              <a:rPr lang="en-US" altLang="ja-JP" sz="1600" baseline="30000" dirty="0"/>
              <a:t>−2 </a:t>
            </a:r>
            <a:r>
              <a:rPr lang="en-US" altLang="ja-JP" sz="1600" dirty="0"/>
              <a:t>m/s, N</a:t>
            </a:r>
            <a:r>
              <a:rPr lang="en-US" altLang="ja-JP" sz="1600" baseline="-25000" dirty="0"/>
              <a:t>2</a:t>
            </a:r>
            <a:r>
              <a:rPr lang="en-US" altLang="ja-JP" sz="1600" dirty="0"/>
              <a:t> gas pressure </a:t>
            </a:r>
            <a:r>
              <a:rPr lang="en-US" altLang="ja-JP" sz="1600" i="1" dirty="0"/>
              <a:t>p</a:t>
            </a:r>
            <a:r>
              <a:rPr lang="en-US" altLang="ja-JP" sz="1600" dirty="0"/>
              <a:t> = 2.4×10</a:t>
            </a:r>
            <a:r>
              <a:rPr lang="en-US" altLang="ja-JP" sz="1600" baseline="30000" dirty="0"/>
              <a:t>4</a:t>
            </a:r>
            <a:r>
              <a:rPr lang="en-US" altLang="ja-JP" sz="1600" dirty="0"/>
              <a:t> Pa</a:t>
            </a:r>
            <a:endParaRPr lang="ja-JP" altLang="en-US" sz="1600" dirty="0"/>
          </a:p>
        </p:txBody>
      </p:sp>
      <p:grpSp>
        <p:nvGrpSpPr>
          <p:cNvPr id="39" name="グループ化 38">
            <a:extLst>
              <a:ext uri="{FF2B5EF4-FFF2-40B4-BE49-F238E27FC236}">
                <a16:creationId xmlns:a16="http://schemas.microsoft.com/office/drawing/2014/main" id="{56498F58-C04B-4FC6-96D2-3A5C8936D42C}"/>
              </a:ext>
            </a:extLst>
          </p:cNvPr>
          <p:cNvGrpSpPr/>
          <p:nvPr/>
        </p:nvGrpSpPr>
        <p:grpSpPr>
          <a:xfrm>
            <a:off x="8525873" y="4136489"/>
            <a:ext cx="2993582" cy="1700978"/>
            <a:chOff x="5200931" y="5741219"/>
            <a:chExt cx="3842826" cy="1700978"/>
          </a:xfrm>
        </p:grpSpPr>
        <p:sp>
          <p:nvSpPr>
            <p:cNvPr id="40" name="テキスト ボックス 39">
              <a:extLst>
                <a:ext uri="{FF2B5EF4-FFF2-40B4-BE49-F238E27FC236}">
                  <a16:creationId xmlns:a16="http://schemas.microsoft.com/office/drawing/2014/main" id="{34CF67ED-E396-1967-6135-1F52B44230AA}"/>
                </a:ext>
              </a:extLst>
            </p:cNvPr>
            <p:cNvSpPr txBox="1"/>
            <p:nvPr/>
          </p:nvSpPr>
          <p:spPr>
            <a:xfrm>
              <a:off x="5200932" y="5741219"/>
              <a:ext cx="3842825" cy="1700978"/>
            </a:xfrm>
            <a:prstGeom prst="rect">
              <a:avLst/>
            </a:prstGeom>
            <a:noFill/>
          </p:spPr>
          <p:txBody>
            <a:bodyPr wrap="square">
              <a:spAutoFit/>
            </a:bodyPr>
            <a:lstStyle/>
            <a:p>
              <a:pPr>
                <a:lnSpc>
                  <a:spcPct val="110000"/>
                </a:lnSpc>
              </a:pPr>
              <a:r>
                <a:rPr lang="en-US" altLang="ja-JP" sz="1600" i="1" dirty="0">
                  <a:latin typeface="+mj-lt"/>
                </a:rPr>
                <a:t>I</a:t>
              </a:r>
              <a:r>
                <a:rPr lang="en-US" altLang="ja-JP" sz="1600" dirty="0"/>
                <a:t>: current, </a:t>
              </a:r>
              <a:r>
                <a:rPr lang="en-US" altLang="ja-JP" sz="1600" i="1" dirty="0">
                  <a:latin typeface="+mj-lt"/>
                </a:rPr>
                <a:t>n</a:t>
              </a:r>
              <a:r>
                <a:rPr lang="en-US" altLang="ja-JP" sz="1600" dirty="0"/>
                <a:t>: </a:t>
              </a:r>
              <a:r>
                <a:rPr lang="en-US" altLang="ja-JP" sz="1600" b="0" i="0" u="none" strike="noStrike" baseline="0" dirty="0"/>
                <a:t>the number of electrons multiplied by electron impacts, </a:t>
              </a:r>
              <a:r>
                <a:rPr lang="en-US" altLang="ja-JP" sz="1600" i="1" dirty="0">
                  <a:latin typeface="+mj-lt"/>
                </a:rPr>
                <a:t>α</a:t>
              </a:r>
              <a:r>
                <a:rPr lang="en-US" altLang="ja-JP" sz="1600" i="1" dirty="0"/>
                <a:t> </a:t>
              </a:r>
              <a:r>
                <a:rPr lang="en-US" altLang="ja-JP" sz="1600" dirty="0"/>
                <a:t>and</a:t>
              </a:r>
              <a:r>
                <a:rPr lang="en-US" altLang="ja-JP" sz="1600" i="1" dirty="0"/>
                <a:t> </a:t>
              </a:r>
              <a:r>
                <a:rPr lang="en-US" altLang="ja-JP" sz="1600" i="1" dirty="0">
                  <a:latin typeface="+mj-lt"/>
                </a:rPr>
                <a:t>γ</a:t>
              </a:r>
              <a:r>
                <a:rPr lang="en-US" altLang="ja-JP" sz="1600" dirty="0"/>
                <a:t>: the first and second ionization coefficients, </a:t>
              </a:r>
              <a:br>
                <a:rPr lang="en-US" altLang="ja-JP" sz="1600" dirty="0"/>
              </a:br>
              <a:r>
                <a:rPr lang="en-US" altLang="ja-JP" sz="1600" b="0" i="1" u="none" strike="noStrike" baseline="0" dirty="0">
                  <a:latin typeface="+mj-lt"/>
                </a:rPr>
                <a:t>A</a:t>
              </a:r>
              <a:r>
                <a:rPr lang="en-US" altLang="ja-JP" sz="1600" b="0" i="0" u="none" strike="noStrike" baseline="0" dirty="0"/>
                <a:t>: 9.0 m</a:t>
              </a:r>
              <a:r>
                <a:rPr lang="en-US" altLang="ja-JP" sz="1600" b="0" i="0" u="none" strike="noStrike" baseline="30000" dirty="0"/>
                <a:t>-1</a:t>
              </a:r>
              <a:r>
                <a:rPr lang="en-US" altLang="ja-JP" sz="1600" b="0" i="0" u="none" strike="noStrike" baseline="0" dirty="0"/>
                <a:t>Pa</a:t>
              </a:r>
              <a:r>
                <a:rPr lang="en-US" altLang="ja-JP" sz="1600" b="0" i="0" u="none" strike="noStrike" baseline="30000" dirty="0"/>
                <a:t>-1</a:t>
              </a:r>
              <a:r>
                <a:rPr lang="en-US" altLang="ja-JP" sz="1600" dirty="0"/>
                <a:t>, </a:t>
              </a:r>
              <a:r>
                <a:rPr lang="en-US" altLang="ja-JP" sz="1600" i="1" dirty="0">
                  <a:latin typeface="+mj-lt"/>
                </a:rPr>
                <a:t>B</a:t>
              </a:r>
              <a:r>
                <a:rPr lang="en-US" altLang="ja-JP" sz="1600" b="0" i="0" u="none" strike="noStrike" baseline="0" dirty="0"/>
                <a:t>: 257 Vm</a:t>
              </a:r>
              <a:r>
                <a:rPr lang="en-US" altLang="ja-JP" sz="1600" b="0" i="0" u="none" strike="noStrike" baseline="30000" dirty="0"/>
                <a:t>-1</a:t>
              </a:r>
              <a:r>
                <a:rPr lang="en-US" altLang="ja-JP" sz="1600" b="0" i="0" u="none" strike="noStrike" baseline="0" dirty="0"/>
                <a:t>Pa</a:t>
              </a:r>
              <a:r>
                <a:rPr lang="en-US" altLang="ja-JP" sz="1600" b="0" i="0" u="none" strike="noStrike" baseline="30000" dirty="0"/>
                <a:t>-1</a:t>
              </a:r>
              <a:r>
                <a:rPr lang="en-US" altLang="ja-JP" sz="1600" dirty="0"/>
                <a:t>, </a:t>
              </a:r>
              <a:br>
                <a:rPr lang="en-US" altLang="ja-JP" sz="1600" dirty="0"/>
              </a:br>
              <a:r>
                <a:rPr lang="en-US" altLang="ja-JP" sz="1600" i="1" dirty="0">
                  <a:latin typeface="+mj-lt"/>
                </a:rPr>
                <a:t>d</a:t>
              </a:r>
              <a:r>
                <a:rPr lang="en-US" altLang="ja-JP" sz="1600" dirty="0"/>
                <a:t>: gap, </a:t>
              </a:r>
              <a:r>
                <a:rPr lang="en-US" altLang="ja-JP" sz="1600" b="0" i="1" u="none" strike="noStrike" dirty="0">
                  <a:latin typeface="+mj-lt"/>
                </a:rPr>
                <a:t>φ</a:t>
              </a:r>
              <a:r>
                <a:rPr lang="en-US" altLang="ja-JP" sz="1600" b="0" u="none" strike="noStrike" dirty="0"/>
                <a:t>: potential difference</a:t>
              </a:r>
              <a:endParaRPr lang="en-US" altLang="ja-JP" sz="1600" b="0" u="none" strike="noStrike" baseline="30000" dirty="0"/>
            </a:p>
          </p:txBody>
        </p:sp>
        <p:sp>
          <p:nvSpPr>
            <p:cNvPr id="38" name="大かっこ 37">
              <a:extLst>
                <a:ext uri="{FF2B5EF4-FFF2-40B4-BE49-F238E27FC236}">
                  <a16:creationId xmlns:a16="http://schemas.microsoft.com/office/drawing/2014/main" id="{CD8D26E5-5F2D-E773-C5B1-E73635446944}"/>
                </a:ext>
              </a:extLst>
            </p:cNvPr>
            <p:cNvSpPr/>
            <p:nvPr/>
          </p:nvSpPr>
          <p:spPr>
            <a:xfrm>
              <a:off x="5200931" y="5815343"/>
              <a:ext cx="3757963" cy="1552730"/>
            </a:xfrm>
            <a:prstGeom prst="bracketPair">
              <a:avLst>
                <a:gd name="adj" fmla="val 349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0" dirty="0"/>
            </a:p>
          </p:txBody>
        </p:sp>
      </p:grpSp>
      <p:sp>
        <p:nvSpPr>
          <p:cNvPr id="46" name="テキスト ボックス 45">
            <a:extLst>
              <a:ext uri="{FF2B5EF4-FFF2-40B4-BE49-F238E27FC236}">
                <a16:creationId xmlns:a16="http://schemas.microsoft.com/office/drawing/2014/main" id="{285F5801-7185-2C01-F19A-08669AA1A501}"/>
              </a:ext>
            </a:extLst>
          </p:cNvPr>
          <p:cNvSpPr txBox="1"/>
          <p:nvPr/>
        </p:nvSpPr>
        <p:spPr>
          <a:xfrm>
            <a:off x="9415356" y="3158636"/>
            <a:ext cx="1964002" cy="369332"/>
          </a:xfrm>
          <a:prstGeom prst="rect">
            <a:avLst/>
          </a:prstGeom>
          <a:noFill/>
        </p:spPr>
        <p:txBody>
          <a:bodyPr wrap="square">
            <a:spAutoFit/>
          </a:bodyPr>
          <a:lstStyle/>
          <a:p>
            <a:pPr algn="r"/>
            <a:r>
              <a:rPr lang="en-029" altLang="ja-JP" sz="1800" dirty="0"/>
              <a:t>(von Engel, 1965)</a:t>
            </a:r>
            <a:endParaRPr lang="ja-JP" altLang="en-US" sz="1800" dirty="0"/>
          </a:p>
        </p:txBody>
      </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7E9391C8-66FC-AD00-09EB-9CBCE8F38F96}"/>
                  </a:ext>
                </a:extLst>
              </p:cNvPr>
              <p:cNvSpPr txBox="1"/>
              <p:nvPr/>
            </p:nvSpPr>
            <p:spPr>
              <a:xfrm>
                <a:off x="9043380" y="3527968"/>
                <a:ext cx="1958569" cy="55322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1600" i="1" smtClean="0">
                          <a:latin typeface="Cambria Math" panose="02040503050406030204" pitchFamily="18" charset="0"/>
                        </a:rPr>
                        <m:t>𝛼</m:t>
                      </m:r>
                      <m:r>
                        <a:rPr kumimoji="1" lang="en-US" altLang="ja-JP" sz="160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𝑝𝐴</m:t>
                      </m:r>
                      <m:r>
                        <m:rPr>
                          <m:sty m:val="p"/>
                        </m:rPr>
                        <a:rPr kumimoji="1" lang="en-US" altLang="ja-JP" sz="1600" b="0" i="0" smtClean="0">
                          <a:latin typeface="Cambria Math" panose="02040503050406030204" pitchFamily="18" charset="0"/>
                          <a:ea typeface="Cambria Math" panose="02040503050406030204" pitchFamily="18" charset="0"/>
                        </a:rPr>
                        <m:t>exp</m:t>
                      </m:r>
                      <m:r>
                        <a:rPr kumimoji="1" lang="en-US" altLang="ja-JP" sz="1600" b="0" i="1" smtClean="0">
                          <a:latin typeface="Cambria Math" panose="02040503050406030204" pitchFamily="18" charset="0"/>
                          <a:ea typeface="Cambria Math" panose="02040503050406030204" pitchFamily="18" charset="0"/>
                        </a:rPr>
                        <m:t>⁡</m:t>
                      </m:r>
                      <m:d>
                        <m:dPr>
                          <m:ctrlPr>
                            <a:rPr kumimoji="1" lang="en-US" altLang="ja-JP" sz="1600" b="0" i="1" smtClean="0">
                              <a:latin typeface="Cambria Math" panose="02040503050406030204" pitchFamily="18" charset="0"/>
                              <a:ea typeface="Cambria Math" panose="02040503050406030204" pitchFamily="18" charset="0"/>
                            </a:rPr>
                          </m:ctrlPr>
                        </m:dPr>
                        <m:e>
                          <m:r>
                            <a:rPr lang="en-US" altLang="ja-JP" sz="1600" i="1">
                              <a:latin typeface="Cambria Math" panose="02040503050406030204" pitchFamily="18" charset="0"/>
                              <a:ea typeface="Cambria Math" panose="02040503050406030204" pitchFamily="18" charset="0"/>
                            </a:rPr>
                            <m:t>−</m:t>
                          </m:r>
                          <m:f>
                            <m:fPr>
                              <m:ctrlPr>
                                <a:rPr lang="en-US" altLang="ja-JP" sz="1600" i="1">
                                  <a:latin typeface="Cambria Math" panose="02040503050406030204" pitchFamily="18" charset="0"/>
                                  <a:ea typeface="Cambria Math" panose="02040503050406030204" pitchFamily="18" charset="0"/>
                                </a:rPr>
                              </m:ctrlPr>
                            </m:fPr>
                            <m:num>
                              <m:r>
                                <a:rPr lang="en-US" altLang="ja-JP" sz="1600" i="1">
                                  <a:latin typeface="Cambria Math" panose="02040503050406030204" pitchFamily="18" charset="0"/>
                                  <a:ea typeface="Cambria Math" panose="02040503050406030204" pitchFamily="18" charset="0"/>
                                </a:rPr>
                                <m:t>𝑝𝐵𝑑</m:t>
                              </m:r>
                            </m:num>
                            <m:den>
                              <m:r>
                                <a:rPr lang="ja-JP" altLang="en-US" sz="1600" i="1">
                                  <a:latin typeface="Cambria Math" panose="02040503050406030204" pitchFamily="18" charset="0"/>
                                  <a:ea typeface="Cambria Math" panose="02040503050406030204" pitchFamily="18" charset="0"/>
                                </a:rPr>
                                <m:t>𝜑</m:t>
                              </m:r>
                            </m:den>
                          </m:f>
                        </m:e>
                      </m:d>
                    </m:oMath>
                  </m:oMathPara>
                </a14:m>
                <a:endParaRPr kumimoji="1" lang="ja-JP" altLang="en-US" sz="1600" i="1" dirty="0"/>
              </a:p>
            </p:txBody>
          </p:sp>
        </mc:Choice>
        <mc:Fallback xmlns="">
          <p:sp>
            <p:nvSpPr>
              <p:cNvPr id="43" name="テキスト ボックス 42">
                <a:extLst>
                  <a:ext uri="{FF2B5EF4-FFF2-40B4-BE49-F238E27FC236}">
                    <a16:creationId xmlns:a16="http://schemas.microsoft.com/office/drawing/2014/main" id="{7E9391C8-66FC-AD00-09EB-9CBCE8F38F96}"/>
                  </a:ext>
                </a:extLst>
              </p:cNvPr>
              <p:cNvSpPr txBox="1">
                <a:spLocks noRot="1" noChangeAspect="1" noMove="1" noResize="1" noEditPoints="1" noAdjustHandles="1" noChangeArrowheads="1" noChangeShapeType="1" noTextEdit="1"/>
              </p:cNvSpPr>
              <p:nvPr/>
            </p:nvSpPr>
            <p:spPr>
              <a:xfrm>
                <a:off x="9043380" y="3527968"/>
                <a:ext cx="1958569" cy="553228"/>
              </a:xfrm>
              <a:prstGeom prst="rect">
                <a:avLst/>
              </a:prstGeom>
              <a:blipFill>
                <a:blip r:embed="rId6"/>
                <a:stretch>
                  <a:fillRect b="-1111"/>
                </a:stretch>
              </a:blipFill>
            </p:spPr>
            <p:txBody>
              <a:bodyPr/>
              <a:lstStyle/>
              <a:p>
                <a:r>
                  <a:rPr lang="ja-JP" altLang="en-US">
                    <a:noFill/>
                  </a:rPr>
                  <a:t> </a:t>
                </a:r>
              </a:p>
            </p:txBody>
          </p:sp>
        </mc:Fallback>
      </mc:AlternateContent>
      <p:sp>
        <p:nvSpPr>
          <p:cNvPr id="49" name="テキスト ボックス 48">
            <a:extLst>
              <a:ext uri="{FF2B5EF4-FFF2-40B4-BE49-F238E27FC236}">
                <a16:creationId xmlns:a16="http://schemas.microsoft.com/office/drawing/2014/main" id="{FFDD2A7D-8320-B017-7F6E-0D7FAF07DC36}"/>
              </a:ext>
            </a:extLst>
          </p:cNvPr>
          <p:cNvSpPr txBox="1"/>
          <p:nvPr/>
        </p:nvSpPr>
        <p:spPr>
          <a:xfrm>
            <a:off x="12372859" y="5310070"/>
            <a:ext cx="5446567" cy="369332"/>
          </a:xfrm>
          <a:prstGeom prst="rect">
            <a:avLst/>
          </a:prstGeom>
          <a:noFill/>
        </p:spPr>
        <p:txBody>
          <a:bodyPr wrap="square">
            <a:spAutoFit/>
          </a:bodyPr>
          <a:lstStyle/>
          <a:p>
            <a:pPr algn="ctr">
              <a:spcBef>
                <a:spcPts val="600"/>
              </a:spcBef>
            </a:pPr>
            <a:r>
              <a:rPr lang="en-US" altLang="ja-JP" sz="1800" i="1" dirty="0"/>
              <a:t>σ</a:t>
            </a:r>
            <a:r>
              <a:rPr lang="ja-JP" altLang="en-US" sz="1800" dirty="0"/>
              <a:t> </a:t>
            </a:r>
            <a:r>
              <a:rPr lang="en-US" altLang="ja-JP" sz="1800" dirty="0"/>
              <a:t>= 13–20MPa, </a:t>
            </a:r>
            <a:r>
              <a:rPr lang="en-US" altLang="ja-JP" sz="1800" i="1" dirty="0"/>
              <a:t>v</a:t>
            </a:r>
            <a:r>
              <a:rPr lang="en-US" altLang="ja-JP" sz="1800" dirty="0"/>
              <a:t> = 1.0×10</a:t>
            </a:r>
            <a:r>
              <a:rPr lang="en-US" altLang="ja-JP" sz="1800" baseline="30000" dirty="0"/>
              <a:t>−2 </a:t>
            </a:r>
            <a:r>
              <a:rPr lang="en-US" altLang="ja-JP" sz="1800" dirty="0"/>
              <a:t>m/s, </a:t>
            </a:r>
            <a:r>
              <a:rPr lang="en-US" altLang="ja-JP" sz="1800" i="1" dirty="0"/>
              <a:t>p</a:t>
            </a:r>
            <a:r>
              <a:rPr lang="en-US" altLang="ja-JP" sz="1800" dirty="0"/>
              <a:t> = 2.4×10</a:t>
            </a:r>
            <a:r>
              <a:rPr lang="en-US" altLang="ja-JP" sz="1800" baseline="30000" dirty="0"/>
              <a:t>4</a:t>
            </a:r>
            <a:r>
              <a:rPr lang="en-US" altLang="ja-JP" sz="1800" dirty="0"/>
              <a:t> Pa</a:t>
            </a:r>
            <a:endParaRPr lang="ja-JP" altLang="en-US" sz="1800" dirty="0"/>
          </a:p>
        </p:txBody>
      </p:sp>
      <p:cxnSp>
        <p:nvCxnSpPr>
          <p:cNvPr id="50" name="直線矢印コネクタ 49">
            <a:extLst>
              <a:ext uri="{FF2B5EF4-FFF2-40B4-BE49-F238E27FC236}">
                <a16:creationId xmlns:a16="http://schemas.microsoft.com/office/drawing/2014/main" id="{C7B219BB-BD3D-4E21-ABEE-DBBA8FA4989A}"/>
              </a:ext>
            </a:extLst>
          </p:cNvPr>
          <p:cNvCxnSpPr>
            <a:cxnSpLocks/>
            <a:stCxn id="12" idx="1"/>
          </p:cNvCxnSpPr>
          <p:nvPr/>
        </p:nvCxnSpPr>
        <p:spPr>
          <a:xfrm flipH="1">
            <a:off x="6278880" y="2826885"/>
            <a:ext cx="2451113" cy="9600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D217D83B-6716-CBAD-F004-774F78596ADC}"/>
              </a:ext>
            </a:extLst>
          </p:cNvPr>
          <p:cNvSpPr txBox="1"/>
          <p:nvPr/>
        </p:nvSpPr>
        <p:spPr>
          <a:xfrm>
            <a:off x="7128586" y="3379464"/>
            <a:ext cx="1167965" cy="461665"/>
          </a:xfrm>
          <a:prstGeom prst="rect">
            <a:avLst/>
          </a:prstGeom>
          <a:noFill/>
        </p:spPr>
        <p:txBody>
          <a:bodyPr wrap="square">
            <a:spAutoFit/>
          </a:bodyPr>
          <a:lstStyle/>
          <a:p>
            <a:pPr algn="ctr"/>
            <a:r>
              <a:rPr lang="en-029" altLang="ja-JP" sz="2400" dirty="0">
                <a:solidFill>
                  <a:schemeClr val="accent1"/>
                </a:solidFill>
              </a:rPr>
              <a:t>Fitting</a:t>
            </a:r>
            <a:endParaRPr lang="ja-JP" altLang="en-US" sz="2400" dirty="0">
              <a:solidFill>
                <a:schemeClr val="accent1"/>
              </a:solidFill>
            </a:endParaRPr>
          </a:p>
        </p:txBody>
      </p: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35082909-B7A1-54B2-012D-FDB3CB0E189C}"/>
                  </a:ext>
                </a:extLst>
              </p:cNvPr>
              <p:cNvSpPr txBox="1"/>
              <p:nvPr/>
            </p:nvSpPr>
            <p:spPr>
              <a:xfrm>
                <a:off x="11852308" y="5932792"/>
                <a:ext cx="6029030" cy="1874359"/>
              </a:xfrm>
              <a:prstGeom prst="rect">
                <a:avLst/>
              </a:prstGeom>
              <a:noFill/>
            </p:spPr>
            <p:txBody>
              <a:bodyPr wrap="square" lIns="0" rIns="0">
                <a:spAutoFit/>
              </a:bodyPr>
              <a:lstStyle/>
              <a:p>
                <a:pPr marL="342900" indent="-342900">
                  <a:lnSpc>
                    <a:spcPct val="105000"/>
                  </a:lnSpc>
                  <a:spcBef>
                    <a:spcPts val="600"/>
                  </a:spcBef>
                  <a:buFont typeface="Wingdings" panose="05000000000000000000" pitchFamily="2" charset="2"/>
                  <a:buChar char="Ø"/>
                </a:pPr>
                <a:r>
                  <a:rPr lang="en-US" altLang="ja-JP" sz="2400" dirty="0">
                    <a:latin typeface="+mj-lt"/>
                  </a:rPr>
                  <a:t>Photon emits </a:t>
                </a:r>
                <a:r>
                  <a:rPr lang="en-US" altLang="ja-JP" sz="2400" dirty="0"/>
                  <a:t>from plasmas with </a:t>
                </a:r>
              </a:p>
              <a:p>
                <a:pPr>
                  <a:lnSpc>
                    <a:spcPct val="105000"/>
                  </a:lnSpc>
                  <a:spcBef>
                    <a:spcPts val="600"/>
                  </a:spcBef>
                </a:pPr>
                <a:r>
                  <a:rPr lang="ja-JP" altLang="en-US" sz="2400" dirty="0"/>
                  <a:t>　 </a:t>
                </a:r>
                <a:r>
                  <a:rPr lang="en-US" altLang="ja-JP" sz="2400" dirty="0"/>
                  <a:t>the following systems:</a:t>
                </a:r>
              </a:p>
              <a:p>
                <a:pPr>
                  <a:lnSpc>
                    <a:spcPct val="120000"/>
                  </a:lnSpc>
                  <a:spcBef>
                    <a:spcPts val="600"/>
                  </a:spcBef>
                </a:pPr>
                <a:r>
                  <a:rPr kumimoji="1" lang="en-US" altLang="ja-JP" sz="2400" dirty="0"/>
                  <a:t>     </a:t>
                </a:r>
                <a:r>
                  <a:rPr kumimoji="1" lang="en-US" altLang="ja-JP" sz="2400" dirty="0">
                    <a:latin typeface="+mj-lt"/>
                  </a:rPr>
                  <a:t>SPB: </a:t>
                </a:r>
                <a14:m>
                  <m:oMath xmlns:m="http://schemas.openxmlformats.org/officeDocument/2006/math">
                    <m:r>
                      <a:rPr kumimoji="1" lang="en-US" altLang="ja-JP" sz="2400" i="1" dirty="0" smtClean="0">
                        <a:latin typeface="Cambria Math" panose="02040503050406030204" pitchFamily="18" charset="0"/>
                      </a:rPr>
                      <m:t>𝑁</m:t>
                    </m:r>
                    <m:r>
                      <a:rPr kumimoji="1" lang="en-US" altLang="ja-JP" sz="2400" i="1" baseline="-25000" dirty="0">
                        <a:latin typeface="Cambria Math" panose="02040503050406030204" pitchFamily="18" charset="0"/>
                      </a:rPr>
                      <m:t>2</m:t>
                    </m:r>
                    <m:r>
                      <a:rPr kumimoji="1" lang="en-US" altLang="ja-JP" sz="2400" i="1" dirty="0">
                        <a:latin typeface="Cambria Math" panose="02040503050406030204" pitchFamily="18" charset="0"/>
                      </a:rPr>
                      <m:t>(</m:t>
                    </m:r>
                    <m:r>
                      <a:rPr kumimoji="1" lang="en-US" altLang="ja-JP" sz="2400" i="1" dirty="0">
                        <a:latin typeface="Cambria Math" panose="02040503050406030204" pitchFamily="18" charset="0"/>
                      </a:rPr>
                      <m:t>𝐶</m:t>
                    </m:r>
                    <m:r>
                      <a:rPr kumimoji="1" lang="en-US" altLang="ja-JP" sz="2400" i="1" baseline="30000" dirty="0">
                        <a:latin typeface="Cambria Math" panose="02040503050406030204" pitchFamily="18" charset="0"/>
                      </a:rPr>
                      <m:t>3</m:t>
                    </m:r>
                    <m:r>
                      <m:rPr>
                        <m:sty m:val="p"/>
                      </m:rPr>
                      <a:rPr kumimoji="1" lang="en-US" altLang="ja-JP" sz="2400" i="0" dirty="0">
                        <a:latin typeface="Cambria Math" panose="02040503050406030204" pitchFamily="18" charset="0"/>
                      </a:rPr>
                      <m:t>Π</m:t>
                    </m:r>
                    <m:r>
                      <a:rPr kumimoji="1" lang="en-US" altLang="ja-JP" sz="2400" i="1" baseline="-25000" dirty="0">
                        <a:latin typeface="Cambria Math" panose="02040503050406030204" pitchFamily="18" charset="0"/>
                      </a:rPr>
                      <m:t>𝑢</m:t>
                    </m:r>
                    <m:r>
                      <a:rPr kumimoji="1" lang="en-US" altLang="ja-JP" sz="2400" i="1" dirty="0">
                        <a:latin typeface="Cambria Math" panose="02040503050406030204" pitchFamily="18" charset="0"/>
                      </a:rPr>
                      <m:t>, </m:t>
                    </m:r>
                    <m:r>
                      <a:rPr kumimoji="1" lang="en-US" altLang="ja-JP" sz="2400" i="1" dirty="0" err="1">
                        <a:latin typeface="Cambria Math" panose="02040503050406030204" pitchFamily="18" charset="0"/>
                      </a:rPr>
                      <m:t>𝑖</m:t>
                    </m:r>
                    <m:r>
                      <a:rPr kumimoji="1" lang="en-US" altLang="ja-JP" sz="2400" i="1" dirty="0">
                        <a:latin typeface="Cambria Math" panose="02040503050406030204" pitchFamily="18" charset="0"/>
                      </a:rPr>
                      <m:t>)</m:t>
                    </m:r>
                    <m:r>
                      <a:rPr kumimoji="1" lang="ja-JP" altLang="en-US" sz="2400" i="1" dirty="0">
                        <a:latin typeface="Cambria Math" panose="02040503050406030204" pitchFamily="18" charset="0"/>
                      </a:rPr>
                      <m:t>→</m:t>
                    </m:r>
                    <m:r>
                      <a:rPr kumimoji="1" lang="en-US" altLang="ja-JP" sz="2400" i="1" dirty="0">
                        <a:latin typeface="Cambria Math" panose="02040503050406030204" pitchFamily="18" charset="0"/>
                      </a:rPr>
                      <m:t>𝑁</m:t>
                    </m:r>
                    <m:r>
                      <a:rPr kumimoji="1" lang="en-US" altLang="ja-JP" sz="2400" i="1" baseline="-25000" dirty="0">
                        <a:latin typeface="Cambria Math" panose="02040503050406030204" pitchFamily="18" charset="0"/>
                      </a:rPr>
                      <m:t>2</m:t>
                    </m:r>
                    <m:r>
                      <a:rPr kumimoji="1" lang="en-US" altLang="ja-JP" sz="2400" i="1" dirty="0">
                        <a:latin typeface="Cambria Math" panose="02040503050406030204" pitchFamily="18" charset="0"/>
                      </a:rPr>
                      <m:t>(</m:t>
                    </m:r>
                    <m:r>
                      <a:rPr kumimoji="1" lang="en-US" altLang="ja-JP" sz="2400" i="1" dirty="0">
                        <a:latin typeface="Cambria Math" panose="02040503050406030204" pitchFamily="18" charset="0"/>
                      </a:rPr>
                      <m:t>𝐵</m:t>
                    </m:r>
                    <m:r>
                      <a:rPr kumimoji="1" lang="en-US" altLang="ja-JP" sz="2400" i="1" baseline="30000" dirty="0">
                        <a:latin typeface="Cambria Math" panose="02040503050406030204" pitchFamily="18" charset="0"/>
                      </a:rPr>
                      <m:t>3</m:t>
                    </m:r>
                    <m:r>
                      <m:rPr>
                        <m:sty m:val="p"/>
                      </m:rPr>
                      <a:rPr kumimoji="1" lang="en-US" altLang="ja-JP" sz="2400" i="0" dirty="0">
                        <a:latin typeface="Cambria Math" panose="02040503050406030204" pitchFamily="18" charset="0"/>
                      </a:rPr>
                      <m:t>Π</m:t>
                    </m:r>
                    <m:r>
                      <a:rPr kumimoji="1" lang="en-US" altLang="ja-JP" sz="2400" i="1" baseline="-25000" dirty="0">
                        <a:latin typeface="Cambria Math" panose="02040503050406030204" pitchFamily="18" charset="0"/>
                      </a:rPr>
                      <m:t>𝑔</m:t>
                    </m:r>
                    <m:r>
                      <a:rPr kumimoji="1"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kumimoji="1" lang="en-US" altLang="ja-JP" sz="2400" i="1" dirty="0">
                        <a:latin typeface="Cambria Math" panose="02040503050406030204" pitchFamily="18" charset="0"/>
                      </a:rPr>
                      <m:t>)+</m:t>
                    </m:r>
                    <m:r>
                      <a:rPr kumimoji="1"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br>
                  <a:rPr lang="en-US" altLang="ja-JP" sz="2400" i="1" dirty="0">
                    <a:latin typeface="+mj-lt"/>
                  </a:rPr>
                </a:br>
                <a:r>
                  <a:rPr lang="en-US" altLang="ja-JP" sz="2400" i="1" dirty="0">
                    <a:latin typeface="+mj-lt"/>
                  </a:rPr>
                  <a:t>     </a:t>
                </a:r>
                <a:r>
                  <a:rPr kumimoji="1" lang="en-US" altLang="ja-JP" sz="2400" dirty="0">
                    <a:latin typeface="+mj-lt"/>
                  </a:rPr>
                  <a:t>FNB: </a:t>
                </a:r>
                <a14:m>
                  <m:oMath xmlns:m="http://schemas.openxmlformats.org/officeDocument/2006/math">
                    <m:sSup>
                      <m:sSupPr>
                        <m:ctrlPr>
                          <a:rPr kumimoji="1" lang="en-US" altLang="ja-JP" sz="2400" i="1" dirty="0" smtClean="0">
                            <a:latin typeface="Cambria Math" panose="02040503050406030204" pitchFamily="18" charset="0"/>
                          </a:rPr>
                        </m:ctrlPr>
                      </m:sSupPr>
                      <m:e>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kumimoji="1" lang="en-US" altLang="ja-JP" sz="2400" b="0" i="1" dirty="0" smtClean="0">
                            <a:latin typeface="Cambria Math" panose="02040503050406030204" pitchFamily="18" charset="0"/>
                          </a:rPr>
                          <m:t>+</m:t>
                        </m:r>
                      </m:sup>
                    </m:sSup>
                    <m:r>
                      <a:rPr kumimoji="1" lang="en-US" altLang="ja-JP" sz="2400" i="1" dirty="0">
                        <a:latin typeface="Cambria Math" panose="02040503050406030204" pitchFamily="18" charset="0"/>
                      </a:rPr>
                      <m:t>(</m:t>
                    </m:r>
                    <m:r>
                      <a:rPr lang="en-US" altLang="ja-JP" sz="2400" i="1" dirty="0">
                        <a:latin typeface="Cambria Math" panose="02040503050406030204" pitchFamily="18" charset="0"/>
                      </a:rPr>
                      <m:t>𝐵</m:t>
                    </m:r>
                    <m:r>
                      <a:rPr kumimoji="1"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b="0" i="1" baseline="-25000" dirty="0" smtClean="0">
                            <a:latin typeface="Cambria Math" panose="02040503050406030204" pitchFamily="18" charset="0"/>
                          </a:rPr>
                          <m:t>𝑢</m:t>
                        </m:r>
                      </m:e>
                      <m:sup>
                        <m:r>
                          <a:rPr lang="en-US" altLang="ja-JP" sz="2400" i="1" dirty="0">
                            <a:latin typeface="Cambria Math" panose="02040503050406030204" pitchFamily="18" charset="0"/>
                          </a:rPr>
                          <m:t>+</m:t>
                        </m:r>
                      </m:sup>
                    </m:sSup>
                    <m:r>
                      <a:rPr kumimoji="1" lang="en-US" altLang="ja-JP" sz="2400" i="1" dirty="0">
                        <a:latin typeface="Cambria Math" panose="02040503050406030204" pitchFamily="18" charset="0"/>
                      </a:rPr>
                      <m:t>, </m:t>
                    </m:r>
                    <m:r>
                      <a:rPr kumimoji="1" lang="en-US" altLang="ja-JP" sz="2400" i="1" dirty="0" err="1">
                        <a:latin typeface="Cambria Math" panose="02040503050406030204" pitchFamily="18" charset="0"/>
                      </a:rPr>
                      <m:t>𝑖</m:t>
                    </m:r>
                    <m:r>
                      <a:rPr kumimoji="1" lang="en-US" altLang="ja-JP" sz="2400" i="1" dirty="0">
                        <a:latin typeface="Cambria Math" panose="02040503050406030204" pitchFamily="18" charset="0"/>
                      </a:rPr>
                      <m:t>)</m:t>
                    </m:r>
                    <m:r>
                      <a:rPr kumimoji="1" lang="ja-JP" altLang="en-US"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lang="en-US" altLang="ja-JP" sz="2400" i="1" dirty="0">
                            <a:latin typeface="Cambria Math" panose="02040503050406030204" pitchFamily="18" charset="0"/>
                          </a:rPr>
                          <m:t>+</m:t>
                        </m:r>
                      </m:sup>
                    </m:sSup>
                    <m:r>
                      <a:rPr kumimoji="1" lang="en-US" altLang="ja-JP" sz="2400" i="1" dirty="0">
                        <a:latin typeface="Cambria Math" panose="02040503050406030204" pitchFamily="18" charset="0"/>
                      </a:rPr>
                      <m:t>(</m:t>
                    </m:r>
                    <m:r>
                      <a:rPr kumimoji="1" lang="en-US" altLang="ja-JP" sz="2400" i="1" dirty="0">
                        <a:latin typeface="Cambria Math" panose="02040503050406030204" pitchFamily="18" charset="0"/>
                      </a:rPr>
                      <m:t>𝑋</m:t>
                    </m:r>
                    <m:r>
                      <a:rPr kumimoji="1"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𝑔</m:t>
                        </m:r>
                      </m:e>
                      <m:sup>
                        <m:r>
                          <a:rPr lang="en-US" altLang="ja-JP" sz="2400" i="1" dirty="0">
                            <a:latin typeface="Cambria Math" panose="02040503050406030204" pitchFamily="18" charset="0"/>
                          </a:rPr>
                          <m:t>+</m:t>
                        </m:r>
                      </m:sup>
                    </m:sSup>
                    <m:r>
                      <a:rPr kumimoji="1"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kumimoji="1" lang="en-US" altLang="ja-JP" sz="2400" i="1" dirty="0" smtClean="0">
                        <a:latin typeface="Cambria Math" panose="02040503050406030204" pitchFamily="18" charset="0"/>
                      </a:rPr>
                      <m:t>)</m:t>
                    </m:r>
                    <m:r>
                      <a:rPr kumimoji="1" lang="en-US" altLang="ja-JP" sz="2400" i="1" dirty="0">
                        <a:latin typeface="Cambria Math" panose="02040503050406030204" pitchFamily="18" charset="0"/>
                      </a:rPr>
                      <m:t>+</m:t>
                    </m:r>
                    <m:r>
                      <a:rPr kumimoji="1"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endParaRPr kumimoji="1" lang="en-US" altLang="ja-JP" sz="2400" i="1" dirty="0">
                  <a:latin typeface="+mj-lt"/>
                </a:endParaRPr>
              </a:p>
            </p:txBody>
          </p:sp>
        </mc:Choice>
        <mc:Fallback xmlns="">
          <p:sp>
            <p:nvSpPr>
              <p:cNvPr id="59" name="テキスト ボックス 58">
                <a:extLst>
                  <a:ext uri="{FF2B5EF4-FFF2-40B4-BE49-F238E27FC236}">
                    <a16:creationId xmlns:a16="http://schemas.microsoft.com/office/drawing/2014/main" id="{35082909-B7A1-54B2-012D-FDB3CB0E189C}"/>
                  </a:ext>
                </a:extLst>
              </p:cNvPr>
              <p:cNvSpPr txBox="1">
                <a:spLocks noRot="1" noChangeAspect="1" noMove="1" noResize="1" noEditPoints="1" noAdjustHandles="1" noChangeArrowheads="1" noChangeShapeType="1" noTextEdit="1"/>
              </p:cNvSpPr>
              <p:nvPr/>
            </p:nvSpPr>
            <p:spPr>
              <a:xfrm>
                <a:off x="11852308" y="5932792"/>
                <a:ext cx="6029030" cy="1874359"/>
              </a:xfrm>
              <a:prstGeom prst="rect">
                <a:avLst/>
              </a:prstGeom>
              <a:blipFill>
                <a:blip r:embed="rId7"/>
                <a:stretch>
                  <a:fillRect l="-2831" t="-2597" b="-6494"/>
                </a:stretch>
              </a:blipFill>
            </p:spPr>
            <p:txBody>
              <a:bodyPr/>
              <a:lstStyle/>
              <a:p>
                <a:r>
                  <a:rPr lang="ja-JP" altLang="en-US">
                    <a:noFill/>
                  </a:rPr>
                  <a:t> </a:t>
                </a:r>
              </a:p>
            </p:txBody>
          </p:sp>
        </mc:Fallback>
      </mc:AlternateContent>
      <p:sp>
        <p:nvSpPr>
          <p:cNvPr id="60" name="テキスト ボックス 59">
            <a:extLst>
              <a:ext uri="{FF2B5EF4-FFF2-40B4-BE49-F238E27FC236}">
                <a16:creationId xmlns:a16="http://schemas.microsoft.com/office/drawing/2014/main" id="{4627851D-A43C-BAF4-6DDC-741BC971397B}"/>
              </a:ext>
            </a:extLst>
          </p:cNvPr>
          <p:cNvSpPr txBox="1"/>
          <p:nvPr/>
        </p:nvSpPr>
        <p:spPr>
          <a:xfrm>
            <a:off x="679998" y="5932792"/>
            <a:ext cx="11165150" cy="2165208"/>
          </a:xfrm>
          <a:prstGeom prst="rect">
            <a:avLst/>
          </a:prstGeom>
          <a:noFill/>
        </p:spPr>
        <p:txBody>
          <a:bodyPr wrap="square">
            <a:spAutoFit/>
          </a:bodyPr>
          <a:lstStyle/>
          <a:p>
            <a:pPr marL="342900" indent="-342900">
              <a:lnSpc>
                <a:spcPct val="105000"/>
              </a:lnSpc>
              <a:spcBef>
                <a:spcPts val="600"/>
              </a:spcBef>
              <a:buFont typeface="Wingdings" panose="05000000000000000000" pitchFamily="2" charset="2"/>
              <a:buChar char="Ø"/>
            </a:pPr>
            <a:r>
              <a:rPr kumimoji="1" lang="en-US" altLang="ja-JP" sz="2400" dirty="0"/>
              <a:t>The </a:t>
            </a:r>
            <a:r>
              <a:rPr kumimoji="1" lang="en-US" altLang="ja-JP" sz="2400" dirty="0">
                <a:latin typeface="+mj-lt"/>
              </a:rPr>
              <a:t>potential difference </a:t>
            </a:r>
            <a:r>
              <a:rPr kumimoji="1" lang="en-US" altLang="ja-JP" sz="2400" dirty="0"/>
              <a:t>was estimated to be </a:t>
            </a:r>
            <a:r>
              <a:rPr kumimoji="1" lang="en-US" altLang="ja-JP" sz="2400" dirty="0">
                <a:latin typeface="+mj-lt"/>
              </a:rPr>
              <a:t>34 </a:t>
            </a:r>
            <a:r>
              <a:rPr lang="en-US" altLang="ja-JP" sz="2400" dirty="0">
                <a:latin typeface="+mj-lt"/>
              </a:rPr>
              <a:t>V</a:t>
            </a:r>
            <a:endParaRPr kumimoji="1" lang="en-US" altLang="ja-JP" sz="2400" dirty="0">
              <a:latin typeface="+mj-lt"/>
            </a:endParaRPr>
          </a:p>
          <a:p>
            <a:pPr marL="342900" indent="-342900">
              <a:lnSpc>
                <a:spcPct val="105000"/>
              </a:lnSpc>
              <a:spcBef>
                <a:spcPts val="600"/>
              </a:spcBef>
              <a:buFont typeface="Wingdings" panose="05000000000000000000" pitchFamily="2" charset="2"/>
              <a:buChar char="Ø"/>
            </a:pPr>
            <a:r>
              <a:rPr kumimoji="1" lang="en-US" altLang="ja-JP" sz="2400" dirty="0"/>
              <a:t>The </a:t>
            </a:r>
            <a:r>
              <a:rPr kumimoji="1" lang="en-US" altLang="ja-JP" sz="2400" dirty="0">
                <a:latin typeface="+mj-lt"/>
              </a:rPr>
              <a:t>secondary electron emission</a:t>
            </a:r>
            <a:r>
              <a:rPr kumimoji="1" lang="en-US" altLang="ja-JP" sz="2400" dirty="0"/>
              <a:t> from the frictional surfaces due to the </a:t>
            </a:r>
            <a:r>
              <a:rPr kumimoji="1" lang="en-US" altLang="ja-JP" sz="2400" dirty="0">
                <a:latin typeface="+mj-lt"/>
              </a:rPr>
              <a:t>incidence of ionized particles onto the surfaces</a:t>
            </a:r>
            <a:endParaRPr lang="en-US" altLang="ja-JP" sz="2400" dirty="0">
              <a:latin typeface="+mj-lt"/>
            </a:endParaRPr>
          </a:p>
          <a:p>
            <a:pPr marL="342900" indent="-342900">
              <a:lnSpc>
                <a:spcPct val="105000"/>
              </a:lnSpc>
              <a:spcBef>
                <a:spcPts val="600"/>
              </a:spcBef>
              <a:buFont typeface="Wingdings" panose="05000000000000000000" pitchFamily="2" charset="2"/>
              <a:buChar char="Ø"/>
            </a:pPr>
            <a:r>
              <a:rPr lang="en-US" altLang="ja-JP" sz="2400" dirty="0"/>
              <a:t>T</a:t>
            </a:r>
            <a:r>
              <a:rPr kumimoji="1" lang="en-US" altLang="ja-JP" sz="2400" dirty="0"/>
              <a:t>he </a:t>
            </a:r>
            <a:r>
              <a:rPr kumimoji="1" lang="en-US" altLang="ja-JP" sz="2400" dirty="0">
                <a:latin typeface="+mj-lt"/>
              </a:rPr>
              <a:t>photon emission </a:t>
            </a:r>
            <a:r>
              <a:rPr kumimoji="1" lang="en-US" altLang="ja-JP" sz="2400" dirty="0"/>
              <a:t>is caused by </a:t>
            </a:r>
            <a:r>
              <a:rPr kumimoji="1" lang="en-US" altLang="ja-JP" sz="2400" dirty="0">
                <a:latin typeface="+mj-lt"/>
              </a:rPr>
              <a:t>de-excitation </a:t>
            </a:r>
            <a:r>
              <a:rPr kumimoji="1" lang="en-US" altLang="ja-JP" sz="2400" dirty="0"/>
              <a:t>of the </a:t>
            </a:r>
            <a:r>
              <a:rPr kumimoji="1" lang="en-US" altLang="ja-JP" sz="2400" dirty="0">
                <a:latin typeface="+mj-lt"/>
              </a:rPr>
              <a:t>gas-discharge plasma </a:t>
            </a:r>
            <a:r>
              <a:rPr kumimoji="1" lang="en-US" altLang="ja-JP" sz="2400" dirty="0"/>
              <a:t>due to an </a:t>
            </a:r>
            <a:r>
              <a:rPr kumimoji="1" lang="en-US" altLang="ja-JP" sz="2400" dirty="0">
                <a:latin typeface="+mj-lt"/>
              </a:rPr>
              <a:t>electron impact ionization of gas molecules</a:t>
            </a:r>
          </a:p>
        </p:txBody>
      </p:sp>
      <p:sp>
        <p:nvSpPr>
          <p:cNvPr id="64" name="テキスト ボックス 63">
            <a:extLst>
              <a:ext uri="{FF2B5EF4-FFF2-40B4-BE49-F238E27FC236}">
                <a16:creationId xmlns:a16="http://schemas.microsoft.com/office/drawing/2014/main" id="{DC42CE94-B988-82EB-5E10-AE3F20EF654D}"/>
              </a:ext>
            </a:extLst>
          </p:cNvPr>
          <p:cNvSpPr txBox="1"/>
          <p:nvPr/>
        </p:nvSpPr>
        <p:spPr>
          <a:xfrm>
            <a:off x="588023" y="3221065"/>
            <a:ext cx="1371623" cy="369332"/>
          </a:xfrm>
          <a:prstGeom prst="rect">
            <a:avLst/>
          </a:prstGeom>
          <a:solidFill>
            <a:schemeClr val="bg1"/>
          </a:solidFill>
        </p:spPr>
        <p:txBody>
          <a:bodyPr wrap="square" lIns="36000" rIns="36000">
            <a:spAutoFit/>
          </a:bodyPr>
          <a:lstStyle/>
          <a:p>
            <a:pPr algn="r"/>
            <a:r>
              <a:rPr lang="en-029" altLang="ja-JP" sz="1800" dirty="0"/>
              <a:t>Diamond pin</a:t>
            </a:r>
            <a:endParaRPr lang="ja-JP" altLang="en-US" sz="1800" dirty="0"/>
          </a:p>
        </p:txBody>
      </p:sp>
      <p:sp>
        <p:nvSpPr>
          <p:cNvPr id="65" name="テキスト ボックス 64">
            <a:extLst>
              <a:ext uri="{FF2B5EF4-FFF2-40B4-BE49-F238E27FC236}">
                <a16:creationId xmlns:a16="http://schemas.microsoft.com/office/drawing/2014/main" id="{071F2964-92E3-C4A3-141B-20619B2FF96F}"/>
              </a:ext>
            </a:extLst>
          </p:cNvPr>
          <p:cNvSpPr txBox="1"/>
          <p:nvPr/>
        </p:nvSpPr>
        <p:spPr>
          <a:xfrm>
            <a:off x="588024" y="2196424"/>
            <a:ext cx="1310079" cy="422405"/>
          </a:xfrm>
          <a:prstGeom prst="rect">
            <a:avLst/>
          </a:prstGeom>
          <a:solidFill>
            <a:schemeClr val="bg1"/>
          </a:solidFill>
        </p:spPr>
        <p:txBody>
          <a:bodyPr wrap="square" tIns="72000" bIns="72000">
            <a:spAutoFit/>
          </a:bodyPr>
          <a:lstStyle/>
          <a:p>
            <a:pPr algn="ctr"/>
            <a:r>
              <a:rPr lang="en-029" altLang="ja-JP" sz="1800" dirty="0"/>
              <a:t>Quartz disk</a:t>
            </a:r>
            <a:endParaRPr lang="ja-JP" altLang="en-US" sz="1800" dirty="0"/>
          </a:p>
        </p:txBody>
      </p:sp>
      <p:sp>
        <p:nvSpPr>
          <p:cNvPr id="81" name="テキスト ボックス 80">
            <a:extLst>
              <a:ext uri="{FF2B5EF4-FFF2-40B4-BE49-F238E27FC236}">
                <a16:creationId xmlns:a16="http://schemas.microsoft.com/office/drawing/2014/main" id="{7A684162-EBF1-1C00-1539-9C280245AE8D}"/>
              </a:ext>
            </a:extLst>
          </p:cNvPr>
          <p:cNvSpPr txBox="1"/>
          <p:nvPr/>
        </p:nvSpPr>
        <p:spPr>
          <a:xfrm>
            <a:off x="876472" y="4716759"/>
            <a:ext cx="964481" cy="369331"/>
          </a:xfrm>
          <a:prstGeom prst="rect">
            <a:avLst/>
          </a:prstGeom>
          <a:noFill/>
        </p:spPr>
        <p:txBody>
          <a:bodyPr wrap="square" lIns="36000" rIns="36000">
            <a:spAutoFit/>
          </a:bodyPr>
          <a:lstStyle/>
          <a:p>
            <a:pPr algn="ctr"/>
            <a:r>
              <a:rPr lang="en-US" altLang="ja-JP" sz="1800" dirty="0">
                <a:solidFill>
                  <a:schemeClr val="bg1"/>
                </a:solidFill>
              </a:rPr>
              <a:t>100</a:t>
            </a:r>
            <a:r>
              <a:rPr lang="ja-JP" altLang="en-US" sz="1800" dirty="0">
                <a:solidFill>
                  <a:schemeClr val="bg1"/>
                </a:solidFill>
              </a:rPr>
              <a:t> </a:t>
            </a:r>
            <a:r>
              <a:rPr lang="en-US" altLang="ja-JP" sz="1800" dirty="0" err="1">
                <a:solidFill>
                  <a:schemeClr val="bg1"/>
                </a:solidFill>
              </a:rPr>
              <a:t>μm</a:t>
            </a:r>
            <a:endParaRPr lang="ja-JP" altLang="en-US" sz="1800" dirty="0">
              <a:solidFill>
                <a:schemeClr val="bg1"/>
              </a:solidFill>
            </a:endParaRPr>
          </a:p>
        </p:txBody>
      </p:sp>
      <p:sp>
        <p:nvSpPr>
          <p:cNvPr id="99" name="テキスト ボックス 98">
            <a:extLst>
              <a:ext uri="{FF2B5EF4-FFF2-40B4-BE49-F238E27FC236}">
                <a16:creationId xmlns:a16="http://schemas.microsoft.com/office/drawing/2014/main" id="{BA19B492-96EE-2A44-1210-AB0771DDC7DA}"/>
              </a:ext>
            </a:extLst>
          </p:cNvPr>
          <p:cNvSpPr txBox="1"/>
          <p:nvPr/>
        </p:nvSpPr>
        <p:spPr>
          <a:xfrm>
            <a:off x="3248025" y="2846343"/>
            <a:ext cx="1287892" cy="646331"/>
          </a:xfrm>
          <a:prstGeom prst="rect">
            <a:avLst/>
          </a:prstGeom>
          <a:noFill/>
        </p:spPr>
        <p:txBody>
          <a:bodyPr wrap="square" lIns="36000" rIns="36000">
            <a:spAutoFit/>
          </a:bodyPr>
          <a:lstStyle/>
          <a:p>
            <a:pPr algn="r"/>
            <a:r>
              <a:rPr lang="en-029" altLang="ja-JP" sz="1800" b="1" dirty="0">
                <a:solidFill>
                  <a:schemeClr val="bg1"/>
                </a:solidFill>
                <a:latin typeface="+mj-lt"/>
              </a:rPr>
              <a:t>Only during friction</a:t>
            </a:r>
            <a:endParaRPr lang="ja-JP" altLang="en-US" sz="1800" b="1" dirty="0">
              <a:solidFill>
                <a:schemeClr val="bg1"/>
              </a:solidFill>
              <a:latin typeface="+mj-lt"/>
            </a:endParaRPr>
          </a:p>
        </p:txBody>
      </p:sp>
      <p:cxnSp>
        <p:nvCxnSpPr>
          <p:cNvPr id="100" name="直線矢印コネクタ 99">
            <a:extLst>
              <a:ext uri="{FF2B5EF4-FFF2-40B4-BE49-F238E27FC236}">
                <a16:creationId xmlns:a16="http://schemas.microsoft.com/office/drawing/2014/main" id="{B88DB614-9228-52AD-BA74-972CA982007B}"/>
              </a:ext>
            </a:extLst>
          </p:cNvPr>
          <p:cNvCxnSpPr>
            <a:cxnSpLocks/>
            <a:stCxn id="99" idx="1"/>
          </p:cNvCxnSpPr>
          <p:nvPr/>
        </p:nvCxnSpPr>
        <p:spPr>
          <a:xfrm flipH="1">
            <a:off x="2965484" y="3169509"/>
            <a:ext cx="282541" cy="2280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F3EE519C-F575-547E-71F3-1AFA69051843}"/>
              </a:ext>
            </a:extLst>
          </p:cNvPr>
          <p:cNvSpPr txBox="1"/>
          <p:nvPr/>
        </p:nvSpPr>
        <p:spPr>
          <a:xfrm>
            <a:off x="7712568" y="8536361"/>
            <a:ext cx="6877050" cy="461665"/>
          </a:xfrm>
          <a:prstGeom prst="rect">
            <a:avLst/>
          </a:prstGeom>
          <a:noFill/>
        </p:spPr>
        <p:txBody>
          <a:bodyPr wrap="square">
            <a:spAutoFit/>
          </a:bodyPr>
          <a:lstStyle/>
          <a:p>
            <a:r>
              <a:rPr lang="ja-JP" altLang="en-US" sz="2400" dirty="0">
                <a:solidFill>
                  <a:schemeClr val="accent1"/>
                </a:solidFill>
                <a:latin typeface="+mj-lt"/>
              </a:rPr>
              <a:t>≈ </a:t>
            </a:r>
            <a:r>
              <a:rPr lang="en-US" altLang="ja-JP" sz="2400" dirty="0">
                <a:solidFill>
                  <a:schemeClr val="accent1"/>
                </a:solidFill>
                <a:latin typeface="+mj-lt"/>
              </a:rPr>
              <a:t>source of </a:t>
            </a:r>
            <a:r>
              <a:rPr lang="en-US" altLang="ja-JP" sz="2400" dirty="0" err="1">
                <a:solidFill>
                  <a:schemeClr val="accent1"/>
                </a:solidFill>
                <a:latin typeface="+mj-lt"/>
              </a:rPr>
              <a:t>seismo</a:t>
            </a:r>
            <a:r>
              <a:rPr lang="en-US" altLang="ja-JP" sz="2400" dirty="0">
                <a:solidFill>
                  <a:schemeClr val="accent1"/>
                </a:solidFill>
                <a:latin typeface="+mj-lt"/>
              </a:rPr>
              <a:t>-electromagnetic phenomena </a:t>
            </a:r>
            <a:endParaRPr lang="ja-JP" altLang="en-US" sz="2400" dirty="0">
              <a:solidFill>
                <a:schemeClr val="accent1"/>
              </a:solidFill>
              <a:latin typeface="+mj-lt"/>
            </a:endParaRPr>
          </a:p>
        </p:txBody>
      </p:sp>
      <p:cxnSp>
        <p:nvCxnSpPr>
          <p:cNvPr id="104" name="直線コネクタ 103">
            <a:extLst>
              <a:ext uri="{FF2B5EF4-FFF2-40B4-BE49-F238E27FC236}">
                <a16:creationId xmlns:a16="http://schemas.microsoft.com/office/drawing/2014/main" id="{9414D369-B861-3E8F-DE82-C2B7FF12D982}"/>
              </a:ext>
            </a:extLst>
          </p:cNvPr>
          <p:cNvCxnSpPr/>
          <p:nvPr/>
        </p:nvCxnSpPr>
        <p:spPr>
          <a:xfrm>
            <a:off x="5410200" y="8652530"/>
            <a:ext cx="28863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528A58D8-8169-19E4-FFD4-20A69C6025B4}"/>
              </a:ext>
            </a:extLst>
          </p:cNvPr>
          <p:cNvSpPr>
            <a:spLocks noGrp="1"/>
          </p:cNvSpPr>
          <p:nvPr>
            <p:ph type="sldNum" sz="quarter" idx="10"/>
          </p:nvPr>
        </p:nvSpPr>
        <p:spPr/>
        <p:txBody>
          <a:bodyPr/>
          <a:lstStyle/>
          <a:p>
            <a:fld id="{F8BF47C2-4FE5-40D5-B2AC-37E8DEB1089A}" type="slidenum">
              <a:rPr lang="ja-JP" altLang="en-US" smtClean="0"/>
              <a:pPr/>
              <a:t>2</a:t>
            </a:fld>
            <a:r>
              <a:rPr lang="en-US" altLang="ja-JP"/>
              <a:t>/7</a:t>
            </a:r>
            <a:endParaRPr lang="ja-JP" altLang="en-US" dirty="0"/>
          </a:p>
        </p:txBody>
      </p:sp>
    </p:spTree>
    <p:extLst>
      <p:ext uri="{BB962C8B-B14F-4D97-AF65-F5344CB8AC3E}">
        <p14:creationId xmlns:p14="http://schemas.microsoft.com/office/powerpoint/2010/main" val="29719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par>
                                <p:cTn id="21" presetID="10"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4">
                                            <p:txEl>
                                              <p:pRg st="0" end="0"/>
                                            </p:txEl>
                                          </p:spTgt>
                                        </p:tgtEl>
                                        <p:attrNameLst>
                                          <p:attrName>style.visibility</p:attrName>
                                        </p:attrNameLst>
                                      </p:cBhvr>
                                      <p:to>
                                        <p:strVal val="visible"/>
                                      </p:to>
                                    </p:set>
                                    <p:animEffect transition="in" filter="fade">
                                      <p:cBhvr>
                                        <p:cTn id="28"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p:bldP spid="13" grpId="0"/>
      <p:bldP spid="59" grpId="0"/>
      <p:bldP spid="60" grpId="0"/>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F3725-9192-F9C9-78EB-20091B59A4F7}"/>
              </a:ext>
            </a:extLst>
          </p:cNvPr>
          <p:cNvSpPr>
            <a:spLocks noGrp="1"/>
          </p:cNvSpPr>
          <p:nvPr>
            <p:ph type="title"/>
          </p:nvPr>
        </p:nvSpPr>
        <p:spPr/>
        <p:txBody>
          <a:bodyPr>
            <a:normAutofit fontScale="90000"/>
          </a:bodyPr>
          <a:lstStyle/>
          <a:p>
            <a:pPr lvl="0" algn="just">
              <a:spcBef>
                <a:spcPts val="1200"/>
              </a:spcBef>
            </a:pPr>
            <a:r>
              <a:rPr lang="en-US" altLang="ja-JP" kern="100" dirty="0">
                <a:ea typeface="游明朝" panose="02020400000000000000" pitchFamily="18" charset="-128"/>
                <a:cs typeface="Times New Roman" panose="02020603050405020304" pitchFamily="18" charset="0"/>
              </a:rPr>
              <a:t>Plasma occurs by de-excitation of neutral/ionized nitrogen molecules </a:t>
            </a:r>
            <a:endParaRPr lang="ja-JP" altLang="ja-JP" kern="100" dirty="0">
              <a:ea typeface="游明朝" panose="02020400000000000000" pitchFamily="18" charset="-128"/>
              <a:cs typeface="Times New Roman" panose="02020603050405020304" pitchFamily="18" charset="0"/>
            </a:endParaRPr>
          </a:p>
        </p:txBody>
      </p:sp>
      <p:sp>
        <p:nvSpPr>
          <p:cNvPr id="161" name="テキスト ボックス 160">
            <a:extLst>
              <a:ext uri="{FF2B5EF4-FFF2-40B4-BE49-F238E27FC236}">
                <a16:creationId xmlns:a16="http://schemas.microsoft.com/office/drawing/2014/main" id="{01DC110B-F9A6-525A-73BB-645DDA8FB474}"/>
              </a:ext>
            </a:extLst>
          </p:cNvPr>
          <p:cNvSpPr txBox="1"/>
          <p:nvPr/>
        </p:nvSpPr>
        <p:spPr>
          <a:xfrm>
            <a:off x="16322426" y="10583667"/>
            <a:ext cx="5409389" cy="369332"/>
          </a:xfrm>
          <a:prstGeom prst="rect">
            <a:avLst/>
          </a:prstGeom>
          <a:solidFill>
            <a:schemeClr val="bg1">
              <a:lumMod val="95000"/>
            </a:schemeClr>
          </a:solidFill>
        </p:spPr>
        <p:txBody>
          <a:bodyPr wrap="square">
            <a:spAutoFit/>
          </a:bodyPr>
          <a:lstStyle/>
          <a:p>
            <a:pPr algn="ct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Pin-on-disk friction experiments (Muto et al., 2007)</a:t>
            </a:r>
            <a:endParaRPr lang="ja-JP" altLang="en-US" sz="2800" dirty="0"/>
          </a:p>
        </p:txBody>
      </p:sp>
      <p:sp>
        <p:nvSpPr>
          <p:cNvPr id="22" name="正方形/長方形 21">
            <a:extLst>
              <a:ext uri="{FF2B5EF4-FFF2-40B4-BE49-F238E27FC236}">
                <a16:creationId xmlns:a16="http://schemas.microsoft.com/office/drawing/2014/main" id="{0C45EBB1-461D-E497-3FB1-4BF577C422D4}"/>
              </a:ext>
            </a:extLst>
          </p:cNvPr>
          <p:cNvSpPr/>
          <p:nvPr/>
        </p:nvSpPr>
        <p:spPr>
          <a:xfrm>
            <a:off x="532399" y="2126991"/>
            <a:ext cx="8351836" cy="624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16CE29E-6AB4-9892-3313-6FD998BB9A77}"/>
              </a:ext>
            </a:extLst>
          </p:cNvPr>
          <p:cNvSpPr txBox="1"/>
          <p:nvPr/>
        </p:nvSpPr>
        <p:spPr>
          <a:xfrm>
            <a:off x="532399" y="8659979"/>
            <a:ext cx="8318446" cy="1114151"/>
          </a:xfrm>
          <a:prstGeom prst="rect">
            <a:avLst/>
          </a:prstGeom>
          <a:noFill/>
        </p:spPr>
        <p:txBody>
          <a:bodyPr wrap="square">
            <a:spAutoFit/>
          </a:bodyPr>
          <a:lstStyle/>
          <a:p>
            <a:pPr>
              <a:lnSpc>
                <a:spcPct val="120000"/>
              </a:lnSpc>
              <a:spcBef>
                <a:spcPts val="1200"/>
              </a:spcBef>
            </a:pPr>
            <a:r>
              <a:rPr lang="en-US" altLang="ja-JP" sz="2400" dirty="0">
                <a:latin typeface="+mj-lt"/>
              </a:rPr>
              <a:t>As gas pressure decreases, plasma is wider and stronger</a:t>
            </a:r>
          </a:p>
          <a:p>
            <a:pPr algn="ctr">
              <a:lnSpc>
                <a:spcPct val="120000"/>
              </a:lnSpc>
              <a:spcBef>
                <a:spcPts val="1200"/>
              </a:spcBef>
            </a:pPr>
            <a:r>
              <a:rPr lang="ja-JP" altLang="en-US" sz="2400" dirty="0">
                <a:latin typeface="+mj-lt"/>
              </a:rPr>
              <a:t>➡ </a:t>
            </a:r>
            <a:r>
              <a:rPr lang="en-US" altLang="ja-JP" sz="2400" dirty="0">
                <a:latin typeface="+mj-lt"/>
              </a:rPr>
              <a:t>Why was this pattern change observed?</a:t>
            </a:r>
          </a:p>
        </p:txBody>
      </p:sp>
      <p:sp>
        <p:nvSpPr>
          <p:cNvPr id="150" name="テキスト ボックス 149">
            <a:extLst>
              <a:ext uri="{FF2B5EF4-FFF2-40B4-BE49-F238E27FC236}">
                <a16:creationId xmlns:a16="http://schemas.microsoft.com/office/drawing/2014/main" id="{18DF38E4-5733-E53A-846F-C0DC39093BEF}"/>
              </a:ext>
            </a:extLst>
          </p:cNvPr>
          <p:cNvSpPr txBox="1"/>
          <p:nvPr/>
        </p:nvSpPr>
        <p:spPr>
          <a:xfrm>
            <a:off x="787352" y="7677820"/>
            <a:ext cx="8020543" cy="646331"/>
          </a:xfrm>
          <a:prstGeom prst="rect">
            <a:avLst/>
          </a:prstGeom>
          <a:noFill/>
        </p:spPr>
        <p:txBody>
          <a:bodyPr wrap="square">
            <a:spAutoFit/>
          </a:bodyPr>
          <a:lstStyle/>
          <a:p>
            <a:r>
              <a:rPr lang="en-029" altLang="ja-JP" sz="1800" dirty="0"/>
              <a:t>Photon emission observed during the friction at </a:t>
            </a:r>
            <a:r>
              <a:rPr lang="en-US" altLang="ja-JP" sz="1800" i="1" dirty="0"/>
              <a:t>σ</a:t>
            </a:r>
            <a:r>
              <a:rPr lang="en-US" altLang="ja-JP" sz="1800" dirty="0"/>
              <a:t> = 13–20 MPa, </a:t>
            </a:r>
            <a:r>
              <a:rPr lang="en-US" altLang="ja-JP" sz="1800" i="1" dirty="0"/>
              <a:t>v </a:t>
            </a:r>
            <a:r>
              <a:rPr lang="en-US" altLang="ja-JP" sz="1800" dirty="0"/>
              <a:t>= 1.0×10</a:t>
            </a:r>
            <a:r>
              <a:rPr lang="en-US" altLang="ja-JP" sz="1800" baseline="30000" dirty="0"/>
              <a:t>−2 </a:t>
            </a:r>
            <a:r>
              <a:rPr lang="en-US" altLang="ja-JP" sz="1800" dirty="0"/>
              <a:t>m/s, and different gas pressures </a:t>
            </a:r>
            <a:r>
              <a:rPr lang="en-029" altLang="ja-JP" sz="1800" dirty="0"/>
              <a:t>(Muto et al., 2006, 2007)</a:t>
            </a:r>
          </a:p>
        </p:txBody>
      </p:sp>
      <p:grpSp>
        <p:nvGrpSpPr>
          <p:cNvPr id="174" name="グループ化 173">
            <a:extLst>
              <a:ext uri="{FF2B5EF4-FFF2-40B4-BE49-F238E27FC236}">
                <a16:creationId xmlns:a16="http://schemas.microsoft.com/office/drawing/2014/main" id="{B2C1DBE2-79F1-83F8-52A3-84CFB7D21166}"/>
              </a:ext>
            </a:extLst>
          </p:cNvPr>
          <p:cNvGrpSpPr/>
          <p:nvPr/>
        </p:nvGrpSpPr>
        <p:grpSpPr>
          <a:xfrm>
            <a:off x="5403839" y="2405059"/>
            <a:ext cx="3091828" cy="2627105"/>
            <a:chOff x="17408239" y="-1063857"/>
            <a:chExt cx="2674530" cy="2272527"/>
          </a:xfrm>
        </p:grpSpPr>
        <p:pic>
          <p:nvPicPr>
            <p:cNvPr id="163" name="図 162">
              <a:extLst>
                <a:ext uri="{FF2B5EF4-FFF2-40B4-BE49-F238E27FC236}">
                  <a16:creationId xmlns:a16="http://schemas.microsoft.com/office/drawing/2014/main" id="{1248DFEF-AD99-8FB4-D9E1-42A976C8C086}"/>
                </a:ext>
              </a:extLst>
            </p:cNvPr>
            <p:cNvPicPr>
              <a:picLocks noChangeAspect="1"/>
            </p:cNvPicPr>
            <p:nvPr/>
          </p:nvPicPr>
          <p:blipFill rotWithShape="1">
            <a:blip r:embed="rId3"/>
            <a:srcRect l="5135" r="50794"/>
            <a:stretch/>
          </p:blipFill>
          <p:spPr>
            <a:xfrm>
              <a:off x="17408239" y="-1063857"/>
              <a:ext cx="2674530" cy="2272527"/>
            </a:xfrm>
            <a:prstGeom prst="rect">
              <a:avLst/>
            </a:prstGeom>
          </p:spPr>
        </p:pic>
        <p:sp>
          <p:nvSpPr>
            <p:cNvPr id="166" name="テキスト ボックス 165">
              <a:extLst>
                <a:ext uri="{FF2B5EF4-FFF2-40B4-BE49-F238E27FC236}">
                  <a16:creationId xmlns:a16="http://schemas.microsoft.com/office/drawing/2014/main" id="{2620CAAF-C60E-F718-DA28-A2175FC0B0C9}"/>
                </a:ext>
              </a:extLst>
            </p:cNvPr>
            <p:cNvSpPr txBox="1"/>
            <p:nvPr/>
          </p:nvSpPr>
          <p:spPr>
            <a:xfrm>
              <a:off x="17408239" y="-1005098"/>
              <a:ext cx="2193091" cy="382447"/>
            </a:xfrm>
            <a:prstGeom prst="rect">
              <a:avLst/>
            </a:prstGeom>
            <a:noFill/>
          </p:spPr>
          <p:txBody>
            <a:bodyPr wrap="square">
              <a:spAutoFit/>
            </a:bodyPr>
            <a:lstStyle/>
            <a:p>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1.2×10</a:t>
              </a:r>
              <a:r>
                <a:rPr kumimoji="1" lang="en-US" altLang="ja-JP" sz="1800" b="0" i="0" u="none" strike="noStrike" kern="1200" cap="none" spc="0" normalizeH="0" baseline="30000" noProof="0" dirty="0">
                  <a:ln>
                    <a:noFill/>
                  </a:ln>
                  <a:solidFill>
                    <a:schemeClr val="bg1"/>
                  </a:solidFill>
                  <a:effectLst/>
                  <a:uLnTx/>
                  <a:uFillTx/>
                  <a:latin typeface="+mj-lt"/>
                  <a:ea typeface="メイリオ"/>
                  <a:cs typeface="+mn-cs"/>
                </a:rPr>
                <a:t>4</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Pa</a:t>
              </a:r>
              <a:endParaRPr lang="ja-JP" altLang="en-US" sz="2800" dirty="0">
                <a:solidFill>
                  <a:schemeClr val="bg1"/>
                </a:solidFill>
                <a:latin typeface="+mj-lt"/>
              </a:endParaRPr>
            </a:p>
          </p:txBody>
        </p:sp>
        <p:sp>
          <p:nvSpPr>
            <p:cNvPr id="169" name="楕円 168">
              <a:extLst>
                <a:ext uri="{FF2B5EF4-FFF2-40B4-BE49-F238E27FC236}">
                  <a16:creationId xmlns:a16="http://schemas.microsoft.com/office/drawing/2014/main" id="{8BDF4EA6-D4C7-24C6-E2BD-1534EBB4D36B}"/>
                </a:ext>
              </a:extLst>
            </p:cNvPr>
            <p:cNvSpPr/>
            <p:nvPr/>
          </p:nvSpPr>
          <p:spPr>
            <a:xfrm>
              <a:off x="17662275" y="-583684"/>
              <a:ext cx="1492525" cy="1492524"/>
            </a:xfrm>
            <a:prstGeom prst="ellipse">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3" name="グループ化 172">
            <a:extLst>
              <a:ext uri="{FF2B5EF4-FFF2-40B4-BE49-F238E27FC236}">
                <a16:creationId xmlns:a16="http://schemas.microsoft.com/office/drawing/2014/main" id="{EA2DA3D3-D280-42A9-BB19-D47669E0CC07}"/>
              </a:ext>
            </a:extLst>
          </p:cNvPr>
          <p:cNvGrpSpPr/>
          <p:nvPr/>
        </p:nvGrpSpPr>
        <p:grpSpPr>
          <a:xfrm>
            <a:off x="869307" y="2400345"/>
            <a:ext cx="3276735" cy="2706195"/>
            <a:chOff x="12915722" y="6462217"/>
            <a:chExt cx="2751638" cy="2272527"/>
          </a:xfrm>
        </p:grpSpPr>
        <p:pic>
          <p:nvPicPr>
            <p:cNvPr id="164" name="図 163">
              <a:extLst>
                <a:ext uri="{FF2B5EF4-FFF2-40B4-BE49-F238E27FC236}">
                  <a16:creationId xmlns:a16="http://schemas.microsoft.com/office/drawing/2014/main" id="{EDE95129-F4CD-4255-61E3-5434B6B49F61}"/>
                </a:ext>
              </a:extLst>
            </p:cNvPr>
            <p:cNvPicPr>
              <a:picLocks noChangeAspect="1"/>
            </p:cNvPicPr>
            <p:nvPr/>
          </p:nvPicPr>
          <p:blipFill rotWithShape="1">
            <a:blip r:embed="rId3"/>
            <a:srcRect l="54658"/>
            <a:stretch/>
          </p:blipFill>
          <p:spPr>
            <a:xfrm>
              <a:off x="12915722" y="6462217"/>
              <a:ext cx="2751638" cy="2272527"/>
            </a:xfrm>
            <a:prstGeom prst="rect">
              <a:avLst/>
            </a:prstGeom>
          </p:spPr>
        </p:pic>
        <p:sp>
          <p:nvSpPr>
            <p:cNvPr id="167" name="テキスト ボックス 166">
              <a:extLst>
                <a:ext uri="{FF2B5EF4-FFF2-40B4-BE49-F238E27FC236}">
                  <a16:creationId xmlns:a16="http://schemas.microsoft.com/office/drawing/2014/main" id="{41C5AD71-75E4-0C4F-6745-FCA63322621F}"/>
                </a:ext>
              </a:extLst>
            </p:cNvPr>
            <p:cNvSpPr txBox="1"/>
            <p:nvPr/>
          </p:nvSpPr>
          <p:spPr>
            <a:xfrm>
              <a:off x="12921771" y="6492520"/>
              <a:ext cx="1713272" cy="371270"/>
            </a:xfrm>
            <a:prstGeom prst="rect">
              <a:avLst/>
            </a:prstGeom>
            <a:noFill/>
          </p:spPr>
          <p:txBody>
            <a:bodyPr wrap="square">
              <a:spAutoFit/>
            </a:bodyPr>
            <a:lstStyle/>
            <a:p>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4.3×10</a:t>
              </a:r>
              <a:r>
                <a:rPr kumimoji="1" lang="en-US" altLang="ja-JP" sz="1800" b="0" i="0" u="none" strike="noStrike" kern="1200" cap="none" spc="0" normalizeH="0" baseline="30000" noProof="0" dirty="0">
                  <a:ln>
                    <a:noFill/>
                  </a:ln>
                  <a:solidFill>
                    <a:schemeClr val="bg1"/>
                  </a:solidFill>
                  <a:effectLst/>
                  <a:uLnTx/>
                  <a:uFillTx/>
                  <a:latin typeface="+mj-lt"/>
                  <a:ea typeface="メイリオ"/>
                  <a:cs typeface="+mn-cs"/>
                </a:rPr>
                <a:t>4</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Pa</a:t>
              </a:r>
              <a:endParaRPr lang="ja-JP" altLang="en-US" sz="2800" dirty="0">
                <a:solidFill>
                  <a:schemeClr val="bg1"/>
                </a:solidFill>
                <a:latin typeface="+mj-lt"/>
              </a:endParaRPr>
            </a:p>
          </p:txBody>
        </p:sp>
        <p:sp>
          <p:nvSpPr>
            <p:cNvPr id="170" name="楕円 169">
              <a:extLst>
                <a:ext uri="{FF2B5EF4-FFF2-40B4-BE49-F238E27FC236}">
                  <a16:creationId xmlns:a16="http://schemas.microsoft.com/office/drawing/2014/main" id="{D7AF7A47-9EA9-05C3-459F-305157F31418}"/>
                </a:ext>
              </a:extLst>
            </p:cNvPr>
            <p:cNvSpPr/>
            <p:nvPr/>
          </p:nvSpPr>
          <p:spPr>
            <a:xfrm>
              <a:off x="13198365" y="7054181"/>
              <a:ext cx="1088598" cy="1088598"/>
            </a:xfrm>
            <a:prstGeom prst="ellipse">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8" name="グループ化 187">
            <a:extLst>
              <a:ext uri="{FF2B5EF4-FFF2-40B4-BE49-F238E27FC236}">
                <a16:creationId xmlns:a16="http://schemas.microsoft.com/office/drawing/2014/main" id="{37AB73CA-8342-875B-2434-A0C79E79A9B5}"/>
              </a:ext>
            </a:extLst>
          </p:cNvPr>
          <p:cNvGrpSpPr/>
          <p:nvPr/>
        </p:nvGrpSpPr>
        <p:grpSpPr>
          <a:xfrm>
            <a:off x="3453659" y="5373705"/>
            <a:ext cx="2687927" cy="2206985"/>
            <a:chOff x="11155513" y="5251123"/>
            <a:chExt cx="2477785" cy="2034442"/>
          </a:xfrm>
        </p:grpSpPr>
        <p:pic>
          <p:nvPicPr>
            <p:cNvPr id="117" name="図 116">
              <a:extLst>
                <a:ext uri="{FF2B5EF4-FFF2-40B4-BE49-F238E27FC236}">
                  <a16:creationId xmlns:a16="http://schemas.microsoft.com/office/drawing/2014/main" id="{05C4C135-B956-1724-C6B5-84749D4578C8}"/>
                </a:ext>
              </a:extLst>
            </p:cNvPr>
            <p:cNvPicPr>
              <a:picLocks noChangeAspect="1"/>
            </p:cNvPicPr>
            <p:nvPr/>
          </p:nvPicPr>
          <p:blipFill rotWithShape="1">
            <a:blip r:embed="rId4"/>
            <a:srcRect t="6128" r="49328" b="8432"/>
            <a:stretch/>
          </p:blipFill>
          <p:spPr>
            <a:xfrm>
              <a:off x="11155513" y="5518138"/>
              <a:ext cx="2402488" cy="1767427"/>
            </a:xfrm>
            <a:prstGeom prst="rect">
              <a:avLst/>
            </a:prstGeom>
          </p:spPr>
        </p:pic>
        <p:sp>
          <p:nvSpPr>
            <p:cNvPr id="124" name="テキスト ボックス 123">
              <a:extLst>
                <a:ext uri="{FF2B5EF4-FFF2-40B4-BE49-F238E27FC236}">
                  <a16:creationId xmlns:a16="http://schemas.microsoft.com/office/drawing/2014/main" id="{6AD983BD-B610-AC7E-4A78-AAA3D3783972}"/>
                </a:ext>
              </a:extLst>
            </p:cNvPr>
            <p:cNvSpPr txBox="1"/>
            <p:nvPr/>
          </p:nvSpPr>
          <p:spPr>
            <a:xfrm>
              <a:off x="11185430" y="5251123"/>
              <a:ext cx="2447868" cy="407555"/>
            </a:xfrm>
            <a:prstGeom prst="rect">
              <a:avLst/>
            </a:prstGeom>
            <a:noFill/>
          </p:spPr>
          <p:txBody>
            <a:bodyPr wrap="square">
              <a:spAutoFit/>
            </a:bodyPr>
            <a:lstStyle/>
            <a:p>
              <a:pPr algn="ctr"/>
              <a:r>
                <a:rPr kumimoji="1" lang="en-US" altLang="ja-JP" sz="1800" b="0" i="1" u="none" strike="noStrike" kern="1200" cap="none" spc="0" normalizeH="0" baseline="0" noProof="0" dirty="0">
                  <a:ln>
                    <a:noFill/>
                  </a:ln>
                  <a:effectLst/>
                  <a:uLnTx/>
                  <a:uFillTx/>
                  <a:latin typeface="+mj-lt"/>
                  <a:ea typeface="メイリオ"/>
                  <a:cs typeface="+mn-cs"/>
                </a:rPr>
                <a:t>p</a:t>
              </a:r>
              <a:r>
                <a:rPr kumimoji="1" lang="en-US" altLang="ja-JP" sz="1800" b="0" i="0" u="none" strike="noStrike" kern="1200" cap="none" spc="0" normalizeH="0" baseline="0" noProof="0" dirty="0">
                  <a:ln>
                    <a:noFill/>
                  </a:ln>
                  <a:effectLst/>
                  <a:uLnTx/>
                  <a:uFillTx/>
                  <a:latin typeface="+mj-lt"/>
                  <a:ea typeface="メイリオ"/>
                  <a:cs typeface="+mn-cs"/>
                </a:rPr>
                <a:t> = 2.4×10</a:t>
              </a:r>
              <a:r>
                <a:rPr kumimoji="1" lang="en-US" altLang="ja-JP" sz="1800" b="0" i="0" u="none" strike="noStrike" kern="1200" cap="none" spc="0" normalizeH="0" baseline="30000" noProof="0" dirty="0">
                  <a:ln>
                    <a:noFill/>
                  </a:ln>
                  <a:effectLst/>
                  <a:uLnTx/>
                  <a:uFillTx/>
                  <a:latin typeface="+mj-lt"/>
                  <a:ea typeface="メイリオ"/>
                  <a:cs typeface="+mn-cs"/>
                </a:rPr>
                <a:t>4</a:t>
              </a:r>
              <a:r>
                <a:rPr kumimoji="1" lang="en-US" altLang="ja-JP" sz="1800" b="0" i="0" u="none" strike="noStrike" kern="1200" cap="none" spc="0" normalizeH="0" baseline="0" noProof="0" dirty="0">
                  <a:ln>
                    <a:noFill/>
                  </a:ln>
                  <a:effectLst/>
                  <a:uLnTx/>
                  <a:uFillTx/>
                  <a:latin typeface="+mj-lt"/>
                  <a:ea typeface="メイリオ"/>
                  <a:cs typeface="+mn-cs"/>
                </a:rPr>
                <a:t> </a:t>
              </a:r>
              <a:r>
                <a:rPr kumimoji="1" lang="en-US" altLang="ja-JP" sz="1800" b="0" i="0" u="none" strike="noStrike" kern="1200" cap="none" spc="0" normalizeH="0" baseline="0" noProof="0" dirty="0">
                  <a:ln>
                    <a:noFill/>
                  </a:ln>
                  <a:effectLst/>
                  <a:uLnTx/>
                  <a:uFillTx/>
                  <a:latin typeface="+mj-lt"/>
                  <a:ea typeface="メイリオ"/>
                </a:rPr>
                <a:t>Pa</a:t>
              </a:r>
              <a:endParaRPr lang="ja-JP" altLang="en-US" sz="2800" dirty="0">
                <a:latin typeface="+mj-lt"/>
              </a:endParaRPr>
            </a:p>
          </p:txBody>
        </p:sp>
        <p:sp>
          <p:nvSpPr>
            <p:cNvPr id="187" name="楕円 186">
              <a:extLst>
                <a:ext uri="{FF2B5EF4-FFF2-40B4-BE49-F238E27FC236}">
                  <a16:creationId xmlns:a16="http://schemas.microsoft.com/office/drawing/2014/main" id="{F4DCCDFD-681B-803C-A05A-8CE50698CD41}"/>
                </a:ext>
              </a:extLst>
            </p:cNvPr>
            <p:cNvSpPr/>
            <p:nvPr/>
          </p:nvSpPr>
          <p:spPr>
            <a:xfrm>
              <a:off x="11487501" y="5712318"/>
              <a:ext cx="1389840" cy="1389840"/>
            </a:xfrm>
            <a:prstGeom prst="ellipse">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F1F28E11-A217-B486-13A9-F892D6814FE1}"/>
              </a:ext>
            </a:extLst>
          </p:cNvPr>
          <p:cNvGrpSpPr/>
          <p:nvPr/>
        </p:nvGrpSpPr>
        <p:grpSpPr>
          <a:xfrm>
            <a:off x="9374513" y="2126991"/>
            <a:ext cx="8381088" cy="7493965"/>
            <a:chOff x="539750" y="2116575"/>
            <a:chExt cx="8381088" cy="7493965"/>
          </a:xfrm>
        </p:grpSpPr>
        <p:sp>
          <p:nvSpPr>
            <p:cNvPr id="139" name="正方形/長方形 138">
              <a:extLst>
                <a:ext uri="{FF2B5EF4-FFF2-40B4-BE49-F238E27FC236}">
                  <a16:creationId xmlns:a16="http://schemas.microsoft.com/office/drawing/2014/main" id="{2CDC18EF-C549-E1EC-3771-A263CF1CEBAF}"/>
                </a:ext>
              </a:extLst>
            </p:cNvPr>
            <p:cNvSpPr/>
            <p:nvPr/>
          </p:nvSpPr>
          <p:spPr>
            <a:xfrm>
              <a:off x="569003" y="2116575"/>
              <a:ext cx="8351835" cy="6214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グループ化 158">
              <a:extLst>
                <a:ext uri="{FF2B5EF4-FFF2-40B4-BE49-F238E27FC236}">
                  <a16:creationId xmlns:a16="http://schemas.microsoft.com/office/drawing/2014/main" id="{FECED025-8EB2-5A3F-7D5B-DFEC2B613BA9}"/>
                </a:ext>
              </a:extLst>
            </p:cNvPr>
            <p:cNvGrpSpPr/>
            <p:nvPr/>
          </p:nvGrpSpPr>
          <p:grpSpPr>
            <a:xfrm>
              <a:off x="539750" y="2168555"/>
              <a:ext cx="8351838" cy="7441985"/>
              <a:chOff x="-102134" y="2168555"/>
              <a:chExt cx="8351838" cy="7441985"/>
            </a:xfrm>
          </p:grpSpPr>
          <p:sp>
            <p:nvSpPr>
              <p:cNvPr id="140" name="テキスト ボックス 139">
                <a:extLst>
                  <a:ext uri="{FF2B5EF4-FFF2-40B4-BE49-F238E27FC236}">
                    <a16:creationId xmlns:a16="http://schemas.microsoft.com/office/drawing/2014/main" id="{6A3FFE0A-B65F-AF22-E6FE-E15D77241359}"/>
                  </a:ext>
                </a:extLst>
              </p:cNvPr>
              <p:cNvSpPr txBox="1"/>
              <p:nvPr/>
            </p:nvSpPr>
            <p:spPr>
              <a:xfrm>
                <a:off x="835878" y="7908380"/>
                <a:ext cx="6475814" cy="369332"/>
              </a:xfrm>
              <a:prstGeom prst="rect">
                <a:avLst/>
              </a:prstGeom>
              <a:noFill/>
            </p:spPr>
            <p:txBody>
              <a:bodyPr wrap="square">
                <a:spAutoFit/>
              </a:bodyPr>
              <a:lstStyle/>
              <a:p>
                <a:pPr algn="ctr"/>
                <a:r>
                  <a:rPr lang="en-US" altLang="ja-JP" sz="1800" b="0" i="0" u="none" strike="noStrike" baseline="0" dirty="0"/>
                  <a:t>An energy level diagram of a nitrogen molecule</a:t>
                </a:r>
                <a:endParaRPr lang="ja-JP" altLang="en-US" sz="1800" dirty="0"/>
              </a:p>
            </p:txBody>
          </p:sp>
          <mc:AlternateContent xmlns:mc="http://schemas.openxmlformats.org/markup-compatibility/2006" xmlns:a14="http://schemas.microsoft.com/office/drawing/2010/main">
            <mc:Choice Requires="a14">
              <p:sp>
                <p:nvSpPr>
                  <p:cNvPr id="141" name="テキスト ボックス 140">
                    <a:extLst>
                      <a:ext uri="{FF2B5EF4-FFF2-40B4-BE49-F238E27FC236}">
                        <a16:creationId xmlns:a16="http://schemas.microsoft.com/office/drawing/2014/main" id="{AD69D96C-0C71-1B93-E8F2-FB810EA3E162}"/>
                      </a:ext>
                    </a:extLst>
                  </p:cNvPr>
                  <p:cNvSpPr txBox="1"/>
                  <p:nvPr/>
                </p:nvSpPr>
                <p:spPr>
                  <a:xfrm>
                    <a:off x="1133178" y="6879855"/>
                    <a:ext cx="5634970" cy="830997"/>
                  </a:xfrm>
                  <a:prstGeom prst="rect">
                    <a:avLst/>
                  </a:prstGeom>
                  <a:noFill/>
                  <a:ln>
                    <a:solidFill>
                      <a:schemeClr val="tx1"/>
                    </a:solidFill>
                  </a:ln>
                </p:spPr>
                <p:txBody>
                  <a:bodyPr wrap="square">
                    <a:spAutoFit/>
                  </a:bodyPr>
                  <a:lstStyle/>
                  <a:p>
                    <a:r>
                      <a:rPr kumimoji="1" lang="en-US" altLang="ja-JP" sz="2400" b="0" i="0" u="none" strike="noStrike" kern="1200" cap="none" spc="0" normalizeH="0" baseline="0" noProof="0" dirty="0">
                        <a:ln>
                          <a:noFill/>
                        </a:ln>
                        <a:solidFill>
                          <a:schemeClr val="accent1"/>
                        </a:solidFill>
                        <a:effectLst/>
                        <a:uLnTx/>
                        <a:uFillTx/>
                        <a:ea typeface="メイリオ"/>
                        <a:cs typeface="+mn-cs"/>
                      </a:rPr>
                      <a:t>SPB</a:t>
                    </a:r>
                    <a:r>
                      <a:rPr kumimoji="1" lang="en-US" altLang="ja-JP" sz="2400" b="0" i="0" u="none" strike="noStrike" kern="1200" cap="none" spc="0" normalizeH="0" baseline="0" noProof="0" dirty="0">
                        <a:ln>
                          <a:noFill/>
                        </a:ln>
                        <a:solidFill>
                          <a:prstClr val="black"/>
                        </a:solidFill>
                        <a:effectLst/>
                        <a:uLnTx/>
                        <a:uFillTx/>
                        <a:ea typeface="メイリオ"/>
                        <a:cs typeface="+mn-cs"/>
                      </a:rPr>
                      <a:t>: </a:t>
                    </a:r>
                    <a14:m>
                      <m:oMath xmlns:m="http://schemas.openxmlformats.org/officeDocument/2006/math">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r>
                          <a:rPr lang="en-US" altLang="ja-JP" sz="2400" i="1" dirty="0">
                            <a:latin typeface="Cambria Math" panose="02040503050406030204" pitchFamily="18" charset="0"/>
                          </a:rPr>
                          <m:t>(</m:t>
                        </m:r>
                        <m:r>
                          <a:rPr lang="en-US" altLang="ja-JP" sz="2400" i="1" dirty="0">
                            <a:latin typeface="Cambria Math" panose="02040503050406030204" pitchFamily="18" charset="0"/>
                          </a:rPr>
                          <m:t>𝐶</m:t>
                        </m:r>
                        <m:r>
                          <a:rPr lang="en-US" altLang="ja-JP" sz="2400" i="1" baseline="30000" dirty="0">
                            <a:latin typeface="Cambria Math" panose="02040503050406030204" pitchFamily="18" charset="0"/>
                          </a:rPr>
                          <m:t>3</m:t>
                        </m:r>
                        <m:r>
                          <m:rPr>
                            <m:sty m:val="p"/>
                          </m:rPr>
                          <a:rPr lang="en-US" altLang="ja-JP" sz="2400" dirty="0">
                            <a:latin typeface="Cambria Math" panose="02040503050406030204" pitchFamily="18" charset="0"/>
                          </a:rPr>
                          <m:t>Π</m:t>
                        </m:r>
                        <m:r>
                          <a:rPr lang="en-US" altLang="ja-JP" sz="2400" i="1" baseline="-25000" dirty="0">
                            <a:latin typeface="Cambria Math" panose="02040503050406030204" pitchFamily="18" charset="0"/>
                          </a:rPr>
                          <m:t>𝑢</m:t>
                        </m:r>
                        <m:r>
                          <a:rPr lang="en-US" altLang="ja-JP" sz="2400" i="1" dirty="0">
                            <a:latin typeface="Cambria Math" panose="02040503050406030204" pitchFamily="18" charset="0"/>
                          </a:rPr>
                          <m:t>, </m:t>
                        </m:r>
                        <m:r>
                          <a:rPr lang="en-US" altLang="ja-JP" sz="2400" i="1" dirty="0" err="1">
                            <a:latin typeface="Cambria Math" panose="02040503050406030204" pitchFamily="18" charset="0"/>
                          </a:rPr>
                          <m:t>𝑖</m:t>
                        </m:r>
                        <m:r>
                          <a:rPr lang="en-US" altLang="ja-JP" sz="2400" i="1" dirty="0">
                            <a:latin typeface="Cambria Math" panose="02040503050406030204" pitchFamily="18" charset="0"/>
                          </a:rPr>
                          <m:t>)</m:t>
                        </m:r>
                        <m:r>
                          <a:rPr lang="ja-JP" altLang="en-US" sz="2400" i="1" dirty="0">
                            <a:latin typeface="Cambria Math" panose="02040503050406030204" pitchFamily="18" charset="0"/>
                          </a:rPr>
                          <m:t>→</m:t>
                        </m:r>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r>
                          <a:rPr lang="en-US" altLang="ja-JP" sz="2400" i="1" dirty="0">
                            <a:latin typeface="Cambria Math" panose="02040503050406030204" pitchFamily="18" charset="0"/>
                          </a:rPr>
                          <m:t>(</m:t>
                        </m:r>
                        <m:r>
                          <a:rPr lang="en-US" altLang="ja-JP" sz="2400" i="1" dirty="0">
                            <a:latin typeface="Cambria Math" panose="02040503050406030204" pitchFamily="18" charset="0"/>
                          </a:rPr>
                          <m:t>𝐵</m:t>
                        </m:r>
                        <m:r>
                          <a:rPr lang="en-US" altLang="ja-JP" sz="2400" i="1" baseline="30000" dirty="0">
                            <a:latin typeface="Cambria Math" panose="02040503050406030204" pitchFamily="18" charset="0"/>
                          </a:rPr>
                          <m:t>3</m:t>
                        </m:r>
                        <m:r>
                          <m:rPr>
                            <m:sty m:val="p"/>
                          </m:rPr>
                          <a:rPr lang="en-US" altLang="ja-JP" sz="2400" dirty="0">
                            <a:latin typeface="Cambria Math" panose="02040503050406030204" pitchFamily="18" charset="0"/>
                          </a:rPr>
                          <m:t>Π</m:t>
                        </m:r>
                        <m:r>
                          <a:rPr lang="en-US" altLang="ja-JP" sz="2400" i="1" baseline="-25000" dirty="0">
                            <a:latin typeface="Cambria Math" panose="02040503050406030204" pitchFamily="18" charset="0"/>
                          </a:rPr>
                          <m:t>𝑔</m:t>
                        </m:r>
                        <m:r>
                          <a:rPr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lang="en-US" altLang="ja-JP" sz="2400" i="1" dirty="0">
                            <a:latin typeface="Cambria Math" panose="02040503050406030204" pitchFamily="18" charset="0"/>
                          </a:rPr>
                          <m:t>)+</m:t>
                        </m:r>
                        <m:r>
                          <a:rPr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br>
                      <a:rPr lang="en-US" altLang="ja-JP" sz="2400" i="1" dirty="0"/>
                    </a:br>
                    <a:r>
                      <a:rPr kumimoji="1" lang="en-US" altLang="ja-JP" sz="2400" b="0" i="0" u="none" strike="noStrike" kern="1200" cap="none" spc="0" normalizeH="0" baseline="0" noProof="0" dirty="0">
                        <a:ln>
                          <a:noFill/>
                        </a:ln>
                        <a:solidFill>
                          <a:srgbClr val="C00000"/>
                        </a:solidFill>
                        <a:effectLst/>
                        <a:uLnTx/>
                        <a:uFillTx/>
                        <a:ea typeface="メイリオ"/>
                        <a:cs typeface="+mn-cs"/>
                      </a:rPr>
                      <a:t>FNB</a:t>
                    </a:r>
                    <a:r>
                      <a:rPr kumimoji="1" lang="en-US" altLang="ja-JP" sz="2400" b="0" i="0" u="none" strike="noStrike" kern="1200" cap="none" spc="0" normalizeH="0" baseline="0" noProof="0" dirty="0">
                        <a:ln>
                          <a:noFill/>
                        </a:ln>
                        <a:solidFill>
                          <a:prstClr val="black"/>
                        </a:solidFill>
                        <a:effectLst/>
                        <a:uLnTx/>
                        <a:uFillTx/>
                        <a:ea typeface="メイリオ"/>
                        <a:cs typeface="+mn-cs"/>
                      </a:rPr>
                      <a:t>:</a:t>
                    </a:r>
                    <a14:m>
                      <m:oMath xmlns:m="http://schemas.openxmlformats.org/officeDocument/2006/math">
                        <m:sSup>
                          <m:sSupPr>
                            <m:ctrlPr>
                              <a:rPr lang="en-US" altLang="ja-JP" sz="2400" i="1" dirty="0">
                                <a:latin typeface="Cambria Math" panose="02040503050406030204" pitchFamily="18" charset="0"/>
                              </a:rPr>
                            </m:ctrlPr>
                          </m:sSupPr>
                          <m:e>
                            <m:r>
                              <a:rPr lang="en-US" altLang="ja-JP" sz="2400" b="0" i="1" dirty="0" smtClean="0">
                                <a:latin typeface="Cambria Math" panose="02040503050406030204" pitchFamily="18" charset="0"/>
                              </a:rPr>
                              <m:t> </m:t>
                            </m:r>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m:t>
                        </m:r>
                        <m:r>
                          <a:rPr lang="en-US" altLang="ja-JP" sz="2400" i="1" dirty="0">
                            <a:latin typeface="Cambria Math" panose="02040503050406030204" pitchFamily="18" charset="0"/>
                          </a:rPr>
                          <m:t>𝐵</m:t>
                        </m:r>
                        <m:r>
                          <a:rPr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𝑢</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 </m:t>
                        </m:r>
                        <m:r>
                          <a:rPr lang="en-US" altLang="ja-JP" sz="2400" i="1" dirty="0" err="1">
                            <a:latin typeface="Cambria Math" panose="02040503050406030204" pitchFamily="18" charset="0"/>
                          </a:rPr>
                          <m:t>𝑖</m:t>
                        </m:r>
                        <m:r>
                          <a:rPr lang="en-US" altLang="ja-JP" sz="2400" i="1" dirty="0">
                            <a:latin typeface="Cambria Math" panose="02040503050406030204" pitchFamily="18" charset="0"/>
                          </a:rPr>
                          <m:t>)</m:t>
                        </m:r>
                        <m:r>
                          <a:rPr lang="ja-JP" altLang="en-US"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m:t>
                        </m:r>
                        <m:r>
                          <a:rPr lang="en-US" altLang="ja-JP" sz="2400" i="1" dirty="0">
                            <a:latin typeface="Cambria Math" panose="02040503050406030204" pitchFamily="18" charset="0"/>
                          </a:rPr>
                          <m:t>𝑋</m:t>
                        </m:r>
                        <m:r>
                          <a:rPr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𝑔</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lang="en-US" altLang="ja-JP" sz="2400" i="1" dirty="0">
                            <a:latin typeface="Cambria Math" panose="02040503050406030204" pitchFamily="18" charset="0"/>
                          </a:rPr>
                          <m:t>)+</m:t>
                        </m:r>
                        <m:r>
                          <a:rPr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endParaRPr lang="ja-JP" altLang="en-US" dirty="0"/>
                  </a:p>
                </p:txBody>
              </p:sp>
            </mc:Choice>
            <mc:Fallback xmlns="">
              <p:sp>
                <p:nvSpPr>
                  <p:cNvPr id="141" name="テキスト ボックス 140">
                    <a:extLst>
                      <a:ext uri="{FF2B5EF4-FFF2-40B4-BE49-F238E27FC236}">
                        <a16:creationId xmlns:a16="http://schemas.microsoft.com/office/drawing/2014/main" id="{AD69D96C-0C71-1B93-E8F2-FB810EA3E162}"/>
                      </a:ext>
                    </a:extLst>
                  </p:cNvPr>
                  <p:cNvSpPr txBox="1">
                    <a:spLocks noRot="1" noChangeAspect="1" noMove="1" noResize="1" noEditPoints="1" noAdjustHandles="1" noChangeArrowheads="1" noChangeShapeType="1" noTextEdit="1"/>
                  </p:cNvSpPr>
                  <p:nvPr/>
                </p:nvSpPr>
                <p:spPr>
                  <a:xfrm>
                    <a:off x="1133178" y="6879855"/>
                    <a:ext cx="5634970" cy="830997"/>
                  </a:xfrm>
                  <a:prstGeom prst="rect">
                    <a:avLst/>
                  </a:prstGeom>
                  <a:blipFill>
                    <a:blip r:embed="rId9"/>
                    <a:stretch>
                      <a:fillRect l="-1510" t="-4348" b="-15942"/>
                    </a:stretch>
                  </a:blipFill>
                  <a:ln>
                    <a:solidFill>
                      <a:schemeClr val="tx1"/>
                    </a:solidFill>
                  </a:ln>
                </p:spPr>
                <p:txBody>
                  <a:bodyPr/>
                  <a:lstStyle/>
                  <a:p>
                    <a:r>
                      <a:rPr lang="ja-JP" altLang="en-US">
                        <a:noFill/>
                      </a:rPr>
                      <a:t> </a:t>
                    </a:r>
                  </a:p>
                </p:txBody>
              </p:sp>
            </mc:Fallback>
          </mc:AlternateContent>
          <p:grpSp>
            <p:nvGrpSpPr>
              <p:cNvPr id="142" name="グループ化 141">
                <a:extLst>
                  <a:ext uri="{FF2B5EF4-FFF2-40B4-BE49-F238E27FC236}">
                    <a16:creationId xmlns:a16="http://schemas.microsoft.com/office/drawing/2014/main" id="{1CFE7E6A-0742-0DCF-8640-8A8C63F64E75}"/>
                  </a:ext>
                </a:extLst>
              </p:cNvPr>
              <p:cNvGrpSpPr/>
              <p:nvPr/>
            </p:nvGrpSpPr>
            <p:grpSpPr>
              <a:xfrm>
                <a:off x="1590237" y="2168555"/>
                <a:ext cx="4557076" cy="4603709"/>
                <a:chOff x="1169469" y="2240869"/>
                <a:chExt cx="4896702" cy="4946810"/>
              </a:xfrm>
            </p:grpSpPr>
            <p:pic>
              <p:nvPicPr>
                <p:cNvPr id="143" name="図 142">
                  <a:extLst>
                    <a:ext uri="{FF2B5EF4-FFF2-40B4-BE49-F238E27FC236}">
                      <a16:creationId xmlns:a16="http://schemas.microsoft.com/office/drawing/2014/main" id="{9CEF76F2-F367-7E1F-6EE8-81908BFD5F0F}"/>
                    </a:ext>
                  </a:extLst>
                </p:cNvPr>
                <p:cNvPicPr>
                  <a:picLocks noChangeAspect="1"/>
                </p:cNvPicPr>
                <p:nvPr/>
              </p:nvPicPr>
              <p:blipFill>
                <a:blip r:embed="rId10"/>
                <a:stretch>
                  <a:fillRect/>
                </a:stretch>
              </p:blipFill>
              <p:spPr>
                <a:xfrm>
                  <a:off x="1169469" y="2240869"/>
                  <a:ext cx="4896702" cy="4946810"/>
                </a:xfrm>
                <a:prstGeom prst="rect">
                  <a:avLst/>
                </a:prstGeom>
              </p:spPr>
            </p:pic>
            <p:sp>
              <p:nvSpPr>
                <p:cNvPr id="144" name="テキスト ボックス 143">
                  <a:extLst>
                    <a:ext uri="{FF2B5EF4-FFF2-40B4-BE49-F238E27FC236}">
                      <a16:creationId xmlns:a16="http://schemas.microsoft.com/office/drawing/2014/main" id="{50BCA6F6-FF1A-E9B6-F25A-E5437D5BB168}"/>
                    </a:ext>
                  </a:extLst>
                </p:cNvPr>
                <p:cNvSpPr txBox="1"/>
                <p:nvPr/>
              </p:nvSpPr>
              <p:spPr>
                <a:xfrm>
                  <a:off x="1931309" y="4330084"/>
                  <a:ext cx="1022856" cy="545678"/>
                </a:xfrm>
                <a:prstGeom prst="rect">
                  <a:avLst/>
                </a:prstGeom>
                <a:noFill/>
              </p:spPr>
              <p:txBody>
                <a:bodyPr wrap="square">
                  <a:spAutoFit/>
                </a:bodyPr>
                <a:lstStyle/>
                <a:p>
                  <a:r>
                    <a:rPr lang="en-029" altLang="ja-JP" dirty="0">
                      <a:solidFill>
                        <a:schemeClr val="accent1"/>
                      </a:solidFill>
                    </a:rPr>
                    <a:t>SPB</a:t>
                  </a:r>
                  <a:endParaRPr lang="ja-JP" altLang="en-US" dirty="0">
                    <a:solidFill>
                      <a:schemeClr val="accent1"/>
                    </a:solidFill>
                  </a:endParaRPr>
                </a:p>
              </p:txBody>
            </p:sp>
            <p:sp>
              <p:nvSpPr>
                <p:cNvPr id="145" name="テキスト ボックス 144">
                  <a:extLst>
                    <a:ext uri="{FF2B5EF4-FFF2-40B4-BE49-F238E27FC236}">
                      <a16:creationId xmlns:a16="http://schemas.microsoft.com/office/drawing/2014/main" id="{DF36629A-4682-9A5D-9925-4F4CD9926A8A}"/>
                    </a:ext>
                  </a:extLst>
                </p:cNvPr>
                <p:cNvSpPr txBox="1"/>
                <p:nvPr/>
              </p:nvSpPr>
              <p:spPr>
                <a:xfrm>
                  <a:off x="1931308" y="2915206"/>
                  <a:ext cx="1022856" cy="545678"/>
                </a:xfrm>
                <a:prstGeom prst="rect">
                  <a:avLst/>
                </a:prstGeom>
                <a:noFill/>
              </p:spPr>
              <p:txBody>
                <a:bodyPr wrap="square">
                  <a:spAutoFit/>
                </a:bodyPr>
                <a:lstStyle/>
                <a:p>
                  <a:r>
                    <a:rPr lang="en-029" altLang="ja-JP" dirty="0">
                      <a:solidFill>
                        <a:srgbClr val="C00000"/>
                      </a:solidFill>
                    </a:rPr>
                    <a:t>FNB</a:t>
                  </a:r>
                  <a:endParaRPr lang="ja-JP" altLang="en-US" dirty="0">
                    <a:solidFill>
                      <a:srgbClr val="C00000"/>
                    </a:solidFill>
                  </a:endParaRPr>
                </a:p>
              </p:txBody>
            </p:sp>
            <p:cxnSp>
              <p:nvCxnSpPr>
                <p:cNvPr id="146" name="直線矢印コネクタ 145">
                  <a:extLst>
                    <a:ext uri="{FF2B5EF4-FFF2-40B4-BE49-F238E27FC236}">
                      <a16:creationId xmlns:a16="http://schemas.microsoft.com/office/drawing/2014/main" id="{D4AAB887-934F-B917-0F9A-E9F3D02B2F1D}"/>
                    </a:ext>
                  </a:extLst>
                </p:cNvPr>
                <p:cNvCxnSpPr>
                  <a:cxnSpLocks/>
                </p:cNvCxnSpPr>
                <p:nvPr/>
              </p:nvCxnSpPr>
              <p:spPr>
                <a:xfrm flipV="1">
                  <a:off x="2613606" y="4905375"/>
                  <a:ext cx="0" cy="1507322"/>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直線矢印コネクタ 146">
                  <a:extLst>
                    <a:ext uri="{FF2B5EF4-FFF2-40B4-BE49-F238E27FC236}">
                      <a16:creationId xmlns:a16="http://schemas.microsoft.com/office/drawing/2014/main" id="{D9AFA0FE-E32F-5ADD-8208-021B86E9396C}"/>
                    </a:ext>
                  </a:extLst>
                </p:cNvPr>
                <p:cNvCxnSpPr>
                  <a:cxnSpLocks/>
                </p:cNvCxnSpPr>
                <p:nvPr/>
              </p:nvCxnSpPr>
              <p:spPr>
                <a:xfrm>
                  <a:off x="2813631" y="4905375"/>
                  <a:ext cx="0" cy="368318"/>
                </a:xfrm>
                <a:prstGeom prst="straightConnector1">
                  <a:avLst/>
                </a:prstGeom>
                <a:ln w="381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752D7DB4-C279-BAEF-C510-F7A2EFB5ACEE}"/>
                    </a:ext>
                  </a:extLst>
                </p:cNvPr>
                <p:cNvCxnSpPr>
                  <a:cxnSpLocks/>
                </p:cNvCxnSpPr>
                <p:nvPr/>
              </p:nvCxnSpPr>
              <p:spPr>
                <a:xfrm>
                  <a:off x="2680281" y="3810000"/>
                  <a:ext cx="0" cy="429003"/>
                </a:xfrm>
                <a:prstGeom prst="straightConnector1">
                  <a:avLst/>
                </a:prstGeom>
                <a:ln w="381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4" name="テキスト ボックス 153">
                    <a:extLst>
                      <a:ext uri="{FF2B5EF4-FFF2-40B4-BE49-F238E27FC236}">
                        <a16:creationId xmlns:a16="http://schemas.microsoft.com/office/drawing/2014/main" id="{78BCE973-4BCE-B395-FC94-C1FF8C40FD12}"/>
                      </a:ext>
                    </a:extLst>
                  </p:cNvPr>
                  <p:cNvSpPr txBox="1"/>
                  <p:nvPr/>
                </p:nvSpPr>
                <p:spPr>
                  <a:xfrm>
                    <a:off x="-102134" y="8631811"/>
                    <a:ext cx="8351838" cy="978729"/>
                  </a:xfrm>
                  <a:prstGeom prst="rect">
                    <a:avLst/>
                  </a:prstGeom>
                  <a:noFill/>
                </p:spPr>
                <p:txBody>
                  <a:bodyPr wrap="square" lIns="72000" rIns="72000">
                    <a:spAutoFit/>
                  </a:bodyPr>
                  <a:lstStyle/>
                  <a:p>
                    <a:pPr marL="0" marR="0" lvl="0" indent="0" algn="ctr" defTabSz="1371509" rtl="0" eaLnBrk="1" fontAlgn="auto" latinLnBrk="0" hangingPunct="1">
                      <a:lnSpc>
                        <a:spcPct val="120000"/>
                      </a:lnSpc>
                      <a:spcBef>
                        <a:spcPts val="120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𝑁</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𝐶</m:t>
                        </m:r>
                        <m:r>
                          <a:rPr kumimoji="1" lang="en-US" altLang="ja-JP" sz="24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3</m:t>
                        </m:r>
                        <m:r>
                          <m:rPr>
                            <m:sty m:val="p"/>
                          </m:rPr>
                          <a:rPr kumimoji="1" lang="en-US" altLang="ja-JP" sz="2400" b="0" i="0"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Π</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𝑢</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 </m:t>
                        </m:r>
                      </m:oMath>
                    </a14:m>
                    <a:r>
                      <a:rPr kumimoji="1" lang="en-US" altLang="ja-JP" sz="2400" b="0" i="0" u="none" strike="noStrike" kern="1200" cap="none" spc="0" normalizeH="0" baseline="0" noProof="0" dirty="0">
                        <a:ln>
                          <a:noFill/>
                        </a:ln>
                        <a:solidFill>
                          <a:prstClr val="black"/>
                        </a:solidFill>
                        <a:effectLst/>
                        <a:uLnTx/>
                        <a:uFillTx/>
                        <a:latin typeface="Roboto Light"/>
                        <a:ea typeface="メイリオ"/>
                        <a:cs typeface="+mn-cs"/>
                      </a:rPr>
                      <a:t>required for </a:t>
                    </a:r>
                    <a:r>
                      <a:rPr kumimoji="1" lang="en-US" altLang="ja-JP" sz="2400" b="0" i="0" u="none" strike="noStrike" kern="1200" cap="none" spc="0" normalizeH="0" baseline="0" noProof="0" dirty="0">
                        <a:ln>
                          <a:noFill/>
                        </a:ln>
                        <a:solidFill>
                          <a:schemeClr val="accent1"/>
                        </a:solidFill>
                        <a:effectLst/>
                        <a:uLnTx/>
                        <a:uFillTx/>
                        <a:latin typeface="Roboto Light"/>
                        <a:ea typeface="メイリオ"/>
                        <a:cs typeface="+mn-cs"/>
                      </a:rPr>
                      <a:t>SPB</a:t>
                    </a:r>
                    <a:r>
                      <a:rPr kumimoji="1" lang="en-US" altLang="ja-JP" sz="2400" b="0" i="0" u="none" strike="noStrike" kern="1200" cap="none" spc="0" normalizeH="0" baseline="0" noProof="0" dirty="0">
                        <a:ln>
                          <a:noFill/>
                        </a:ln>
                        <a:solidFill>
                          <a:prstClr val="black"/>
                        </a:solidFill>
                        <a:effectLst/>
                        <a:uLnTx/>
                        <a:uFillTx/>
                        <a:latin typeface="Roboto Light"/>
                        <a:ea typeface="メイリオ"/>
                        <a:cs typeface="+mn-cs"/>
                      </a:rPr>
                      <a:t> is only generated as</a:t>
                    </a:r>
                    <a:r>
                      <a:rPr kumimoji="1" lang="en-US" altLang="ja-JP" sz="2400" b="0" i="0" u="none" strike="noStrike" kern="1200" cap="none" spc="0" normalizeH="0" noProof="0" dirty="0">
                        <a:ln>
                          <a:noFill/>
                        </a:ln>
                        <a:solidFill>
                          <a:prstClr val="black"/>
                        </a:solidFill>
                        <a:effectLst/>
                        <a:uLnTx/>
                        <a:uFillTx/>
                        <a:latin typeface="Roboto Light"/>
                        <a:ea typeface="メイリオ"/>
                        <a:cs typeface="+mn-cs"/>
                      </a:rPr>
                      <a:t> follow</a:t>
                    </a:r>
                    <a:r>
                      <a:rPr kumimoji="1" lang="en-US" altLang="ja-JP" sz="2400" b="0" i="0" u="none" strike="noStrike" kern="1200" cap="none" spc="0" normalizeH="0" baseline="0" noProof="0" dirty="0">
                        <a:ln>
                          <a:noFill/>
                        </a:ln>
                        <a:solidFill>
                          <a:prstClr val="black"/>
                        </a:solidFill>
                        <a:effectLst/>
                        <a:uLnTx/>
                        <a:uFillTx/>
                        <a:latin typeface="Roboto Light"/>
                        <a:ea typeface="メイリオ"/>
                        <a:cs typeface="+mn-cs"/>
                      </a:rPr>
                      <a:t>:</a:t>
                    </a:r>
                    <a:endParaRPr lang="en-US" altLang="ja-JP" sz="2400" b="1" i="1" dirty="0">
                      <a:solidFill>
                        <a:prstClr val="black"/>
                      </a:solidFill>
                      <a:latin typeface="Cambria Math" panose="02040503050406030204" pitchFamily="18" charset="0"/>
                    </a:endParaRPr>
                  </a:p>
                  <a:p>
                    <a:pPr marL="0" marR="0" lvl="0" indent="0" algn="ctr" defTabSz="1371509" rtl="0" eaLnBrk="1" fontAlgn="auto" latinLnBrk="0" hangingPunct="1">
                      <a:lnSpc>
                        <a:spcPct val="120000"/>
                      </a:lnSpc>
                      <a:spcBef>
                        <a:spcPts val="12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𝑵</m:t>
                          </m:r>
                          <m:r>
                            <a:rPr kumimoji="1" lang="en-US" altLang="ja-JP" sz="2400" b="1" i="1" u="none" strike="noStrike" kern="1200" cap="none" spc="0" normalizeH="0" baseline="-25000" noProof="0" dirty="0">
                              <a:ln>
                                <a:noFill/>
                              </a:ln>
                              <a:solidFill>
                                <a:prstClr val="black"/>
                              </a:solidFill>
                              <a:effectLst/>
                              <a:uLnTx/>
                              <a:uFillTx/>
                              <a:latin typeface="Cambria Math" panose="02040503050406030204" pitchFamily="18" charset="0"/>
                              <a:cs typeface="+mn-cs"/>
                            </a:rPr>
                            <m:t>𝟐</m:t>
                          </m:r>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𝑿</m:t>
                          </m:r>
                          <m:r>
                            <a:rPr kumimoji="1" lang="en-US" altLang="ja-JP" sz="2400" b="1" i="1" u="none" strike="noStrike" kern="1200" cap="none" spc="0" normalizeH="0" baseline="30000" noProof="0" dirty="0">
                              <a:ln>
                                <a:noFill/>
                              </a:ln>
                              <a:solidFill>
                                <a:prstClr val="black"/>
                              </a:solidFill>
                              <a:effectLst/>
                              <a:uLnTx/>
                              <a:uFillTx/>
                              <a:latin typeface="Cambria Math" panose="02040503050406030204" pitchFamily="18" charset="0"/>
                              <a:cs typeface="+mn-cs"/>
                            </a:rPr>
                            <m:t>𝟏</m:t>
                          </m:r>
                          <m:sSup>
                            <m:sSupPr>
                              <m:ctrlP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pPr>
                            <m:e>
                              <m:r>
                                <a:rPr kumimoji="1" lang="en-US" altLang="ja-JP" sz="2400" b="1" i="0" u="none" strike="noStrike" kern="1200" cap="none" spc="0" normalizeH="0" baseline="0" noProof="0" dirty="0">
                                  <a:ln>
                                    <a:noFill/>
                                  </a:ln>
                                  <a:solidFill>
                                    <a:prstClr val="black"/>
                                  </a:solidFill>
                                  <a:effectLst/>
                                  <a:uLnTx/>
                                  <a:uFillTx/>
                                  <a:latin typeface="Cambria Math" panose="02040503050406030204" pitchFamily="18" charset="0"/>
                                  <a:cs typeface="+mn-cs"/>
                                </a:rPr>
                                <m:t>𝚺</m:t>
                              </m:r>
                              <m:r>
                                <a:rPr kumimoji="1" lang="en-US" altLang="ja-JP" sz="2400" b="1" i="1" u="none" strike="noStrike" kern="1200" cap="none" spc="0" normalizeH="0" baseline="-25000" noProof="0" dirty="0">
                                  <a:ln>
                                    <a:noFill/>
                                  </a:ln>
                                  <a:solidFill>
                                    <a:prstClr val="black"/>
                                  </a:solidFill>
                                  <a:effectLst/>
                                  <a:uLnTx/>
                                  <a:uFillTx/>
                                  <a:latin typeface="Cambria Math" panose="02040503050406030204" pitchFamily="18" charset="0"/>
                                  <a:cs typeface="+mn-cs"/>
                                </a:rPr>
                                <m:t>𝒈</m:t>
                              </m:r>
                            </m:e>
                            <m:sup>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m:t>
                              </m:r>
                            </m:sup>
                          </m:sSup>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𝒆</m:t>
                          </m:r>
                          <m:r>
                            <a:rPr kumimoji="1" lang="ja-JP" altLang="en-US"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smtClean="0">
                              <a:ln>
                                <a:noFill/>
                              </a:ln>
                              <a:solidFill>
                                <a:schemeClr val="accent2"/>
                              </a:solidFill>
                              <a:effectLst/>
                              <a:uLnTx/>
                              <a:uFillTx/>
                              <a:latin typeface="Cambria Math" panose="02040503050406030204" pitchFamily="18" charset="0"/>
                              <a:cs typeface="+mn-cs"/>
                            </a:rPr>
                            <m:t>𝑵</m:t>
                          </m:r>
                          <m:r>
                            <a:rPr kumimoji="1" lang="en-US" altLang="ja-JP" sz="2400" b="1" i="1" u="none" strike="noStrike" kern="1200" cap="none" spc="0" normalizeH="0" baseline="-25000" noProof="0" dirty="0">
                              <a:ln>
                                <a:noFill/>
                              </a:ln>
                              <a:solidFill>
                                <a:schemeClr val="accent2"/>
                              </a:solidFill>
                              <a:effectLst/>
                              <a:uLnTx/>
                              <a:uFillTx/>
                              <a:latin typeface="Cambria Math" panose="02040503050406030204" pitchFamily="18" charset="0"/>
                              <a:cs typeface="+mn-cs"/>
                            </a:rPr>
                            <m:t>𝟐</m:t>
                          </m:r>
                          <m:r>
                            <a:rPr kumimoji="1" lang="en-US" altLang="ja-JP" sz="2400" b="1" i="1" u="none" strike="noStrike" kern="1200" cap="none" spc="0" normalizeH="0" baseline="0" noProof="0" dirty="0">
                              <a:ln>
                                <a:noFill/>
                              </a:ln>
                              <a:solidFill>
                                <a:schemeClr val="accent2"/>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a:ln>
                                <a:noFill/>
                              </a:ln>
                              <a:solidFill>
                                <a:schemeClr val="accent2"/>
                              </a:solidFill>
                              <a:effectLst/>
                              <a:uLnTx/>
                              <a:uFillTx/>
                              <a:latin typeface="Cambria Math" panose="02040503050406030204" pitchFamily="18" charset="0"/>
                              <a:cs typeface="+mn-cs"/>
                            </a:rPr>
                            <m:t>𝑪</m:t>
                          </m:r>
                          <m:r>
                            <a:rPr kumimoji="1" lang="en-US" altLang="ja-JP" sz="2400" b="1" i="1" u="none" strike="noStrike" kern="1200" cap="none" spc="0" normalizeH="0" baseline="30000" noProof="0" dirty="0">
                              <a:ln>
                                <a:noFill/>
                              </a:ln>
                              <a:solidFill>
                                <a:schemeClr val="accent2"/>
                              </a:solidFill>
                              <a:effectLst/>
                              <a:uLnTx/>
                              <a:uFillTx/>
                              <a:latin typeface="Cambria Math" panose="02040503050406030204" pitchFamily="18" charset="0"/>
                              <a:cs typeface="+mn-cs"/>
                            </a:rPr>
                            <m:t>𝟑</m:t>
                          </m:r>
                          <m:r>
                            <a:rPr kumimoji="1" lang="en-US" altLang="ja-JP" sz="2400" b="1" i="0" u="none" strike="noStrike" kern="1200" cap="none" spc="0" normalizeH="0" baseline="0" noProof="0" dirty="0">
                              <a:ln>
                                <a:noFill/>
                              </a:ln>
                              <a:solidFill>
                                <a:schemeClr val="accent2"/>
                              </a:solidFill>
                              <a:effectLst/>
                              <a:uLnTx/>
                              <a:uFillTx/>
                              <a:latin typeface="Cambria Math" panose="02040503050406030204" pitchFamily="18" charset="0"/>
                              <a:cs typeface="+mn-cs"/>
                            </a:rPr>
                            <m:t>𝚷</m:t>
                          </m:r>
                          <m:r>
                            <a:rPr kumimoji="1" lang="en-US" altLang="ja-JP" sz="2400" b="1" i="1" u="none" strike="noStrike" kern="1200" cap="none" spc="0" normalizeH="0" baseline="-25000" noProof="0" dirty="0">
                              <a:ln>
                                <a:noFill/>
                              </a:ln>
                              <a:solidFill>
                                <a:schemeClr val="accent2"/>
                              </a:solidFill>
                              <a:effectLst/>
                              <a:uLnTx/>
                              <a:uFillTx/>
                              <a:latin typeface="Cambria Math" panose="02040503050406030204" pitchFamily="18" charset="0"/>
                              <a:cs typeface="+mn-cs"/>
                            </a:rPr>
                            <m:t>𝒖</m:t>
                          </m:r>
                          <m:r>
                            <a:rPr kumimoji="1" lang="en-US" altLang="ja-JP" sz="2400" b="1" i="1" u="none" strike="noStrike" kern="1200" cap="none" spc="0" normalizeH="0" baseline="0" noProof="0" dirty="0">
                              <a:ln>
                                <a:noFill/>
                              </a:ln>
                              <a:solidFill>
                                <a:schemeClr val="accent2"/>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cs typeface="+mn-cs"/>
                            </a:rPr>
                            <m:t>𝒆</m:t>
                          </m:r>
                        </m:oMath>
                      </m:oMathPara>
                    </a14:m>
                    <a:endParaRPr kumimoji="1" lang="en-US" altLang="ja-JP" sz="2400" b="1" i="0" u="none" strike="noStrike" kern="1200" cap="none" spc="0" normalizeH="0" baseline="0" noProof="0" dirty="0">
                      <a:ln>
                        <a:noFill/>
                      </a:ln>
                      <a:solidFill>
                        <a:prstClr val="black"/>
                      </a:solidFill>
                      <a:effectLst/>
                      <a:uLnTx/>
                      <a:uFillTx/>
                      <a:latin typeface="Roboto Light"/>
                      <a:ea typeface="メイリオ"/>
                      <a:cs typeface="+mn-cs"/>
                    </a:endParaRPr>
                  </a:p>
                </p:txBody>
              </p:sp>
            </mc:Choice>
            <mc:Fallback xmlns="">
              <p:sp>
                <p:nvSpPr>
                  <p:cNvPr id="154" name="テキスト ボックス 153">
                    <a:extLst>
                      <a:ext uri="{FF2B5EF4-FFF2-40B4-BE49-F238E27FC236}">
                        <a16:creationId xmlns:a16="http://schemas.microsoft.com/office/drawing/2014/main" id="{78BCE973-4BCE-B395-FC94-C1FF8C40FD12}"/>
                      </a:ext>
                    </a:extLst>
                  </p:cNvPr>
                  <p:cNvSpPr txBox="1">
                    <a:spLocks noRot="1" noChangeAspect="1" noMove="1" noResize="1" noEditPoints="1" noAdjustHandles="1" noChangeArrowheads="1" noChangeShapeType="1" noTextEdit="1"/>
                  </p:cNvSpPr>
                  <p:nvPr/>
                </p:nvSpPr>
                <p:spPr>
                  <a:xfrm>
                    <a:off x="-102134" y="8631811"/>
                    <a:ext cx="8351838" cy="978729"/>
                  </a:xfrm>
                  <a:prstGeom prst="rect">
                    <a:avLst/>
                  </a:prstGeom>
                  <a:blipFill>
                    <a:blip r:embed="rId11"/>
                    <a:stretch>
                      <a:fillRect t="-62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96" name="テキスト ボックス 195">
                  <a:extLst>
                    <a:ext uri="{FF2B5EF4-FFF2-40B4-BE49-F238E27FC236}">
                      <a16:creationId xmlns:a16="http://schemas.microsoft.com/office/drawing/2014/main" id="{3E85B554-DE62-7A5F-5609-192E9144A47E}"/>
                    </a:ext>
                  </a:extLst>
                </p:cNvPr>
                <p:cNvSpPr txBox="1"/>
                <p:nvPr/>
              </p:nvSpPr>
              <p:spPr>
                <a:xfrm>
                  <a:off x="5303323" y="3761367"/>
                  <a:ext cx="3349841" cy="677108"/>
                </a:xfrm>
                <a:prstGeom prst="rect">
                  <a:avLst/>
                </a:prstGeom>
                <a:noFill/>
              </p:spPr>
              <p:txBody>
                <a:bodyPr wrap="square">
                  <a:spAutoFit/>
                </a:bodyPr>
                <a:lstStyle/>
                <a:p>
                  <a:r>
                    <a:rPr kumimoji="1" lang="en-US" altLang="ja-JP"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Vibrationally excited molecules</a:t>
                  </a:r>
                  <a:endPar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endParaRPr>
                </a:p>
                <a:p>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𝑁</m:t>
                        </m:r>
                        <m:r>
                          <a:rPr kumimoji="1" lang="en-US" altLang="ja-JP" sz="20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2</m:t>
                        </m:r>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𝐶</m:t>
                        </m:r>
                        <m:r>
                          <a:rPr kumimoji="1" lang="en-US" altLang="ja-JP" sz="20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3</m:t>
                        </m:r>
                        <m:r>
                          <m:rPr>
                            <m:sty m:val="p"/>
                          </m:rPr>
                          <a:rPr kumimoji="1" lang="en-US" altLang="ja-JP" sz="2000" b="0" i="0"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Π</m:t>
                        </m:r>
                        <m:r>
                          <a:rPr kumimoji="1" lang="en-US" altLang="ja-JP" sz="20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𝑢</m:t>
                        </m:r>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oMath>
                    </m:oMathPara>
                  </a14:m>
                  <a:endParaRPr lang="ja-JP" altLang="en-US" sz="2000" dirty="0">
                    <a:latin typeface="Roboto" panose="02000000000000000000" pitchFamily="2" charset="0"/>
                  </a:endParaRPr>
                </a:p>
              </p:txBody>
            </p:sp>
          </mc:Choice>
          <mc:Fallback xmlns="">
            <p:sp>
              <p:nvSpPr>
                <p:cNvPr id="196" name="テキスト ボックス 195">
                  <a:extLst>
                    <a:ext uri="{FF2B5EF4-FFF2-40B4-BE49-F238E27FC236}">
                      <a16:creationId xmlns:a16="http://schemas.microsoft.com/office/drawing/2014/main" id="{3E85B554-DE62-7A5F-5609-192E9144A47E}"/>
                    </a:ext>
                  </a:extLst>
                </p:cNvPr>
                <p:cNvSpPr txBox="1">
                  <a:spLocks noRot="1" noChangeAspect="1" noMove="1" noResize="1" noEditPoints="1" noAdjustHandles="1" noChangeArrowheads="1" noChangeShapeType="1" noTextEdit="1"/>
                </p:cNvSpPr>
                <p:nvPr/>
              </p:nvSpPr>
              <p:spPr>
                <a:xfrm>
                  <a:off x="5303323" y="3761367"/>
                  <a:ext cx="3349841" cy="677108"/>
                </a:xfrm>
                <a:prstGeom prst="rect">
                  <a:avLst/>
                </a:prstGeom>
                <a:blipFill>
                  <a:blip r:embed="rId12"/>
                  <a:stretch>
                    <a:fillRect l="-1455" t="-4505" r="-1455" b="-9009"/>
                  </a:stretch>
                </a:blipFill>
              </p:spPr>
              <p:txBody>
                <a:bodyPr/>
                <a:lstStyle/>
                <a:p>
                  <a:r>
                    <a:rPr lang="ja-JP" altLang="en-US">
                      <a:noFill/>
                    </a:rPr>
                    <a:t> </a:t>
                  </a:r>
                </a:p>
              </p:txBody>
            </p:sp>
          </mc:Fallback>
        </mc:AlternateContent>
        <p:cxnSp>
          <p:nvCxnSpPr>
            <p:cNvPr id="197" name="直線矢印コネクタ 196">
              <a:extLst>
                <a:ext uri="{FF2B5EF4-FFF2-40B4-BE49-F238E27FC236}">
                  <a16:creationId xmlns:a16="http://schemas.microsoft.com/office/drawing/2014/main" id="{E2DB4495-51D2-E70C-77E9-A5EEAEED0C8D}"/>
                </a:ext>
              </a:extLst>
            </p:cNvPr>
            <p:cNvCxnSpPr>
              <a:cxnSpLocks/>
            </p:cNvCxnSpPr>
            <p:nvPr/>
          </p:nvCxnSpPr>
          <p:spPr>
            <a:xfrm flipH="1">
              <a:off x="4744920" y="4028102"/>
              <a:ext cx="558403" cy="102597"/>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a:extLst>
              <a:ext uri="{FF2B5EF4-FFF2-40B4-BE49-F238E27FC236}">
                <a16:creationId xmlns:a16="http://schemas.microsoft.com/office/drawing/2014/main" id="{2B7CBC74-AD63-BF91-F5EA-8A8BB77C7B98}"/>
              </a:ext>
            </a:extLst>
          </p:cNvPr>
          <p:cNvSpPr>
            <a:spLocks noGrp="1"/>
          </p:cNvSpPr>
          <p:nvPr>
            <p:ph type="sldNum" sz="quarter" idx="10"/>
          </p:nvPr>
        </p:nvSpPr>
        <p:spPr/>
        <p:txBody>
          <a:bodyPr/>
          <a:lstStyle/>
          <a:p>
            <a:fld id="{F8BF47C2-4FE5-40D5-B2AC-37E8DEB1089A}" type="slidenum">
              <a:rPr lang="ja-JP" altLang="en-US" smtClean="0"/>
              <a:pPr/>
              <a:t>3</a:t>
            </a:fld>
            <a:r>
              <a:rPr lang="en-US" altLang="ja-JP"/>
              <a:t>/7</a:t>
            </a:r>
            <a:endParaRPr lang="ja-JP" altLang="en-US" dirty="0"/>
          </a:p>
        </p:txBody>
      </p:sp>
    </p:spTree>
    <p:extLst>
      <p:ext uri="{BB962C8B-B14F-4D97-AF65-F5344CB8AC3E}">
        <p14:creationId xmlns:p14="http://schemas.microsoft.com/office/powerpoint/2010/main" val="119232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0C45EBB1-461D-E497-3FB1-4BF577C422D4}"/>
              </a:ext>
            </a:extLst>
          </p:cNvPr>
          <p:cNvSpPr/>
          <p:nvPr/>
        </p:nvSpPr>
        <p:spPr>
          <a:xfrm>
            <a:off x="584477" y="2131739"/>
            <a:ext cx="5827502" cy="762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B0F3725-9192-F9C9-78EB-20091B59A4F7}"/>
              </a:ext>
            </a:extLst>
          </p:cNvPr>
          <p:cNvSpPr>
            <a:spLocks noGrp="1"/>
          </p:cNvSpPr>
          <p:nvPr>
            <p:ph type="title"/>
          </p:nvPr>
        </p:nvSpPr>
        <p:spPr/>
        <p:txBody>
          <a:bodyPr>
            <a:normAutofit/>
          </a:bodyPr>
          <a:lstStyle/>
          <a:p>
            <a:r>
              <a:rPr kumimoji="1" lang="en-US" altLang="ja-JP" dirty="0"/>
              <a:t>Electronic transition of plasma depending on gas </a:t>
            </a:r>
            <a:r>
              <a:rPr lang="en-US" altLang="ja-JP" dirty="0"/>
              <a:t>p</a:t>
            </a:r>
            <a:r>
              <a:rPr kumimoji="1" lang="en-US" altLang="ja-JP" dirty="0"/>
              <a:t>ressure</a:t>
            </a:r>
            <a:endParaRPr kumimoji="1" lang="ja-JP" altLang="en-US" dirty="0"/>
          </a:p>
        </p:txBody>
      </p:sp>
      <p:sp>
        <p:nvSpPr>
          <p:cNvPr id="20" name="テキスト ボックス 19">
            <a:extLst>
              <a:ext uri="{FF2B5EF4-FFF2-40B4-BE49-F238E27FC236}">
                <a16:creationId xmlns:a16="http://schemas.microsoft.com/office/drawing/2014/main" id="{CAB81404-18F1-DF25-D6FF-7F0CC53144D0}"/>
              </a:ext>
            </a:extLst>
          </p:cNvPr>
          <p:cNvSpPr txBox="1"/>
          <p:nvPr/>
        </p:nvSpPr>
        <p:spPr>
          <a:xfrm>
            <a:off x="829932" y="9384757"/>
            <a:ext cx="5409389" cy="369332"/>
          </a:xfrm>
          <a:prstGeom prst="rect">
            <a:avLst/>
          </a:prstGeom>
          <a:solidFill>
            <a:schemeClr val="bg1"/>
          </a:solidFill>
        </p:spPr>
        <p:txBody>
          <a:bodyPr wrap="square">
            <a:spAutoFit/>
          </a:bodyPr>
          <a:lstStyle/>
          <a:p>
            <a:pPr algn="ct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Pin-on-disk friction experiments (Miura et al., 2004)</a:t>
            </a:r>
            <a:endParaRPr lang="ja-JP" altLang="en-US" sz="2800" dirty="0"/>
          </a:p>
        </p:txBody>
      </p:sp>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A16CE29E-6AB4-9892-3313-6FD998BB9A77}"/>
                  </a:ext>
                </a:extLst>
              </p:cNvPr>
              <p:cNvSpPr txBox="1"/>
              <p:nvPr/>
            </p:nvSpPr>
            <p:spPr>
              <a:xfrm>
                <a:off x="6634505" y="2117725"/>
                <a:ext cx="11113745" cy="7248138"/>
              </a:xfrm>
              <a:prstGeom prst="rect">
                <a:avLst/>
              </a:prstGeom>
              <a:noFill/>
            </p:spPr>
            <p:txBody>
              <a:bodyPr wrap="square">
                <a:spAutoFit/>
              </a:bodyPr>
              <a:lstStyle/>
              <a:p>
                <a:pPr>
                  <a:lnSpc>
                    <a:spcPct val="120000"/>
                  </a:lnSpc>
                  <a:spcBef>
                    <a:spcPts val="1200"/>
                  </a:spcBef>
                </a:pPr>
                <a:r>
                  <a:rPr lang="en-US" altLang="ja-JP" sz="2400" dirty="0">
                    <a:latin typeface="+mj-lt"/>
                  </a:rPr>
                  <a:t>The</a:t>
                </a:r>
                <a:r>
                  <a:rPr lang="en-US" altLang="ja-JP" sz="2400" b="0" i="0" u="none" strike="noStrike" baseline="0" dirty="0">
                    <a:latin typeface="+mj-lt"/>
                  </a:rPr>
                  <a:t> state of </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𝑁</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メイリオ"/>
                        <a:cs typeface="+mn-cs"/>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𝐶</m:t>
                    </m:r>
                    <m:r>
                      <a:rPr kumimoji="1" lang="en-US" altLang="ja-JP" sz="24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3</m:t>
                    </m:r>
                    <m:r>
                      <m:rPr>
                        <m:sty m:val="p"/>
                      </m:rPr>
                      <a:rPr kumimoji="1" lang="en-US" altLang="ja-JP" sz="2400" b="0" i="0"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Π</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𝑢</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m:t>
                    </m:r>
                  </m:oMath>
                </a14:m>
                <a:r>
                  <a:rPr lang="en-US" altLang="ja-JP" sz="2400" b="0" i="0" u="none" strike="noStrike" baseline="0" dirty="0">
                    <a:latin typeface="+mj-lt"/>
                  </a:rPr>
                  <a:t> depends on gas pressures in gaps</a:t>
                </a:r>
              </a:p>
              <a:p>
                <a:pPr>
                  <a:lnSpc>
                    <a:spcPct val="120000"/>
                  </a:lnSpc>
                  <a:spcBef>
                    <a:spcPts val="1200"/>
                  </a:spcBef>
                </a:pPr>
                <a:r>
                  <a:rPr lang="en-US" altLang="ja-JP" sz="2400" dirty="0"/>
                  <a:t>From Boltzmann distribution, the </a:t>
                </a:r>
                <a:r>
                  <a:rPr lang="en-US" altLang="ja-JP" sz="2400" b="0" i="0" u="none" strike="noStrike" baseline="0" dirty="0"/>
                  <a:t>concentration of </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𝑁</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メイリオ"/>
                        <a:cs typeface="+mn-cs"/>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𝐶</m:t>
                    </m:r>
                    <m:r>
                      <a:rPr kumimoji="1" lang="en-US" altLang="ja-JP" sz="24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3</m:t>
                    </m:r>
                    <m:r>
                      <m:rPr>
                        <m:sty m:val="p"/>
                      </m:rPr>
                      <a:rPr kumimoji="1" lang="en-US" altLang="ja-JP" sz="2400" b="0" i="0"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Π</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𝑢</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m:t>
                    </m:r>
                  </m:oMath>
                </a14:m>
                <a:r>
                  <a:rPr lang="en-US" altLang="ja-JP" sz="2400" b="0" i="0" u="none" strike="noStrike" baseline="0" dirty="0"/>
                  <a:t>:</a:t>
                </a:r>
              </a:p>
              <a:p>
                <a:pPr>
                  <a:lnSpc>
                    <a:spcPct val="120000"/>
                  </a:lnSpc>
                  <a:spcBef>
                    <a:spcPts val="1200"/>
                  </a:spcBef>
                </a:pPr>
                <a:r>
                  <a:rPr lang="ja-JP" altLang="en-US" sz="2400" i="1" dirty="0">
                    <a:latin typeface="Cambria Math" panose="02040503050406030204" pitchFamily="18" charset="0"/>
                  </a:rPr>
                  <a:t>                                        </a:t>
                </a:r>
                <a14:m>
                  <m:oMath xmlns:m="http://schemas.openxmlformats.org/officeDocument/2006/math">
                    <m:r>
                      <a:rPr lang="en-US" altLang="ja-JP" sz="2400" i="1" dirty="0" smtClean="0">
                        <a:latin typeface="Cambria Math" panose="02040503050406030204" pitchFamily="18" charset="0"/>
                      </a:rPr>
                      <m:t>𝑛</m:t>
                    </m:r>
                    <m:r>
                      <a:rPr lang="en-US" altLang="ja-JP" sz="2400" i="1" baseline="-25000" dirty="0" err="1" smtClean="0">
                        <a:latin typeface="Cambria Math" panose="02040503050406030204" pitchFamily="18" charset="0"/>
                      </a:rPr>
                      <m:t>𝑣</m:t>
                    </m:r>
                    <m:r>
                      <a:rPr lang="en-US" altLang="ja-JP" sz="2400" i="1" dirty="0" smtClean="0">
                        <a:latin typeface="Cambria Math" panose="02040503050406030204" pitchFamily="18" charset="0"/>
                      </a:rPr>
                      <m:t> = </m:t>
                    </m:r>
                    <m:r>
                      <a:rPr lang="en-US" altLang="ja-JP" sz="2400" i="1" dirty="0" smtClean="0">
                        <a:latin typeface="Cambria Math" panose="02040503050406030204" pitchFamily="18" charset="0"/>
                      </a:rPr>
                      <m:t>𝑛</m:t>
                    </m:r>
                    <m:r>
                      <a:rPr lang="en-US" altLang="ja-JP" sz="2400" i="1" baseline="-25000" dirty="0" smtClean="0">
                        <a:latin typeface="Cambria Math" panose="02040503050406030204" pitchFamily="18" charset="0"/>
                      </a:rPr>
                      <m:t>0</m:t>
                    </m:r>
                    <m:r>
                      <m:rPr>
                        <m:sty m:val="p"/>
                      </m:rPr>
                      <a:rPr lang="en-US" altLang="ja-JP" sz="2400" i="1" dirty="0" smtClean="0">
                        <a:latin typeface="Cambria Math" panose="02040503050406030204" pitchFamily="18" charset="0"/>
                      </a:rPr>
                      <m:t>exp</m:t>
                    </m:r>
                    <m:r>
                      <a:rPr lang="en-US" altLang="ja-JP" sz="2400" i="1" dirty="0" smtClean="0">
                        <a:latin typeface="Cambria Math" panose="02040503050406030204" pitchFamily="18" charset="0"/>
                      </a:rPr>
                      <m:t>⁡(–</m:t>
                    </m:r>
                    <m:r>
                      <a:rPr lang="en-US" altLang="ja-JP" sz="2400" i="1" dirty="0" err="1" smtClean="0">
                        <a:latin typeface="Cambria Math" panose="02040503050406030204" pitchFamily="18" charset="0"/>
                      </a:rPr>
                      <m:t>𝐸</m:t>
                    </m:r>
                    <m:r>
                      <a:rPr lang="en-US" altLang="ja-JP" sz="2400" i="1" baseline="-25000" dirty="0" err="1" smtClean="0">
                        <a:latin typeface="Cambria Math" panose="02040503050406030204" pitchFamily="18" charset="0"/>
                      </a:rPr>
                      <m:t>𝑣</m:t>
                    </m:r>
                    <m:r>
                      <a:rPr lang="en-US" altLang="ja-JP" sz="2400" i="1" dirty="0" smtClean="0">
                        <a:latin typeface="Cambria Math" panose="02040503050406030204" pitchFamily="18" charset="0"/>
                      </a:rPr>
                      <m:t>/</m:t>
                    </m:r>
                    <m:r>
                      <a:rPr lang="en-US" altLang="ja-JP" sz="2400" i="1" dirty="0" smtClean="0">
                        <a:latin typeface="Cambria Math" panose="02040503050406030204" pitchFamily="18" charset="0"/>
                      </a:rPr>
                      <m:t>𝑇𝑣</m:t>
                    </m:r>
                    <m:r>
                      <a:rPr lang="en-US" altLang="ja-JP" sz="2400" i="1" dirty="0" smtClean="0">
                        <a:latin typeface="Cambria Math" panose="02040503050406030204" pitchFamily="18" charset="0"/>
                      </a:rPr>
                      <m:t>)</m:t>
                    </m:r>
                  </m:oMath>
                </a14:m>
                <a:r>
                  <a:rPr lang="en-US" altLang="ja-JP" sz="2400" dirty="0">
                    <a:latin typeface="+mj-lt"/>
                  </a:rPr>
                  <a:t> 	</a:t>
                </a:r>
                <a:r>
                  <a:rPr lang="en-US" altLang="ja-JP" sz="2000" dirty="0">
                    <a:latin typeface="+mj-lt"/>
                  </a:rPr>
                  <a:t>(1)</a:t>
                </a:r>
                <a:br>
                  <a:rPr lang="en-US" altLang="ja-JP" sz="2000" dirty="0">
                    <a:latin typeface="+mj-lt"/>
                  </a:rPr>
                </a:br>
                <a:br>
                  <a:rPr lang="en-US" altLang="ja-JP" sz="2000" dirty="0">
                    <a:latin typeface="+mj-lt"/>
                  </a:rPr>
                </a:br>
                <a:r>
                  <a:rPr lang="en-US" altLang="ja-JP" sz="2400" i="1" dirty="0" err="1"/>
                  <a:t>n</a:t>
                </a:r>
                <a:r>
                  <a:rPr lang="en-US" altLang="ja-JP" sz="2400" baseline="-25000" dirty="0" err="1"/>
                  <a:t>v</a:t>
                </a:r>
                <a:r>
                  <a:rPr lang="en-US" altLang="ja-JP" sz="2400" baseline="-25000" dirty="0"/>
                  <a:t> </a:t>
                </a:r>
                <a:r>
                  <a:rPr lang="en-US" altLang="ja-JP" sz="2400" dirty="0"/>
                  <a:t>is given by the increase in the relative population by electron impact</a:t>
                </a:r>
                <a:r>
                  <a:rPr lang="en-US" altLang="ja-JP" sz="2400" b="0" u="none" strike="noStrike" baseline="0" dirty="0"/>
                  <a:t>:</a:t>
                </a:r>
              </a:p>
              <a:p>
                <a:pPr>
                  <a:lnSpc>
                    <a:spcPct val="120000"/>
                  </a:lnSpc>
                  <a:spcBef>
                    <a:spcPts val="1200"/>
                  </a:spcBef>
                </a:pPr>
                <a:r>
                  <a:rPr lang="en-US" altLang="ja-JP" sz="2400" i="1" dirty="0"/>
                  <a:t>                                                    </a:t>
                </a:r>
                <a14:m>
                  <m:oMath xmlns:m="http://schemas.openxmlformats.org/officeDocument/2006/math">
                    <m:r>
                      <a:rPr lang="en-US" altLang="ja-JP" sz="2400" i="1" dirty="0" smtClean="0">
                        <a:latin typeface="Cambria Math" panose="02040503050406030204" pitchFamily="18" charset="0"/>
                      </a:rPr>
                      <m:t>𝑛</m:t>
                    </m:r>
                    <m:r>
                      <a:rPr lang="en-US" altLang="ja-JP" sz="2400" i="1" baseline="-25000" dirty="0" err="1" smtClean="0">
                        <a:latin typeface="Cambria Math" panose="02040503050406030204" pitchFamily="18" charset="0"/>
                      </a:rPr>
                      <m:t>𝑣</m:t>
                    </m:r>
                    <m:r>
                      <a:rPr lang="en-US" altLang="ja-JP" sz="2400" i="1" dirty="0" smtClean="0">
                        <a:latin typeface="Cambria Math" panose="02040503050406030204" pitchFamily="18" charset="0"/>
                      </a:rPr>
                      <m:t> = </m:t>
                    </m:r>
                    <m:r>
                      <a:rPr lang="en-US" altLang="ja-JP" sz="2400" i="1" dirty="0" smtClean="0">
                        <a:latin typeface="Cambria Math" panose="02040503050406030204" pitchFamily="18" charset="0"/>
                      </a:rPr>
                      <m:t>𝑛𝑒𝑛𝑔</m:t>
                    </m:r>
                    <m:r>
                      <a:rPr lang="en-US" altLang="ja-JP" sz="2400" i="1" dirty="0" smtClean="0">
                        <a:latin typeface="Cambria Math" panose="02040503050406030204" pitchFamily="18" charset="0"/>
                      </a:rPr>
                      <m:t>𝑘</m:t>
                    </m:r>
                    <m:r>
                      <a:rPr lang="en-US" altLang="ja-JP" sz="2400" i="1" baseline="-25000" dirty="0" smtClean="0">
                        <a:latin typeface="Cambria Math" panose="02040503050406030204" pitchFamily="18" charset="0"/>
                      </a:rPr>
                      <m:t>𝑣</m:t>
                    </m:r>
                  </m:oMath>
                </a14:m>
                <a:r>
                  <a:rPr lang="en-US" altLang="ja-JP" sz="2400" i="1" dirty="0">
                    <a:latin typeface="+mj-lt"/>
                  </a:rPr>
                  <a:t>	</a:t>
                </a:r>
                <a:r>
                  <a:rPr lang="en-US" altLang="ja-JP" sz="2000" dirty="0">
                    <a:latin typeface="+mj-lt"/>
                  </a:rPr>
                  <a:t>(2)</a:t>
                </a:r>
                <a:br>
                  <a:rPr lang="en-US" altLang="ja-JP" sz="2400" dirty="0">
                    <a:latin typeface="+mj-lt"/>
                  </a:rPr>
                </a:br>
                <a:br>
                  <a:rPr lang="en-US" altLang="ja-JP" sz="2000" dirty="0">
                    <a:latin typeface="+mj-lt"/>
                  </a:rPr>
                </a:br>
                <a:br>
                  <a:rPr lang="en-US" altLang="ja-JP" sz="2000" dirty="0">
                    <a:latin typeface="+mj-lt"/>
                  </a:rPr>
                </a:br>
                <a:r>
                  <a:rPr lang="ja-JP" altLang="en-US" sz="2400" dirty="0">
                    <a:solidFill>
                      <a:schemeClr val="tx1"/>
                    </a:solidFill>
                    <a:latin typeface="+mj-lt"/>
                  </a:rPr>
                  <a:t>➡ </a:t>
                </a:r>
                <a:r>
                  <a:rPr lang="en-US" altLang="ja-JP" sz="2400" dirty="0">
                    <a:solidFill>
                      <a:schemeClr val="tx1"/>
                    </a:solidFill>
                    <a:latin typeface="+mj-lt"/>
                  </a:rPr>
                  <a:t>With decreasing gas pressure </a:t>
                </a:r>
                <a:r>
                  <a:rPr lang="ja-JP" altLang="en-US" sz="2400" dirty="0">
                    <a:solidFill>
                      <a:schemeClr val="tx1"/>
                    </a:solidFill>
                    <a:latin typeface="+mj-lt"/>
                  </a:rPr>
                  <a:t>≈</a:t>
                </a:r>
                <a:r>
                  <a:rPr lang="en-US" altLang="ja-JP" sz="2400" dirty="0">
                    <a:solidFill>
                      <a:schemeClr val="tx1"/>
                    </a:solidFill>
                    <a:latin typeface="+mj-lt"/>
                  </a:rPr>
                  <a:t> collision frequency, </a:t>
                </a:r>
                <a:br>
                  <a:rPr lang="en-US" altLang="ja-JP" sz="2400" i="1" dirty="0">
                    <a:solidFill>
                      <a:schemeClr val="tx1"/>
                    </a:solidFill>
                    <a:latin typeface="Cambria Math" panose="02040503050406030204" pitchFamily="18" charset="0"/>
                  </a:rPr>
                </a:br>
                <a:r>
                  <a:rPr lang="en-US" altLang="ja-JP" sz="2400" i="1" dirty="0">
                    <a:solidFill>
                      <a:schemeClr val="tx1"/>
                    </a:solidFill>
                    <a:latin typeface="Cambria Math" panose="02040503050406030204" pitchFamily="18" charset="0"/>
                  </a:rPr>
                  <a:t>      </a:t>
                </a:r>
                <a14:m>
                  <m:oMath xmlns:m="http://schemas.openxmlformats.org/officeDocument/2006/math">
                    <m:r>
                      <a:rPr lang="en-US" altLang="ja-JP" sz="2400" i="1" dirty="0">
                        <a:solidFill>
                          <a:schemeClr val="tx1"/>
                        </a:solidFill>
                        <a:latin typeface="Cambria Math" panose="02040503050406030204" pitchFamily="18" charset="0"/>
                      </a:rPr>
                      <m:t>𝑇</m:t>
                    </m:r>
                    <m:r>
                      <a:rPr lang="en-US" altLang="ja-JP" sz="2400" i="1" baseline="-25000" dirty="0">
                        <a:solidFill>
                          <a:schemeClr val="tx1"/>
                        </a:solidFill>
                        <a:latin typeface="Cambria Math" panose="02040503050406030204" pitchFamily="18" charset="0"/>
                      </a:rPr>
                      <m:t>𝑣</m:t>
                    </m:r>
                  </m:oMath>
                </a14:m>
                <a:r>
                  <a:rPr lang="en-US" altLang="ja-JP" sz="2400" dirty="0">
                    <a:solidFill>
                      <a:schemeClr val="tx1"/>
                    </a:solidFill>
                    <a:latin typeface="Roboto"/>
                  </a:rPr>
                  <a:t>(</a:t>
                </a:r>
                <a:r>
                  <a:rPr lang="en-US" altLang="ja-JP" sz="2400" i="1" dirty="0">
                    <a:solidFill>
                      <a:schemeClr val="tx1"/>
                    </a:solidFill>
                    <a:latin typeface="Roboto"/>
                  </a:rPr>
                  <a:t>C</a:t>
                </a:r>
                <a:r>
                  <a:rPr lang="en-US" altLang="ja-JP" sz="2400" baseline="30000" dirty="0">
                    <a:solidFill>
                      <a:schemeClr val="tx1"/>
                    </a:solidFill>
                    <a:latin typeface="Roboto"/>
                  </a:rPr>
                  <a:t>3</a:t>
                </a:r>
                <a:r>
                  <a:rPr lang="en-US" altLang="ja-JP" sz="2400" dirty="0">
                    <a:solidFill>
                      <a:schemeClr val="tx1"/>
                    </a:solidFill>
                    <a:latin typeface="Roboto"/>
                  </a:rPr>
                  <a:t>Π</a:t>
                </a:r>
                <a:r>
                  <a:rPr lang="en-US" altLang="ja-JP" sz="2400" baseline="-25000" dirty="0">
                    <a:solidFill>
                      <a:schemeClr val="tx1"/>
                    </a:solidFill>
                    <a:latin typeface="Roboto"/>
                  </a:rPr>
                  <a:t>u</a:t>
                </a:r>
                <a:r>
                  <a:rPr lang="en-US" altLang="ja-JP" sz="2400" dirty="0">
                    <a:solidFill>
                      <a:schemeClr val="tx1"/>
                    </a:solidFill>
                    <a:latin typeface="Roboto"/>
                  </a:rPr>
                  <a:t>) and </a:t>
                </a:r>
                <a14:m>
                  <m:oMath xmlns:m="http://schemas.openxmlformats.org/officeDocument/2006/math">
                    <m:r>
                      <a:rPr lang="en-US" altLang="ja-JP" sz="2400" i="1" dirty="0">
                        <a:solidFill>
                          <a:schemeClr val="tx1"/>
                        </a:solidFill>
                        <a:latin typeface="Cambria Math" panose="02040503050406030204" pitchFamily="18" charset="0"/>
                      </a:rPr>
                      <m:t>𝑛</m:t>
                    </m:r>
                    <m:r>
                      <a:rPr lang="en-US" altLang="ja-JP" sz="2400" i="1" baseline="-25000" dirty="0" err="1">
                        <a:solidFill>
                          <a:schemeClr val="tx1"/>
                        </a:solidFill>
                        <a:latin typeface="Cambria Math" panose="02040503050406030204" pitchFamily="18" charset="0"/>
                      </a:rPr>
                      <m:t>𝑣</m:t>
                    </m:r>
                  </m:oMath>
                </a14:m>
                <a:r>
                  <a:rPr lang="en-US" altLang="ja-JP" sz="2400" dirty="0">
                    <a:solidFill>
                      <a:schemeClr val="tx1"/>
                    </a:solidFill>
                    <a:latin typeface="Roboto"/>
                  </a:rPr>
                  <a:t>(</a:t>
                </a:r>
                <a:r>
                  <a:rPr lang="en-US" altLang="ja-JP" sz="2400" i="1" dirty="0">
                    <a:solidFill>
                      <a:schemeClr val="tx1"/>
                    </a:solidFill>
                    <a:latin typeface="Roboto"/>
                  </a:rPr>
                  <a:t>C</a:t>
                </a:r>
                <a:r>
                  <a:rPr lang="en-US" altLang="ja-JP" sz="2400" baseline="30000" dirty="0">
                    <a:solidFill>
                      <a:schemeClr val="tx1"/>
                    </a:solidFill>
                    <a:latin typeface="Roboto"/>
                  </a:rPr>
                  <a:t>3</a:t>
                </a:r>
                <a:r>
                  <a:rPr lang="en-US" altLang="ja-JP" sz="2400" dirty="0">
                    <a:solidFill>
                      <a:schemeClr val="tx1"/>
                    </a:solidFill>
                    <a:latin typeface="Roboto"/>
                  </a:rPr>
                  <a:t>Π</a:t>
                </a:r>
                <a:r>
                  <a:rPr lang="en-US" altLang="ja-JP" sz="2400" baseline="-25000" dirty="0">
                    <a:solidFill>
                      <a:schemeClr val="tx1"/>
                    </a:solidFill>
                    <a:latin typeface="Roboto"/>
                  </a:rPr>
                  <a:t>u</a:t>
                </a:r>
                <a:r>
                  <a:rPr lang="en-US" altLang="ja-JP" sz="2400" dirty="0">
                    <a:solidFill>
                      <a:schemeClr val="tx1"/>
                    </a:solidFill>
                    <a:latin typeface="Roboto"/>
                  </a:rPr>
                  <a:t>) increase and</a:t>
                </a:r>
                <a:r>
                  <a:rPr lang="en-US" altLang="ja-JP" sz="2400" dirty="0">
                    <a:solidFill>
                      <a:schemeClr val="tx1"/>
                    </a:solidFill>
                    <a:latin typeface="+mj-lt"/>
                  </a:rPr>
                  <a:t> </a:t>
                </a:r>
                <a14:m>
                  <m:oMath xmlns:m="http://schemas.openxmlformats.org/officeDocument/2006/math">
                    <m:r>
                      <a:rPr lang="en-US" altLang="ja-JP" sz="2400" i="1" dirty="0">
                        <a:solidFill>
                          <a:schemeClr val="tx1"/>
                        </a:solidFill>
                        <a:latin typeface="Cambria Math" panose="02040503050406030204" pitchFamily="18" charset="0"/>
                      </a:rPr>
                      <m:t>𝑛</m:t>
                    </m:r>
                    <m:r>
                      <a:rPr lang="en-US" altLang="ja-JP" sz="2400" i="1" baseline="-25000" dirty="0">
                        <a:solidFill>
                          <a:schemeClr val="tx1"/>
                        </a:solidFill>
                        <a:latin typeface="Cambria Math" panose="02040503050406030204" pitchFamily="18" charset="0"/>
                      </a:rPr>
                      <m:t>𝑒</m:t>
                    </m:r>
                  </m:oMath>
                </a14:m>
                <a:r>
                  <a:rPr lang="en-US" altLang="ja-JP" sz="2400" dirty="0">
                    <a:solidFill>
                      <a:schemeClr val="tx1"/>
                    </a:solidFill>
                    <a:latin typeface="+mj-lt"/>
                  </a:rPr>
                  <a:t> </a:t>
                </a:r>
                <a:r>
                  <a:rPr lang="en-US" altLang="ja-JP" sz="2400" dirty="0">
                    <a:solidFill>
                      <a:schemeClr val="tx1"/>
                    </a:solidFill>
                    <a:latin typeface="Roboto"/>
                  </a:rPr>
                  <a:t>in the plasma </a:t>
                </a:r>
                <a:r>
                  <a:rPr lang="en-US" altLang="ja-JP" sz="2400" dirty="0">
                    <a:solidFill>
                      <a:schemeClr val="tx1"/>
                    </a:solidFill>
                    <a:latin typeface="+mj-lt"/>
                  </a:rPr>
                  <a:t>increases</a:t>
                </a:r>
                <a:br>
                  <a:rPr lang="en-US" altLang="ja-JP" sz="2400" dirty="0">
                    <a:solidFill>
                      <a:schemeClr val="tx1"/>
                    </a:solidFill>
                    <a:latin typeface="+mj-lt"/>
                  </a:rPr>
                </a:br>
                <a:endParaRPr lang="en-US" altLang="ja-JP" sz="3200" dirty="0">
                  <a:solidFill>
                    <a:schemeClr val="accent1"/>
                  </a:solidFill>
                  <a:latin typeface="+mj-lt"/>
                </a:endParaRPr>
              </a:p>
              <a:p>
                <a:pPr marL="342900" indent="-342900">
                  <a:lnSpc>
                    <a:spcPct val="120000"/>
                  </a:lnSpc>
                  <a:spcBef>
                    <a:spcPts val="1200"/>
                  </a:spcBef>
                  <a:buFont typeface="Wingdings" panose="05000000000000000000" pitchFamily="2" charset="2"/>
                  <a:buChar char="Ø"/>
                </a:pPr>
                <a:r>
                  <a:rPr lang="en-US" altLang="ja-JP" sz="2400" dirty="0">
                    <a:solidFill>
                      <a:schemeClr val="accent2"/>
                    </a:solidFill>
                    <a:latin typeface="+mj-lt"/>
                  </a:rPr>
                  <a:t>The increase in a free path of excited </a:t>
                </a:r>
                <a:br>
                  <a:rPr lang="en-US" altLang="ja-JP" sz="2400" dirty="0">
                    <a:solidFill>
                      <a:schemeClr val="accent2"/>
                    </a:solidFill>
                    <a:latin typeface="+mj-lt"/>
                  </a:rPr>
                </a:br>
                <a:r>
                  <a:rPr lang="en-US" altLang="ja-JP" sz="2400" dirty="0">
                    <a:solidFill>
                      <a:schemeClr val="accent2"/>
                    </a:solidFill>
                    <a:latin typeface="+mj-lt"/>
                  </a:rPr>
                  <a:t>molecules as gas pressure decreases </a:t>
                </a:r>
                <a:br>
                  <a:rPr lang="en-US" altLang="ja-JP" sz="2400" dirty="0">
                    <a:solidFill>
                      <a:schemeClr val="accent2"/>
                    </a:solidFill>
                    <a:latin typeface="+mj-lt"/>
                  </a:rPr>
                </a:br>
                <a:r>
                  <a:rPr lang="en-US" altLang="ja-JP" sz="2400" dirty="0">
                    <a:solidFill>
                      <a:schemeClr val="accent2"/>
                    </a:solidFill>
                    <a:latin typeface="+mj-lt"/>
                  </a:rPr>
                  <a:t>can result in widening of the photon </a:t>
                </a:r>
                <a:br>
                  <a:rPr lang="en-US" altLang="ja-JP" sz="2400" dirty="0">
                    <a:solidFill>
                      <a:schemeClr val="accent2"/>
                    </a:solidFill>
                    <a:latin typeface="+mj-lt"/>
                  </a:rPr>
                </a:br>
                <a:r>
                  <a:rPr lang="en-US" altLang="ja-JP" sz="2400" dirty="0">
                    <a:solidFill>
                      <a:schemeClr val="accent2"/>
                    </a:solidFill>
                    <a:latin typeface="+mj-lt"/>
                  </a:rPr>
                  <a:t>emission patterns</a:t>
                </a:r>
                <a:endParaRPr lang="ja-JP" altLang="en-US" sz="2400" dirty="0">
                  <a:solidFill>
                    <a:schemeClr val="accent2"/>
                  </a:solidFill>
                  <a:latin typeface="+mj-lt"/>
                </a:endParaRPr>
              </a:p>
            </p:txBody>
          </p:sp>
        </mc:Choice>
        <mc:Fallback>
          <p:sp>
            <p:nvSpPr>
              <p:cNvPr id="23" name="テキスト ボックス 22">
                <a:extLst>
                  <a:ext uri="{FF2B5EF4-FFF2-40B4-BE49-F238E27FC236}">
                    <a16:creationId xmlns:a16="http://schemas.microsoft.com/office/drawing/2014/main" id="{A16CE29E-6AB4-9892-3313-6FD998BB9A77}"/>
                  </a:ext>
                </a:extLst>
              </p:cNvPr>
              <p:cNvSpPr txBox="1">
                <a:spLocks noRot="1" noChangeAspect="1" noMove="1" noResize="1" noEditPoints="1" noAdjustHandles="1" noChangeArrowheads="1" noChangeShapeType="1" noTextEdit="1"/>
              </p:cNvSpPr>
              <p:nvPr/>
            </p:nvSpPr>
            <p:spPr>
              <a:xfrm>
                <a:off x="6634505" y="2117725"/>
                <a:ext cx="11113745" cy="7248138"/>
              </a:xfrm>
              <a:prstGeom prst="rect">
                <a:avLst/>
              </a:prstGeom>
              <a:blipFill>
                <a:blip r:embed="rId3"/>
                <a:stretch>
                  <a:fillRect l="-823" t="-84" b="-1009"/>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A24ABCD9-A783-CE23-6108-31C15123548C}"/>
              </a:ext>
            </a:extLst>
          </p:cNvPr>
          <p:cNvGrpSpPr/>
          <p:nvPr/>
        </p:nvGrpSpPr>
        <p:grpSpPr>
          <a:xfrm>
            <a:off x="775013" y="2117726"/>
            <a:ext cx="5391301" cy="7201468"/>
            <a:chOff x="492843" y="1621422"/>
            <a:chExt cx="5238031" cy="6996738"/>
          </a:xfrm>
        </p:grpSpPr>
        <p:pic>
          <p:nvPicPr>
            <p:cNvPr id="8" name="図 7">
              <a:extLst>
                <a:ext uri="{FF2B5EF4-FFF2-40B4-BE49-F238E27FC236}">
                  <a16:creationId xmlns:a16="http://schemas.microsoft.com/office/drawing/2014/main" id="{8067343A-4DB8-89FB-6FC3-1653C38E13E9}"/>
                </a:ext>
              </a:extLst>
            </p:cNvPr>
            <p:cNvPicPr>
              <a:picLocks noChangeAspect="1"/>
            </p:cNvPicPr>
            <p:nvPr/>
          </p:nvPicPr>
          <p:blipFill>
            <a:blip r:embed="rId4"/>
            <a:stretch>
              <a:fillRect/>
            </a:stretch>
          </p:blipFill>
          <p:spPr>
            <a:xfrm>
              <a:off x="539668" y="2117725"/>
              <a:ext cx="5191206" cy="6500435"/>
            </a:xfrm>
            <a:prstGeom prst="rect">
              <a:avLst/>
            </a:prstGeom>
          </p:spPr>
        </p:pic>
        <p:cxnSp>
          <p:nvCxnSpPr>
            <p:cNvPr id="10" name="直線コネクタ 9">
              <a:extLst>
                <a:ext uri="{FF2B5EF4-FFF2-40B4-BE49-F238E27FC236}">
                  <a16:creationId xmlns:a16="http://schemas.microsoft.com/office/drawing/2014/main" id="{6A126C46-25CB-35DD-4F97-553875BDD111}"/>
                </a:ext>
              </a:extLst>
            </p:cNvPr>
            <p:cNvCxnSpPr/>
            <p:nvPr/>
          </p:nvCxnSpPr>
          <p:spPr>
            <a:xfrm>
              <a:off x="4627788" y="2193498"/>
              <a:ext cx="0" cy="57005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A96894C-FEE0-00C4-C9FA-C51204BF88F1}"/>
                </a:ext>
              </a:extLst>
            </p:cNvPr>
            <p:cNvSpPr txBox="1"/>
            <p:nvPr/>
          </p:nvSpPr>
          <p:spPr>
            <a:xfrm>
              <a:off x="2137849" y="4323258"/>
              <a:ext cx="1876577" cy="568150"/>
            </a:xfrm>
            <a:prstGeom prst="rect">
              <a:avLst/>
            </a:prstGeom>
            <a:solidFill>
              <a:schemeClr val="bg1"/>
            </a:solidFill>
          </p:spPr>
          <p:txBody>
            <a:bodyPr wrap="square">
              <a:spAutoFit/>
            </a:bodyPr>
            <a:lstStyle/>
            <a:p>
              <a:pPr algn="ctr"/>
              <a:r>
                <a:rPr kumimoji="1" lang="en-US" altLang="ja-JP" sz="1600" b="0" i="1" u="none" strike="noStrike" kern="1200" cap="none" spc="0" normalizeH="0" baseline="0" noProof="0" dirty="0">
                  <a:ln>
                    <a:noFill/>
                  </a:ln>
                  <a:solidFill>
                    <a:prstClr val="black"/>
                  </a:solidFill>
                  <a:effectLst/>
                  <a:uLnTx/>
                  <a:uFillTx/>
                  <a:latin typeface="Roboto Light"/>
                  <a:ea typeface="メイリオ"/>
                  <a:cs typeface="+mn-cs"/>
                </a:rPr>
                <a:t>p</a:t>
              </a:r>
              <a:r>
                <a:rPr kumimoji="1" lang="en-US" altLang="ja-JP" sz="1600" b="0" i="0" u="none" strike="noStrike" kern="1200" cap="none" spc="0" normalizeH="0" baseline="0" noProof="0" dirty="0">
                  <a:ln>
                    <a:noFill/>
                  </a:ln>
                  <a:solidFill>
                    <a:prstClr val="black"/>
                  </a:solidFill>
                  <a:effectLst/>
                  <a:uLnTx/>
                  <a:uFillTx/>
                  <a:latin typeface="Roboto Light"/>
                  <a:ea typeface="メイリオ"/>
                  <a:cs typeface="+mn-cs"/>
                </a:rPr>
                <a:t> = 2.4×10</a:t>
              </a:r>
              <a:r>
                <a:rPr kumimoji="1" lang="en-US" altLang="ja-JP" sz="1600" b="0" i="0" u="none" strike="noStrike" kern="1200" cap="none" spc="0" normalizeH="0" baseline="30000" noProof="0" dirty="0">
                  <a:ln>
                    <a:noFill/>
                  </a:ln>
                  <a:solidFill>
                    <a:prstClr val="black"/>
                  </a:solidFill>
                  <a:effectLst/>
                  <a:uLnTx/>
                  <a:uFillTx/>
                  <a:latin typeface="Roboto Light"/>
                  <a:ea typeface="メイリオ"/>
                  <a:cs typeface="+mn-cs"/>
                </a:rPr>
                <a:t>4</a:t>
              </a:r>
              <a:r>
                <a:rPr kumimoji="1" lang="en-US" altLang="ja-JP" sz="1600" b="0" i="0" u="none" strike="noStrike" kern="1200" cap="none" spc="0" normalizeH="0" baseline="0" noProof="0" dirty="0">
                  <a:ln>
                    <a:noFill/>
                  </a:ln>
                  <a:solidFill>
                    <a:prstClr val="black"/>
                  </a:solidFill>
                  <a:effectLst/>
                  <a:uLnTx/>
                  <a:uFillTx/>
                  <a:latin typeface="Roboto Light"/>
                  <a:ea typeface="メイリオ"/>
                  <a:cs typeface="+mn-cs"/>
                </a:rPr>
                <a:t> Pa</a:t>
              </a:r>
            </a:p>
            <a:p>
              <a:pPr algn="ctr"/>
              <a:r>
                <a:rPr kumimoji="1" lang="en-US" altLang="ja-JP" sz="1600" b="0" i="0" u="none" strike="noStrike" kern="1200" cap="none" spc="0" normalizeH="0" baseline="0" noProof="0" dirty="0">
                  <a:ln>
                    <a:noFill/>
                  </a:ln>
                  <a:solidFill>
                    <a:prstClr val="black"/>
                  </a:solidFill>
                  <a:effectLst/>
                  <a:uLnTx/>
                  <a:uFillTx/>
                  <a:latin typeface="Roboto Light"/>
                  <a:ea typeface="メイリオ"/>
                  <a:cs typeface="+mn-cs"/>
                </a:rPr>
                <a:t>(Muto et al., 2008)</a:t>
              </a:r>
              <a:endParaRPr lang="ja-JP" altLang="en-US" dirty="0"/>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B92FC7F-580F-89CD-ED22-29A9A1114F91}"/>
                    </a:ext>
                  </a:extLst>
                </p:cNvPr>
                <p:cNvSpPr txBox="1"/>
                <p:nvPr/>
              </p:nvSpPr>
              <p:spPr>
                <a:xfrm rot="16200000">
                  <a:off x="442689" y="1671576"/>
                  <a:ext cx="5619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𝑇</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メイリオ"/>
                            <a:cs typeface="+mn-cs"/>
                          </a:rPr>
                          <m:t>𝑣</m:t>
                        </m:r>
                      </m:oMath>
                    </m:oMathPara>
                  </a14:m>
                  <a:endParaRPr lang="ja-JP" altLang="en-US" dirty="0"/>
                </a:p>
              </p:txBody>
            </p:sp>
          </mc:Choice>
          <mc:Fallback xmlns="">
            <p:sp>
              <p:nvSpPr>
                <p:cNvPr id="19" name="テキスト ボックス 18">
                  <a:extLst>
                    <a:ext uri="{FF2B5EF4-FFF2-40B4-BE49-F238E27FC236}">
                      <a16:creationId xmlns:a16="http://schemas.microsoft.com/office/drawing/2014/main" id="{CB92FC7F-580F-89CD-ED22-29A9A1114F91}"/>
                    </a:ext>
                  </a:extLst>
                </p:cNvPr>
                <p:cNvSpPr txBox="1">
                  <a:spLocks noRot="1" noChangeAspect="1" noMove="1" noResize="1" noEditPoints="1" noAdjustHandles="1" noChangeArrowheads="1" noChangeShapeType="1" noTextEdit="1"/>
                </p:cNvSpPr>
                <p:nvPr/>
              </p:nvSpPr>
              <p:spPr>
                <a:xfrm rot="16200000">
                  <a:off x="442689" y="1671576"/>
                  <a:ext cx="561974" cy="461665"/>
                </a:xfrm>
                <a:prstGeom prst="rect">
                  <a:avLst/>
                </a:prstGeom>
                <a:blipFill>
                  <a:blip r:embed="rId5"/>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23386EB-5BFD-E710-D6E1-D6A8F8C4BA1F}"/>
                </a:ext>
              </a:extLst>
            </p:cNvPr>
            <p:cNvSpPr txBox="1"/>
            <p:nvPr/>
          </p:nvSpPr>
          <p:spPr>
            <a:xfrm>
              <a:off x="1808386" y="5209828"/>
              <a:ext cx="3576680" cy="269124"/>
            </a:xfrm>
            <a:prstGeom prst="rect">
              <a:avLst/>
            </a:prstGeom>
            <a:solidFill>
              <a:schemeClr val="bg1"/>
            </a:solidFill>
          </p:spPr>
          <p:txBody>
            <a:bodyPr wrap="square" lIns="0" tIns="0" rIns="0" bIns="0">
              <a:spAutoFit/>
            </a:bodyPr>
            <a:lstStyle/>
            <a:p>
              <a:pPr algn="ctr"/>
              <a:r>
                <a:rPr lang="en-US" altLang="ja-JP" sz="1800" dirty="0">
                  <a:ea typeface="メイリオ"/>
                </a:rPr>
                <a:t>Photon intensity ratio of </a:t>
              </a:r>
              <a:r>
                <a:rPr kumimoji="1" lang="en-US" altLang="ja-JP" sz="1800" b="0" i="0" u="none" strike="noStrike" kern="1200" cap="none" spc="0" normalizeH="0" baseline="0" noProof="0" dirty="0">
                  <a:ln>
                    <a:noFill/>
                  </a:ln>
                  <a:solidFill>
                    <a:srgbClr val="C00000"/>
                  </a:solidFill>
                  <a:effectLst/>
                  <a:uLnTx/>
                  <a:uFillTx/>
                  <a:ea typeface="メイリオ"/>
                  <a:cs typeface="+mn-cs"/>
                </a:rPr>
                <a:t>FNB</a:t>
              </a:r>
              <a:r>
                <a:rPr kumimoji="1" lang="en-US" altLang="ja-JP" sz="1800" b="0" i="0" u="none" strike="noStrike" kern="1200" cap="none" spc="0" normalizeH="0" baseline="0" noProof="0" dirty="0">
                  <a:ln>
                    <a:noFill/>
                  </a:ln>
                  <a:effectLst/>
                  <a:uLnTx/>
                  <a:uFillTx/>
                  <a:ea typeface="メイリオ"/>
                  <a:cs typeface="+mn-cs"/>
                </a:rPr>
                <a:t> to </a:t>
              </a:r>
              <a:r>
                <a:rPr kumimoji="1" lang="en-US" altLang="ja-JP" sz="1800" b="0" i="0" u="none" strike="noStrike" kern="1200" cap="none" spc="0" normalizeH="0" baseline="0" noProof="0" dirty="0">
                  <a:ln>
                    <a:noFill/>
                  </a:ln>
                  <a:solidFill>
                    <a:schemeClr val="accent1"/>
                  </a:solidFill>
                  <a:effectLst/>
                  <a:uLnTx/>
                  <a:uFillTx/>
                  <a:ea typeface="メイリオ"/>
                  <a:cs typeface="+mn-cs"/>
                </a:rPr>
                <a:t>SPB</a:t>
              </a:r>
              <a:endParaRPr lang="en-US" altLang="ja-JP" sz="1800" dirty="0">
                <a:solidFill>
                  <a:schemeClr val="accent1"/>
                </a:solidFill>
                <a:ea typeface="メイリオ"/>
              </a:endParaRPr>
            </a:p>
          </p:txBody>
        </p:sp>
      </p:grpSp>
      <p:cxnSp>
        <p:nvCxnSpPr>
          <p:cNvPr id="36" name="直線矢印コネクタ 35">
            <a:extLst>
              <a:ext uri="{FF2B5EF4-FFF2-40B4-BE49-F238E27FC236}">
                <a16:creationId xmlns:a16="http://schemas.microsoft.com/office/drawing/2014/main" id="{1EB9E978-1E82-8657-E7F7-282FC671178C}"/>
              </a:ext>
            </a:extLst>
          </p:cNvPr>
          <p:cNvCxnSpPr>
            <a:cxnSpLocks/>
          </p:cNvCxnSpPr>
          <p:nvPr/>
        </p:nvCxnSpPr>
        <p:spPr>
          <a:xfrm flipH="1">
            <a:off x="1861308" y="2588468"/>
            <a:ext cx="38589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EB67903-1F67-C148-B48E-D61A7FDC4CF2}"/>
              </a:ext>
            </a:extLst>
          </p:cNvPr>
          <p:cNvCxnSpPr>
            <a:cxnSpLocks/>
          </p:cNvCxnSpPr>
          <p:nvPr/>
        </p:nvCxnSpPr>
        <p:spPr>
          <a:xfrm flipH="1" flipV="1">
            <a:off x="1861308" y="2778556"/>
            <a:ext cx="3858976" cy="1499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7EF1F3FE-5B9D-0D00-FD70-DD2CC196C1D7}"/>
              </a:ext>
            </a:extLst>
          </p:cNvPr>
          <p:cNvGrpSpPr/>
          <p:nvPr/>
        </p:nvGrpSpPr>
        <p:grpSpPr>
          <a:xfrm>
            <a:off x="11156482" y="3750349"/>
            <a:ext cx="1494971" cy="461665"/>
            <a:chOff x="12378716" y="4598100"/>
            <a:chExt cx="1494971" cy="461665"/>
          </a:xfrm>
        </p:grpSpPr>
        <p:cxnSp>
          <p:nvCxnSpPr>
            <p:cNvPr id="42" name="直線コネクタ 41">
              <a:extLst>
                <a:ext uri="{FF2B5EF4-FFF2-40B4-BE49-F238E27FC236}">
                  <a16:creationId xmlns:a16="http://schemas.microsoft.com/office/drawing/2014/main" id="{0F8AF494-1F92-9311-22DC-4A08A7C0D5C7}"/>
                </a:ext>
              </a:extLst>
            </p:cNvPr>
            <p:cNvCxnSpPr/>
            <p:nvPr/>
          </p:nvCxnSpPr>
          <p:spPr>
            <a:xfrm>
              <a:off x="12917716" y="4642659"/>
              <a:ext cx="4169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CBE2BBD1-90CB-5852-52C6-585CDD6EC6B6}"/>
                </a:ext>
              </a:extLst>
            </p:cNvPr>
            <p:cNvSpPr txBox="1"/>
            <p:nvPr/>
          </p:nvSpPr>
          <p:spPr>
            <a:xfrm>
              <a:off x="12378716" y="4598100"/>
              <a:ext cx="1494971" cy="461665"/>
            </a:xfrm>
            <a:prstGeom prst="rect">
              <a:avLst/>
            </a:prstGeom>
            <a:noFill/>
          </p:spPr>
          <p:txBody>
            <a:bodyPr wrap="square">
              <a:spAutoFit/>
            </a:bodyPr>
            <a:lstStyle/>
            <a:p>
              <a:pPr algn="ctr"/>
              <a:r>
                <a:rPr lang="en-029" altLang="ja-JP" sz="2400" dirty="0">
                  <a:solidFill>
                    <a:schemeClr val="accent1"/>
                  </a:solidFill>
                </a:rPr>
                <a:t>increase</a:t>
              </a:r>
              <a:endParaRPr lang="ja-JP" altLang="en-US" sz="2400" dirty="0">
                <a:solidFill>
                  <a:schemeClr val="accent1"/>
                </a:solidFill>
              </a:endParaRPr>
            </a:p>
          </p:txBody>
        </p:sp>
      </p:grpSp>
      <p:grpSp>
        <p:nvGrpSpPr>
          <p:cNvPr id="46" name="グループ化 45">
            <a:extLst>
              <a:ext uri="{FF2B5EF4-FFF2-40B4-BE49-F238E27FC236}">
                <a16:creationId xmlns:a16="http://schemas.microsoft.com/office/drawing/2014/main" id="{D02BD88E-48FB-0BE5-E4BD-66959D5D5F04}"/>
              </a:ext>
            </a:extLst>
          </p:cNvPr>
          <p:cNvGrpSpPr/>
          <p:nvPr/>
        </p:nvGrpSpPr>
        <p:grpSpPr>
          <a:xfrm>
            <a:off x="8759884" y="3749097"/>
            <a:ext cx="1494971" cy="461665"/>
            <a:chOff x="9939914" y="4693165"/>
            <a:chExt cx="1494971" cy="461665"/>
          </a:xfrm>
        </p:grpSpPr>
        <p:cxnSp>
          <p:nvCxnSpPr>
            <p:cNvPr id="48" name="直線コネクタ 47">
              <a:extLst>
                <a:ext uri="{FF2B5EF4-FFF2-40B4-BE49-F238E27FC236}">
                  <a16:creationId xmlns:a16="http://schemas.microsoft.com/office/drawing/2014/main" id="{93FCAE5D-6440-4991-8288-626D516D33AE}"/>
                </a:ext>
              </a:extLst>
            </p:cNvPr>
            <p:cNvCxnSpPr/>
            <p:nvPr/>
          </p:nvCxnSpPr>
          <p:spPr>
            <a:xfrm>
              <a:off x="10484612" y="4738976"/>
              <a:ext cx="4169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3C4832E6-0E4A-5FDA-C849-489DB6F2C707}"/>
                </a:ext>
              </a:extLst>
            </p:cNvPr>
            <p:cNvSpPr txBox="1"/>
            <p:nvPr/>
          </p:nvSpPr>
          <p:spPr>
            <a:xfrm>
              <a:off x="9939914" y="4693165"/>
              <a:ext cx="1494971" cy="461665"/>
            </a:xfrm>
            <a:prstGeom prst="rect">
              <a:avLst/>
            </a:prstGeom>
            <a:noFill/>
          </p:spPr>
          <p:txBody>
            <a:bodyPr wrap="square">
              <a:spAutoFit/>
            </a:bodyPr>
            <a:lstStyle/>
            <a:p>
              <a:pPr algn="ctr"/>
              <a:r>
                <a:rPr lang="en-029" altLang="ja-JP" sz="2400" dirty="0">
                  <a:solidFill>
                    <a:schemeClr val="accent1"/>
                  </a:solidFill>
                </a:rPr>
                <a:t>increase</a:t>
              </a:r>
              <a:endParaRPr lang="ja-JP" altLang="en-US" sz="2400" dirty="0">
                <a:solidFill>
                  <a:schemeClr val="accent1"/>
                </a:solidFill>
              </a:endParaRPr>
            </a:p>
          </p:txBody>
        </p:sp>
      </p:grpSp>
      <p:grpSp>
        <p:nvGrpSpPr>
          <p:cNvPr id="28" name="グループ化 27">
            <a:extLst>
              <a:ext uri="{FF2B5EF4-FFF2-40B4-BE49-F238E27FC236}">
                <a16:creationId xmlns:a16="http://schemas.microsoft.com/office/drawing/2014/main" id="{F5B26D7F-3E12-E51C-13F3-1D4DDFE3F51E}"/>
              </a:ext>
            </a:extLst>
          </p:cNvPr>
          <p:cNvGrpSpPr/>
          <p:nvPr/>
        </p:nvGrpSpPr>
        <p:grpSpPr>
          <a:xfrm>
            <a:off x="11082737" y="5203077"/>
            <a:ext cx="1494971" cy="461665"/>
            <a:chOff x="11082737" y="5203077"/>
            <a:chExt cx="1494971" cy="461665"/>
          </a:xfrm>
        </p:grpSpPr>
        <p:cxnSp>
          <p:nvCxnSpPr>
            <p:cNvPr id="53" name="直線コネクタ 52">
              <a:extLst>
                <a:ext uri="{FF2B5EF4-FFF2-40B4-BE49-F238E27FC236}">
                  <a16:creationId xmlns:a16="http://schemas.microsoft.com/office/drawing/2014/main" id="{D62DA264-8BE7-9544-EB9F-1A279D4499E7}"/>
                </a:ext>
              </a:extLst>
            </p:cNvPr>
            <p:cNvCxnSpPr/>
            <p:nvPr/>
          </p:nvCxnSpPr>
          <p:spPr>
            <a:xfrm>
              <a:off x="11247735" y="5203077"/>
              <a:ext cx="4169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C7C4A401-66DE-4B91-90A3-AF0FD51B8652}"/>
                </a:ext>
              </a:extLst>
            </p:cNvPr>
            <p:cNvSpPr txBox="1"/>
            <p:nvPr/>
          </p:nvSpPr>
          <p:spPr>
            <a:xfrm>
              <a:off x="11082737" y="5203077"/>
              <a:ext cx="1494971" cy="461665"/>
            </a:xfrm>
            <a:prstGeom prst="rect">
              <a:avLst/>
            </a:prstGeom>
            <a:noFill/>
          </p:spPr>
          <p:txBody>
            <a:bodyPr wrap="square">
              <a:spAutoFit/>
            </a:bodyPr>
            <a:lstStyle/>
            <a:p>
              <a:pPr algn="ctr"/>
              <a:r>
                <a:rPr lang="en-029" altLang="ja-JP" sz="2400" dirty="0">
                  <a:solidFill>
                    <a:schemeClr val="accent1"/>
                  </a:solidFill>
                </a:rPr>
                <a:t>increase</a:t>
              </a:r>
              <a:endParaRPr lang="ja-JP" altLang="en-US" sz="2400" dirty="0">
                <a:solidFill>
                  <a:schemeClr val="accent1"/>
                </a:solidFill>
              </a:endParaRPr>
            </a:p>
          </p:txBody>
        </p:sp>
      </p:grpSp>
      <p:grpSp>
        <p:nvGrpSpPr>
          <p:cNvPr id="29" name="グループ化 28">
            <a:extLst>
              <a:ext uri="{FF2B5EF4-FFF2-40B4-BE49-F238E27FC236}">
                <a16:creationId xmlns:a16="http://schemas.microsoft.com/office/drawing/2014/main" id="{3EDFD281-8317-CB02-8A97-A72374EA500C}"/>
              </a:ext>
            </a:extLst>
          </p:cNvPr>
          <p:cNvGrpSpPr/>
          <p:nvPr/>
        </p:nvGrpSpPr>
        <p:grpSpPr>
          <a:xfrm>
            <a:off x="9570183" y="5203077"/>
            <a:ext cx="1494971" cy="461665"/>
            <a:chOff x="9570183" y="5203077"/>
            <a:chExt cx="1494971" cy="461665"/>
          </a:xfrm>
        </p:grpSpPr>
        <p:cxnSp>
          <p:nvCxnSpPr>
            <p:cNvPr id="60" name="直線コネクタ 59">
              <a:extLst>
                <a:ext uri="{FF2B5EF4-FFF2-40B4-BE49-F238E27FC236}">
                  <a16:creationId xmlns:a16="http://schemas.microsoft.com/office/drawing/2014/main" id="{24C6AE11-6917-1208-89A8-5CA065DB11CF}"/>
                </a:ext>
              </a:extLst>
            </p:cNvPr>
            <p:cNvCxnSpPr/>
            <p:nvPr/>
          </p:nvCxnSpPr>
          <p:spPr>
            <a:xfrm>
              <a:off x="10480053" y="5203077"/>
              <a:ext cx="4169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FBD7A8D-7205-EB3B-0D10-C6DAD7E6665C}"/>
                </a:ext>
              </a:extLst>
            </p:cNvPr>
            <p:cNvSpPr txBox="1"/>
            <p:nvPr/>
          </p:nvSpPr>
          <p:spPr>
            <a:xfrm>
              <a:off x="9570183" y="5203077"/>
              <a:ext cx="1494971" cy="461665"/>
            </a:xfrm>
            <a:prstGeom prst="rect">
              <a:avLst/>
            </a:prstGeom>
            <a:noFill/>
          </p:spPr>
          <p:txBody>
            <a:bodyPr wrap="square">
              <a:spAutoFit/>
            </a:bodyPr>
            <a:lstStyle/>
            <a:p>
              <a:pPr algn="ctr"/>
              <a:r>
                <a:rPr lang="en-029" altLang="ja-JP" sz="2400" dirty="0">
                  <a:solidFill>
                    <a:schemeClr val="accent1"/>
                  </a:solidFill>
                </a:rPr>
                <a:t>increase</a:t>
              </a:r>
              <a:endParaRPr lang="ja-JP" altLang="en-US" sz="2400" dirty="0">
                <a:solidFill>
                  <a:schemeClr val="accent1"/>
                </a:solidFill>
              </a:endParaRPr>
            </a:p>
          </p:txBody>
        </p:sp>
      </p:grpSp>
      <mc:AlternateContent xmlns:mc="http://schemas.openxmlformats.org/markup-compatibility/2006" xmlns:a14="http://schemas.microsoft.com/office/drawing/2010/main">
        <mc:Choice Requires="a14">
          <p:sp>
            <p:nvSpPr>
              <p:cNvPr id="108" name="テキスト ボックス 107">
                <a:extLst>
                  <a:ext uri="{FF2B5EF4-FFF2-40B4-BE49-F238E27FC236}">
                    <a16:creationId xmlns:a16="http://schemas.microsoft.com/office/drawing/2014/main" id="{AA04D071-0A55-1E3A-B030-B02AEC6DA859}"/>
                  </a:ext>
                </a:extLst>
              </p:cNvPr>
              <p:cNvSpPr txBox="1"/>
              <p:nvPr/>
            </p:nvSpPr>
            <p:spPr>
              <a:xfrm>
                <a:off x="4911341" y="8839909"/>
                <a:ext cx="430860" cy="461665"/>
              </a:xfrm>
              <a:prstGeom prst="rect">
                <a:avLst/>
              </a:prstGeom>
              <a:noFill/>
            </p:spPr>
            <p:txBody>
              <a:bodyPr wrap="square">
                <a:spAutoFit/>
              </a:bodyPr>
              <a:lstStyle/>
              <a:p>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𝑝</m:t>
                    </m:r>
                  </m:oMath>
                </a14:m>
                <a:r>
                  <a:rPr kumimoji="1" lang="en-US" altLang="ja-JP" sz="2400" b="0" i="0" u="none" strike="noStrike" kern="1200" cap="none" spc="0" normalizeH="0" baseline="0" noProof="0" dirty="0">
                    <a:ln>
                      <a:noFill/>
                    </a:ln>
                    <a:solidFill>
                      <a:prstClr val="black"/>
                    </a:solidFill>
                    <a:effectLst/>
                    <a:uLnTx/>
                    <a:uFillTx/>
                    <a:latin typeface="Roboto Light"/>
                    <a:ea typeface="メイリオ"/>
                    <a:cs typeface="+mn-cs"/>
                  </a:rPr>
                  <a:t> </a:t>
                </a:r>
                <a:endParaRPr lang="ja-JP" altLang="en-US" sz="2400" dirty="0"/>
              </a:p>
            </p:txBody>
          </p:sp>
        </mc:Choice>
        <mc:Fallback xmlns="">
          <p:sp>
            <p:nvSpPr>
              <p:cNvPr id="108" name="テキスト ボックス 107">
                <a:extLst>
                  <a:ext uri="{FF2B5EF4-FFF2-40B4-BE49-F238E27FC236}">
                    <a16:creationId xmlns:a16="http://schemas.microsoft.com/office/drawing/2014/main" id="{AA04D071-0A55-1E3A-B030-B02AEC6DA859}"/>
                  </a:ext>
                </a:extLst>
              </p:cNvPr>
              <p:cNvSpPr txBox="1">
                <a:spLocks noRot="1" noChangeAspect="1" noMove="1" noResize="1" noEditPoints="1" noAdjustHandles="1" noChangeArrowheads="1" noChangeShapeType="1" noTextEdit="1"/>
              </p:cNvSpPr>
              <p:nvPr/>
            </p:nvSpPr>
            <p:spPr>
              <a:xfrm>
                <a:off x="4911341" y="8839909"/>
                <a:ext cx="430860" cy="461665"/>
              </a:xfrm>
              <a:prstGeom prst="rect">
                <a:avLst/>
              </a:prstGeom>
              <a:blipFill>
                <a:blip r:embed="rId6"/>
                <a:stretch>
                  <a:fillRect l="-4286" b="-11842"/>
                </a:stretch>
              </a:blipFill>
            </p:spPr>
            <p:txBody>
              <a:bodyPr/>
              <a:lstStyle/>
              <a:p>
                <a:r>
                  <a:rPr lang="ja-JP" altLang="en-US">
                    <a:noFill/>
                  </a:rPr>
                  <a:t> </a:t>
                </a:r>
              </a:p>
            </p:txBody>
          </p:sp>
        </mc:Fallback>
      </mc:AlternateContent>
      <p:grpSp>
        <p:nvGrpSpPr>
          <p:cNvPr id="115" name="グループ化 114">
            <a:extLst>
              <a:ext uri="{FF2B5EF4-FFF2-40B4-BE49-F238E27FC236}">
                <a16:creationId xmlns:a16="http://schemas.microsoft.com/office/drawing/2014/main" id="{72F92B5E-A0D2-6857-F5F2-30623A75FFB2}"/>
              </a:ext>
            </a:extLst>
          </p:cNvPr>
          <p:cNvGrpSpPr/>
          <p:nvPr/>
        </p:nvGrpSpPr>
        <p:grpSpPr>
          <a:xfrm>
            <a:off x="12278082" y="7075919"/>
            <a:ext cx="5409389" cy="2662054"/>
            <a:chOff x="12547087" y="7617633"/>
            <a:chExt cx="5409389" cy="2662054"/>
          </a:xfrm>
        </p:grpSpPr>
        <p:sp>
          <p:nvSpPr>
            <p:cNvPr id="74" name="テキスト ボックス 73">
              <a:extLst>
                <a:ext uri="{FF2B5EF4-FFF2-40B4-BE49-F238E27FC236}">
                  <a16:creationId xmlns:a16="http://schemas.microsoft.com/office/drawing/2014/main" id="{3F74E061-0D7F-040B-D687-785D100A2099}"/>
                </a:ext>
              </a:extLst>
            </p:cNvPr>
            <p:cNvSpPr txBox="1"/>
            <p:nvPr/>
          </p:nvSpPr>
          <p:spPr>
            <a:xfrm>
              <a:off x="12547087" y="9910355"/>
              <a:ext cx="5409389" cy="369332"/>
            </a:xfrm>
            <a:prstGeom prst="rect">
              <a:avLst/>
            </a:prstGeom>
            <a:solidFill>
              <a:schemeClr val="bg1">
                <a:lumMod val="95000"/>
              </a:schemeClr>
            </a:solidFill>
          </p:spPr>
          <p:txBody>
            <a:bodyPr wrap="square">
              <a:spAutoFit/>
            </a:bodyPr>
            <a:lstStyle/>
            <a:p>
              <a:pPr algn="ct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Pin-on-disk friction experiments (Muto et al., 2007)</a:t>
              </a:r>
              <a:endParaRPr lang="ja-JP" altLang="en-US" sz="2800" dirty="0"/>
            </a:p>
          </p:txBody>
        </p:sp>
        <p:grpSp>
          <p:nvGrpSpPr>
            <p:cNvPr id="114" name="グループ化 113">
              <a:extLst>
                <a:ext uri="{FF2B5EF4-FFF2-40B4-BE49-F238E27FC236}">
                  <a16:creationId xmlns:a16="http://schemas.microsoft.com/office/drawing/2014/main" id="{E4B352B8-096C-5A39-3B95-F7DA29533B91}"/>
                </a:ext>
              </a:extLst>
            </p:cNvPr>
            <p:cNvGrpSpPr/>
            <p:nvPr/>
          </p:nvGrpSpPr>
          <p:grpSpPr>
            <a:xfrm>
              <a:off x="12794273" y="7617633"/>
              <a:ext cx="4953977" cy="2192807"/>
              <a:chOff x="12401929" y="7482694"/>
              <a:chExt cx="5128607" cy="2270104"/>
            </a:xfrm>
          </p:grpSpPr>
          <p:pic>
            <p:nvPicPr>
              <p:cNvPr id="72" name="図 71">
                <a:extLst>
                  <a:ext uri="{FF2B5EF4-FFF2-40B4-BE49-F238E27FC236}">
                    <a16:creationId xmlns:a16="http://schemas.microsoft.com/office/drawing/2014/main" id="{EE659E22-EBA3-705D-6A88-E4C8AC2A3294}"/>
                  </a:ext>
                </a:extLst>
              </p:cNvPr>
              <p:cNvPicPr>
                <a:picLocks noChangeAspect="1"/>
              </p:cNvPicPr>
              <p:nvPr/>
            </p:nvPicPr>
            <p:blipFill rotWithShape="1">
              <a:blip r:embed="rId7"/>
              <a:srcRect r="50793"/>
              <a:stretch/>
            </p:blipFill>
            <p:spPr>
              <a:xfrm>
                <a:off x="12442436" y="7870393"/>
                <a:ext cx="2465359" cy="1876175"/>
              </a:xfrm>
              <a:prstGeom prst="rect">
                <a:avLst/>
              </a:prstGeom>
            </p:spPr>
          </p:pic>
          <p:pic>
            <p:nvPicPr>
              <p:cNvPr id="73" name="図 72">
                <a:extLst>
                  <a:ext uri="{FF2B5EF4-FFF2-40B4-BE49-F238E27FC236}">
                    <a16:creationId xmlns:a16="http://schemas.microsoft.com/office/drawing/2014/main" id="{570CF2B2-9E3B-1D0D-72CF-1A4E7DE03EAA}"/>
                  </a:ext>
                </a:extLst>
              </p:cNvPr>
              <p:cNvPicPr>
                <a:picLocks noChangeAspect="1"/>
              </p:cNvPicPr>
              <p:nvPr/>
            </p:nvPicPr>
            <p:blipFill rotWithShape="1">
              <a:blip r:embed="rId7"/>
              <a:srcRect l="49448"/>
              <a:stretch/>
            </p:blipFill>
            <p:spPr>
              <a:xfrm>
                <a:off x="14997796" y="7876623"/>
                <a:ext cx="2532740" cy="1876175"/>
              </a:xfrm>
              <a:prstGeom prst="rect">
                <a:avLst/>
              </a:prstGeom>
            </p:spPr>
          </p:pic>
          <p:sp>
            <p:nvSpPr>
              <p:cNvPr id="79" name="テキスト ボックス 78">
                <a:extLst>
                  <a:ext uri="{FF2B5EF4-FFF2-40B4-BE49-F238E27FC236}">
                    <a16:creationId xmlns:a16="http://schemas.microsoft.com/office/drawing/2014/main" id="{BD7EA855-E792-2D40-A2B9-AEC3BF7E23EE}"/>
                  </a:ext>
                </a:extLst>
              </p:cNvPr>
              <p:cNvSpPr txBox="1"/>
              <p:nvPr/>
            </p:nvSpPr>
            <p:spPr>
              <a:xfrm>
                <a:off x="13216898" y="7482694"/>
                <a:ext cx="3345194" cy="357020"/>
              </a:xfrm>
              <a:prstGeom prst="rect">
                <a:avLst/>
              </a:prstGeom>
              <a:noFill/>
            </p:spPr>
            <p:txBody>
              <a:bodyPr wrap="square">
                <a:spAutoFit/>
              </a:bodyPr>
              <a:lstStyle/>
              <a:p>
                <a:pPr algn="ctr">
                  <a:lnSpc>
                    <a:spcPct val="110000"/>
                  </a:lnSpc>
                  <a:spcBef>
                    <a:spcPts val="600"/>
                  </a:spcBef>
                </a:pPr>
                <a:r>
                  <a:rPr lang="en-US" altLang="ja-JP" sz="1600" i="1" dirty="0"/>
                  <a:t>σ</a:t>
                </a:r>
                <a:r>
                  <a:rPr lang="en-US" altLang="ja-JP" sz="1600" dirty="0"/>
                  <a:t> = 13–20 MPa, </a:t>
                </a:r>
                <a:r>
                  <a:rPr lang="en-US" altLang="ja-JP" sz="1600" i="1" dirty="0"/>
                  <a:t>v </a:t>
                </a:r>
                <a:r>
                  <a:rPr lang="en-US" altLang="ja-JP" sz="1600" dirty="0"/>
                  <a:t>= 1.0×10</a:t>
                </a:r>
                <a:r>
                  <a:rPr lang="en-US" altLang="ja-JP" sz="1600" baseline="30000" dirty="0"/>
                  <a:t>−2 </a:t>
                </a:r>
                <a:r>
                  <a:rPr lang="en-US" altLang="ja-JP" sz="1600" dirty="0"/>
                  <a:t>m/s</a:t>
                </a:r>
                <a:endParaRPr lang="ja-JP" altLang="en-US" sz="1600" dirty="0"/>
              </a:p>
            </p:txBody>
          </p:sp>
          <p:sp>
            <p:nvSpPr>
              <p:cNvPr id="83" name="テキスト ボックス 82">
                <a:extLst>
                  <a:ext uri="{FF2B5EF4-FFF2-40B4-BE49-F238E27FC236}">
                    <a16:creationId xmlns:a16="http://schemas.microsoft.com/office/drawing/2014/main" id="{42EF98CE-BD2A-C7A5-EDD3-37BF092C2323}"/>
                  </a:ext>
                </a:extLst>
              </p:cNvPr>
              <p:cNvSpPr txBox="1"/>
              <p:nvPr/>
            </p:nvSpPr>
            <p:spPr>
              <a:xfrm>
                <a:off x="12401929" y="7912860"/>
                <a:ext cx="1810593" cy="382351"/>
              </a:xfrm>
              <a:prstGeom prst="rect">
                <a:avLst/>
              </a:prstGeom>
              <a:noFill/>
            </p:spPr>
            <p:txBody>
              <a:bodyPr wrap="square">
                <a:spAutoFit/>
              </a:bodyPr>
              <a:lstStyle/>
              <a:p>
                <a:r>
                  <a:rPr kumimoji="1" lang="en-US" altLang="ja-JP" sz="1800" b="0" i="1" u="none" strike="noStrike" kern="1200" cap="none" spc="0" normalizeH="0" baseline="0" noProof="0" dirty="0">
                    <a:ln>
                      <a:noFill/>
                    </a:ln>
                    <a:solidFill>
                      <a:schemeClr val="bg1"/>
                    </a:solidFill>
                    <a:effectLst/>
                    <a:uLnTx/>
                    <a:uFillTx/>
                    <a:latin typeface="+mj-lt"/>
                    <a:ea typeface="メイリオ"/>
                    <a:cs typeface="+mn-cs"/>
                  </a:rPr>
                  <a:t>p</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 1.2×10</a:t>
                </a:r>
                <a:r>
                  <a:rPr kumimoji="1" lang="en-US" altLang="ja-JP" sz="1800" b="0" i="0" u="none" strike="noStrike" kern="1200" cap="none" spc="0" normalizeH="0" baseline="30000" noProof="0" dirty="0">
                    <a:ln>
                      <a:noFill/>
                    </a:ln>
                    <a:solidFill>
                      <a:schemeClr val="bg1"/>
                    </a:solidFill>
                    <a:effectLst/>
                    <a:uLnTx/>
                    <a:uFillTx/>
                    <a:latin typeface="+mj-lt"/>
                    <a:ea typeface="メイリオ"/>
                    <a:cs typeface="+mn-cs"/>
                  </a:rPr>
                  <a:t>4</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Pa</a:t>
                </a:r>
                <a:endParaRPr lang="ja-JP" altLang="en-US" sz="2800" dirty="0">
                  <a:solidFill>
                    <a:schemeClr val="bg1"/>
                  </a:solidFill>
                  <a:latin typeface="+mj-lt"/>
                </a:endParaRPr>
              </a:p>
            </p:txBody>
          </p:sp>
          <p:sp>
            <p:nvSpPr>
              <p:cNvPr id="84" name="テキスト ボックス 83">
                <a:extLst>
                  <a:ext uri="{FF2B5EF4-FFF2-40B4-BE49-F238E27FC236}">
                    <a16:creationId xmlns:a16="http://schemas.microsoft.com/office/drawing/2014/main" id="{43ABF945-FC78-A97C-B365-245EEBE2A4A0}"/>
                  </a:ext>
                </a:extLst>
              </p:cNvPr>
              <p:cNvSpPr txBox="1"/>
              <p:nvPr/>
            </p:nvSpPr>
            <p:spPr>
              <a:xfrm>
                <a:off x="14974785" y="7899110"/>
                <a:ext cx="1810593" cy="369332"/>
              </a:xfrm>
              <a:prstGeom prst="rect">
                <a:avLst/>
              </a:prstGeom>
              <a:noFill/>
            </p:spPr>
            <p:txBody>
              <a:bodyPr wrap="square">
                <a:spAutoFit/>
              </a:bodyPr>
              <a:lstStyle/>
              <a:p>
                <a:r>
                  <a:rPr kumimoji="1" lang="en-US" altLang="ja-JP" sz="1800" b="0" i="1" u="none" strike="noStrike" kern="1200" cap="none" spc="0" normalizeH="0" baseline="0" noProof="0" dirty="0">
                    <a:ln>
                      <a:noFill/>
                    </a:ln>
                    <a:solidFill>
                      <a:schemeClr val="bg1"/>
                    </a:solidFill>
                    <a:effectLst/>
                    <a:uLnTx/>
                    <a:uFillTx/>
                    <a:latin typeface="+mj-lt"/>
                    <a:ea typeface="メイリオ"/>
                    <a:cs typeface="+mn-cs"/>
                  </a:rPr>
                  <a:t>p</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 4.3×10</a:t>
                </a:r>
                <a:r>
                  <a:rPr kumimoji="1" lang="en-US" altLang="ja-JP" sz="1800" b="0" i="0" u="none" strike="noStrike" kern="1200" cap="none" spc="0" normalizeH="0" baseline="30000" noProof="0" dirty="0">
                    <a:ln>
                      <a:noFill/>
                    </a:ln>
                    <a:solidFill>
                      <a:schemeClr val="bg1"/>
                    </a:solidFill>
                    <a:effectLst/>
                    <a:uLnTx/>
                    <a:uFillTx/>
                    <a:latin typeface="+mj-lt"/>
                    <a:ea typeface="メイリオ"/>
                    <a:cs typeface="+mn-cs"/>
                  </a:rPr>
                  <a:t>4</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Pa</a:t>
                </a:r>
                <a:endParaRPr lang="ja-JP" altLang="en-US" sz="2800" dirty="0">
                  <a:solidFill>
                    <a:schemeClr val="bg1"/>
                  </a:solidFill>
                  <a:latin typeface="+mj-lt"/>
                </a:endParaRPr>
              </a:p>
            </p:txBody>
          </p:sp>
          <p:cxnSp>
            <p:nvCxnSpPr>
              <p:cNvPr id="85" name="直線矢印コネクタ 84">
                <a:extLst>
                  <a:ext uri="{FF2B5EF4-FFF2-40B4-BE49-F238E27FC236}">
                    <a16:creationId xmlns:a16="http://schemas.microsoft.com/office/drawing/2014/main" id="{90394E9D-0B14-7D50-AAB3-316A1578F34C}"/>
                  </a:ext>
                </a:extLst>
              </p:cNvPr>
              <p:cNvCxnSpPr>
                <a:cxnSpLocks/>
              </p:cNvCxnSpPr>
              <p:nvPr/>
            </p:nvCxnSpPr>
            <p:spPr>
              <a:xfrm flipH="1">
                <a:off x="14187893" y="8083012"/>
                <a:ext cx="70160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楕円 90">
                <a:extLst>
                  <a:ext uri="{FF2B5EF4-FFF2-40B4-BE49-F238E27FC236}">
                    <a16:creationId xmlns:a16="http://schemas.microsoft.com/office/drawing/2014/main" id="{D5C2C2D1-EC82-02F4-61EA-B28C1F11FCC2}"/>
                  </a:ext>
                </a:extLst>
              </p:cNvPr>
              <p:cNvSpPr/>
              <p:nvPr/>
            </p:nvSpPr>
            <p:spPr>
              <a:xfrm>
                <a:off x="12888691" y="8268442"/>
                <a:ext cx="1232212" cy="1232212"/>
              </a:xfrm>
              <a:prstGeom prst="ellipse">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F667B736-07BA-BE61-8AF1-7534C605E794}"/>
                  </a:ext>
                </a:extLst>
              </p:cNvPr>
              <p:cNvSpPr/>
              <p:nvPr/>
            </p:nvSpPr>
            <p:spPr>
              <a:xfrm>
                <a:off x="15464632" y="8363519"/>
                <a:ext cx="898735" cy="898735"/>
              </a:xfrm>
              <a:prstGeom prst="ellipse">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a:extLst>
                  <a:ext uri="{FF2B5EF4-FFF2-40B4-BE49-F238E27FC236}">
                    <a16:creationId xmlns:a16="http://schemas.microsoft.com/office/drawing/2014/main" id="{049D9327-4020-13F4-AA2C-974856F4850A}"/>
                  </a:ext>
                </a:extLst>
              </p:cNvPr>
              <p:cNvCxnSpPr>
                <a:cxnSpLocks/>
              </p:cNvCxnSpPr>
              <p:nvPr/>
            </p:nvCxnSpPr>
            <p:spPr>
              <a:xfrm flipH="1">
                <a:off x="14516087" y="8808480"/>
                <a:ext cx="70160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93E15CA7-D076-DFA7-766B-62C816DB56B2}"/>
                  </a:ext>
                </a:extLst>
              </p:cNvPr>
              <p:cNvSpPr txBox="1"/>
              <p:nvPr/>
            </p:nvSpPr>
            <p:spPr>
              <a:xfrm>
                <a:off x="13750425" y="9208202"/>
                <a:ext cx="1247371" cy="382351"/>
              </a:xfrm>
              <a:prstGeom prst="rect">
                <a:avLst/>
              </a:prstGeom>
              <a:noFill/>
            </p:spPr>
            <p:txBody>
              <a:bodyPr wrap="square">
                <a:spAutoFit/>
              </a:bodyPr>
              <a:lstStyle/>
              <a:p>
                <a:pPr algn="ctr"/>
                <a:r>
                  <a:rPr lang="en-US" altLang="ja-JP" sz="1800" dirty="0">
                    <a:solidFill>
                      <a:schemeClr val="accent2"/>
                    </a:solidFill>
                    <a:latin typeface="+mj-lt"/>
                  </a:rPr>
                  <a:t> widening</a:t>
                </a:r>
                <a:endParaRPr lang="ja-JP" altLang="en-US" sz="1800" dirty="0">
                  <a:solidFill>
                    <a:schemeClr val="accent2"/>
                  </a:solidFill>
                </a:endParaRPr>
              </a:p>
            </p:txBody>
          </p:sp>
        </p:grpSp>
      </p:grpSp>
      <p:grpSp>
        <p:nvGrpSpPr>
          <p:cNvPr id="3" name="グループ化 2">
            <a:extLst>
              <a:ext uri="{FF2B5EF4-FFF2-40B4-BE49-F238E27FC236}">
                <a16:creationId xmlns:a16="http://schemas.microsoft.com/office/drawing/2014/main" id="{80F1A42C-9DE8-4CD4-5FEB-0D663C22241F}"/>
              </a:ext>
            </a:extLst>
          </p:cNvPr>
          <p:cNvGrpSpPr/>
          <p:nvPr/>
        </p:nvGrpSpPr>
        <p:grpSpPr>
          <a:xfrm>
            <a:off x="14639924" y="2158387"/>
            <a:ext cx="3200516" cy="2083119"/>
            <a:chOff x="14614691" y="2158388"/>
            <a:chExt cx="3575313" cy="2327062"/>
          </a:xfrm>
        </p:grpSpPr>
        <p:pic>
          <p:nvPicPr>
            <p:cNvPr id="117" name="図 116">
              <a:extLst>
                <a:ext uri="{FF2B5EF4-FFF2-40B4-BE49-F238E27FC236}">
                  <a16:creationId xmlns:a16="http://schemas.microsoft.com/office/drawing/2014/main" id="{05C4C135-B956-1724-C6B5-84749D4578C8}"/>
                </a:ext>
              </a:extLst>
            </p:cNvPr>
            <p:cNvPicPr>
              <a:picLocks noChangeAspect="1"/>
            </p:cNvPicPr>
            <p:nvPr/>
          </p:nvPicPr>
          <p:blipFill rotWithShape="1">
            <a:blip r:embed="rId8"/>
            <a:srcRect t="6128" r="49328" b="8432"/>
            <a:stretch/>
          </p:blipFill>
          <p:spPr>
            <a:xfrm>
              <a:off x="15031340" y="2412029"/>
              <a:ext cx="2754824" cy="2026629"/>
            </a:xfrm>
            <a:prstGeom prst="rect">
              <a:avLst/>
            </a:prstGeom>
          </p:spPr>
        </p:pic>
        <p:sp>
          <p:nvSpPr>
            <p:cNvPr id="124" name="テキスト ボックス 123">
              <a:extLst>
                <a:ext uri="{FF2B5EF4-FFF2-40B4-BE49-F238E27FC236}">
                  <a16:creationId xmlns:a16="http://schemas.microsoft.com/office/drawing/2014/main" id="{6AD983BD-B610-AC7E-4A78-AAA3D3783972}"/>
                </a:ext>
              </a:extLst>
            </p:cNvPr>
            <p:cNvSpPr txBox="1"/>
            <p:nvPr/>
          </p:nvSpPr>
          <p:spPr>
            <a:xfrm>
              <a:off x="15856275" y="2732355"/>
              <a:ext cx="1982105" cy="412583"/>
            </a:xfrm>
            <a:prstGeom prst="rect">
              <a:avLst/>
            </a:prstGeom>
            <a:noFill/>
          </p:spPr>
          <p:txBody>
            <a:bodyPr wrap="square">
              <a:spAutoFit/>
            </a:bodyPr>
            <a:lstStyle/>
            <a:p>
              <a:r>
                <a:rPr kumimoji="1" lang="en-US" altLang="ja-JP" sz="1800" b="0" i="1" u="none" strike="noStrike" kern="1200" cap="none" spc="0" normalizeH="0" baseline="0" noProof="0" dirty="0">
                  <a:ln>
                    <a:noFill/>
                  </a:ln>
                  <a:solidFill>
                    <a:schemeClr val="bg1"/>
                  </a:solidFill>
                  <a:effectLst/>
                  <a:uLnTx/>
                  <a:uFillTx/>
                  <a:latin typeface="+mj-lt"/>
                  <a:ea typeface="メイリオ"/>
                  <a:cs typeface="+mn-cs"/>
                </a:rPr>
                <a:t>p</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 2.4×10</a:t>
              </a:r>
              <a:r>
                <a:rPr kumimoji="1" lang="en-US" altLang="ja-JP" sz="1800" b="0" i="0" u="none" strike="noStrike" kern="1200" cap="none" spc="0" normalizeH="0" baseline="30000" noProof="0" dirty="0">
                  <a:ln>
                    <a:noFill/>
                  </a:ln>
                  <a:solidFill>
                    <a:schemeClr val="bg1"/>
                  </a:solidFill>
                  <a:effectLst/>
                  <a:uLnTx/>
                  <a:uFillTx/>
                  <a:latin typeface="+mj-lt"/>
                  <a:ea typeface="メイリオ"/>
                  <a:cs typeface="+mn-cs"/>
                </a:rPr>
                <a:t>4</a:t>
              </a:r>
              <a:r>
                <a:rPr kumimoji="1" lang="en-US" altLang="ja-JP" sz="1800" b="0" i="0" u="none" strike="noStrike" kern="1200" cap="none" spc="0" normalizeH="0" baseline="0" noProof="0" dirty="0">
                  <a:ln>
                    <a:noFill/>
                  </a:ln>
                  <a:solidFill>
                    <a:schemeClr val="bg1"/>
                  </a:solidFill>
                  <a:effectLst/>
                  <a:uLnTx/>
                  <a:uFillTx/>
                  <a:latin typeface="+mj-lt"/>
                  <a:ea typeface="メイリオ"/>
                  <a:cs typeface="+mn-cs"/>
                </a:rPr>
                <a:t> Pa</a:t>
              </a:r>
              <a:endParaRPr lang="ja-JP" altLang="en-US" sz="2800" dirty="0">
                <a:solidFill>
                  <a:schemeClr val="bg1"/>
                </a:solidFill>
                <a:latin typeface="+mj-lt"/>
              </a:endParaRPr>
            </a:p>
          </p:txBody>
        </p:sp>
        <p:sp>
          <p:nvSpPr>
            <p:cNvPr id="125" name="テキスト ボックス 124">
              <a:extLst>
                <a:ext uri="{FF2B5EF4-FFF2-40B4-BE49-F238E27FC236}">
                  <a16:creationId xmlns:a16="http://schemas.microsoft.com/office/drawing/2014/main" id="{8AC8689A-14DA-0B02-2E7E-4B5454D7D477}"/>
                </a:ext>
              </a:extLst>
            </p:cNvPr>
            <p:cNvSpPr txBox="1"/>
            <p:nvPr/>
          </p:nvSpPr>
          <p:spPr>
            <a:xfrm>
              <a:off x="14614691" y="2158388"/>
              <a:ext cx="3575313" cy="361869"/>
            </a:xfrm>
            <a:prstGeom prst="rect">
              <a:avLst/>
            </a:prstGeom>
            <a:noFill/>
          </p:spPr>
          <p:txBody>
            <a:bodyPr wrap="square">
              <a:spAutoFit/>
            </a:bodyPr>
            <a:lstStyle/>
            <a:p>
              <a:pPr algn="ctr">
                <a:lnSpc>
                  <a:spcPct val="110000"/>
                </a:lnSpc>
                <a:spcBef>
                  <a:spcPts val="600"/>
                </a:spcBef>
              </a:pPr>
              <a:r>
                <a:rPr lang="en-US" altLang="ja-JP" sz="1400" i="1" dirty="0"/>
                <a:t>σ</a:t>
              </a:r>
              <a:r>
                <a:rPr lang="en-US" altLang="ja-JP" sz="1400" dirty="0"/>
                <a:t> = 13–20 MPa, </a:t>
              </a:r>
              <a:r>
                <a:rPr lang="en-US" altLang="ja-JP" sz="1400" i="1" dirty="0"/>
                <a:t>v </a:t>
              </a:r>
              <a:r>
                <a:rPr lang="en-US" altLang="ja-JP" sz="1400" dirty="0"/>
                <a:t>= 1.0×10</a:t>
              </a:r>
              <a:r>
                <a:rPr lang="en-US" altLang="ja-JP" sz="1400" baseline="30000" dirty="0"/>
                <a:t>−2 </a:t>
              </a:r>
              <a:r>
                <a:rPr lang="en-US" altLang="ja-JP" sz="1400" dirty="0"/>
                <a:t>m/s</a:t>
              </a:r>
              <a:endParaRPr lang="ja-JP" altLang="en-US" sz="1400" dirty="0"/>
            </a:p>
          </p:txBody>
        </p:sp>
        <p:sp>
          <p:nvSpPr>
            <p:cNvPr id="126" name="正方形/長方形 125">
              <a:extLst>
                <a:ext uri="{FF2B5EF4-FFF2-40B4-BE49-F238E27FC236}">
                  <a16:creationId xmlns:a16="http://schemas.microsoft.com/office/drawing/2014/main" id="{BADC9F0D-FFFE-DF56-5A46-32A47A0AC7BF}"/>
                </a:ext>
              </a:extLst>
            </p:cNvPr>
            <p:cNvSpPr/>
            <p:nvPr/>
          </p:nvSpPr>
          <p:spPr>
            <a:xfrm>
              <a:off x="14767631" y="2166070"/>
              <a:ext cx="3251491" cy="23193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2" name="直線矢印コネクタ 61">
            <a:extLst>
              <a:ext uri="{FF2B5EF4-FFF2-40B4-BE49-F238E27FC236}">
                <a16:creationId xmlns:a16="http://schemas.microsoft.com/office/drawing/2014/main" id="{11D532D3-AE70-0D69-5826-A42137138849}"/>
              </a:ext>
            </a:extLst>
          </p:cNvPr>
          <p:cNvCxnSpPr>
            <a:cxnSpLocks/>
            <a:stCxn id="12" idx="3"/>
          </p:cNvCxnSpPr>
          <p:nvPr/>
        </p:nvCxnSpPr>
        <p:spPr>
          <a:xfrm flipV="1">
            <a:off x="4399642" y="5142706"/>
            <a:ext cx="631309" cy="48302"/>
          </a:xfrm>
          <a:prstGeom prst="straightConnector1">
            <a:avLst/>
          </a:prstGeom>
          <a:ln w="381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2" name="グループ化 31">
            <a:extLst>
              <a:ext uri="{FF2B5EF4-FFF2-40B4-BE49-F238E27FC236}">
                <a16:creationId xmlns:a16="http://schemas.microsoft.com/office/drawing/2014/main" id="{D868CA7D-9C18-897F-2AF1-193EE5D37399}"/>
              </a:ext>
            </a:extLst>
          </p:cNvPr>
          <p:cNvGrpSpPr/>
          <p:nvPr/>
        </p:nvGrpSpPr>
        <p:grpSpPr>
          <a:xfrm>
            <a:off x="3432031" y="6056610"/>
            <a:ext cx="2378357" cy="777778"/>
            <a:chOff x="3432031" y="6056610"/>
            <a:chExt cx="2378357" cy="777778"/>
          </a:xfrm>
        </p:grpSpPr>
        <p:grpSp>
          <p:nvGrpSpPr>
            <p:cNvPr id="15" name="グループ化 14">
              <a:extLst>
                <a:ext uri="{FF2B5EF4-FFF2-40B4-BE49-F238E27FC236}">
                  <a16:creationId xmlns:a16="http://schemas.microsoft.com/office/drawing/2014/main" id="{67AA5391-C9E7-D654-58ED-0D15F7193D62}"/>
                </a:ext>
              </a:extLst>
            </p:cNvPr>
            <p:cNvGrpSpPr/>
            <p:nvPr/>
          </p:nvGrpSpPr>
          <p:grpSpPr>
            <a:xfrm>
              <a:off x="3637747" y="6056610"/>
              <a:ext cx="2172641" cy="777778"/>
              <a:chOff x="425956" y="7435139"/>
              <a:chExt cx="2221520" cy="777778"/>
            </a:xfrm>
          </p:grpSpPr>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32405023-20E6-771F-C50C-389EA46EB45B}"/>
                      </a:ext>
                    </a:extLst>
                  </p:cNvPr>
                  <p:cNvSpPr txBox="1"/>
                  <p:nvPr/>
                </p:nvSpPr>
                <p:spPr>
                  <a:xfrm>
                    <a:off x="425956" y="7824028"/>
                    <a:ext cx="2221520" cy="388889"/>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rPr>
                            <m:t>𝐼</m:t>
                          </m:r>
                          <m:r>
                            <m:rPr>
                              <m:sty m:val="p"/>
                            </m:rPr>
                            <a:rPr lang="en-US" altLang="ja-JP" sz="1800" i="0" baseline="-25000" dirty="0" smtClean="0">
                              <a:solidFill>
                                <a:prstClr val="black"/>
                              </a:solidFill>
                              <a:latin typeface="Cambria Math" panose="02040503050406030204" pitchFamily="18" charset="0"/>
                            </a:rPr>
                            <m:t>SP</m:t>
                          </m:r>
                          <m:r>
                            <m:rPr>
                              <m:sty m:val="p"/>
                            </m:rPr>
                            <a:rPr lang="en-US" altLang="ja-JP" sz="1800" b="0" i="0" baseline="-25000" dirty="0" smtClean="0">
                              <a:solidFill>
                                <a:prstClr val="black"/>
                              </a:solidFill>
                              <a:latin typeface="Cambria Math" panose="02040503050406030204" pitchFamily="18" charset="0"/>
                            </a:rPr>
                            <m:t>B</m:t>
                          </m:r>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rPr>
                            <m:t>𝐴</m:t>
                          </m:r>
                          <m:r>
                            <m:rPr>
                              <m:sty m:val="p"/>
                            </m:rPr>
                            <a:rPr kumimoji="1" lang="en-US" altLang="ja-JP" sz="1800" b="0" i="0" u="none" strike="noStrike" kern="1200" cap="none" spc="0" normalizeH="0" baseline="-25000" noProof="0" dirty="0" smtClean="0">
                              <a:ln>
                                <a:noFill/>
                              </a:ln>
                              <a:solidFill>
                                <a:prstClr val="black"/>
                              </a:solidFill>
                              <a:effectLst/>
                              <a:uLnTx/>
                              <a:uFillTx/>
                              <a:latin typeface="Cambria Math" panose="02040503050406030204" pitchFamily="18" charset="0"/>
                            </a:rPr>
                            <m:t>SPB</m:t>
                          </m:r>
                          <m:sSub>
                            <m:sSubPr>
                              <m:ctrlPr>
                                <a:rPr lang="en-US" altLang="ja-JP" sz="1800" b="1" i="1" dirty="0" smtClean="0">
                                  <a:latin typeface="Cambria Math" panose="02040503050406030204" pitchFamily="18" charset="0"/>
                                </a:rPr>
                              </m:ctrlPr>
                            </m:sSubPr>
                            <m:e>
                              <m:r>
                                <a:rPr lang="en-US" altLang="ja-JP" sz="1800" b="1" i="1" dirty="0">
                                  <a:latin typeface="Cambria Math" panose="02040503050406030204" pitchFamily="18" charset="0"/>
                                </a:rPr>
                                <m:t>𝒏</m:t>
                              </m:r>
                            </m:e>
                            <m:sub>
                              <m:r>
                                <a:rPr lang="en-US" altLang="ja-JP" sz="1800" b="1" i="1" dirty="0">
                                  <a:latin typeface="Cambria Math" panose="02040503050406030204" pitchFamily="18" charset="0"/>
                                </a:rPr>
                                <m:t>𝝂</m:t>
                              </m:r>
                              <m:d>
                                <m:dPr>
                                  <m:ctrlPr>
                                    <a:rPr lang="en-US" altLang="ja-JP" sz="1800" b="1" i="1" dirty="0">
                                      <a:latin typeface="Cambria Math" panose="02040503050406030204" pitchFamily="18" charset="0"/>
                                    </a:rPr>
                                  </m:ctrlPr>
                                </m:dPr>
                                <m:e>
                                  <m:r>
                                    <a:rPr lang="en-US" altLang="ja-JP" sz="1800" b="1" i="0" dirty="0">
                                      <a:latin typeface="Cambria Math" panose="02040503050406030204" pitchFamily="18" charset="0"/>
                                    </a:rPr>
                                    <m:t>𝐒𝐏𝐁</m:t>
                                  </m:r>
                                </m:e>
                              </m:d>
                            </m:sub>
                          </m:sSub>
                        </m:oMath>
                      </m:oMathPara>
                    </a14:m>
                    <a:endParaRPr lang="ja-JP" altLang="en-US" sz="1800" b="1" dirty="0"/>
                  </a:p>
                </p:txBody>
              </p:sp>
            </mc:Choice>
            <mc:Fallback xmlns="">
              <p:sp>
                <p:nvSpPr>
                  <p:cNvPr id="55" name="テキスト ボックス 54">
                    <a:extLst>
                      <a:ext uri="{FF2B5EF4-FFF2-40B4-BE49-F238E27FC236}">
                        <a16:creationId xmlns:a16="http://schemas.microsoft.com/office/drawing/2014/main" id="{32405023-20E6-771F-C50C-389EA46EB45B}"/>
                      </a:ext>
                    </a:extLst>
                  </p:cNvPr>
                  <p:cNvSpPr txBox="1">
                    <a:spLocks noRot="1" noChangeAspect="1" noMove="1" noResize="1" noEditPoints="1" noAdjustHandles="1" noChangeArrowheads="1" noChangeShapeType="1" noTextEdit="1"/>
                  </p:cNvSpPr>
                  <p:nvPr/>
                </p:nvSpPr>
                <p:spPr>
                  <a:xfrm>
                    <a:off x="425956" y="7824028"/>
                    <a:ext cx="2221520" cy="388889"/>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5DA78E89-B75F-5C44-22E0-628324AB1B4B}"/>
                      </a:ext>
                    </a:extLst>
                  </p:cNvPr>
                  <p:cNvSpPr txBox="1"/>
                  <p:nvPr/>
                </p:nvSpPr>
                <p:spPr>
                  <a:xfrm>
                    <a:off x="425956" y="7435139"/>
                    <a:ext cx="2221520" cy="38888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800" b="0" i="1" dirty="0" smtClean="0">
                              <a:latin typeface="Cambria Math" panose="02040503050406030204" pitchFamily="18" charset="0"/>
                            </a:rPr>
                            <m:t>𝐼</m:t>
                          </m:r>
                          <m:r>
                            <m:rPr>
                              <m:sty m:val="p"/>
                            </m:rPr>
                            <a:rPr lang="en-US" altLang="ja-JP" sz="1800" b="0" i="0" baseline="-25000" dirty="0" smtClean="0">
                              <a:latin typeface="Cambria Math" panose="02040503050406030204" pitchFamily="18" charset="0"/>
                            </a:rPr>
                            <m:t>FNB</m:t>
                          </m:r>
                          <m:r>
                            <a:rPr lang="en-US" altLang="ja-JP" sz="1800" b="0" i="1" dirty="0" smtClean="0">
                              <a:latin typeface="Cambria Math" panose="02040503050406030204" pitchFamily="18" charset="0"/>
                            </a:rPr>
                            <m:t>=</m:t>
                          </m:r>
                          <m:r>
                            <a:rPr lang="en-US" altLang="ja-JP" sz="1800" b="0" i="1" dirty="0" smtClean="0">
                              <a:latin typeface="Cambria Math" panose="02040503050406030204" pitchFamily="18" charset="0"/>
                            </a:rPr>
                            <m:t>𝐴</m:t>
                          </m:r>
                          <m:r>
                            <m:rPr>
                              <m:sty m:val="p"/>
                            </m:rPr>
                            <a:rPr lang="en-US" altLang="ja-JP" sz="1800" b="0" i="0" baseline="-25000" dirty="0" smtClean="0">
                              <a:latin typeface="Cambria Math" panose="02040503050406030204" pitchFamily="18" charset="0"/>
                            </a:rPr>
                            <m:t>FNB</m:t>
                          </m:r>
                          <m:sSub>
                            <m:sSubPr>
                              <m:ctrlPr>
                                <a:rPr lang="en-US" altLang="ja-JP" sz="1800" b="1" i="1" dirty="0" smtClean="0">
                                  <a:latin typeface="Cambria Math" panose="02040503050406030204" pitchFamily="18" charset="0"/>
                                </a:rPr>
                              </m:ctrlPr>
                            </m:sSubPr>
                            <m:e>
                              <m:r>
                                <a:rPr lang="en-US" altLang="ja-JP" sz="1800" b="1" i="1" dirty="0">
                                  <a:latin typeface="Cambria Math" panose="02040503050406030204" pitchFamily="18" charset="0"/>
                                </a:rPr>
                                <m:t>𝒏</m:t>
                              </m:r>
                            </m:e>
                            <m:sub>
                              <m:r>
                                <a:rPr lang="en-US" altLang="ja-JP" sz="1800" b="1" i="1" dirty="0">
                                  <a:latin typeface="Cambria Math" panose="02040503050406030204" pitchFamily="18" charset="0"/>
                                </a:rPr>
                                <m:t>𝝂</m:t>
                              </m:r>
                              <m:d>
                                <m:dPr>
                                  <m:ctrlPr>
                                    <a:rPr lang="en-US" altLang="ja-JP" sz="1800" b="1" i="1" dirty="0">
                                      <a:latin typeface="Cambria Math" panose="02040503050406030204" pitchFamily="18" charset="0"/>
                                    </a:rPr>
                                  </m:ctrlPr>
                                </m:dPr>
                                <m:e>
                                  <m:r>
                                    <a:rPr lang="en-US" altLang="ja-JP" sz="1800" b="1" i="0" dirty="0">
                                      <a:latin typeface="Cambria Math" panose="02040503050406030204" pitchFamily="18" charset="0"/>
                                    </a:rPr>
                                    <m:t>𝐅𝐍𝐁</m:t>
                                  </m:r>
                                </m:e>
                              </m:d>
                            </m:sub>
                          </m:sSub>
                        </m:oMath>
                      </m:oMathPara>
                    </a14:m>
                    <a:endParaRPr lang="en-US" altLang="ja-JP" sz="1800" b="1" dirty="0"/>
                  </a:p>
                </p:txBody>
              </p:sp>
            </mc:Choice>
            <mc:Fallback xmlns="">
              <p:sp>
                <p:nvSpPr>
                  <p:cNvPr id="56" name="テキスト ボックス 55">
                    <a:extLst>
                      <a:ext uri="{FF2B5EF4-FFF2-40B4-BE49-F238E27FC236}">
                        <a16:creationId xmlns:a16="http://schemas.microsoft.com/office/drawing/2014/main" id="{5DA78E89-B75F-5C44-22E0-628324AB1B4B}"/>
                      </a:ext>
                    </a:extLst>
                  </p:cNvPr>
                  <p:cNvSpPr txBox="1">
                    <a:spLocks noRot="1" noChangeAspect="1" noMove="1" noResize="1" noEditPoints="1" noAdjustHandles="1" noChangeArrowheads="1" noChangeShapeType="1" noTextEdit="1"/>
                  </p:cNvSpPr>
                  <p:nvPr/>
                </p:nvSpPr>
                <p:spPr>
                  <a:xfrm>
                    <a:off x="425956" y="7435139"/>
                    <a:ext cx="2221520" cy="388889"/>
                  </a:xfrm>
                  <a:prstGeom prst="rect">
                    <a:avLst/>
                  </a:prstGeom>
                  <a:blipFill>
                    <a:blip r:embed="rId10"/>
                    <a:stretch>
                      <a:fillRect/>
                    </a:stretch>
                  </a:blipFill>
                </p:spPr>
                <p:txBody>
                  <a:bodyPr/>
                  <a:lstStyle/>
                  <a:p>
                    <a:r>
                      <a:rPr lang="ja-JP" altLang="en-US">
                        <a:noFill/>
                      </a:rPr>
                      <a:t> </a:t>
                    </a:r>
                  </a:p>
                </p:txBody>
              </p:sp>
            </mc:Fallback>
          </mc:AlternateContent>
          <p:cxnSp>
            <p:nvCxnSpPr>
              <p:cNvPr id="14" name="直線コネクタ 13">
                <a:extLst>
                  <a:ext uri="{FF2B5EF4-FFF2-40B4-BE49-F238E27FC236}">
                    <a16:creationId xmlns:a16="http://schemas.microsoft.com/office/drawing/2014/main" id="{E2E8E5CF-B455-D0D2-2A83-FADEAC4C4E5A}"/>
                  </a:ext>
                </a:extLst>
              </p:cNvPr>
              <p:cNvCxnSpPr>
                <a:cxnSpLocks/>
              </p:cNvCxnSpPr>
              <p:nvPr/>
            </p:nvCxnSpPr>
            <p:spPr>
              <a:xfrm>
                <a:off x="581983" y="7838290"/>
                <a:ext cx="1909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テキスト ボックス 74">
              <a:extLst>
                <a:ext uri="{FF2B5EF4-FFF2-40B4-BE49-F238E27FC236}">
                  <a16:creationId xmlns:a16="http://schemas.microsoft.com/office/drawing/2014/main" id="{C7AD3917-84E6-4DE0-A237-0252520CE0F0}"/>
                </a:ext>
              </a:extLst>
            </p:cNvPr>
            <p:cNvSpPr txBox="1"/>
            <p:nvPr/>
          </p:nvSpPr>
          <p:spPr>
            <a:xfrm>
              <a:off x="3432031" y="6225724"/>
              <a:ext cx="339341" cy="461665"/>
            </a:xfrm>
            <a:prstGeom prst="rect">
              <a:avLst/>
            </a:prstGeom>
            <a:noFill/>
          </p:spPr>
          <p:txBody>
            <a:bodyPr wrap="square">
              <a:spAutoFit/>
            </a:bodyPr>
            <a:lstStyle/>
            <a:p>
              <a:r>
                <a:rPr kumimoji="1" lang="en-US" altLang="ja-JP" sz="2400" b="0" i="0" u="none" strike="noStrike" kern="1200" cap="none" spc="0" normalizeH="0" baseline="0" noProof="0" dirty="0">
                  <a:ln>
                    <a:noFill/>
                  </a:ln>
                  <a:solidFill>
                    <a:prstClr val="black"/>
                  </a:solidFill>
                  <a:effectLst/>
                  <a:uLnTx/>
                  <a:uFillTx/>
                  <a:latin typeface="Roboto Light"/>
                  <a:ea typeface="メイリオ"/>
                  <a:cs typeface="+mn-cs"/>
                </a:rPr>
                <a:t>=</a:t>
              </a:r>
              <a:endParaRPr lang="ja-JP" altLang="en-US" dirty="0"/>
            </a:p>
          </p:txBody>
        </p:sp>
      </p:grpSp>
      <p:sp>
        <p:nvSpPr>
          <p:cNvPr id="4" name="スライド番号プレースホルダー 3">
            <a:extLst>
              <a:ext uri="{FF2B5EF4-FFF2-40B4-BE49-F238E27FC236}">
                <a16:creationId xmlns:a16="http://schemas.microsoft.com/office/drawing/2014/main" id="{CE8C3438-C078-F981-A324-F9F79B36F973}"/>
              </a:ext>
            </a:extLst>
          </p:cNvPr>
          <p:cNvSpPr>
            <a:spLocks noGrp="1"/>
          </p:cNvSpPr>
          <p:nvPr>
            <p:ph type="sldNum" sz="quarter" idx="10"/>
          </p:nvPr>
        </p:nvSpPr>
        <p:spPr/>
        <p:txBody>
          <a:bodyPr/>
          <a:lstStyle/>
          <a:p>
            <a:fld id="{F8BF47C2-4FE5-40D5-B2AC-37E8DEB1089A}" type="slidenum">
              <a:rPr lang="ja-JP" altLang="en-US" smtClean="0"/>
              <a:pPr/>
              <a:t>4</a:t>
            </a:fld>
            <a:r>
              <a:rPr lang="en-US" altLang="ja-JP"/>
              <a:t>/7</a:t>
            </a:r>
            <a:endParaRPr lang="ja-JP" altLang="en-US" dirty="0"/>
          </a:p>
        </p:txBody>
      </p:sp>
    </p:spTree>
    <p:extLst>
      <p:ext uri="{BB962C8B-B14F-4D97-AF65-F5344CB8AC3E}">
        <p14:creationId xmlns:p14="http://schemas.microsoft.com/office/powerpoint/2010/main" val="8639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a:extLst>
              <a:ext uri="{FF2B5EF4-FFF2-40B4-BE49-F238E27FC236}">
                <a16:creationId xmlns:a16="http://schemas.microsoft.com/office/drawing/2014/main" id="{E8859A4D-ED97-2AE1-246A-BBC3237BDC77}"/>
              </a:ext>
            </a:extLst>
          </p:cNvPr>
          <p:cNvSpPr txBox="1"/>
          <p:nvPr/>
        </p:nvSpPr>
        <p:spPr>
          <a:xfrm>
            <a:off x="9144000" y="6707664"/>
            <a:ext cx="8604248" cy="1846659"/>
          </a:xfrm>
          <a:prstGeom prst="rect">
            <a:avLst/>
          </a:prstGeom>
          <a:noFill/>
        </p:spPr>
        <p:txBody>
          <a:bodyPr wrap="square" rtlCol="0">
            <a:spAutoFit/>
          </a:bodyPr>
          <a:lstStyle/>
          <a:p>
            <a:pPr marL="360000" indent="-360000">
              <a:lnSpc>
                <a:spcPct val="110000"/>
              </a:lnSpc>
              <a:spcBef>
                <a:spcPts val="1200"/>
              </a:spcBef>
              <a:buFont typeface="Wingdings" panose="05000000000000000000" pitchFamily="2" charset="2"/>
              <a:buChar char="Ø"/>
            </a:pPr>
            <a:r>
              <a:rPr lang="en-US" altLang="ja-JP" sz="2400" b="0" i="0" u="none" strike="noStrike" baseline="0" dirty="0"/>
              <a:t>Pin-on-disk friction could produce </a:t>
            </a:r>
            <a:br>
              <a:rPr lang="en-US" altLang="ja-JP" sz="2400" b="0" i="0" u="none" strike="noStrike" baseline="0" dirty="0"/>
            </a:br>
            <a:r>
              <a:rPr lang="en-US" altLang="ja-JP" sz="2400" b="0" i="0" u="none" strike="noStrike" baseline="0" dirty="0"/>
              <a:t>amorphous layers at frictional surfaces</a:t>
            </a:r>
          </a:p>
          <a:p>
            <a:pPr marL="360000" indent="-360000">
              <a:lnSpc>
                <a:spcPct val="110000"/>
              </a:lnSpc>
              <a:spcBef>
                <a:spcPts val="1200"/>
              </a:spcBef>
              <a:buFont typeface="Wingdings" panose="05000000000000000000" pitchFamily="2" charset="2"/>
              <a:buChar char="Ø"/>
            </a:pPr>
            <a:r>
              <a:rPr lang="en-US" altLang="ja-JP" sz="2400" dirty="0"/>
              <a:t>C</a:t>
            </a:r>
            <a:r>
              <a:rPr lang="en-US" altLang="ja-JP" sz="2400" b="0" i="0" u="none" strike="noStrike" baseline="0" dirty="0"/>
              <a:t>harge trapping </a:t>
            </a:r>
            <a:r>
              <a:rPr lang="en-US" altLang="ja-JP" sz="2400" b="0" i="0" u="none" strike="noStrike" baseline="0" dirty="0" err="1"/>
              <a:t>centres</a:t>
            </a:r>
            <a:r>
              <a:rPr lang="en-US" altLang="ja-JP" sz="2400" b="0" i="0" u="none" strike="noStrike" baseline="0" dirty="0"/>
              <a:t> can exist </a:t>
            </a:r>
            <a:br>
              <a:rPr lang="en-US" altLang="ja-JP" sz="2400" b="0" i="0" u="none" strike="noStrike" baseline="0" dirty="0"/>
            </a:br>
            <a:r>
              <a:rPr lang="en-US" altLang="ja-JP" sz="2400" b="0" i="0" u="none" strike="noStrike" baseline="0" dirty="0"/>
              <a:t>in quartz grains produced by fracturing and </a:t>
            </a:r>
            <a:r>
              <a:rPr lang="fr-FR" altLang="ja-JP" sz="2400" b="0" i="0" u="none" strike="noStrike" baseline="0" dirty="0"/>
              <a:t>friction</a:t>
            </a:r>
            <a:endParaRPr lang="ja-JP" altLang="en-US" sz="2400" dirty="0"/>
          </a:p>
        </p:txBody>
      </p:sp>
      <p:sp>
        <p:nvSpPr>
          <p:cNvPr id="62" name="正方形/長方形 61">
            <a:extLst>
              <a:ext uri="{FF2B5EF4-FFF2-40B4-BE49-F238E27FC236}">
                <a16:creationId xmlns:a16="http://schemas.microsoft.com/office/drawing/2014/main" id="{176BDAF8-9187-A314-91A3-9ED8DADC2C7F}"/>
              </a:ext>
            </a:extLst>
          </p:cNvPr>
          <p:cNvSpPr/>
          <p:nvPr/>
        </p:nvSpPr>
        <p:spPr>
          <a:xfrm>
            <a:off x="539668" y="2857500"/>
            <a:ext cx="7880349" cy="689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kumimoji="1" lang="ja-JP" altLang="en-US" dirty="0"/>
          </a:p>
        </p:txBody>
      </p:sp>
      <p:sp>
        <p:nvSpPr>
          <p:cNvPr id="2" name="タイトル 1">
            <a:extLst>
              <a:ext uri="{FF2B5EF4-FFF2-40B4-BE49-F238E27FC236}">
                <a16:creationId xmlns:a16="http://schemas.microsoft.com/office/drawing/2014/main" id="{5AECF64D-2E51-BDD5-1A6E-1B3FFBA40912}"/>
              </a:ext>
            </a:extLst>
          </p:cNvPr>
          <p:cNvSpPr>
            <a:spLocks noGrp="1"/>
          </p:cNvSpPr>
          <p:nvPr>
            <p:ph type="title"/>
          </p:nvPr>
        </p:nvSpPr>
        <p:spPr/>
        <p:txBody>
          <a:bodyPr>
            <a:normAutofit/>
          </a:bodyPr>
          <a:lstStyle/>
          <a:p>
            <a:r>
              <a:rPr lang="en-US" altLang="ja-JP" dirty="0"/>
              <a:t>Sources of frictional electrification</a:t>
            </a:r>
            <a:endParaRPr kumimoji="1" lang="ja-JP" altLang="en-US" dirty="0"/>
          </a:p>
        </p:txBody>
      </p:sp>
      <p:sp>
        <p:nvSpPr>
          <p:cNvPr id="7" name="テキスト ボックス 6">
            <a:extLst>
              <a:ext uri="{FF2B5EF4-FFF2-40B4-BE49-F238E27FC236}">
                <a16:creationId xmlns:a16="http://schemas.microsoft.com/office/drawing/2014/main" id="{9CB0DB5C-5F90-0B9D-31CF-B766A24918B6}"/>
              </a:ext>
            </a:extLst>
          </p:cNvPr>
          <p:cNvSpPr txBox="1"/>
          <p:nvPr/>
        </p:nvSpPr>
        <p:spPr>
          <a:xfrm>
            <a:off x="564591" y="2125117"/>
            <a:ext cx="17183658" cy="584775"/>
          </a:xfrm>
          <a:prstGeom prst="rect">
            <a:avLst/>
          </a:prstGeom>
          <a:solidFill>
            <a:schemeClr val="accent1"/>
          </a:solidFill>
        </p:spPr>
        <p:txBody>
          <a:bodyPr wrap="square">
            <a:spAutoFit/>
          </a:bodyPr>
          <a:lstStyle/>
          <a:p>
            <a:r>
              <a:rPr lang="en-029" altLang="ja-JP" sz="3200" b="1" dirty="0">
                <a:solidFill>
                  <a:schemeClr val="bg1"/>
                </a:solidFill>
                <a:latin typeface="+mj-lt"/>
              </a:rPr>
              <a:t>Surface charging mechanism</a:t>
            </a:r>
            <a:r>
              <a:rPr lang="ja-JP" altLang="en-US" sz="3200" b="1" dirty="0">
                <a:solidFill>
                  <a:schemeClr val="bg1"/>
                </a:solidFill>
                <a:latin typeface="+mj-lt"/>
              </a:rPr>
              <a:t> </a:t>
            </a:r>
            <a:r>
              <a:rPr lang="en-029" altLang="ja-JP" sz="1800" b="1" dirty="0">
                <a:solidFill>
                  <a:schemeClr val="bg1"/>
                </a:solidFill>
                <a:latin typeface="+mj-lt"/>
              </a:rPr>
              <a:t>(Takeuchi and </a:t>
            </a:r>
            <a:r>
              <a:rPr lang="en-029" altLang="ja-JP" sz="1800" b="1" dirty="0" err="1">
                <a:solidFill>
                  <a:schemeClr val="bg1"/>
                </a:solidFill>
                <a:latin typeface="+mj-lt"/>
              </a:rPr>
              <a:t>Nagahama</a:t>
            </a:r>
            <a:r>
              <a:rPr lang="en-029" altLang="ja-JP" sz="1800" b="1" dirty="0">
                <a:solidFill>
                  <a:schemeClr val="bg1"/>
                </a:solidFill>
                <a:latin typeface="+mj-lt"/>
              </a:rPr>
              <a:t>, 2002, 2004)</a:t>
            </a:r>
            <a:endParaRPr lang="ja-JP" altLang="en-US" sz="1800" b="1" dirty="0">
              <a:solidFill>
                <a:schemeClr val="bg1"/>
              </a:solidFill>
              <a:latin typeface="+mj-lt"/>
            </a:endParaRPr>
          </a:p>
        </p:txBody>
      </p:sp>
      <p:sp>
        <p:nvSpPr>
          <p:cNvPr id="10" name="テキスト ボックス 9">
            <a:extLst>
              <a:ext uri="{FF2B5EF4-FFF2-40B4-BE49-F238E27FC236}">
                <a16:creationId xmlns:a16="http://schemas.microsoft.com/office/drawing/2014/main" id="{547C82CE-E900-C474-560D-023C345A5E59}"/>
              </a:ext>
            </a:extLst>
          </p:cNvPr>
          <p:cNvSpPr txBox="1"/>
          <p:nvPr/>
        </p:nvSpPr>
        <p:spPr>
          <a:xfrm>
            <a:off x="9853381" y="2829191"/>
            <a:ext cx="7950492" cy="3025444"/>
          </a:xfrm>
          <a:prstGeom prst="rect">
            <a:avLst/>
          </a:prstGeom>
          <a:noFill/>
        </p:spPr>
        <p:txBody>
          <a:bodyPr wrap="square">
            <a:spAutoFit/>
          </a:bodyPr>
          <a:lstStyle/>
          <a:p>
            <a:pPr>
              <a:lnSpc>
                <a:spcPct val="120000"/>
              </a:lnSpc>
              <a:spcBef>
                <a:spcPts val="1200"/>
              </a:spcBef>
            </a:pPr>
            <a:r>
              <a:rPr lang="en-US" altLang="ja-JP" sz="2400" dirty="0">
                <a:latin typeface="+mj-lt"/>
              </a:rPr>
              <a:t>Production of c</a:t>
            </a:r>
            <a:r>
              <a:rPr kumimoji="1" lang="en-US" altLang="ja-JP" sz="2400" dirty="0">
                <a:latin typeface="+mj-lt"/>
              </a:rPr>
              <a:t>harge trapping </a:t>
            </a:r>
            <a:r>
              <a:rPr kumimoji="1" lang="en-US" altLang="ja-JP" sz="2400" dirty="0" err="1">
                <a:latin typeface="+mj-lt"/>
              </a:rPr>
              <a:t>centres</a:t>
            </a:r>
            <a:r>
              <a:rPr kumimoji="1" lang="en-US" altLang="ja-JP" sz="2400" dirty="0">
                <a:latin typeface="+mj-lt"/>
              </a:rPr>
              <a:t> in </a:t>
            </a:r>
            <a:r>
              <a:rPr lang="en-US" altLang="ja-JP" sz="2400" dirty="0">
                <a:latin typeface="+mj-lt"/>
              </a:rPr>
              <a:t>a</a:t>
            </a:r>
            <a:r>
              <a:rPr kumimoji="1" lang="en-US" altLang="ja-JP" sz="2400" dirty="0">
                <a:latin typeface="+mj-lt"/>
              </a:rPr>
              <a:t>morphous surface </a:t>
            </a:r>
            <a:r>
              <a:rPr lang="en-US" altLang="ja-JP" sz="2400" dirty="0">
                <a:latin typeface="+mj-lt"/>
              </a:rPr>
              <a:t>layers of a fault. </a:t>
            </a:r>
          </a:p>
          <a:p>
            <a:pPr>
              <a:lnSpc>
                <a:spcPct val="120000"/>
              </a:lnSpc>
              <a:spcBef>
                <a:spcPts val="1200"/>
              </a:spcBef>
            </a:pPr>
            <a:r>
              <a:rPr kumimoji="1" lang="en-US" altLang="ja-JP" sz="2400" dirty="0">
                <a:latin typeface="+mj-lt"/>
              </a:rPr>
              <a:t>Difference cancellation of Fermi energies between in amorphized and original layers (~ contact electrification) </a:t>
            </a:r>
          </a:p>
          <a:p>
            <a:pPr>
              <a:lnSpc>
                <a:spcPct val="120000"/>
              </a:lnSpc>
              <a:spcBef>
                <a:spcPts val="1200"/>
              </a:spcBef>
            </a:pPr>
            <a:r>
              <a:rPr lang="en-US" altLang="ja-JP" sz="2400" dirty="0">
                <a:latin typeface="+mj-lt"/>
              </a:rPr>
              <a:t>Surface layer </a:t>
            </a:r>
            <a:r>
              <a:rPr kumimoji="1" lang="en-US" altLang="ja-JP" sz="2400" dirty="0">
                <a:latin typeface="+mj-lt"/>
              </a:rPr>
              <a:t>separation at </a:t>
            </a:r>
            <a:r>
              <a:rPr lang="en-US" altLang="ja-JP" sz="2400" dirty="0">
                <a:latin typeface="+mj-lt"/>
              </a:rPr>
              <a:t>the</a:t>
            </a:r>
            <a:r>
              <a:rPr kumimoji="1" lang="en-US" altLang="ja-JP" sz="2400" dirty="0">
                <a:latin typeface="+mj-lt"/>
              </a:rPr>
              <a:t> layer boundary causes electrification</a:t>
            </a:r>
          </a:p>
        </p:txBody>
      </p:sp>
      <p:pic>
        <p:nvPicPr>
          <p:cNvPr id="36" name="グラフィックス 35">
            <a:extLst>
              <a:ext uri="{FF2B5EF4-FFF2-40B4-BE49-F238E27FC236}">
                <a16:creationId xmlns:a16="http://schemas.microsoft.com/office/drawing/2014/main" id="{34185903-086A-77D7-2226-A2EFE2235B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3868" y="3251122"/>
            <a:ext cx="3185049" cy="2029184"/>
          </a:xfrm>
          <a:prstGeom prst="rect">
            <a:avLst/>
          </a:prstGeom>
        </p:spPr>
      </p:pic>
      <p:pic>
        <p:nvPicPr>
          <p:cNvPr id="38" name="グラフィックス 37">
            <a:extLst>
              <a:ext uri="{FF2B5EF4-FFF2-40B4-BE49-F238E27FC236}">
                <a16:creationId xmlns:a16="http://schemas.microsoft.com/office/drawing/2014/main" id="{774CF60F-56ED-B760-6DC1-04DDFD18AF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877" y="3161221"/>
            <a:ext cx="4379443" cy="2208986"/>
          </a:xfrm>
          <a:prstGeom prst="rect">
            <a:avLst/>
          </a:prstGeom>
        </p:spPr>
      </p:pic>
      <p:pic>
        <p:nvPicPr>
          <p:cNvPr id="42" name="グラフィックス 41">
            <a:extLst>
              <a:ext uri="{FF2B5EF4-FFF2-40B4-BE49-F238E27FC236}">
                <a16:creationId xmlns:a16="http://schemas.microsoft.com/office/drawing/2014/main" id="{28668F5F-BDB3-620F-C46B-D480FFE0EA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3674" y="6208182"/>
            <a:ext cx="6589232" cy="3294616"/>
          </a:xfrm>
          <a:prstGeom prst="rect">
            <a:avLst/>
          </a:prstGeom>
        </p:spPr>
      </p:pic>
      <p:cxnSp>
        <p:nvCxnSpPr>
          <p:cNvPr id="44" name="直線矢印コネクタ 43">
            <a:extLst>
              <a:ext uri="{FF2B5EF4-FFF2-40B4-BE49-F238E27FC236}">
                <a16:creationId xmlns:a16="http://schemas.microsoft.com/office/drawing/2014/main" id="{01BCD6E5-1EFF-AC6D-0F5C-6784AAFD0E6B}"/>
              </a:ext>
            </a:extLst>
          </p:cNvPr>
          <p:cNvCxnSpPr>
            <a:cxnSpLocks/>
          </p:cNvCxnSpPr>
          <p:nvPr/>
        </p:nvCxnSpPr>
        <p:spPr>
          <a:xfrm>
            <a:off x="2266950" y="4430777"/>
            <a:ext cx="326577" cy="1423858"/>
          </a:xfrm>
          <a:prstGeom prst="straightConnector1">
            <a:avLst/>
          </a:prstGeom>
          <a:ln w="571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グラフィックス 55">
            <a:extLst>
              <a:ext uri="{FF2B5EF4-FFF2-40B4-BE49-F238E27FC236}">
                <a16:creationId xmlns:a16="http://schemas.microsoft.com/office/drawing/2014/main" id="{559C7AE5-848D-225D-6EF0-B29CDF3762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22905" y="4280981"/>
            <a:ext cx="495816" cy="345918"/>
          </a:xfrm>
          <a:prstGeom prst="rect">
            <a:avLst/>
          </a:prstGeom>
        </p:spPr>
      </p:pic>
      <p:sp>
        <p:nvSpPr>
          <p:cNvPr id="66" name="二等辺三角形 65">
            <a:extLst>
              <a:ext uri="{FF2B5EF4-FFF2-40B4-BE49-F238E27FC236}">
                <a16:creationId xmlns:a16="http://schemas.microsoft.com/office/drawing/2014/main" id="{23761A8E-ED06-1373-2DAD-91489647BE18}"/>
              </a:ext>
            </a:extLst>
          </p:cNvPr>
          <p:cNvSpPr/>
          <p:nvPr/>
        </p:nvSpPr>
        <p:spPr>
          <a:xfrm rot="5400000">
            <a:off x="4644282" y="3988114"/>
            <a:ext cx="426854" cy="36797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08E1A8FC-066C-54A0-C092-FF0BF0C4B380}"/>
              </a:ext>
            </a:extLst>
          </p:cNvPr>
          <p:cNvSpPr/>
          <p:nvPr/>
        </p:nvSpPr>
        <p:spPr>
          <a:xfrm>
            <a:off x="717286" y="5854635"/>
            <a:ext cx="7502474" cy="3724362"/>
          </a:xfrm>
          <a:prstGeom prst="rect">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kumimoji="1" lang="ja-JP" altLang="en-US" dirty="0"/>
          </a:p>
        </p:txBody>
      </p:sp>
      <p:sp>
        <p:nvSpPr>
          <p:cNvPr id="74" name="テキスト ボックス 73">
            <a:extLst>
              <a:ext uri="{FF2B5EF4-FFF2-40B4-BE49-F238E27FC236}">
                <a16:creationId xmlns:a16="http://schemas.microsoft.com/office/drawing/2014/main" id="{1A221546-D6D2-C7C4-FDB9-A2F0148AA2DF}"/>
              </a:ext>
            </a:extLst>
          </p:cNvPr>
          <p:cNvSpPr txBox="1"/>
          <p:nvPr/>
        </p:nvSpPr>
        <p:spPr>
          <a:xfrm>
            <a:off x="889992" y="5977349"/>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1</a:t>
            </a:r>
            <a:endParaRPr lang="ja-JP" altLang="en-US" sz="2400" dirty="0">
              <a:solidFill>
                <a:schemeClr val="accent1"/>
              </a:solidFill>
              <a:latin typeface="+mj-lt"/>
            </a:endParaRPr>
          </a:p>
        </p:txBody>
      </p:sp>
      <p:sp>
        <p:nvSpPr>
          <p:cNvPr id="75" name="テキスト ボックス 74">
            <a:extLst>
              <a:ext uri="{FF2B5EF4-FFF2-40B4-BE49-F238E27FC236}">
                <a16:creationId xmlns:a16="http://schemas.microsoft.com/office/drawing/2014/main" id="{45DB1E34-1C57-1B74-343F-A285F6A6F048}"/>
              </a:ext>
            </a:extLst>
          </p:cNvPr>
          <p:cNvSpPr txBox="1"/>
          <p:nvPr/>
        </p:nvSpPr>
        <p:spPr>
          <a:xfrm>
            <a:off x="4140320" y="5977349"/>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2</a:t>
            </a:r>
            <a:endParaRPr lang="ja-JP" altLang="en-US" sz="2400" dirty="0">
              <a:solidFill>
                <a:schemeClr val="accent1"/>
              </a:solidFill>
              <a:latin typeface="+mj-lt"/>
            </a:endParaRPr>
          </a:p>
        </p:txBody>
      </p:sp>
      <p:sp>
        <p:nvSpPr>
          <p:cNvPr id="76" name="テキスト ボックス 75">
            <a:extLst>
              <a:ext uri="{FF2B5EF4-FFF2-40B4-BE49-F238E27FC236}">
                <a16:creationId xmlns:a16="http://schemas.microsoft.com/office/drawing/2014/main" id="{8C119781-FB69-841A-D52E-F7ECAC55531E}"/>
              </a:ext>
            </a:extLst>
          </p:cNvPr>
          <p:cNvSpPr txBox="1"/>
          <p:nvPr/>
        </p:nvSpPr>
        <p:spPr>
          <a:xfrm>
            <a:off x="5086640" y="3089357"/>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3</a:t>
            </a:r>
            <a:endParaRPr lang="ja-JP" altLang="en-US" sz="2400" dirty="0">
              <a:solidFill>
                <a:schemeClr val="accent1"/>
              </a:solidFill>
              <a:latin typeface="+mj-lt"/>
            </a:endParaRPr>
          </a:p>
        </p:txBody>
      </p:sp>
      <p:sp>
        <p:nvSpPr>
          <p:cNvPr id="79" name="テキスト ボックス 78">
            <a:extLst>
              <a:ext uri="{FF2B5EF4-FFF2-40B4-BE49-F238E27FC236}">
                <a16:creationId xmlns:a16="http://schemas.microsoft.com/office/drawing/2014/main" id="{8C90C780-FD02-B87E-61EA-59919F41077C}"/>
              </a:ext>
            </a:extLst>
          </p:cNvPr>
          <p:cNvSpPr txBox="1"/>
          <p:nvPr/>
        </p:nvSpPr>
        <p:spPr>
          <a:xfrm>
            <a:off x="9270768" y="3089357"/>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1</a:t>
            </a:r>
            <a:endParaRPr lang="ja-JP" altLang="en-US" sz="2400" dirty="0">
              <a:solidFill>
                <a:schemeClr val="accent1"/>
              </a:solidFill>
              <a:latin typeface="+mj-lt"/>
            </a:endParaRPr>
          </a:p>
        </p:txBody>
      </p:sp>
      <p:sp>
        <p:nvSpPr>
          <p:cNvPr id="80" name="テキスト ボックス 79">
            <a:extLst>
              <a:ext uri="{FF2B5EF4-FFF2-40B4-BE49-F238E27FC236}">
                <a16:creationId xmlns:a16="http://schemas.microsoft.com/office/drawing/2014/main" id="{BD47F8CE-5DD6-2356-E722-0DD006A826C5}"/>
              </a:ext>
            </a:extLst>
          </p:cNvPr>
          <p:cNvSpPr txBox="1"/>
          <p:nvPr/>
        </p:nvSpPr>
        <p:spPr>
          <a:xfrm>
            <a:off x="9270768" y="4106750"/>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2</a:t>
            </a:r>
            <a:endParaRPr lang="ja-JP" altLang="en-US" sz="2400" dirty="0">
              <a:solidFill>
                <a:schemeClr val="accent1"/>
              </a:solidFill>
              <a:latin typeface="+mj-lt"/>
            </a:endParaRPr>
          </a:p>
        </p:txBody>
      </p:sp>
      <p:sp>
        <p:nvSpPr>
          <p:cNvPr id="81" name="テキスト ボックス 80">
            <a:extLst>
              <a:ext uri="{FF2B5EF4-FFF2-40B4-BE49-F238E27FC236}">
                <a16:creationId xmlns:a16="http://schemas.microsoft.com/office/drawing/2014/main" id="{5076C3B3-57ED-54E6-910C-76B553135F98}"/>
              </a:ext>
            </a:extLst>
          </p:cNvPr>
          <p:cNvSpPr txBox="1"/>
          <p:nvPr/>
        </p:nvSpPr>
        <p:spPr>
          <a:xfrm>
            <a:off x="9270768" y="5124143"/>
            <a:ext cx="533400" cy="461665"/>
          </a:xfrm>
          <a:prstGeom prst="rect">
            <a:avLst/>
          </a:prstGeom>
          <a:noFill/>
          <a:ln>
            <a:solidFill>
              <a:schemeClr val="accent1"/>
            </a:solidFill>
          </a:ln>
        </p:spPr>
        <p:txBody>
          <a:bodyPr wrap="square">
            <a:spAutoFit/>
          </a:bodyPr>
          <a:lstStyle/>
          <a:p>
            <a:pPr algn="ctr"/>
            <a:r>
              <a:rPr lang="en-029" altLang="ja-JP" sz="2400" dirty="0">
                <a:solidFill>
                  <a:schemeClr val="accent1"/>
                </a:solidFill>
                <a:latin typeface="+mj-lt"/>
              </a:rPr>
              <a:t>3</a:t>
            </a:r>
            <a:endParaRPr lang="ja-JP" altLang="en-US" sz="2400" dirty="0">
              <a:solidFill>
                <a:schemeClr val="accent1"/>
              </a:solidFill>
              <a:latin typeface="+mj-lt"/>
            </a:endParaRPr>
          </a:p>
        </p:txBody>
      </p:sp>
      <p:sp>
        <p:nvSpPr>
          <p:cNvPr id="97" name="テキスト ボックス 96">
            <a:extLst>
              <a:ext uri="{FF2B5EF4-FFF2-40B4-BE49-F238E27FC236}">
                <a16:creationId xmlns:a16="http://schemas.microsoft.com/office/drawing/2014/main" id="{3AF513DD-241C-0215-E669-AA392A167167}"/>
              </a:ext>
            </a:extLst>
          </p:cNvPr>
          <p:cNvSpPr txBox="1"/>
          <p:nvPr/>
        </p:nvSpPr>
        <p:spPr>
          <a:xfrm>
            <a:off x="13358609" y="8414822"/>
            <a:ext cx="4445264" cy="369332"/>
          </a:xfrm>
          <a:prstGeom prst="rect">
            <a:avLst/>
          </a:prstGeom>
          <a:noFill/>
        </p:spPr>
        <p:txBody>
          <a:bodyPr wrap="square">
            <a:spAutoFit/>
          </a:bodyPr>
          <a:lstStyle/>
          <a:p>
            <a:r>
              <a:rPr lang="da-DK" altLang="ja-JP" sz="1800" dirty="0"/>
              <a:t>(e.g., Yund et al., 1990; Tanaka et al., 2021)</a:t>
            </a:r>
          </a:p>
        </p:txBody>
      </p:sp>
      <p:pic>
        <p:nvPicPr>
          <p:cNvPr id="99" name="図 98">
            <a:extLst>
              <a:ext uri="{FF2B5EF4-FFF2-40B4-BE49-F238E27FC236}">
                <a16:creationId xmlns:a16="http://schemas.microsoft.com/office/drawing/2014/main" id="{F92E0C12-55A6-C727-49B9-3A73D624F3DB}"/>
              </a:ext>
            </a:extLst>
          </p:cNvPr>
          <p:cNvPicPr>
            <a:picLocks noChangeAspect="1"/>
          </p:cNvPicPr>
          <p:nvPr/>
        </p:nvPicPr>
        <p:blipFill rotWithShape="1">
          <a:blip r:embed="rId11"/>
          <a:srcRect t="6657" r="49328" b="8557"/>
          <a:stretch/>
        </p:blipFill>
        <p:spPr>
          <a:xfrm>
            <a:off x="15041715" y="6173480"/>
            <a:ext cx="2719235" cy="1985159"/>
          </a:xfrm>
          <a:prstGeom prst="rect">
            <a:avLst/>
          </a:prstGeom>
        </p:spPr>
      </p:pic>
      <p:sp>
        <p:nvSpPr>
          <p:cNvPr id="106" name="テキスト ボックス 105">
            <a:extLst>
              <a:ext uri="{FF2B5EF4-FFF2-40B4-BE49-F238E27FC236}">
                <a16:creationId xmlns:a16="http://schemas.microsoft.com/office/drawing/2014/main" id="{8C71CBB9-691A-BF88-8A40-55F662455866}"/>
              </a:ext>
            </a:extLst>
          </p:cNvPr>
          <p:cNvSpPr txBox="1"/>
          <p:nvPr/>
        </p:nvSpPr>
        <p:spPr>
          <a:xfrm>
            <a:off x="12256234" y="7446621"/>
            <a:ext cx="2649757" cy="369332"/>
          </a:xfrm>
          <a:prstGeom prst="rect">
            <a:avLst/>
          </a:prstGeom>
          <a:noFill/>
        </p:spPr>
        <p:txBody>
          <a:bodyPr wrap="square">
            <a:spAutoFit/>
          </a:bodyPr>
          <a:lstStyle/>
          <a:p>
            <a:pPr algn="r"/>
            <a:r>
              <a:rPr lang="en-US" altLang="ja-JP" sz="1800" b="0" i="0" u="none" strike="noStrike" baseline="0" dirty="0"/>
              <a:t>(Nakamura et al., 2012)</a:t>
            </a:r>
            <a:endParaRPr lang="ja-JP" altLang="en-US" sz="1800" dirty="0"/>
          </a:p>
        </p:txBody>
      </p:sp>
      <p:sp>
        <p:nvSpPr>
          <p:cNvPr id="104" name="テキスト ボックス 103">
            <a:extLst>
              <a:ext uri="{FF2B5EF4-FFF2-40B4-BE49-F238E27FC236}">
                <a16:creationId xmlns:a16="http://schemas.microsoft.com/office/drawing/2014/main" id="{E902762E-1CC1-9C6E-2BAD-1528EE1E8617}"/>
              </a:ext>
            </a:extLst>
          </p:cNvPr>
          <p:cNvSpPr txBox="1"/>
          <p:nvPr/>
        </p:nvSpPr>
        <p:spPr>
          <a:xfrm>
            <a:off x="9144000" y="9290348"/>
            <a:ext cx="8604248" cy="461665"/>
          </a:xfrm>
          <a:prstGeom prst="rect">
            <a:avLst/>
          </a:prstGeom>
          <a:noFill/>
        </p:spPr>
        <p:txBody>
          <a:bodyPr wrap="square">
            <a:spAutoFit/>
          </a:bodyPr>
          <a:lstStyle/>
          <a:p>
            <a:pPr algn="ctr"/>
            <a:r>
              <a:rPr lang="en-US" altLang="ja-JP" sz="2400" b="1" dirty="0">
                <a:solidFill>
                  <a:schemeClr val="accent2"/>
                </a:solidFill>
                <a:latin typeface="+mj-lt"/>
              </a:rPr>
              <a:t>Plasma discharge has an origin in charge trapping </a:t>
            </a:r>
            <a:r>
              <a:rPr lang="en-US" altLang="ja-JP" sz="2400" b="1" dirty="0" err="1">
                <a:solidFill>
                  <a:schemeClr val="accent2"/>
                </a:solidFill>
                <a:latin typeface="+mj-lt"/>
              </a:rPr>
              <a:t>centres</a:t>
            </a:r>
            <a:r>
              <a:rPr lang="en-US" altLang="ja-JP" sz="2400" b="1" dirty="0">
                <a:solidFill>
                  <a:schemeClr val="accent2"/>
                </a:solidFill>
                <a:latin typeface="+mj-lt"/>
              </a:rPr>
              <a:t>?</a:t>
            </a:r>
            <a:endParaRPr lang="ja-JP" altLang="en-US" sz="2400" b="1" dirty="0">
              <a:solidFill>
                <a:schemeClr val="accent2"/>
              </a:solidFill>
              <a:latin typeface="+mj-lt"/>
            </a:endParaRPr>
          </a:p>
        </p:txBody>
      </p:sp>
      <p:sp>
        <p:nvSpPr>
          <p:cNvPr id="107" name="二等辺三角形 106">
            <a:extLst>
              <a:ext uri="{FF2B5EF4-FFF2-40B4-BE49-F238E27FC236}">
                <a16:creationId xmlns:a16="http://schemas.microsoft.com/office/drawing/2014/main" id="{534DE446-652B-6271-6251-E480ACC8D3F6}"/>
              </a:ext>
            </a:extLst>
          </p:cNvPr>
          <p:cNvSpPr/>
          <p:nvPr/>
        </p:nvSpPr>
        <p:spPr>
          <a:xfrm rot="10800000">
            <a:off x="13348770" y="8900481"/>
            <a:ext cx="383842" cy="33089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0FA76869-318A-0C2A-FB59-3EE7D93BD156}"/>
              </a:ext>
            </a:extLst>
          </p:cNvPr>
          <p:cNvSpPr txBox="1"/>
          <p:nvPr/>
        </p:nvSpPr>
        <p:spPr>
          <a:xfrm>
            <a:off x="9144000" y="6173480"/>
            <a:ext cx="5407684" cy="461665"/>
          </a:xfrm>
          <a:prstGeom prst="rect">
            <a:avLst/>
          </a:prstGeom>
          <a:solidFill>
            <a:schemeClr val="accent1"/>
          </a:solidFill>
          <a:ln>
            <a:noFill/>
          </a:ln>
        </p:spPr>
        <p:txBody>
          <a:bodyPr wrap="square">
            <a:spAutoFit/>
          </a:bodyPr>
          <a:lstStyle/>
          <a:p>
            <a:pPr algn="ctr"/>
            <a:r>
              <a:rPr lang="en-029" altLang="ja-JP" sz="2400" b="1" dirty="0">
                <a:solidFill>
                  <a:schemeClr val="bg1"/>
                </a:solidFill>
                <a:latin typeface="+mj-lt"/>
              </a:rPr>
              <a:t>Findings from laboratory experiments </a:t>
            </a:r>
            <a:endParaRPr lang="ja-JP" altLang="en-US" sz="2400" b="1" dirty="0">
              <a:solidFill>
                <a:schemeClr val="bg1"/>
              </a:solidFill>
              <a:latin typeface="+mj-lt"/>
            </a:endParaRPr>
          </a:p>
        </p:txBody>
      </p:sp>
      <p:sp>
        <p:nvSpPr>
          <p:cNvPr id="113" name="吹き出し: 四角形 93">
            <a:extLst>
              <a:ext uri="{FF2B5EF4-FFF2-40B4-BE49-F238E27FC236}">
                <a16:creationId xmlns:a16="http://schemas.microsoft.com/office/drawing/2014/main" id="{0E204599-F70F-1E04-10AD-1EC186661730}"/>
              </a:ext>
            </a:extLst>
          </p:cNvPr>
          <p:cNvSpPr/>
          <p:nvPr/>
        </p:nvSpPr>
        <p:spPr>
          <a:xfrm>
            <a:off x="8432186" y="2824800"/>
            <a:ext cx="9291221" cy="3037224"/>
          </a:xfrm>
          <a:custGeom>
            <a:avLst/>
            <a:gdLst>
              <a:gd name="connsiteX0" fmla="*/ 0 w 8447587"/>
              <a:gd name="connsiteY0" fmla="*/ 0 h 3278472"/>
              <a:gd name="connsiteX1" fmla="*/ 1407931 w 8447587"/>
              <a:gd name="connsiteY1" fmla="*/ 0 h 3278472"/>
              <a:gd name="connsiteX2" fmla="*/ 1407931 w 8447587"/>
              <a:gd name="connsiteY2" fmla="*/ 0 h 3278472"/>
              <a:gd name="connsiteX3" fmla="*/ 3519828 w 8447587"/>
              <a:gd name="connsiteY3" fmla="*/ 0 h 3278472"/>
              <a:gd name="connsiteX4" fmla="*/ 8447587 w 8447587"/>
              <a:gd name="connsiteY4" fmla="*/ 0 h 3278472"/>
              <a:gd name="connsiteX5" fmla="*/ 8447587 w 8447587"/>
              <a:gd name="connsiteY5" fmla="*/ 1912442 h 3278472"/>
              <a:gd name="connsiteX6" fmla="*/ 8447587 w 8447587"/>
              <a:gd name="connsiteY6" fmla="*/ 1912442 h 3278472"/>
              <a:gd name="connsiteX7" fmla="*/ 8447587 w 8447587"/>
              <a:gd name="connsiteY7" fmla="*/ 2732060 h 3278472"/>
              <a:gd name="connsiteX8" fmla="*/ 8447587 w 8447587"/>
              <a:gd name="connsiteY8" fmla="*/ 3278472 h 3278472"/>
              <a:gd name="connsiteX9" fmla="*/ 3519828 w 8447587"/>
              <a:gd name="connsiteY9" fmla="*/ 3278472 h 3278472"/>
              <a:gd name="connsiteX10" fmla="*/ 1407931 w 8447587"/>
              <a:gd name="connsiteY10" fmla="*/ 3278472 h 3278472"/>
              <a:gd name="connsiteX11" fmla="*/ 1407931 w 8447587"/>
              <a:gd name="connsiteY11" fmla="*/ 3278472 h 3278472"/>
              <a:gd name="connsiteX12" fmla="*/ 0 w 8447587"/>
              <a:gd name="connsiteY12" fmla="*/ 3278472 h 3278472"/>
              <a:gd name="connsiteX13" fmla="*/ 0 w 8447587"/>
              <a:gd name="connsiteY13" fmla="*/ 2732060 h 3278472"/>
              <a:gd name="connsiteX14" fmla="*/ -2393117 w 8447587"/>
              <a:gd name="connsiteY14" fmla="*/ 2003278 h 3278472"/>
              <a:gd name="connsiteX15" fmla="*/ 0 w 8447587"/>
              <a:gd name="connsiteY15" fmla="*/ 1912442 h 3278472"/>
              <a:gd name="connsiteX16" fmla="*/ 0 w 8447587"/>
              <a:gd name="connsiteY16" fmla="*/ 0 h 3278472"/>
              <a:gd name="connsiteX0" fmla="*/ 2393117 w 10840704"/>
              <a:gd name="connsiteY0" fmla="*/ 0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2386767 w 10840704"/>
              <a:gd name="connsiteY13" fmla="*/ 2370110 h 3278472"/>
              <a:gd name="connsiteX14" fmla="*/ 0 w 10840704"/>
              <a:gd name="connsiteY14" fmla="*/ 2003278 h 3278472"/>
              <a:gd name="connsiteX15" fmla="*/ 2393117 w 10840704"/>
              <a:gd name="connsiteY15" fmla="*/ 1912442 h 3278472"/>
              <a:gd name="connsiteX16" fmla="*/ 2393117 w 10840704"/>
              <a:gd name="connsiteY16" fmla="*/ 0 h 3278472"/>
              <a:gd name="connsiteX0" fmla="*/ 2393117 w 10840704"/>
              <a:gd name="connsiteY0" fmla="*/ 0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2386767 w 10840704"/>
              <a:gd name="connsiteY13" fmla="*/ 2370110 h 3278472"/>
              <a:gd name="connsiteX14" fmla="*/ 0 w 10840704"/>
              <a:gd name="connsiteY14" fmla="*/ 2003278 h 3278472"/>
              <a:gd name="connsiteX15" fmla="*/ 792777 w 10840704"/>
              <a:gd name="connsiteY15" fmla="*/ 1912442 h 3278472"/>
              <a:gd name="connsiteX16" fmla="*/ 2393117 w 10840704"/>
              <a:gd name="connsiteY16" fmla="*/ 0 h 3278472"/>
              <a:gd name="connsiteX0" fmla="*/ 2393117 w 10840704"/>
              <a:gd name="connsiteY0" fmla="*/ 0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2386767 w 10840704"/>
              <a:gd name="connsiteY13" fmla="*/ 2370110 h 3278472"/>
              <a:gd name="connsiteX14" fmla="*/ 0 w 10840704"/>
              <a:gd name="connsiteY14" fmla="*/ 2003278 h 3278472"/>
              <a:gd name="connsiteX15" fmla="*/ 819450 w 10840704"/>
              <a:gd name="connsiteY15" fmla="*/ 1912442 h 3278472"/>
              <a:gd name="connsiteX16" fmla="*/ 2393117 w 10840704"/>
              <a:gd name="connsiteY16" fmla="*/ 0 h 3278472"/>
              <a:gd name="connsiteX0" fmla="*/ 828340 w 10840704"/>
              <a:gd name="connsiteY0" fmla="*/ 16451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2386767 w 10840704"/>
              <a:gd name="connsiteY13" fmla="*/ 2370110 h 3278472"/>
              <a:gd name="connsiteX14" fmla="*/ 0 w 10840704"/>
              <a:gd name="connsiteY14" fmla="*/ 2003278 h 3278472"/>
              <a:gd name="connsiteX15" fmla="*/ 819450 w 10840704"/>
              <a:gd name="connsiteY15" fmla="*/ 1912442 h 3278472"/>
              <a:gd name="connsiteX16" fmla="*/ 828340 w 10840704"/>
              <a:gd name="connsiteY16" fmla="*/ 16451 h 3278472"/>
              <a:gd name="connsiteX0" fmla="*/ 828340 w 10840704"/>
              <a:gd name="connsiteY0" fmla="*/ 16451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2393117 w 10840704"/>
              <a:gd name="connsiteY12" fmla="*/ 3278472 h 3278472"/>
              <a:gd name="connsiteX13" fmla="*/ 848663 w 10840704"/>
              <a:gd name="connsiteY13" fmla="*/ 2370110 h 3278472"/>
              <a:gd name="connsiteX14" fmla="*/ 0 w 10840704"/>
              <a:gd name="connsiteY14" fmla="*/ 2003278 h 3278472"/>
              <a:gd name="connsiteX15" fmla="*/ 819450 w 10840704"/>
              <a:gd name="connsiteY15" fmla="*/ 1912442 h 3278472"/>
              <a:gd name="connsiteX16" fmla="*/ 828340 w 10840704"/>
              <a:gd name="connsiteY16" fmla="*/ 16451 h 3278472"/>
              <a:gd name="connsiteX0" fmla="*/ 828340 w 10840704"/>
              <a:gd name="connsiteY0" fmla="*/ 16451 h 3278472"/>
              <a:gd name="connsiteX1" fmla="*/ 3801048 w 10840704"/>
              <a:gd name="connsiteY1" fmla="*/ 0 h 3278472"/>
              <a:gd name="connsiteX2" fmla="*/ 3801048 w 10840704"/>
              <a:gd name="connsiteY2" fmla="*/ 0 h 3278472"/>
              <a:gd name="connsiteX3" fmla="*/ 5912945 w 10840704"/>
              <a:gd name="connsiteY3" fmla="*/ 0 h 3278472"/>
              <a:gd name="connsiteX4" fmla="*/ 10840704 w 10840704"/>
              <a:gd name="connsiteY4" fmla="*/ 0 h 3278472"/>
              <a:gd name="connsiteX5" fmla="*/ 10840704 w 10840704"/>
              <a:gd name="connsiteY5" fmla="*/ 1912442 h 3278472"/>
              <a:gd name="connsiteX6" fmla="*/ 10840704 w 10840704"/>
              <a:gd name="connsiteY6" fmla="*/ 1912442 h 3278472"/>
              <a:gd name="connsiteX7" fmla="*/ 10840704 w 10840704"/>
              <a:gd name="connsiteY7" fmla="*/ 2732060 h 3278472"/>
              <a:gd name="connsiteX8" fmla="*/ 10840704 w 10840704"/>
              <a:gd name="connsiteY8" fmla="*/ 3278472 h 3278472"/>
              <a:gd name="connsiteX9" fmla="*/ 5912945 w 10840704"/>
              <a:gd name="connsiteY9" fmla="*/ 3278472 h 3278472"/>
              <a:gd name="connsiteX10" fmla="*/ 3801048 w 10840704"/>
              <a:gd name="connsiteY10" fmla="*/ 3278472 h 3278472"/>
              <a:gd name="connsiteX11" fmla="*/ 3801048 w 10840704"/>
              <a:gd name="connsiteY11" fmla="*/ 3278472 h 3278472"/>
              <a:gd name="connsiteX12" fmla="*/ 828340 w 10840704"/>
              <a:gd name="connsiteY12" fmla="*/ 3278472 h 3278472"/>
              <a:gd name="connsiteX13" fmla="*/ 848663 w 10840704"/>
              <a:gd name="connsiteY13" fmla="*/ 2370110 h 3278472"/>
              <a:gd name="connsiteX14" fmla="*/ 0 w 10840704"/>
              <a:gd name="connsiteY14" fmla="*/ 2003278 h 3278472"/>
              <a:gd name="connsiteX15" fmla="*/ 819450 w 10840704"/>
              <a:gd name="connsiteY15" fmla="*/ 1912442 h 3278472"/>
              <a:gd name="connsiteX16" fmla="*/ 828340 w 10840704"/>
              <a:gd name="connsiteY16" fmla="*/ 16451 h 327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704" h="3278472">
                <a:moveTo>
                  <a:pt x="828340" y="16451"/>
                </a:moveTo>
                <a:lnTo>
                  <a:pt x="3801048" y="0"/>
                </a:lnTo>
                <a:lnTo>
                  <a:pt x="3801048" y="0"/>
                </a:lnTo>
                <a:lnTo>
                  <a:pt x="5912945" y="0"/>
                </a:lnTo>
                <a:lnTo>
                  <a:pt x="10840704" y="0"/>
                </a:lnTo>
                <a:lnTo>
                  <a:pt x="10840704" y="1912442"/>
                </a:lnTo>
                <a:lnTo>
                  <a:pt x="10840704" y="1912442"/>
                </a:lnTo>
                <a:lnTo>
                  <a:pt x="10840704" y="2732060"/>
                </a:lnTo>
                <a:lnTo>
                  <a:pt x="10840704" y="3278472"/>
                </a:lnTo>
                <a:lnTo>
                  <a:pt x="5912945" y="3278472"/>
                </a:lnTo>
                <a:lnTo>
                  <a:pt x="3801048" y="3278472"/>
                </a:lnTo>
                <a:lnTo>
                  <a:pt x="3801048" y="3278472"/>
                </a:lnTo>
                <a:lnTo>
                  <a:pt x="828340" y="3278472"/>
                </a:lnTo>
                <a:cubicBezTo>
                  <a:pt x="826223" y="2975685"/>
                  <a:pt x="850780" y="2672897"/>
                  <a:pt x="848663" y="2370110"/>
                </a:cubicBezTo>
                <a:lnTo>
                  <a:pt x="0" y="2003278"/>
                </a:lnTo>
                <a:lnTo>
                  <a:pt x="819450" y="1912442"/>
                </a:lnTo>
                <a:cubicBezTo>
                  <a:pt x="822413" y="1280445"/>
                  <a:pt x="825377" y="648448"/>
                  <a:pt x="828340" y="16451"/>
                </a:cubicBezTo>
                <a:close/>
              </a:path>
            </a:pathLst>
          </a:cu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7F166664-50F6-8178-625E-08E0B09E146C}"/>
              </a:ext>
            </a:extLst>
          </p:cNvPr>
          <p:cNvSpPr>
            <a:spLocks noGrp="1"/>
          </p:cNvSpPr>
          <p:nvPr>
            <p:ph type="sldNum" sz="quarter" idx="10"/>
          </p:nvPr>
        </p:nvSpPr>
        <p:spPr/>
        <p:txBody>
          <a:bodyPr/>
          <a:lstStyle/>
          <a:p>
            <a:fld id="{F8BF47C2-4FE5-40D5-B2AC-37E8DEB1089A}" type="slidenum">
              <a:rPr lang="ja-JP" altLang="en-US" smtClean="0"/>
              <a:pPr/>
              <a:t>5</a:t>
            </a:fld>
            <a:r>
              <a:rPr lang="en-US" altLang="ja-JP"/>
              <a:t>/7</a:t>
            </a:r>
            <a:endParaRPr lang="ja-JP" altLang="en-US" dirty="0"/>
          </a:p>
        </p:txBody>
      </p:sp>
    </p:spTree>
    <p:extLst>
      <p:ext uri="{BB962C8B-B14F-4D97-AF65-F5344CB8AC3E}">
        <p14:creationId xmlns:p14="http://schemas.microsoft.com/office/powerpoint/2010/main" val="184322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176BDAF8-9187-A314-91A3-9ED8DADC2C7F}"/>
              </a:ext>
            </a:extLst>
          </p:cNvPr>
          <p:cNvSpPr/>
          <p:nvPr/>
        </p:nvSpPr>
        <p:spPr>
          <a:xfrm>
            <a:off x="539668" y="3004751"/>
            <a:ext cx="7920120" cy="674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kumimoji="1" lang="ja-JP" altLang="en-US" dirty="0"/>
          </a:p>
        </p:txBody>
      </p:sp>
      <p:sp>
        <p:nvSpPr>
          <p:cNvPr id="3" name="テキスト プレースホルダー 2">
            <a:extLst>
              <a:ext uri="{FF2B5EF4-FFF2-40B4-BE49-F238E27FC236}">
                <a16:creationId xmlns:a16="http://schemas.microsoft.com/office/drawing/2014/main" id="{7A89568D-24C2-506F-D4C1-CA69DCF557A6}"/>
              </a:ext>
            </a:extLst>
          </p:cNvPr>
          <p:cNvSpPr>
            <a:spLocks noGrp="1"/>
          </p:cNvSpPr>
          <p:nvPr>
            <p:ph type="body" sz="quarter" idx="12"/>
          </p:nvPr>
        </p:nvSpPr>
        <p:spPr>
          <a:xfrm>
            <a:off x="9396412" y="8813413"/>
            <a:ext cx="8348257" cy="945965"/>
          </a:xfrm>
          <a:noFill/>
          <a:ln>
            <a:noFill/>
          </a:ln>
        </p:spPr>
        <p:txBody>
          <a:bodyPr wrap="square" lIns="36000" tIns="46800" rIns="36000">
            <a:spAutoFit/>
          </a:bodyPr>
          <a:lstStyle/>
          <a:p>
            <a:r>
              <a:rPr kumimoji="1" lang="en-US" altLang="ja-JP" sz="2400" dirty="0">
                <a:solidFill>
                  <a:schemeClr val="accent2"/>
                </a:solidFill>
              </a:rPr>
              <a:t>Charge trapping </a:t>
            </a:r>
            <a:r>
              <a:rPr kumimoji="1" lang="en-US" altLang="ja-JP" sz="2400" dirty="0" err="1">
                <a:solidFill>
                  <a:schemeClr val="accent2"/>
                </a:solidFill>
              </a:rPr>
              <a:t>centres</a:t>
            </a:r>
            <a:r>
              <a:rPr kumimoji="1" lang="en-US" altLang="ja-JP" sz="2400" dirty="0">
                <a:solidFill>
                  <a:schemeClr val="accent2"/>
                </a:solidFill>
              </a:rPr>
              <a:t> (e.g., E</a:t>
            </a:r>
            <a:r>
              <a:rPr kumimoji="1" lang="en-US" altLang="ja-JP" sz="2400" baseline="-25000" dirty="0">
                <a:solidFill>
                  <a:schemeClr val="accent2"/>
                </a:solidFill>
              </a:rPr>
              <a:t>1</a:t>
            </a:r>
            <a:r>
              <a:rPr kumimoji="1" lang="en-US" altLang="ja-JP" sz="2400" dirty="0">
                <a:solidFill>
                  <a:schemeClr val="accent2"/>
                </a:solidFill>
              </a:rPr>
              <a:t>’ </a:t>
            </a:r>
            <a:r>
              <a:rPr kumimoji="1" lang="en-US" altLang="ja-JP" sz="2400" dirty="0" err="1">
                <a:solidFill>
                  <a:schemeClr val="accent2"/>
                </a:solidFill>
              </a:rPr>
              <a:t>centre</a:t>
            </a:r>
            <a:r>
              <a:rPr kumimoji="1" lang="en-US" altLang="ja-JP" sz="2400" dirty="0">
                <a:solidFill>
                  <a:schemeClr val="accent2"/>
                </a:solidFill>
              </a:rPr>
              <a:t>)</a:t>
            </a:r>
            <a:r>
              <a:rPr lang="en-US" altLang="ja-JP" sz="2400" dirty="0">
                <a:solidFill>
                  <a:schemeClr val="accent2"/>
                </a:solidFill>
              </a:rPr>
              <a:t> in friction-induced</a:t>
            </a:r>
            <a:r>
              <a:rPr lang="ja-JP" altLang="en-US" sz="2400" dirty="0">
                <a:solidFill>
                  <a:schemeClr val="accent2"/>
                </a:solidFill>
              </a:rPr>
              <a:t> </a:t>
            </a:r>
            <a:r>
              <a:rPr lang="en-US" altLang="ja-JP" sz="2400" dirty="0">
                <a:solidFill>
                  <a:schemeClr val="accent2"/>
                </a:solidFill>
              </a:rPr>
              <a:t>amorphous surface layers can originate in photon emission</a:t>
            </a:r>
            <a:endParaRPr kumimoji="1" lang="ja-JP" altLang="en-US" sz="2400" dirty="0">
              <a:solidFill>
                <a:schemeClr val="accent2"/>
              </a:solidFill>
            </a:endParaRPr>
          </a:p>
        </p:txBody>
      </p:sp>
      <p:sp>
        <p:nvSpPr>
          <p:cNvPr id="2" name="タイトル 1">
            <a:extLst>
              <a:ext uri="{FF2B5EF4-FFF2-40B4-BE49-F238E27FC236}">
                <a16:creationId xmlns:a16="http://schemas.microsoft.com/office/drawing/2014/main" id="{5AECF64D-2E51-BDD5-1A6E-1B3FFBA40912}"/>
              </a:ext>
            </a:extLst>
          </p:cNvPr>
          <p:cNvSpPr>
            <a:spLocks noGrp="1"/>
          </p:cNvSpPr>
          <p:nvPr>
            <p:ph type="title"/>
          </p:nvPr>
        </p:nvSpPr>
        <p:spPr/>
        <p:txBody>
          <a:bodyPr>
            <a:normAutofit/>
          </a:bodyPr>
          <a:lstStyle/>
          <a:p>
            <a:r>
              <a:rPr lang="en-US" altLang="ja-JP" dirty="0"/>
              <a:t>P</a:t>
            </a:r>
            <a:r>
              <a:rPr kumimoji="1" lang="en-US" altLang="ja-JP" dirty="0"/>
              <a:t>hoton </a:t>
            </a:r>
            <a:r>
              <a:rPr lang="en-US" altLang="ja-JP" dirty="0"/>
              <a:t>e</a:t>
            </a:r>
            <a:r>
              <a:rPr kumimoji="1" lang="en-US" altLang="ja-JP" dirty="0"/>
              <a:t>mission by electrification</a:t>
            </a:r>
            <a:r>
              <a:rPr lang="en-US" altLang="ja-JP" dirty="0"/>
              <a:t> due to charge trapping </a:t>
            </a:r>
            <a:r>
              <a:rPr lang="en-US" altLang="ja-JP" dirty="0" err="1"/>
              <a:t>centre</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3C182A5-7AC8-AE91-C0F7-9EFCA6CC57A7}"/>
                  </a:ext>
                </a:extLst>
              </p:cNvPr>
              <p:cNvSpPr txBox="1"/>
              <p:nvPr/>
            </p:nvSpPr>
            <p:spPr>
              <a:xfrm>
                <a:off x="9262911" y="2708368"/>
                <a:ext cx="8481759" cy="5564600"/>
              </a:xfrm>
              <a:prstGeom prst="rect">
                <a:avLst/>
              </a:prstGeom>
              <a:noFill/>
            </p:spPr>
            <p:txBody>
              <a:bodyPr wrap="square">
                <a:spAutoFit/>
              </a:bodyPr>
              <a:lstStyle/>
              <a:p>
                <a:pPr>
                  <a:lnSpc>
                    <a:spcPct val="120000"/>
                  </a:lnSpc>
                  <a:spcBef>
                    <a:spcPts val="1200"/>
                  </a:spcBef>
                </a:pPr>
                <a:r>
                  <a:rPr kumimoji="1" lang="en-US" altLang="ja-JP" sz="2400" dirty="0">
                    <a:latin typeface="+mj-lt"/>
                  </a:rPr>
                  <a:t>From </a:t>
                </a:r>
                <a:r>
                  <a:rPr kumimoji="1" lang="en-US" altLang="ja-JP" sz="2400" b="1" dirty="0">
                    <a:latin typeface="+mj-lt"/>
                  </a:rPr>
                  <a:t>potential/</a:t>
                </a:r>
                <a:r>
                  <a:rPr lang="en-US" altLang="ja-JP" sz="2400" b="1" dirty="0">
                    <a:latin typeface="+mj-lt"/>
                  </a:rPr>
                  <a:t>current change </a:t>
                </a:r>
                <a:r>
                  <a:rPr lang="en-US" altLang="ja-JP" sz="2400" dirty="0">
                    <a:latin typeface="+mj-lt"/>
                  </a:rPr>
                  <a:t>observed during the fracturing/friction</a:t>
                </a:r>
                <a:r>
                  <a:rPr kumimoji="1" lang="en-US" altLang="ja-JP" sz="2400" dirty="0">
                    <a:latin typeface="+mj-lt"/>
                  </a:rPr>
                  <a:t>: </a:t>
                </a:r>
                <a:endParaRPr lang="en-US" altLang="ja-JP" sz="1100" b="1" i="1" u="sng" dirty="0">
                  <a:solidFill>
                    <a:schemeClr val="tx1"/>
                  </a:solidFill>
                  <a:latin typeface="+mj-lt"/>
                </a:endParaRPr>
              </a:p>
              <a:p>
                <a:pPr algn="ctr">
                  <a:lnSpc>
                    <a:spcPct val="120000"/>
                  </a:lnSpc>
                  <a:spcBef>
                    <a:spcPts val="1200"/>
                  </a:spcBef>
                </a:pPr>
                <a14:m>
                  <m:oMath xmlns:m="http://schemas.openxmlformats.org/officeDocument/2006/math">
                    <m:r>
                      <a:rPr lang="en-029" altLang="ja-JP" sz="2400" b="1" i="1" u="sng" dirty="0" smtClean="0">
                        <a:solidFill>
                          <a:schemeClr val="tx1"/>
                        </a:solidFill>
                        <a:latin typeface="Cambria Math" panose="02040503050406030204" pitchFamily="18" charset="0"/>
                      </a:rPr>
                      <m:t>𝒒</m:t>
                    </m:r>
                    <m:r>
                      <a:rPr lang="en-029" altLang="ja-JP" sz="2400" b="1" i="1" u="sng" dirty="0" smtClean="0">
                        <a:solidFill>
                          <a:schemeClr val="bg1"/>
                        </a:solidFill>
                        <a:latin typeface="Cambria Math" panose="02040503050406030204" pitchFamily="18" charset="0"/>
                      </a:rPr>
                      <m:t> </m:t>
                    </m:r>
                  </m:oMath>
                </a14:m>
                <a:r>
                  <a:rPr kumimoji="1" lang="en-US" altLang="ja-JP" sz="2400" u="sng" dirty="0"/>
                  <a:t>= </a:t>
                </a:r>
                <a:r>
                  <a:rPr kumimoji="1" lang="en-US" altLang="ja-JP" sz="2400" b="1" u="sng" dirty="0">
                    <a:latin typeface="+mj-lt"/>
                  </a:rPr>
                  <a:t>10</a:t>
                </a:r>
                <a:r>
                  <a:rPr kumimoji="1" lang="en-US" altLang="ja-JP" sz="2400" b="1" u="sng" baseline="30000" dirty="0">
                    <a:latin typeface="+mj-lt"/>
                  </a:rPr>
                  <a:t>-4</a:t>
                </a:r>
                <a:r>
                  <a:rPr lang="ja-JP" altLang="en-US" sz="2400" b="1" u="sng" dirty="0">
                    <a:latin typeface="+mj-lt"/>
                  </a:rPr>
                  <a:t>ｰ</a:t>
                </a:r>
                <a:r>
                  <a:rPr kumimoji="1" lang="en-US" altLang="ja-JP" sz="2400" b="1" u="sng" dirty="0">
                    <a:latin typeface="+mj-lt"/>
                  </a:rPr>
                  <a:t>10</a:t>
                </a:r>
                <a:r>
                  <a:rPr kumimoji="1" lang="en-US" altLang="ja-JP" sz="2400" b="1" u="sng" baseline="30000" dirty="0">
                    <a:latin typeface="+mj-lt"/>
                  </a:rPr>
                  <a:t>-2</a:t>
                </a:r>
                <a:r>
                  <a:rPr kumimoji="1" lang="en-US" altLang="ja-JP" sz="2400" b="1" u="sng" dirty="0">
                    <a:latin typeface="+mj-lt"/>
                  </a:rPr>
                  <a:t> C/m</a:t>
                </a:r>
                <a:r>
                  <a:rPr kumimoji="1" lang="en-US" altLang="ja-JP" sz="2400" b="1" u="sng" baseline="30000" dirty="0">
                    <a:latin typeface="+mj-lt"/>
                  </a:rPr>
                  <a:t>2</a:t>
                </a:r>
                <a:endParaRPr kumimoji="1" lang="en-US" altLang="ja-JP" sz="2400" b="1" u="sng" dirty="0">
                  <a:latin typeface="+mj-lt"/>
                </a:endParaRPr>
              </a:p>
              <a:p>
                <a:pPr>
                  <a:lnSpc>
                    <a:spcPct val="120000"/>
                  </a:lnSpc>
                  <a:spcBef>
                    <a:spcPts val="1200"/>
                  </a:spcBef>
                </a:pPr>
                <a:r>
                  <a:rPr lang="en-US" altLang="ja-JP" sz="2400" dirty="0">
                    <a:latin typeface="+mj-lt"/>
                  </a:rPr>
                  <a:t>From </a:t>
                </a:r>
                <a:r>
                  <a:rPr lang="en-US" altLang="ja-JP" sz="2400" b="1" dirty="0">
                    <a:latin typeface="+mj-lt"/>
                  </a:rPr>
                  <a:t>concentration of the E₁’ </a:t>
                </a:r>
                <a:r>
                  <a:rPr lang="en-US" altLang="ja-JP" sz="2400" b="1" dirty="0" err="1">
                    <a:latin typeface="+mj-lt"/>
                  </a:rPr>
                  <a:t>centre</a:t>
                </a:r>
                <a:r>
                  <a:rPr lang="en-US" altLang="ja-JP" sz="2400" b="1" dirty="0">
                    <a:latin typeface="+mj-lt"/>
                  </a:rPr>
                  <a:t> </a:t>
                </a:r>
                <a:r>
                  <a:rPr kumimoji="1" lang="en-US" altLang="ja-JP" sz="2400" dirty="0"/>
                  <a:t>produced in amorphous surface layers by low-velocity friction experiments </a:t>
                </a:r>
                <a:r>
                  <a:rPr kumimoji="1" lang="en-US" altLang="ja-JP" sz="2400" dirty="0">
                    <a:latin typeface="+mj-lt"/>
                  </a:rPr>
                  <a:t>mimicking fracturing of friction: </a:t>
                </a:r>
              </a:p>
              <a:p>
                <a:pPr algn="ctr">
                  <a:lnSpc>
                    <a:spcPct val="120000"/>
                  </a:lnSpc>
                  <a:spcBef>
                    <a:spcPts val="1200"/>
                  </a:spcBef>
                </a:pPr>
                <a14:m>
                  <m:oMath xmlns:m="http://schemas.openxmlformats.org/officeDocument/2006/math">
                    <m:r>
                      <a:rPr lang="en-029" altLang="ja-JP" sz="2400" b="1" i="1" u="sng" dirty="0" smtClean="0">
                        <a:solidFill>
                          <a:schemeClr val="tx1"/>
                        </a:solidFill>
                        <a:latin typeface="Cambria Math" panose="02040503050406030204" pitchFamily="18" charset="0"/>
                      </a:rPr>
                      <m:t>𝒒</m:t>
                    </m:r>
                    <m:r>
                      <a:rPr lang="en-029" altLang="ja-JP" sz="2400" b="1" i="1" u="sng" dirty="0" smtClean="0">
                        <a:solidFill>
                          <a:schemeClr val="bg1"/>
                        </a:solidFill>
                        <a:latin typeface="Cambria Math" panose="02040503050406030204" pitchFamily="18" charset="0"/>
                      </a:rPr>
                      <m:t> </m:t>
                    </m:r>
                  </m:oMath>
                </a14:m>
                <a:r>
                  <a:rPr kumimoji="1" lang="en-US" altLang="ja-JP" sz="2400" u="sng" dirty="0"/>
                  <a:t>= </a:t>
                </a:r>
                <a:r>
                  <a:rPr kumimoji="1" lang="en-US" altLang="ja-JP" sz="2400" b="1" u="sng" dirty="0">
                    <a:latin typeface="+mj-lt"/>
                  </a:rPr>
                  <a:t>10</a:t>
                </a:r>
                <a:r>
                  <a:rPr kumimoji="1" lang="en-US" altLang="ja-JP" sz="2400" b="1" u="sng" baseline="30000" dirty="0">
                    <a:latin typeface="+mj-lt"/>
                  </a:rPr>
                  <a:t>-6</a:t>
                </a:r>
                <a:r>
                  <a:rPr lang="ja-JP" altLang="en-US" sz="2400" b="1" u="sng" dirty="0">
                    <a:latin typeface="+mj-lt"/>
                  </a:rPr>
                  <a:t>ｰ</a:t>
                </a:r>
                <a:r>
                  <a:rPr kumimoji="1" lang="en-US" altLang="ja-JP" sz="2400" b="1" u="sng" dirty="0">
                    <a:latin typeface="+mj-lt"/>
                  </a:rPr>
                  <a:t>10</a:t>
                </a:r>
                <a:r>
                  <a:rPr kumimoji="1" lang="en-US" altLang="ja-JP" sz="2400" b="1" u="sng" baseline="30000" dirty="0">
                    <a:latin typeface="+mj-lt"/>
                  </a:rPr>
                  <a:t>-3</a:t>
                </a:r>
                <a:r>
                  <a:rPr kumimoji="1" lang="en-US" altLang="ja-JP" sz="2400" b="1" u="sng" dirty="0">
                    <a:latin typeface="+mj-lt"/>
                  </a:rPr>
                  <a:t> C/m</a:t>
                </a:r>
                <a:r>
                  <a:rPr kumimoji="1" lang="en-US" altLang="ja-JP" sz="2400" b="1" u="sng" baseline="30000" dirty="0">
                    <a:latin typeface="+mj-lt"/>
                  </a:rPr>
                  <a:t>2</a:t>
                </a:r>
                <a:endParaRPr lang="en-US" altLang="ja-JP" sz="2400" b="1" dirty="0">
                  <a:latin typeface="+mj-lt"/>
                </a:endParaRPr>
              </a:p>
              <a:p>
                <a:pPr>
                  <a:lnSpc>
                    <a:spcPct val="120000"/>
                  </a:lnSpc>
                  <a:spcBef>
                    <a:spcPts val="1200"/>
                  </a:spcBef>
                </a:pPr>
                <a:r>
                  <a:rPr lang="en-US" altLang="ja-JP" sz="2400" b="1" dirty="0">
                    <a:latin typeface="+mj-lt"/>
                  </a:rPr>
                  <a:t>Pin-on-disk friction experiments (Muto et al., 2008): </a:t>
                </a:r>
                <a:br>
                  <a:rPr lang="en-US" altLang="ja-JP" sz="2400" b="1" dirty="0">
                    <a:latin typeface="+mj-lt"/>
                  </a:rPr>
                </a:br>
                <a:r>
                  <a:rPr lang="en-US" altLang="ja-JP" sz="2400" b="1" dirty="0">
                    <a:latin typeface="+mj-lt"/>
                  </a:rPr>
                  <a:t>The largest surface charge density on frictional surface was </a:t>
                </a:r>
                <a:r>
                  <a:rPr lang="en-US" altLang="ja-JP" sz="2400" dirty="0"/>
                  <a:t>estimated from potential difference with Poisson’s equation </a:t>
                </a:r>
                <a14:m>
                  <m:oMath xmlns:m="http://schemas.openxmlformats.org/officeDocument/2006/math">
                    <m:r>
                      <a:rPr lang="en-US" altLang="ja-JP" sz="2400" b="0" i="1" dirty="0" smtClean="0">
                        <a:latin typeface="Cambria Math" panose="02040503050406030204" pitchFamily="18" charset="0"/>
                      </a:rPr>
                      <m:t>𝐸</m:t>
                    </m:r>
                    <m:r>
                      <a:rPr lang="en-US" altLang="ja-JP" sz="2400" b="0" i="1" dirty="0" smtClean="0">
                        <a:latin typeface="Cambria Math" panose="02040503050406030204" pitchFamily="18" charset="0"/>
                      </a:rPr>
                      <m:t> = </m:t>
                    </m:r>
                    <m:r>
                      <a:rPr lang="en-US" altLang="ja-JP" sz="2400" b="0" i="1" dirty="0" smtClean="0">
                        <a:latin typeface="Cambria Math" panose="02040503050406030204" pitchFamily="18" charset="0"/>
                      </a:rPr>
                      <m:t>𝜀</m:t>
                    </m:r>
                    <m:r>
                      <a:rPr lang="en-US" altLang="ja-JP" sz="2400" b="0" i="1" baseline="-25000" dirty="0" smtClean="0">
                        <a:latin typeface="Cambria Math" panose="02040503050406030204" pitchFamily="18" charset="0"/>
                      </a:rPr>
                      <m:t>0</m:t>
                    </m:r>
                    <m:r>
                      <a:rPr lang="en-US" altLang="ja-JP" sz="2400" b="0" i="1" dirty="0" smtClean="0">
                        <a:latin typeface="Cambria Math" panose="02040503050406030204" pitchFamily="18" charset="0"/>
                      </a:rPr>
                      <m:t>𝜑</m:t>
                    </m:r>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𝑑</m:t>
                    </m:r>
                    <m:r>
                      <a:rPr lang="en-US" altLang="ja-JP" sz="2400" b="0" i="1" dirty="0" smtClean="0">
                        <a:latin typeface="Cambria Math" panose="02040503050406030204" pitchFamily="18" charset="0"/>
                      </a:rPr>
                      <m:t> =</m:t>
                    </m:r>
                  </m:oMath>
                </a14:m>
                <a:r>
                  <a:rPr kumimoji="1" lang="en-US" altLang="ja-JP" sz="2400" dirty="0"/>
                  <a:t> </a:t>
                </a:r>
                <a:r>
                  <a:rPr kumimoji="1" lang="en-US" altLang="ja-JP" sz="2400" b="1" u="sng" dirty="0">
                    <a:latin typeface="+mj-lt"/>
                  </a:rPr>
                  <a:t>5.5×10</a:t>
                </a:r>
                <a:r>
                  <a:rPr kumimoji="1" lang="en-US" altLang="ja-JP" sz="2400" b="1" u="sng" baseline="30000" dirty="0">
                    <a:latin typeface="+mj-lt"/>
                  </a:rPr>
                  <a:t>-5</a:t>
                </a:r>
                <a:r>
                  <a:rPr kumimoji="1" lang="en-US" altLang="ja-JP" sz="2400" b="1" u="sng" dirty="0">
                    <a:latin typeface="+mj-lt"/>
                  </a:rPr>
                  <a:t> C/m</a:t>
                </a:r>
                <a:r>
                  <a:rPr kumimoji="1" lang="en-US" altLang="ja-JP" sz="2400" b="1" u="sng" baseline="30000" dirty="0">
                    <a:latin typeface="+mj-lt"/>
                  </a:rPr>
                  <a:t>2</a:t>
                </a:r>
                <a:r>
                  <a:rPr kumimoji="1" lang="en-US" altLang="ja-JP" sz="2400" b="1" baseline="30000" dirty="0">
                    <a:latin typeface="+mj-lt"/>
                  </a:rPr>
                  <a:t>  </a:t>
                </a:r>
                <a:r>
                  <a:rPr kumimoji="1" lang="ja-JP" altLang="en-US" sz="2400" b="1" dirty="0">
                    <a:latin typeface="+mj-lt"/>
                  </a:rPr>
                  <a:t>→</a:t>
                </a:r>
                <a:r>
                  <a:rPr kumimoji="1" lang="en-US" altLang="ja-JP" sz="2400" b="1" dirty="0">
                    <a:latin typeface="+mj-lt"/>
                  </a:rPr>
                  <a:t> </a:t>
                </a:r>
                <a:r>
                  <a:rPr lang="en-US" altLang="ja-JP" sz="2400" b="1" dirty="0">
                    <a:solidFill>
                      <a:schemeClr val="accent1"/>
                    </a:solidFill>
                    <a:latin typeface="+mj-lt"/>
                  </a:rPr>
                  <a:t>ranged in the above values</a:t>
                </a:r>
                <a:endParaRPr kumimoji="1" lang="en-US" altLang="ja-JP" sz="2400" b="1" dirty="0">
                  <a:solidFill>
                    <a:schemeClr val="accent1"/>
                  </a:solidFill>
                  <a:latin typeface="+mj-lt"/>
                </a:endParaRPr>
              </a:p>
            </p:txBody>
          </p:sp>
        </mc:Choice>
        <mc:Fallback xmlns="">
          <p:sp>
            <p:nvSpPr>
              <p:cNvPr id="9" name="テキスト ボックス 8">
                <a:extLst>
                  <a:ext uri="{FF2B5EF4-FFF2-40B4-BE49-F238E27FC236}">
                    <a16:creationId xmlns:a16="http://schemas.microsoft.com/office/drawing/2014/main" id="{C3C182A5-7AC8-AE91-C0F7-9EFCA6CC57A7}"/>
                  </a:ext>
                </a:extLst>
              </p:cNvPr>
              <p:cNvSpPr txBox="1">
                <a:spLocks noRot="1" noChangeAspect="1" noMove="1" noResize="1" noEditPoints="1" noAdjustHandles="1" noChangeArrowheads="1" noChangeShapeType="1" noTextEdit="1"/>
              </p:cNvSpPr>
              <p:nvPr/>
            </p:nvSpPr>
            <p:spPr>
              <a:xfrm>
                <a:off x="9262911" y="2708368"/>
                <a:ext cx="8481759" cy="5564600"/>
              </a:xfrm>
              <a:prstGeom prst="rect">
                <a:avLst/>
              </a:prstGeom>
              <a:blipFill>
                <a:blip r:embed="rId3"/>
                <a:stretch>
                  <a:fillRect l="-1150" t="-110" r="-1366" b="-18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9E1A4AA-53F6-4312-0661-073BC26E16AC}"/>
                  </a:ext>
                </a:extLst>
              </p:cNvPr>
              <p:cNvSpPr txBox="1"/>
              <p:nvPr/>
            </p:nvSpPr>
            <p:spPr>
              <a:xfrm>
                <a:off x="539750" y="2117725"/>
                <a:ext cx="17204919" cy="584775"/>
              </a:xfrm>
              <a:prstGeom prst="rect">
                <a:avLst/>
              </a:prstGeom>
              <a:solidFill>
                <a:schemeClr val="accent1"/>
              </a:solidFill>
              <a:ln>
                <a:noFill/>
              </a:ln>
            </p:spPr>
            <p:txBody>
              <a:bodyPr wrap="square">
                <a:spAutoFit/>
              </a:bodyPr>
              <a:lstStyle/>
              <a:p>
                <a:r>
                  <a:rPr lang="en-029" altLang="ja-JP" sz="3200" b="1" dirty="0">
                    <a:solidFill>
                      <a:schemeClr val="bg1"/>
                    </a:solidFill>
                    <a:latin typeface="+mj-lt"/>
                  </a:rPr>
                  <a:t>Surface charge density </a:t>
                </a:r>
                <a:r>
                  <a:rPr lang="en-US" altLang="ja-JP" sz="3200" b="1" dirty="0">
                    <a:solidFill>
                      <a:schemeClr val="bg1"/>
                    </a:solidFill>
                    <a:latin typeface="+mj-lt"/>
                  </a:rPr>
                  <a:t>of friction/fracturing quartz</a:t>
                </a:r>
                <a:r>
                  <a:rPr lang="en-029" altLang="ja-JP" sz="3200" b="1" dirty="0">
                    <a:solidFill>
                      <a:schemeClr val="bg1"/>
                    </a:solidFill>
                    <a:latin typeface="+mj-lt"/>
                  </a:rPr>
                  <a:t>, </a:t>
                </a:r>
                <a14:m>
                  <m:oMath xmlns:m="http://schemas.openxmlformats.org/officeDocument/2006/math">
                    <m:r>
                      <a:rPr lang="en-029" altLang="ja-JP" sz="3200" b="1" i="1" dirty="0" smtClean="0">
                        <a:solidFill>
                          <a:schemeClr val="bg1"/>
                        </a:solidFill>
                        <a:latin typeface="Cambria Math" panose="02040503050406030204" pitchFamily="18" charset="0"/>
                      </a:rPr>
                      <m:t>𝒒</m:t>
                    </m:r>
                  </m:oMath>
                </a14:m>
                <a:endParaRPr lang="en-029" altLang="ja-JP" sz="3200" b="1" i="1" dirty="0">
                  <a:solidFill>
                    <a:schemeClr val="bg1"/>
                  </a:solidFill>
                  <a:latin typeface="+mj-lt"/>
                </a:endParaRPr>
              </a:p>
            </p:txBody>
          </p:sp>
        </mc:Choice>
        <mc:Fallback xmlns="">
          <p:sp>
            <p:nvSpPr>
              <p:cNvPr id="19" name="テキスト ボックス 18">
                <a:extLst>
                  <a:ext uri="{FF2B5EF4-FFF2-40B4-BE49-F238E27FC236}">
                    <a16:creationId xmlns:a16="http://schemas.microsoft.com/office/drawing/2014/main" id="{49E1A4AA-53F6-4312-0661-073BC26E16AC}"/>
                  </a:ext>
                </a:extLst>
              </p:cNvPr>
              <p:cNvSpPr txBox="1">
                <a:spLocks noRot="1" noChangeAspect="1" noMove="1" noResize="1" noEditPoints="1" noAdjustHandles="1" noChangeArrowheads="1" noChangeShapeType="1" noTextEdit="1"/>
              </p:cNvSpPr>
              <p:nvPr/>
            </p:nvSpPr>
            <p:spPr>
              <a:xfrm>
                <a:off x="539750" y="2117725"/>
                <a:ext cx="17204919" cy="584775"/>
              </a:xfrm>
              <a:prstGeom prst="rect">
                <a:avLst/>
              </a:prstGeom>
              <a:blipFill>
                <a:blip r:embed="rId4"/>
                <a:stretch>
                  <a:fillRect l="-921" t="-13542" b="-33333"/>
                </a:stretch>
              </a:blipFill>
              <a:ln>
                <a:noFill/>
              </a:ln>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B830B5DA-0CE2-5470-AA9E-7AECA641C94D}"/>
              </a:ext>
            </a:extLst>
          </p:cNvPr>
          <p:cNvSpPr txBox="1"/>
          <p:nvPr/>
        </p:nvSpPr>
        <p:spPr>
          <a:xfrm>
            <a:off x="1572198" y="5885863"/>
            <a:ext cx="6047473" cy="369332"/>
          </a:xfrm>
          <a:prstGeom prst="rect">
            <a:avLst/>
          </a:prstGeom>
          <a:noFill/>
        </p:spPr>
        <p:txBody>
          <a:bodyPr wrap="square">
            <a:spAutoFit/>
          </a:bodyPr>
          <a:lstStyle/>
          <a:p>
            <a:pPr algn="ctr"/>
            <a:r>
              <a:rPr kumimoji="1" lang="en-US" altLang="ja-JP" sz="1800" dirty="0"/>
              <a:t>Low-velocity friction experiments (Tanaka et al., 2021)</a:t>
            </a:r>
            <a:endParaRPr lang="ja-JP" altLang="en-US" sz="1800" dirty="0"/>
          </a:p>
        </p:txBody>
      </p:sp>
      <p:grpSp>
        <p:nvGrpSpPr>
          <p:cNvPr id="89" name="グループ化 88">
            <a:extLst>
              <a:ext uri="{FF2B5EF4-FFF2-40B4-BE49-F238E27FC236}">
                <a16:creationId xmlns:a16="http://schemas.microsoft.com/office/drawing/2014/main" id="{4CDFCFDF-3CBC-7A15-5725-31BF0F655AC0}"/>
              </a:ext>
            </a:extLst>
          </p:cNvPr>
          <p:cNvGrpSpPr/>
          <p:nvPr/>
        </p:nvGrpSpPr>
        <p:grpSpPr>
          <a:xfrm>
            <a:off x="954047" y="3099304"/>
            <a:ext cx="7348035" cy="2765552"/>
            <a:chOff x="1219367" y="2666963"/>
            <a:chExt cx="7313635" cy="2765552"/>
          </a:xfrm>
        </p:grpSpPr>
        <p:pic>
          <p:nvPicPr>
            <p:cNvPr id="20" name="図 19">
              <a:extLst>
                <a:ext uri="{FF2B5EF4-FFF2-40B4-BE49-F238E27FC236}">
                  <a16:creationId xmlns:a16="http://schemas.microsoft.com/office/drawing/2014/main" id="{7C512EF8-915B-305A-A070-F5F68F9B3D35}"/>
                </a:ext>
              </a:extLst>
            </p:cNvPr>
            <p:cNvPicPr>
              <a:picLocks noChangeAspect="1"/>
            </p:cNvPicPr>
            <p:nvPr/>
          </p:nvPicPr>
          <p:blipFill>
            <a:blip r:embed="rId5"/>
            <a:stretch>
              <a:fillRect/>
            </a:stretch>
          </p:blipFill>
          <p:spPr>
            <a:xfrm>
              <a:off x="1219367" y="2666963"/>
              <a:ext cx="3455303" cy="2765552"/>
            </a:xfrm>
            <a:prstGeom prst="rect">
              <a:avLst/>
            </a:prstGeom>
          </p:spPr>
        </p:pic>
        <p:sp>
          <p:nvSpPr>
            <p:cNvPr id="23" name="テキスト ボックス 22">
              <a:extLst>
                <a:ext uri="{FF2B5EF4-FFF2-40B4-BE49-F238E27FC236}">
                  <a16:creationId xmlns:a16="http://schemas.microsoft.com/office/drawing/2014/main" id="{CE441939-691F-FABC-08A3-830DECAE50CC}"/>
                </a:ext>
              </a:extLst>
            </p:cNvPr>
            <p:cNvSpPr txBox="1"/>
            <p:nvPr/>
          </p:nvSpPr>
          <p:spPr>
            <a:xfrm>
              <a:off x="4713066" y="2666963"/>
              <a:ext cx="3819936" cy="1636602"/>
            </a:xfrm>
            <a:prstGeom prst="rect">
              <a:avLst/>
            </a:prstGeom>
            <a:noFill/>
          </p:spPr>
          <p:txBody>
            <a:bodyPr wrap="square">
              <a:spAutoFit/>
            </a:bodyPr>
            <a:lstStyle/>
            <a:p>
              <a:pPr>
                <a:lnSpc>
                  <a:spcPct val="110000"/>
                </a:lnSpc>
                <a:spcBef>
                  <a:spcPts val="600"/>
                </a:spcBef>
              </a:pPr>
              <a:r>
                <a:rPr lang="en-US" altLang="ja-JP" sz="2400" dirty="0">
                  <a:latin typeface="+mj-lt"/>
                </a:rPr>
                <a:t>Experimental conditions</a:t>
              </a:r>
            </a:p>
            <a:p>
              <a:pPr marL="285750" indent="-285750">
                <a:lnSpc>
                  <a:spcPct val="110000"/>
                </a:lnSpc>
                <a:spcBef>
                  <a:spcPts val="600"/>
                </a:spcBef>
                <a:buFont typeface="Wingdings" panose="05000000000000000000" pitchFamily="2" charset="2"/>
                <a:buChar char="ü"/>
              </a:pPr>
              <a:r>
                <a:rPr lang="en-US" altLang="ja-JP" sz="1800" dirty="0"/>
                <a:t>Normal stress = 1 MPa</a:t>
              </a:r>
            </a:p>
            <a:p>
              <a:pPr marL="285750" indent="-285750">
                <a:lnSpc>
                  <a:spcPct val="110000"/>
                </a:lnSpc>
                <a:spcBef>
                  <a:spcPts val="600"/>
                </a:spcBef>
                <a:buFont typeface="Wingdings" panose="05000000000000000000" pitchFamily="2" charset="2"/>
                <a:buChar char="ü"/>
              </a:pPr>
              <a:r>
                <a:rPr lang="en-US" altLang="ja-JP" sz="1800" dirty="0"/>
                <a:t>Slip rate = 7.7×10</a:t>
              </a:r>
              <a:r>
                <a:rPr lang="en-US" altLang="ja-JP" sz="1800" baseline="30000" dirty="0"/>
                <a:t>−4 </a:t>
              </a:r>
              <a:r>
                <a:rPr lang="en-US" altLang="ja-JP" sz="1800" dirty="0"/>
                <a:t>m/s</a:t>
              </a:r>
            </a:p>
            <a:p>
              <a:pPr marL="285750" indent="-285750">
                <a:lnSpc>
                  <a:spcPct val="110000"/>
                </a:lnSpc>
                <a:spcBef>
                  <a:spcPts val="600"/>
                </a:spcBef>
                <a:buFont typeface="Wingdings" panose="05000000000000000000" pitchFamily="2" charset="2"/>
                <a:buChar char="ü"/>
              </a:pPr>
              <a:r>
                <a:rPr lang="en-US" altLang="ja-JP" sz="1800" dirty="0"/>
                <a:t>Shear displacement = 0.28</a:t>
              </a:r>
              <a:r>
                <a:rPr lang="ja-JP" altLang="en-US" sz="1800" dirty="0"/>
                <a:t>ｰ</a:t>
              </a:r>
              <a:r>
                <a:rPr lang="en-US" altLang="ja-JP" sz="1800" dirty="0"/>
                <a:t>1.4 m</a:t>
              </a:r>
              <a:endParaRPr lang="ja-JP" altLang="en-US" sz="1800" dirty="0"/>
            </a:p>
          </p:txBody>
        </p:sp>
        <p:cxnSp>
          <p:nvCxnSpPr>
            <p:cNvPr id="25" name="直線矢印コネクタ 24">
              <a:extLst>
                <a:ext uri="{FF2B5EF4-FFF2-40B4-BE49-F238E27FC236}">
                  <a16:creationId xmlns:a16="http://schemas.microsoft.com/office/drawing/2014/main" id="{1C8313AA-EF50-B644-B1F4-B867781FB591}"/>
                </a:ext>
              </a:extLst>
            </p:cNvPr>
            <p:cNvCxnSpPr>
              <a:cxnSpLocks/>
              <a:stCxn id="29" idx="1"/>
            </p:cNvCxnSpPr>
            <p:nvPr/>
          </p:nvCxnSpPr>
          <p:spPr>
            <a:xfrm flipH="1" flipV="1">
              <a:off x="4459035" y="4788351"/>
              <a:ext cx="405724" cy="165916"/>
            </a:xfrm>
            <a:prstGeom prst="straightConnector1">
              <a:avLst/>
            </a:prstGeom>
            <a:ln w="381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5CB21B8F-2BC9-3162-C3D8-34FDDF4A8A7B}"/>
                </a:ext>
              </a:extLst>
            </p:cNvPr>
            <p:cNvSpPr txBox="1"/>
            <p:nvPr/>
          </p:nvSpPr>
          <p:spPr>
            <a:xfrm>
              <a:off x="4864759" y="4538768"/>
              <a:ext cx="3442053" cy="830997"/>
            </a:xfrm>
            <a:prstGeom prst="rect">
              <a:avLst/>
            </a:prstGeom>
            <a:noFill/>
          </p:spPr>
          <p:txBody>
            <a:bodyPr wrap="square">
              <a:spAutoFit/>
            </a:bodyPr>
            <a:lstStyle/>
            <a:p>
              <a:r>
                <a:rPr kumimoji="1" lang="en-US" altLang="ja-JP" sz="2400" dirty="0">
                  <a:solidFill>
                    <a:schemeClr val="accent1"/>
                  </a:solidFill>
                  <a:latin typeface="+mj-lt"/>
                </a:rPr>
                <a:t>Electron spin resonance (ESR)</a:t>
              </a:r>
              <a:endParaRPr lang="ja-JP" altLang="en-US" sz="2400" dirty="0">
                <a:solidFill>
                  <a:schemeClr val="accent1"/>
                </a:solidFill>
                <a:latin typeface="+mj-lt"/>
              </a:endParaRPr>
            </a:p>
          </p:txBody>
        </p:sp>
      </p:grpSp>
      <p:sp>
        <p:nvSpPr>
          <p:cNvPr id="82" name="テキスト ボックス 81">
            <a:extLst>
              <a:ext uri="{FF2B5EF4-FFF2-40B4-BE49-F238E27FC236}">
                <a16:creationId xmlns:a16="http://schemas.microsoft.com/office/drawing/2014/main" id="{A3569BA9-6F5D-2961-A130-0CEF443DA461}"/>
              </a:ext>
            </a:extLst>
          </p:cNvPr>
          <p:cNvSpPr txBox="1"/>
          <p:nvPr/>
        </p:nvSpPr>
        <p:spPr>
          <a:xfrm>
            <a:off x="1741592" y="9388540"/>
            <a:ext cx="5442367" cy="369332"/>
          </a:xfrm>
          <a:prstGeom prst="rect">
            <a:avLst/>
          </a:prstGeom>
          <a:noFill/>
        </p:spPr>
        <p:txBody>
          <a:bodyPr wrap="square">
            <a:spAutoFit/>
          </a:bodyPr>
          <a:lstStyle/>
          <a:p>
            <a:r>
              <a:rPr lang="en-US" altLang="ja-JP" sz="1800" dirty="0">
                <a:solidFill>
                  <a:prstClr val="black"/>
                </a:solidFill>
                <a:latin typeface="Roboto Light"/>
                <a:ea typeface="メイリオ"/>
              </a:rPr>
              <a:t>Results of ESR measurements (</a:t>
            </a: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Tanaka et al., 2022)</a:t>
            </a:r>
            <a:endParaRPr lang="ja-JP" altLang="en-US" dirty="0"/>
          </a:p>
        </p:txBody>
      </p:sp>
      <p:grpSp>
        <p:nvGrpSpPr>
          <p:cNvPr id="90" name="グループ化 89">
            <a:extLst>
              <a:ext uri="{FF2B5EF4-FFF2-40B4-BE49-F238E27FC236}">
                <a16:creationId xmlns:a16="http://schemas.microsoft.com/office/drawing/2014/main" id="{AD073838-9448-920A-34DC-ABF2C6397D4B}"/>
              </a:ext>
            </a:extLst>
          </p:cNvPr>
          <p:cNvGrpSpPr/>
          <p:nvPr/>
        </p:nvGrpSpPr>
        <p:grpSpPr>
          <a:xfrm>
            <a:off x="583803" y="6347824"/>
            <a:ext cx="7627664" cy="3048850"/>
            <a:chOff x="458937" y="6053074"/>
            <a:chExt cx="7627664" cy="3048850"/>
          </a:xfrm>
        </p:grpSpPr>
        <p:grpSp>
          <p:nvGrpSpPr>
            <p:cNvPr id="88" name="グループ化 87">
              <a:extLst>
                <a:ext uri="{FF2B5EF4-FFF2-40B4-BE49-F238E27FC236}">
                  <a16:creationId xmlns:a16="http://schemas.microsoft.com/office/drawing/2014/main" id="{B2FB8084-DECA-C202-A342-596387EE1406}"/>
                </a:ext>
              </a:extLst>
            </p:cNvPr>
            <p:cNvGrpSpPr/>
            <p:nvPr/>
          </p:nvGrpSpPr>
          <p:grpSpPr>
            <a:xfrm>
              <a:off x="468812" y="6059402"/>
              <a:ext cx="4205858" cy="2675435"/>
              <a:chOff x="423093" y="6174106"/>
              <a:chExt cx="4205858" cy="2675435"/>
            </a:xfrm>
          </p:grpSpPr>
          <p:grpSp>
            <p:nvGrpSpPr>
              <p:cNvPr id="59" name="グループ化 58">
                <a:extLst>
                  <a:ext uri="{FF2B5EF4-FFF2-40B4-BE49-F238E27FC236}">
                    <a16:creationId xmlns:a16="http://schemas.microsoft.com/office/drawing/2014/main" id="{5FCF3026-9C27-95A0-3E9B-0D9D564A6106}"/>
                  </a:ext>
                </a:extLst>
              </p:cNvPr>
              <p:cNvGrpSpPr/>
              <p:nvPr/>
            </p:nvGrpSpPr>
            <p:grpSpPr>
              <a:xfrm>
                <a:off x="423093" y="6174106"/>
                <a:ext cx="4205858" cy="2383365"/>
                <a:chOff x="409229" y="5880819"/>
                <a:chExt cx="4205858" cy="2383365"/>
              </a:xfrm>
            </p:grpSpPr>
            <p:grpSp>
              <p:nvGrpSpPr>
                <p:cNvPr id="33" name="グループ化 32">
                  <a:extLst>
                    <a:ext uri="{FF2B5EF4-FFF2-40B4-BE49-F238E27FC236}">
                      <a16:creationId xmlns:a16="http://schemas.microsoft.com/office/drawing/2014/main" id="{CA5D4E1F-41A0-FD5C-36C7-9ECF337DF397}"/>
                    </a:ext>
                  </a:extLst>
                </p:cNvPr>
                <p:cNvGrpSpPr/>
                <p:nvPr/>
              </p:nvGrpSpPr>
              <p:grpSpPr>
                <a:xfrm>
                  <a:off x="699198" y="6414450"/>
                  <a:ext cx="3595854" cy="1849734"/>
                  <a:chOff x="12765020" y="4258230"/>
                  <a:chExt cx="4954610" cy="2548689"/>
                </a:xfrm>
              </p:grpSpPr>
              <p:sp>
                <p:nvSpPr>
                  <p:cNvPr id="34" name="正方形/長方形 33">
                    <a:extLst>
                      <a:ext uri="{FF2B5EF4-FFF2-40B4-BE49-F238E27FC236}">
                        <a16:creationId xmlns:a16="http://schemas.microsoft.com/office/drawing/2014/main" id="{52E97DC3-8759-F4DD-2CC5-70C62E9C667A}"/>
                      </a:ext>
                    </a:extLst>
                  </p:cNvPr>
                  <p:cNvSpPr/>
                  <p:nvPr/>
                </p:nvSpPr>
                <p:spPr>
                  <a:xfrm>
                    <a:off x="17135856" y="4856774"/>
                    <a:ext cx="496108" cy="833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725D6AC-CE4B-B59C-7A41-D216CCC89813}"/>
                      </a:ext>
                    </a:extLst>
                  </p:cNvPr>
                  <p:cNvSpPr/>
                  <p:nvPr/>
                </p:nvSpPr>
                <p:spPr>
                  <a:xfrm>
                    <a:off x="15586887" y="4856773"/>
                    <a:ext cx="333516" cy="17221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AE9CAC46-18C6-4FF2-7B6F-20D866D8231D}"/>
                      </a:ext>
                    </a:extLst>
                  </p:cNvPr>
                  <p:cNvCxnSpPr>
                    <a:cxnSpLocks/>
                  </p:cNvCxnSpPr>
                  <p:nvPr/>
                </p:nvCxnSpPr>
                <p:spPr>
                  <a:xfrm>
                    <a:off x="15747247" y="4690613"/>
                    <a:ext cx="0" cy="1888329"/>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5E4D488D-B239-DBDE-B5D1-54E1A11E4385}"/>
                      </a:ext>
                    </a:extLst>
                  </p:cNvPr>
                  <p:cNvGrpSpPr/>
                  <p:nvPr/>
                </p:nvGrpSpPr>
                <p:grpSpPr>
                  <a:xfrm>
                    <a:off x="12765020" y="4988552"/>
                    <a:ext cx="4954610" cy="1445925"/>
                    <a:chOff x="10267731" y="5556534"/>
                    <a:chExt cx="2960696" cy="668336"/>
                  </a:xfrm>
                </p:grpSpPr>
                <p:sp>
                  <p:nvSpPr>
                    <p:cNvPr id="43" name="Freeform 13">
                      <a:extLst>
                        <a:ext uri="{FF2B5EF4-FFF2-40B4-BE49-F238E27FC236}">
                          <a16:creationId xmlns:a16="http://schemas.microsoft.com/office/drawing/2014/main" id="{8D5C467B-1E0E-C447-3E51-282557AD3CA4}"/>
                        </a:ext>
                      </a:extLst>
                    </p:cNvPr>
                    <p:cNvSpPr>
                      <a:spLocks/>
                    </p:cNvSpPr>
                    <p:nvPr/>
                  </p:nvSpPr>
                  <p:spPr bwMode="auto">
                    <a:xfrm>
                      <a:off x="10267731" y="5556534"/>
                      <a:ext cx="728665" cy="280988"/>
                    </a:xfrm>
                    <a:custGeom>
                      <a:avLst/>
                      <a:gdLst>
                        <a:gd name="T0" fmla="*/ 8 w 459"/>
                        <a:gd name="T1" fmla="*/ 96 h 177"/>
                        <a:gd name="T2" fmla="*/ 16 w 459"/>
                        <a:gd name="T3" fmla="*/ 96 h 177"/>
                        <a:gd name="T4" fmla="*/ 22 w 459"/>
                        <a:gd name="T5" fmla="*/ 90 h 177"/>
                        <a:gd name="T6" fmla="*/ 33 w 459"/>
                        <a:gd name="T7" fmla="*/ 90 h 177"/>
                        <a:gd name="T8" fmla="*/ 40 w 459"/>
                        <a:gd name="T9" fmla="*/ 99 h 177"/>
                        <a:gd name="T10" fmla="*/ 49 w 459"/>
                        <a:gd name="T11" fmla="*/ 101 h 177"/>
                        <a:gd name="T12" fmla="*/ 56 w 459"/>
                        <a:gd name="T13" fmla="*/ 107 h 177"/>
                        <a:gd name="T14" fmla="*/ 65 w 459"/>
                        <a:gd name="T15" fmla="*/ 101 h 177"/>
                        <a:gd name="T16" fmla="*/ 74 w 459"/>
                        <a:gd name="T17" fmla="*/ 108 h 177"/>
                        <a:gd name="T18" fmla="*/ 80 w 459"/>
                        <a:gd name="T19" fmla="*/ 124 h 177"/>
                        <a:gd name="T20" fmla="*/ 86 w 459"/>
                        <a:gd name="T21" fmla="*/ 117 h 177"/>
                        <a:gd name="T22" fmla="*/ 94 w 459"/>
                        <a:gd name="T23" fmla="*/ 124 h 177"/>
                        <a:gd name="T24" fmla="*/ 99 w 459"/>
                        <a:gd name="T25" fmla="*/ 147 h 177"/>
                        <a:gd name="T26" fmla="*/ 105 w 459"/>
                        <a:gd name="T27" fmla="*/ 170 h 177"/>
                        <a:gd name="T28" fmla="*/ 114 w 459"/>
                        <a:gd name="T29" fmla="*/ 173 h 177"/>
                        <a:gd name="T30" fmla="*/ 119 w 459"/>
                        <a:gd name="T31" fmla="*/ 128 h 177"/>
                        <a:gd name="T32" fmla="*/ 125 w 459"/>
                        <a:gd name="T33" fmla="*/ 71 h 177"/>
                        <a:gd name="T34" fmla="*/ 130 w 459"/>
                        <a:gd name="T35" fmla="*/ 36 h 177"/>
                        <a:gd name="T36" fmla="*/ 134 w 459"/>
                        <a:gd name="T37" fmla="*/ 11 h 177"/>
                        <a:gd name="T38" fmla="*/ 142 w 459"/>
                        <a:gd name="T39" fmla="*/ 3 h 177"/>
                        <a:gd name="T40" fmla="*/ 147 w 459"/>
                        <a:gd name="T41" fmla="*/ 36 h 177"/>
                        <a:gd name="T42" fmla="*/ 153 w 459"/>
                        <a:gd name="T43" fmla="*/ 60 h 177"/>
                        <a:gd name="T44" fmla="*/ 159 w 459"/>
                        <a:gd name="T45" fmla="*/ 70 h 177"/>
                        <a:gd name="T46" fmla="*/ 167 w 459"/>
                        <a:gd name="T47" fmla="*/ 62 h 177"/>
                        <a:gd name="T48" fmla="*/ 173 w 459"/>
                        <a:gd name="T49" fmla="*/ 84 h 177"/>
                        <a:gd name="T50" fmla="*/ 180 w 459"/>
                        <a:gd name="T51" fmla="*/ 82 h 177"/>
                        <a:gd name="T52" fmla="*/ 188 w 459"/>
                        <a:gd name="T53" fmla="*/ 88 h 177"/>
                        <a:gd name="T54" fmla="*/ 196 w 459"/>
                        <a:gd name="T55" fmla="*/ 93 h 177"/>
                        <a:gd name="T56" fmla="*/ 204 w 459"/>
                        <a:gd name="T57" fmla="*/ 84 h 177"/>
                        <a:gd name="T58" fmla="*/ 211 w 459"/>
                        <a:gd name="T59" fmla="*/ 87 h 177"/>
                        <a:gd name="T60" fmla="*/ 222 w 459"/>
                        <a:gd name="T61" fmla="*/ 85 h 177"/>
                        <a:gd name="T62" fmla="*/ 228 w 459"/>
                        <a:gd name="T63" fmla="*/ 90 h 177"/>
                        <a:gd name="T64" fmla="*/ 237 w 459"/>
                        <a:gd name="T65" fmla="*/ 90 h 177"/>
                        <a:gd name="T66" fmla="*/ 244 w 459"/>
                        <a:gd name="T67" fmla="*/ 101 h 177"/>
                        <a:gd name="T68" fmla="*/ 250 w 459"/>
                        <a:gd name="T69" fmla="*/ 99 h 177"/>
                        <a:gd name="T70" fmla="*/ 259 w 459"/>
                        <a:gd name="T71" fmla="*/ 96 h 177"/>
                        <a:gd name="T72" fmla="*/ 267 w 459"/>
                        <a:gd name="T73" fmla="*/ 99 h 177"/>
                        <a:gd name="T74" fmla="*/ 274 w 459"/>
                        <a:gd name="T75" fmla="*/ 91 h 177"/>
                        <a:gd name="T76" fmla="*/ 282 w 459"/>
                        <a:gd name="T77" fmla="*/ 88 h 177"/>
                        <a:gd name="T78" fmla="*/ 287 w 459"/>
                        <a:gd name="T79" fmla="*/ 80 h 177"/>
                        <a:gd name="T80" fmla="*/ 296 w 459"/>
                        <a:gd name="T81" fmla="*/ 93 h 177"/>
                        <a:gd name="T82" fmla="*/ 304 w 459"/>
                        <a:gd name="T83" fmla="*/ 91 h 177"/>
                        <a:gd name="T84" fmla="*/ 311 w 459"/>
                        <a:gd name="T85" fmla="*/ 97 h 177"/>
                        <a:gd name="T86" fmla="*/ 318 w 459"/>
                        <a:gd name="T87" fmla="*/ 97 h 177"/>
                        <a:gd name="T88" fmla="*/ 324 w 459"/>
                        <a:gd name="T89" fmla="*/ 94 h 177"/>
                        <a:gd name="T90" fmla="*/ 332 w 459"/>
                        <a:gd name="T91" fmla="*/ 99 h 177"/>
                        <a:gd name="T92" fmla="*/ 341 w 459"/>
                        <a:gd name="T93" fmla="*/ 90 h 177"/>
                        <a:gd name="T94" fmla="*/ 348 w 459"/>
                        <a:gd name="T95" fmla="*/ 99 h 177"/>
                        <a:gd name="T96" fmla="*/ 353 w 459"/>
                        <a:gd name="T97" fmla="*/ 102 h 177"/>
                        <a:gd name="T98" fmla="*/ 361 w 459"/>
                        <a:gd name="T99" fmla="*/ 104 h 177"/>
                        <a:gd name="T100" fmla="*/ 370 w 459"/>
                        <a:gd name="T101" fmla="*/ 93 h 177"/>
                        <a:gd name="T102" fmla="*/ 376 w 459"/>
                        <a:gd name="T103" fmla="*/ 94 h 177"/>
                        <a:gd name="T104" fmla="*/ 384 w 459"/>
                        <a:gd name="T105" fmla="*/ 84 h 177"/>
                        <a:gd name="T106" fmla="*/ 392 w 459"/>
                        <a:gd name="T107" fmla="*/ 77 h 177"/>
                        <a:gd name="T108" fmla="*/ 399 w 459"/>
                        <a:gd name="T109" fmla="*/ 87 h 177"/>
                        <a:gd name="T110" fmla="*/ 405 w 459"/>
                        <a:gd name="T111" fmla="*/ 93 h 177"/>
                        <a:gd name="T112" fmla="*/ 413 w 459"/>
                        <a:gd name="T113" fmla="*/ 93 h 177"/>
                        <a:gd name="T114" fmla="*/ 419 w 459"/>
                        <a:gd name="T115" fmla="*/ 94 h 177"/>
                        <a:gd name="T116" fmla="*/ 427 w 459"/>
                        <a:gd name="T117" fmla="*/ 82 h 177"/>
                        <a:gd name="T118" fmla="*/ 435 w 459"/>
                        <a:gd name="T119" fmla="*/ 88 h 177"/>
                        <a:gd name="T120" fmla="*/ 439 w 459"/>
                        <a:gd name="T121" fmla="*/ 96 h 177"/>
                        <a:gd name="T122" fmla="*/ 447 w 459"/>
                        <a:gd name="T123" fmla="*/ 93 h 177"/>
                        <a:gd name="T124" fmla="*/ 455 w 459"/>
                        <a:gd name="T125"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 h="177">
                          <a:moveTo>
                            <a:pt x="0" y="91"/>
                          </a:moveTo>
                          <a:lnTo>
                            <a:pt x="0" y="96"/>
                          </a:lnTo>
                          <a:lnTo>
                            <a:pt x="0" y="97"/>
                          </a:lnTo>
                          <a:lnTo>
                            <a:pt x="2" y="96"/>
                          </a:lnTo>
                          <a:lnTo>
                            <a:pt x="2" y="97"/>
                          </a:lnTo>
                          <a:lnTo>
                            <a:pt x="2" y="96"/>
                          </a:lnTo>
                          <a:lnTo>
                            <a:pt x="3" y="96"/>
                          </a:lnTo>
                          <a:lnTo>
                            <a:pt x="3" y="94"/>
                          </a:lnTo>
                          <a:lnTo>
                            <a:pt x="5" y="94"/>
                          </a:lnTo>
                          <a:lnTo>
                            <a:pt x="6" y="94"/>
                          </a:lnTo>
                          <a:lnTo>
                            <a:pt x="8" y="96"/>
                          </a:lnTo>
                          <a:lnTo>
                            <a:pt x="8" y="97"/>
                          </a:lnTo>
                          <a:lnTo>
                            <a:pt x="9" y="99"/>
                          </a:lnTo>
                          <a:lnTo>
                            <a:pt x="9" y="101"/>
                          </a:lnTo>
                          <a:lnTo>
                            <a:pt x="11" y="102"/>
                          </a:lnTo>
                          <a:lnTo>
                            <a:pt x="11" y="101"/>
                          </a:lnTo>
                          <a:lnTo>
                            <a:pt x="12" y="101"/>
                          </a:lnTo>
                          <a:lnTo>
                            <a:pt x="12" y="99"/>
                          </a:lnTo>
                          <a:lnTo>
                            <a:pt x="14" y="101"/>
                          </a:lnTo>
                          <a:lnTo>
                            <a:pt x="14" y="99"/>
                          </a:lnTo>
                          <a:lnTo>
                            <a:pt x="14" y="97"/>
                          </a:lnTo>
                          <a:lnTo>
                            <a:pt x="16" y="96"/>
                          </a:lnTo>
                          <a:lnTo>
                            <a:pt x="16" y="94"/>
                          </a:lnTo>
                          <a:lnTo>
                            <a:pt x="16" y="93"/>
                          </a:lnTo>
                          <a:lnTo>
                            <a:pt x="17" y="90"/>
                          </a:lnTo>
                          <a:lnTo>
                            <a:pt x="17" y="88"/>
                          </a:lnTo>
                          <a:lnTo>
                            <a:pt x="17" y="87"/>
                          </a:lnTo>
                          <a:lnTo>
                            <a:pt x="19" y="88"/>
                          </a:lnTo>
                          <a:lnTo>
                            <a:pt x="19" y="87"/>
                          </a:lnTo>
                          <a:lnTo>
                            <a:pt x="19" y="88"/>
                          </a:lnTo>
                          <a:lnTo>
                            <a:pt x="20" y="90"/>
                          </a:lnTo>
                          <a:lnTo>
                            <a:pt x="20" y="91"/>
                          </a:lnTo>
                          <a:lnTo>
                            <a:pt x="22" y="90"/>
                          </a:lnTo>
                          <a:lnTo>
                            <a:pt x="23" y="91"/>
                          </a:lnTo>
                          <a:lnTo>
                            <a:pt x="23" y="90"/>
                          </a:lnTo>
                          <a:lnTo>
                            <a:pt x="23" y="91"/>
                          </a:lnTo>
                          <a:lnTo>
                            <a:pt x="25" y="93"/>
                          </a:lnTo>
                          <a:lnTo>
                            <a:pt x="25" y="94"/>
                          </a:lnTo>
                          <a:lnTo>
                            <a:pt x="26" y="93"/>
                          </a:lnTo>
                          <a:lnTo>
                            <a:pt x="28" y="93"/>
                          </a:lnTo>
                          <a:lnTo>
                            <a:pt x="29" y="93"/>
                          </a:lnTo>
                          <a:lnTo>
                            <a:pt x="31" y="90"/>
                          </a:lnTo>
                          <a:lnTo>
                            <a:pt x="33" y="88"/>
                          </a:lnTo>
                          <a:lnTo>
                            <a:pt x="33" y="90"/>
                          </a:lnTo>
                          <a:lnTo>
                            <a:pt x="33" y="91"/>
                          </a:lnTo>
                          <a:lnTo>
                            <a:pt x="34" y="93"/>
                          </a:lnTo>
                          <a:lnTo>
                            <a:pt x="36" y="93"/>
                          </a:lnTo>
                          <a:lnTo>
                            <a:pt x="36" y="94"/>
                          </a:lnTo>
                          <a:lnTo>
                            <a:pt x="37" y="96"/>
                          </a:lnTo>
                          <a:lnTo>
                            <a:pt x="37" y="97"/>
                          </a:lnTo>
                          <a:lnTo>
                            <a:pt x="37" y="99"/>
                          </a:lnTo>
                          <a:lnTo>
                            <a:pt x="39" y="99"/>
                          </a:lnTo>
                          <a:lnTo>
                            <a:pt x="39" y="97"/>
                          </a:lnTo>
                          <a:lnTo>
                            <a:pt x="40" y="97"/>
                          </a:lnTo>
                          <a:lnTo>
                            <a:pt x="40" y="99"/>
                          </a:lnTo>
                          <a:lnTo>
                            <a:pt x="42" y="101"/>
                          </a:lnTo>
                          <a:lnTo>
                            <a:pt x="42" y="102"/>
                          </a:lnTo>
                          <a:lnTo>
                            <a:pt x="43" y="102"/>
                          </a:lnTo>
                          <a:lnTo>
                            <a:pt x="45" y="102"/>
                          </a:lnTo>
                          <a:lnTo>
                            <a:pt x="45" y="104"/>
                          </a:lnTo>
                          <a:lnTo>
                            <a:pt x="46" y="104"/>
                          </a:lnTo>
                          <a:lnTo>
                            <a:pt x="46" y="102"/>
                          </a:lnTo>
                          <a:lnTo>
                            <a:pt x="48" y="102"/>
                          </a:lnTo>
                          <a:lnTo>
                            <a:pt x="48" y="101"/>
                          </a:lnTo>
                          <a:lnTo>
                            <a:pt x="48" y="102"/>
                          </a:lnTo>
                          <a:lnTo>
                            <a:pt x="49" y="101"/>
                          </a:lnTo>
                          <a:lnTo>
                            <a:pt x="49" y="99"/>
                          </a:lnTo>
                          <a:lnTo>
                            <a:pt x="51" y="101"/>
                          </a:lnTo>
                          <a:lnTo>
                            <a:pt x="51" y="102"/>
                          </a:lnTo>
                          <a:lnTo>
                            <a:pt x="51" y="104"/>
                          </a:lnTo>
                          <a:lnTo>
                            <a:pt x="53" y="105"/>
                          </a:lnTo>
                          <a:lnTo>
                            <a:pt x="53" y="107"/>
                          </a:lnTo>
                          <a:lnTo>
                            <a:pt x="53" y="108"/>
                          </a:lnTo>
                          <a:lnTo>
                            <a:pt x="54" y="108"/>
                          </a:lnTo>
                          <a:lnTo>
                            <a:pt x="54" y="107"/>
                          </a:lnTo>
                          <a:lnTo>
                            <a:pt x="56" y="105"/>
                          </a:lnTo>
                          <a:lnTo>
                            <a:pt x="56" y="107"/>
                          </a:lnTo>
                          <a:lnTo>
                            <a:pt x="57" y="107"/>
                          </a:lnTo>
                          <a:lnTo>
                            <a:pt x="59" y="108"/>
                          </a:lnTo>
                          <a:lnTo>
                            <a:pt x="59" y="107"/>
                          </a:lnTo>
                          <a:lnTo>
                            <a:pt x="60" y="107"/>
                          </a:lnTo>
                          <a:lnTo>
                            <a:pt x="62" y="107"/>
                          </a:lnTo>
                          <a:lnTo>
                            <a:pt x="62" y="105"/>
                          </a:lnTo>
                          <a:lnTo>
                            <a:pt x="63" y="105"/>
                          </a:lnTo>
                          <a:lnTo>
                            <a:pt x="63" y="104"/>
                          </a:lnTo>
                          <a:lnTo>
                            <a:pt x="65" y="104"/>
                          </a:lnTo>
                          <a:lnTo>
                            <a:pt x="65" y="102"/>
                          </a:lnTo>
                          <a:lnTo>
                            <a:pt x="65" y="101"/>
                          </a:lnTo>
                          <a:lnTo>
                            <a:pt x="65" y="99"/>
                          </a:lnTo>
                          <a:lnTo>
                            <a:pt x="66" y="101"/>
                          </a:lnTo>
                          <a:lnTo>
                            <a:pt x="66" y="102"/>
                          </a:lnTo>
                          <a:lnTo>
                            <a:pt x="68" y="102"/>
                          </a:lnTo>
                          <a:lnTo>
                            <a:pt x="70" y="102"/>
                          </a:lnTo>
                          <a:lnTo>
                            <a:pt x="70" y="101"/>
                          </a:lnTo>
                          <a:lnTo>
                            <a:pt x="71" y="101"/>
                          </a:lnTo>
                          <a:lnTo>
                            <a:pt x="71" y="102"/>
                          </a:lnTo>
                          <a:lnTo>
                            <a:pt x="73" y="104"/>
                          </a:lnTo>
                          <a:lnTo>
                            <a:pt x="73" y="107"/>
                          </a:lnTo>
                          <a:lnTo>
                            <a:pt x="74" y="108"/>
                          </a:lnTo>
                          <a:lnTo>
                            <a:pt x="74" y="110"/>
                          </a:lnTo>
                          <a:lnTo>
                            <a:pt x="74" y="111"/>
                          </a:lnTo>
                          <a:lnTo>
                            <a:pt x="76" y="111"/>
                          </a:lnTo>
                          <a:lnTo>
                            <a:pt x="76" y="113"/>
                          </a:lnTo>
                          <a:lnTo>
                            <a:pt x="76" y="114"/>
                          </a:lnTo>
                          <a:lnTo>
                            <a:pt x="77" y="116"/>
                          </a:lnTo>
                          <a:lnTo>
                            <a:pt x="79" y="117"/>
                          </a:lnTo>
                          <a:lnTo>
                            <a:pt x="79" y="119"/>
                          </a:lnTo>
                          <a:lnTo>
                            <a:pt x="79" y="121"/>
                          </a:lnTo>
                          <a:lnTo>
                            <a:pt x="80" y="121"/>
                          </a:lnTo>
                          <a:lnTo>
                            <a:pt x="80" y="124"/>
                          </a:lnTo>
                          <a:lnTo>
                            <a:pt x="80" y="122"/>
                          </a:lnTo>
                          <a:lnTo>
                            <a:pt x="80" y="121"/>
                          </a:lnTo>
                          <a:lnTo>
                            <a:pt x="82" y="121"/>
                          </a:lnTo>
                          <a:lnTo>
                            <a:pt x="82" y="119"/>
                          </a:lnTo>
                          <a:lnTo>
                            <a:pt x="83" y="119"/>
                          </a:lnTo>
                          <a:lnTo>
                            <a:pt x="83" y="117"/>
                          </a:lnTo>
                          <a:lnTo>
                            <a:pt x="83" y="119"/>
                          </a:lnTo>
                          <a:lnTo>
                            <a:pt x="85" y="117"/>
                          </a:lnTo>
                          <a:lnTo>
                            <a:pt x="85" y="119"/>
                          </a:lnTo>
                          <a:lnTo>
                            <a:pt x="85" y="117"/>
                          </a:lnTo>
                          <a:lnTo>
                            <a:pt x="86" y="117"/>
                          </a:lnTo>
                          <a:lnTo>
                            <a:pt x="88" y="117"/>
                          </a:lnTo>
                          <a:lnTo>
                            <a:pt x="88" y="119"/>
                          </a:lnTo>
                          <a:lnTo>
                            <a:pt x="90" y="117"/>
                          </a:lnTo>
                          <a:lnTo>
                            <a:pt x="90" y="116"/>
                          </a:lnTo>
                          <a:lnTo>
                            <a:pt x="91" y="116"/>
                          </a:lnTo>
                          <a:lnTo>
                            <a:pt x="91" y="117"/>
                          </a:lnTo>
                          <a:lnTo>
                            <a:pt x="91" y="119"/>
                          </a:lnTo>
                          <a:lnTo>
                            <a:pt x="91" y="121"/>
                          </a:lnTo>
                          <a:lnTo>
                            <a:pt x="93" y="121"/>
                          </a:lnTo>
                          <a:lnTo>
                            <a:pt x="93" y="124"/>
                          </a:lnTo>
                          <a:lnTo>
                            <a:pt x="94" y="124"/>
                          </a:lnTo>
                          <a:lnTo>
                            <a:pt x="94" y="125"/>
                          </a:lnTo>
                          <a:lnTo>
                            <a:pt x="94" y="127"/>
                          </a:lnTo>
                          <a:lnTo>
                            <a:pt x="96" y="128"/>
                          </a:lnTo>
                          <a:lnTo>
                            <a:pt x="96" y="130"/>
                          </a:lnTo>
                          <a:lnTo>
                            <a:pt x="96" y="131"/>
                          </a:lnTo>
                          <a:lnTo>
                            <a:pt x="96" y="134"/>
                          </a:lnTo>
                          <a:lnTo>
                            <a:pt x="97" y="137"/>
                          </a:lnTo>
                          <a:lnTo>
                            <a:pt x="97" y="139"/>
                          </a:lnTo>
                          <a:lnTo>
                            <a:pt x="97" y="144"/>
                          </a:lnTo>
                          <a:lnTo>
                            <a:pt x="99" y="145"/>
                          </a:lnTo>
                          <a:lnTo>
                            <a:pt x="99" y="147"/>
                          </a:lnTo>
                          <a:lnTo>
                            <a:pt x="99" y="148"/>
                          </a:lnTo>
                          <a:lnTo>
                            <a:pt x="100" y="150"/>
                          </a:lnTo>
                          <a:lnTo>
                            <a:pt x="100" y="151"/>
                          </a:lnTo>
                          <a:lnTo>
                            <a:pt x="102" y="154"/>
                          </a:lnTo>
                          <a:lnTo>
                            <a:pt x="102" y="156"/>
                          </a:lnTo>
                          <a:lnTo>
                            <a:pt x="102" y="157"/>
                          </a:lnTo>
                          <a:lnTo>
                            <a:pt x="102" y="162"/>
                          </a:lnTo>
                          <a:lnTo>
                            <a:pt x="103" y="162"/>
                          </a:lnTo>
                          <a:lnTo>
                            <a:pt x="103" y="165"/>
                          </a:lnTo>
                          <a:lnTo>
                            <a:pt x="105" y="167"/>
                          </a:lnTo>
                          <a:lnTo>
                            <a:pt x="105" y="170"/>
                          </a:lnTo>
                          <a:lnTo>
                            <a:pt x="106" y="170"/>
                          </a:lnTo>
                          <a:lnTo>
                            <a:pt x="106" y="171"/>
                          </a:lnTo>
                          <a:lnTo>
                            <a:pt x="108" y="171"/>
                          </a:lnTo>
                          <a:lnTo>
                            <a:pt x="108" y="173"/>
                          </a:lnTo>
                          <a:lnTo>
                            <a:pt x="110" y="173"/>
                          </a:lnTo>
                          <a:lnTo>
                            <a:pt x="110" y="174"/>
                          </a:lnTo>
                          <a:lnTo>
                            <a:pt x="111" y="176"/>
                          </a:lnTo>
                          <a:lnTo>
                            <a:pt x="111" y="177"/>
                          </a:lnTo>
                          <a:lnTo>
                            <a:pt x="113" y="176"/>
                          </a:lnTo>
                          <a:lnTo>
                            <a:pt x="114" y="174"/>
                          </a:lnTo>
                          <a:lnTo>
                            <a:pt x="114" y="173"/>
                          </a:lnTo>
                          <a:lnTo>
                            <a:pt x="114" y="170"/>
                          </a:lnTo>
                          <a:lnTo>
                            <a:pt x="116" y="168"/>
                          </a:lnTo>
                          <a:lnTo>
                            <a:pt x="116" y="165"/>
                          </a:lnTo>
                          <a:lnTo>
                            <a:pt x="116" y="162"/>
                          </a:lnTo>
                          <a:lnTo>
                            <a:pt x="117" y="159"/>
                          </a:lnTo>
                          <a:lnTo>
                            <a:pt x="117" y="154"/>
                          </a:lnTo>
                          <a:lnTo>
                            <a:pt x="117" y="151"/>
                          </a:lnTo>
                          <a:lnTo>
                            <a:pt x="117" y="145"/>
                          </a:lnTo>
                          <a:lnTo>
                            <a:pt x="119" y="141"/>
                          </a:lnTo>
                          <a:lnTo>
                            <a:pt x="119" y="136"/>
                          </a:lnTo>
                          <a:lnTo>
                            <a:pt x="119" y="128"/>
                          </a:lnTo>
                          <a:lnTo>
                            <a:pt x="120" y="124"/>
                          </a:lnTo>
                          <a:lnTo>
                            <a:pt x="120" y="116"/>
                          </a:lnTo>
                          <a:lnTo>
                            <a:pt x="120" y="111"/>
                          </a:lnTo>
                          <a:lnTo>
                            <a:pt x="122" y="107"/>
                          </a:lnTo>
                          <a:lnTo>
                            <a:pt x="122" y="99"/>
                          </a:lnTo>
                          <a:lnTo>
                            <a:pt x="122" y="94"/>
                          </a:lnTo>
                          <a:lnTo>
                            <a:pt x="122" y="88"/>
                          </a:lnTo>
                          <a:lnTo>
                            <a:pt x="123" y="84"/>
                          </a:lnTo>
                          <a:lnTo>
                            <a:pt x="123" y="80"/>
                          </a:lnTo>
                          <a:lnTo>
                            <a:pt x="123" y="74"/>
                          </a:lnTo>
                          <a:lnTo>
                            <a:pt x="125" y="71"/>
                          </a:lnTo>
                          <a:lnTo>
                            <a:pt x="125" y="67"/>
                          </a:lnTo>
                          <a:lnTo>
                            <a:pt x="125" y="64"/>
                          </a:lnTo>
                          <a:lnTo>
                            <a:pt x="127" y="60"/>
                          </a:lnTo>
                          <a:lnTo>
                            <a:pt x="127" y="56"/>
                          </a:lnTo>
                          <a:lnTo>
                            <a:pt x="127" y="53"/>
                          </a:lnTo>
                          <a:lnTo>
                            <a:pt x="127" y="50"/>
                          </a:lnTo>
                          <a:lnTo>
                            <a:pt x="128" y="47"/>
                          </a:lnTo>
                          <a:lnTo>
                            <a:pt x="128" y="45"/>
                          </a:lnTo>
                          <a:lnTo>
                            <a:pt x="128" y="40"/>
                          </a:lnTo>
                          <a:lnTo>
                            <a:pt x="130" y="39"/>
                          </a:lnTo>
                          <a:lnTo>
                            <a:pt x="130" y="36"/>
                          </a:lnTo>
                          <a:lnTo>
                            <a:pt x="130" y="33"/>
                          </a:lnTo>
                          <a:lnTo>
                            <a:pt x="131" y="30"/>
                          </a:lnTo>
                          <a:lnTo>
                            <a:pt x="131" y="27"/>
                          </a:lnTo>
                          <a:lnTo>
                            <a:pt x="131" y="24"/>
                          </a:lnTo>
                          <a:lnTo>
                            <a:pt x="133" y="20"/>
                          </a:lnTo>
                          <a:lnTo>
                            <a:pt x="133" y="19"/>
                          </a:lnTo>
                          <a:lnTo>
                            <a:pt x="133" y="17"/>
                          </a:lnTo>
                          <a:lnTo>
                            <a:pt x="133" y="14"/>
                          </a:lnTo>
                          <a:lnTo>
                            <a:pt x="134" y="14"/>
                          </a:lnTo>
                          <a:lnTo>
                            <a:pt x="134" y="13"/>
                          </a:lnTo>
                          <a:lnTo>
                            <a:pt x="134" y="11"/>
                          </a:lnTo>
                          <a:lnTo>
                            <a:pt x="136" y="11"/>
                          </a:lnTo>
                          <a:lnTo>
                            <a:pt x="136" y="8"/>
                          </a:lnTo>
                          <a:lnTo>
                            <a:pt x="137" y="8"/>
                          </a:lnTo>
                          <a:lnTo>
                            <a:pt x="137" y="5"/>
                          </a:lnTo>
                          <a:lnTo>
                            <a:pt x="137" y="3"/>
                          </a:lnTo>
                          <a:lnTo>
                            <a:pt x="139" y="3"/>
                          </a:lnTo>
                          <a:lnTo>
                            <a:pt x="139" y="2"/>
                          </a:lnTo>
                          <a:lnTo>
                            <a:pt x="140" y="2"/>
                          </a:lnTo>
                          <a:lnTo>
                            <a:pt x="140" y="0"/>
                          </a:lnTo>
                          <a:lnTo>
                            <a:pt x="140" y="2"/>
                          </a:lnTo>
                          <a:lnTo>
                            <a:pt x="142" y="3"/>
                          </a:lnTo>
                          <a:lnTo>
                            <a:pt x="142" y="5"/>
                          </a:lnTo>
                          <a:lnTo>
                            <a:pt x="142" y="7"/>
                          </a:lnTo>
                          <a:lnTo>
                            <a:pt x="143" y="10"/>
                          </a:lnTo>
                          <a:lnTo>
                            <a:pt x="143" y="11"/>
                          </a:lnTo>
                          <a:lnTo>
                            <a:pt x="143" y="14"/>
                          </a:lnTo>
                          <a:lnTo>
                            <a:pt x="145" y="19"/>
                          </a:lnTo>
                          <a:lnTo>
                            <a:pt x="145" y="22"/>
                          </a:lnTo>
                          <a:lnTo>
                            <a:pt x="145" y="27"/>
                          </a:lnTo>
                          <a:lnTo>
                            <a:pt x="147" y="30"/>
                          </a:lnTo>
                          <a:lnTo>
                            <a:pt x="147" y="33"/>
                          </a:lnTo>
                          <a:lnTo>
                            <a:pt x="147" y="36"/>
                          </a:lnTo>
                          <a:lnTo>
                            <a:pt x="148" y="39"/>
                          </a:lnTo>
                          <a:lnTo>
                            <a:pt x="148" y="44"/>
                          </a:lnTo>
                          <a:lnTo>
                            <a:pt x="148" y="45"/>
                          </a:lnTo>
                          <a:lnTo>
                            <a:pt x="148" y="47"/>
                          </a:lnTo>
                          <a:lnTo>
                            <a:pt x="150" y="50"/>
                          </a:lnTo>
                          <a:lnTo>
                            <a:pt x="150" y="51"/>
                          </a:lnTo>
                          <a:lnTo>
                            <a:pt x="150" y="54"/>
                          </a:lnTo>
                          <a:lnTo>
                            <a:pt x="151" y="56"/>
                          </a:lnTo>
                          <a:lnTo>
                            <a:pt x="151" y="59"/>
                          </a:lnTo>
                          <a:lnTo>
                            <a:pt x="151" y="60"/>
                          </a:lnTo>
                          <a:lnTo>
                            <a:pt x="153" y="60"/>
                          </a:lnTo>
                          <a:lnTo>
                            <a:pt x="153" y="64"/>
                          </a:lnTo>
                          <a:lnTo>
                            <a:pt x="153" y="65"/>
                          </a:lnTo>
                          <a:lnTo>
                            <a:pt x="154" y="68"/>
                          </a:lnTo>
                          <a:lnTo>
                            <a:pt x="154" y="71"/>
                          </a:lnTo>
                          <a:lnTo>
                            <a:pt x="156" y="71"/>
                          </a:lnTo>
                          <a:lnTo>
                            <a:pt x="156" y="73"/>
                          </a:lnTo>
                          <a:lnTo>
                            <a:pt x="157" y="71"/>
                          </a:lnTo>
                          <a:lnTo>
                            <a:pt x="157" y="70"/>
                          </a:lnTo>
                          <a:lnTo>
                            <a:pt x="159" y="70"/>
                          </a:lnTo>
                          <a:lnTo>
                            <a:pt x="159" y="68"/>
                          </a:lnTo>
                          <a:lnTo>
                            <a:pt x="159" y="70"/>
                          </a:lnTo>
                          <a:lnTo>
                            <a:pt x="160" y="68"/>
                          </a:lnTo>
                          <a:lnTo>
                            <a:pt x="160" y="67"/>
                          </a:lnTo>
                          <a:lnTo>
                            <a:pt x="160" y="65"/>
                          </a:lnTo>
                          <a:lnTo>
                            <a:pt x="162" y="65"/>
                          </a:lnTo>
                          <a:lnTo>
                            <a:pt x="162" y="64"/>
                          </a:lnTo>
                          <a:lnTo>
                            <a:pt x="164" y="62"/>
                          </a:lnTo>
                          <a:lnTo>
                            <a:pt x="164" y="60"/>
                          </a:lnTo>
                          <a:lnTo>
                            <a:pt x="164" y="62"/>
                          </a:lnTo>
                          <a:lnTo>
                            <a:pt x="165" y="60"/>
                          </a:lnTo>
                          <a:lnTo>
                            <a:pt x="165" y="62"/>
                          </a:lnTo>
                          <a:lnTo>
                            <a:pt x="167" y="62"/>
                          </a:lnTo>
                          <a:lnTo>
                            <a:pt x="167" y="65"/>
                          </a:lnTo>
                          <a:lnTo>
                            <a:pt x="168" y="65"/>
                          </a:lnTo>
                          <a:lnTo>
                            <a:pt x="168" y="68"/>
                          </a:lnTo>
                          <a:lnTo>
                            <a:pt x="168" y="71"/>
                          </a:lnTo>
                          <a:lnTo>
                            <a:pt x="170" y="73"/>
                          </a:lnTo>
                          <a:lnTo>
                            <a:pt x="170" y="76"/>
                          </a:lnTo>
                          <a:lnTo>
                            <a:pt x="170" y="77"/>
                          </a:lnTo>
                          <a:lnTo>
                            <a:pt x="171" y="77"/>
                          </a:lnTo>
                          <a:lnTo>
                            <a:pt x="171" y="79"/>
                          </a:lnTo>
                          <a:lnTo>
                            <a:pt x="173" y="80"/>
                          </a:lnTo>
                          <a:lnTo>
                            <a:pt x="173" y="84"/>
                          </a:lnTo>
                          <a:lnTo>
                            <a:pt x="173" y="87"/>
                          </a:lnTo>
                          <a:lnTo>
                            <a:pt x="174" y="87"/>
                          </a:lnTo>
                          <a:lnTo>
                            <a:pt x="174" y="88"/>
                          </a:lnTo>
                          <a:lnTo>
                            <a:pt x="176" y="87"/>
                          </a:lnTo>
                          <a:lnTo>
                            <a:pt x="176" y="85"/>
                          </a:lnTo>
                          <a:lnTo>
                            <a:pt x="177" y="85"/>
                          </a:lnTo>
                          <a:lnTo>
                            <a:pt x="177" y="84"/>
                          </a:lnTo>
                          <a:lnTo>
                            <a:pt x="177" y="82"/>
                          </a:lnTo>
                          <a:lnTo>
                            <a:pt x="179" y="84"/>
                          </a:lnTo>
                          <a:lnTo>
                            <a:pt x="179" y="82"/>
                          </a:lnTo>
                          <a:lnTo>
                            <a:pt x="180" y="82"/>
                          </a:lnTo>
                          <a:lnTo>
                            <a:pt x="182" y="82"/>
                          </a:lnTo>
                          <a:lnTo>
                            <a:pt x="182" y="84"/>
                          </a:lnTo>
                          <a:lnTo>
                            <a:pt x="182" y="82"/>
                          </a:lnTo>
                          <a:lnTo>
                            <a:pt x="184" y="84"/>
                          </a:lnTo>
                          <a:lnTo>
                            <a:pt x="184" y="82"/>
                          </a:lnTo>
                          <a:lnTo>
                            <a:pt x="184" y="84"/>
                          </a:lnTo>
                          <a:lnTo>
                            <a:pt x="185" y="84"/>
                          </a:lnTo>
                          <a:lnTo>
                            <a:pt x="185" y="85"/>
                          </a:lnTo>
                          <a:lnTo>
                            <a:pt x="187" y="85"/>
                          </a:lnTo>
                          <a:lnTo>
                            <a:pt x="187" y="87"/>
                          </a:lnTo>
                          <a:lnTo>
                            <a:pt x="188" y="88"/>
                          </a:lnTo>
                          <a:lnTo>
                            <a:pt x="188" y="90"/>
                          </a:lnTo>
                          <a:lnTo>
                            <a:pt x="188" y="91"/>
                          </a:lnTo>
                          <a:lnTo>
                            <a:pt x="190" y="90"/>
                          </a:lnTo>
                          <a:lnTo>
                            <a:pt x="190" y="91"/>
                          </a:lnTo>
                          <a:lnTo>
                            <a:pt x="191" y="93"/>
                          </a:lnTo>
                          <a:lnTo>
                            <a:pt x="193" y="93"/>
                          </a:lnTo>
                          <a:lnTo>
                            <a:pt x="193" y="94"/>
                          </a:lnTo>
                          <a:lnTo>
                            <a:pt x="194" y="93"/>
                          </a:lnTo>
                          <a:lnTo>
                            <a:pt x="194" y="94"/>
                          </a:lnTo>
                          <a:lnTo>
                            <a:pt x="194" y="93"/>
                          </a:lnTo>
                          <a:lnTo>
                            <a:pt x="196" y="93"/>
                          </a:lnTo>
                          <a:lnTo>
                            <a:pt x="196" y="90"/>
                          </a:lnTo>
                          <a:lnTo>
                            <a:pt x="197" y="90"/>
                          </a:lnTo>
                          <a:lnTo>
                            <a:pt x="197" y="87"/>
                          </a:lnTo>
                          <a:lnTo>
                            <a:pt x="197" y="85"/>
                          </a:lnTo>
                          <a:lnTo>
                            <a:pt x="199" y="84"/>
                          </a:lnTo>
                          <a:lnTo>
                            <a:pt x="199" y="82"/>
                          </a:lnTo>
                          <a:lnTo>
                            <a:pt x="199" y="80"/>
                          </a:lnTo>
                          <a:lnTo>
                            <a:pt x="201" y="82"/>
                          </a:lnTo>
                          <a:lnTo>
                            <a:pt x="201" y="80"/>
                          </a:lnTo>
                          <a:lnTo>
                            <a:pt x="202" y="82"/>
                          </a:lnTo>
                          <a:lnTo>
                            <a:pt x="204" y="84"/>
                          </a:lnTo>
                          <a:lnTo>
                            <a:pt x="204" y="85"/>
                          </a:lnTo>
                          <a:lnTo>
                            <a:pt x="204" y="84"/>
                          </a:lnTo>
                          <a:lnTo>
                            <a:pt x="205" y="84"/>
                          </a:lnTo>
                          <a:lnTo>
                            <a:pt x="205" y="82"/>
                          </a:lnTo>
                          <a:lnTo>
                            <a:pt x="207" y="82"/>
                          </a:lnTo>
                          <a:lnTo>
                            <a:pt x="207" y="80"/>
                          </a:lnTo>
                          <a:lnTo>
                            <a:pt x="208" y="80"/>
                          </a:lnTo>
                          <a:lnTo>
                            <a:pt x="208" y="82"/>
                          </a:lnTo>
                          <a:lnTo>
                            <a:pt x="210" y="82"/>
                          </a:lnTo>
                          <a:lnTo>
                            <a:pt x="210" y="84"/>
                          </a:lnTo>
                          <a:lnTo>
                            <a:pt x="211" y="87"/>
                          </a:lnTo>
                          <a:lnTo>
                            <a:pt x="211" y="85"/>
                          </a:lnTo>
                          <a:lnTo>
                            <a:pt x="211" y="87"/>
                          </a:lnTo>
                          <a:lnTo>
                            <a:pt x="213" y="87"/>
                          </a:lnTo>
                          <a:lnTo>
                            <a:pt x="214" y="87"/>
                          </a:lnTo>
                          <a:lnTo>
                            <a:pt x="216" y="87"/>
                          </a:lnTo>
                          <a:lnTo>
                            <a:pt x="217" y="85"/>
                          </a:lnTo>
                          <a:lnTo>
                            <a:pt x="217" y="84"/>
                          </a:lnTo>
                          <a:lnTo>
                            <a:pt x="219" y="82"/>
                          </a:lnTo>
                          <a:lnTo>
                            <a:pt x="221" y="84"/>
                          </a:lnTo>
                          <a:lnTo>
                            <a:pt x="221" y="85"/>
                          </a:lnTo>
                          <a:lnTo>
                            <a:pt x="222" y="85"/>
                          </a:lnTo>
                          <a:lnTo>
                            <a:pt x="222" y="87"/>
                          </a:lnTo>
                          <a:lnTo>
                            <a:pt x="224" y="87"/>
                          </a:lnTo>
                          <a:lnTo>
                            <a:pt x="224" y="85"/>
                          </a:lnTo>
                          <a:lnTo>
                            <a:pt x="225" y="88"/>
                          </a:lnTo>
                          <a:lnTo>
                            <a:pt x="225" y="87"/>
                          </a:lnTo>
                          <a:lnTo>
                            <a:pt x="225" y="88"/>
                          </a:lnTo>
                          <a:lnTo>
                            <a:pt x="227" y="88"/>
                          </a:lnTo>
                          <a:lnTo>
                            <a:pt x="227" y="87"/>
                          </a:lnTo>
                          <a:lnTo>
                            <a:pt x="227" y="88"/>
                          </a:lnTo>
                          <a:lnTo>
                            <a:pt x="228" y="88"/>
                          </a:lnTo>
                          <a:lnTo>
                            <a:pt x="228" y="90"/>
                          </a:lnTo>
                          <a:lnTo>
                            <a:pt x="228" y="91"/>
                          </a:lnTo>
                          <a:lnTo>
                            <a:pt x="230" y="93"/>
                          </a:lnTo>
                          <a:lnTo>
                            <a:pt x="230" y="91"/>
                          </a:lnTo>
                          <a:lnTo>
                            <a:pt x="231" y="91"/>
                          </a:lnTo>
                          <a:lnTo>
                            <a:pt x="233" y="90"/>
                          </a:lnTo>
                          <a:lnTo>
                            <a:pt x="233" y="91"/>
                          </a:lnTo>
                          <a:lnTo>
                            <a:pt x="234" y="93"/>
                          </a:lnTo>
                          <a:lnTo>
                            <a:pt x="234" y="94"/>
                          </a:lnTo>
                          <a:lnTo>
                            <a:pt x="236" y="93"/>
                          </a:lnTo>
                          <a:lnTo>
                            <a:pt x="236" y="91"/>
                          </a:lnTo>
                          <a:lnTo>
                            <a:pt x="237" y="90"/>
                          </a:lnTo>
                          <a:lnTo>
                            <a:pt x="237" y="91"/>
                          </a:lnTo>
                          <a:lnTo>
                            <a:pt x="239" y="91"/>
                          </a:lnTo>
                          <a:lnTo>
                            <a:pt x="239" y="93"/>
                          </a:lnTo>
                          <a:lnTo>
                            <a:pt x="239" y="91"/>
                          </a:lnTo>
                          <a:lnTo>
                            <a:pt x="239" y="93"/>
                          </a:lnTo>
                          <a:lnTo>
                            <a:pt x="241" y="93"/>
                          </a:lnTo>
                          <a:lnTo>
                            <a:pt x="241" y="94"/>
                          </a:lnTo>
                          <a:lnTo>
                            <a:pt x="242" y="94"/>
                          </a:lnTo>
                          <a:lnTo>
                            <a:pt x="242" y="97"/>
                          </a:lnTo>
                          <a:lnTo>
                            <a:pt x="244" y="99"/>
                          </a:lnTo>
                          <a:lnTo>
                            <a:pt x="244" y="101"/>
                          </a:lnTo>
                          <a:lnTo>
                            <a:pt x="244" y="99"/>
                          </a:lnTo>
                          <a:lnTo>
                            <a:pt x="245" y="97"/>
                          </a:lnTo>
                          <a:lnTo>
                            <a:pt x="245" y="96"/>
                          </a:lnTo>
                          <a:lnTo>
                            <a:pt x="245" y="97"/>
                          </a:lnTo>
                          <a:lnTo>
                            <a:pt x="247" y="96"/>
                          </a:lnTo>
                          <a:lnTo>
                            <a:pt x="247" y="97"/>
                          </a:lnTo>
                          <a:lnTo>
                            <a:pt x="248" y="97"/>
                          </a:lnTo>
                          <a:lnTo>
                            <a:pt x="248" y="96"/>
                          </a:lnTo>
                          <a:lnTo>
                            <a:pt x="248" y="97"/>
                          </a:lnTo>
                          <a:lnTo>
                            <a:pt x="250" y="97"/>
                          </a:lnTo>
                          <a:lnTo>
                            <a:pt x="250" y="99"/>
                          </a:lnTo>
                          <a:lnTo>
                            <a:pt x="251" y="99"/>
                          </a:lnTo>
                          <a:lnTo>
                            <a:pt x="251" y="101"/>
                          </a:lnTo>
                          <a:lnTo>
                            <a:pt x="253" y="99"/>
                          </a:lnTo>
                          <a:lnTo>
                            <a:pt x="253" y="101"/>
                          </a:lnTo>
                          <a:lnTo>
                            <a:pt x="253" y="99"/>
                          </a:lnTo>
                          <a:lnTo>
                            <a:pt x="254" y="99"/>
                          </a:lnTo>
                          <a:lnTo>
                            <a:pt x="254" y="97"/>
                          </a:lnTo>
                          <a:lnTo>
                            <a:pt x="254" y="99"/>
                          </a:lnTo>
                          <a:lnTo>
                            <a:pt x="256" y="97"/>
                          </a:lnTo>
                          <a:lnTo>
                            <a:pt x="258" y="97"/>
                          </a:lnTo>
                          <a:lnTo>
                            <a:pt x="259" y="96"/>
                          </a:lnTo>
                          <a:lnTo>
                            <a:pt x="259" y="94"/>
                          </a:lnTo>
                          <a:lnTo>
                            <a:pt x="259" y="93"/>
                          </a:lnTo>
                          <a:lnTo>
                            <a:pt x="261" y="91"/>
                          </a:lnTo>
                          <a:lnTo>
                            <a:pt x="262" y="91"/>
                          </a:lnTo>
                          <a:lnTo>
                            <a:pt x="262" y="93"/>
                          </a:lnTo>
                          <a:lnTo>
                            <a:pt x="264" y="94"/>
                          </a:lnTo>
                          <a:lnTo>
                            <a:pt x="264" y="97"/>
                          </a:lnTo>
                          <a:lnTo>
                            <a:pt x="265" y="99"/>
                          </a:lnTo>
                          <a:lnTo>
                            <a:pt x="265" y="101"/>
                          </a:lnTo>
                          <a:lnTo>
                            <a:pt x="267" y="101"/>
                          </a:lnTo>
                          <a:lnTo>
                            <a:pt x="267" y="99"/>
                          </a:lnTo>
                          <a:lnTo>
                            <a:pt x="268" y="99"/>
                          </a:lnTo>
                          <a:lnTo>
                            <a:pt x="270" y="99"/>
                          </a:lnTo>
                          <a:lnTo>
                            <a:pt x="270" y="101"/>
                          </a:lnTo>
                          <a:lnTo>
                            <a:pt x="271" y="101"/>
                          </a:lnTo>
                          <a:lnTo>
                            <a:pt x="271" y="97"/>
                          </a:lnTo>
                          <a:lnTo>
                            <a:pt x="273" y="97"/>
                          </a:lnTo>
                          <a:lnTo>
                            <a:pt x="273" y="96"/>
                          </a:lnTo>
                          <a:lnTo>
                            <a:pt x="273" y="94"/>
                          </a:lnTo>
                          <a:lnTo>
                            <a:pt x="274" y="91"/>
                          </a:lnTo>
                          <a:lnTo>
                            <a:pt x="274" y="93"/>
                          </a:lnTo>
                          <a:lnTo>
                            <a:pt x="274" y="91"/>
                          </a:lnTo>
                          <a:lnTo>
                            <a:pt x="276" y="91"/>
                          </a:lnTo>
                          <a:lnTo>
                            <a:pt x="276" y="90"/>
                          </a:lnTo>
                          <a:lnTo>
                            <a:pt x="278" y="90"/>
                          </a:lnTo>
                          <a:lnTo>
                            <a:pt x="278" y="91"/>
                          </a:lnTo>
                          <a:lnTo>
                            <a:pt x="278" y="94"/>
                          </a:lnTo>
                          <a:lnTo>
                            <a:pt x="279" y="94"/>
                          </a:lnTo>
                          <a:lnTo>
                            <a:pt x="279" y="96"/>
                          </a:lnTo>
                          <a:lnTo>
                            <a:pt x="279" y="94"/>
                          </a:lnTo>
                          <a:lnTo>
                            <a:pt x="281" y="93"/>
                          </a:lnTo>
                          <a:lnTo>
                            <a:pt x="281" y="90"/>
                          </a:lnTo>
                          <a:lnTo>
                            <a:pt x="282" y="88"/>
                          </a:lnTo>
                          <a:lnTo>
                            <a:pt x="282" y="87"/>
                          </a:lnTo>
                          <a:lnTo>
                            <a:pt x="282" y="85"/>
                          </a:lnTo>
                          <a:lnTo>
                            <a:pt x="284" y="85"/>
                          </a:lnTo>
                          <a:lnTo>
                            <a:pt x="284" y="84"/>
                          </a:lnTo>
                          <a:lnTo>
                            <a:pt x="284" y="85"/>
                          </a:lnTo>
                          <a:lnTo>
                            <a:pt x="285" y="84"/>
                          </a:lnTo>
                          <a:lnTo>
                            <a:pt x="285" y="85"/>
                          </a:lnTo>
                          <a:lnTo>
                            <a:pt x="285" y="84"/>
                          </a:lnTo>
                          <a:lnTo>
                            <a:pt x="287" y="84"/>
                          </a:lnTo>
                          <a:lnTo>
                            <a:pt x="287" y="82"/>
                          </a:lnTo>
                          <a:lnTo>
                            <a:pt x="287" y="80"/>
                          </a:lnTo>
                          <a:lnTo>
                            <a:pt x="288" y="82"/>
                          </a:lnTo>
                          <a:lnTo>
                            <a:pt x="288" y="84"/>
                          </a:lnTo>
                          <a:lnTo>
                            <a:pt x="290" y="85"/>
                          </a:lnTo>
                          <a:lnTo>
                            <a:pt x="290" y="87"/>
                          </a:lnTo>
                          <a:lnTo>
                            <a:pt x="291" y="88"/>
                          </a:lnTo>
                          <a:lnTo>
                            <a:pt x="293" y="90"/>
                          </a:lnTo>
                          <a:lnTo>
                            <a:pt x="293" y="91"/>
                          </a:lnTo>
                          <a:lnTo>
                            <a:pt x="295" y="91"/>
                          </a:lnTo>
                          <a:lnTo>
                            <a:pt x="295" y="93"/>
                          </a:lnTo>
                          <a:lnTo>
                            <a:pt x="295" y="91"/>
                          </a:lnTo>
                          <a:lnTo>
                            <a:pt x="296" y="93"/>
                          </a:lnTo>
                          <a:lnTo>
                            <a:pt x="298" y="93"/>
                          </a:lnTo>
                          <a:lnTo>
                            <a:pt x="298" y="91"/>
                          </a:lnTo>
                          <a:lnTo>
                            <a:pt x="299" y="91"/>
                          </a:lnTo>
                          <a:lnTo>
                            <a:pt x="299" y="93"/>
                          </a:lnTo>
                          <a:lnTo>
                            <a:pt x="299" y="91"/>
                          </a:lnTo>
                          <a:lnTo>
                            <a:pt x="301" y="91"/>
                          </a:lnTo>
                          <a:lnTo>
                            <a:pt x="302" y="93"/>
                          </a:lnTo>
                          <a:lnTo>
                            <a:pt x="302" y="91"/>
                          </a:lnTo>
                          <a:lnTo>
                            <a:pt x="302" y="93"/>
                          </a:lnTo>
                          <a:lnTo>
                            <a:pt x="302" y="91"/>
                          </a:lnTo>
                          <a:lnTo>
                            <a:pt x="304" y="91"/>
                          </a:lnTo>
                          <a:lnTo>
                            <a:pt x="304" y="93"/>
                          </a:lnTo>
                          <a:lnTo>
                            <a:pt x="305" y="94"/>
                          </a:lnTo>
                          <a:lnTo>
                            <a:pt x="305" y="96"/>
                          </a:lnTo>
                          <a:lnTo>
                            <a:pt x="307" y="97"/>
                          </a:lnTo>
                          <a:lnTo>
                            <a:pt x="307" y="96"/>
                          </a:lnTo>
                          <a:lnTo>
                            <a:pt x="308" y="96"/>
                          </a:lnTo>
                          <a:lnTo>
                            <a:pt x="308" y="97"/>
                          </a:lnTo>
                          <a:lnTo>
                            <a:pt x="308" y="96"/>
                          </a:lnTo>
                          <a:lnTo>
                            <a:pt x="310" y="97"/>
                          </a:lnTo>
                          <a:lnTo>
                            <a:pt x="311" y="99"/>
                          </a:lnTo>
                          <a:lnTo>
                            <a:pt x="311" y="97"/>
                          </a:lnTo>
                          <a:lnTo>
                            <a:pt x="311" y="99"/>
                          </a:lnTo>
                          <a:lnTo>
                            <a:pt x="313" y="99"/>
                          </a:lnTo>
                          <a:lnTo>
                            <a:pt x="313" y="97"/>
                          </a:lnTo>
                          <a:lnTo>
                            <a:pt x="313" y="99"/>
                          </a:lnTo>
                          <a:lnTo>
                            <a:pt x="313" y="97"/>
                          </a:lnTo>
                          <a:lnTo>
                            <a:pt x="315" y="97"/>
                          </a:lnTo>
                          <a:lnTo>
                            <a:pt x="316" y="99"/>
                          </a:lnTo>
                          <a:lnTo>
                            <a:pt x="318" y="99"/>
                          </a:lnTo>
                          <a:lnTo>
                            <a:pt x="318" y="97"/>
                          </a:lnTo>
                          <a:lnTo>
                            <a:pt x="318" y="99"/>
                          </a:lnTo>
                          <a:lnTo>
                            <a:pt x="318" y="97"/>
                          </a:lnTo>
                          <a:lnTo>
                            <a:pt x="319" y="97"/>
                          </a:lnTo>
                          <a:lnTo>
                            <a:pt x="319" y="96"/>
                          </a:lnTo>
                          <a:lnTo>
                            <a:pt x="319" y="94"/>
                          </a:lnTo>
                          <a:lnTo>
                            <a:pt x="321" y="94"/>
                          </a:lnTo>
                          <a:lnTo>
                            <a:pt x="321" y="93"/>
                          </a:lnTo>
                          <a:lnTo>
                            <a:pt x="321" y="91"/>
                          </a:lnTo>
                          <a:lnTo>
                            <a:pt x="322" y="91"/>
                          </a:lnTo>
                          <a:lnTo>
                            <a:pt x="322" y="90"/>
                          </a:lnTo>
                          <a:lnTo>
                            <a:pt x="322" y="91"/>
                          </a:lnTo>
                          <a:lnTo>
                            <a:pt x="324" y="93"/>
                          </a:lnTo>
                          <a:lnTo>
                            <a:pt x="324" y="94"/>
                          </a:lnTo>
                          <a:lnTo>
                            <a:pt x="325" y="97"/>
                          </a:lnTo>
                          <a:lnTo>
                            <a:pt x="325" y="99"/>
                          </a:lnTo>
                          <a:lnTo>
                            <a:pt x="327" y="99"/>
                          </a:lnTo>
                          <a:lnTo>
                            <a:pt x="327" y="101"/>
                          </a:lnTo>
                          <a:lnTo>
                            <a:pt x="328" y="102"/>
                          </a:lnTo>
                          <a:lnTo>
                            <a:pt x="330" y="105"/>
                          </a:lnTo>
                          <a:lnTo>
                            <a:pt x="330" y="104"/>
                          </a:lnTo>
                          <a:lnTo>
                            <a:pt x="330" y="105"/>
                          </a:lnTo>
                          <a:lnTo>
                            <a:pt x="332" y="104"/>
                          </a:lnTo>
                          <a:lnTo>
                            <a:pt x="332" y="102"/>
                          </a:lnTo>
                          <a:lnTo>
                            <a:pt x="332" y="99"/>
                          </a:lnTo>
                          <a:lnTo>
                            <a:pt x="333" y="99"/>
                          </a:lnTo>
                          <a:lnTo>
                            <a:pt x="335" y="99"/>
                          </a:lnTo>
                          <a:lnTo>
                            <a:pt x="335" y="97"/>
                          </a:lnTo>
                          <a:lnTo>
                            <a:pt x="336" y="96"/>
                          </a:lnTo>
                          <a:lnTo>
                            <a:pt x="336" y="94"/>
                          </a:lnTo>
                          <a:lnTo>
                            <a:pt x="336" y="93"/>
                          </a:lnTo>
                          <a:lnTo>
                            <a:pt x="338" y="93"/>
                          </a:lnTo>
                          <a:lnTo>
                            <a:pt x="338" y="91"/>
                          </a:lnTo>
                          <a:lnTo>
                            <a:pt x="339" y="91"/>
                          </a:lnTo>
                          <a:lnTo>
                            <a:pt x="339" y="90"/>
                          </a:lnTo>
                          <a:lnTo>
                            <a:pt x="341" y="90"/>
                          </a:lnTo>
                          <a:lnTo>
                            <a:pt x="342" y="91"/>
                          </a:lnTo>
                          <a:lnTo>
                            <a:pt x="342" y="90"/>
                          </a:lnTo>
                          <a:lnTo>
                            <a:pt x="342" y="91"/>
                          </a:lnTo>
                          <a:lnTo>
                            <a:pt x="344" y="91"/>
                          </a:lnTo>
                          <a:lnTo>
                            <a:pt x="344" y="90"/>
                          </a:lnTo>
                          <a:lnTo>
                            <a:pt x="344" y="91"/>
                          </a:lnTo>
                          <a:lnTo>
                            <a:pt x="345" y="91"/>
                          </a:lnTo>
                          <a:lnTo>
                            <a:pt x="345" y="94"/>
                          </a:lnTo>
                          <a:lnTo>
                            <a:pt x="347" y="96"/>
                          </a:lnTo>
                          <a:lnTo>
                            <a:pt x="347" y="97"/>
                          </a:lnTo>
                          <a:lnTo>
                            <a:pt x="348" y="99"/>
                          </a:lnTo>
                          <a:lnTo>
                            <a:pt x="348" y="101"/>
                          </a:lnTo>
                          <a:lnTo>
                            <a:pt x="348" y="102"/>
                          </a:lnTo>
                          <a:lnTo>
                            <a:pt x="350" y="102"/>
                          </a:lnTo>
                          <a:lnTo>
                            <a:pt x="350" y="104"/>
                          </a:lnTo>
                          <a:lnTo>
                            <a:pt x="350" y="105"/>
                          </a:lnTo>
                          <a:lnTo>
                            <a:pt x="352" y="104"/>
                          </a:lnTo>
                          <a:lnTo>
                            <a:pt x="352" y="105"/>
                          </a:lnTo>
                          <a:lnTo>
                            <a:pt x="352" y="104"/>
                          </a:lnTo>
                          <a:lnTo>
                            <a:pt x="353" y="104"/>
                          </a:lnTo>
                          <a:lnTo>
                            <a:pt x="353" y="101"/>
                          </a:lnTo>
                          <a:lnTo>
                            <a:pt x="353" y="102"/>
                          </a:lnTo>
                          <a:lnTo>
                            <a:pt x="355" y="102"/>
                          </a:lnTo>
                          <a:lnTo>
                            <a:pt x="355" y="104"/>
                          </a:lnTo>
                          <a:lnTo>
                            <a:pt x="356" y="102"/>
                          </a:lnTo>
                          <a:lnTo>
                            <a:pt x="356" y="104"/>
                          </a:lnTo>
                          <a:lnTo>
                            <a:pt x="358" y="105"/>
                          </a:lnTo>
                          <a:lnTo>
                            <a:pt x="358" y="107"/>
                          </a:lnTo>
                          <a:lnTo>
                            <a:pt x="358" y="108"/>
                          </a:lnTo>
                          <a:lnTo>
                            <a:pt x="359" y="108"/>
                          </a:lnTo>
                          <a:lnTo>
                            <a:pt x="361" y="107"/>
                          </a:lnTo>
                          <a:lnTo>
                            <a:pt x="361" y="105"/>
                          </a:lnTo>
                          <a:lnTo>
                            <a:pt x="361" y="104"/>
                          </a:lnTo>
                          <a:lnTo>
                            <a:pt x="362" y="104"/>
                          </a:lnTo>
                          <a:lnTo>
                            <a:pt x="362" y="102"/>
                          </a:lnTo>
                          <a:lnTo>
                            <a:pt x="364" y="101"/>
                          </a:lnTo>
                          <a:lnTo>
                            <a:pt x="365" y="99"/>
                          </a:lnTo>
                          <a:lnTo>
                            <a:pt x="365" y="97"/>
                          </a:lnTo>
                          <a:lnTo>
                            <a:pt x="367" y="97"/>
                          </a:lnTo>
                          <a:lnTo>
                            <a:pt x="367" y="96"/>
                          </a:lnTo>
                          <a:lnTo>
                            <a:pt x="368" y="96"/>
                          </a:lnTo>
                          <a:lnTo>
                            <a:pt x="368" y="94"/>
                          </a:lnTo>
                          <a:lnTo>
                            <a:pt x="370" y="91"/>
                          </a:lnTo>
                          <a:lnTo>
                            <a:pt x="370" y="93"/>
                          </a:lnTo>
                          <a:lnTo>
                            <a:pt x="370" y="91"/>
                          </a:lnTo>
                          <a:lnTo>
                            <a:pt x="372" y="93"/>
                          </a:lnTo>
                          <a:lnTo>
                            <a:pt x="372" y="90"/>
                          </a:lnTo>
                          <a:lnTo>
                            <a:pt x="373" y="88"/>
                          </a:lnTo>
                          <a:lnTo>
                            <a:pt x="373" y="87"/>
                          </a:lnTo>
                          <a:lnTo>
                            <a:pt x="373" y="88"/>
                          </a:lnTo>
                          <a:lnTo>
                            <a:pt x="375" y="88"/>
                          </a:lnTo>
                          <a:lnTo>
                            <a:pt x="375" y="90"/>
                          </a:lnTo>
                          <a:lnTo>
                            <a:pt x="375" y="91"/>
                          </a:lnTo>
                          <a:lnTo>
                            <a:pt x="375" y="93"/>
                          </a:lnTo>
                          <a:lnTo>
                            <a:pt x="376" y="94"/>
                          </a:lnTo>
                          <a:lnTo>
                            <a:pt x="376" y="96"/>
                          </a:lnTo>
                          <a:lnTo>
                            <a:pt x="376" y="97"/>
                          </a:lnTo>
                          <a:lnTo>
                            <a:pt x="378" y="96"/>
                          </a:lnTo>
                          <a:lnTo>
                            <a:pt x="379" y="94"/>
                          </a:lnTo>
                          <a:lnTo>
                            <a:pt x="379" y="93"/>
                          </a:lnTo>
                          <a:lnTo>
                            <a:pt x="379" y="91"/>
                          </a:lnTo>
                          <a:lnTo>
                            <a:pt x="381" y="91"/>
                          </a:lnTo>
                          <a:lnTo>
                            <a:pt x="381" y="90"/>
                          </a:lnTo>
                          <a:lnTo>
                            <a:pt x="382" y="88"/>
                          </a:lnTo>
                          <a:lnTo>
                            <a:pt x="382" y="87"/>
                          </a:lnTo>
                          <a:lnTo>
                            <a:pt x="384" y="84"/>
                          </a:lnTo>
                          <a:lnTo>
                            <a:pt x="384" y="85"/>
                          </a:lnTo>
                          <a:lnTo>
                            <a:pt x="384" y="84"/>
                          </a:lnTo>
                          <a:lnTo>
                            <a:pt x="385" y="84"/>
                          </a:lnTo>
                          <a:lnTo>
                            <a:pt x="385" y="82"/>
                          </a:lnTo>
                          <a:lnTo>
                            <a:pt x="385" y="80"/>
                          </a:lnTo>
                          <a:lnTo>
                            <a:pt x="387" y="79"/>
                          </a:lnTo>
                          <a:lnTo>
                            <a:pt x="389" y="79"/>
                          </a:lnTo>
                          <a:lnTo>
                            <a:pt x="390" y="77"/>
                          </a:lnTo>
                          <a:lnTo>
                            <a:pt x="390" y="76"/>
                          </a:lnTo>
                          <a:lnTo>
                            <a:pt x="390" y="77"/>
                          </a:lnTo>
                          <a:lnTo>
                            <a:pt x="392" y="77"/>
                          </a:lnTo>
                          <a:lnTo>
                            <a:pt x="392" y="79"/>
                          </a:lnTo>
                          <a:lnTo>
                            <a:pt x="393" y="79"/>
                          </a:lnTo>
                          <a:lnTo>
                            <a:pt x="393" y="82"/>
                          </a:lnTo>
                          <a:lnTo>
                            <a:pt x="393" y="84"/>
                          </a:lnTo>
                          <a:lnTo>
                            <a:pt x="395" y="85"/>
                          </a:lnTo>
                          <a:lnTo>
                            <a:pt x="395" y="87"/>
                          </a:lnTo>
                          <a:lnTo>
                            <a:pt x="396" y="85"/>
                          </a:lnTo>
                          <a:lnTo>
                            <a:pt x="398" y="84"/>
                          </a:lnTo>
                          <a:lnTo>
                            <a:pt x="398" y="87"/>
                          </a:lnTo>
                          <a:lnTo>
                            <a:pt x="398" y="85"/>
                          </a:lnTo>
                          <a:lnTo>
                            <a:pt x="399" y="87"/>
                          </a:lnTo>
                          <a:lnTo>
                            <a:pt x="399" y="88"/>
                          </a:lnTo>
                          <a:lnTo>
                            <a:pt x="401" y="90"/>
                          </a:lnTo>
                          <a:lnTo>
                            <a:pt x="401" y="91"/>
                          </a:lnTo>
                          <a:lnTo>
                            <a:pt x="401" y="93"/>
                          </a:lnTo>
                          <a:lnTo>
                            <a:pt x="402" y="93"/>
                          </a:lnTo>
                          <a:lnTo>
                            <a:pt x="402" y="94"/>
                          </a:lnTo>
                          <a:lnTo>
                            <a:pt x="404" y="94"/>
                          </a:lnTo>
                          <a:lnTo>
                            <a:pt x="404" y="93"/>
                          </a:lnTo>
                          <a:lnTo>
                            <a:pt x="404" y="94"/>
                          </a:lnTo>
                          <a:lnTo>
                            <a:pt x="405" y="94"/>
                          </a:lnTo>
                          <a:lnTo>
                            <a:pt x="405" y="93"/>
                          </a:lnTo>
                          <a:lnTo>
                            <a:pt x="405" y="94"/>
                          </a:lnTo>
                          <a:lnTo>
                            <a:pt x="407" y="93"/>
                          </a:lnTo>
                          <a:lnTo>
                            <a:pt x="407" y="94"/>
                          </a:lnTo>
                          <a:lnTo>
                            <a:pt x="407" y="93"/>
                          </a:lnTo>
                          <a:lnTo>
                            <a:pt x="409" y="93"/>
                          </a:lnTo>
                          <a:lnTo>
                            <a:pt x="410" y="93"/>
                          </a:lnTo>
                          <a:lnTo>
                            <a:pt x="412" y="91"/>
                          </a:lnTo>
                          <a:lnTo>
                            <a:pt x="412" y="93"/>
                          </a:lnTo>
                          <a:lnTo>
                            <a:pt x="412" y="91"/>
                          </a:lnTo>
                          <a:lnTo>
                            <a:pt x="413" y="91"/>
                          </a:lnTo>
                          <a:lnTo>
                            <a:pt x="413" y="93"/>
                          </a:lnTo>
                          <a:lnTo>
                            <a:pt x="413" y="94"/>
                          </a:lnTo>
                          <a:lnTo>
                            <a:pt x="415" y="93"/>
                          </a:lnTo>
                          <a:lnTo>
                            <a:pt x="416" y="93"/>
                          </a:lnTo>
                          <a:lnTo>
                            <a:pt x="416" y="94"/>
                          </a:lnTo>
                          <a:lnTo>
                            <a:pt x="416" y="96"/>
                          </a:lnTo>
                          <a:lnTo>
                            <a:pt x="418" y="96"/>
                          </a:lnTo>
                          <a:lnTo>
                            <a:pt x="418" y="97"/>
                          </a:lnTo>
                          <a:lnTo>
                            <a:pt x="418" y="96"/>
                          </a:lnTo>
                          <a:lnTo>
                            <a:pt x="418" y="97"/>
                          </a:lnTo>
                          <a:lnTo>
                            <a:pt x="419" y="96"/>
                          </a:lnTo>
                          <a:lnTo>
                            <a:pt x="419" y="94"/>
                          </a:lnTo>
                          <a:lnTo>
                            <a:pt x="419" y="93"/>
                          </a:lnTo>
                          <a:lnTo>
                            <a:pt x="421" y="93"/>
                          </a:lnTo>
                          <a:lnTo>
                            <a:pt x="421" y="94"/>
                          </a:lnTo>
                          <a:lnTo>
                            <a:pt x="421" y="91"/>
                          </a:lnTo>
                          <a:lnTo>
                            <a:pt x="422" y="90"/>
                          </a:lnTo>
                          <a:lnTo>
                            <a:pt x="422" y="88"/>
                          </a:lnTo>
                          <a:lnTo>
                            <a:pt x="422" y="87"/>
                          </a:lnTo>
                          <a:lnTo>
                            <a:pt x="424" y="85"/>
                          </a:lnTo>
                          <a:lnTo>
                            <a:pt x="426" y="84"/>
                          </a:lnTo>
                          <a:lnTo>
                            <a:pt x="427" y="84"/>
                          </a:lnTo>
                          <a:lnTo>
                            <a:pt x="427" y="82"/>
                          </a:lnTo>
                          <a:lnTo>
                            <a:pt x="427" y="80"/>
                          </a:lnTo>
                          <a:lnTo>
                            <a:pt x="429" y="79"/>
                          </a:lnTo>
                          <a:lnTo>
                            <a:pt x="429" y="77"/>
                          </a:lnTo>
                          <a:lnTo>
                            <a:pt x="430" y="77"/>
                          </a:lnTo>
                          <a:lnTo>
                            <a:pt x="430" y="79"/>
                          </a:lnTo>
                          <a:lnTo>
                            <a:pt x="432" y="80"/>
                          </a:lnTo>
                          <a:lnTo>
                            <a:pt x="432" y="82"/>
                          </a:lnTo>
                          <a:lnTo>
                            <a:pt x="432" y="85"/>
                          </a:lnTo>
                          <a:lnTo>
                            <a:pt x="433" y="87"/>
                          </a:lnTo>
                          <a:lnTo>
                            <a:pt x="433" y="88"/>
                          </a:lnTo>
                          <a:lnTo>
                            <a:pt x="435" y="88"/>
                          </a:lnTo>
                          <a:lnTo>
                            <a:pt x="435" y="90"/>
                          </a:lnTo>
                          <a:lnTo>
                            <a:pt x="435" y="88"/>
                          </a:lnTo>
                          <a:lnTo>
                            <a:pt x="436" y="88"/>
                          </a:lnTo>
                          <a:lnTo>
                            <a:pt x="436" y="91"/>
                          </a:lnTo>
                          <a:lnTo>
                            <a:pt x="436" y="90"/>
                          </a:lnTo>
                          <a:lnTo>
                            <a:pt x="436" y="91"/>
                          </a:lnTo>
                          <a:lnTo>
                            <a:pt x="438" y="91"/>
                          </a:lnTo>
                          <a:lnTo>
                            <a:pt x="438" y="93"/>
                          </a:lnTo>
                          <a:lnTo>
                            <a:pt x="438" y="94"/>
                          </a:lnTo>
                          <a:lnTo>
                            <a:pt x="439" y="94"/>
                          </a:lnTo>
                          <a:lnTo>
                            <a:pt x="439" y="96"/>
                          </a:lnTo>
                          <a:lnTo>
                            <a:pt x="441" y="97"/>
                          </a:lnTo>
                          <a:lnTo>
                            <a:pt x="441" y="99"/>
                          </a:lnTo>
                          <a:lnTo>
                            <a:pt x="441" y="101"/>
                          </a:lnTo>
                          <a:lnTo>
                            <a:pt x="441" y="102"/>
                          </a:lnTo>
                          <a:lnTo>
                            <a:pt x="442" y="102"/>
                          </a:lnTo>
                          <a:lnTo>
                            <a:pt x="444" y="101"/>
                          </a:lnTo>
                          <a:lnTo>
                            <a:pt x="446" y="99"/>
                          </a:lnTo>
                          <a:lnTo>
                            <a:pt x="446" y="97"/>
                          </a:lnTo>
                          <a:lnTo>
                            <a:pt x="446" y="96"/>
                          </a:lnTo>
                          <a:lnTo>
                            <a:pt x="447" y="94"/>
                          </a:lnTo>
                          <a:lnTo>
                            <a:pt x="447" y="93"/>
                          </a:lnTo>
                          <a:lnTo>
                            <a:pt x="449" y="91"/>
                          </a:lnTo>
                          <a:lnTo>
                            <a:pt x="449" y="90"/>
                          </a:lnTo>
                          <a:lnTo>
                            <a:pt x="450" y="90"/>
                          </a:lnTo>
                          <a:lnTo>
                            <a:pt x="450" y="91"/>
                          </a:lnTo>
                          <a:lnTo>
                            <a:pt x="450" y="90"/>
                          </a:lnTo>
                          <a:lnTo>
                            <a:pt x="452" y="90"/>
                          </a:lnTo>
                          <a:lnTo>
                            <a:pt x="452" y="91"/>
                          </a:lnTo>
                          <a:lnTo>
                            <a:pt x="452" y="93"/>
                          </a:lnTo>
                          <a:lnTo>
                            <a:pt x="453" y="93"/>
                          </a:lnTo>
                          <a:lnTo>
                            <a:pt x="453" y="94"/>
                          </a:lnTo>
                          <a:lnTo>
                            <a:pt x="455" y="94"/>
                          </a:lnTo>
                          <a:lnTo>
                            <a:pt x="455" y="93"/>
                          </a:lnTo>
                          <a:lnTo>
                            <a:pt x="455" y="94"/>
                          </a:lnTo>
                          <a:lnTo>
                            <a:pt x="456" y="94"/>
                          </a:lnTo>
                          <a:lnTo>
                            <a:pt x="458" y="94"/>
                          </a:lnTo>
                          <a:lnTo>
                            <a:pt x="458" y="93"/>
                          </a:lnTo>
                          <a:lnTo>
                            <a:pt x="459" y="93"/>
                          </a:lnTo>
                          <a:lnTo>
                            <a:pt x="459" y="94"/>
                          </a:lnTo>
                        </a:path>
                      </a:pathLst>
                    </a:custGeom>
                    <a:noFill/>
                    <a:ln w="174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14">
                      <a:extLst>
                        <a:ext uri="{FF2B5EF4-FFF2-40B4-BE49-F238E27FC236}">
                          <a16:creationId xmlns:a16="http://schemas.microsoft.com/office/drawing/2014/main" id="{6B087056-7FD2-6B0A-3CB0-EEFD3ADF1D19}"/>
                        </a:ext>
                      </a:extLst>
                    </p:cNvPr>
                    <p:cNvSpPr>
                      <a:spLocks/>
                    </p:cNvSpPr>
                    <p:nvPr/>
                  </p:nvSpPr>
                  <p:spPr bwMode="auto">
                    <a:xfrm>
                      <a:off x="10996396" y="5631147"/>
                      <a:ext cx="752477" cy="149225"/>
                    </a:xfrm>
                    <a:custGeom>
                      <a:avLst/>
                      <a:gdLst>
                        <a:gd name="T0" fmla="*/ 10 w 474"/>
                        <a:gd name="T1" fmla="*/ 50 h 94"/>
                        <a:gd name="T2" fmla="*/ 17 w 474"/>
                        <a:gd name="T3" fmla="*/ 44 h 94"/>
                        <a:gd name="T4" fmla="*/ 24 w 474"/>
                        <a:gd name="T5" fmla="*/ 44 h 94"/>
                        <a:gd name="T6" fmla="*/ 31 w 474"/>
                        <a:gd name="T7" fmla="*/ 50 h 94"/>
                        <a:gd name="T8" fmla="*/ 39 w 474"/>
                        <a:gd name="T9" fmla="*/ 38 h 94"/>
                        <a:gd name="T10" fmla="*/ 45 w 474"/>
                        <a:gd name="T11" fmla="*/ 43 h 94"/>
                        <a:gd name="T12" fmla="*/ 53 w 474"/>
                        <a:gd name="T13" fmla="*/ 33 h 94"/>
                        <a:gd name="T14" fmla="*/ 61 w 474"/>
                        <a:gd name="T15" fmla="*/ 41 h 94"/>
                        <a:gd name="T16" fmla="*/ 65 w 474"/>
                        <a:gd name="T17" fmla="*/ 47 h 94"/>
                        <a:gd name="T18" fmla="*/ 73 w 474"/>
                        <a:gd name="T19" fmla="*/ 37 h 94"/>
                        <a:gd name="T20" fmla="*/ 79 w 474"/>
                        <a:gd name="T21" fmla="*/ 44 h 94"/>
                        <a:gd name="T22" fmla="*/ 85 w 474"/>
                        <a:gd name="T23" fmla="*/ 47 h 94"/>
                        <a:gd name="T24" fmla="*/ 93 w 474"/>
                        <a:gd name="T25" fmla="*/ 40 h 94"/>
                        <a:gd name="T26" fmla="*/ 101 w 474"/>
                        <a:gd name="T27" fmla="*/ 24 h 94"/>
                        <a:gd name="T28" fmla="*/ 107 w 474"/>
                        <a:gd name="T29" fmla="*/ 43 h 94"/>
                        <a:gd name="T30" fmla="*/ 113 w 474"/>
                        <a:gd name="T31" fmla="*/ 43 h 94"/>
                        <a:gd name="T32" fmla="*/ 121 w 474"/>
                        <a:gd name="T33" fmla="*/ 32 h 94"/>
                        <a:gd name="T34" fmla="*/ 128 w 474"/>
                        <a:gd name="T35" fmla="*/ 37 h 94"/>
                        <a:gd name="T36" fmla="*/ 136 w 474"/>
                        <a:gd name="T37" fmla="*/ 35 h 94"/>
                        <a:gd name="T38" fmla="*/ 145 w 474"/>
                        <a:gd name="T39" fmla="*/ 27 h 94"/>
                        <a:gd name="T40" fmla="*/ 153 w 474"/>
                        <a:gd name="T41" fmla="*/ 32 h 94"/>
                        <a:gd name="T42" fmla="*/ 161 w 474"/>
                        <a:gd name="T43" fmla="*/ 33 h 94"/>
                        <a:gd name="T44" fmla="*/ 167 w 474"/>
                        <a:gd name="T45" fmla="*/ 26 h 94"/>
                        <a:gd name="T46" fmla="*/ 175 w 474"/>
                        <a:gd name="T47" fmla="*/ 27 h 94"/>
                        <a:gd name="T48" fmla="*/ 184 w 474"/>
                        <a:gd name="T49" fmla="*/ 38 h 94"/>
                        <a:gd name="T50" fmla="*/ 192 w 474"/>
                        <a:gd name="T51" fmla="*/ 41 h 94"/>
                        <a:gd name="T52" fmla="*/ 198 w 474"/>
                        <a:gd name="T53" fmla="*/ 35 h 94"/>
                        <a:gd name="T54" fmla="*/ 207 w 474"/>
                        <a:gd name="T55" fmla="*/ 32 h 94"/>
                        <a:gd name="T56" fmla="*/ 216 w 474"/>
                        <a:gd name="T57" fmla="*/ 32 h 94"/>
                        <a:gd name="T58" fmla="*/ 224 w 474"/>
                        <a:gd name="T59" fmla="*/ 38 h 94"/>
                        <a:gd name="T60" fmla="*/ 230 w 474"/>
                        <a:gd name="T61" fmla="*/ 32 h 94"/>
                        <a:gd name="T62" fmla="*/ 238 w 474"/>
                        <a:gd name="T63" fmla="*/ 38 h 94"/>
                        <a:gd name="T64" fmla="*/ 245 w 474"/>
                        <a:gd name="T65" fmla="*/ 37 h 94"/>
                        <a:gd name="T66" fmla="*/ 250 w 474"/>
                        <a:gd name="T67" fmla="*/ 24 h 94"/>
                        <a:gd name="T68" fmla="*/ 259 w 474"/>
                        <a:gd name="T69" fmla="*/ 24 h 94"/>
                        <a:gd name="T70" fmla="*/ 267 w 474"/>
                        <a:gd name="T71" fmla="*/ 20 h 94"/>
                        <a:gd name="T72" fmla="*/ 275 w 474"/>
                        <a:gd name="T73" fmla="*/ 32 h 94"/>
                        <a:gd name="T74" fmla="*/ 281 w 474"/>
                        <a:gd name="T75" fmla="*/ 17 h 94"/>
                        <a:gd name="T76" fmla="*/ 287 w 474"/>
                        <a:gd name="T77" fmla="*/ 18 h 94"/>
                        <a:gd name="T78" fmla="*/ 295 w 474"/>
                        <a:gd name="T79" fmla="*/ 27 h 94"/>
                        <a:gd name="T80" fmla="*/ 301 w 474"/>
                        <a:gd name="T81" fmla="*/ 7 h 94"/>
                        <a:gd name="T82" fmla="*/ 310 w 474"/>
                        <a:gd name="T83" fmla="*/ 12 h 94"/>
                        <a:gd name="T84" fmla="*/ 316 w 474"/>
                        <a:gd name="T85" fmla="*/ 3 h 94"/>
                        <a:gd name="T86" fmla="*/ 326 w 474"/>
                        <a:gd name="T87" fmla="*/ 18 h 94"/>
                        <a:gd name="T88" fmla="*/ 332 w 474"/>
                        <a:gd name="T89" fmla="*/ 21 h 94"/>
                        <a:gd name="T90" fmla="*/ 343 w 474"/>
                        <a:gd name="T91" fmla="*/ 13 h 94"/>
                        <a:gd name="T92" fmla="*/ 349 w 474"/>
                        <a:gd name="T93" fmla="*/ 24 h 94"/>
                        <a:gd name="T94" fmla="*/ 356 w 474"/>
                        <a:gd name="T95" fmla="*/ 24 h 94"/>
                        <a:gd name="T96" fmla="*/ 366 w 474"/>
                        <a:gd name="T97" fmla="*/ 32 h 94"/>
                        <a:gd name="T98" fmla="*/ 372 w 474"/>
                        <a:gd name="T99" fmla="*/ 23 h 94"/>
                        <a:gd name="T100" fmla="*/ 380 w 474"/>
                        <a:gd name="T101" fmla="*/ 21 h 94"/>
                        <a:gd name="T102" fmla="*/ 387 w 474"/>
                        <a:gd name="T103" fmla="*/ 29 h 94"/>
                        <a:gd name="T104" fmla="*/ 395 w 474"/>
                        <a:gd name="T105" fmla="*/ 24 h 94"/>
                        <a:gd name="T106" fmla="*/ 403 w 474"/>
                        <a:gd name="T107" fmla="*/ 24 h 94"/>
                        <a:gd name="T108" fmla="*/ 409 w 474"/>
                        <a:gd name="T109" fmla="*/ 13 h 94"/>
                        <a:gd name="T110" fmla="*/ 418 w 474"/>
                        <a:gd name="T111" fmla="*/ 13 h 94"/>
                        <a:gd name="T112" fmla="*/ 426 w 474"/>
                        <a:gd name="T113" fmla="*/ 3 h 94"/>
                        <a:gd name="T114" fmla="*/ 432 w 474"/>
                        <a:gd name="T115" fmla="*/ 13 h 94"/>
                        <a:gd name="T116" fmla="*/ 441 w 474"/>
                        <a:gd name="T117" fmla="*/ 17 h 94"/>
                        <a:gd name="T118" fmla="*/ 447 w 474"/>
                        <a:gd name="T119" fmla="*/ 35 h 94"/>
                        <a:gd name="T120" fmla="*/ 455 w 474"/>
                        <a:gd name="T121" fmla="*/ 54 h 94"/>
                        <a:gd name="T122" fmla="*/ 461 w 474"/>
                        <a:gd name="T123" fmla="*/ 66 h 94"/>
                        <a:gd name="T124" fmla="*/ 467 w 474"/>
                        <a:gd name="T12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94">
                          <a:moveTo>
                            <a:pt x="0" y="47"/>
                          </a:moveTo>
                          <a:lnTo>
                            <a:pt x="2" y="49"/>
                          </a:lnTo>
                          <a:lnTo>
                            <a:pt x="2" y="50"/>
                          </a:lnTo>
                          <a:lnTo>
                            <a:pt x="4" y="50"/>
                          </a:lnTo>
                          <a:lnTo>
                            <a:pt x="4" y="54"/>
                          </a:lnTo>
                          <a:lnTo>
                            <a:pt x="4" y="52"/>
                          </a:lnTo>
                          <a:lnTo>
                            <a:pt x="5" y="54"/>
                          </a:lnTo>
                          <a:lnTo>
                            <a:pt x="7" y="54"/>
                          </a:lnTo>
                          <a:lnTo>
                            <a:pt x="8" y="52"/>
                          </a:lnTo>
                          <a:lnTo>
                            <a:pt x="8" y="50"/>
                          </a:lnTo>
                          <a:lnTo>
                            <a:pt x="10" y="50"/>
                          </a:lnTo>
                          <a:lnTo>
                            <a:pt x="10" y="49"/>
                          </a:lnTo>
                          <a:lnTo>
                            <a:pt x="10" y="47"/>
                          </a:lnTo>
                          <a:lnTo>
                            <a:pt x="11" y="46"/>
                          </a:lnTo>
                          <a:lnTo>
                            <a:pt x="13" y="46"/>
                          </a:lnTo>
                          <a:lnTo>
                            <a:pt x="13" y="47"/>
                          </a:lnTo>
                          <a:lnTo>
                            <a:pt x="13" y="46"/>
                          </a:lnTo>
                          <a:lnTo>
                            <a:pt x="14" y="46"/>
                          </a:lnTo>
                          <a:lnTo>
                            <a:pt x="14" y="44"/>
                          </a:lnTo>
                          <a:lnTo>
                            <a:pt x="14" y="46"/>
                          </a:lnTo>
                          <a:lnTo>
                            <a:pt x="16" y="46"/>
                          </a:lnTo>
                          <a:lnTo>
                            <a:pt x="17" y="44"/>
                          </a:lnTo>
                          <a:lnTo>
                            <a:pt x="17" y="43"/>
                          </a:lnTo>
                          <a:lnTo>
                            <a:pt x="17" y="41"/>
                          </a:lnTo>
                          <a:lnTo>
                            <a:pt x="19" y="41"/>
                          </a:lnTo>
                          <a:lnTo>
                            <a:pt x="19" y="40"/>
                          </a:lnTo>
                          <a:lnTo>
                            <a:pt x="19" y="41"/>
                          </a:lnTo>
                          <a:lnTo>
                            <a:pt x="20" y="40"/>
                          </a:lnTo>
                          <a:lnTo>
                            <a:pt x="20" y="41"/>
                          </a:lnTo>
                          <a:lnTo>
                            <a:pt x="22" y="41"/>
                          </a:lnTo>
                          <a:lnTo>
                            <a:pt x="22" y="43"/>
                          </a:lnTo>
                          <a:lnTo>
                            <a:pt x="24" y="43"/>
                          </a:lnTo>
                          <a:lnTo>
                            <a:pt x="24" y="44"/>
                          </a:lnTo>
                          <a:lnTo>
                            <a:pt x="25" y="44"/>
                          </a:lnTo>
                          <a:lnTo>
                            <a:pt x="25" y="46"/>
                          </a:lnTo>
                          <a:lnTo>
                            <a:pt x="27" y="46"/>
                          </a:lnTo>
                          <a:lnTo>
                            <a:pt x="27" y="47"/>
                          </a:lnTo>
                          <a:lnTo>
                            <a:pt x="27" y="46"/>
                          </a:lnTo>
                          <a:lnTo>
                            <a:pt x="28" y="47"/>
                          </a:lnTo>
                          <a:lnTo>
                            <a:pt x="28" y="49"/>
                          </a:lnTo>
                          <a:lnTo>
                            <a:pt x="28" y="50"/>
                          </a:lnTo>
                          <a:lnTo>
                            <a:pt x="30" y="50"/>
                          </a:lnTo>
                          <a:lnTo>
                            <a:pt x="30" y="52"/>
                          </a:lnTo>
                          <a:lnTo>
                            <a:pt x="31" y="50"/>
                          </a:lnTo>
                          <a:lnTo>
                            <a:pt x="31" y="52"/>
                          </a:lnTo>
                          <a:lnTo>
                            <a:pt x="31" y="49"/>
                          </a:lnTo>
                          <a:lnTo>
                            <a:pt x="33" y="47"/>
                          </a:lnTo>
                          <a:lnTo>
                            <a:pt x="33" y="46"/>
                          </a:lnTo>
                          <a:lnTo>
                            <a:pt x="34" y="44"/>
                          </a:lnTo>
                          <a:lnTo>
                            <a:pt x="36" y="44"/>
                          </a:lnTo>
                          <a:lnTo>
                            <a:pt x="36" y="43"/>
                          </a:lnTo>
                          <a:lnTo>
                            <a:pt x="37" y="43"/>
                          </a:lnTo>
                          <a:lnTo>
                            <a:pt x="37" y="41"/>
                          </a:lnTo>
                          <a:lnTo>
                            <a:pt x="37" y="40"/>
                          </a:lnTo>
                          <a:lnTo>
                            <a:pt x="39" y="38"/>
                          </a:lnTo>
                          <a:lnTo>
                            <a:pt x="40" y="37"/>
                          </a:lnTo>
                          <a:lnTo>
                            <a:pt x="40" y="38"/>
                          </a:lnTo>
                          <a:lnTo>
                            <a:pt x="40" y="37"/>
                          </a:lnTo>
                          <a:lnTo>
                            <a:pt x="42" y="38"/>
                          </a:lnTo>
                          <a:lnTo>
                            <a:pt x="42" y="40"/>
                          </a:lnTo>
                          <a:lnTo>
                            <a:pt x="42" y="38"/>
                          </a:lnTo>
                          <a:lnTo>
                            <a:pt x="42" y="40"/>
                          </a:lnTo>
                          <a:lnTo>
                            <a:pt x="44" y="40"/>
                          </a:lnTo>
                          <a:lnTo>
                            <a:pt x="44" y="41"/>
                          </a:lnTo>
                          <a:lnTo>
                            <a:pt x="44" y="43"/>
                          </a:lnTo>
                          <a:lnTo>
                            <a:pt x="45" y="43"/>
                          </a:lnTo>
                          <a:lnTo>
                            <a:pt x="47" y="43"/>
                          </a:lnTo>
                          <a:lnTo>
                            <a:pt x="47" y="46"/>
                          </a:lnTo>
                          <a:lnTo>
                            <a:pt x="47" y="47"/>
                          </a:lnTo>
                          <a:lnTo>
                            <a:pt x="48" y="46"/>
                          </a:lnTo>
                          <a:lnTo>
                            <a:pt x="48" y="44"/>
                          </a:lnTo>
                          <a:lnTo>
                            <a:pt x="50" y="41"/>
                          </a:lnTo>
                          <a:lnTo>
                            <a:pt x="50" y="40"/>
                          </a:lnTo>
                          <a:lnTo>
                            <a:pt x="50" y="37"/>
                          </a:lnTo>
                          <a:lnTo>
                            <a:pt x="51" y="37"/>
                          </a:lnTo>
                          <a:lnTo>
                            <a:pt x="51" y="35"/>
                          </a:lnTo>
                          <a:lnTo>
                            <a:pt x="53" y="33"/>
                          </a:lnTo>
                          <a:lnTo>
                            <a:pt x="54" y="33"/>
                          </a:lnTo>
                          <a:lnTo>
                            <a:pt x="54" y="35"/>
                          </a:lnTo>
                          <a:lnTo>
                            <a:pt x="56" y="38"/>
                          </a:lnTo>
                          <a:lnTo>
                            <a:pt x="56" y="40"/>
                          </a:lnTo>
                          <a:lnTo>
                            <a:pt x="56" y="41"/>
                          </a:lnTo>
                          <a:lnTo>
                            <a:pt x="57" y="41"/>
                          </a:lnTo>
                          <a:lnTo>
                            <a:pt x="57" y="43"/>
                          </a:lnTo>
                          <a:lnTo>
                            <a:pt x="59" y="41"/>
                          </a:lnTo>
                          <a:lnTo>
                            <a:pt x="59" y="43"/>
                          </a:lnTo>
                          <a:lnTo>
                            <a:pt x="59" y="41"/>
                          </a:lnTo>
                          <a:lnTo>
                            <a:pt x="61" y="41"/>
                          </a:lnTo>
                          <a:lnTo>
                            <a:pt x="61" y="40"/>
                          </a:lnTo>
                          <a:lnTo>
                            <a:pt x="61" y="38"/>
                          </a:lnTo>
                          <a:lnTo>
                            <a:pt x="62" y="37"/>
                          </a:lnTo>
                          <a:lnTo>
                            <a:pt x="62" y="38"/>
                          </a:lnTo>
                          <a:lnTo>
                            <a:pt x="62" y="40"/>
                          </a:lnTo>
                          <a:lnTo>
                            <a:pt x="64" y="41"/>
                          </a:lnTo>
                          <a:lnTo>
                            <a:pt x="64" y="43"/>
                          </a:lnTo>
                          <a:lnTo>
                            <a:pt x="64" y="44"/>
                          </a:lnTo>
                          <a:lnTo>
                            <a:pt x="64" y="46"/>
                          </a:lnTo>
                          <a:lnTo>
                            <a:pt x="65" y="46"/>
                          </a:lnTo>
                          <a:lnTo>
                            <a:pt x="65" y="47"/>
                          </a:lnTo>
                          <a:lnTo>
                            <a:pt x="67" y="44"/>
                          </a:lnTo>
                          <a:lnTo>
                            <a:pt x="67" y="43"/>
                          </a:lnTo>
                          <a:lnTo>
                            <a:pt x="68" y="40"/>
                          </a:lnTo>
                          <a:lnTo>
                            <a:pt x="68" y="38"/>
                          </a:lnTo>
                          <a:lnTo>
                            <a:pt x="68" y="35"/>
                          </a:lnTo>
                          <a:lnTo>
                            <a:pt x="68" y="33"/>
                          </a:lnTo>
                          <a:lnTo>
                            <a:pt x="70" y="32"/>
                          </a:lnTo>
                          <a:lnTo>
                            <a:pt x="70" y="33"/>
                          </a:lnTo>
                          <a:lnTo>
                            <a:pt x="71" y="35"/>
                          </a:lnTo>
                          <a:lnTo>
                            <a:pt x="71" y="37"/>
                          </a:lnTo>
                          <a:lnTo>
                            <a:pt x="73" y="37"/>
                          </a:lnTo>
                          <a:lnTo>
                            <a:pt x="73" y="38"/>
                          </a:lnTo>
                          <a:lnTo>
                            <a:pt x="73" y="40"/>
                          </a:lnTo>
                          <a:lnTo>
                            <a:pt x="74" y="40"/>
                          </a:lnTo>
                          <a:lnTo>
                            <a:pt x="74" y="41"/>
                          </a:lnTo>
                          <a:lnTo>
                            <a:pt x="76" y="41"/>
                          </a:lnTo>
                          <a:lnTo>
                            <a:pt x="76" y="43"/>
                          </a:lnTo>
                          <a:lnTo>
                            <a:pt x="77" y="43"/>
                          </a:lnTo>
                          <a:lnTo>
                            <a:pt x="77" y="44"/>
                          </a:lnTo>
                          <a:lnTo>
                            <a:pt x="77" y="43"/>
                          </a:lnTo>
                          <a:lnTo>
                            <a:pt x="77" y="44"/>
                          </a:lnTo>
                          <a:lnTo>
                            <a:pt x="79" y="44"/>
                          </a:lnTo>
                          <a:lnTo>
                            <a:pt x="79" y="43"/>
                          </a:lnTo>
                          <a:lnTo>
                            <a:pt x="81" y="41"/>
                          </a:lnTo>
                          <a:lnTo>
                            <a:pt x="81" y="43"/>
                          </a:lnTo>
                          <a:lnTo>
                            <a:pt x="82" y="44"/>
                          </a:lnTo>
                          <a:lnTo>
                            <a:pt x="82" y="46"/>
                          </a:lnTo>
                          <a:lnTo>
                            <a:pt x="82" y="47"/>
                          </a:lnTo>
                          <a:lnTo>
                            <a:pt x="84" y="47"/>
                          </a:lnTo>
                          <a:lnTo>
                            <a:pt x="84" y="46"/>
                          </a:lnTo>
                          <a:lnTo>
                            <a:pt x="84" y="47"/>
                          </a:lnTo>
                          <a:lnTo>
                            <a:pt x="85" y="46"/>
                          </a:lnTo>
                          <a:lnTo>
                            <a:pt x="85" y="47"/>
                          </a:lnTo>
                          <a:lnTo>
                            <a:pt x="87" y="47"/>
                          </a:lnTo>
                          <a:lnTo>
                            <a:pt x="87" y="49"/>
                          </a:lnTo>
                          <a:lnTo>
                            <a:pt x="87" y="50"/>
                          </a:lnTo>
                          <a:lnTo>
                            <a:pt x="88" y="50"/>
                          </a:lnTo>
                          <a:lnTo>
                            <a:pt x="88" y="49"/>
                          </a:lnTo>
                          <a:lnTo>
                            <a:pt x="90" y="46"/>
                          </a:lnTo>
                          <a:lnTo>
                            <a:pt x="90" y="44"/>
                          </a:lnTo>
                          <a:lnTo>
                            <a:pt x="90" y="43"/>
                          </a:lnTo>
                          <a:lnTo>
                            <a:pt x="91" y="41"/>
                          </a:lnTo>
                          <a:lnTo>
                            <a:pt x="91" y="40"/>
                          </a:lnTo>
                          <a:lnTo>
                            <a:pt x="93" y="40"/>
                          </a:lnTo>
                          <a:lnTo>
                            <a:pt x="94" y="38"/>
                          </a:lnTo>
                          <a:lnTo>
                            <a:pt x="94" y="37"/>
                          </a:lnTo>
                          <a:lnTo>
                            <a:pt x="96" y="35"/>
                          </a:lnTo>
                          <a:lnTo>
                            <a:pt x="96" y="32"/>
                          </a:lnTo>
                          <a:lnTo>
                            <a:pt x="98" y="29"/>
                          </a:lnTo>
                          <a:lnTo>
                            <a:pt x="98" y="27"/>
                          </a:lnTo>
                          <a:lnTo>
                            <a:pt x="98" y="26"/>
                          </a:lnTo>
                          <a:lnTo>
                            <a:pt x="99" y="23"/>
                          </a:lnTo>
                          <a:lnTo>
                            <a:pt x="101" y="21"/>
                          </a:lnTo>
                          <a:lnTo>
                            <a:pt x="101" y="23"/>
                          </a:lnTo>
                          <a:lnTo>
                            <a:pt x="101" y="24"/>
                          </a:lnTo>
                          <a:lnTo>
                            <a:pt x="101" y="26"/>
                          </a:lnTo>
                          <a:lnTo>
                            <a:pt x="102" y="27"/>
                          </a:lnTo>
                          <a:lnTo>
                            <a:pt x="102" y="30"/>
                          </a:lnTo>
                          <a:lnTo>
                            <a:pt x="102" y="33"/>
                          </a:lnTo>
                          <a:lnTo>
                            <a:pt x="104" y="33"/>
                          </a:lnTo>
                          <a:lnTo>
                            <a:pt x="104" y="37"/>
                          </a:lnTo>
                          <a:lnTo>
                            <a:pt x="104" y="38"/>
                          </a:lnTo>
                          <a:lnTo>
                            <a:pt x="105" y="40"/>
                          </a:lnTo>
                          <a:lnTo>
                            <a:pt x="105" y="41"/>
                          </a:lnTo>
                          <a:lnTo>
                            <a:pt x="105" y="43"/>
                          </a:lnTo>
                          <a:lnTo>
                            <a:pt x="107" y="43"/>
                          </a:lnTo>
                          <a:lnTo>
                            <a:pt x="107" y="44"/>
                          </a:lnTo>
                          <a:lnTo>
                            <a:pt x="108" y="44"/>
                          </a:lnTo>
                          <a:lnTo>
                            <a:pt x="108" y="46"/>
                          </a:lnTo>
                          <a:lnTo>
                            <a:pt x="108" y="47"/>
                          </a:lnTo>
                          <a:lnTo>
                            <a:pt x="110" y="46"/>
                          </a:lnTo>
                          <a:lnTo>
                            <a:pt x="110" y="47"/>
                          </a:lnTo>
                          <a:lnTo>
                            <a:pt x="110" y="46"/>
                          </a:lnTo>
                          <a:lnTo>
                            <a:pt x="111" y="46"/>
                          </a:lnTo>
                          <a:lnTo>
                            <a:pt x="113" y="44"/>
                          </a:lnTo>
                          <a:lnTo>
                            <a:pt x="113" y="46"/>
                          </a:lnTo>
                          <a:lnTo>
                            <a:pt x="113" y="43"/>
                          </a:lnTo>
                          <a:lnTo>
                            <a:pt x="114" y="41"/>
                          </a:lnTo>
                          <a:lnTo>
                            <a:pt x="114" y="40"/>
                          </a:lnTo>
                          <a:lnTo>
                            <a:pt x="116" y="38"/>
                          </a:lnTo>
                          <a:lnTo>
                            <a:pt x="116" y="37"/>
                          </a:lnTo>
                          <a:lnTo>
                            <a:pt x="118" y="35"/>
                          </a:lnTo>
                          <a:lnTo>
                            <a:pt x="119" y="33"/>
                          </a:lnTo>
                          <a:lnTo>
                            <a:pt x="119" y="35"/>
                          </a:lnTo>
                          <a:lnTo>
                            <a:pt x="119" y="33"/>
                          </a:lnTo>
                          <a:lnTo>
                            <a:pt x="119" y="35"/>
                          </a:lnTo>
                          <a:lnTo>
                            <a:pt x="121" y="33"/>
                          </a:lnTo>
                          <a:lnTo>
                            <a:pt x="121" y="32"/>
                          </a:lnTo>
                          <a:lnTo>
                            <a:pt x="122" y="30"/>
                          </a:lnTo>
                          <a:lnTo>
                            <a:pt x="122" y="29"/>
                          </a:lnTo>
                          <a:lnTo>
                            <a:pt x="124" y="29"/>
                          </a:lnTo>
                          <a:lnTo>
                            <a:pt x="124" y="27"/>
                          </a:lnTo>
                          <a:lnTo>
                            <a:pt x="124" y="29"/>
                          </a:lnTo>
                          <a:lnTo>
                            <a:pt x="125" y="29"/>
                          </a:lnTo>
                          <a:lnTo>
                            <a:pt x="125" y="30"/>
                          </a:lnTo>
                          <a:lnTo>
                            <a:pt x="125" y="33"/>
                          </a:lnTo>
                          <a:lnTo>
                            <a:pt x="127" y="35"/>
                          </a:lnTo>
                          <a:lnTo>
                            <a:pt x="127" y="37"/>
                          </a:lnTo>
                          <a:lnTo>
                            <a:pt x="128" y="37"/>
                          </a:lnTo>
                          <a:lnTo>
                            <a:pt x="128" y="35"/>
                          </a:lnTo>
                          <a:lnTo>
                            <a:pt x="130" y="33"/>
                          </a:lnTo>
                          <a:lnTo>
                            <a:pt x="130" y="35"/>
                          </a:lnTo>
                          <a:lnTo>
                            <a:pt x="130" y="37"/>
                          </a:lnTo>
                          <a:lnTo>
                            <a:pt x="131" y="37"/>
                          </a:lnTo>
                          <a:lnTo>
                            <a:pt x="131" y="38"/>
                          </a:lnTo>
                          <a:lnTo>
                            <a:pt x="131" y="37"/>
                          </a:lnTo>
                          <a:lnTo>
                            <a:pt x="133" y="35"/>
                          </a:lnTo>
                          <a:lnTo>
                            <a:pt x="135" y="33"/>
                          </a:lnTo>
                          <a:lnTo>
                            <a:pt x="136" y="33"/>
                          </a:lnTo>
                          <a:lnTo>
                            <a:pt x="136" y="35"/>
                          </a:lnTo>
                          <a:lnTo>
                            <a:pt x="138" y="35"/>
                          </a:lnTo>
                          <a:lnTo>
                            <a:pt x="139" y="33"/>
                          </a:lnTo>
                          <a:lnTo>
                            <a:pt x="141" y="33"/>
                          </a:lnTo>
                          <a:lnTo>
                            <a:pt x="141" y="35"/>
                          </a:lnTo>
                          <a:lnTo>
                            <a:pt x="141" y="33"/>
                          </a:lnTo>
                          <a:lnTo>
                            <a:pt x="142" y="33"/>
                          </a:lnTo>
                          <a:lnTo>
                            <a:pt x="142" y="32"/>
                          </a:lnTo>
                          <a:lnTo>
                            <a:pt x="144" y="32"/>
                          </a:lnTo>
                          <a:lnTo>
                            <a:pt x="144" y="30"/>
                          </a:lnTo>
                          <a:lnTo>
                            <a:pt x="145" y="29"/>
                          </a:lnTo>
                          <a:lnTo>
                            <a:pt x="145" y="27"/>
                          </a:lnTo>
                          <a:lnTo>
                            <a:pt x="147" y="30"/>
                          </a:lnTo>
                          <a:lnTo>
                            <a:pt x="147" y="32"/>
                          </a:lnTo>
                          <a:lnTo>
                            <a:pt x="148" y="33"/>
                          </a:lnTo>
                          <a:lnTo>
                            <a:pt x="148" y="35"/>
                          </a:lnTo>
                          <a:lnTo>
                            <a:pt x="150" y="33"/>
                          </a:lnTo>
                          <a:lnTo>
                            <a:pt x="150" y="32"/>
                          </a:lnTo>
                          <a:lnTo>
                            <a:pt x="151" y="32"/>
                          </a:lnTo>
                          <a:lnTo>
                            <a:pt x="151" y="30"/>
                          </a:lnTo>
                          <a:lnTo>
                            <a:pt x="151" y="32"/>
                          </a:lnTo>
                          <a:lnTo>
                            <a:pt x="153" y="30"/>
                          </a:lnTo>
                          <a:lnTo>
                            <a:pt x="153" y="32"/>
                          </a:lnTo>
                          <a:lnTo>
                            <a:pt x="155" y="30"/>
                          </a:lnTo>
                          <a:lnTo>
                            <a:pt x="155" y="32"/>
                          </a:lnTo>
                          <a:lnTo>
                            <a:pt x="156" y="32"/>
                          </a:lnTo>
                          <a:lnTo>
                            <a:pt x="158" y="30"/>
                          </a:lnTo>
                          <a:lnTo>
                            <a:pt x="158" y="32"/>
                          </a:lnTo>
                          <a:lnTo>
                            <a:pt x="158" y="33"/>
                          </a:lnTo>
                          <a:lnTo>
                            <a:pt x="158" y="32"/>
                          </a:lnTo>
                          <a:lnTo>
                            <a:pt x="159" y="35"/>
                          </a:lnTo>
                          <a:lnTo>
                            <a:pt x="159" y="33"/>
                          </a:lnTo>
                          <a:lnTo>
                            <a:pt x="161" y="35"/>
                          </a:lnTo>
                          <a:lnTo>
                            <a:pt x="161" y="33"/>
                          </a:lnTo>
                          <a:lnTo>
                            <a:pt x="161" y="35"/>
                          </a:lnTo>
                          <a:lnTo>
                            <a:pt x="162" y="35"/>
                          </a:lnTo>
                          <a:lnTo>
                            <a:pt x="162" y="37"/>
                          </a:lnTo>
                          <a:lnTo>
                            <a:pt x="162" y="33"/>
                          </a:lnTo>
                          <a:lnTo>
                            <a:pt x="164" y="33"/>
                          </a:lnTo>
                          <a:lnTo>
                            <a:pt x="164" y="32"/>
                          </a:lnTo>
                          <a:lnTo>
                            <a:pt x="164" y="29"/>
                          </a:lnTo>
                          <a:lnTo>
                            <a:pt x="165" y="27"/>
                          </a:lnTo>
                          <a:lnTo>
                            <a:pt x="165" y="26"/>
                          </a:lnTo>
                          <a:lnTo>
                            <a:pt x="167" y="24"/>
                          </a:lnTo>
                          <a:lnTo>
                            <a:pt x="167" y="26"/>
                          </a:lnTo>
                          <a:lnTo>
                            <a:pt x="167" y="24"/>
                          </a:lnTo>
                          <a:lnTo>
                            <a:pt x="168" y="26"/>
                          </a:lnTo>
                          <a:lnTo>
                            <a:pt x="168" y="24"/>
                          </a:lnTo>
                          <a:lnTo>
                            <a:pt x="170" y="24"/>
                          </a:lnTo>
                          <a:lnTo>
                            <a:pt x="170" y="21"/>
                          </a:lnTo>
                          <a:lnTo>
                            <a:pt x="170" y="23"/>
                          </a:lnTo>
                          <a:lnTo>
                            <a:pt x="171" y="21"/>
                          </a:lnTo>
                          <a:lnTo>
                            <a:pt x="173" y="23"/>
                          </a:lnTo>
                          <a:lnTo>
                            <a:pt x="173" y="24"/>
                          </a:lnTo>
                          <a:lnTo>
                            <a:pt x="175" y="26"/>
                          </a:lnTo>
                          <a:lnTo>
                            <a:pt x="175" y="27"/>
                          </a:lnTo>
                          <a:lnTo>
                            <a:pt x="175" y="29"/>
                          </a:lnTo>
                          <a:lnTo>
                            <a:pt x="176" y="30"/>
                          </a:lnTo>
                          <a:lnTo>
                            <a:pt x="176" y="32"/>
                          </a:lnTo>
                          <a:lnTo>
                            <a:pt x="178" y="33"/>
                          </a:lnTo>
                          <a:lnTo>
                            <a:pt x="179" y="33"/>
                          </a:lnTo>
                          <a:lnTo>
                            <a:pt x="179" y="32"/>
                          </a:lnTo>
                          <a:lnTo>
                            <a:pt x="179" y="33"/>
                          </a:lnTo>
                          <a:lnTo>
                            <a:pt x="181" y="33"/>
                          </a:lnTo>
                          <a:lnTo>
                            <a:pt x="181" y="35"/>
                          </a:lnTo>
                          <a:lnTo>
                            <a:pt x="182" y="38"/>
                          </a:lnTo>
                          <a:lnTo>
                            <a:pt x="184" y="38"/>
                          </a:lnTo>
                          <a:lnTo>
                            <a:pt x="184" y="40"/>
                          </a:lnTo>
                          <a:lnTo>
                            <a:pt x="185" y="41"/>
                          </a:lnTo>
                          <a:lnTo>
                            <a:pt x="185" y="40"/>
                          </a:lnTo>
                          <a:lnTo>
                            <a:pt x="185" y="38"/>
                          </a:lnTo>
                          <a:lnTo>
                            <a:pt x="187" y="38"/>
                          </a:lnTo>
                          <a:lnTo>
                            <a:pt x="187" y="40"/>
                          </a:lnTo>
                          <a:lnTo>
                            <a:pt x="188" y="40"/>
                          </a:lnTo>
                          <a:lnTo>
                            <a:pt x="188" y="41"/>
                          </a:lnTo>
                          <a:lnTo>
                            <a:pt x="190" y="43"/>
                          </a:lnTo>
                          <a:lnTo>
                            <a:pt x="190" y="41"/>
                          </a:lnTo>
                          <a:lnTo>
                            <a:pt x="192" y="41"/>
                          </a:lnTo>
                          <a:lnTo>
                            <a:pt x="193" y="43"/>
                          </a:lnTo>
                          <a:lnTo>
                            <a:pt x="193" y="41"/>
                          </a:lnTo>
                          <a:lnTo>
                            <a:pt x="193" y="43"/>
                          </a:lnTo>
                          <a:lnTo>
                            <a:pt x="193" y="41"/>
                          </a:lnTo>
                          <a:lnTo>
                            <a:pt x="195" y="40"/>
                          </a:lnTo>
                          <a:lnTo>
                            <a:pt x="195" y="37"/>
                          </a:lnTo>
                          <a:lnTo>
                            <a:pt x="196" y="37"/>
                          </a:lnTo>
                          <a:lnTo>
                            <a:pt x="196" y="35"/>
                          </a:lnTo>
                          <a:lnTo>
                            <a:pt x="198" y="35"/>
                          </a:lnTo>
                          <a:lnTo>
                            <a:pt x="198" y="33"/>
                          </a:lnTo>
                          <a:lnTo>
                            <a:pt x="198" y="35"/>
                          </a:lnTo>
                          <a:lnTo>
                            <a:pt x="198" y="33"/>
                          </a:lnTo>
                          <a:lnTo>
                            <a:pt x="199" y="33"/>
                          </a:lnTo>
                          <a:lnTo>
                            <a:pt x="199" y="32"/>
                          </a:lnTo>
                          <a:lnTo>
                            <a:pt x="201" y="32"/>
                          </a:lnTo>
                          <a:lnTo>
                            <a:pt x="201" y="30"/>
                          </a:lnTo>
                          <a:lnTo>
                            <a:pt x="202" y="30"/>
                          </a:lnTo>
                          <a:lnTo>
                            <a:pt x="202" y="29"/>
                          </a:lnTo>
                          <a:lnTo>
                            <a:pt x="204" y="29"/>
                          </a:lnTo>
                          <a:lnTo>
                            <a:pt x="205" y="30"/>
                          </a:lnTo>
                          <a:lnTo>
                            <a:pt x="207" y="30"/>
                          </a:lnTo>
                          <a:lnTo>
                            <a:pt x="207" y="32"/>
                          </a:lnTo>
                          <a:lnTo>
                            <a:pt x="207" y="29"/>
                          </a:lnTo>
                          <a:lnTo>
                            <a:pt x="208" y="29"/>
                          </a:lnTo>
                          <a:lnTo>
                            <a:pt x="208" y="27"/>
                          </a:lnTo>
                          <a:lnTo>
                            <a:pt x="210" y="29"/>
                          </a:lnTo>
                          <a:lnTo>
                            <a:pt x="212" y="29"/>
                          </a:lnTo>
                          <a:lnTo>
                            <a:pt x="212" y="30"/>
                          </a:lnTo>
                          <a:lnTo>
                            <a:pt x="212" y="29"/>
                          </a:lnTo>
                          <a:lnTo>
                            <a:pt x="213" y="29"/>
                          </a:lnTo>
                          <a:lnTo>
                            <a:pt x="215" y="30"/>
                          </a:lnTo>
                          <a:lnTo>
                            <a:pt x="215" y="32"/>
                          </a:lnTo>
                          <a:lnTo>
                            <a:pt x="216" y="32"/>
                          </a:lnTo>
                          <a:lnTo>
                            <a:pt x="216" y="33"/>
                          </a:lnTo>
                          <a:lnTo>
                            <a:pt x="216" y="32"/>
                          </a:lnTo>
                          <a:lnTo>
                            <a:pt x="218" y="33"/>
                          </a:lnTo>
                          <a:lnTo>
                            <a:pt x="219" y="35"/>
                          </a:lnTo>
                          <a:lnTo>
                            <a:pt x="219" y="37"/>
                          </a:lnTo>
                          <a:lnTo>
                            <a:pt x="221" y="37"/>
                          </a:lnTo>
                          <a:lnTo>
                            <a:pt x="222" y="38"/>
                          </a:lnTo>
                          <a:lnTo>
                            <a:pt x="222" y="37"/>
                          </a:lnTo>
                          <a:lnTo>
                            <a:pt x="224" y="38"/>
                          </a:lnTo>
                          <a:lnTo>
                            <a:pt x="224" y="37"/>
                          </a:lnTo>
                          <a:lnTo>
                            <a:pt x="224" y="38"/>
                          </a:lnTo>
                          <a:lnTo>
                            <a:pt x="224" y="37"/>
                          </a:lnTo>
                          <a:lnTo>
                            <a:pt x="225" y="35"/>
                          </a:lnTo>
                          <a:lnTo>
                            <a:pt x="225" y="37"/>
                          </a:lnTo>
                          <a:lnTo>
                            <a:pt x="225" y="35"/>
                          </a:lnTo>
                          <a:lnTo>
                            <a:pt x="227" y="37"/>
                          </a:lnTo>
                          <a:lnTo>
                            <a:pt x="227" y="38"/>
                          </a:lnTo>
                          <a:lnTo>
                            <a:pt x="227" y="37"/>
                          </a:lnTo>
                          <a:lnTo>
                            <a:pt x="229" y="37"/>
                          </a:lnTo>
                          <a:lnTo>
                            <a:pt x="229" y="35"/>
                          </a:lnTo>
                          <a:lnTo>
                            <a:pt x="229" y="33"/>
                          </a:lnTo>
                          <a:lnTo>
                            <a:pt x="230" y="32"/>
                          </a:lnTo>
                          <a:lnTo>
                            <a:pt x="232" y="32"/>
                          </a:lnTo>
                          <a:lnTo>
                            <a:pt x="232" y="30"/>
                          </a:lnTo>
                          <a:lnTo>
                            <a:pt x="233" y="29"/>
                          </a:lnTo>
                          <a:lnTo>
                            <a:pt x="233" y="30"/>
                          </a:lnTo>
                          <a:lnTo>
                            <a:pt x="233" y="32"/>
                          </a:lnTo>
                          <a:lnTo>
                            <a:pt x="235" y="32"/>
                          </a:lnTo>
                          <a:lnTo>
                            <a:pt x="235" y="33"/>
                          </a:lnTo>
                          <a:lnTo>
                            <a:pt x="236" y="35"/>
                          </a:lnTo>
                          <a:lnTo>
                            <a:pt x="236" y="37"/>
                          </a:lnTo>
                          <a:lnTo>
                            <a:pt x="238" y="37"/>
                          </a:lnTo>
                          <a:lnTo>
                            <a:pt x="238" y="38"/>
                          </a:lnTo>
                          <a:lnTo>
                            <a:pt x="238" y="40"/>
                          </a:lnTo>
                          <a:lnTo>
                            <a:pt x="239" y="38"/>
                          </a:lnTo>
                          <a:lnTo>
                            <a:pt x="239" y="40"/>
                          </a:lnTo>
                          <a:lnTo>
                            <a:pt x="239" y="38"/>
                          </a:lnTo>
                          <a:lnTo>
                            <a:pt x="241" y="38"/>
                          </a:lnTo>
                          <a:lnTo>
                            <a:pt x="241" y="37"/>
                          </a:lnTo>
                          <a:lnTo>
                            <a:pt x="241" y="38"/>
                          </a:lnTo>
                          <a:lnTo>
                            <a:pt x="242" y="38"/>
                          </a:lnTo>
                          <a:lnTo>
                            <a:pt x="244" y="38"/>
                          </a:lnTo>
                          <a:lnTo>
                            <a:pt x="244" y="37"/>
                          </a:lnTo>
                          <a:lnTo>
                            <a:pt x="245" y="37"/>
                          </a:lnTo>
                          <a:lnTo>
                            <a:pt x="245" y="35"/>
                          </a:lnTo>
                          <a:lnTo>
                            <a:pt x="245" y="32"/>
                          </a:lnTo>
                          <a:lnTo>
                            <a:pt x="247" y="30"/>
                          </a:lnTo>
                          <a:lnTo>
                            <a:pt x="247" y="29"/>
                          </a:lnTo>
                          <a:lnTo>
                            <a:pt x="247" y="27"/>
                          </a:lnTo>
                          <a:lnTo>
                            <a:pt x="249" y="26"/>
                          </a:lnTo>
                          <a:lnTo>
                            <a:pt x="249" y="27"/>
                          </a:lnTo>
                          <a:lnTo>
                            <a:pt x="249" y="26"/>
                          </a:lnTo>
                          <a:lnTo>
                            <a:pt x="250" y="26"/>
                          </a:lnTo>
                          <a:lnTo>
                            <a:pt x="250" y="23"/>
                          </a:lnTo>
                          <a:lnTo>
                            <a:pt x="250" y="24"/>
                          </a:lnTo>
                          <a:lnTo>
                            <a:pt x="252" y="23"/>
                          </a:lnTo>
                          <a:lnTo>
                            <a:pt x="252" y="21"/>
                          </a:lnTo>
                          <a:lnTo>
                            <a:pt x="253" y="21"/>
                          </a:lnTo>
                          <a:lnTo>
                            <a:pt x="253" y="20"/>
                          </a:lnTo>
                          <a:lnTo>
                            <a:pt x="255" y="20"/>
                          </a:lnTo>
                          <a:lnTo>
                            <a:pt x="255" y="21"/>
                          </a:lnTo>
                          <a:lnTo>
                            <a:pt x="256" y="20"/>
                          </a:lnTo>
                          <a:lnTo>
                            <a:pt x="258" y="20"/>
                          </a:lnTo>
                          <a:lnTo>
                            <a:pt x="258" y="23"/>
                          </a:lnTo>
                          <a:lnTo>
                            <a:pt x="258" y="24"/>
                          </a:lnTo>
                          <a:lnTo>
                            <a:pt x="259" y="24"/>
                          </a:lnTo>
                          <a:lnTo>
                            <a:pt x="259" y="23"/>
                          </a:lnTo>
                          <a:lnTo>
                            <a:pt x="261" y="21"/>
                          </a:lnTo>
                          <a:lnTo>
                            <a:pt x="262" y="20"/>
                          </a:lnTo>
                          <a:lnTo>
                            <a:pt x="262" y="21"/>
                          </a:lnTo>
                          <a:lnTo>
                            <a:pt x="262" y="20"/>
                          </a:lnTo>
                          <a:lnTo>
                            <a:pt x="264" y="20"/>
                          </a:lnTo>
                          <a:lnTo>
                            <a:pt x="264" y="18"/>
                          </a:lnTo>
                          <a:lnTo>
                            <a:pt x="264" y="20"/>
                          </a:lnTo>
                          <a:lnTo>
                            <a:pt x="266" y="18"/>
                          </a:lnTo>
                          <a:lnTo>
                            <a:pt x="266" y="20"/>
                          </a:lnTo>
                          <a:lnTo>
                            <a:pt x="267" y="20"/>
                          </a:lnTo>
                          <a:lnTo>
                            <a:pt x="267" y="21"/>
                          </a:lnTo>
                          <a:lnTo>
                            <a:pt x="267" y="20"/>
                          </a:lnTo>
                          <a:lnTo>
                            <a:pt x="267" y="21"/>
                          </a:lnTo>
                          <a:lnTo>
                            <a:pt x="269" y="23"/>
                          </a:lnTo>
                          <a:lnTo>
                            <a:pt x="270" y="21"/>
                          </a:lnTo>
                          <a:lnTo>
                            <a:pt x="272" y="24"/>
                          </a:lnTo>
                          <a:lnTo>
                            <a:pt x="272" y="26"/>
                          </a:lnTo>
                          <a:lnTo>
                            <a:pt x="272" y="29"/>
                          </a:lnTo>
                          <a:lnTo>
                            <a:pt x="273" y="30"/>
                          </a:lnTo>
                          <a:lnTo>
                            <a:pt x="273" y="33"/>
                          </a:lnTo>
                          <a:lnTo>
                            <a:pt x="275" y="32"/>
                          </a:lnTo>
                          <a:lnTo>
                            <a:pt x="275" y="30"/>
                          </a:lnTo>
                          <a:lnTo>
                            <a:pt x="275" y="27"/>
                          </a:lnTo>
                          <a:lnTo>
                            <a:pt x="276" y="26"/>
                          </a:lnTo>
                          <a:lnTo>
                            <a:pt x="276" y="23"/>
                          </a:lnTo>
                          <a:lnTo>
                            <a:pt x="276" y="21"/>
                          </a:lnTo>
                          <a:lnTo>
                            <a:pt x="278" y="21"/>
                          </a:lnTo>
                          <a:lnTo>
                            <a:pt x="278" y="18"/>
                          </a:lnTo>
                          <a:lnTo>
                            <a:pt x="279" y="15"/>
                          </a:lnTo>
                          <a:lnTo>
                            <a:pt x="279" y="13"/>
                          </a:lnTo>
                          <a:lnTo>
                            <a:pt x="281" y="15"/>
                          </a:lnTo>
                          <a:lnTo>
                            <a:pt x="281" y="17"/>
                          </a:lnTo>
                          <a:lnTo>
                            <a:pt x="281" y="18"/>
                          </a:lnTo>
                          <a:lnTo>
                            <a:pt x="282" y="18"/>
                          </a:lnTo>
                          <a:lnTo>
                            <a:pt x="282" y="17"/>
                          </a:lnTo>
                          <a:lnTo>
                            <a:pt x="282" y="18"/>
                          </a:lnTo>
                          <a:lnTo>
                            <a:pt x="284" y="17"/>
                          </a:lnTo>
                          <a:lnTo>
                            <a:pt x="284" y="15"/>
                          </a:lnTo>
                          <a:lnTo>
                            <a:pt x="286" y="17"/>
                          </a:lnTo>
                          <a:lnTo>
                            <a:pt x="286" y="15"/>
                          </a:lnTo>
                          <a:lnTo>
                            <a:pt x="286" y="17"/>
                          </a:lnTo>
                          <a:lnTo>
                            <a:pt x="287" y="17"/>
                          </a:lnTo>
                          <a:lnTo>
                            <a:pt x="287" y="18"/>
                          </a:lnTo>
                          <a:lnTo>
                            <a:pt x="289" y="18"/>
                          </a:lnTo>
                          <a:lnTo>
                            <a:pt x="289" y="20"/>
                          </a:lnTo>
                          <a:lnTo>
                            <a:pt x="290" y="21"/>
                          </a:lnTo>
                          <a:lnTo>
                            <a:pt x="290" y="20"/>
                          </a:lnTo>
                          <a:lnTo>
                            <a:pt x="290" y="23"/>
                          </a:lnTo>
                          <a:lnTo>
                            <a:pt x="292" y="24"/>
                          </a:lnTo>
                          <a:lnTo>
                            <a:pt x="292" y="26"/>
                          </a:lnTo>
                          <a:lnTo>
                            <a:pt x="292" y="27"/>
                          </a:lnTo>
                          <a:lnTo>
                            <a:pt x="293" y="29"/>
                          </a:lnTo>
                          <a:lnTo>
                            <a:pt x="295" y="29"/>
                          </a:lnTo>
                          <a:lnTo>
                            <a:pt x="295" y="27"/>
                          </a:lnTo>
                          <a:lnTo>
                            <a:pt x="296" y="26"/>
                          </a:lnTo>
                          <a:lnTo>
                            <a:pt x="296" y="24"/>
                          </a:lnTo>
                          <a:lnTo>
                            <a:pt x="296" y="23"/>
                          </a:lnTo>
                          <a:lnTo>
                            <a:pt x="298" y="21"/>
                          </a:lnTo>
                          <a:lnTo>
                            <a:pt x="298" y="20"/>
                          </a:lnTo>
                          <a:lnTo>
                            <a:pt x="298" y="18"/>
                          </a:lnTo>
                          <a:lnTo>
                            <a:pt x="299" y="17"/>
                          </a:lnTo>
                          <a:lnTo>
                            <a:pt x="299" y="13"/>
                          </a:lnTo>
                          <a:lnTo>
                            <a:pt x="301" y="10"/>
                          </a:lnTo>
                          <a:lnTo>
                            <a:pt x="301" y="9"/>
                          </a:lnTo>
                          <a:lnTo>
                            <a:pt x="301" y="7"/>
                          </a:lnTo>
                          <a:lnTo>
                            <a:pt x="302" y="9"/>
                          </a:lnTo>
                          <a:lnTo>
                            <a:pt x="302" y="7"/>
                          </a:lnTo>
                          <a:lnTo>
                            <a:pt x="304" y="9"/>
                          </a:lnTo>
                          <a:lnTo>
                            <a:pt x="304" y="7"/>
                          </a:lnTo>
                          <a:lnTo>
                            <a:pt x="304" y="9"/>
                          </a:lnTo>
                          <a:lnTo>
                            <a:pt x="304" y="10"/>
                          </a:lnTo>
                          <a:lnTo>
                            <a:pt x="306" y="10"/>
                          </a:lnTo>
                          <a:lnTo>
                            <a:pt x="307" y="10"/>
                          </a:lnTo>
                          <a:lnTo>
                            <a:pt x="309" y="10"/>
                          </a:lnTo>
                          <a:lnTo>
                            <a:pt x="309" y="12"/>
                          </a:lnTo>
                          <a:lnTo>
                            <a:pt x="310" y="12"/>
                          </a:lnTo>
                          <a:lnTo>
                            <a:pt x="310" y="10"/>
                          </a:lnTo>
                          <a:lnTo>
                            <a:pt x="312" y="10"/>
                          </a:lnTo>
                          <a:lnTo>
                            <a:pt x="312" y="9"/>
                          </a:lnTo>
                          <a:lnTo>
                            <a:pt x="312" y="6"/>
                          </a:lnTo>
                          <a:lnTo>
                            <a:pt x="313" y="6"/>
                          </a:lnTo>
                          <a:lnTo>
                            <a:pt x="313" y="4"/>
                          </a:lnTo>
                          <a:lnTo>
                            <a:pt x="315" y="3"/>
                          </a:lnTo>
                          <a:lnTo>
                            <a:pt x="315" y="6"/>
                          </a:lnTo>
                          <a:lnTo>
                            <a:pt x="315" y="4"/>
                          </a:lnTo>
                          <a:lnTo>
                            <a:pt x="316" y="4"/>
                          </a:lnTo>
                          <a:lnTo>
                            <a:pt x="316" y="3"/>
                          </a:lnTo>
                          <a:lnTo>
                            <a:pt x="318" y="3"/>
                          </a:lnTo>
                          <a:lnTo>
                            <a:pt x="319" y="3"/>
                          </a:lnTo>
                          <a:lnTo>
                            <a:pt x="319" y="4"/>
                          </a:lnTo>
                          <a:lnTo>
                            <a:pt x="321" y="7"/>
                          </a:lnTo>
                          <a:lnTo>
                            <a:pt x="321" y="10"/>
                          </a:lnTo>
                          <a:lnTo>
                            <a:pt x="321" y="13"/>
                          </a:lnTo>
                          <a:lnTo>
                            <a:pt x="323" y="13"/>
                          </a:lnTo>
                          <a:lnTo>
                            <a:pt x="323" y="15"/>
                          </a:lnTo>
                          <a:lnTo>
                            <a:pt x="324" y="15"/>
                          </a:lnTo>
                          <a:lnTo>
                            <a:pt x="324" y="17"/>
                          </a:lnTo>
                          <a:lnTo>
                            <a:pt x="326" y="18"/>
                          </a:lnTo>
                          <a:lnTo>
                            <a:pt x="326" y="20"/>
                          </a:lnTo>
                          <a:lnTo>
                            <a:pt x="326" y="21"/>
                          </a:lnTo>
                          <a:lnTo>
                            <a:pt x="326" y="23"/>
                          </a:lnTo>
                          <a:lnTo>
                            <a:pt x="327" y="23"/>
                          </a:lnTo>
                          <a:lnTo>
                            <a:pt x="327" y="24"/>
                          </a:lnTo>
                          <a:lnTo>
                            <a:pt x="329" y="24"/>
                          </a:lnTo>
                          <a:lnTo>
                            <a:pt x="329" y="26"/>
                          </a:lnTo>
                          <a:lnTo>
                            <a:pt x="330" y="26"/>
                          </a:lnTo>
                          <a:lnTo>
                            <a:pt x="330" y="24"/>
                          </a:lnTo>
                          <a:lnTo>
                            <a:pt x="332" y="23"/>
                          </a:lnTo>
                          <a:lnTo>
                            <a:pt x="332" y="21"/>
                          </a:lnTo>
                          <a:lnTo>
                            <a:pt x="333" y="21"/>
                          </a:lnTo>
                          <a:lnTo>
                            <a:pt x="333" y="20"/>
                          </a:lnTo>
                          <a:lnTo>
                            <a:pt x="335" y="18"/>
                          </a:lnTo>
                          <a:lnTo>
                            <a:pt x="335" y="17"/>
                          </a:lnTo>
                          <a:lnTo>
                            <a:pt x="335" y="15"/>
                          </a:lnTo>
                          <a:lnTo>
                            <a:pt x="336" y="13"/>
                          </a:lnTo>
                          <a:lnTo>
                            <a:pt x="338" y="13"/>
                          </a:lnTo>
                          <a:lnTo>
                            <a:pt x="339" y="13"/>
                          </a:lnTo>
                          <a:lnTo>
                            <a:pt x="341" y="12"/>
                          </a:lnTo>
                          <a:lnTo>
                            <a:pt x="343" y="12"/>
                          </a:lnTo>
                          <a:lnTo>
                            <a:pt x="343" y="13"/>
                          </a:lnTo>
                          <a:lnTo>
                            <a:pt x="343" y="17"/>
                          </a:lnTo>
                          <a:lnTo>
                            <a:pt x="344" y="18"/>
                          </a:lnTo>
                          <a:lnTo>
                            <a:pt x="344" y="20"/>
                          </a:lnTo>
                          <a:lnTo>
                            <a:pt x="346" y="20"/>
                          </a:lnTo>
                          <a:lnTo>
                            <a:pt x="346" y="21"/>
                          </a:lnTo>
                          <a:lnTo>
                            <a:pt x="347" y="21"/>
                          </a:lnTo>
                          <a:lnTo>
                            <a:pt x="347" y="23"/>
                          </a:lnTo>
                          <a:lnTo>
                            <a:pt x="347" y="24"/>
                          </a:lnTo>
                          <a:lnTo>
                            <a:pt x="349" y="24"/>
                          </a:lnTo>
                          <a:lnTo>
                            <a:pt x="349" y="23"/>
                          </a:lnTo>
                          <a:lnTo>
                            <a:pt x="349" y="24"/>
                          </a:lnTo>
                          <a:lnTo>
                            <a:pt x="350" y="21"/>
                          </a:lnTo>
                          <a:lnTo>
                            <a:pt x="350" y="20"/>
                          </a:lnTo>
                          <a:lnTo>
                            <a:pt x="350" y="18"/>
                          </a:lnTo>
                          <a:lnTo>
                            <a:pt x="352" y="18"/>
                          </a:lnTo>
                          <a:lnTo>
                            <a:pt x="353" y="20"/>
                          </a:lnTo>
                          <a:lnTo>
                            <a:pt x="353" y="21"/>
                          </a:lnTo>
                          <a:lnTo>
                            <a:pt x="353" y="23"/>
                          </a:lnTo>
                          <a:lnTo>
                            <a:pt x="355" y="23"/>
                          </a:lnTo>
                          <a:lnTo>
                            <a:pt x="355" y="24"/>
                          </a:lnTo>
                          <a:lnTo>
                            <a:pt x="356" y="26"/>
                          </a:lnTo>
                          <a:lnTo>
                            <a:pt x="356" y="24"/>
                          </a:lnTo>
                          <a:lnTo>
                            <a:pt x="356" y="27"/>
                          </a:lnTo>
                          <a:lnTo>
                            <a:pt x="358" y="27"/>
                          </a:lnTo>
                          <a:lnTo>
                            <a:pt x="358" y="30"/>
                          </a:lnTo>
                          <a:lnTo>
                            <a:pt x="360" y="29"/>
                          </a:lnTo>
                          <a:lnTo>
                            <a:pt x="361" y="30"/>
                          </a:lnTo>
                          <a:lnTo>
                            <a:pt x="361" y="29"/>
                          </a:lnTo>
                          <a:lnTo>
                            <a:pt x="361" y="30"/>
                          </a:lnTo>
                          <a:lnTo>
                            <a:pt x="363" y="29"/>
                          </a:lnTo>
                          <a:lnTo>
                            <a:pt x="364" y="29"/>
                          </a:lnTo>
                          <a:lnTo>
                            <a:pt x="364" y="30"/>
                          </a:lnTo>
                          <a:lnTo>
                            <a:pt x="366" y="32"/>
                          </a:lnTo>
                          <a:lnTo>
                            <a:pt x="366" y="33"/>
                          </a:lnTo>
                          <a:lnTo>
                            <a:pt x="367" y="32"/>
                          </a:lnTo>
                          <a:lnTo>
                            <a:pt x="367" y="30"/>
                          </a:lnTo>
                          <a:lnTo>
                            <a:pt x="367" y="32"/>
                          </a:lnTo>
                          <a:lnTo>
                            <a:pt x="367" y="29"/>
                          </a:lnTo>
                          <a:lnTo>
                            <a:pt x="369" y="29"/>
                          </a:lnTo>
                          <a:lnTo>
                            <a:pt x="369" y="27"/>
                          </a:lnTo>
                          <a:lnTo>
                            <a:pt x="370" y="27"/>
                          </a:lnTo>
                          <a:lnTo>
                            <a:pt x="370" y="26"/>
                          </a:lnTo>
                          <a:lnTo>
                            <a:pt x="372" y="24"/>
                          </a:lnTo>
                          <a:lnTo>
                            <a:pt x="372" y="23"/>
                          </a:lnTo>
                          <a:lnTo>
                            <a:pt x="372" y="21"/>
                          </a:lnTo>
                          <a:lnTo>
                            <a:pt x="373" y="21"/>
                          </a:lnTo>
                          <a:lnTo>
                            <a:pt x="373" y="20"/>
                          </a:lnTo>
                          <a:lnTo>
                            <a:pt x="373" y="18"/>
                          </a:lnTo>
                          <a:lnTo>
                            <a:pt x="375" y="18"/>
                          </a:lnTo>
                          <a:lnTo>
                            <a:pt x="375" y="17"/>
                          </a:lnTo>
                          <a:lnTo>
                            <a:pt x="376" y="15"/>
                          </a:lnTo>
                          <a:lnTo>
                            <a:pt x="378" y="17"/>
                          </a:lnTo>
                          <a:lnTo>
                            <a:pt x="378" y="18"/>
                          </a:lnTo>
                          <a:lnTo>
                            <a:pt x="378" y="20"/>
                          </a:lnTo>
                          <a:lnTo>
                            <a:pt x="380" y="21"/>
                          </a:lnTo>
                          <a:lnTo>
                            <a:pt x="380" y="23"/>
                          </a:lnTo>
                          <a:lnTo>
                            <a:pt x="381" y="24"/>
                          </a:lnTo>
                          <a:lnTo>
                            <a:pt x="381" y="26"/>
                          </a:lnTo>
                          <a:lnTo>
                            <a:pt x="383" y="29"/>
                          </a:lnTo>
                          <a:lnTo>
                            <a:pt x="383" y="30"/>
                          </a:lnTo>
                          <a:lnTo>
                            <a:pt x="383" y="32"/>
                          </a:lnTo>
                          <a:lnTo>
                            <a:pt x="384" y="35"/>
                          </a:lnTo>
                          <a:lnTo>
                            <a:pt x="384" y="33"/>
                          </a:lnTo>
                          <a:lnTo>
                            <a:pt x="386" y="32"/>
                          </a:lnTo>
                          <a:lnTo>
                            <a:pt x="386" y="29"/>
                          </a:lnTo>
                          <a:lnTo>
                            <a:pt x="387" y="29"/>
                          </a:lnTo>
                          <a:lnTo>
                            <a:pt x="387" y="27"/>
                          </a:lnTo>
                          <a:lnTo>
                            <a:pt x="387" y="26"/>
                          </a:lnTo>
                          <a:lnTo>
                            <a:pt x="389" y="26"/>
                          </a:lnTo>
                          <a:lnTo>
                            <a:pt x="389" y="24"/>
                          </a:lnTo>
                          <a:lnTo>
                            <a:pt x="389" y="26"/>
                          </a:lnTo>
                          <a:lnTo>
                            <a:pt x="390" y="27"/>
                          </a:lnTo>
                          <a:lnTo>
                            <a:pt x="392" y="27"/>
                          </a:lnTo>
                          <a:lnTo>
                            <a:pt x="392" y="26"/>
                          </a:lnTo>
                          <a:lnTo>
                            <a:pt x="393" y="26"/>
                          </a:lnTo>
                          <a:lnTo>
                            <a:pt x="395" y="26"/>
                          </a:lnTo>
                          <a:lnTo>
                            <a:pt x="395" y="24"/>
                          </a:lnTo>
                          <a:lnTo>
                            <a:pt x="397" y="24"/>
                          </a:lnTo>
                          <a:lnTo>
                            <a:pt x="397" y="23"/>
                          </a:lnTo>
                          <a:lnTo>
                            <a:pt x="398" y="23"/>
                          </a:lnTo>
                          <a:lnTo>
                            <a:pt x="398" y="21"/>
                          </a:lnTo>
                          <a:lnTo>
                            <a:pt x="400" y="20"/>
                          </a:lnTo>
                          <a:lnTo>
                            <a:pt x="400" y="21"/>
                          </a:lnTo>
                          <a:lnTo>
                            <a:pt x="400" y="20"/>
                          </a:lnTo>
                          <a:lnTo>
                            <a:pt x="401" y="21"/>
                          </a:lnTo>
                          <a:lnTo>
                            <a:pt x="401" y="23"/>
                          </a:lnTo>
                          <a:lnTo>
                            <a:pt x="401" y="24"/>
                          </a:lnTo>
                          <a:lnTo>
                            <a:pt x="403" y="24"/>
                          </a:lnTo>
                          <a:lnTo>
                            <a:pt x="403" y="27"/>
                          </a:lnTo>
                          <a:lnTo>
                            <a:pt x="404" y="26"/>
                          </a:lnTo>
                          <a:lnTo>
                            <a:pt x="404" y="27"/>
                          </a:lnTo>
                          <a:lnTo>
                            <a:pt x="404" y="26"/>
                          </a:lnTo>
                          <a:lnTo>
                            <a:pt x="406" y="24"/>
                          </a:lnTo>
                          <a:lnTo>
                            <a:pt x="406" y="23"/>
                          </a:lnTo>
                          <a:lnTo>
                            <a:pt x="407" y="20"/>
                          </a:lnTo>
                          <a:lnTo>
                            <a:pt x="407" y="18"/>
                          </a:lnTo>
                          <a:lnTo>
                            <a:pt x="407" y="17"/>
                          </a:lnTo>
                          <a:lnTo>
                            <a:pt x="409" y="15"/>
                          </a:lnTo>
                          <a:lnTo>
                            <a:pt x="409" y="13"/>
                          </a:lnTo>
                          <a:lnTo>
                            <a:pt x="409" y="15"/>
                          </a:lnTo>
                          <a:lnTo>
                            <a:pt x="410" y="15"/>
                          </a:lnTo>
                          <a:lnTo>
                            <a:pt x="410" y="17"/>
                          </a:lnTo>
                          <a:lnTo>
                            <a:pt x="412" y="18"/>
                          </a:lnTo>
                          <a:lnTo>
                            <a:pt x="413" y="18"/>
                          </a:lnTo>
                          <a:lnTo>
                            <a:pt x="413" y="17"/>
                          </a:lnTo>
                          <a:lnTo>
                            <a:pt x="413" y="18"/>
                          </a:lnTo>
                          <a:lnTo>
                            <a:pt x="415" y="18"/>
                          </a:lnTo>
                          <a:lnTo>
                            <a:pt x="417" y="17"/>
                          </a:lnTo>
                          <a:lnTo>
                            <a:pt x="418" y="17"/>
                          </a:lnTo>
                          <a:lnTo>
                            <a:pt x="418" y="13"/>
                          </a:lnTo>
                          <a:lnTo>
                            <a:pt x="418" y="15"/>
                          </a:lnTo>
                          <a:lnTo>
                            <a:pt x="420" y="13"/>
                          </a:lnTo>
                          <a:lnTo>
                            <a:pt x="421" y="10"/>
                          </a:lnTo>
                          <a:lnTo>
                            <a:pt x="421" y="9"/>
                          </a:lnTo>
                          <a:lnTo>
                            <a:pt x="421" y="6"/>
                          </a:lnTo>
                          <a:lnTo>
                            <a:pt x="421" y="4"/>
                          </a:lnTo>
                          <a:lnTo>
                            <a:pt x="423" y="3"/>
                          </a:lnTo>
                          <a:lnTo>
                            <a:pt x="423" y="0"/>
                          </a:lnTo>
                          <a:lnTo>
                            <a:pt x="423" y="1"/>
                          </a:lnTo>
                          <a:lnTo>
                            <a:pt x="424" y="1"/>
                          </a:lnTo>
                          <a:lnTo>
                            <a:pt x="426" y="3"/>
                          </a:lnTo>
                          <a:lnTo>
                            <a:pt x="426" y="4"/>
                          </a:lnTo>
                          <a:lnTo>
                            <a:pt x="427" y="6"/>
                          </a:lnTo>
                          <a:lnTo>
                            <a:pt x="427" y="4"/>
                          </a:lnTo>
                          <a:lnTo>
                            <a:pt x="429" y="4"/>
                          </a:lnTo>
                          <a:lnTo>
                            <a:pt x="429" y="6"/>
                          </a:lnTo>
                          <a:lnTo>
                            <a:pt x="429" y="7"/>
                          </a:lnTo>
                          <a:lnTo>
                            <a:pt x="430" y="9"/>
                          </a:lnTo>
                          <a:lnTo>
                            <a:pt x="430" y="10"/>
                          </a:lnTo>
                          <a:lnTo>
                            <a:pt x="430" y="12"/>
                          </a:lnTo>
                          <a:lnTo>
                            <a:pt x="432" y="12"/>
                          </a:lnTo>
                          <a:lnTo>
                            <a:pt x="432" y="13"/>
                          </a:lnTo>
                          <a:lnTo>
                            <a:pt x="433" y="12"/>
                          </a:lnTo>
                          <a:lnTo>
                            <a:pt x="433" y="10"/>
                          </a:lnTo>
                          <a:lnTo>
                            <a:pt x="435" y="13"/>
                          </a:lnTo>
                          <a:lnTo>
                            <a:pt x="435" y="15"/>
                          </a:lnTo>
                          <a:lnTo>
                            <a:pt x="437" y="15"/>
                          </a:lnTo>
                          <a:lnTo>
                            <a:pt x="438" y="15"/>
                          </a:lnTo>
                          <a:lnTo>
                            <a:pt x="438" y="13"/>
                          </a:lnTo>
                          <a:lnTo>
                            <a:pt x="438" y="12"/>
                          </a:lnTo>
                          <a:lnTo>
                            <a:pt x="440" y="13"/>
                          </a:lnTo>
                          <a:lnTo>
                            <a:pt x="441" y="15"/>
                          </a:lnTo>
                          <a:lnTo>
                            <a:pt x="441" y="17"/>
                          </a:lnTo>
                          <a:lnTo>
                            <a:pt x="441" y="18"/>
                          </a:lnTo>
                          <a:lnTo>
                            <a:pt x="443" y="20"/>
                          </a:lnTo>
                          <a:lnTo>
                            <a:pt x="443" y="21"/>
                          </a:lnTo>
                          <a:lnTo>
                            <a:pt x="444" y="23"/>
                          </a:lnTo>
                          <a:lnTo>
                            <a:pt x="444" y="24"/>
                          </a:lnTo>
                          <a:lnTo>
                            <a:pt x="444" y="26"/>
                          </a:lnTo>
                          <a:lnTo>
                            <a:pt x="446" y="27"/>
                          </a:lnTo>
                          <a:lnTo>
                            <a:pt x="446" y="29"/>
                          </a:lnTo>
                          <a:lnTo>
                            <a:pt x="446" y="30"/>
                          </a:lnTo>
                          <a:lnTo>
                            <a:pt x="447" y="32"/>
                          </a:lnTo>
                          <a:lnTo>
                            <a:pt x="447" y="35"/>
                          </a:lnTo>
                          <a:lnTo>
                            <a:pt x="449" y="37"/>
                          </a:lnTo>
                          <a:lnTo>
                            <a:pt x="449" y="38"/>
                          </a:lnTo>
                          <a:lnTo>
                            <a:pt x="450" y="37"/>
                          </a:lnTo>
                          <a:lnTo>
                            <a:pt x="450" y="40"/>
                          </a:lnTo>
                          <a:lnTo>
                            <a:pt x="452" y="40"/>
                          </a:lnTo>
                          <a:lnTo>
                            <a:pt x="454" y="41"/>
                          </a:lnTo>
                          <a:lnTo>
                            <a:pt x="454" y="43"/>
                          </a:lnTo>
                          <a:lnTo>
                            <a:pt x="454" y="44"/>
                          </a:lnTo>
                          <a:lnTo>
                            <a:pt x="454" y="49"/>
                          </a:lnTo>
                          <a:lnTo>
                            <a:pt x="455" y="50"/>
                          </a:lnTo>
                          <a:lnTo>
                            <a:pt x="455" y="54"/>
                          </a:lnTo>
                          <a:lnTo>
                            <a:pt x="455" y="55"/>
                          </a:lnTo>
                          <a:lnTo>
                            <a:pt x="457" y="58"/>
                          </a:lnTo>
                          <a:lnTo>
                            <a:pt x="457" y="60"/>
                          </a:lnTo>
                          <a:lnTo>
                            <a:pt x="458" y="61"/>
                          </a:lnTo>
                          <a:lnTo>
                            <a:pt x="458" y="60"/>
                          </a:lnTo>
                          <a:lnTo>
                            <a:pt x="458" y="61"/>
                          </a:lnTo>
                          <a:lnTo>
                            <a:pt x="460" y="60"/>
                          </a:lnTo>
                          <a:lnTo>
                            <a:pt x="461" y="61"/>
                          </a:lnTo>
                          <a:lnTo>
                            <a:pt x="461" y="63"/>
                          </a:lnTo>
                          <a:lnTo>
                            <a:pt x="461" y="64"/>
                          </a:lnTo>
                          <a:lnTo>
                            <a:pt x="461" y="66"/>
                          </a:lnTo>
                          <a:lnTo>
                            <a:pt x="463" y="66"/>
                          </a:lnTo>
                          <a:lnTo>
                            <a:pt x="463" y="67"/>
                          </a:lnTo>
                          <a:lnTo>
                            <a:pt x="463" y="70"/>
                          </a:lnTo>
                          <a:lnTo>
                            <a:pt x="464" y="70"/>
                          </a:lnTo>
                          <a:lnTo>
                            <a:pt x="464" y="74"/>
                          </a:lnTo>
                          <a:lnTo>
                            <a:pt x="464" y="75"/>
                          </a:lnTo>
                          <a:lnTo>
                            <a:pt x="466" y="77"/>
                          </a:lnTo>
                          <a:lnTo>
                            <a:pt x="466" y="78"/>
                          </a:lnTo>
                          <a:lnTo>
                            <a:pt x="466" y="80"/>
                          </a:lnTo>
                          <a:lnTo>
                            <a:pt x="467" y="81"/>
                          </a:lnTo>
                          <a:lnTo>
                            <a:pt x="467" y="83"/>
                          </a:lnTo>
                          <a:lnTo>
                            <a:pt x="467" y="86"/>
                          </a:lnTo>
                          <a:lnTo>
                            <a:pt x="469" y="87"/>
                          </a:lnTo>
                          <a:lnTo>
                            <a:pt x="469" y="90"/>
                          </a:lnTo>
                          <a:lnTo>
                            <a:pt x="469" y="92"/>
                          </a:lnTo>
                          <a:lnTo>
                            <a:pt x="470" y="94"/>
                          </a:lnTo>
                          <a:lnTo>
                            <a:pt x="472" y="94"/>
                          </a:lnTo>
                          <a:lnTo>
                            <a:pt x="474" y="94"/>
                          </a:lnTo>
                        </a:path>
                      </a:pathLst>
                    </a:custGeom>
                    <a:noFill/>
                    <a:ln w="174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5">
                      <a:extLst>
                        <a:ext uri="{FF2B5EF4-FFF2-40B4-BE49-F238E27FC236}">
                          <a16:creationId xmlns:a16="http://schemas.microsoft.com/office/drawing/2014/main" id="{100E243B-5306-EDDC-393C-7F5B09B9B71E}"/>
                        </a:ext>
                      </a:extLst>
                    </p:cNvPr>
                    <p:cNvSpPr>
                      <a:spLocks/>
                    </p:cNvSpPr>
                    <p:nvPr/>
                  </p:nvSpPr>
                  <p:spPr bwMode="auto">
                    <a:xfrm>
                      <a:off x="11748873" y="5561295"/>
                      <a:ext cx="674689" cy="663575"/>
                    </a:xfrm>
                    <a:custGeom>
                      <a:avLst/>
                      <a:gdLst>
                        <a:gd name="T0" fmla="*/ 4 w 425"/>
                        <a:gd name="T1" fmla="*/ 151 h 418"/>
                        <a:gd name="T2" fmla="*/ 15 w 425"/>
                        <a:gd name="T3" fmla="*/ 151 h 418"/>
                        <a:gd name="T4" fmla="*/ 21 w 425"/>
                        <a:gd name="T5" fmla="*/ 154 h 418"/>
                        <a:gd name="T6" fmla="*/ 30 w 425"/>
                        <a:gd name="T7" fmla="*/ 147 h 418"/>
                        <a:gd name="T8" fmla="*/ 37 w 425"/>
                        <a:gd name="T9" fmla="*/ 158 h 418"/>
                        <a:gd name="T10" fmla="*/ 43 w 425"/>
                        <a:gd name="T11" fmla="*/ 144 h 418"/>
                        <a:gd name="T12" fmla="*/ 50 w 425"/>
                        <a:gd name="T13" fmla="*/ 136 h 418"/>
                        <a:gd name="T14" fmla="*/ 58 w 425"/>
                        <a:gd name="T15" fmla="*/ 142 h 418"/>
                        <a:gd name="T16" fmla="*/ 64 w 425"/>
                        <a:gd name="T17" fmla="*/ 138 h 418"/>
                        <a:gd name="T18" fmla="*/ 74 w 425"/>
                        <a:gd name="T19" fmla="*/ 134 h 418"/>
                        <a:gd name="T20" fmla="*/ 81 w 425"/>
                        <a:gd name="T21" fmla="*/ 147 h 418"/>
                        <a:gd name="T22" fmla="*/ 87 w 425"/>
                        <a:gd name="T23" fmla="*/ 164 h 418"/>
                        <a:gd name="T24" fmla="*/ 95 w 425"/>
                        <a:gd name="T25" fmla="*/ 167 h 418"/>
                        <a:gd name="T26" fmla="*/ 101 w 425"/>
                        <a:gd name="T27" fmla="*/ 165 h 418"/>
                        <a:gd name="T28" fmla="*/ 109 w 425"/>
                        <a:gd name="T29" fmla="*/ 176 h 418"/>
                        <a:gd name="T30" fmla="*/ 118 w 425"/>
                        <a:gd name="T31" fmla="*/ 179 h 418"/>
                        <a:gd name="T32" fmla="*/ 124 w 425"/>
                        <a:gd name="T33" fmla="*/ 196 h 418"/>
                        <a:gd name="T34" fmla="*/ 129 w 425"/>
                        <a:gd name="T35" fmla="*/ 216 h 418"/>
                        <a:gd name="T36" fmla="*/ 135 w 425"/>
                        <a:gd name="T37" fmla="*/ 216 h 418"/>
                        <a:gd name="T38" fmla="*/ 141 w 425"/>
                        <a:gd name="T39" fmla="*/ 198 h 418"/>
                        <a:gd name="T40" fmla="*/ 146 w 425"/>
                        <a:gd name="T41" fmla="*/ 176 h 418"/>
                        <a:gd name="T42" fmla="*/ 151 w 425"/>
                        <a:gd name="T43" fmla="*/ 136 h 418"/>
                        <a:gd name="T44" fmla="*/ 157 w 425"/>
                        <a:gd name="T45" fmla="*/ 87 h 418"/>
                        <a:gd name="T46" fmla="*/ 161 w 425"/>
                        <a:gd name="T47" fmla="*/ 59 h 418"/>
                        <a:gd name="T48" fmla="*/ 168 w 425"/>
                        <a:gd name="T49" fmla="*/ 48 h 418"/>
                        <a:gd name="T50" fmla="*/ 174 w 425"/>
                        <a:gd name="T51" fmla="*/ 45 h 418"/>
                        <a:gd name="T52" fmla="*/ 180 w 425"/>
                        <a:gd name="T53" fmla="*/ 34 h 418"/>
                        <a:gd name="T54" fmla="*/ 185 w 425"/>
                        <a:gd name="T55" fmla="*/ 4 h 418"/>
                        <a:gd name="T56" fmla="*/ 189 w 425"/>
                        <a:gd name="T57" fmla="*/ 24 h 418"/>
                        <a:gd name="T58" fmla="*/ 195 w 425"/>
                        <a:gd name="T59" fmla="*/ 122 h 418"/>
                        <a:gd name="T60" fmla="*/ 200 w 425"/>
                        <a:gd name="T61" fmla="*/ 264 h 418"/>
                        <a:gd name="T62" fmla="*/ 205 w 425"/>
                        <a:gd name="T63" fmla="*/ 352 h 418"/>
                        <a:gd name="T64" fmla="*/ 209 w 425"/>
                        <a:gd name="T65" fmla="*/ 409 h 418"/>
                        <a:gd name="T66" fmla="*/ 215 w 425"/>
                        <a:gd name="T67" fmla="*/ 402 h 418"/>
                        <a:gd name="T68" fmla="*/ 220 w 425"/>
                        <a:gd name="T69" fmla="*/ 325 h 418"/>
                        <a:gd name="T70" fmla="*/ 225 w 425"/>
                        <a:gd name="T71" fmla="*/ 235 h 418"/>
                        <a:gd name="T72" fmla="*/ 231 w 425"/>
                        <a:gd name="T73" fmla="*/ 168 h 418"/>
                        <a:gd name="T74" fmla="*/ 237 w 425"/>
                        <a:gd name="T75" fmla="*/ 145 h 418"/>
                        <a:gd name="T76" fmla="*/ 243 w 425"/>
                        <a:gd name="T77" fmla="*/ 133 h 418"/>
                        <a:gd name="T78" fmla="*/ 249 w 425"/>
                        <a:gd name="T79" fmla="*/ 118 h 418"/>
                        <a:gd name="T80" fmla="*/ 255 w 425"/>
                        <a:gd name="T81" fmla="*/ 121 h 418"/>
                        <a:gd name="T82" fmla="*/ 265 w 425"/>
                        <a:gd name="T83" fmla="*/ 121 h 418"/>
                        <a:gd name="T84" fmla="*/ 272 w 425"/>
                        <a:gd name="T85" fmla="*/ 124 h 418"/>
                        <a:gd name="T86" fmla="*/ 280 w 425"/>
                        <a:gd name="T87" fmla="*/ 134 h 418"/>
                        <a:gd name="T88" fmla="*/ 288 w 425"/>
                        <a:gd name="T89" fmla="*/ 139 h 418"/>
                        <a:gd name="T90" fmla="*/ 294 w 425"/>
                        <a:gd name="T91" fmla="*/ 138 h 418"/>
                        <a:gd name="T92" fmla="*/ 300 w 425"/>
                        <a:gd name="T93" fmla="*/ 133 h 418"/>
                        <a:gd name="T94" fmla="*/ 308 w 425"/>
                        <a:gd name="T95" fmla="*/ 127 h 418"/>
                        <a:gd name="T96" fmla="*/ 314 w 425"/>
                        <a:gd name="T97" fmla="*/ 114 h 418"/>
                        <a:gd name="T98" fmla="*/ 322 w 425"/>
                        <a:gd name="T99" fmla="*/ 121 h 418"/>
                        <a:gd name="T100" fmla="*/ 329 w 425"/>
                        <a:gd name="T101" fmla="*/ 114 h 418"/>
                        <a:gd name="T102" fmla="*/ 337 w 425"/>
                        <a:gd name="T103" fmla="*/ 101 h 418"/>
                        <a:gd name="T104" fmla="*/ 345 w 425"/>
                        <a:gd name="T105" fmla="*/ 98 h 418"/>
                        <a:gd name="T106" fmla="*/ 351 w 425"/>
                        <a:gd name="T107" fmla="*/ 102 h 418"/>
                        <a:gd name="T108" fmla="*/ 359 w 425"/>
                        <a:gd name="T109" fmla="*/ 108 h 418"/>
                        <a:gd name="T110" fmla="*/ 366 w 425"/>
                        <a:gd name="T111" fmla="*/ 96 h 418"/>
                        <a:gd name="T112" fmla="*/ 374 w 425"/>
                        <a:gd name="T113" fmla="*/ 101 h 418"/>
                        <a:gd name="T114" fmla="*/ 382 w 425"/>
                        <a:gd name="T115" fmla="*/ 104 h 418"/>
                        <a:gd name="T116" fmla="*/ 391 w 425"/>
                        <a:gd name="T117" fmla="*/ 99 h 418"/>
                        <a:gd name="T118" fmla="*/ 397 w 425"/>
                        <a:gd name="T119" fmla="*/ 98 h 418"/>
                        <a:gd name="T120" fmla="*/ 406 w 425"/>
                        <a:gd name="T121" fmla="*/ 104 h 418"/>
                        <a:gd name="T122" fmla="*/ 411 w 425"/>
                        <a:gd name="T123" fmla="*/ 99 h 418"/>
                        <a:gd name="T124" fmla="*/ 419 w 425"/>
                        <a:gd name="T125" fmla="*/ 10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418">
                          <a:moveTo>
                            <a:pt x="0" y="138"/>
                          </a:moveTo>
                          <a:lnTo>
                            <a:pt x="0" y="139"/>
                          </a:lnTo>
                          <a:lnTo>
                            <a:pt x="0" y="141"/>
                          </a:lnTo>
                          <a:lnTo>
                            <a:pt x="0" y="142"/>
                          </a:lnTo>
                          <a:lnTo>
                            <a:pt x="1" y="144"/>
                          </a:lnTo>
                          <a:lnTo>
                            <a:pt x="1" y="147"/>
                          </a:lnTo>
                          <a:lnTo>
                            <a:pt x="3" y="145"/>
                          </a:lnTo>
                          <a:lnTo>
                            <a:pt x="3" y="147"/>
                          </a:lnTo>
                          <a:lnTo>
                            <a:pt x="4" y="148"/>
                          </a:lnTo>
                          <a:lnTo>
                            <a:pt x="4" y="150"/>
                          </a:lnTo>
                          <a:lnTo>
                            <a:pt x="4" y="151"/>
                          </a:lnTo>
                          <a:lnTo>
                            <a:pt x="6" y="153"/>
                          </a:lnTo>
                          <a:lnTo>
                            <a:pt x="7" y="151"/>
                          </a:lnTo>
                          <a:lnTo>
                            <a:pt x="9" y="151"/>
                          </a:lnTo>
                          <a:lnTo>
                            <a:pt x="9" y="150"/>
                          </a:lnTo>
                          <a:lnTo>
                            <a:pt x="10" y="150"/>
                          </a:lnTo>
                          <a:lnTo>
                            <a:pt x="10" y="151"/>
                          </a:lnTo>
                          <a:lnTo>
                            <a:pt x="12" y="150"/>
                          </a:lnTo>
                          <a:lnTo>
                            <a:pt x="12" y="151"/>
                          </a:lnTo>
                          <a:lnTo>
                            <a:pt x="12" y="150"/>
                          </a:lnTo>
                          <a:lnTo>
                            <a:pt x="13" y="151"/>
                          </a:lnTo>
                          <a:lnTo>
                            <a:pt x="15" y="151"/>
                          </a:lnTo>
                          <a:lnTo>
                            <a:pt x="15" y="150"/>
                          </a:lnTo>
                          <a:lnTo>
                            <a:pt x="15" y="148"/>
                          </a:lnTo>
                          <a:lnTo>
                            <a:pt x="17" y="148"/>
                          </a:lnTo>
                          <a:lnTo>
                            <a:pt x="17" y="147"/>
                          </a:lnTo>
                          <a:lnTo>
                            <a:pt x="18" y="147"/>
                          </a:lnTo>
                          <a:lnTo>
                            <a:pt x="18" y="148"/>
                          </a:lnTo>
                          <a:lnTo>
                            <a:pt x="20" y="150"/>
                          </a:lnTo>
                          <a:lnTo>
                            <a:pt x="20" y="151"/>
                          </a:lnTo>
                          <a:lnTo>
                            <a:pt x="20" y="153"/>
                          </a:lnTo>
                          <a:lnTo>
                            <a:pt x="21" y="153"/>
                          </a:lnTo>
                          <a:lnTo>
                            <a:pt x="21" y="154"/>
                          </a:lnTo>
                          <a:lnTo>
                            <a:pt x="21" y="153"/>
                          </a:lnTo>
                          <a:lnTo>
                            <a:pt x="23" y="153"/>
                          </a:lnTo>
                          <a:lnTo>
                            <a:pt x="23" y="151"/>
                          </a:lnTo>
                          <a:lnTo>
                            <a:pt x="24" y="151"/>
                          </a:lnTo>
                          <a:lnTo>
                            <a:pt x="24" y="150"/>
                          </a:lnTo>
                          <a:lnTo>
                            <a:pt x="26" y="151"/>
                          </a:lnTo>
                          <a:lnTo>
                            <a:pt x="27" y="151"/>
                          </a:lnTo>
                          <a:lnTo>
                            <a:pt x="27" y="150"/>
                          </a:lnTo>
                          <a:lnTo>
                            <a:pt x="29" y="148"/>
                          </a:lnTo>
                          <a:lnTo>
                            <a:pt x="29" y="147"/>
                          </a:lnTo>
                          <a:lnTo>
                            <a:pt x="30" y="147"/>
                          </a:lnTo>
                          <a:lnTo>
                            <a:pt x="30" y="145"/>
                          </a:lnTo>
                          <a:lnTo>
                            <a:pt x="32" y="145"/>
                          </a:lnTo>
                          <a:lnTo>
                            <a:pt x="32" y="147"/>
                          </a:lnTo>
                          <a:lnTo>
                            <a:pt x="33" y="147"/>
                          </a:lnTo>
                          <a:lnTo>
                            <a:pt x="33" y="148"/>
                          </a:lnTo>
                          <a:lnTo>
                            <a:pt x="35" y="150"/>
                          </a:lnTo>
                          <a:lnTo>
                            <a:pt x="35" y="151"/>
                          </a:lnTo>
                          <a:lnTo>
                            <a:pt x="35" y="154"/>
                          </a:lnTo>
                          <a:lnTo>
                            <a:pt x="37" y="154"/>
                          </a:lnTo>
                          <a:lnTo>
                            <a:pt x="37" y="156"/>
                          </a:lnTo>
                          <a:lnTo>
                            <a:pt x="37" y="158"/>
                          </a:lnTo>
                          <a:lnTo>
                            <a:pt x="38" y="158"/>
                          </a:lnTo>
                          <a:lnTo>
                            <a:pt x="38" y="156"/>
                          </a:lnTo>
                          <a:lnTo>
                            <a:pt x="38" y="154"/>
                          </a:lnTo>
                          <a:lnTo>
                            <a:pt x="40" y="153"/>
                          </a:lnTo>
                          <a:lnTo>
                            <a:pt x="40" y="151"/>
                          </a:lnTo>
                          <a:lnTo>
                            <a:pt x="40" y="148"/>
                          </a:lnTo>
                          <a:lnTo>
                            <a:pt x="40" y="147"/>
                          </a:lnTo>
                          <a:lnTo>
                            <a:pt x="41" y="145"/>
                          </a:lnTo>
                          <a:lnTo>
                            <a:pt x="41" y="144"/>
                          </a:lnTo>
                          <a:lnTo>
                            <a:pt x="43" y="142"/>
                          </a:lnTo>
                          <a:lnTo>
                            <a:pt x="43" y="144"/>
                          </a:lnTo>
                          <a:lnTo>
                            <a:pt x="44" y="144"/>
                          </a:lnTo>
                          <a:lnTo>
                            <a:pt x="44" y="142"/>
                          </a:lnTo>
                          <a:lnTo>
                            <a:pt x="44" y="144"/>
                          </a:lnTo>
                          <a:lnTo>
                            <a:pt x="46" y="142"/>
                          </a:lnTo>
                          <a:lnTo>
                            <a:pt x="46" y="141"/>
                          </a:lnTo>
                          <a:lnTo>
                            <a:pt x="47" y="139"/>
                          </a:lnTo>
                          <a:lnTo>
                            <a:pt x="47" y="138"/>
                          </a:lnTo>
                          <a:lnTo>
                            <a:pt x="49" y="138"/>
                          </a:lnTo>
                          <a:lnTo>
                            <a:pt x="49" y="136"/>
                          </a:lnTo>
                          <a:lnTo>
                            <a:pt x="49" y="138"/>
                          </a:lnTo>
                          <a:lnTo>
                            <a:pt x="50" y="136"/>
                          </a:lnTo>
                          <a:lnTo>
                            <a:pt x="50" y="138"/>
                          </a:lnTo>
                          <a:lnTo>
                            <a:pt x="50" y="139"/>
                          </a:lnTo>
                          <a:lnTo>
                            <a:pt x="52" y="139"/>
                          </a:lnTo>
                          <a:lnTo>
                            <a:pt x="52" y="141"/>
                          </a:lnTo>
                          <a:lnTo>
                            <a:pt x="54" y="141"/>
                          </a:lnTo>
                          <a:lnTo>
                            <a:pt x="54" y="139"/>
                          </a:lnTo>
                          <a:lnTo>
                            <a:pt x="54" y="141"/>
                          </a:lnTo>
                          <a:lnTo>
                            <a:pt x="55" y="139"/>
                          </a:lnTo>
                          <a:lnTo>
                            <a:pt x="57" y="139"/>
                          </a:lnTo>
                          <a:lnTo>
                            <a:pt x="58" y="141"/>
                          </a:lnTo>
                          <a:lnTo>
                            <a:pt x="58" y="142"/>
                          </a:lnTo>
                          <a:lnTo>
                            <a:pt x="60" y="142"/>
                          </a:lnTo>
                          <a:lnTo>
                            <a:pt x="60" y="141"/>
                          </a:lnTo>
                          <a:lnTo>
                            <a:pt x="61" y="141"/>
                          </a:lnTo>
                          <a:lnTo>
                            <a:pt x="61" y="139"/>
                          </a:lnTo>
                          <a:lnTo>
                            <a:pt x="61" y="141"/>
                          </a:lnTo>
                          <a:lnTo>
                            <a:pt x="63" y="141"/>
                          </a:lnTo>
                          <a:lnTo>
                            <a:pt x="63" y="142"/>
                          </a:lnTo>
                          <a:lnTo>
                            <a:pt x="63" y="141"/>
                          </a:lnTo>
                          <a:lnTo>
                            <a:pt x="64" y="141"/>
                          </a:lnTo>
                          <a:lnTo>
                            <a:pt x="64" y="139"/>
                          </a:lnTo>
                          <a:lnTo>
                            <a:pt x="64" y="138"/>
                          </a:lnTo>
                          <a:lnTo>
                            <a:pt x="66" y="136"/>
                          </a:lnTo>
                          <a:lnTo>
                            <a:pt x="66" y="134"/>
                          </a:lnTo>
                          <a:lnTo>
                            <a:pt x="67" y="134"/>
                          </a:lnTo>
                          <a:lnTo>
                            <a:pt x="69" y="136"/>
                          </a:lnTo>
                          <a:lnTo>
                            <a:pt x="70" y="138"/>
                          </a:lnTo>
                          <a:lnTo>
                            <a:pt x="70" y="139"/>
                          </a:lnTo>
                          <a:lnTo>
                            <a:pt x="72" y="138"/>
                          </a:lnTo>
                          <a:lnTo>
                            <a:pt x="72" y="136"/>
                          </a:lnTo>
                          <a:lnTo>
                            <a:pt x="74" y="138"/>
                          </a:lnTo>
                          <a:lnTo>
                            <a:pt x="74" y="136"/>
                          </a:lnTo>
                          <a:lnTo>
                            <a:pt x="74" y="134"/>
                          </a:lnTo>
                          <a:lnTo>
                            <a:pt x="75" y="136"/>
                          </a:lnTo>
                          <a:lnTo>
                            <a:pt x="75" y="134"/>
                          </a:lnTo>
                          <a:lnTo>
                            <a:pt x="75" y="136"/>
                          </a:lnTo>
                          <a:lnTo>
                            <a:pt x="77" y="136"/>
                          </a:lnTo>
                          <a:lnTo>
                            <a:pt x="77" y="138"/>
                          </a:lnTo>
                          <a:lnTo>
                            <a:pt x="78" y="141"/>
                          </a:lnTo>
                          <a:lnTo>
                            <a:pt x="78" y="142"/>
                          </a:lnTo>
                          <a:lnTo>
                            <a:pt x="80" y="144"/>
                          </a:lnTo>
                          <a:lnTo>
                            <a:pt x="80" y="145"/>
                          </a:lnTo>
                          <a:lnTo>
                            <a:pt x="80" y="147"/>
                          </a:lnTo>
                          <a:lnTo>
                            <a:pt x="81" y="147"/>
                          </a:lnTo>
                          <a:lnTo>
                            <a:pt x="81" y="150"/>
                          </a:lnTo>
                          <a:lnTo>
                            <a:pt x="83" y="153"/>
                          </a:lnTo>
                          <a:lnTo>
                            <a:pt x="83" y="154"/>
                          </a:lnTo>
                          <a:lnTo>
                            <a:pt x="83" y="156"/>
                          </a:lnTo>
                          <a:lnTo>
                            <a:pt x="83" y="159"/>
                          </a:lnTo>
                          <a:lnTo>
                            <a:pt x="84" y="161"/>
                          </a:lnTo>
                          <a:lnTo>
                            <a:pt x="84" y="164"/>
                          </a:lnTo>
                          <a:lnTo>
                            <a:pt x="84" y="165"/>
                          </a:lnTo>
                          <a:lnTo>
                            <a:pt x="86" y="167"/>
                          </a:lnTo>
                          <a:lnTo>
                            <a:pt x="87" y="167"/>
                          </a:lnTo>
                          <a:lnTo>
                            <a:pt x="87" y="164"/>
                          </a:lnTo>
                          <a:lnTo>
                            <a:pt x="89" y="162"/>
                          </a:lnTo>
                          <a:lnTo>
                            <a:pt x="89" y="161"/>
                          </a:lnTo>
                          <a:lnTo>
                            <a:pt x="90" y="161"/>
                          </a:lnTo>
                          <a:lnTo>
                            <a:pt x="90" y="162"/>
                          </a:lnTo>
                          <a:lnTo>
                            <a:pt x="90" y="161"/>
                          </a:lnTo>
                          <a:lnTo>
                            <a:pt x="92" y="162"/>
                          </a:lnTo>
                          <a:lnTo>
                            <a:pt x="92" y="164"/>
                          </a:lnTo>
                          <a:lnTo>
                            <a:pt x="94" y="164"/>
                          </a:lnTo>
                          <a:lnTo>
                            <a:pt x="94" y="165"/>
                          </a:lnTo>
                          <a:lnTo>
                            <a:pt x="94" y="167"/>
                          </a:lnTo>
                          <a:lnTo>
                            <a:pt x="95" y="167"/>
                          </a:lnTo>
                          <a:lnTo>
                            <a:pt x="95" y="165"/>
                          </a:lnTo>
                          <a:lnTo>
                            <a:pt x="97" y="164"/>
                          </a:lnTo>
                          <a:lnTo>
                            <a:pt x="97" y="162"/>
                          </a:lnTo>
                          <a:lnTo>
                            <a:pt x="97" y="164"/>
                          </a:lnTo>
                          <a:lnTo>
                            <a:pt x="98" y="162"/>
                          </a:lnTo>
                          <a:lnTo>
                            <a:pt x="98" y="161"/>
                          </a:lnTo>
                          <a:lnTo>
                            <a:pt x="98" y="162"/>
                          </a:lnTo>
                          <a:lnTo>
                            <a:pt x="100" y="162"/>
                          </a:lnTo>
                          <a:lnTo>
                            <a:pt x="100" y="164"/>
                          </a:lnTo>
                          <a:lnTo>
                            <a:pt x="101" y="164"/>
                          </a:lnTo>
                          <a:lnTo>
                            <a:pt x="101" y="165"/>
                          </a:lnTo>
                          <a:lnTo>
                            <a:pt x="101" y="167"/>
                          </a:lnTo>
                          <a:lnTo>
                            <a:pt x="103" y="168"/>
                          </a:lnTo>
                          <a:lnTo>
                            <a:pt x="103" y="170"/>
                          </a:lnTo>
                          <a:lnTo>
                            <a:pt x="104" y="171"/>
                          </a:lnTo>
                          <a:lnTo>
                            <a:pt x="104" y="173"/>
                          </a:lnTo>
                          <a:lnTo>
                            <a:pt x="106" y="174"/>
                          </a:lnTo>
                          <a:lnTo>
                            <a:pt x="106" y="176"/>
                          </a:lnTo>
                          <a:lnTo>
                            <a:pt x="106" y="174"/>
                          </a:lnTo>
                          <a:lnTo>
                            <a:pt x="107" y="176"/>
                          </a:lnTo>
                          <a:lnTo>
                            <a:pt x="107" y="174"/>
                          </a:lnTo>
                          <a:lnTo>
                            <a:pt x="109" y="176"/>
                          </a:lnTo>
                          <a:lnTo>
                            <a:pt x="109" y="174"/>
                          </a:lnTo>
                          <a:lnTo>
                            <a:pt x="109" y="176"/>
                          </a:lnTo>
                          <a:lnTo>
                            <a:pt x="111" y="176"/>
                          </a:lnTo>
                          <a:lnTo>
                            <a:pt x="111" y="178"/>
                          </a:lnTo>
                          <a:lnTo>
                            <a:pt x="112" y="179"/>
                          </a:lnTo>
                          <a:lnTo>
                            <a:pt x="114" y="179"/>
                          </a:lnTo>
                          <a:lnTo>
                            <a:pt x="115" y="178"/>
                          </a:lnTo>
                          <a:lnTo>
                            <a:pt x="115" y="174"/>
                          </a:lnTo>
                          <a:lnTo>
                            <a:pt x="117" y="174"/>
                          </a:lnTo>
                          <a:lnTo>
                            <a:pt x="118" y="176"/>
                          </a:lnTo>
                          <a:lnTo>
                            <a:pt x="118" y="179"/>
                          </a:lnTo>
                          <a:lnTo>
                            <a:pt x="118" y="181"/>
                          </a:lnTo>
                          <a:lnTo>
                            <a:pt x="120" y="184"/>
                          </a:lnTo>
                          <a:lnTo>
                            <a:pt x="120" y="185"/>
                          </a:lnTo>
                          <a:lnTo>
                            <a:pt x="120" y="187"/>
                          </a:lnTo>
                          <a:lnTo>
                            <a:pt x="121" y="188"/>
                          </a:lnTo>
                          <a:lnTo>
                            <a:pt x="121" y="190"/>
                          </a:lnTo>
                          <a:lnTo>
                            <a:pt x="121" y="191"/>
                          </a:lnTo>
                          <a:lnTo>
                            <a:pt x="121" y="193"/>
                          </a:lnTo>
                          <a:lnTo>
                            <a:pt x="123" y="195"/>
                          </a:lnTo>
                          <a:lnTo>
                            <a:pt x="123" y="196"/>
                          </a:lnTo>
                          <a:lnTo>
                            <a:pt x="124" y="196"/>
                          </a:lnTo>
                          <a:lnTo>
                            <a:pt x="124" y="195"/>
                          </a:lnTo>
                          <a:lnTo>
                            <a:pt x="126" y="196"/>
                          </a:lnTo>
                          <a:lnTo>
                            <a:pt x="126" y="198"/>
                          </a:lnTo>
                          <a:lnTo>
                            <a:pt x="126" y="199"/>
                          </a:lnTo>
                          <a:lnTo>
                            <a:pt x="126" y="202"/>
                          </a:lnTo>
                          <a:lnTo>
                            <a:pt x="127" y="204"/>
                          </a:lnTo>
                          <a:lnTo>
                            <a:pt x="127" y="207"/>
                          </a:lnTo>
                          <a:lnTo>
                            <a:pt x="127" y="210"/>
                          </a:lnTo>
                          <a:lnTo>
                            <a:pt x="129" y="211"/>
                          </a:lnTo>
                          <a:lnTo>
                            <a:pt x="129" y="215"/>
                          </a:lnTo>
                          <a:lnTo>
                            <a:pt x="129" y="216"/>
                          </a:lnTo>
                          <a:lnTo>
                            <a:pt x="129" y="219"/>
                          </a:lnTo>
                          <a:lnTo>
                            <a:pt x="131" y="218"/>
                          </a:lnTo>
                          <a:lnTo>
                            <a:pt x="132" y="216"/>
                          </a:lnTo>
                          <a:lnTo>
                            <a:pt x="132" y="215"/>
                          </a:lnTo>
                          <a:lnTo>
                            <a:pt x="134" y="215"/>
                          </a:lnTo>
                          <a:lnTo>
                            <a:pt x="134" y="216"/>
                          </a:lnTo>
                          <a:lnTo>
                            <a:pt x="134" y="215"/>
                          </a:lnTo>
                          <a:lnTo>
                            <a:pt x="134" y="216"/>
                          </a:lnTo>
                          <a:lnTo>
                            <a:pt x="135" y="216"/>
                          </a:lnTo>
                          <a:lnTo>
                            <a:pt x="135" y="215"/>
                          </a:lnTo>
                          <a:lnTo>
                            <a:pt x="135" y="216"/>
                          </a:lnTo>
                          <a:lnTo>
                            <a:pt x="137" y="215"/>
                          </a:lnTo>
                          <a:lnTo>
                            <a:pt x="137" y="216"/>
                          </a:lnTo>
                          <a:lnTo>
                            <a:pt x="137" y="215"/>
                          </a:lnTo>
                          <a:lnTo>
                            <a:pt x="137" y="213"/>
                          </a:lnTo>
                          <a:lnTo>
                            <a:pt x="138" y="213"/>
                          </a:lnTo>
                          <a:lnTo>
                            <a:pt x="138" y="210"/>
                          </a:lnTo>
                          <a:lnTo>
                            <a:pt x="140" y="208"/>
                          </a:lnTo>
                          <a:lnTo>
                            <a:pt x="140" y="205"/>
                          </a:lnTo>
                          <a:lnTo>
                            <a:pt x="140" y="204"/>
                          </a:lnTo>
                          <a:lnTo>
                            <a:pt x="141" y="201"/>
                          </a:lnTo>
                          <a:lnTo>
                            <a:pt x="141" y="198"/>
                          </a:lnTo>
                          <a:lnTo>
                            <a:pt x="141" y="195"/>
                          </a:lnTo>
                          <a:lnTo>
                            <a:pt x="141" y="193"/>
                          </a:lnTo>
                          <a:lnTo>
                            <a:pt x="143" y="193"/>
                          </a:lnTo>
                          <a:lnTo>
                            <a:pt x="143" y="190"/>
                          </a:lnTo>
                          <a:lnTo>
                            <a:pt x="143" y="191"/>
                          </a:lnTo>
                          <a:lnTo>
                            <a:pt x="144" y="188"/>
                          </a:lnTo>
                          <a:lnTo>
                            <a:pt x="144" y="187"/>
                          </a:lnTo>
                          <a:lnTo>
                            <a:pt x="144" y="185"/>
                          </a:lnTo>
                          <a:lnTo>
                            <a:pt x="144" y="182"/>
                          </a:lnTo>
                          <a:lnTo>
                            <a:pt x="146" y="181"/>
                          </a:lnTo>
                          <a:lnTo>
                            <a:pt x="146" y="176"/>
                          </a:lnTo>
                          <a:lnTo>
                            <a:pt x="146" y="173"/>
                          </a:lnTo>
                          <a:lnTo>
                            <a:pt x="148" y="170"/>
                          </a:lnTo>
                          <a:lnTo>
                            <a:pt x="148" y="165"/>
                          </a:lnTo>
                          <a:lnTo>
                            <a:pt x="148" y="162"/>
                          </a:lnTo>
                          <a:lnTo>
                            <a:pt x="149" y="158"/>
                          </a:lnTo>
                          <a:lnTo>
                            <a:pt x="149" y="154"/>
                          </a:lnTo>
                          <a:lnTo>
                            <a:pt x="149" y="151"/>
                          </a:lnTo>
                          <a:lnTo>
                            <a:pt x="149" y="148"/>
                          </a:lnTo>
                          <a:lnTo>
                            <a:pt x="151" y="145"/>
                          </a:lnTo>
                          <a:lnTo>
                            <a:pt x="151" y="141"/>
                          </a:lnTo>
                          <a:lnTo>
                            <a:pt x="151" y="136"/>
                          </a:lnTo>
                          <a:lnTo>
                            <a:pt x="152" y="133"/>
                          </a:lnTo>
                          <a:lnTo>
                            <a:pt x="152" y="128"/>
                          </a:lnTo>
                          <a:lnTo>
                            <a:pt x="152" y="124"/>
                          </a:lnTo>
                          <a:lnTo>
                            <a:pt x="152" y="119"/>
                          </a:lnTo>
                          <a:lnTo>
                            <a:pt x="154" y="114"/>
                          </a:lnTo>
                          <a:lnTo>
                            <a:pt x="154" y="110"/>
                          </a:lnTo>
                          <a:lnTo>
                            <a:pt x="154" y="104"/>
                          </a:lnTo>
                          <a:lnTo>
                            <a:pt x="155" y="99"/>
                          </a:lnTo>
                          <a:lnTo>
                            <a:pt x="155" y="93"/>
                          </a:lnTo>
                          <a:lnTo>
                            <a:pt x="155" y="88"/>
                          </a:lnTo>
                          <a:lnTo>
                            <a:pt x="157" y="87"/>
                          </a:lnTo>
                          <a:lnTo>
                            <a:pt x="157" y="84"/>
                          </a:lnTo>
                          <a:lnTo>
                            <a:pt x="157" y="82"/>
                          </a:lnTo>
                          <a:lnTo>
                            <a:pt x="157" y="79"/>
                          </a:lnTo>
                          <a:lnTo>
                            <a:pt x="158" y="76"/>
                          </a:lnTo>
                          <a:lnTo>
                            <a:pt x="158" y="74"/>
                          </a:lnTo>
                          <a:lnTo>
                            <a:pt x="158" y="71"/>
                          </a:lnTo>
                          <a:lnTo>
                            <a:pt x="160" y="68"/>
                          </a:lnTo>
                          <a:lnTo>
                            <a:pt x="160" y="65"/>
                          </a:lnTo>
                          <a:lnTo>
                            <a:pt x="160" y="62"/>
                          </a:lnTo>
                          <a:lnTo>
                            <a:pt x="160" y="61"/>
                          </a:lnTo>
                          <a:lnTo>
                            <a:pt x="161" y="59"/>
                          </a:lnTo>
                          <a:lnTo>
                            <a:pt x="161" y="57"/>
                          </a:lnTo>
                          <a:lnTo>
                            <a:pt x="163" y="57"/>
                          </a:lnTo>
                          <a:lnTo>
                            <a:pt x="163" y="56"/>
                          </a:lnTo>
                          <a:lnTo>
                            <a:pt x="163" y="54"/>
                          </a:lnTo>
                          <a:lnTo>
                            <a:pt x="164" y="53"/>
                          </a:lnTo>
                          <a:lnTo>
                            <a:pt x="164" y="51"/>
                          </a:lnTo>
                          <a:lnTo>
                            <a:pt x="164" y="50"/>
                          </a:lnTo>
                          <a:lnTo>
                            <a:pt x="166" y="48"/>
                          </a:lnTo>
                          <a:lnTo>
                            <a:pt x="166" y="50"/>
                          </a:lnTo>
                          <a:lnTo>
                            <a:pt x="168" y="50"/>
                          </a:lnTo>
                          <a:lnTo>
                            <a:pt x="168" y="48"/>
                          </a:lnTo>
                          <a:lnTo>
                            <a:pt x="168" y="47"/>
                          </a:lnTo>
                          <a:lnTo>
                            <a:pt x="169" y="45"/>
                          </a:lnTo>
                          <a:lnTo>
                            <a:pt x="169" y="44"/>
                          </a:lnTo>
                          <a:lnTo>
                            <a:pt x="171" y="42"/>
                          </a:lnTo>
                          <a:lnTo>
                            <a:pt x="171" y="41"/>
                          </a:lnTo>
                          <a:lnTo>
                            <a:pt x="172" y="41"/>
                          </a:lnTo>
                          <a:lnTo>
                            <a:pt x="172" y="42"/>
                          </a:lnTo>
                          <a:lnTo>
                            <a:pt x="172" y="41"/>
                          </a:lnTo>
                          <a:lnTo>
                            <a:pt x="172" y="42"/>
                          </a:lnTo>
                          <a:lnTo>
                            <a:pt x="174" y="42"/>
                          </a:lnTo>
                          <a:lnTo>
                            <a:pt x="174" y="45"/>
                          </a:lnTo>
                          <a:lnTo>
                            <a:pt x="174" y="47"/>
                          </a:lnTo>
                          <a:lnTo>
                            <a:pt x="175" y="47"/>
                          </a:lnTo>
                          <a:lnTo>
                            <a:pt x="175" y="50"/>
                          </a:lnTo>
                          <a:lnTo>
                            <a:pt x="175" y="48"/>
                          </a:lnTo>
                          <a:lnTo>
                            <a:pt x="177" y="48"/>
                          </a:lnTo>
                          <a:lnTo>
                            <a:pt x="177" y="45"/>
                          </a:lnTo>
                          <a:lnTo>
                            <a:pt x="178" y="44"/>
                          </a:lnTo>
                          <a:lnTo>
                            <a:pt x="178" y="42"/>
                          </a:lnTo>
                          <a:lnTo>
                            <a:pt x="178" y="41"/>
                          </a:lnTo>
                          <a:lnTo>
                            <a:pt x="180" y="37"/>
                          </a:lnTo>
                          <a:lnTo>
                            <a:pt x="180" y="34"/>
                          </a:lnTo>
                          <a:lnTo>
                            <a:pt x="180" y="31"/>
                          </a:lnTo>
                          <a:lnTo>
                            <a:pt x="180" y="28"/>
                          </a:lnTo>
                          <a:lnTo>
                            <a:pt x="181" y="25"/>
                          </a:lnTo>
                          <a:lnTo>
                            <a:pt x="181" y="22"/>
                          </a:lnTo>
                          <a:lnTo>
                            <a:pt x="181" y="19"/>
                          </a:lnTo>
                          <a:lnTo>
                            <a:pt x="183" y="14"/>
                          </a:lnTo>
                          <a:lnTo>
                            <a:pt x="183" y="11"/>
                          </a:lnTo>
                          <a:lnTo>
                            <a:pt x="183" y="10"/>
                          </a:lnTo>
                          <a:lnTo>
                            <a:pt x="183" y="7"/>
                          </a:lnTo>
                          <a:lnTo>
                            <a:pt x="185" y="5"/>
                          </a:lnTo>
                          <a:lnTo>
                            <a:pt x="185" y="4"/>
                          </a:lnTo>
                          <a:lnTo>
                            <a:pt x="185" y="2"/>
                          </a:lnTo>
                          <a:lnTo>
                            <a:pt x="186" y="2"/>
                          </a:lnTo>
                          <a:lnTo>
                            <a:pt x="186" y="0"/>
                          </a:lnTo>
                          <a:lnTo>
                            <a:pt x="186" y="2"/>
                          </a:lnTo>
                          <a:lnTo>
                            <a:pt x="188" y="2"/>
                          </a:lnTo>
                          <a:lnTo>
                            <a:pt x="188" y="4"/>
                          </a:lnTo>
                          <a:lnTo>
                            <a:pt x="188" y="7"/>
                          </a:lnTo>
                          <a:lnTo>
                            <a:pt x="188" y="10"/>
                          </a:lnTo>
                          <a:lnTo>
                            <a:pt x="189" y="14"/>
                          </a:lnTo>
                          <a:lnTo>
                            <a:pt x="189" y="19"/>
                          </a:lnTo>
                          <a:lnTo>
                            <a:pt x="189" y="24"/>
                          </a:lnTo>
                          <a:lnTo>
                            <a:pt x="191" y="28"/>
                          </a:lnTo>
                          <a:lnTo>
                            <a:pt x="191" y="33"/>
                          </a:lnTo>
                          <a:lnTo>
                            <a:pt x="191" y="41"/>
                          </a:lnTo>
                          <a:lnTo>
                            <a:pt x="191" y="48"/>
                          </a:lnTo>
                          <a:lnTo>
                            <a:pt x="192" y="57"/>
                          </a:lnTo>
                          <a:lnTo>
                            <a:pt x="192" y="68"/>
                          </a:lnTo>
                          <a:lnTo>
                            <a:pt x="192" y="76"/>
                          </a:lnTo>
                          <a:lnTo>
                            <a:pt x="194" y="88"/>
                          </a:lnTo>
                          <a:lnTo>
                            <a:pt x="194" y="99"/>
                          </a:lnTo>
                          <a:lnTo>
                            <a:pt x="194" y="110"/>
                          </a:lnTo>
                          <a:lnTo>
                            <a:pt x="195" y="122"/>
                          </a:lnTo>
                          <a:lnTo>
                            <a:pt x="195" y="134"/>
                          </a:lnTo>
                          <a:lnTo>
                            <a:pt x="195" y="148"/>
                          </a:lnTo>
                          <a:lnTo>
                            <a:pt x="195" y="161"/>
                          </a:lnTo>
                          <a:lnTo>
                            <a:pt x="197" y="174"/>
                          </a:lnTo>
                          <a:lnTo>
                            <a:pt x="197" y="188"/>
                          </a:lnTo>
                          <a:lnTo>
                            <a:pt x="197" y="201"/>
                          </a:lnTo>
                          <a:lnTo>
                            <a:pt x="198" y="216"/>
                          </a:lnTo>
                          <a:lnTo>
                            <a:pt x="198" y="230"/>
                          </a:lnTo>
                          <a:lnTo>
                            <a:pt x="198" y="242"/>
                          </a:lnTo>
                          <a:lnTo>
                            <a:pt x="198" y="253"/>
                          </a:lnTo>
                          <a:lnTo>
                            <a:pt x="200" y="264"/>
                          </a:lnTo>
                          <a:lnTo>
                            <a:pt x="200" y="275"/>
                          </a:lnTo>
                          <a:lnTo>
                            <a:pt x="200" y="284"/>
                          </a:lnTo>
                          <a:lnTo>
                            <a:pt x="201" y="293"/>
                          </a:lnTo>
                          <a:lnTo>
                            <a:pt x="201" y="304"/>
                          </a:lnTo>
                          <a:lnTo>
                            <a:pt x="201" y="310"/>
                          </a:lnTo>
                          <a:lnTo>
                            <a:pt x="203" y="319"/>
                          </a:lnTo>
                          <a:lnTo>
                            <a:pt x="203" y="325"/>
                          </a:lnTo>
                          <a:lnTo>
                            <a:pt x="203" y="332"/>
                          </a:lnTo>
                          <a:lnTo>
                            <a:pt x="203" y="339"/>
                          </a:lnTo>
                          <a:lnTo>
                            <a:pt x="205" y="344"/>
                          </a:lnTo>
                          <a:lnTo>
                            <a:pt x="205" y="352"/>
                          </a:lnTo>
                          <a:lnTo>
                            <a:pt x="205" y="358"/>
                          </a:lnTo>
                          <a:lnTo>
                            <a:pt x="206" y="364"/>
                          </a:lnTo>
                          <a:lnTo>
                            <a:pt x="206" y="370"/>
                          </a:lnTo>
                          <a:lnTo>
                            <a:pt x="206" y="376"/>
                          </a:lnTo>
                          <a:lnTo>
                            <a:pt x="206" y="384"/>
                          </a:lnTo>
                          <a:lnTo>
                            <a:pt x="208" y="389"/>
                          </a:lnTo>
                          <a:lnTo>
                            <a:pt x="208" y="393"/>
                          </a:lnTo>
                          <a:lnTo>
                            <a:pt x="208" y="399"/>
                          </a:lnTo>
                          <a:lnTo>
                            <a:pt x="209" y="402"/>
                          </a:lnTo>
                          <a:lnTo>
                            <a:pt x="209" y="407"/>
                          </a:lnTo>
                          <a:lnTo>
                            <a:pt x="209" y="409"/>
                          </a:lnTo>
                          <a:lnTo>
                            <a:pt x="211" y="412"/>
                          </a:lnTo>
                          <a:lnTo>
                            <a:pt x="211" y="415"/>
                          </a:lnTo>
                          <a:lnTo>
                            <a:pt x="211" y="416"/>
                          </a:lnTo>
                          <a:lnTo>
                            <a:pt x="212" y="416"/>
                          </a:lnTo>
                          <a:lnTo>
                            <a:pt x="212" y="418"/>
                          </a:lnTo>
                          <a:lnTo>
                            <a:pt x="214" y="418"/>
                          </a:lnTo>
                          <a:lnTo>
                            <a:pt x="214" y="416"/>
                          </a:lnTo>
                          <a:lnTo>
                            <a:pt x="214" y="413"/>
                          </a:lnTo>
                          <a:lnTo>
                            <a:pt x="214" y="410"/>
                          </a:lnTo>
                          <a:lnTo>
                            <a:pt x="215" y="407"/>
                          </a:lnTo>
                          <a:lnTo>
                            <a:pt x="215" y="402"/>
                          </a:lnTo>
                          <a:lnTo>
                            <a:pt x="215" y="399"/>
                          </a:lnTo>
                          <a:lnTo>
                            <a:pt x="217" y="393"/>
                          </a:lnTo>
                          <a:lnTo>
                            <a:pt x="217" y="389"/>
                          </a:lnTo>
                          <a:lnTo>
                            <a:pt x="217" y="382"/>
                          </a:lnTo>
                          <a:lnTo>
                            <a:pt x="218" y="375"/>
                          </a:lnTo>
                          <a:lnTo>
                            <a:pt x="218" y="369"/>
                          </a:lnTo>
                          <a:lnTo>
                            <a:pt x="218" y="359"/>
                          </a:lnTo>
                          <a:lnTo>
                            <a:pt x="218" y="350"/>
                          </a:lnTo>
                          <a:lnTo>
                            <a:pt x="220" y="342"/>
                          </a:lnTo>
                          <a:lnTo>
                            <a:pt x="220" y="333"/>
                          </a:lnTo>
                          <a:lnTo>
                            <a:pt x="220" y="325"/>
                          </a:lnTo>
                          <a:lnTo>
                            <a:pt x="222" y="316"/>
                          </a:lnTo>
                          <a:lnTo>
                            <a:pt x="222" y="308"/>
                          </a:lnTo>
                          <a:lnTo>
                            <a:pt x="222" y="301"/>
                          </a:lnTo>
                          <a:lnTo>
                            <a:pt x="222" y="292"/>
                          </a:lnTo>
                          <a:lnTo>
                            <a:pt x="223" y="285"/>
                          </a:lnTo>
                          <a:lnTo>
                            <a:pt x="223" y="278"/>
                          </a:lnTo>
                          <a:lnTo>
                            <a:pt x="223" y="270"/>
                          </a:lnTo>
                          <a:lnTo>
                            <a:pt x="225" y="262"/>
                          </a:lnTo>
                          <a:lnTo>
                            <a:pt x="225" y="253"/>
                          </a:lnTo>
                          <a:lnTo>
                            <a:pt x="225" y="244"/>
                          </a:lnTo>
                          <a:lnTo>
                            <a:pt x="225" y="235"/>
                          </a:lnTo>
                          <a:lnTo>
                            <a:pt x="226" y="225"/>
                          </a:lnTo>
                          <a:lnTo>
                            <a:pt x="226" y="218"/>
                          </a:lnTo>
                          <a:lnTo>
                            <a:pt x="226" y="208"/>
                          </a:lnTo>
                          <a:lnTo>
                            <a:pt x="228" y="202"/>
                          </a:lnTo>
                          <a:lnTo>
                            <a:pt x="228" y="195"/>
                          </a:lnTo>
                          <a:lnTo>
                            <a:pt x="228" y="188"/>
                          </a:lnTo>
                          <a:lnTo>
                            <a:pt x="229" y="184"/>
                          </a:lnTo>
                          <a:lnTo>
                            <a:pt x="229" y="178"/>
                          </a:lnTo>
                          <a:lnTo>
                            <a:pt x="229" y="174"/>
                          </a:lnTo>
                          <a:lnTo>
                            <a:pt x="229" y="171"/>
                          </a:lnTo>
                          <a:lnTo>
                            <a:pt x="231" y="168"/>
                          </a:lnTo>
                          <a:lnTo>
                            <a:pt x="231" y="165"/>
                          </a:lnTo>
                          <a:lnTo>
                            <a:pt x="231" y="161"/>
                          </a:lnTo>
                          <a:lnTo>
                            <a:pt x="232" y="159"/>
                          </a:lnTo>
                          <a:lnTo>
                            <a:pt x="232" y="156"/>
                          </a:lnTo>
                          <a:lnTo>
                            <a:pt x="232" y="154"/>
                          </a:lnTo>
                          <a:lnTo>
                            <a:pt x="232" y="151"/>
                          </a:lnTo>
                          <a:lnTo>
                            <a:pt x="234" y="150"/>
                          </a:lnTo>
                          <a:lnTo>
                            <a:pt x="234" y="148"/>
                          </a:lnTo>
                          <a:lnTo>
                            <a:pt x="234" y="145"/>
                          </a:lnTo>
                          <a:lnTo>
                            <a:pt x="235" y="144"/>
                          </a:lnTo>
                          <a:lnTo>
                            <a:pt x="237" y="145"/>
                          </a:lnTo>
                          <a:lnTo>
                            <a:pt x="237" y="144"/>
                          </a:lnTo>
                          <a:lnTo>
                            <a:pt x="237" y="145"/>
                          </a:lnTo>
                          <a:lnTo>
                            <a:pt x="238" y="145"/>
                          </a:lnTo>
                          <a:lnTo>
                            <a:pt x="238" y="144"/>
                          </a:lnTo>
                          <a:lnTo>
                            <a:pt x="240" y="142"/>
                          </a:lnTo>
                          <a:lnTo>
                            <a:pt x="242" y="141"/>
                          </a:lnTo>
                          <a:lnTo>
                            <a:pt x="242" y="139"/>
                          </a:lnTo>
                          <a:lnTo>
                            <a:pt x="242" y="138"/>
                          </a:lnTo>
                          <a:lnTo>
                            <a:pt x="243" y="136"/>
                          </a:lnTo>
                          <a:lnTo>
                            <a:pt x="243" y="134"/>
                          </a:lnTo>
                          <a:lnTo>
                            <a:pt x="243" y="133"/>
                          </a:lnTo>
                          <a:lnTo>
                            <a:pt x="245" y="131"/>
                          </a:lnTo>
                          <a:lnTo>
                            <a:pt x="245" y="130"/>
                          </a:lnTo>
                          <a:lnTo>
                            <a:pt x="245" y="128"/>
                          </a:lnTo>
                          <a:lnTo>
                            <a:pt x="245" y="127"/>
                          </a:lnTo>
                          <a:lnTo>
                            <a:pt x="246" y="125"/>
                          </a:lnTo>
                          <a:lnTo>
                            <a:pt x="246" y="122"/>
                          </a:lnTo>
                          <a:lnTo>
                            <a:pt x="246" y="121"/>
                          </a:lnTo>
                          <a:lnTo>
                            <a:pt x="248" y="119"/>
                          </a:lnTo>
                          <a:lnTo>
                            <a:pt x="248" y="118"/>
                          </a:lnTo>
                          <a:lnTo>
                            <a:pt x="248" y="116"/>
                          </a:lnTo>
                          <a:lnTo>
                            <a:pt x="249" y="118"/>
                          </a:lnTo>
                          <a:lnTo>
                            <a:pt x="249" y="116"/>
                          </a:lnTo>
                          <a:lnTo>
                            <a:pt x="249" y="119"/>
                          </a:lnTo>
                          <a:lnTo>
                            <a:pt x="251" y="119"/>
                          </a:lnTo>
                          <a:lnTo>
                            <a:pt x="251" y="121"/>
                          </a:lnTo>
                          <a:lnTo>
                            <a:pt x="252" y="119"/>
                          </a:lnTo>
                          <a:lnTo>
                            <a:pt x="252" y="118"/>
                          </a:lnTo>
                          <a:lnTo>
                            <a:pt x="254" y="118"/>
                          </a:lnTo>
                          <a:lnTo>
                            <a:pt x="254" y="116"/>
                          </a:lnTo>
                          <a:lnTo>
                            <a:pt x="254" y="118"/>
                          </a:lnTo>
                          <a:lnTo>
                            <a:pt x="255" y="119"/>
                          </a:lnTo>
                          <a:lnTo>
                            <a:pt x="255" y="121"/>
                          </a:lnTo>
                          <a:lnTo>
                            <a:pt x="257" y="121"/>
                          </a:lnTo>
                          <a:lnTo>
                            <a:pt x="258" y="121"/>
                          </a:lnTo>
                          <a:lnTo>
                            <a:pt x="258" y="122"/>
                          </a:lnTo>
                          <a:lnTo>
                            <a:pt x="260" y="124"/>
                          </a:lnTo>
                          <a:lnTo>
                            <a:pt x="262" y="125"/>
                          </a:lnTo>
                          <a:lnTo>
                            <a:pt x="262" y="124"/>
                          </a:lnTo>
                          <a:lnTo>
                            <a:pt x="262" y="125"/>
                          </a:lnTo>
                          <a:lnTo>
                            <a:pt x="263" y="124"/>
                          </a:lnTo>
                          <a:lnTo>
                            <a:pt x="263" y="122"/>
                          </a:lnTo>
                          <a:lnTo>
                            <a:pt x="265" y="122"/>
                          </a:lnTo>
                          <a:lnTo>
                            <a:pt x="265" y="121"/>
                          </a:lnTo>
                          <a:lnTo>
                            <a:pt x="266" y="121"/>
                          </a:lnTo>
                          <a:lnTo>
                            <a:pt x="266" y="122"/>
                          </a:lnTo>
                          <a:lnTo>
                            <a:pt x="268" y="122"/>
                          </a:lnTo>
                          <a:lnTo>
                            <a:pt x="268" y="124"/>
                          </a:lnTo>
                          <a:lnTo>
                            <a:pt x="268" y="125"/>
                          </a:lnTo>
                          <a:lnTo>
                            <a:pt x="269" y="125"/>
                          </a:lnTo>
                          <a:lnTo>
                            <a:pt x="269" y="127"/>
                          </a:lnTo>
                          <a:lnTo>
                            <a:pt x="271" y="128"/>
                          </a:lnTo>
                          <a:lnTo>
                            <a:pt x="271" y="125"/>
                          </a:lnTo>
                          <a:lnTo>
                            <a:pt x="271" y="124"/>
                          </a:lnTo>
                          <a:lnTo>
                            <a:pt x="272" y="124"/>
                          </a:lnTo>
                          <a:lnTo>
                            <a:pt x="274" y="124"/>
                          </a:lnTo>
                          <a:lnTo>
                            <a:pt x="274" y="125"/>
                          </a:lnTo>
                          <a:lnTo>
                            <a:pt x="274" y="128"/>
                          </a:lnTo>
                          <a:lnTo>
                            <a:pt x="275" y="128"/>
                          </a:lnTo>
                          <a:lnTo>
                            <a:pt x="275" y="130"/>
                          </a:lnTo>
                          <a:lnTo>
                            <a:pt x="275" y="131"/>
                          </a:lnTo>
                          <a:lnTo>
                            <a:pt x="277" y="131"/>
                          </a:lnTo>
                          <a:lnTo>
                            <a:pt x="279" y="131"/>
                          </a:lnTo>
                          <a:lnTo>
                            <a:pt x="279" y="133"/>
                          </a:lnTo>
                          <a:lnTo>
                            <a:pt x="280" y="133"/>
                          </a:lnTo>
                          <a:lnTo>
                            <a:pt x="280" y="134"/>
                          </a:lnTo>
                          <a:lnTo>
                            <a:pt x="280" y="136"/>
                          </a:lnTo>
                          <a:lnTo>
                            <a:pt x="282" y="134"/>
                          </a:lnTo>
                          <a:lnTo>
                            <a:pt x="282" y="136"/>
                          </a:lnTo>
                          <a:lnTo>
                            <a:pt x="282" y="134"/>
                          </a:lnTo>
                          <a:lnTo>
                            <a:pt x="283" y="134"/>
                          </a:lnTo>
                          <a:lnTo>
                            <a:pt x="285" y="134"/>
                          </a:lnTo>
                          <a:lnTo>
                            <a:pt x="285" y="136"/>
                          </a:lnTo>
                          <a:lnTo>
                            <a:pt x="286" y="138"/>
                          </a:lnTo>
                          <a:lnTo>
                            <a:pt x="286" y="139"/>
                          </a:lnTo>
                          <a:lnTo>
                            <a:pt x="288" y="141"/>
                          </a:lnTo>
                          <a:lnTo>
                            <a:pt x="288" y="139"/>
                          </a:lnTo>
                          <a:lnTo>
                            <a:pt x="288" y="142"/>
                          </a:lnTo>
                          <a:lnTo>
                            <a:pt x="289" y="142"/>
                          </a:lnTo>
                          <a:lnTo>
                            <a:pt x="291" y="142"/>
                          </a:lnTo>
                          <a:lnTo>
                            <a:pt x="291" y="141"/>
                          </a:lnTo>
                          <a:lnTo>
                            <a:pt x="291" y="142"/>
                          </a:lnTo>
                          <a:lnTo>
                            <a:pt x="292" y="142"/>
                          </a:lnTo>
                          <a:lnTo>
                            <a:pt x="292" y="141"/>
                          </a:lnTo>
                          <a:lnTo>
                            <a:pt x="292" y="142"/>
                          </a:lnTo>
                          <a:lnTo>
                            <a:pt x="292" y="141"/>
                          </a:lnTo>
                          <a:lnTo>
                            <a:pt x="294" y="139"/>
                          </a:lnTo>
                          <a:lnTo>
                            <a:pt x="294" y="138"/>
                          </a:lnTo>
                          <a:lnTo>
                            <a:pt x="294" y="136"/>
                          </a:lnTo>
                          <a:lnTo>
                            <a:pt x="295" y="136"/>
                          </a:lnTo>
                          <a:lnTo>
                            <a:pt x="295" y="134"/>
                          </a:lnTo>
                          <a:lnTo>
                            <a:pt x="297" y="134"/>
                          </a:lnTo>
                          <a:lnTo>
                            <a:pt x="297" y="133"/>
                          </a:lnTo>
                          <a:lnTo>
                            <a:pt x="297" y="131"/>
                          </a:lnTo>
                          <a:lnTo>
                            <a:pt x="299" y="130"/>
                          </a:lnTo>
                          <a:lnTo>
                            <a:pt x="299" y="131"/>
                          </a:lnTo>
                          <a:lnTo>
                            <a:pt x="299" y="130"/>
                          </a:lnTo>
                          <a:lnTo>
                            <a:pt x="300" y="131"/>
                          </a:lnTo>
                          <a:lnTo>
                            <a:pt x="300" y="133"/>
                          </a:lnTo>
                          <a:lnTo>
                            <a:pt x="302" y="134"/>
                          </a:lnTo>
                          <a:lnTo>
                            <a:pt x="302" y="136"/>
                          </a:lnTo>
                          <a:lnTo>
                            <a:pt x="302" y="134"/>
                          </a:lnTo>
                          <a:lnTo>
                            <a:pt x="303" y="134"/>
                          </a:lnTo>
                          <a:lnTo>
                            <a:pt x="303" y="133"/>
                          </a:lnTo>
                          <a:lnTo>
                            <a:pt x="305" y="131"/>
                          </a:lnTo>
                          <a:lnTo>
                            <a:pt x="305" y="130"/>
                          </a:lnTo>
                          <a:lnTo>
                            <a:pt x="306" y="130"/>
                          </a:lnTo>
                          <a:lnTo>
                            <a:pt x="306" y="128"/>
                          </a:lnTo>
                          <a:lnTo>
                            <a:pt x="308" y="128"/>
                          </a:lnTo>
                          <a:lnTo>
                            <a:pt x="308" y="127"/>
                          </a:lnTo>
                          <a:lnTo>
                            <a:pt x="308" y="128"/>
                          </a:lnTo>
                          <a:lnTo>
                            <a:pt x="309" y="127"/>
                          </a:lnTo>
                          <a:lnTo>
                            <a:pt x="309" y="128"/>
                          </a:lnTo>
                          <a:lnTo>
                            <a:pt x="309" y="127"/>
                          </a:lnTo>
                          <a:lnTo>
                            <a:pt x="311" y="125"/>
                          </a:lnTo>
                          <a:lnTo>
                            <a:pt x="311" y="124"/>
                          </a:lnTo>
                          <a:lnTo>
                            <a:pt x="311" y="122"/>
                          </a:lnTo>
                          <a:lnTo>
                            <a:pt x="312" y="121"/>
                          </a:lnTo>
                          <a:lnTo>
                            <a:pt x="312" y="119"/>
                          </a:lnTo>
                          <a:lnTo>
                            <a:pt x="314" y="116"/>
                          </a:lnTo>
                          <a:lnTo>
                            <a:pt x="314" y="114"/>
                          </a:lnTo>
                          <a:lnTo>
                            <a:pt x="316" y="113"/>
                          </a:lnTo>
                          <a:lnTo>
                            <a:pt x="316" y="111"/>
                          </a:lnTo>
                          <a:lnTo>
                            <a:pt x="317" y="111"/>
                          </a:lnTo>
                          <a:lnTo>
                            <a:pt x="317" y="113"/>
                          </a:lnTo>
                          <a:lnTo>
                            <a:pt x="317" y="114"/>
                          </a:lnTo>
                          <a:lnTo>
                            <a:pt x="319" y="114"/>
                          </a:lnTo>
                          <a:lnTo>
                            <a:pt x="319" y="116"/>
                          </a:lnTo>
                          <a:lnTo>
                            <a:pt x="320" y="118"/>
                          </a:lnTo>
                          <a:lnTo>
                            <a:pt x="320" y="119"/>
                          </a:lnTo>
                          <a:lnTo>
                            <a:pt x="322" y="119"/>
                          </a:lnTo>
                          <a:lnTo>
                            <a:pt x="322" y="121"/>
                          </a:lnTo>
                          <a:lnTo>
                            <a:pt x="323" y="122"/>
                          </a:lnTo>
                          <a:lnTo>
                            <a:pt x="323" y="121"/>
                          </a:lnTo>
                          <a:lnTo>
                            <a:pt x="325" y="121"/>
                          </a:lnTo>
                          <a:lnTo>
                            <a:pt x="326" y="121"/>
                          </a:lnTo>
                          <a:lnTo>
                            <a:pt x="326" y="119"/>
                          </a:lnTo>
                          <a:lnTo>
                            <a:pt x="326" y="118"/>
                          </a:lnTo>
                          <a:lnTo>
                            <a:pt x="328" y="118"/>
                          </a:lnTo>
                          <a:lnTo>
                            <a:pt x="328" y="116"/>
                          </a:lnTo>
                          <a:lnTo>
                            <a:pt x="328" y="114"/>
                          </a:lnTo>
                          <a:lnTo>
                            <a:pt x="329" y="116"/>
                          </a:lnTo>
                          <a:lnTo>
                            <a:pt x="329" y="114"/>
                          </a:lnTo>
                          <a:lnTo>
                            <a:pt x="331" y="114"/>
                          </a:lnTo>
                          <a:lnTo>
                            <a:pt x="331" y="113"/>
                          </a:lnTo>
                          <a:lnTo>
                            <a:pt x="332" y="113"/>
                          </a:lnTo>
                          <a:lnTo>
                            <a:pt x="332" y="111"/>
                          </a:lnTo>
                          <a:lnTo>
                            <a:pt x="332" y="110"/>
                          </a:lnTo>
                          <a:lnTo>
                            <a:pt x="334" y="110"/>
                          </a:lnTo>
                          <a:lnTo>
                            <a:pt x="334" y="107"/>
                          </a:lnTo>
                          <a:lnTo>
                            <a:pt x="334" y="105"/>
                          </a:lnTo>
                          <a:lnTo>
                            <a:pt x="336" y="102"/>
                          </a:lnTo>
                          <a:lnTo>
                            <a:pt x="336" y="101"/>
                          </a:lnTo>
                          <a:lnTo>
                            <a:pt x="337" y="101"/>
                          </a:lnTo>
                          <a:lnTo>
                            <a:pt x="337" y="99"/>
                          </a:lnTo>
                          <a:lnTo>
                            <a:pt x="337" y="98"/>
                          </a:lnTo>
                          <a:lnTo>
                            <a:pt x="339" y="96"/>
                          </a:lnTo>
                          <a:lnTo>
                            <a:pt x="339" y="94"/>
                          </a:lnTo>
                          <a:lnTo>
                            <a:pt x="340" y="94"/>
                          </a:lnTo>
                          <a:lnTo>
                            <a:pt x="340" y="96"/>
                          </a:lnTo>
                          <a:lnTo>
                            <a:pt x="342" y="96"/>
                          </a:lnTo>
                          <a:lnTo>
                            <a:pt x="342" y="98"/>
                          </a:lnTo>
                          <a:lnTo>
                            <a:pt x="343" y="98"/>
                          </a:lnTo>
                          <a:lnTo>
                            <a:pt x="343" y="99"/>
                          </a:lnTo>
                          <a:lnTo>
                            <a:pt x="345" y="98"/>
                          </a:lnTo>
                          <a:lnTo>
                            <a:pt x="345" y="99"/>
                          </a:lnTo>
                          <a:lnTo>
                            <a:pt x="345" y="98"/>
                          </a:lnTo>
                          <a:lnTo>
                            <a:pt x="345" y="99"/>
                          </a:lnTo>
                          <a:lnTo>
                            <a:pt x="346" y="99"/>
                          </a:lnTo>
                          <a:lnTo>
                            <a:pt x="346" y="98"/>
                          </a:lnTo>
                          <a:lnTo>
                            <a:pt x="346" y="99"/>
                          </a:lnTo>
                          <a:lnTo>
                            <a:pt x="348" y="99"/>
                          </a:lnTo>
                          <a:lnTo>
                            <a:pt x="348" y="101"/>
                          </a:lnTo>
                          <a:lnTo>
                            <a:pt x="348" y="102"/>
                          </a:lnTo>
                          <a:lnTo>
                            <a:pt x="349" y="102"/>
                          </a:lnTo>
                          <a:lnTo>
                            <a:pt x="351" y="102"/>
                          </a:lnTo>
                          <a:lnTo>
                            <a:pt x="351" y="105"/>
                          </a:lnTo>
                          <a:lnTo>
                            <a:pt x="351" y="104"/>
                          </a:lnTo>
                          <a:lnTo>
                            <a:pt x="353" y="105"/>
                          </a:lnTo>
                          <a:lnTo>
                            <a:pt x="354" y="107"/>
                          </a:lnTo>
                          <a:lnTo>
                            <a:pt x="354" y="108"/>
                          </a:lnTo>
                          <a:lnTo>
                            <a:pt x="356" y="110"/>
                          </a:lnTo>
                          <a:lnTo>
                            <a:pt x="356" y="111"/>
                          </a:lnTo>
                          <a:lnTo>
                            <a:pt x="357" y="113"/>
                          </a:lnTo>
                          <a:lnTo>
                            <a:pt x="357" y="111"/>
                          </a:lnTo>
                          <a:lnTo>
                            <a:pt x="359" y="110"/>
                          </a:lnTo>
                          <a:lnTo>
                            <a:pt x="359" y="108"/>
                          </a:lnTo>
                          <a:lnTo>
                            <a:pt x="359" y="107"/>
                          </a:lnTo>
                          <a:lnTo>
                            <a:pt x="359" y="105"/>
                          </a:lnTo>
                          <a:lnTo>
                            <a:pt x="360" y="102"/>
                          </a:lnTo>
                          <a:lnTo>
                            <a:pt x="360" y="101"/>
                          </a:lnTo>
                          <a:lnTo>
                            <a:pt x="362" y="99"/>
                          </a:lnTo>
                          <a:lnTo>
                            <a:pt x="363" y="99"/>
                          </a:lnTo>
                          <a:lnTo>
                            <a:pt x="365" y="98"/>
                          </a:lnTo>
                          <a:lnTo>
                            <a:pt x="365" y="99"/>
                          </a:lnTo>
                          <a:lnTo>
                            <a:pt x="365" y="98"/>
                          </a:lnTo>
                          <a:lnTo>
                            <a:pt x="366" y="98"/>
                          </a:lnTo>
                          <a:lnTo>
                            <a:pt x="366" y="96"/>
                          </a:lnTo>
                          <a:lnTo>
                            <a:pt x="366" y="98"/>
                          </a:lnTo>
                          <a:lnTo>
                            <a:pt x="368" y="98"/>
                          </a:lnTo>
                          <a:lnTo>
                            <a:pt x="368" y="99"/>
                          </a:lnTo>
                          <a:lnTo>
                            <a:pt x="368" y="101"/>
                          </a:lnTo>
                          <a:lnTo>
                            <a:pt x="369" y="102"/>
                          </a:lnTo>
                          <a:lnTo>
                            <a:pt x="369" y="104"/>
                          </a:lnTo>
                          <a:lnTo>
                            <a:pt x="369" y="105"/>
                          </a:lnTo>
                          <a:lnTo>
                            <a:pt x="371" y="105"/>
                          </a:lnTo>
                          <a:lnTo>
                            <a:pt x="373" y="104"/>
                          </a:lnTo>
                          <a:lnTo>
                            <a:pt x="373" y="102"/>
                          </a:lnTo>
                          <a:lnTo>
                            <a:pt x="374" y="101"/>
                          </a:lnTo>
                          <a:lnTo>
                            <a:pt x="376" y="101"/>
                          </a:lnTo>
                          <a:lnTo>
                            <a:pt x="377" y="101"/>
                          </a:lnTo>
                          <a:lnTo>
                            <a:pt x="377" y="104"/>
                          </a:lnTo>
                          <a:lnTo>
                            <a:pt x="377" y="105"/>
                          </a:lnTo>
                          <a:lnTo>
                            <a:pt x="379" y="108"/>
                          </a:lnTo>
                          <a:lnTo>
                            <a:pt x="379" y="107"/>
                          </a:lnTo>
                          <a:lnTo>
                            <a:pt x="380" y="107"/>
                          </a:lnTo>
                          <a:lnTo>
                            <a:pt x="380" y="105"/>
                          </a:lnTo>
                          <a:lnTo>
                            <a:pt x="380" y="104"/>
                          </a:lnTo>
                          <a:lnTo>
                            <a:pt x="382" y="105"/>
                          </a:lnTo>
                          <a:lnTo>
                            <a:pt x="382" y="104"/>
                          </a:lnTo>
                          <a:lnTo>
                            <a:pt x="383" y="105"/>
                          </a:lnTo>
                          <a:lnTo>
                            <a:pt x="385" y="104"/>
                          </a:lnTo>
                          <a:lnTo>
                            <a:pt x="385" y="102"/>
                          </a:lnTo>
                          <a:lnTo>
                            <a:pt x="385" y="99"/>
                          </a:lnTo>
                          <a:lnTo>
                            <a:pt x="386" y="98"/>
                          </a:lnTo>
                          <a:lnTo>
                            <a:pt x="386" y="96"/>
                          </a:lnTo>
                          <a:lnTo>
                            <a:pt x="386" y="94"/>
                          </a:lnTo>
                          <a:lnTo>
                            <a:pt x="388" y="94"/>
                          </a:lnTo>
                          <a:lnTo>
                            <a:pt x="389" y="94"/>
                          </a:lnTo>
                          <a:lnTo>
                            <a:pt x="389" y="96"/>
                          </a:lnTo>
                          <a:lnTo>
                            <a:pt x="391" y="99"/>
                          </a:lnTo>
                          <a:lnTo>
                            <a:pt x="391" y="101"/>
                          </a:lnTo>
                          <a:lnTo>
                            <a:pt x="393" y="99"/>
                          </a:lnTo>
                          <a:lnTo>
                            <a:pt x="394" y="98"/>
                          </a:lnTo>
                          <a:lnTo>
                            <a:pt x="394" y="99"/>
                          </a:lnTo>
                          <a:lnTo>
                            <a:pt x="394" y="98"/>
                          </a:lnTo>
                          <a:lnTo>
                            <a:pt x="396" y="98"/>
                          </a:lnTo>
                          <a:lnTo>
                            <a:pt x="396" y="96"/>
                          </a:lnTo>
                          <a:lnTo>
                            <a:pt x="396" y="94"/>
                          </a:lnTo>
                          <a:lnTo>
                            <a:pt x="396" y="96"/>
                          </a:lnTo>
                          <a:lnTo>
                            <a:pt x="397" y="96"/>
                          </a:lnTo>
                          <a:lnTo>
                            <a:pt x="397" y="98"/>
                          </a:lnTo>
                          <a:lnTo>
                            <a:pt x="399" y="96"/>
                          </a:lnTo>
                          <a:lnTo>
                            <a:pt x="399" y="98"/>
                          </a:lnTo>
                          <a:lnTo>
                            <a:pt x="399" y="96"/>
                          </a:lnTo>
                          <a:lnTo>
                            <a:pt x="400" y="94"/>
                          </a:lnTo>
                          <a:lnTo>
                            <a:pt x="400" y="98"/>
                          </a:lnTo>
                          <a:lnTo>
                            <a:pt x="402" y="99"/>
                          </a:lnTo>
                          <a:lnTo>
                            <a:pt x="402" y="102"/>
                          </a:lnTo>
                          <a:lnTo>
                            <a:pt x="403" y="104"/>
                          </a:lnTo>
                          <a:lnTo>
                            <a:pt x="403" y="105"/>
                          </a:lnTo>
                          <a:lnTo>
                            <a:pt x="405" y="105"/>
                          </a:lnTo>
                          <a:lnTo>
                            <a:pt x="406" y="104"/>
                          </a:lnTo>
                          <a:lnTo>
                            <a:pt x="406" y="102"/>
                          </a:lnTo>
                          <a:lnTo>
                            <a:pt x="408" y="102"/>
                          </a:lnTo>
                          <a:lnTo>
                            <a:pt x="408" y="101"/>
                          </a:lnTo>
                          <a:lnTo>
                            <a:pt x="408" y="102"/>
                          </a:lnTo>
                          <a:lnTo>
                            <a:pt x="410" y="101"/>
                          </a:lnTo>
                          <a:lnTo>
                            <a:pt x="410" y="102"/>
                          </a:lnTo>
                          <a:lnTo>
                            <a:pt x="410" y="104"/>
                          </a:lnTo>
                          <a:lnTo>
                            <a:pt x="410" y="102"/>
                          </a:lnTo>
                          <a:lnTo>
                            <a:pt x="411" y="104"/>
                          </a:lnTo>
                          <a:lnTo>
                            <a:pt x="411" y="102"/>
                          </a:lnTo>
                          <a:lnTo>
                            <a:pt x="411" y="99"/>
                          </a:lnTo>
                          <a:lnTo>
                            <a:pt x="413" y="99"/>
                          </a:lnTo>
                          <a:lnTo>
                            <a:pt x="413" y="98"/>
                          </a:lnTo>
                          <a:lnTo>
                            <a:pt x="413" y="96"/>
                          </a:lnTo>
                          <a:lnTo>
                            <a:pt x="414" y="98"/>
                          </a:lnTo>
                          <a:lnTo>
                            <a:pt x="416" y="99"/>
                          </a:lnTo>
                          <a:lnTo>
                            <a:pt x="416" y="101"/>
                          </a:lnTo>
                          <a:lnTo>
                            <a:pt x="417" y="104"/>
                          </a:lnTo>
                          <a:lnTo>
                            <a:pt x="417" y="105"/>
                          </a:lnTo>
                          <a:lnTo>
                            <a:pt x="417" y="104"/>
                          </a:lnTo>
                          <a:lnTo>
                            <a:pt x="419" y="105"/>
                          </a:lnTo>
                          <a:lnTo>
                            <a:pt x="419" y="107"/>
                          </a:lnTo>
                          <a:lnTo>
                            <a:pt x="420" y="108"/>
                          </a:lnTo>
                          <a:lnTo>
                            <a:pt x="422" y="107"/>
                          </a:lnTo>
                          <a:lnTo>
                            <a:pt x="422" y="105"/>
                          </a:lnTo>
                          <a:lnTo>
                            <a:pt x="423" y="102"/>
                          </a:lnTo>
                          <a:lnTo>
                            <a:pt x="423" y="101"/>
                          </a:lnTo>
                          <a:lnTo>
                            <a:pt x="425" y="101"/>
                          </a:lnTo>
                          <a:lnTo>
                            <a:pt x="425" y="99"/>
                          </a:lnTo>
                        </a:path>
                      </a:pathLst>
                    </a:custGeom>
                    <a:noFill/>
                    <a:ln w="174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6">
                      <a:extLst>
                        <a:ext uri="{FF2B5EF4-FFF2-40B4-BE49-F238E27FC236}">
                          <a16:creationId xmlns:a16="http://schemas.microsoft.com/office/drawing/2014/main" id="{DFD875CC-36BB-C593-13BD-7A748A4AFCE7}"/>
                        </a:ext>
                      </a:extLst>
                    </p:cNvPr>
                    <p:cNvSpPr>
                      <a:spLocks/>
                    </p:cNvSpPr>
                    <p:nvPr/>
                  </p:nvSpPr>
                  <p:spPr bwMode="auto">
                    <a:xfrm>
                      <a:off x="12423562" y="5572409"/>
                      <a:ext cx="760415" cy="254000"/>
                    </a:xfrm>
                    <a:custGeom>
                      <a:avLst/>
                      <a:gdLst>
                        <a:gd name="T0" fmla="*/ 11 w 479"/>
                        <a:gd name="T1" fmla="*/ 92 h 160"/>
                        <a:gd name="T2" fmla="*/ 22 w 479"/>
                        <a:gd name="T3" fmla="*/ 95 h 160"/>
                        <a:gd name="T4" fmla="*/ 28 w 479"/>
                        <a:gd name="T5" fmla="*/ 81 h 160"/>
                        <a:gd name="T6" fmla="*/ 34 w 479"/>
                        <a:gd name="T7" fmla="*/ 89 h 160"/>
                        <a:gd name="T8" fmla="*/ 38 w 479"/>
                        <a:gd name="T9" fmla="*/ 107 h 160"/>
                        <a:gd name="T10" fmla="*/ 43 w 479"/>
                        <a:gd name="T11" fmla="*/ 91 h 160"/>
                        <a:gd name="T12" fmla="*/ 51 w 479"/>
                        <a:gd name="T13" fmla="*/ 100 h 160"/>
                        <a:gd name="T14" fmla="*/ 60 w 479"/>
                        <a:gd name="T15" fmla="*/ 89 h 160"/>
                        <a:gd name="T16" fmla="*/ 68 w 479"/>
                        <a:gd name="T17" fmla="*/ 86 h 160"/>
                        <a:gd name="T18" fmla="*/ 75 w 479"/>
                        <a:gd name="T19" fmla="*/ 86 h 160"/>
                        <a:gd name="T20" fmla="*/ 83 w 479"/>
                        <a:gd name="T21" fmla="*/ 87 h 160"/>
                        <a:gd name="T22" fmla="*/ 89 w 479"/>
                        <a:gd name="T23" fmla="*/ 77 h 160"/>
                        <a:gd name="T24" fmla="*/ 99 w 479"/>
                        <a:gd name="T25" fmla="*/ 87 h 160"/>
                        <a:gd name="T26" fmla="*/ 106 w 479"/>
                        <a:gd name="T27" fmla="*/ 86 h 160"/>
                        <a:gd name="T28" fmla="*/ 116 w 479"/>
                        <a:gd name="T29" fmla="*/ 94 h 160"/>
                        <a:gd name="T30" fmla="*/ 122 w 479"/>
                        <a:gd name="T31" fmla="*/ 97 h 160"/>
                        <a:gd name="T32" fmla="*/ 131 w 479"/>
                        <a:gd name="T33" fmla="*/ 100 h 160"/>
                        <a:gd name="T34" fmla="*/ 137 w 479"/>
                        <a:gd name="T35" fmla="*/ 97 h 160"/>
                        <a:gd name="T36" fmla="*/ 146 w 479"/>
                        <a:gd name="T37" fmla="*/ 89 h 160"/>
                        <a:gd name="T38" fmla="*/ 154 w 479"/>
                        <a:gd name="T39" fmla="*/ 83 h 160"/>
                        <a:gd name="T40" fmla="*/ 160 w 479"/>
                        <a:gd name="T41" fmla="*/ 83 h 160"/>
                        <a:gd name="T42" fmla="*/ 169 w 479"/>
                        <a:gd name="T43" fmla="*/ 89 h 160"/>
                        <a:gd name="T44" fmla="*/ 177 w 479"/>
                        <a:gd name="T45" fmla="*/ 83 h 160"/>
                        <a:gd name="T46" fmla="*/ 185 w 479"/>
                        <a:gd name="T47" fmla="*/ 95 h 160"/>
                        <a:gd name="T48" fmla="*/ 193 w 479"/>
                        <a:gd name="T49" fmla="*/ 89 h 160"/>
                        <a:gd name="T50" fmla="*/ 199 w 479"/>
                        <a:gd name="T51" fmla="*/ 87 h 160"/>
                        <a:gd name="T52" fmla="*/ 206 w 479"/>
                        <a:gd name="T53" fmla="*/ 83 h 160"/>
                        <a:gd name="T54" fmla="*/ 211 w 479"/>
                        <a:gd name="T55" fmla="*/ 78 h 160"/>
                        <a:gd name="T56" fmla="*/ 222 w 479"/>
                        <a:gd name="T57" fmla="*/ 83 h 160"/>
                        <a:gd name="T58" fmla="*/ 228 w 479"/>
                        <a:gd name="T59" fmla="*/ 78 h 160"/>
                        <a:gd name="T60" fmla="*/ 237 w 479"/>
                        <a:gd name="T61" fmla="*/ 89 h 160"/>
                        <a:gd name="T62" fmla="*/ 245 w 479"/>
                        <a:gd name="T63" fmla="*/ 87 h 160"/>
                        <a:gd name="T64" fmla="*/ 253 w 479"/>
                        <a:gd name="T65" fmla="*/ 75 h 160"/>
                        <a:gd name="T66" fmla="*/ 262 w 479"/>
                        <a:gd name="T67" fmla="*/ 84 h 160"/>
                        <a:gd name="T68" fmla="*/ 270 w 479"/>
                        <a:gd name="T69" fmla="*/ 86 h 160"/>
                        <a:gd name="T70" fmla="*/ 276 w 479"/>
                        <a:gd name="T71" fmla="*/ 95 h 160"/>
                        <a:gd name="T72" fmla="*/ 284 w 479"/>
                        <a:gd name="T73" fmla="*/ 92 h 160"/>
                        <a:gd name="T74" fmla="*/ 291 w 479"/>
                        <a:gd name="T75" fmla="*/ 83 h 160"/>
                        <a:gd name="T76" fmla="*/ 297 w 479"/>
                        <a:gd name="T77" fmla="*/ 94 h 160"/>
                        <a:gd name="T78" fmla="*/ 307 w 479"/>
                        <a:gd name="T79" fmla="*/ 81 h 160"/>
                        <a:gd name="T80" fmla="*/ 314 w 479"/>
                        <a:gd name="T81" fmla="*/ 80 h 160"/>
                        <a:gd name="T82" fmla="*/ 322 w 479"/>
                        <a:gd name="T83" fmla="*/ 92 h 160"/>
                        <a:gd name="T84" fmla="*/ 330 w 479"/>
                        <a:gd name="T85" fmla="*/ 84 h 160"/>
                        <a:gd name="T86" fmla="*/ 337 w 479"/>
                        <a:gd name="T87" fmla="*/ 94 h 160"/>
                        <a:gd name="T88" fmla="*/ 347 w 479"/>
                        <a:gd name="T89" fmla="*/ 95 h 160"/>
                        <a:gd name="T90" fmla="*/ 353 w 479"/>
                        <a:gd name="T91" fmla="*/ 112 h 160"/>
                        <a:gd name="T92" fmla="*/ 359 w 479"/>
                        <a:gd name="T93" fmla="*/ 121 h 160"/>
                        <a:gd name="T94" fmla="*/ 365 w 479"/>
                        <a:gd name="T95" fmla="*/ 140 h 160"/>
                        <a:gd name="T96" fmla="*/ 371 w 479"/>
                        <a:gd name="T97" fmla="*/ 158 h 160"/>
                        <a:gd name="T98" fmla="*/ 378 w 479"/>
                        <a:gd name="T99" fmla="*/ 149 h 160"/>
                        <a:gd name="T100" fmla="*/ 382 w 479"/>
                        <a:gd name="T101" fmla="*/ 107 h 160"/>
                        <a:gd name="T102" fmla="*/ 387 w 479"/>
                        <a:gd name="T103" fmla="*/ 58 h 160"/>
                        <a:gd name="T104" fmla="*/ 391 w 479"/>
                        <a:gd name="T105" fmla="*/ 15 h 160"/>
                        <a:gd name="T106" fmla="*/ 399 w 479"/>
                        <a:gd name="T107" fmla="*/ 1 h 160"/>
                        <a:gd name="T108" fmla="*/ 404 w 479"/>
                        <a:gd name="T109" fmla="*/ 32 h 160"/>
                        <a:gd name="T110" fmla="*/ 411 w 479"/>
                        <a:gd name="T111" fmla="*/ 52 h 160"/>
                        <a:gd name="T112" fmla="*/ 419 w 479"/>
                        <a:gd name="T113" fmla="*/ 57 h 160"/>
                        <a:gd name="T114" fmla="*/ 428 w 479"/>
                        <a:gd name="T115" fmla="*/ 63 h 160"/>
                        <a:gd name="T116" fmla="*/ 436 w 479"/>
                        <a:gd name="T117" fmla="*/ 64 h 160"/>
                        <a:gd name="T118" fmla="*/ 447 w 479"/>
                        <a:gd name="T119" fmla="*/ 70 h 160"/>
                        <a:gd name="T120" fmla="*/ 456 w 479"/>
                        <a:gd name="T121" fmla="*/ 70 h 160"/>
                        <a:gd name="T122" fmla="*/ 465 w 479"/>
                        <a:gd name="T123" fmla="*/ 74 h 160"/>
                        <a:gd name="T124" fmla="*/ 475 w 479"/>
                        <a:gd name="T12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 h="160">
                          <a:moveTo>
                            <a:pt x="0" y="92"/>
                          </a:moveTo>
                          <a:lnTo>
                            <a:pt x="0" y="94"/>
                          </a:lnTo>
                          <a:lnTo>
                            <a:pt x="1" y="92"/>
                          </a:lnTo>
                          <a:lnTo>
                            <a:pt x="3" y="92"/>
                          </a:lnTo>
                          <a:lnTo>
                            <a:pt x="5" y="92"/>
                          </a:lnTo>
                          <a:lnTo>
                            <a:pt x="6" y="92"/>
                          </a:lnTo>
                          <a:lnTo>
                            <a:pt x="6" y="91"/>
                          </a:lnTo>
                          <a:lnTo>
                            <a:pt x="8" y="91"/>
                          </a:lnTo>
                          <a:lnTo>
                            <a:pt x="8" y="92"/>
                          </a:lnTo>
                          <a:lnTo>
                            <a:pt x="9" y="92"/>
                          </a:lnTo>
                          <a:lnTo>
                            <a:pt x="11" y="92"/>
                          </a:lnTo>
                          <a:lnTo>
                            <a:pt x="12" y="91"/>
                          </a:lnTo>
                          <a:lnTo>
                            <a:pt x="12" y="89"/>
                          </a:lnTo>
                          <a:lnTo>
                            <a:pt x="14" y="87"/>
                          </a:lnTo>
                          <a:lnTo>
                            <a:pt x="15" y="87"/>
                          </a:lnTo>
                          <a:lnTo>
                            <a:pt x="17" y="87"/>
                          </a:lnTo>
                          <a:lnTo>
                            <a:pt x="17" y="89"/>
                          </a:lnTo>
                          <a:lnTo>
                            <a:pt x="18" y="89"/>
                          </a:lnTo>
                          <a:lnTo>
                            <a:pt x="20" y="91"/>
                          </a:lnTo>
                          <a:lnTo>
                            <a:pt x="20" y="92"/>
                          </a:lnTo>
                          <a:lnTo>
                            <a:pt x="20" y="94"/>
                          </a:lnTo>
                          <a:lnTo>
                            <a:pt x="22" y="95"/>
                          </a:lnTo>
                          <a:lnTo>
                            <a:pt x="22" y="94"/>
                          </a:lnTo>
                          <a:lnTo>
                            <a:pt x="23" y="92"/>
                          </a:lnTo>
                          <a:lnTo>
                            <a:pt x="23" y="89"/>
                          </a:lnTo>
                          <a:lnTo>
                            <a:pt x="25" y="89"/>
                          </a:lnTo>
                          <a:lnTo>
                            <a:pt x="25" y="87"/>
                          </a:lnTo>
                          <a:lnTo>
                            <a:pt x="25" y="86"/>
                          </a:lnTo>
                          <a:lnTo>
                            <a:pt x="25" y="83"/>
                          </a:lnTo>
                          <a:lnTo>
                            <a:pt x="26" y="80"/>
                          </a:lnTo>
                          <a:lnTo>
                            <a:pt x="26" y="78"/>
                          </a:lnTo>
                          <a:lnTo>
                            <a:pt x="28" y="78"/>
                          </a:lnTo>
                          <a:lnTo>
                            <a:pt x="28" y="81"/>
                          </a:lnTo>
                          <a:lnTo>
                            <a:pt x="28" y="80"/>
                          </a:lnTo>
                          <a:lnTo>
                            <a:pt x="28" y="83"/>
                          </a:lnTo>
                          <a:lnTo>
                            <a:pt x="29" y="83"/>
                          </a:lnTo>
                          <a:lnTo>
                            <a:pt x="29" y="84"/>
                          </a:lnTo>
                          <a:lnTo>
                            <a:pt x="29" y="86"/>
                          </a:lnTo>
                          <a:lnTo>
                            <a:pt x="31" y="86"/>
                          </a:lnTo>
                          <a:lnTo>
                            <a:pt x="31" y="87"/>
                          </a:lnTo>
                          <a:lnTo>
                            <a:pt x="31" y="86"/>
                          </a:lnTo>
                          <a:lnTo>
                            <a:pt x="32" y="87"/>
                          </a:lnTo>
                          <a:lnTo>
                            <a:pt x="32" y="89"/>
                          </a:lnTo>
                          <a:lnTo>
                            <a:pt x="34" y="89"/>
                          </a:lnTo>
                          <a:lnTo>
                            <a:pt x="34" y="92"/>
                          </a:lnTo>
                          <a:lnTo>
                            <a:pt x="34" y="94"/>
                          </a:lnTo>
                          <a:lnTo>
                            <a:pt x="35" y="95"/>
                          </a:lnTo>
                          <a:lnTo>
                            <a:pt x="35" y="98"/>
                          </a:lnTo>
                          <a:lnTo>
                            <a:pt x="35" y="100"/>
                          </a:lnTo>
                          <a:lnTo>
                            <a:pt x="35" y="103"/>
                          </a:lnTo>
                          <a:lnTo>
                            <a:pt x="37" y="104"/>
                          </a:lnTo>
                          <a:lnTo>
                            <a:pt x="37" y="106"/>
                          </a:lnTo>
                          <a:lnTo>
                            <a:pt x="37" y="109"/>
                          </a:lnTo>
                          <a:lnTo>
                            <a:pt x="38" y="109"/>
                          </a:lnTo>
                          <a:lnTo>
                            <a:pt x="38" y="107"/>
                          </a:lnTo>
                          <a:lnTo>
                            <a:pt x="38" y="106"/>
                          </a:lnTo>
                          <a:lnTo>
                            <a:pt x="40" y="106"/>
                          </a:lnTo>
                          <a:lnTo>
                            <a:pt x="40" y="104"/>
                          </a:lnTo>
                          <a:lnTo>
                            <a:pt x="40" y="103"/>
                          </a:lnTo>
                          <a:lnTo>
                            <a:pt x="42" y="103"/>
                          </a:lnTo>
                          <a:lnTo>
                            <a:pt x="42" y="100"/>
                          </a:lnTo>
                          <a:lnTo>
                            <a:pt x="42" y="98"/>
                          </a:lnTo>
                          <a:lnTo>
                            <a:pt x="42" y="95"/>
                          </a:lnTo>
                          <a:lnTo>
                            <a:pt x="43" y="94"/>
                          </a:lnTo>
                          <a:lnTo>
                            <a:pt x="43" y="92"/>
                          </a:lnTo>
                          <a:lnTo>
                            <a:pt x="43" y="91"/>
                          </a:lnTo>
                          <a:lnTo>
                            <a:pt x="45" y="91"/>
                          </a:lnTo>
                          <a:lnTo>
                            <a:pt x="45" y="92"/>
                          </a:lnTo>
                          <a:lnTo>
                            <a:pt x="45" y="94"/>
                          </a:lnTo>
                          <a:lnTo>
                            <a:pt x="45" y="97"/>
                          </a:lnTo>
                          <a:lnTo>
                            <a:pt x="46" y="97"/>
                          </a:lnTo>
                          <a:lnTo>
                            <a:pt x="46" y="100"/>
                          </a:lnTo>
                          <a:lnTo>
                            <a:pt x="46" y="101"/>
                          </a:lnTo>
                          <a:lnTo>
                            <a:pt x="48" y="103"/>
                          </a:lnTo>
                          <a:lnTo>
                            <a:pt x="49" y="103"/>
                          </a:lnTo>
                          <a:lnTo>
                            <a:pt x="49" y="101"/>
                          </a:lnTo>
                          <a:lnTo>
                            <a:pt x="51" y="100"/>
                          </a:lnTo>
                          <a:lnTo>
                            <a:pt x="51" y="98"/>
                          </a:lnTo>
                          <a:lnTo>
                            <a:pt x="51" y="97"/>
                          </a:lnTo>
                          <a:lnTo>
                            <a:pt x="52" y="94"/>
                          </a:lnTo>
                          <a:lnTo>
                            <a:pt x="52" y="92"/>
                          </a:lnTo>
                          <a:lnTo>
                            <a:pt x="52" y="89"/>
                          </a:lnTo>
                          <a:lnTo>
                            <a:pt x="54" y="89"/>
                          </a:lnTo>
                          <a:lnTo>
                            <a:pt x="55" y="89"/>
                          </a:lnTo>
                          <a:lnTo>
                            <a:pt x="57" y="87"/>
                          </a:lnTo>
                          <a:lnTo>
                            <a:pt x="59" y="87"/>
                          </a:lnTo>
                          <a:lnTo>
                            <a:pt x="59" y="89"/>
                          </a:lnTo>
                          <a:lnTo>
                            <a:pt x="60" y="89"/>
                          </a:lnTo>
                          <a:lnTo>
                            <a:pt x="60" y="87"/>
                          </a:lnTo>
                          <a:lnTo>
                            <a:pt x="62" y="87"/>
                          </a:lnTo>
                          <a:lnTo>
                            <a:pt x="62" y="86"/>
                          </a:lnTo>
                          <a:lnTo>
                            <a:pt x="63" y="84"/>
                          </a:lnTo>
                          <a:lnTo>
                            <a:pt x="63" y="83"/>
                          </a:lnTo>
                          <a:lnTo>
                            <a:pt x="65" y="83"/>
                          </a:lnTo>
                          <a:lnTo>
                            <a:pt x="65" y="81"/>
                          </a:lnTo>
                          <a:lnTo>
                            <a:pt x="66" y="81"/>
                          </a:lnTo>
                          <a:lnTo>
                            <a:pt x="66" y="83"/>
                          </a:lnTo>
                          <a:lnTo>
                            <a:pt x="68" y="84"/>
                          </a:lnTo>
                          <a:lnTo>
                            <a:pt x="68" y="86"/>
                          </a:lnTo>
                          <a:lnTo>
                            <a:pt x="69" y="87"/>
                          </a:lnTo>
                          <a:lnTo>
                            <a:pt x="69" y="86"/>
                          </a:lnTo>
                          <a:lnTo>
                            <a:pt x="71" y="84"/>
                          </a:lnTo>
                          <a:lnTo>
                            <a:pt x="71" y="86"/>
                          </a:lnTo>
                          <a:lnTo>
                            <a:pt x="71" y="84"/>
                          </a:lnTo>
                          <a:lnTo>
                            <a:pt x="72" y="84"/>
                          </a:lnTo>
                          <a:lnTo>
                            <a:pt x="72" y="86"/>
                          </a:lnTo>
                          <a:lnTo>
                            <a:pt x="74" y="87"/>
                          </a:lnTo>
                          <a:lnTo>
                            <a:pt x="75" y="86"/>
                          </a:lnTo>
                          <a:lnTo>
                            <a:pt x="75" y="87"/>
                          </a:lnTo>
                          <a:lnTo>
                            <a:pt x="75" y="86"/>
                          </a:lnTo>
                          <a:lnTo>
                            <a:pt x="77" y="86"/>
                          </a:lnTo>
                          <a:lnTo>
                            <a:pt x="77" y="87"/>
                          </a:lnTo>
                          <a:lnTo>
                            <a:pt x="77" y="86"/>
                          </a:lnTo>
                          <a:lnTo>
                            <a:pt x="77" y="87"/>
                          </a:lnTo>
                          <a:lnTo>
                            <a:pt x="79" y="87"/>
                          </a:lnTo>
                          <a:lnTo>
                            <a:pt x="80" y="86"/>
                          </a:lnTo>
                          <a:lnTo>
                            <a:pt x="80" y="87"/>
                          </a:lnTo>
                          <a:lnTo>
                            <a:pt x="80" y="86"/>
                          </a:lnTo>
                          <a:lnTo>
                            <a:pt x="80" y="87"/>
                          </a:lnTo>
                          <a:lnTo>
                            <a:pt x="82" y="89"/>
                          </a:lnTo>
                          <a:lnTo>
                            <a:pt x="83" y="87"/>
                          </a:lnTo>
                          <a:lnTo>
                            <a:pt x="85" y="86"/>
                          </a:lnTo>
                          <a:lnTo>
                            <a:pt x="85" y="87"/>
                          </a:lnTo>
                          <a:lnTo>
                            <a:pt x="85" y="86"/>
                          </a:lnTo>
                          <a:lnTo>
                            <a:pt x="86" y="86"/>
                          </a:lnTo>
                          <a:lnTo>
                            <a:pt x="86" y="84"/>
                          </a:lnTo>
                          <a:lnTo>
                            <a:pt x="88" y="83"/>
                          </a:lnTo>
                          <a:lnTo>
                            <a:pt x="88" y="81"/>
                          </a:lnTo>
                          <a:lnTo>
                            <a:pt x="88" y="80"/>
                          </a:lnTo>
                          <a:lnTo>
                            <a:pt x="88" y="78"/>
                          </a:lnTo>
                          <a:lnTo>
                            <a:pt x="89" y="78"/>
                          </a:lnTo>
                          <a:lnTo>
                            <a:pt x="89" y="77"/>
                          </a:lnTo>
                          <a:lnTo>
                            <a:pt x="89" y="78"/>
                          </a:lnTo>
                          <a:lnTo>
                            <a:pt x="91" y="80"/>
                          </a:lnTo>
                          <a:lnTo>
                            <a:pt x="91" y="81"/>
                          </a:lnTo>
                          <a:lnTo>
                            <a:pt x="92" y="81"/>
                          </a:lnTo>
                          <a:lnTo>
                            <a:pt x="94" y="83"/>
                          </a:lnTo>
                          <a:lnTo>
                            <a:pt x="94" y="84"/>
                          </a:lnTo>
                          <a:lnTo>
                            <a:pt x="95" y="84"/>
                          </a:lnTo>
                          <a:lnTo>
                            <a:pt x="95" y="86"/>
                          </a:lnTo>
                          <a:lnTo>
                            <a:pt x="97" y="87"/>
                          </a:lnTo>
                          <a:lnTo>
                            <a:pt x="97" y="86"/>
                          </a:lnTo>
                          <a:lnTo>
                            <a:pt x="99" y="87"/>
                          </a:lnTo>
                          <a:lnTo>
                            <a:pt x="99" y="86"/>
                          </a:lnTo>
                          <a:lnTo>
                            <a:pt x="100" y="86"/>
                          </a:lnTo>
                          <a:lnTo>
                            <a:pt x="100" y="87"/>
                          </a:lnTo>
                          <a:lnTo>
                            <a:pt x="100" y="86"/>
                          </a:lnTo>
                          <a:lnTo>
                            <a:pt x="102" y="86"/>
                          </a:lnTo>
                          <a:lnTo>
                            <a:pt x="102" y="87"/>
                          </a:lnTo>
                          <a:lnTo>
                            <a:pt x="103" y="87"/>
                          </a:lnTo>
                          <a:lnTo>
                            <a:pt x="103" y="89"/>
                          </a:lnTo>
                          <a:lnTo>
                            <a:pt x="105" y="87"/>
                          </a:lnTo>
                          <a:lnTo>
                            <a:pt x="106" y="87"/>
                          </a:lnTo>
                          <a:lnTo>
                            <a:pt x="106" y="86"/>
                          </a:lnTo>
                          <a:lnTo>
                            <a:pt x="108" y="84"/>
                          </a:lnTo>
                          <a:lnTo>
                            <a:pt x="109" y="84"/>
                          </a:lnTo>
                          <a:lnTo>
                            <a:pt x="109" y="83"/>
                          </a:lnTo>
                          <a:lnTo>
                            <a:pt x="109" y="84"/>
                          </a:lnTo>
                          <a:lnTo>
                            <a:pt x="111" y="87"/>
                          </a:lnTo>
                          <a:lnTo>
                            <a:pt x="111" y="89"/>
                          </a:lnTo>
                          <a:lnTo>
                            <a:pt x="111" y="91"/>
                          </a:lnTo>
                          <a:lnTo>
                            <a:pt x="112" y="92"/>
                          </a:lnTo>
                          <a:lnTo>
                            <a:pt x="112" y="94"/>
                          </a:lnTo>
                          <a:lnTo>
                            <a:pt x="114" y="94"/>
                          </a:lnTo>
                          <a:lnTo>
                            <a:pt x="116" y="94"/>
                          </a:lnTo>
                          <a:lnTo>
                            <a:pt x="116" y="95"/>
                          </a:lnTo>
                          <a:lnTo>
                            <a:pt x="116" y="94"/>
                          </a:lnTo>
                          <a:lnTo>
                            <a:pt x="117" y="94"/>
                          </a:lnTo>
                          <a:lnTo>
                            <a:pt x="119" y="94"/>
                          </a:lnTo>
                          <a:lnTo>
                            <a:pt x="119" y="92"/>
                          </a:lnTo>
                          <a:lnTo>
                            <a:pt x="119" y="91"/>
                          </a:lnTo>
                          <a:lnTo>
                            <a:pt x="120" y="91"/>
                          </a:lnTo>
                          <a:lnTo>
                            <a:pt x="120" y="92"/>
                          </a:lnTo>
                          <a:lnTo>
                            <a:pt x="120" y="94"/>
                          </a:lnTo>
                          <a:lnTo>
                            <a:pt x="122" y="95"/>
                          </a:lnTo>
                          <a:lnTo>
                            <a:pt x="122" y="97"/>
                          </a:lnTo>
                          <a:lnTo>
                            <a:pt x="122" y="98"/>
                          </a:lnTo>
                          <a:lnTo>
                            <a:pt x="123" y="101"/>
                          </a:lnTo>
                          <a:lnTo>
                            <a:pt x="123" y="103"/>
                          </a:lnTo>
                          <a:lnTo>
                            <a:pt x="125" y="101"/>
                          </a:lnTo>
                          <a:lnTo>
                            <a:pt x="125" y="100"/>
                          </a:lnTo>
                          <a:lnTo>
                            <a:pt x="126" y="100"/>
                          </a:lnTo>
                          <a:lnTo>
                            <a:pt x="128" y="100"/>
                          </a:lnTo>
                          <a:lnTo>
                            <a:pt x="129" y="100"/>
                          </a:lnTo>
                          <a:lnTo>
                            <a:pt x="129" y="101"/>
                          </a:lnTo>
                          <a:lnTo>
                            <a:pt x="129" y="100"/>
                          </a:lnTo>
                          <a:lnTo>
                            <a:pt x="131" y="100"/>
                          </a:lnTo>
                          <a:lnTo>
                            <a:pt x="131" y="98"/>
                          </a:lnTo>
                          <a:lnTo>
                            <a:pt x="131" y="100"/>
                          </a:lnTo>
                          <a:lnTo>
                            <a:pt x="132" y="100"/>
                          </a:lnTo>
                          <a:lnTo>
                            <a:pt x="132" y="101"/>
                          </a:lnTo>
                          <a:lnTo>
                            <a:pt x="132" y="100"/>
                          </a:lnTo>
                          <a:lnTo>
                            <a:pt x="134" y="103"/>
                          </a:lnTo>
                          <a:lnTo>
                            <a:pt x="134" y="101"/>
                          </a:lnTo>
                          <a:lnTo>
                            <a:pt x="136" y="101"/>
                          </a:lnTo>
                          <a:lnTo>
                            <a:pt x="136" y="100"/>
                          </a:lnTo>
                          <a:lnTo>
                            <a:pt x="137" y="98"/>
                          </a:lnTo>
                          <a:lnTo>
                            <a:pt x="137" y="97"/>
                          </a:lnTo>
                          <a:lnTo>
                            <a:pt x="137" y="94"/>
                          </a:lnTo>
                          <a:lnTo>
                            <a:pt x="139" y="92"/>
                          </a:lnTo>
                          <a:lnTo>
                            <a:pt x="139" y="91"/>
                          </a:lnTo>
                          <a:lnTo>
                            <a:pt x="140" y="91"/>
                          </a:lnTo>
                          <a:lnTo>
                            <a:pt x="140" y="89"/>
                          </a:lnTo>
                          <a:lnTo>
                            <a:pt x="140" y="91"/>
                          </a:lnTo>
                          <a:lnTo>
                            <a:pt x="142" y="92"/>
                          </a:lnTo>
                          <a:lnTo>
                            <a:pt x="143" y="92"/>
                          </a:lnTo>
                          <a:lnTo>
                            <a:pt x="145" y="92"/>
                          </a:lnTo>
                          <a:lnTo>
                            <a:pt x="146" y="92"/>
                          </a:lnTo>
                          <a:lnTo>
                            <a:pt x="146" y="89"/>
                          </a:lnTo>
                          <a:lnTo>
                            <a:pt x="148" y="86"/>
                          </a:lnTo>
                          <a:lnTo>
                            <a:pt x="148" y="84"/>
                          </a:lnTo>
                          <a:lnTo>
                            <a:pt x="149" y="84"/>
                          </a:lnTo>
                          <a:lnTo>
                            <a:pt x="151" y="83"/>
                          </a:lnTo>
                          <a:lnTo>
                            <a:pt x="151" y="81"/>
                          </a:lnTo>
                          <a:lnTo>
                            <a:pt x="151" y="83"/>
                          </a:lnTo>
                          <a:lnTo>
                            <a:pt x="153" y="83"/>
                          </a:lnTo>
                          <a:lnTo>
                            <a:pt x="153" y="84"/>
                          </a:lnTo>
                          <a:lnTo>
                            <a:pt x="154" y="83"/>
                          </a:lnTo>
                          <a:lnTo>
                            <a:pt x="154" y="84"/>
                          </a:lnTo>
                          <a:lnTo>
                            <a:pt x="154" y="83"/>
                          </a:lnTo>
                          <a:lnTo>
                            <a:pt x="154" y="84"/>
                          </a:lnTo>
                          <a:lnTo>
                            <a:pt x="156" y="84"/>
                          </a:lnTo>
                          <a:lnTo>
                            <a:pt x="156" y="83"/>
                          </a:lnTo>
                          <a:lnTo>
                            <a:pt x="157" y="81"/>
                          </a:lnTo>
                          <a:lnTo>
                            <a:pt x="157" y="83"/>
                          </a:lnTo>
                          <a:lnTo>
                            <a:pt x="157" y="81"/>
                          </a:lnTo>
                          <a:lnTo>
                            <a:pt x="159" y="81"/>
                          </a:lnTo>
                          <a:lnTo>
                            <a:pt x="159" y="80"/>
                          </a:lnTo>
                          <a:lnTo>
                            <a:pt x="159" y="81"/>
                          </a:lnTo>
                          <a:lnTo>
                            <a:pt x="160" y="81"/>
                          </a:lnTo>
                          <a:lnTo>
                            <a:pt x="160" y="83"/>
                          </a:lnTo>
                          <a:lnTo>
                            <a:pt x="162" y="83"/>
                          </a:lnTo>
                          <a:lnTo>
                            <a:pt x="162" y="84"/>
                          </a:lnTo>
                          <a:lnTo>
                            <a:pt x="163" y="84"/>
                          </a:lnTo>
                          <a:lnTo>
                            <a:pt x="165" y="84"/>
                          </a:lnTo>
                          <a:lnTo>
                            <a:pt x="165" y="83"/>
                          </a:lnTo>
                          <a:lnTo>
                            <a:pt x="166" y="84"/>
                          </a:lnTo>
                          <a:lnTo>
                            <a:pt x="166" y="86"/>
                          </a:lnTo>
                          <a:lnTo>
                            <a:pt x="168" y="87"/>
                          </a:lnTo>
                          <a:lnTo>
                            <a:pt x="168" y="86"/>
                          </a:lnTo>
                          <a:lnTo>
                            <a:pt x="168" y="89"/>
                          </a:lnTo>
                          <a:lnTo>
                            <a:pt x="169" y="89"/>
                          </a:lnTo>
                          <a:lnTo>
                            <a:pt x="171" y="91"/>
                          </a:lnTo>
                          <a:lnTo>
                            <a:pt x="171" y="89"/>
                          </a:lnTo>
                          <a:lnTo>
                            <a:pt x="171" y="91"/>
                          </a:lnTo>
                          <a:lnTo>
                            <a:pt x="173" y="89"/>
                          </a:lnTo>
                          <a:lnTo>
                            <a:pt x="174" y="89"/>
                          </a:lnTo>
                          <a:lnTo>
                            <a:pt x="174" y="87"/>
                          </a:lnTo>
                          <a:lnTo>
                            <a:pt x="174" y="86"/>
                          </a:lnTo>
                          <a:lnTo>
                            <a:pt x="176" y="84"/>
                          </a:lnTo>
                          <a:lnTo>
                            <a:pt x="176" y="83"/>
                          </a:lnTo>
                          <a:lnTo>
                            <a:pt x="176" y="84"/>
                          </a:lnTo>
                          <a:lnTo>
                            <a:pt x="177" y="83"/>
                          </a:lnTo>
                          <a:lnTo>
                            <a:pt x="177" y="86"/>
                          </a:lnTo>
                          <a:lnTo>
                            <a:pt x="177" y="87"/>
                          </a:lnTo>
                          <a:lnTo>
                            <a:pt x="179" y="91"/>
                          </a:lnTo>
                          <a:lnTo>
                            <a:pt x="179" y="92"/>
                          </a:lnTo>
                          <a:lnTo>
                            <a:pt x="180" y="92"/>
                          </a:lnTo>
                          <a:lnTo>
                            <a:pt x="182" y="92"/>
                          </a:lnTo>
                          <a:lnTo>
                            <a:pt x="183" y="92"/>
                          </a:lnTo>
                          <a:lnTo>
                            <a:pt x="183" y="94"/>
                          </a:lnTo>
                          <a:lnTo>
                            <a:pt x="185" y="94"/>
                          </a:lnTo>
                          <a:lnTo>
                            <a:pt x="185" y="97"/>
                          </a:lnTo>
                          <a:lnTo>
                            <a:pt x="185" y="95"/>
                          </a:lnTo>
                          <a:lnTo>
                            <a:pt x="186" y="97"/>
                          </a:lnTo>
                          <a:lnTo>
                            <a:pt x="186" y="95"/>
                          </a:lnTo>
                          <a:lnTo>
                            <a:pt x="188" y="95"/>
                          </a:lnTo>
                          <a:lnTo>
                            <a:pt x="188" y="92"/>
                          </a:lnTo>
                          <a:lnTo>
                            <a:pt x="188" y="91"/>
                          </a:lnTo>
                          <a:lnTo>
                            <a:pt x="190" y="91"/>
                          </a:lnTo>
                          <a:lnTo>
                            <a:pt x="190" y="89"/>
                          </a:lnTo>
                          <a:lnTo>
                            <a:pt x="191" y="89"/>
                          </a:lnTo>
                          <a:lnTo>
                            <a:pt x="191" y="87"/>
                          </a:lnTo>
                          <a:lnTo>
                            <a:pt x="191" y="89"/>
                          </a:lnTo>
                          <a:lnTo>
                            <a:pt x="193" y="89"/>
                          </a:lnTo>
                          <a:lnTo>
                            <a:pt x="193" y="91"/>
                          </a:lnTo>
                          <a:lnTo>
                            <a:pt x="194" y="91"/>
                          </a:lnTo>
                          <a:lnTo>
                            <a:pt x="194" y="92"/>
                          </a:lnTo>
                          <a:lnTo>
                            <a:pt x="194" y="91"/>
                          </a:lnTo>
                          <a:lnTo>
                            <a:pt x="196" y="91"/>
                          </a:lnTo>
                          <a:lnTo>
                            <a:pt x="197" y="89"/>
                          </a:lnTo>
                          <a:lnTo>
                            <a:pt x="197" y="91"/>
                          </a:lnTo>
                          <a:lnTo>
                            <a:pt x="197" y="89"/>
                          </a:lnTo>
                          <a:lnTo>
                            <a:pt x="199" y="87"/>
                          </a:lnTo>
                          <a:lnTo>
                            <a:pt x="199" y="86"/>
                          </a:lnTo>
                          <a:lnTo>
                            <a:pt x="199" y="87"/>
                          </a:lnTo>
                          <a:lnTo>
                            <a:pt x="200" y="87"/>
                          </a:lnTo>
                          <a:lnTo>
                            <a:pt x="200" y="86"/>
                          </a:lnTo>
                          <a:lnTo>
                            <a:pt x="200" y="87"/>
                          </a:lnTo>
                          <a:lnTo>
                            <a:pt x="202" y="86"/>
                          </a:lnTo>
                          <a:lnTo>
                            <a:pt x="202" y="87"/>
                          </a:lnTo>
                          <a:lnTo>
                            <a:pt x="203" y="89"/>
                          </a:lnTo>
                          <a:lnTo>
                            <a:pt x="203" y="87"/>
                          </a:lnTo>
                          <a:lnTo>
                            <a:pt x="205" y="87"/>
                          </a:lnTo>
                          <a:lnTo>
                            <a:pt x="205" y="86"/>
                          </a:lnTo>
                          <a:lnTo>
                            <a:pt x="205" y="83"/>
                          </a:lnTo>
                          <a:lnTo>
                            <a:pt x="206" y="83"/>
                          </a:lnTo>
                          <a:lnTo>
                            <a:pt x="206" y="81"/>
                          </a:lnTo>
                          <a:lnTo>
                            <a:pt x="206" y="80"/>
                          </a:lnTo>
                          <a:lnTo>
                            <a:pt x="208" y="80"/>
                          </a:lnTo>
                          <a:lnTo>
                            <a:pt x="208" y="77"/>
                          </a:lnTo>
                          <a:lnTo>
                            <a:pt x="208" y="75"/>
                          </a:lnTo>
                          <a:lnTo>
                            <a:pt x="210" y="74"/>
                          </a:lnTo>
                          <a:lnTo>
                            <a:pt x="210" y="75"/>
                          </a:lnTo>
                          <a:lnTo>
                            <a:pt x="210" y="74"/>
                          </a:lnTo>
                          <a:lnTo>
                            <a:pt x="211" y="75"/>
                          </a:lnTo>
                          <a:lnTo>
                            <a:pt x="211" y="77"/>
                          </a:lnTo>
                          <a:lnTo>
                            <a:pt x="211" y="78"/>
                          </a:lnTo>
                          <a:lnTo>
                            <a:pt x="213" y="78"/>
                          </a:lnTo>
                          <a:lnTo>
                            <a:pt x="213" y="81"/>
                          </a:lnTo>
                          <a:lnTo>
                            <a:pt x="214" y="83"/>
                          </a:lnTo>
                          <a:lnTo>
                            <a:pt x="214" y="86"/>
                          </a:lnTo>
                          <a:lnTo>
                            <a:pt x="216" y="89"/>
                          </a:lnTo>
                          <a:lnTo>
                            <a:pt x="217" y="87"/>
                          </a:lnTo>
                          <a:lnTo>
                            <a:pt x="219" y="87"/>
                          </a:lnTo>
                          <a:lnTo>
                            <a:pt x="220" y="87"/>
                          </a:lnTo>
                          <a:lnTo>
                            <a:pt x="222" y="86"/>
                          </a:lnTo>
                          <a:lnTo>
                            <a:pt x="222" y="84"/>
                          </a:lnTo>
                          <a:lnTo>
                            <a:pt x="222" y="83"/>
                          </a:lnTo>
                          <a:lnTo>
                            <a:pt x="223" y="81"/>
                          </a:lnTo>
                          <a:lnTo>
                            <a:pt x="223" y="78"/>
                          </a:lnTo>
                          <a:lnTo>
                            <a:pt x="223" y="77"/>
                          </a:lnTo>
                          <a:lnTo>
                            <a:pt x="225" y="75"/>
                          </a:lnTo>
                          <a:lnTo>
                            <a:pt x="225" y="74"/>
                          </a:lnTo>
                          <a:lnTo>
                            <a:pt x="225" y="72"/>
                          </a:lnTo>
                          <a:lnTo>
                            <a:pt x="226" y="72"/>
                          </a:lnTo>
                          <a:lnTo>
                            <a:pt x="226" y="74"/>
                          </a:lnTo>
                          <a:lnTo>
                            <a:pt x="228" y="75"/>
                          </a:lnTo>
                          <a:lnTo>
                            <a:pt x="228" y="77"/>
                          </a:lnTo>
                          <a:lnTo>
                            <a:pt x="228" y="78"/>
                          </a:lnTo>
                          <a:lnTo>
                            <a:pt x="230" y="78"/>
                          </a:lnTo>
                          <a:lnTo>
                            <a:pt x="230" y="80"/>
                          </a:lnTo>
                          <a:lnTo>
                            <a:pt x="231" y="81"/>
                          </a:lnTo>
                          <a:lnTo>
                            <a:pt x="231" y="83"/>
                          </a:lnTo>
                          <a:lnTo>
                            <a:pt x="233" y="83"/>
                          </a:lnTo>
                          <a:lnTo>
                            <a:pt x="233" y="84"/>
                          </a:lnTo>
                          <a:lnTo>
                            <a:pt x="234" y="86"/>
                          </a:lnTo>
                          <a:lnTo>
                            <a:pt x="236" y="86"/>
                          </a:lnTo>
                          <a:lnTo>
                            <a:pt x="236" y="87"/>
                          </a:lnTo>
                          <a:lnTo>
                            <a:pt x="237" y="87"/>
                          </a:lnTo>
                          <a:lnTo>
                            <a:pt x="237" y="89"/>
                          </a:lnTo>
                          <a:lnTo>
                            <a:pt x="237" y="91"/>
                          </a:lnTo>
                          <a:lnTo>
                            <a:pt x="239" y="91"/>
                          </a:lnTo>
                          <a:lnTo>
                            <a:pt x="239" y="89"/>
                          </a:lnTo>
                          <a:lnTo>
                            <a:pt x="239" y="91"/>
                          </a:lnTo>
                          <a:lnTo>
                            <a:pt x="240" y="91"/>
                          </a:lnTo>
                          <a:lnTo>
                            <a:pt x="240" y="89"/>
                          </a:lnTo>
                          <a:lnTo>
                            <a:pt x="240" y="91"/>
                          </a:lnTo>
                          <a:lnTo>
                            <a:pt x="242" y="89"/>
                          </a:lnTo>
                          <a:lnTo>
                            <a:pt x="242" y="87"/>
                          </a:lnTo>
                          <a:lnTo>
                            <a:pt x="243" y="87"/>
                          </a:lnTo>
                          <a:lnTo>
                            <a:pt x="245" y="87"/>
                          </a:lnTo>
                          <a:lnTo>
                            <a:pt x="247" y="87"/>
                          </a:lnTo>
                          <a:lnTo>
                            <a:pt x="248" y="87"/>
                          </a:lnTo>
                          <a:lnTo>
                            <a:pt x="248" y="86"/>
                          </a:lnTo>
                          <a:lnTo>
                            <a:pt x="250" y="83"/>
                          </a:lnTo>
                          <a:lnTo>
                            <a:pt x="250" y="80"/>
                          </a:lnTo>
                          <a:lnTo>
                            <a:pt x="250" y="78"/>
                          </a:lnTo>
                          <a:lnTo>
                            <a:pt x="250" y="75"/>
                          </a:lnTo>
                          <a:lnTo>
                            <a:pt x="251" y="75"/>
                          </a:lnTo>
                          <a:lnTo>
                            <a:pt x="251" y="74"/>
                          </a:lnTo>
                          <a:lnTo>
                            <a:pt x="253" y="74"/>
                          </a:lnTo>
                          <a:lnTo>
                            <a:pt x="253" y="75"/>
                          </a:lnTo>
                          <a:lnTo>
                            <a:pt x="253" y="78"/>
                          </a:lnTo>
                          <a:lnTo>
                            <a:pt x="253" y="80"/>
                          </a:lnTo>
                          <a:lnTo>
                            <a:pt x="254" y="81"/>
                          </a:lnTo>
                          <a:lnTo>
                            <a:pt x="256" y="83"/>
                          </a:lnTo>
                          <a:lnTo>
                            <a:pt x="257" y="80"/>
                          </a:lnTo>
                          <a:lnTo>
                            <a:pt x="259" y="80"/>
                          </a:lnTo>
                          <a:lnTo>
                            <a:pt x="259" y="81"/>
                          </a:lnTo>
                          <a:lnTo>
                            <a:pt x="260" y="81"/>
                          </a:lnTo>
                          <a:lnTo>
                            <a:pt x="260" y="83"/>
                          </a:lnTo>
                          <a:lnTo>
                            <a:pt x="262" y="83"/>
                          </a:lnTo>
                          <a:lnTo>
                            <a:pt x="262" y="84"/>
                          </a:lnTo>
                          <a:lnTo>
                            <a:pt x="262" y="86"/>
                          </a:lnTo>
                          <a:lnTo>
                            <a:pt x="263" y="86"/>
                          </a:lnTo>
                          <a:lnTo>
                            <a:pt x="263" y="87"/>
                          </a:lnTo>
                          <a:lnTo>
                            <a:pt x="265" y="89"/>
                          </a:lnTo>
                          <a:lnTo>
                            <a:pt x="267" y="89"/>
                          </a:lnTo>
                          <a:lnTo>
                            <a:pt x="267" y="87"/>
                          </a:lnTo>
                          <a:lnTo>
                            <a:pt x="268" y="87"/>
                          </a:lnTo>
                          <a:lnTo>
                            <a:pt x="268" y="86"/>
                          </a:lnTo>
                          <a:lnTo>
                            <a:pt x="270" y="86"/>
                          </a:lnTo>
                          <a:lnTo>
                            <a:pt x="270" y="87"/>
                          </a:lnTo>
                          <a:lnTo>
                            <a:pt x="270" y="86"/>
                          </a:lnTo>
                          <a:lnTo>
                            <a:pt x="271" y="87"/>
                          </a:lnTo>
                          <a:lnTo>
                            <a:pt x="273" y="87"/>
                          </a:lnTo>
                          <a:lnTo>
                            <a:pt x="273" y="86"/>
                          </a:lnTo>
                          <a:lnTo>
                            <a:pt x="273" y="87"/>
                          </a:lnTo>
                          <a:lnTo>
                            <a:pt x="273" y="89"/>
                          </a:lnTo>
                          <a:lnTo>
                            <a:pt x="274" y="91"/>
                          </a:lnTo>
                          <a:lnTo>
                            <a:pt x="274" y="92"/>
                          </a:lnTo>
                          <a:lnTo>
                            <a:pt x="276" y="94"/>
                          </a:lnTo>
                          <a:lnTo>
                            <a:pt x="276" y="92"/>
                          </a:lnTo>
                          <a:lnTo>
                            <a:pt x="276" y="94"/>
                          </a:lnTo>
                          <a:lnTo>
                            <a:pt x="276" y="95"/>
                          </a:lnTo>
                          <a:lnTo>
                            <a:pt x="277" y="97"/>
                          </a:lnTo>
                          <a:lnTo>
                            <a:pt x="277" y="98"/>
                          </a:lnTo>
                          <a:lnTo>
                            <a:pt x="277" y="100"/>
                          </a:lnTo>
                          <a:lnTo>
                            <a:pt x="279" y="100"/>
                          </a:lnTo>
                          <a:lnTo>
                            <a:pt x="279" y="98"/>
                          </a:lnTo>
                          <a:lnTo>
                            <a:pt x="280" y="97"/>
                          </a:lnTo>
                          <a:lnTo>
                            <a:pt x="280" y="95"/>
                          </a:lnTo>
                          <a:lnTo>
                            <a:pt x="282" y="94"/>
                          </a:lnTo>
                          <a:lnTo>
                            <a:pt x="282" y="95"/>
                          </a:lnTo>
                          <a:lnTo>
                            <a:pt x="282" y="94"/>
                          </a:lnTo>
                          <a:lnTo>
                            <a:pt x="284" y="92"/>
                          </a:lnTo>
                          <a:lnTo>
                            <a:pt x="284" y="91"/>
                          </a:lnTo>
                          <a:lnTo>
                            <a:pt x="284" y="89"/>
                          </a:lnTo>
                          <a:lnTo>
                            <a:pt x="285" y="87"/>
                          </a:lnTo>
                          <a:lnTo>
                            <a:pt x="287" y="86"/>
                          </a:lnTo>
                          <a:lnTo>
                            <a:pt x="287" y="84"/>
                          </a:lnTo>
                          <a:lnTo>
                            <a:pt x="287" y="83"/>
                          </a:lnTo>
                          <a:lnTo>
                            <a:pt x="288" y="83"/>
                          </a:lnTo>
                          <a:lnTo>
                            <a:pt x="288" y="86"/>
                          </a:lnTo>
                          <a:lnTo>
                            <a:pt x="290" y="84"/>
                          </a:lnTo>
                          <a:lnTo>
                            <a:pt x="290" y="83"/>
                          </a:lnTo>
                          <a:lnTo>
                            <a:pt x="291" y="83"/>
                          </a:lnTo>
                          <a:lnTo>
                            <a:pt x="291" y="81"/>
                          </a:lnTo>
                          <a:lnTo>
                            <a:pt x="293" y="81"/>
                          </a:lnTo>
                          <a:lnTo>
                            <a:pt x="293" y="83"/>
                          </a:lnTo>
                          <a:lnTo>
                            <a:pt x="294" y="84"/>
                          </a:lnTo>
                          <a:lnTo>
                            <a:pt x="294" y="86"/>
                          </a:lnTo>
                          <a:lnTo>
                            <a:pt x="294" y="87"/>
                          </a:lnTo>
                          <a:lnTo>
                            <a:pt x="296" y="89"/>
                          </a:lnTo>
                          <a:lnTo>
                            <a:pt x="296" y="91"/>
                          </a:lnTo>
                          <a:lnTo>
                            <a:pt x="296" y="92"/>
                          </a:lnTo>
                          <a:lnTo>
                            <a:pt x="296" y="94"/>
                          </a:lnTo>
                          <a:lnTo>
                            <a:pt x="297" y="94"/>
                          </a:lnTo>
                          <a:lnTo>
                            <a:pt x="297" y="92"/>
                          </a:lnTo>
                          <a:lnTo>
                            <a:pt x="299" y="92"/>
                          </a:lnTo>
                          <a:lnTo>
                            <a:pt x="299" y="91"/>
                          </a:lnTo>
                          <a:lnTo>
                            <a:pt x="299" y="89"/>
                          </a:lnTo>
                          <a:lnTo>
                            <a:pt x="300" y="87"/>
                          </a:lnTo>
                          <a:lnTo>
                            <a:pt x="300" y="86"/>
                          </a:lnTo>
                          <a:lnTo>
                            <a:pt x="300" y="84"/>
                          </a:lnTo>
                          <a:lnTo>
                            <a:pt x="302" y="83"/>
                          </a:lnTo>
                          <a:lnTo>
                            <a:pt x="304" y="83"/>
                          </a:lnTo>
                          <a:lnTo>
                            <a:pt x="305" y="83"/>
                          </a:lnTo>
                          <a:lnTo>
                            <a:pt x="307" y="81"/>
                          </a:lnTo>
                          <a:lnTo>
                            <a:pt x="307" y="80"/>
                          </a:lnTo>
                          <a:lnTo>
                            <a:pt x="307" y="81"/>
                          </a:lnTo>
                          <a:lnTo>
                            <a:pt x="308" y="81"/>
                          </a:lnTo>
                          <a:lnTo>
                            <a:pt x="308" y="83"/>
                          </a:lnTo>
                          <a:lnTo>
                            <a:pt x="310" y="83"/>
                          </a:lnTo>
                          <a:lnTo>
                            <a:pt x="310" y="81"/>
                          </a:lnTo>
                          <a:lnTo>
                            <a:pt x="311" y="83"/>
                          </a:lnTo>
                          <a:lnTo>
                            <a:pt x="313" y="83"/>
                          </a:lnTo>
                          <a:lnTo>
                            <a:pt x="314" y="83"/>
                          </a:lnTo>
                          <a:lnTo>
                            <a:pt x="314" y="81"/>
                          </a:lnTo>
                          <a:lnTo>
                            <a:pt x="314" y="80"/>
                          </a:lnTo>
                          <a:lnTo>
                            <a:pt x="316" y="80"/>
                          </a:lnTo>
                          <a:lnTo>
                            <a:pt x="316" y="81"/>
                          </a:lnTo>
                          <a:lnTo>
                            <a:pt x="317" y="81"/>
                          </a:lnTo>
                          <a:lnTo>
                            <a:pt x="317" y="83"/>
                          </a:lnTo>
                          <a:lnTo>
                            <a:pt x="319" y="84"/>
                          </a:lnTo>
                          <a:lnTo>
                            <a:pt x="319" y="86"/>
                          </a:lnTo>
                          <a:lnTo>
                            <a:pt x="319" y="87"/>
                          </a:lnTo>
                          <a:lnTo>
                            <a:pt x="321" y="87"/>
                          </a:lnTo>
                          <a:lnTo>
                            <a:pt x="321" y="89"/>
                          </a:lnTo>
                          <a:lnTo>
                            <a:pt x="322" y="91"/>
                          </a:lnTo>
                          <a:lnTo>
                            <a:pt x="322" y="92"/>
                          </a:lnTo>
                          <a:lnTo>
                            <a:pt x="324" y="94"/>
                          </a:lnTo>
                          <a:lnTo>
                            <a:pt x="324" y="92"/>
                          </a:lnTo>
                          <a:lnTo>
                            <a:pt x="324" y="94"/>
                          </a:lnTo>
                          <a:lnTo>
                            <a:pt x="325" y="94"/>
                          </a:lnTo>
                          <a:lnTo>
                            <a:pt x="325" y="92"/>
                          </a:lnTo>
                          <a:lnTo>
                            <a:pt x="327" y="91"/>
                          </a:lnTo>
                          <a:lnTo>
                            <a:pt x="327" y="89"/>
                          </a:lnTo>
                          <a:lnTo>
                            <a:pt x="327" y="87"/>
                          </a:lnTo>
                          <a:lnTo>
                            <a:pt x="328" y="87"/>
                          </a:lnTo>
                          <a:lnTo>
                            <a:pt x="330" y="86"/>
                          </a:lnTo>
                          <a:lnTo>
                            <a:pt x="330" y="84"/>
                          </a:lnTo>
                          <a:lnTo>
                            <a:pt x="331" y="84"/>
                          </a:lnTo>
                          <a:lnTo>
                            <a:pt x="331" y="86"/>
                          </a:lnTo>
                          <a:lnTo>
                            <a:pt x="333" y="87"/>
                          </a:lnTo>
                          <a:lnTo>
                            <a:pt x="333" y="89"/>
                          </a:lnTo>
                          <a:lnTo>
                            <a:pt x="333" y="91"/>
                          </a:lnTo>
                          <a:lnTo>
                            <a:pt x="334" y="94"/>
                          </a:lnTo>
                          <a:lnTo>
                            <a:pt x="334" y="95"/>
                          </a:lnTo>
                          <a:lnTo>
                            <a:pt x="336" y="97"/>
                          </a:lnTo>
                          <a:lnTo>
                            <a:pt x="336" y="95"/>
                          </a:lnTo>
                          <a:lnTo>
                            <a:pt x="337" y="95"/>
                          </a:lnTo>
                          <a:lnTo>
                            <a:pt x="337" y="94"/>
                          </a:lnTo>
                          <a:lnTo>
                            <a:pt x="339" y="94"/>
                          </a:lnTo>
                          <a:lnTo>
                            <a:pt x="339" y="92"/>
                          </a:lnTo>
                          <a:lnTo>
                            <a:pt x="339" y="94"/>
                          </a:lnTo>
                          <a:lnTo>
                            <a:pt x="341" y="94"/>
                          </a:lnTo>
                          <a:lnTo>
                            <a:pt x="342" y="92"/>
                          </a:lnTo>
                          <a:lnTo>
                            <a:pt x="344" y="94"/>
                          </a:lnTo>
                          <a:lnTo>
                            <a:pt x="344" y="95"/>
                          </a:lnTo>
                          <a:lnTo>
                            <a:pt x="345" y="95"/>
                          </a:lnTo>
                          <a:lnTo>
                            <a:pt x="345" y="97"/>
                          </a:lnTo>
                          <a:lnTo>
                            <a:pt x="347" y="97"/>
                          </a:lnTo>
                          <a:lnTo>
                            <a:pt x="347" y="95"/>
                          </a:lnTo>
                          <a:lnTo>
                            <a:pt x="347" y="97"/>
                          </a:lnTo>
                          <a:lnTo>
                            <a:pt x="348" y="97"/>
                          </a:lnTo>
                          <a:lnTo>
                            <a:pt x="348" y="98"/>
                          </a:lnTo>
                          <a:lnTo>
                            <a:pt x="350" y="98"/>
                          </a:lnTo>
                          <a:lnTo>
                            <a:pt x="350" y="101"/>
                          </a:lnTo>
                          <a:lnTo>
                            <a:pt x="350" y="103"/>
                          </a:lnTo>
                          <a:lnTo>
                            <a:pt x="351" y="104"/>
                          </a:lnTo>
                          <a:lnTo>
                            <a:pt x="351" y="106"/>
                          </a:lnTo>
                          <a:lnTo>
                            <a:pt x="351" y="109"/>
                          </a:lnTo>
                          <a:lnTo>
                            <a:pt x="353" y="111"/>
                          </a:lnTo>
                          <a:lnTo>
                            <a:pt x="353" y="112"/>
                          </a:lnTo>
                          <a:lnTo>
                            <a:pt x="353" y="114"/>
                          </a:lnTo>
                          <a:lnTo>
                            <a:pt x="353" y="115"/>
                          </a:lnTo>
                          <a:lnTo>
                            <a:pt x="354" y="117"/>
                          </a:lnTo>
                          <a:lnTo>
                            <a:pt x="356" y="118"/>
                          </a:lnTo>
                          <a:lnTo>
                            <a:pt x="356" y="120"/>
                          </a:lnTo>
                          <a:lnTo>
                            <a:pt x="356" y="121"/>
                          </a:lnTo>
                          <a:lnTo>
                            <a:pt x="356" y="120"/>
                          </a:lnTo>
                          <a:lnTo>
                            <a:pt x="357" y="120"/>
                          </a:lnTo>
                          <a:lnTo>
                            <a:pt x="357" y="121"/>
                          </a:lnTo>
                          <a:lnTo>
                            <a:pt x="357" y="120"/>
                          </a:lnTo>
                          <a:lnTo>
                            <a:pt x="359" y="121"/>
                          </a:lnTo>
                          <a:lnTo>
                            <a:pt x="359" y="123"/>
                          </a:lnTo>
                          <a:lnTo>
                            <a:pt x="361" y="123"/>
                          </a:lnTo>
                          <a:lnTo>
                            <a:pt x="361" y="124"/>
                          </a:lnTo>
                          <a:lnTo>
                            <a:pt x="362" y="126"/>
                          </a:lnTo>
                          <a:lnTo>
                            <a:pt x="362" y="127"/>
                          </a:lnTo>
                          <a:lnTo>
                            <a:pt x="362" y="131"/>
                          </a:lnTo>
                          <a:lnTo>
                            <a:pt x="362" y="134"/>
                          </a:lnTo>
                          <a:lnTo>
                            <a:pt x="364" y="135"/>
                          </a:lnTo>
                          <a:lnTo>
                            <a:pt x="364" y="137"/>
                          </a:lnTo>
                          <a:lnTo>
                            <a:pt x="364" y="140"/>
                          </a:lnTo>
                          <a:lnTo>
                            <a:pt x="365" y="140"/>
                          </a:lnTo>
                          <a:lnTo>
                            <a:pt x="365" y="141"/>
                          </a:lnTo>
                          <a:lnTo>
                            <a:pt x="365" y="143"/>
                          </a:lnTo>
                          <a:lnTo>
                            <a:pt x="367" y="144"/>
                          </a:lnTo>
                          <a:lnTo>
                            <a:pt x="367" y="146"/>
                          </a:lnTo>
                          <a:lnTo>
                            <a:pt x="368" y="146"/>
                          </a:lnTo>
                          <a:lnTo>
                            <a:pt x="368" y="149"/>
                          </a:lnTo>
                          <a:lnTo>
                            <a:pt x="370" y="152"/>
                          </a:lnTo>
                          <a:lnTo>
                            <a:pt x="370" y="154"/>
                          </a:lnTo>
                          <a:lnTo>
                            <a:pt x="370" y="155"/>
                          </a:lnTo>
                          <a:lnTo>
                            <a:pt x="371" y="157"/>
                          </a:lnTo>
                          <a:lnTo>
                            <a:pt x="371" y="158"/>
                          </a:lnTo>
                          <a:lnTo>
                            <a:pt x="371" y="160"/>
                          </a:lnTo>
                          <a:lnTo>
                            <a:pt x="373" y="158"/>
                          </a:lnTo>
                          <a:lnTo>
                            <a:pt x="373" y="160"/>
                          </a:lnTo>
                          <a:lnTo>
                            <a:pt x="373" y="158"/>
                          </a:lnTo>
                          <a:lnTo>
                            <a:pt x="374" y="158"/>
                          </a:lnTo>
                          <a:lnTo>
                            <a:pt x="374" y="157"/>
                          </a:lnTo>
                          <a:lnTo>
                            <a:pt x="374" y="155"/>
                          </a:lnTo>
                          <a:lnTo>
                            <a:pt x="376" y="154"/>
                          </a:lnTo>
                          <a:lnTo>
                            <a:pt x="376" y="152"/>
                          </a:lnTo>
                          <a:lnTo>
                            <a:pt x="376" y="151"/>
                          </a:lnTo>
                          <a:lnTo>
                            <a:pt x="378" y="149"/>
                          </a:lnTo>
                          <a:lnTo>
                            <a:pt x="378" y="147"/>
                          </a:lnTo>
                          <a:lnTo>
                            <a:pt x="378" y="144"/>
                          </a:lnTo>
                          <a:lnTo>
                            <a:pt x="379" y="141"/>
                          </a:lnTo>
                          <a:lnTo>
                            <a:pt x="379" y="138"/>
                          </a:lnTo>
                          <a:lnTo>
                            <a:pt x="379" y="135"/>
                          </a:lnTo>
                          <a:lnTo>
                            <a:pt x="379" y="132"/>
                          </a:lnTo>
                          <a:lnTo>
                            <a:pt x="381" y="127"/>
                          </a:lnTo>
                          <a:lnTo>
                            <a:pt x="381" y="124"/>
                          </a:lnTo>
                          <a:lnTo>
                            <a:pt x="381" y="118"/>
                          </a:lnTo>
                          <a:lnTo>
                            <a:pt x="382" y="112"/>
                          </a:lnTo>
                          <a:lnTo>
                            <a:pt x="382" y="107"/>
                          </a:lnTo>
                          <a:lnTo>
                            <a:pt x="382" y="101"/>
                          </a:lnTo>
                          <a:lnTo>
                            <a:pt x="382" y="97"/>
                          </a:lnTo>
                          <a:lnTo>
                            <a:pt x="384" y="91"/>
                          </a:lnTo>
                          <a:lnTo>
                            <a:pt x="384" y="86"/>
                          </a:lnTo>
                          <a:lnTo>
                            <a:pt x="384" y="83"/>
                          </a:lnTo>
                          <a:lnTo>
                            <a:pt x="385" y="78"/>
                          </a:lnTo>
                          <a:lnTo>
                            <a:pt x="385" y="77"/>
                          </a:lnTo>
                          <a:lnTo>
                            <a:pt x="385" y="72"/>
                          </a:lnTo>
                          <a:lnTo>
                            <a:pt x="385" y="67"/>
                          </a:lnTo>
                          <a:lnTo>
                            <a:pt x="387" y="63"/>
                          </a:lnTo>
                          <a:lnTo>
                            <a:pt x="387" y="58"/>
                          </a:lnTo>
                          <a:lnTo>
                            <a:pt x="387" y="55"/>
                          </a:lnTo>
                          <a:lnTo>
                            <a:pt x="388" y="50"/>
                          </a:lnTo>
                          <a:lnTo>
                            <a:pt x="388" y="44"/>
                          </a:lnTo>
                          <a:lnTo>
                            <a:pt x="388" y="41"/>
                          </a:lnTo>
                          <a:lnTo>
                            <a:pt x="388" y="35"/>
                          </a:lnTo>
                          <a:lnTo>
                            <a:pt x="390" y="32"/>
                          </a:lnTo>
                          <a:lnTo>
                            <a:pt x="390" y="27"/>
                          </a:lnTo>
                          <a:lnTo>
                            <a:pt x="390" y="24"/>
                          </a:lnTo>
                          <a:lnTo>
                            <a:pt x="391" y="21"/>
                          </a:lnTo>
                          <a:lnTo>
                            <a:pt x="391" y="18"/>
                          </a:lnTo>
                          <a:lnTo>
                            <a:pt x="391" y="15"/>
                          </a:lnTo>
                          <a:lnTo>
                            <a:pt x="391" y="14"/>
                          </a:lnTo>
                          <a:lnTo>
                            <a:pt x="393" y="10"/>
                          </a:lnTo>
                          <a:lnTo>
                            <a:pt x="393" y="9"/>
                          </a:lnTo>
                          <a:lnTo>
                            <a:pt x="394" y="7"/>
                          </a:lnTo>
                          <a:lnTo>
                            <a:pt x="394" y="6"/>
                          </a:lnTo>
                          <a:lnTo>
                            <a:pt x="394" y="4"/>
                          </a:lnTo>
                          <a:lnTo>
                            <a:pt x="396" y="3"/>
                          </a:lnTo>
                          <a:lnTo>
                            <a:pt x="396" y="0"/>
                          </a:lnTo>
                          <a:lnTo>
                            <a:pt x="398" y="0"/>
                          </a:lnTo>
                          <a:lnTo>
                            <a:pt x="398" y="1"/>
                          </a:lnTo>
                          <a:lnTo>
                            <a:pt x="399" y="1"/>
                          </a:lnTo>
                          <a:lnTo>
                            <a:pt x="399" y="3"/>
                          </a:lnTo>
                          <a:lnTo>
                            <a:pt x="399" y="4"/>
                          </a:lnTo>
                          <a:lnTo>
                            <a:pt x="401" y="4"/>
                          </a:lnTo>
                          <a:lnTo>
                            <a:pt x="401" y="9"/>
                          </a:lnTo>
                          <a:lnTo>
                            <a:pt x="401" y="10"/>
                          </a:lnTo>
                          <a:lnTo>
                            <a:pt x="401" y="14"/>
                          </a:lnTo>
                          <a:lnTo>
                            <a:pt x="402" y="18"/>
                          </a:lnTo>
                          <a:lnTo>
                            <a:pt x="402" y="21"/>
                          </a:lnTo>
                          <a:lnTo>
                            <a:pt x="402" y="26"/>
                          </a:lnTo>
                          <a:lnTo>
                            <a:pt x="404" y="29"/>
                          </a:lnTo>
                          <a:lnTo>
                            <a:pt x="404" y="32"/>
                          </a:lnTo>
                          <a:lnTo>
                            <a:pt x="404" y="37"/>
                          </a:lnTo>
                          <a:lnTo>
                            <a:pt x="404" y="38"/>
                          </a:lnTo>
                          <a:lnTo>
                            <a:pt x="405" y="40"/>
                          </a:lnTo>
                          <a:lnTo>
                            <a:pt x="405" y="41"/>
                          </a:lnTo>
                          <a:lnTo>
                            <a:pt x="405" y="43"/>
                          </a:lnTo>
                          <a:lnTo>
                            <a:pt x="407" y="46"/>
                          </a:lnTo>
                          <a:lnTo>
                            <a:pt x="407" y="47"/>
                          </a:lnTo>
                          <a:lnTo>
                            <a:pt x="408" y="49"/>
                          </a:lnTo>
                          <a:lnTo>
                            <a:pt x="408" y="50"/>
                          </a:lnTo>
                          <a:lnTo>
                            <a:pt x="410" y="50"/>
                          </a:lnTo>
                          <a:lnTo>
                            <a:pt x="411" y="52"/>
                          </a:lnTo>
                          <a:lnTo>
                            <a:pt x="411" y="54"/>
                          </a:lnTo>
                          <a:lnTo>
                            <a:pt x="413" y="54"/>
                          </a:lnTo>
                          <a:lnTo>
                            <a:pt x="413" y="55"/>
                          </a:lnTo>
                          <a:lnTo>
                            <a:pt x="415" y="57"/>
                          </a:lnTo>
                          <a:lnTo>
                            <a:pt x="415" y="58"/>
                          </a:lnTo>
                          <a:lnTo>
                            <a:pt x="415" y="60"/>
                          </a:lnTo>
                          <a:lnTo>
                            <a:pt x="416" y="60"/>
                          </a:lnTo>
                          <a:lnTo>
                            <a:pt x="416" y="61"/>
                          </a:lnTo>
                          <a:lnTo>
                            <a:pt x="418" y="60"/>
                          </a:lnTo>
                          <a:lnTo>
                            <a:pt x="418" y="58"/>
                          </a:lnTo>
                          <a:lnTo>
                            <a:pt x="419" y="57"/>
                          </a:lnTo>
                          <a:lnTo>
                            <a:pt x="421" y="57"/>
                          </a:lnTo>
                          <a:lnTo>
                            <a:pt x="421" y="58"/>
                          </a:lnTo>
                          <a:lnTo>
                            <a:pt x="422" y="60"/>
                          </a:lnTo>
                          <a:lnTo>
                            <a:pt x="422" y="61"/>
                          </a:lnTo>
                          <a:lnTo>
                            <a:pt x="424" y="63"/>
                          </a:lnTo>
                          <a:lnTo>
                            <a:pt x="424" y="64"/>
                          </a:lnTo>
                          <a:lnTo>
                            <a:pt x="424" y="63"/>
                          </a:lnTo>
                          <a:lnTo>
                            <a:pt x="425" y="64"/>
                          </a:lnTo>
                          <a:lnTo>
                            <a:pt x="427" y="64"/>
                          </a:lnTo>
                          <a:lnTo>
                            <a:pt x="427" y="63"/>
                          </a:lnTo>
                          <a:lnTo>
                            <a:pt x="428" y="63"/>
                          </a:lnTo>
                          <a:lnTo>
                            <a:pt x="430" y="64"/>
                          </a:lnTo>
                          <a:lnTo>
                            <a:pt x="430" y="66"/>
                          </a:lnTo>
                          <a:lnTo>
                            <a:pt x="431" y="66"/>
                          </a:lnTo>
                          <a:lnTo>
                            <a:pt x="433" y="66"/>
                          </a:lnTo>
                          <a:lnTo>
                            <a:pt x="433" y="67"/>
                          </a:lnTo>
                          <a:lnTo>
                            <a:pt x="433" y="66"/>
                          </a:lnTo>
                          <a:lnTo>
                            <a:pt x="433" y="67"/>
                          </a:lnTo>
                          <a:lnTo>
                            <a:pt x="435" y="67"/>
                          </a:lnTo>
                          <a:lnTo>
                            <a:pt x="435" y="66"/>
                          </a:lnTo>
                          <a:lnTo>
                            <a:pt x="436" y="66"/>
                          </a:lnTo>
                          <a:lnTo>
                            <a:pt x="436" y="64"/>
                          </a:lnTo>
                          <a:lnTo>
                            <a:pt x="438" y="66"/>
                          </a:lnTo>
                          <a:lnTo>
                            <a:pt x="438" y="64"/>
                          </a:lnTo>
                          <a:lnTo>
                            <a:pt x="439" y="64"/>
                          </a:lnTo>
                          <a:lnTo>
                            <a:pt x="441" y="64"/>
                          </a:lnTo>
                          <a:lnTo>
                            <a:pt x="442" y="64"/>
                          </a:lnTo>
                          <a:lnTo>
                            <a:pt x="442" y="66"/>
                          </a:lnTo>
                          <a:lnTo>
                            <a:pt x="444" y="66"/>
                          </a:lnTo>
                          <a:lnTo>
                            <a:pt x="445" y="66"/>
                          </a:lnTo>
                          <a:lnTo>
                            <a:pt x="445" y="67"/>
                          </a:lnTo>
                          <a:lnTo>
                            <a:pt x="447" y="69"/>
                          </a:lnTo>
                          <a:lnTo>
                            <a:pt x="447" y="70"/>
                          </a:lnTo>
                          <a:lnTo>
                            <a:pt x="448" y="70"/>
                          </a:lnTo>
                          <a:lnTo>
                            <a:pt x="450" y="72"/>
                          </a:lnTo>
                          <a:lnTo>
                            <a:pt x="450" y="70"/>
                          </a:lnTo>
                          <a:lnTo>
                            <a:pt x="450" y="72"/>
                          </a:lnTo>
                          <a:lnTo>
                            <a:pt x="452" y="72"/>
                          </a:lnTo>
                          <a:lnTo>
                            <a:pt x="452" y="74"/>
                          </a:lnTo>
                          <a:lnTo>
                            <a:pt x="453" y="75"/>
                          </a:lnTo>
                          <a:lnTo>
                            <a:pt x="453" y="74"/>
                          </a:lnTo>
                          <a:lnTo>
                            <a:pt x="455" y="74"/>
                          </a:lnTo>
                          <a:lnTo>
                            <a:pt x="455" y="72"/>
                          </a:lnTo>
                          <a:lnTo>
                            <a:pt x="456" y="70"/>
                          </a:lnTo>
                          <a:lnTo>
                            <a:pt x="458" y="70"/>
                          </a:lnTo>
                          <a:lnTo>
                            <a:pt x="458" y="69"/>
                          </a:lnTo>
                          <a:lnTo>
                            <a:pt x="459" y="69"/>
                          </a:lnTo>
                          <a:lnTo>
                            <a:pt x="459" y="67"/>
                          </a:lnTo>
                          <a:lnTo>
                            <a:pt x="461" y="69"/>
                          </a:lnTo>
                          <a:lnTo>
                            <a:pt x="462" y="70"/>
                          </a:lnTo>
                          <a:lnTo>
                            <a:pt x="462" y="69"/>
                          </a:lnTo>
                          <a:lnTo>
                            <a:pt x="464" y="69"/>
                          </a:lnTo>
                          <a:lnTo>
                            <a:pt x="464" y="70"/>
                          </a:lnTo>
                          <a:lnTo>
                            <a:pt x="465" y="72"/>
                          </a:lnTo>
                          <a:lnTo>
                            <a:pt x="465" y="74"/>
                          </a:lnTo>
                          <a:lnTo>
                            <a:pt x="465" y="75"/>
                          </a:lnTo>
                          <a:lnTo>
                            <a:pt x="465" y="77"/>
                          </a:lnTo>
                          <a:lnTo>
                            <a:pt x="467" y="77"/>
                          </a:lnTo>
                          <a:lnTo>
                            <a:pt x="467" y="78"/>
                          </a:lnTo>
                          <a:lnTo>
                            <a:pt x="467" y="77"/>
                          </a:lnTo>
                          <a:lnTo>
                            <a:pt x="468" y="77"/>
                          </a:lnTo>
                          <a:lnTo>
                            <a:pt x="470" y="77"/>
                          </a:lnTo>
                          <a:lnTo>
                            <a:pt x="472" y="77"/>
                          </a:lnTo>
                          <a:lnTo>
                            <a:pt x="473" y="78"/>
                          </a:lnTo>
                          <a:lnTo>
                            <a:pt x="473" y="80"/>
                          </a:lnTo>
                          <a:lnTo>
                            <a:pt x="475" y="80"/>
                          </a:lnTo>
                          <a:lnTo>
                            <a:pt x="475" y="78"/>
                          </a:lnTo>
                          <a:lnTo>
                            <a:pt x="476" y="80"/>
                          </a:lnTo>
                          <a:lnTo>
                            <a:pt x="476" y="78"/>
                          </a:lnTo>
                          <a:lnTo>
                            <a:pt x="476" y="77"/>
                          </a:lnTo>
                          <a:lnTo>
                            <a:pt x="478" y="77"/>
                          </a:lnTo>
                          <a:lnTo>
                            <a:pt x="478" y="75"/>
                          </a:lnTo>
                          <a:lnTo>
                            <a:pt x="479" y="74"/>
                          </a:lnTo>
                        </a:path>
                      </a:pathLst>
                    </a:custGeom>
                    <a:noFill/>
                    <a:ln w="174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7">
                      <a:extLst>
                        <a:ext uri="{FF2B5EF4-FFF2-40B4-BE49-F238E27FC236}">
                          <a16:creationId xmlns:a16="http://schemas.microsoft.com/office/drawing/2014/main" id="{B382203F-E49E-E42A-8BC5-042CD471DCFF}"/>
                        </a:ext>
                      </a:extLst>
                    </p:cNvPr>
                    <p:cNvSpPr>
                      <a:spLocks/>
                    </p:cNvSpPr>
                    <p:nvPr/>
                  </p:nvSpPr>
                  <p:spPr bwMode="auto">
                    <a:xfrm>
                      <a:off x="13183977" y="5681947"/>
                      <a:ext cx="44450" cy="12700"/>
                    </a:xfrm>
                    <a:custGeom>
                      <a:avLst/>
                      <a:gdLst>
                        <a:gd name="T0" fmla="*/ 0 w 28"/>
                        <a:gd name="T1" fmla="*/ 5 h 8"/>
                        <a:gd name="T2" fmla="*/ 0 w 28"/>
                        <a:gd name="T3" fmla="*/ 6 h 8"/>
                        <a:gd name="T4" fmla="*/ 0 w 28"/>
                        <a:gd name="T5" fmla="*/ 5 h 8"/>
                        <a:gd name="T6" fmla="*/ 2 w 28"/>
                        <a:gd name="T7" fmla="*/ 6 h 8"/>
                        <a:gd name="T8" fmla="*/ 2 w 28"/>
                        <a:gd name="T9" fmla="*/ 5 h 8"/>
                        <a:gd name="T10" fmla="*/ 2 w 28"/>
                        <a:gd name="T11" fmla="*/ 6 h 8"/>
                        <a:gd name="T12" fmla="*/ 3 w 28"/>
                        <a:gd name="T13" fmla="*/ 5 h 8"/>
                        <a:gd name="T14" fmla="*/ 3 w 28"/>
                        <a:gd name="T15" fmla="*/ 6 h 8"/>
                        <a:gd name="T16" fmla="*/ 3 w 28"/>
                        <a:gd name="T17" fmla="*/ 5 h 8"/>
                        <a:gd name="T18" fmla="*/ 5 w 28"/>
                        <a:gd name="T19" fmla="*/ 3 h 8"/>
                        <a:gd name="T20" fmla="*/ 6 w 28"/>
                        <a:gd name="T21" fmla="*/ 3 h 8"/>
                        <a:gd name="T22" fmla="*/ 6 w 28"/>
                        <a:gd name="T23" fmla="*/ 5 h 8"/>
                        <a:gd name="T24" fmla="*/ 8 w 28"/>
                        <a:gd name="T25" fmla="*/ 5 h 8"/>
                        <a:gd name="T26" fmla="*/ 8 w 28"/>
                        <a:gd name="T27" fmla="*/ 6 h 8"/>
                        <a:gd name="T28" fmla="*/ 9 w 28"/>
                        <a:gd name="T29" fmla="*/ 6 h 8"/>
                        <a:gd name="T30" fmla="*/ 9 w 28"/>
                        <a:gd name="T31" fmla="*/ 8 h 8"/>
                        <a:gd name="T32" fmla="*/ 11 w 28"/>
                        <a:gd name="T33" fmla="*/ 8 h 8"/>
                        <a:gd name="T34" fmla="*/ 13 w 28"/>
                        <a:gd name="T35" fmla="*/ 6 h 8"/>
                        <a:gd name="T36" fmla="*/ 13 w 28"/>
                        <a:gd name="T37" fmla="*/ 5 h 8"/>
                        <a:gd name="T38" fmla="*/ 13 w 28"/>
                        <a:gd name="T39" fmla="*/ 3 h 8"/>
                        <a:gd name="T40" fmla="*/ 14 w 28"/>
                        <a:gd name="T41" fmla="*/ 3 h 8"/>
                        <a:gd name="T42" fmla="*/ 14 w 28"/>
                        <a:gd name="T43" fmla="*/ 1 h 8"/>
                        <a:gd name="T44" fmla="*/ 16 w 28"/>
                        <a:gd name="T45" fmla="*/ 0 h 8"/>
                        <a:gd name="T46" fmla="*/ 16 w 28"/>
                        <a:gd name="T47" fmla="*/ 1 h 8"/>
                        <a:gd name="T48" fmla="*/ 17 w 28"/>
                        <a:gd name="T49" fmla="*/ 3 h 8"/>
                        <a:gd name="T50" fmla="*/ 17 w 28"/>
                        <a:gd name="T51" fmla="*/ 1 h 8"/>
                        <a:gd name="T52" fmla="*/ 19 w 28"/>
                        <a:gd name="T53" fmla="*/ 1 h 8"/>
                        <a:gd name="T54" fmla="*/ 20 w 28"/>
                        <a:gd name="T55" fmla="*/ 1 h 8"/>
                        <a:gd name="T56" fmla="*/ 20 w 28"/>
                        <a:gd name="T57" fmla="*/ 0 h 8"/>
                        <a:gd name="T58" fmla="*/ 22 w 28"/>
                        <a:gd name="T59" fmla="*/ 1 h 8"/>
                        <a:gd name="T60" fmla="*/ 22 w 28"/>
                        <a:gd name="T61" fmla="*/ 0 h 8"/>
                        <a:gd name="T62" fmla="*/ 22 w 28"/>
                        <a:gd name="T63" fmla="*/ 1 h 8"/>
                        <a:gd name="T64" fmla="*/ 23 w 28"/>
                        <a:gd name="T65" fmla="*/ 0 h 8"/>
                        <a:gd name="T66" fmla="*/ 23 w 28"/>
                        <a:gd name="T67" fmla="*/ 1 h 8"/>
                        <a:gd name="T68" fmla="*/ 23 w 28"/>
                        <a:gd name="T69" fmla="*/ 0 h 8"/>
                        <a:gd name="T70" fmla="*/ 25 w 28"/>
                        <a:gd name="T71" fmla="*/ 1 h 8"/>
                        <a:gd name="T72" fmla="*/ 25 w 28"/>
                        <a:gd name="T73" fmla="*/ 3 h 8"/>
                        <a:gd name="T74" fmla="*/ 25 w 28"/>
                        <a:gd name="T75" fmla="*/ 5 h 8"/>
                        <a:gd name="T76" fmla="*/ 26 w 28"/>
                        <a:gd name="T77" fmla="*/ 5 h 8"/>
                        <a:gd name="T78" fmla="*/ 26 w 28"/>
                        <a:gd name="T79" fmla="*/ 6 h 8"/>
                        <a:gd name="T80" fmla="*/ 26 w 28"/>
                        <a:gd name="T81" fmla="*/ 8 h 8"/>
                        <a:gd name="T82" fmla="*/ 28 w 28"/>
                        <a:gd name="T8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8">
                          <a:moveTo>
                            <a:pt x="0" y="5"/>
                          </a:moveTo>
                          <a:lnTo>
                            <a:pt x="0" y="6"/>
                          </a:lnTo>
                          <a:lnTo>
                            <a:pt x="0" y="5"/>
                          </a:lnTo>
                          <a:lnTo>
                            <a:pt x="2" y="6"/>
                          </a:lnTo>
                          <a:lnTo>
                            <a:pt x="2" y="5"/>
                          </a:lnTo>
                          <a:lnTo>
                            <a:pt x="2" y="6"/>
                          </a:lnTo>
                          <a:lnTo>
                            <a:pt x="3" y="5"/>
                          </a:lnTo>
                          <a:lnTo>
                            <a:pt x="3" y="6"/>
                          </a:lnTo>
                          <a:lnTo>
                            <a:pt x="3" y="5"/>
                          </a:lnTo>
                          <a:lnTo>
                            <a:pt x="5" y="3"/>
                          </a:lnTo>
                          <a:lnTo>
                            <a:pt x="6" y="3"/>
                          </a:lnTo>
                          <a:lnTo>
                            <a:pt x="6" y="5"/>
                          </a:lnTo>
                          <a:lnTo>
                            <a:pt x="8" y="5"/>
                          </a:lnTo>
                          <a:lnTo>
                            <a:pt x="8" y="6"/>
                          </a:lnTo>
                          <a:lnTo>
                            <a:pt x="9" y="6"/>
                          </a:lnTo>
                          <a:lnTo>
                            <a:pt x="9" y="8"/>
                          </a:lnTo>
                          <a:lnTo>
                            <a:pt x="11" y="8"/>
                          </a:lnTo>
                          <a:lnTo>
                            <a:pt x="13" y="6"/>
                          </a:lnTo>
                          <a:lnTo>
                            <a:pt x="13" y="5"/>
                          </a:lnTo>
                          <a:lnTo>
                            <a:pt x="13" y="3"/>
                          </a:lnTo>
                          <a:lnTo>
                            <a:pt x="14" y="3"/>
                          </a:lnTo>
                          <a:lnTo>
                            <a:pt x="14" y="1"/>
                          </a:lnTo>
                          <a:lnTo>
                            <a:pt x="16" y="0"/>
                          </a:lnTo>
                          <a:lnTo>
                            <a:pt x="16" y="1"/>
                          </a:lnTo>
                          <a:lnTo>
                            <a:pt x="17" y="3"/>
                          </a:lnTo>
                          <a:lnTo>
                            <a:pt x="17" y="1"/>
                          </a:lnTo>
                          <a:lnTo>
                            <a:pt x="19" y="1"/>
                          </a:lnTo>
                          <a:lnTo>
                            <a:pt x="20" y="1"/>
                          </a:lnTo>
                          <a:lnTo>
                            <a:pt x="20" y="0"/>
                          </a:lnTo>
                          <a:lnTo>
                            <a:pt x="22" y="1"/>
                          </a:lnTo>
                          <a:lnTo>
                            <a:pt x="22" y="0"/>
                          </a:lnTo>
                          <a:lnTo>
                            <a:pt x="22" y="1"/>
                          </a:lnTo>
                          <a:lnTo>
                            <a:pt x="23" y="0"/>
                          </a:lnTo>
                          <a:lnTo>
                            <a:pt x="23" y="1"/>
                          </a:lnTo>
                          <a:lnTo>
                            <a:pt x="23" y="0"/>
                          </a:lnTo>
                          <a:lnTo>
                            <a:pt x="25" y="1"/>
                          </a:lnTo>
                          <a:lnTo>
                            <a:pt x="25" y="3"/>
                          </a:lnTo>
                          <a:lnTo>
                            <a:pt x="25" y="5"/>
                          </a:lnTo>
                          <a:lnTo>
                            <a:pt x="26" y="5"/>
                          </a:lnTo>
                          <a:lnTo>
                            <a:pt x="26" y="6"/>
                          </a:lnTo>
                          <a:lnTo>
                            <a:pt x="26" y="8"/>
                          </a:lnTo>
                          <a:lnTo>
                            <a:pt x="28" y="8"/>
                          </a:lnTo>
                        </a:path>
                      </a:pathLst>
                    </a:custGeom>
                    <a:noFill/>
                    <a:ln w="174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0" name="テキスト ボックス 39">
                    <a:extLst>
                      <a:ext uri="{FF2B5EF4-FFF2-40B4-BE49-F238E27FC236}">
                        <a16:creationId xmlns:a16="http://schemas.microsoft.com/office/drawing/2014/main" id="{8C042404-E021-3B72-6243-D29D620C673B}"/>
                      </a:ext>
                    </a:extLst>
                  </p:cNvPr>
                  <p:cNvSpPr txBox="1"/>
                  <p:nvPr/>
                </p:nvSpPr>
                <p:spPr>
                  <a:xfrm>
                    <a:off x="14876731" y="4258230"/>
                    <a:ext cx="1717567" cy="508891"/>
                  </a:xfrm>
                  <a:prstGeom prst="rect">
                    <a:avLst/>
                  </a:prstGeom>
                  <a:noFill/>
                </p:spPr>
                <p:txBody>
                  <a:bodyPr wrap="square">
                    <a:spAutoFit/>
                  </a:bodyPr>
                  <a:lstStyle/>
                  <a:p>
                    <a:pPr algn="ctr"/>
                    <a:r>
                      <a:rPr lang="en-US" altLang="ja-JP" sz="1800" dirty="0">
                        <a:solidFill>
                          <a:schemeClr val="accent2"/>
                        </a:solidFill>
                      </a:rPr>
                      <a:t>g = 2.001</a:t>
                    </a:r>
                    <a:endParaRPr lang="ja-JP" altLang="en-US" sz="1800" dirty="0">
                      <a:solidFill>
                        <a:schemeClr val="accent2"/>
                      </a:solidFill>
                    </a:endParaRPr>
                  </a:p>
                </p:txBody>
              </p:sp>
              <p:pic>
                <p:nvPicPr>
                  <p:cNvPr id="41" name="グラフィックス 40">
                    <a:extLst>
                      <a:ext uri="{FF2B5EF4-FFF2-40B4-BE49-F238E27FC236}">
                        <a16:creationId xmlns:a16="http://schemas.microsoft.com/office/drawing/2014/main" id="{5E0C33C9-D007-BD0F-0D21-873B5D79AFB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9489" b="61525"/>
                  <a:stretch/>
                </p:blipFill>
                <p:spPr>
                  <a:xfrm>
                    <a:off x="14077625" y="5371295"/>
                    <a:ext cx="1259241" cy="1435624"/>
                  </a:xfrm>
                  <a:prstGeom prst="rect">
                    <a:avLst/>
                  </a:prstGeom>
                </p:spPr>
              </p:pic>
            </p:grpSp>
            <p:sp>
              <p:nvSpPr>
                <p:cNvPr id="49" name="テキスト ボックス 48">
                  <a:extLst>
                    <a:ext uri="{FF2B5EF4-FFF2-40B4-BE49-F238E27FC236}">
                      <a16:creationId xmlns:a16="http://schemas.microsoft.com/office/drawing/2014/main" id="{2E6CA568-9ABA-098D-158D-7A1865D26A71}"/>
                    </a:ext>
                  </a:extLst>
                </p:cNvPr>
                <p:cNvSpPr txBox="1"/>
                <p:nvPr/>
              </p:nvSpPr>
              <p:spPr>
                <a:xfrm>
                  <a:off x="3491439" y="6484736"/>
                  <a:ext cx="1123648" cy="369332"/>
                </a:xfrm>
                <a:prstGeom prst="rect">
                  <a:avLst/>
                </a:prstGeom>
                <a:noFill/>
              </p:spPr>
              <p:txBody>
                <a:bodyPr wrap="square">
                  <a:spAutoFit/>
                </a:bodyPr>
                <a:lstStyle/>
                <a:p>
                  <a:pPr algn="ctr"/>
                  <a:r>
                    <a:rPr lang="en-US" altLang="ja-JP" sz="1800" dirty="0"/>
                    <a:t>g = 1.981</a:t>
                  </a:r>
                  <a:endParaRPr lang="ja-JP" altLang="en-US" sz="1800" dirty="0"/>
                </a:p>
              </p:txBody>
            </p:sp>
            <p:sp>
              <p:nvSpPr>
                <p:cNvPr id="50" name="テキスト ボックス 49">
                  <a:extLst>
                    <a:ext uri="{FF2B5EF4-FFF2-40B4-BE49-F238E27FC236}">
                      <a16:creationId xmlns:a16="http://schemas.microsoft.com/office/drawing/2014/main" id="{EB9AA064-9537-512C-28DE-90E23CCC4820}"/>
                    </a:ext>
                  </a:extLst>
                </p:cNvPr>
                <p:cNvSpPr txBox="1"/>
                <p:nvPr/>
              </p:nvSpPr>
              <p:spPr>
                <a:xfrm>
                  <a:off x="409229" y="6484736"/>
                  <a:ext cx="1246540" cy="369332"/>
                </a:xfrm>
                <a:prstGeom prst="rect">
                  <a:avLst/>
                </a:prstGeom>
                <a:noFill/>
              </p:spPr>
              <p:txBody>
                <a:bodyPr wrap="square">
                  <a:spAutoFit/>
                </a:bodyPr>
                <a:lstStyle/>
                <a:p>
                  <a:pPr algn="ctr"/>
                  <a:r>
                    <a:rPr lang="en-US" altLang="ja-JP" sz="1800" dirty="0"/>
                    <a:t>g = 2.032</a:t>
                  </a:r>
                  <a:endParaRPr lang="ja-JP" altLang="en-US" sz="1800" dirty="0"/>
                </a:p>
              </p:txBody>
            </p:sp>
            <p:sp>
              <p:nvSpPr>
                <p:cNvPr id="51" name="テキスト ボックス 50">
                  <a:extLst>
                    <a:ext uri="{FF2B5EF4-FFF2-40B4-BE49-F238E27FC236}">
                      <a16:creationId xmlns:a16="http://schemas.microsoft.com/office/drawing/2014/main" id="{BAB537FA-A85F-3C96-6015-6EAA7E39EDA3}"/>
                    </a:ext>
                  </a:extLst>
                </p:cNvPr>
                <p:cNvSpPr txBox="1"/>
                <p:nvPr/>
              </p:nvSpPr>
              <p:spPr>
                <a:xfrm>
                  <a:off x="1158342" y="5880819"/>
                  <a:ext cx="2074354" cy="646331"/>
                </a:xfrm>
                <a:prstGeom prst="rect">
                  <a:avLst/>
                </a:prstGeom>
                <a:noFill/>
              </p:spPr>
              <p:txBody>
                <a:bodyPr wrap="square">
                  <a:spAutoFit/>
                </a:bodyPr>
                <a:lstStyle/>
                <a:p>
                  <a:pPr algn="ctr"/>
                  <a:r>
                    <a:rPr lang="en-US" altLang="ja-JP" sz="1800" dirty="0"/>
                    <a:t>Standard material: Mn</a:t>
                  </a:r>
                  <a:r>
                    <a:rPr lang="en-US" altLang="ja-JP" sz="1800" baseline="30000" dirty="0"/>
                    <a:t>2+</a:t>
                  </a:r>
                  <a:r>
                    <a:rPr lang="en-US" altLang="ja-JP" sz="1800" dirty="0"/>
                    <a:t>/MgO</a:t>
                  </a:r>
                  <a:endParaRPr lang="ja-JP" altLang="en-US" sz="1800" dirty="0"/>
                </a:p>
              </p:txBody>
            </p:sp>
            <p:cxnSp>
              <p:nvCxnSpPr>
                <p:cNvPr id="53" name="コネクタ: カギ線 52">
                  <a:extLst>
                    <a:ext uri="{FF2B5EF4-FFF2-40B4-BE49-F238E27FC236}">
                      <a16:creationId xmlns:a16="http://schemas.microsoft.com/office/drawing/2014/main" id="{239259E1-CFF5-44EB-F184-E416095D632A}"/>
                    </a:ext>
                  </a:extLst>
                </p:cNvPr>
                <p:cNvCxnSpPr>
                  <a:cxnSpLocks/>
                  <a:stCxn id="51" idx="1"/>
                  <a:endCxn id="50" idx="0"/>
                </p:cNvCxnSpPr>
                <p:nvPr/>
              </p:nvCxnSpPr>
              <p:spPr>
                <a:xfrm rot="10800000" flipV="1">
                  <a:off x="1032500" y="6203984"/>
                  <a:ext cx="125843" cy="280751"/>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A88BE491-B85E-460B-20A8-59526D8CB411}"/>
                    </a:ext>
                  </a:extLst>
                </p:cNvPr>
                <p:cNvCxnSpPr>
                  <a:cxnSpLocks/>
                  <a:stCxn id="51" idx="3"/>
                  <a:endCxn id="49" idx="0"/>
                </p:cNvCxnSpPr>
                <p:nvPr/>
              </p:nvCxnSpPr>
              <p:spPr>
                <a:xfrm>
                  <a:off x="3232696" y="6203985"/>
                  <a:ext cx="820567" cy="280751"/>
                </a:xfrm>
                <a:prstGeom prst="bentConnector2">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テキスト ボックス 65">
                <a:extLst>
                  <a:ext uri="{FF2B5EF4-FFF2-40B4-BE49-F238E27FC236}">
                    <a16:creationId xmlns:a16="http://schemas.microsoft.com/office/drawing/2014/main" id="{4CD7243D-76C8-A898-9B53-B3E4D864658D}"/>
                  </a:ext>
                </a:extLst>
              </p:cNvPr>
              <p:cNvSpPr txBox="1"/>
              <p:nvPr/>
            </p:nvSpPr>
            <p:spPr>
              <a:xfrm>
                <a:off x="1424687" y="8480209"/>
                <a:ext cx="1246540" cy="369332"/>
              </a:xfrm>
              <a:prstGeom prst="rect">
                <a:avLst/>
              </a:prstGeom>
              <a:noFill/>
            </p:spPr>
            <p:txBody>
              <a:bodyPr wrap="square">
                <a:spAutoFit/>
              </a:bodyPr>
              <a:lstStyle/>
              <a:p>
                <a:pPr algn="ctr"/>
                <a:r>
                  <a:rPr lang="en-US" altLang="ja-JP" sz="1800" dirty="0">
                    <a:solidFill>
                      <a:schemeClr val="accent2"/>
                    </a:solidFill>
                    <a:latin typeface="+mj-lt"/>
                  </a:rPr>
                  <a:t>E</a:t>
                </a:r>
                <a:r>
                  <a:rPr lang="en-US" altLang="ja-JP" sz="1800" baseline="-25000" dirty="0">
                    <a:solidFill>
                      <a:schemeClr val="accent2"/>
                    </a:solidFill>
                    <a:latin typeface="+mj-lt"/>
                  </a:rPr>
                  <a:t>1</a:t>
                </a:r>
                <a:r>
                  <a:rPr lang="en-US" altLang="ja-JP" sz="1800" dirty="0">
                    <a:solidFill>
                      <a:schemeClr val="accent2"/>
                    </a:solidFill>
                    <a:latin typeface="+mj-lt"/>
                  </a:rPr>
                  <a:t>’ </a:t>
                </a:r>
                <a:r>
                  <a:rPr lang="en-US" altLang="ja-JP" sz="1800" dirty="0" err="1">
                    <a:solidFill>
                      <a:schemeClr val="accent2"/>
                    </a:solidFill>
                    <a:latin typeface="+mj-lt"/>
                  </a:rPr>
                  <a:t>centre</a:t>
                </a:r>
                <a:endParaRPr lang="ja-JP" altLang="en-US" sz="1800" dirty="0">
                  <a:solidFill>
                    <a:schemeClr val="accent2"/>
                  </a:solidFill>
                  <a:latin typeface="+mj-lt"/>
                </a:endParaRPr>
              </a:p>
            </p:txBody>
          </p:sp>
        </p:grpSp>
        <p:sp>
          <p:nvSpPr>
            <p:cNvPr id="74" name="テキスト ボックス 73">
              <a:extLst>
                <a:ext uri="{FF2B5EF4-FFF2-40B4-BE49-F238E27FC236}">
                  <a16:creationId xmlns:a16="http://schemas.microsoft.com/office/drawing/2014/main" id="{EA9D366A-B123-047B-5AA3-EACE49D15A93}"/>
                </a:ext>
              </a:extLst>
            </p:cNvPr>
            <p:cNvSpPr txBox="1"/>
            <p:nvPr/>
          </p:nvSpPr>
          <p:spPr>
            <a:xfrm>
              <a:off x="458937" y="7639692"/>
              <a:ext cx="1443288" cy="369332"/>
            </a:xfrm>
            <a:prstGeom prst="rect">
              <a:avLst/>
            </a:prstGeom>
            <a:noFill/>
          </p:spPr>
          <p:txBody>
            <a:bodyPr wrap="square">
              <a:spAutoFit/>
            </a:bodyPr>
            <a:lstStyle/>
            <a:p>
              <a:r>
                <a:rPr lang="en-029" altLang="ja-JP" sz="1800" dirty="0"/>
                <a:t>ESR spectra</a:t>
              </a:r>
              <a:endParaRPr lang="ja-JP" altLang="en-US" sz="1800" dirty="0"/>
            </a:p>
          </p:txBody>
        </p:sp>
        <p:grpSp>
          <p:nvGrpSpPr>
            <p:cNvPr id="87" name="グループ化 86">
              <a:extLst>
                <a:ext uri="{FF2B5EF4-FFF2-40B4-BE49-F238E27FC236}">
                  <a16:creationId xmlns:a16="http://schemas.microsoft.com/office/drawing/2014/main" id="{21AC5DB5-CA02-1351-EA62-8E69966E7C7F}"/>
                </a:ext>
              </a:extLst>
            </p:cNvPr>
            <p:cNvGrpSpPr/>
            <p:nvPr/>
          </p:nvGrpSpPr>
          <p:grpSpPr>
            <a:xfrm>
              <a:off x="4747913" y="6053074"/>
              <a:ext cx="3338688" cy="3048850"/>
              <a:chOff x="4704485" y="6169684"/>
              <a:chExt cx="3397401" cy="3102465"/>
            </a:xfrm>
          </p:grpSpPr>
          <p:pic>
            <p:nvPicPr>
              <p:cNvPr id="30" name="図 29">
                <a:extLst>
                  <a:ext uri="{FF2B5EF4-FFF2-40B4-BE49-F238E27FC236}">
                    <a16:creationId xmlns:a16="http://schemas.microsoft.com/office/drawing/2014/main" id="{D36D16E9-5863-3539-FF69-1542F130F51E}"/>
                  </a:ext>
                </a:extLst>
              </p:cNvPr>
              <p:cNvPicPr>
                <a:picLocks noChangeAspect="1"/>
              </p:cNvPicPr>
              <p:nvPr/>
            </p:nvPicPr>
            <p:blipFill>
              <a:blip r:embed="rId8"/>
              <a:stretch>
                <a:fillRect/>
              </a:stretch>
            </p:blipFill>
            <p:spPr>
              <a:xfrm>
                <a:off x="4704485" y="6169684"/>
                <a:ext cx="3397401" cy="3102465"/>
              </a:xfrm>
              <a:prstGeom prst="rect">
                <a:avLst/>
              </a:prstGeom>
            </p:spPr>
          </p:pic>
          <p:sp>
            <p:nvSpPr>
              <p:cNvPr id="86" name="テキスト ボックス 85">
                <a:extLst>
                  <a:ext uri="{FF2B5EF4-FFF2-40B4-BE49-F238E27FC236}">
                    <a16:creationId xmlns:a16="http://schemas.microsoft.com/office/drawing/2014/main" id="{5594045D-44FA-4295-87ED-75130EFEEC23}"/>
                  </a:ext>
                </a:extLst>
              </p:cNvPr>
              <p:cNvSpPr txBox="1"/>
              <p:nvPr/>
            </p:nvSpPr>
            <p:spPr>
              <a:xfrm>
                <a:off x="5397078" y="6245766"/>
                <a:ext cx="1313195" cy="375827"/>
              </a:xfrm>
              <a:prstGeom prst="rect">
                <a:avLst/>
              </a:prstGeom>
              <a:noFill/>
            </p:spPr>
            <p:txBody>
              <a:bodyPr wrap="square">
                <a:spAutoFit/>
              </a:bodyPr>
              <a:lstStyle/>
              <a:p>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E</a:t>
                </a:r>
                <a:r>
                  <a:rPr kumimoji="1" lang="en-US" altLang="ja-JP" sz="1800" b="0" i="0" u="none" strike="noStrike" kern="1200" cap="none" spc="0" normalizeH="0" baseline="-25000" noProof="0" dirty="0">
                    <a:ln>
                      <a:noFill/>
                    </a:ln>
                    <a:solidFill>
                      <a:prstClr val="black"/>
                    </a:solidFill>
                    <a:effectLst/>
                    <a:uLnTx/>
                    <a:uFillTx/>
                    <a:latin typeface="Roboto Light"/>
                    <a:ea typeface="メイリオ"/>
                    <a:cs typeface="+mn-cs"/>
                  </a:rPr>
                  <a:t>1</a:t>
                </a: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 </a:t>
                </a:r>
                <a:r>
                  <a:rPr kumimoji="1" lang="en-US" altLang="ja-JP" sz="1800" b="0" i="0" u="none" strike="noStrike" kern="1200" cap="none" spc="0" normalizeH="0" noProof="0" dirty="0" err="1">
                    <a:ln>
                      <a:noFill/>
                    </a:ln>
                    <a:solidFill>
                      <a:prstClr val="black"/>
                    </a:solidFill>
                    <a:effectLst/>
                    <a:uLnTx/>
                    <a:uFillTx/>
                    <a:latin typeface="Roboto Light"/>
                    <a:ea typeface="メイリオ"/>
                    <a:cs typeface="+mn-cs"/>
                  </a:rPr>
                  <a:t>c</a:t>
                </a:r>
                <a:r>
                  <a:rPr kumimoji="1" lang="en-US" altLang="ja-JP" sz="1800" i="0" u="none" strike="noStrike" kern="1200" cap="none" spc="0" normalizeH="0" baseline="0" noProof="0" dirty="0" err="1">
                    <a:ln>
                      <a:noFill/>
                    </a:ln>
                    <a:solidFill>
                      <a:prstClr val="black"/>
                    </a:solidFill>
                    <a:effectLst/>
                    <a:uLnTx/>
                    <a:uFillTx/>
                    <a:latin typeface="Roboto Light"/>
                    <a:ea typeface="メイリオ"/>
                    <a:cs typeface="+mn-cs"/>
                  </a:rPr>
                  <a:t>entre</a:t>
                </a:r>
                <a:r>
                  <a:rPr kumimoji="1" lang="en-US" altLang="ja-JP" sz="1800" b="0" i="0" u="none" strike="noStrike" kern="1200" cap="none" spc="0" normalizeH="0" baseline="0" noProof="0" dirty="0">
                    <a:ln>
                      <a:noFill/>
                    </a:ln>
                    <a:solidFill>
                      <a:prstClr val="black"/>
                    </a:solidFill>
                    <a:effectLst/>
                    <a:uLnTx/>
                    <a:uFillTx/>
                    <a:latin typeface="Roboto Light"/>
                    <a:ea typeface="メイリオ"/>
                    <a:cs typeface="+mn-cs"/>
                  </a:rPr>
                  <a:t> </a:t>
                </a:r>
                <a:endParaRPr lang="ja-JP" altLang="en-US" dirty="0"/>
              </a:p>
            </p:txBody>
          </p:sp>
        </p:grpSp>
      </p:grpSp>
      <p:sp>
        <p:nvSpPr>
          <p:cNvPr id="96" name="テキスト ボックス 95">
            <a:extLst>
              <a:ext uri="{FF2B5EF4-FFF2-40B4-BE49-F238E27FC236}">
                <a16:creationId xmlns:a16="http://schemas.microsoft.com/office/drawing/2014/main" id="{ED43291B-8CF3-10BE-4557-477B83800530}"/>
              </a:ext>
            </a:extLst>
          </p:cNvPr>
          <p:cNvSpPr txBox="1"/>
          <p:nvPr/>
        </p:nvSpPr>
        <p:spPr>
          <a:xfrm>
            <a:off x="3092300" y="3725130"/>
            <a:ext cx="1499097" cy="369332"/>
          </a:xfrm>
          <a:prstGeom prst="rect">
            <a:avLst/>
          </a:prstGeom>
          <a:noFill/>
        </p:spPr>
        <p:txBody>
          <a:bodyPr wrap="square">
            <a:spAutoFit/>
          </a:bodyPr>
          <a:lstStyle/>
          <a:p>
            <a:r>
              <a:rPr kumimoji="1" lang="en-US" altLang="ja-JP" sz="1800" b="0" i="0" u="none" strike="noStrike" kern="1200" cap="none" spc="0" normalizeH="0" baseline="0" noProof="0" dirty="0">
                <a:ln>
                  <a:noFill/>
                </a:ln>
                <a:solidFill>
                  <a:schemeClr val="bg1"/>
                </a:solidFill>
                <a:effectLst/>
                <a:uLnTx/>
                <a:uFillTx/>
                <a:latin typeface="Roboto Light"/>
                <a:ea typeface="メイリオ"/>
                <a:cs typeface="+mn-cs"/>
              </a:rPr>
              <a:t>quartz grains</a:t>
            </a:r>
            <a:endParaRPr lang="ja-JP" altLang="en-US" dirty="0">
              <a:solidFill>
                <a:schemeClr val="bg1"/>
              </a:solidFill>
            </a:endParaRPr>
          </a:p>
        </p:txBody>
      </p:sp>
      <p:sp>
        <p:nvSpPr>
          <p:cNvPr id="98" name="テキスト ボックス 97">
            <a:extLst>
              <a:ext uri="{FF2B5EF4-FFF2-40B4-BE49-F238E27FC236}">
                <a16:creationId xmlns:a16="http://schemas.microsoft.com/office/drawing/2014/main" id="{7569B813-7E25-97CB-A30F-198C580B9BDE}"/>
              </a:ext>
            </a:extLst>
          </p:cNvPr>
          <p:cNvSpPr txBox="1"/>
          <p:nvPr/>
        </p:nvSpPr>
        <p:spPr>
          <a:xfrm>
            <a:off x="11831738" y="3219120"/>
            <a:ext cx="5351211" cy="369332"/>
          </a:xfrm>
          <a:prstGeom prst="rect">
            <a:avLst/>
          </a:prstGeom>
          <a:noFill/>
        </p:spPr>
        <p:txBody>
          <a:bodyPr wrap="square">
            <a:spAutoFit/>
          </a:bodyPr>
          <a:lstStyle/>
          <a:p>
            <a:r>
              <a:rPr lang="en-US" altLang="ja-JP" sz="1800" dirty="0"/>
              <a:t>(</a:t>
            </a:r>
            <a:r>
              <a:rPr kumimoji="1" lang="en-US" altLang="ja-JP" sz="1800" dirty="0"/>
              <a:t>Iwamatsu, 1986; Takeuchi and </a:t>
            </a:r>
            <a:r>
              <a:rPr kumimoji="1" lang="en-US" altLang="ja-JP" sz="1800" dirty="0" err="1"/>
              <a:t>Nagahama</a:t>
            </a:r>
            <a:r>
              <a:rPr lang="en-US" altLang="ja-JP" sz="1800" dirty="0"/>
              <a:t>, </a:t>
            </a:r>
            <a:r>
              <a:rPr kumimoji="1" lang="en-US" altLang="ja-JP" sz="1800" dirty="0"/>
              <a:t>2004)</a:t>
            </a:r>
            <a:endParaRPr lang="ja-JP" altLang="en-US" sz="1800" dirty="0"/>
          </a:p>
        </p:txBody>
      </p:sp>
      <p:sp>
        <p:nvSpPr>
          <p:cNvPr id="100" name="テキスト ボックス 99">
            <a:extLst>
              <a:ext uri="{FF2B5EF4-FFF2-40B4-BE49-F238E27FC236}">
                <a16:creationId xmlns:a16="http://schemas.microsoft.com/office/drawing/2014/main" id="{58B78B81-0F1C-6F5D-9603-028DF8829668}"/>
              </a:ext>
            </a:extLst>
          </p:cNvPr>
          <p:cNvSpPr txBox="1"/>
          <p:nvPr/>
        </p:nvSpPr>
        <p:spPr>
          <a:xfrm>
            <a:off x="12219342" y="5291488"/>
            <a:ext cx="2249587" cy="369332"/>
          </a:xfrm>
          <a:prstGeom prst="rect">
            <a:avLst/>
          </a:prstGeom>
          <a:noFill/>
        </p:spPr>
        <p:txBody>
          <a:bodyPr wrap="square">
            <a:spAutoFit/>
          </a:bodyPr>
          <a:lstStyle/>
          <a:p>
            <a:r>
              <a:rPr lang="en-US" altLang="ja-JP" sz="1800" dirty="0"/>
              <a:t>(Tanaka et al., 2022)</a:t>
            </a:r>
            <a:endParaRPr lang="ja-JP" altLang="en-US" sz="1800" dirty="0"/>
          </a:p>
        </p:txBody>
      </p:sp>
      <p:sp>
        <p:nvSpPr>
          <p:cNvPr id="104" name="二等辺三角形 103">
            <a:extLst>
              <a:ext uri="{FF2B5EF4-FFF2-40B4-BE49-F238E27FC236}">
                <a16:creationId xmlns:a16="http://schemas.microsoft.com/office/drawing/2014/main" id="{2633C7BB-EA74-A0A8-E47B-A82EAA5CAD4E}"/>
              </a:ext>
            </a:extLst>
          </p:cNvPr>
          <p:cNvSpPr/>
          <p:nvPr/>
        </p:nvSpPr>
        <p:spPr>
          <a:xfrm rot="10800000">
            <a:off x="13176527" y="8384863"/>
            <a:ext cx="383842" cy="33089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FF36B0CB-7C8B-F45F-0640-56D31C0D02AD}"/>
              </a:ext>
            </a:extLst>
          </p:cNvPr>
          <p:cNvSpPr>
            <a:spLocks noGrp="1"/>
          </p:cNvSpPr>
          <p:nvPr>
            <p:ph type="sldNum" sz="quarter" idx="10"/>
          </p:nvPr>
        </p:nvSpPr>
        <p:spPr/>
        <p:txBody>
          <a:bodyPr/>
          <a:lstStyle/>
          <a:p>
            <a:fld id="{F8BF47C2-4FE5-40D5-B2AC-37E8DEB1089A}" type="slidenum">
              <a:rPr lang="ja-JP" altLang="en-US" smtClean="0"/>
              <a:pPr/>
              <a:t>6</a:t>
            </a:fld>
            <a:r>
              <a:rPr lang="en-US" altLang="ja-JP"/>
              <a:t>/7</a:t>
            </a:r>
            <a:endParaRPr lang="ja-JP" altLang="en-US" dirty="0"/>
          </a:p>
        </p:txBody>
      </p:sp>
    </p:spTree>
    <p:extLst>
      <p:ext uri="{BB962C8B-B14F-4D97-AF65-F5344CB8AC3E}">
        <p14:creationId xmlns:p14="http://schemas.microsoft.com/office/powerpoint/2010/main" val="162165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BDFDCBD-8D2A-5B79-A901-2C5F07A08363}"/>
              </a:ext>
            </a:extLst>
          </p:cNvPr>
          <p:cNvSpPr>
            <a:spLocks noGrp="1"/>
          </p:cNvSpPr>
          <p:nvPr>
            <p:ph type="title"/>
          </p:nvPr>
        </p:nvSpPr>
        <p:spPr/>
        <p:txBody>
          <a:bodyPr/>
          <a:lstStyle/>
          <a:p>
            <a:r>
              <a:rPr lang="en-US" altLang="ja-JP" dirty="0"/>
              <a:t>Conclusions</a:t>
            </a:r>
            <a:endParaRPr lang="ja-JP" altLang="en-US" dirty="0"/>
          </a:p>
        </p:txBody>
      </p:sp>
      <p:sp>
        <p:nvSpPr>
          <p:cNvPr id="5" name="テキスト プレースホルダー 4">
            <a:extLst>
              <a:ext uri="{FF2B5EF4-FFF2-40B4-BE49-F238E27FC236}">
                <a16:creationId xmlns:a16="http://schemas.microsoft.com/office/drawing/2014/main" id="{B20820A6-59E4-4D92-3314-A5D547A5D843}"/>
              </a:ext>
            </a:extLst>
          </p:cNvPr>
          <p:cNvSpPr>
            <a:spLocks noGrp="1"/>
          </p:cNvSpPr>
          <p:nvPr>
            <p:ph type="body" sz="quarter" idx="4294967295"/>
          </p:nvPr>
        </p:nvSpPr>
        <p:spPr>
          <a:xfrm>
            <a:off x="539750" y="2117725"/>
            <a:ext cx="17208500" cy="6749540"/>
          </a:xfrm>
        </p:spPr>
        <p:txBody>
          <a:bodyPr>
            <a:spAutoFit/>
          </a:bodyPr>
          <a:lstStyle/>
          <a:p>
            <a:pPr marL="457200" lvl="0" indent="-457200" algn="just">
              <a:lnSpc>
                <a:spcPct val="120000"/>
              </a:lnSpc>
              <a:spcBef>
                <a:spcPts val="1200"/>
              </a:spcBef>
              <a:buFont typeface="Wingdings" panose="05000000000000000000" pitchFamily="2" charset="2"/>
              <a:buChar char="ü"/>
            </a:pPr>
            <a:r>
              <a:rPr lang="en-US" altLang="ja-JP" sz="3200" kern="100" dirty="0">
                <a:effectLst/>
                <a:latin typeface="+mj-lt"/>
                <a:ea typeface="游明朝" panose="02020400000000000000" pitchFamily="18" charset="-128"/>
                <a:cs typeface="Times New Roman" panose="02020603050405020304" pitchFamily="18" charset="0"/>
              </a:rPr>
              <a:t>Frictional discharge plasma between minerals in nitrogen gas </a:t>
            </a:r>
            <a:r>
              <a:rPr lang="en-US" altLang="ja-JP" sz="3200" kern="100" dirty="0">
                <a:latin typeface="+mj-lt"/>
                <a:ea typeface="游明朝" panose="02020400000000000000" pitchFamily="18" charset="-128"/>
                <a:cs typeface="Times New Roman" panose="02020603050405020304" pitchFamily="18" charset="0"/>
              </a:rPr>
              <a:t>can be </a:t>
            </a:r>
            <a:r>
              <a:rPr lang="en-US" altLang="ja-JP" sz="3200" kern="100" dirty="0">
                <a:effectLst/>
                <a:latin typeface="+mj-lt"/>
                <a:ea typeface="游明朝" panose="02020400000000000000" pitchFamily="18" charset="-128"/>
                <a:cs typeface="Times New Roman" panose="02020603050405020304" pitchFamily="18" charset="0"/>
              </a:rPr>
              <a:t>glow discharge</a:t>
            </a:r>
            <a:endParaRPr lang="ja-JP" altLang="ja-JP" sz="3200" kern="100" dirty="0">
              <a:effectLst/>
              <a:latin typeface="+mj-lt"/>
              <a:ea typeface="游明朝" panose="02020400000000000000" pitchFamily="18" charset="-128"/>
              <a:cs typeface="Times New Roman" panose="02020603050405020304" pitchFamily="18" charset="0"/>
            </a:endParaRPr>
          </a:p>
          <a:p>
            <a:pPr marL="457200" lvl="0" indent="-457200" algn="just">
              <a:lnSpc>
                <a:spcPct val="120000"/>
              </a:lnSpc>
              <a:spcBef>
                <a:spcPts val="1200"/>
              </a:spcBef>
              <a:buFont typeface="Wingdings" panose="05000000000000000000" pitchFamily="2" charset="2"/>
              <a:buChar char="ü"/>
            </a:pPr>
            <a:r>
              <a:rPr lang="en-US" altLang="ja-JP" sz="3200" kern="100" dirty="0">
                <a:effectLst/>
                <a:latin typeface="+mj-lt"/>
                <a:ea typeface="游明朝" panose="02020400000000000000" pitchFamily="18" charset="-128"/>
                <a:cs typeface="Times New Roman" panose="02020603050405020304" pitchFamily="18" charset="0"/>
              </a:rPr>
              <a:t>The plasma during the friction is caused by de-excitation of neutral or ionized nitrogen molecules (SPB and FNB)</a:t>
            </a:r>
            <a:endParaRPr lang="ja-JP" altLang="ja-JP" sz="3200" kern="100" dirty="0">
              <a:effectLst/>
              <a:latin typeface="+mj-lt"/>
              <a:ea typeface="游明朝" panose="02020400000000000000" pitchFamily="18" charset="-128"/>
              <a:cs typeface="Times New Roman" panose="02020603050405020304" pitchFamily="18" charset="0"/>
            </a:endParaRPr>
          </a:p>
          <a:p>
            <a:pPr marL="457200" lvl="0" indent="-457200" algn="just">
              <a:lnSpc>
                <a:spcPct val="120000"/>
              </a:lnSpc>
              <a:spcBef>
                <a:spcPts val="1200"/>
              </a:spcBef>
              <a:buFont typeface="Wingdings" panose="05000000000000000000" pitchFamily="2" charset="2"/>
              <a:buChar char="ü"/>
            </a:pPr>
            <a:r>
              <a:rPr lang="en-US" altLang="ja-JP" sz="3200" kern="100" dirty="0">
                <a:effectLst/>
                <a:latin typeface="+mj-lt"/>
                <a:ea typeface="游明朝" panose="02020400000000000000" pitchFamily="18" charset="-128"/>
                <a:cs typeface="Times New Roman" panose="02020603050405020304" pitchFamily="18" charset="0"/>
              </a:rPr>
              <a:t>The plasma is spatiotemporally non-thermally equilibrated state</a:t>
            </a:r>
            <a:endParaRPr lang="ja-JP" altLang="ja-JP" sz="3200" kern="100" dirty="0">
              <a:effectLst/>
              <a:latin typeface="+mj-lt"/>
              <a:ea typeface="游明朝" panose="02020400000000000000" pitchFamily="18" charset="-128"/>
              <a:cs typeface="Times New Roman" panose="02020603050405020304" pitchFamily="18" charset="0"/>
            </a:endParaRPr>
          </a:p>
          <a:p>
            <a:pPr marL="457200" lvl="0" indent="-457200" algn="just">
              <a:lnSpc>
                <a:spcPct val="120000"/>
              </a:lnSpc>
              <a:spcBef>
                <a:spcPts val="1200"/>
              </a:spcBef>
              <a:buFont typeface="Wingdings" panose="05000000000000000000" pitchFamily="2" charset="2"/>
              <a:buChar char="ü"/>
            </a:pPr>
            <a:r>
              <a:rPr lang="en-US" altLang="ja-JP" sz="3200" kern="100" dirty="0">
                <a:effectLst/>
                <a:latin typeface="+mj-lt"/>
                <a:ea typeface="游明朝" panose="02020400000000000000" pitchFamily="18" charset="-128"/>
                <a:cs typeface="Times New Roman" panose="02020603050405020304" pitchFamily="18" charset="0"/>
              </a:rPr>
              <a:t>Charge trapping centers can be the charging source of the plasma</a:t>
            </a:r>
          </a:p>
          <a:p>
            <a:pPr marL="457200" lvl="0" indent="-457200" algn="just">
              <a:lnSpc>
                <a:spcPct val="120000"/>
              </a:lnSpc>
              <a:spcBef>
                <a:spcPts val="1200"/>
              </a:spcBef>
              <a:buFont typeface="Wingdings" panose="05000000000000000000" pitchFamily="2" charset="2"/>
              <a:buChar char="ü"/>
            </a:pPr>
            <a:endParaRPr lang="en-US" altLang="ja-JP" sz="3200" kern="100" dirty="0">
              <a:latin typeface="+mj-lt"/>
              <a:ea typeface="游明朝" panose="02020400000000000000" pitchFamily="18" charset="-128"/>
              <a:cs typeface="Times New Roman" panose="02020603050405020304" pitchFamily="18" charset="0"/>
            </a:endParaRPr>
          </a:p>
          <a:p>
            <a:pPr marL="457200" lvl="0" indent="-457200" algn="just">
              <a:lnSpc>
                <a:spcPct val="120000"/>
              </a:lnSpc>
              <a:spcBef>
                <a:spcPts val="1200"/>
              </a:spcBef>
              <a:buFont typeface="Wingdings" panose="05000000000000000000" pitchFamily="2" charset="2"/>
              <a:buChar char="ü"/>
            </a:pPr>
            <a:endParaRPr lang="en-US" altLang="ja-JP" sz="3200" kern="100" dirty="0">
              <a:effectLst/>
              <a:latin typeface="+mj-lt"/>
              <a:ea typeface="游明朝" panose="02020400000000000000" pitchFamily="18" charset="-128"/>
              <a:cs typeface="Times New Roman" panose="02020603050405020304" pitchFamily="18" charset="0"/>
            </a:endParaRPr>
          </a:p>
          <a:p>
            <a:pPr lvl="0" algn="just">
              <a:lnSpc>
                <a:spcPct val="120000"/>
              </a:lnSpc>
              <a:spcBef>
                <a:spcPts val="1200"/>
              </a:spcBef>
            </a:pPr>
            <a:endParaRPr lang="en-US" altLang="ja-JP" sz="3200" kern="100" dirty="0">
              <a:latin typeface="+mj-lt"/>
              <a:ea typeface="游明朝" panose="02020400000000000000" pitchFamily="18" charset="-128"/>
              <a:cs typeface="Times New Roman" panose="02020603050405020304" pitchFamily="18" charset="0"/>
            </a:endParaRPr>
          </a:p>
          <a:p>
            <a:pPr lvl="0">
              <a:lnSpc>
                <a:spcPct val="120000"/>
              </a:lnSpc>
              <a:spcBef>
                <a:spcPts val="1200"/>
              </a:spcBef>
            </a:pPr>
            <a:r>
              <a:rPr lang="en-US" altLang="ja-JP" kern="100" dirty="0">
                <a:latin typeface="+mj-lt"/>
                <a:ea typeface="游明朝" panose="02020400000000000000" pitchFamily="18" charset="-128"/>
                <a:cs typeface="Times New Roman" panose="02020603050405020304" pitchFamily="18" charset="0"/>
              </a:rPr>
              <a:t>* After this presentation, I will upload this file as a display material. I</a:t>
            </a:r>
            <a:r>
              <a:rPr lang="en-US" altLang="ja-JP" kern="100" dirty="0">
                <a:effectLst/>
                <a:latin typeface="+mj-lt"/>
                <a:ea typeface="游明朝" panose="02020400000000000000" pitchFamily="18" charset="-128"/>
                <a:cs typeface="Times New Roman" panose="02020603050405020304" pitchFamily="18" charset="0"/>
              </a:rPr>
              <a:t>f you have any questions and comments, please contact: </a:t>
            </a:r>
            <a:br>
              <a:rPr lang="en-US" altLang="ja-JP" kern="100" dirty="0">
                <a:effectLst/>
                <a:latin typeface="+mj-lt"/>
                <a:ea typeface="游明朝" panose="02020400000000000000" pitchFamily="18" charset="-128"/>
                <a:cs typeface="Times New Roman" panose="02020603050405020304" pitchFamily="18" charset="0"/>
              </a:rPr>
            </a:br>
            <a:r>
              <a:rPr lang="en-US" altLang="ja-JP" kern="100" dirty="0">
                <a:effectLst/>
                <a:latin typeface="+mj-lt"/>
                <a:ea typeface="游明朝" panose="02020400000000000000" pitchFamily="18" charset="-128"/>
                <a:cs typeface="Times New Roman" panose="02020603050405020304" pitchFamily="18" charset="0"/>
              </a:rPr>
              <a:t>   </a:t>
            </a:r>
            <a:r>
              <a:rPr lang="en-US" altLang="ja-JP" kern="100" dirty="0">
                <a:effectLst/>
                <a:latin typeface="+mj-lt"/>
                <a:ea typeface="游明朝" panose="02020400000000000000" pitchFamily="18" charset="-128"/>
                <a:cs typeface="Times New Roman" panose="02020603050405020304" pitchFamily="18" charset="0"/>
                <a:hlinkClick r:id="rId2"/>
              </a:rPr>
              <a:t>kiriha.tanaka.s8@dc.tohoku.ac.jp</a:t>
            </a:r>
            <a:endParaRPr lang="en-US" altLang="ja-JP" kern="100" dirty="0">
              <a:effectLst/>
              <a:latin typeface="+mj-lt"/>
              <a:ea typeface="游明朝"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64D2EAEA-26B7-A542-77AF-5DF02790119D}"/>
              </a:ext>
            </a:extLst>
          </p:cNvPr>
          <p:cNvSpPr>
            <a:spLocks noGrp="1"/>
          </p:cNvSpPr>
          <p:nvPr>
            <p:ph type="sldNum" sz="quarter" idx="10"/>
          </p:nvPr>
        </p:nvSpPr>
        <p:spPr/>
        <p:txBody>
          <a:bodyPr/>
          <a:lstStyle/>
          <a:p>
            <a:fld id="{F8BF47C2-4FE5-40D5-B2AC-37E8DEB1089A}" type="slidenum">
              <a:rPr lang="ja-JP" altLang="en-US" smtClean="0"/>
              <a:pPr/>
              <a:t>7</a:t>
            </a:fld>
            <a:r>
              <a:rPr lang="en-US" altLang="ja-JP"/>
              <a:t>/7</a:t>
            </a:r>
            <a:endParaRPr lang="ja-JP" altLang="en-US" dirty="0"/>
          </a:p>
        </p:txBody>
      </p:sp>
    </p:spTree>
    <p:extLst>
      <p:ext uri="{BB962C8B-B14F-4D97-AF65-F5344CB8AC3E}">
        <p14:creationId xmlns:p14="http://schemas.microsoft.com/office/powerpoint/2010/main" val="198712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FAE23-08FA-017C-55F3-0948E346EF90}"/>
              </a:ext>
            </a:extLst>
          </p:cNvPr>
          <p:cNvSpPr>
            <a:spLocks noGrp="1"/>
          </p:cNvSpPr>
          <p:nvPr>
            <p:ph type="title"/>
          </p:nvPr>
        </p:nvSpPr>
        <p:spPr/>
        <p:txBody>
          <a:bodyPr/>
          <a:lstStyle/>
          <a:p>
            <a:r>
              <a:rPr lang="en-US" altLang="ja-JP" dirty="0"/>
              <a:t>System of Electronic Transition Observed during the Friction</a:t>
            </a:r>
            <a:endParaRPr lang="ja-JP" altLang="en-US" dirty="0"/>
          </a:p>
        </p:txBody>
      </p:sp>
      <p:sp>
        <p:nvSpPr>
          <p:cNvPr id="15" name="正方形/長方形 14">
            <a:extLst>
              <a:ext uri="{FF2B5EF4-FFF2-40B4-BE49-F238E27FC236}">
                <a16:creationId xmlns:a16="http://schemas.microsoft.com/office/drawing/2014/main" id="{E7AB7BC3-2C5E-AC56-E3CB-641DD835E138}"/>
              </a:ext>
            </a:extLst>
          </p:cNvPr>
          <p:cNvSpPr/>
          <p:nvPr/>
        </p:nvSpPr>
        <p:spPr>
          <a:xfrm>
            <a:off x="10159960" y="2131740"/>
            <a:ext cx="6720154" cy="64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8DC42B-AC28-E9EF-D03A-B80A250271FA}"/>
              </a:ext>
            </a:extLst>
          </p:cNvPr>
          <p:cNvSpPr txBox="1"/>
          <p:nvPr/>
        </p:nvSpPr>
        <p:spPr>
          <a:xfrm>
            <a:off x="10312643" y="8059539"/>
            <a:ext cx="6475814" cy="461665"/>
          </a:xfrm>
          <a:prstGeom prst="rect">
            <a:avLst/>
          </a:prstGeom>
          <a:noFill/>
        </p:spPr>
        <p:txBody>
          <a:bodyPr wrap="square">
            <a:spAutoFit/>
          </a:bodyPr>
          <a:lstStyle/>
          <a:p>
            <a:r>
              <a:rPr lang="en-US" altLang="ja-JP" sz="2400" b="0" i="0" u="none" strike="noStrike" baseline="0" dirty="0"/>
              <a:t>An energy level diagram of a nitrogen molecule</a:t>
            </a:r>
            <a:endParaRPr lang="ja-JP" altLang="en-US" sz="2400" dirty="0"/>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A1BFFBA3-2A70-6AD5-27E2-C20723011922}"/>
                  </a:ext>
                </a:extLst>
              </p:cNvPr>
              <p:cNvSpPr txBox="1"/>
              <p:nvPr/>
            </p:nvSpPr>
            <p:spPr>
              <a:xfrm>
                <a:off x="10733065" y="7182508"/>
                <a:ext cx="5634970" cy="830997"/>
              </a:xfrm>
              <a:prstGeom prst="rect">
                <a:avLst/>
              </a:prstGeom>
              <a:noFill/>
            </p:spPr>
            <p:txBody>
              <a:bodyPr wrap="square">
                <a:spAutoFit/>
              </a:bodyPr>
              <a:lstStyle/>
              <a:p>
                <a:r>
                  <a:rPr kumimoji="1" lang="en-US" altLang="ja-JP" sz="2400" b="0" i="0" u="none" strike="noStrike" kern="1200" cap="none" spc="0" normalizeH="0" baseline="0" noProof="0" dirty="0">
                    <a:ln>
                      <a:noFill/>
                    </a:ln>
                    <a:solidFill>
                      <a:schemeClr val="accent1"/>
                    </a:solidFill>
                    <a:effectLst/>
                    <a:uLnTx/>
                    <a:uFillTx/>
                    <a:ea typeface="メイリオ"/>
                    <a:cs typeface="+mn-cs"/>
                  </a:rPr>
                  <a:t>SPB</a:t>
                </a:r>
                <a:r>
                  <a:rPr kumimoji="1" lang="en-US" altLang="ja-JP" sz="2400" b="0" i="0" u="none" strike="noStrike" kern="1200" cap="none" spc="0" normalizeH="0" baseline="0" noProof="0" dirty="0">
                    <a:ln>
                      <a:noFill/>
                    </a:ln>
                    <a:solidFill>
                      <a:prstClr val="black"/>
                    </a:solidFill>
                    <a:effectLst/>
                    <a:uLnTx/>
                    <a:uFillTx/>
                    <a:ea typeface="メイリオ"/>
                    <a:cs typeface="+mn-cs"/>
                  </a:rPr>
                  <a:t>: </a:t>
                </a:r>
                <a14:m>
                  <m:oMath xmlns:m="http://schemas.openxmlformats.org/officeDocument/2006/math">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r>
                      <a:rPr lang="en-US" altLang="ja-JP" sz="2400" i="1" dirty="0">
                        <a:latin typeface="Cambria Math" panose="02040503050406030204" pitchFamily="18" charset="0"/>
                      </a:rPr>
                      <m:t>(</m:t>
                    </m:r>
                    <m:r>
                      <a:rPr lang="en-US" altLang="ja-JP" sz="2400" i="1" dirty="0">
                        <a:latin typeface="Cambria Math" panose="02040503050406030204" pitchFamily="18" charset="0"/>
                      </a:rPr>
                      <m:t>𝐶</m:t>
                    </m:r>
                    <m:r>
                      <a:rPr lang="en-US" altLang="ja-JP" sz="2400" i="1" baseline="30000" dirty="0">
                        <a:latin typeface="Cambria Math" panose="02040503050406030204" pitchFamily="18" charset="0"/>
                      </a:rPr>
                      <m:t>3</m:t>
                    </m:r>
                    <m:r>
                      <m:rPr>
                        <m:sty m:val="p"/>
                      </m:rPr>
                      <a:rPr lang="en-US" altLang="ja-JP" sz="2400" dirty="0">
                        <a:latin typeface="Cambria Math" panose="02040503050406030204" pitchFamily="18" charset="0"/>
                      </a:rPr>
                      <m:t>Π</m:t>
                    </m:r>
                    <m:r>
                      <a:rPr lang="en-US" altLang="ja-JP" sz="2400" i="1" baseline="-25000" dirty="0">
                        <a:latin typeface="Cambria Math" panose="02040503050406030204" pitchFamily="18" charset="0"/>
                      </a:rPr>
                      <m:t>𝑢</m:t>
                    </m:r>
                    <m:r>
                      <a:rPr lang="en-US" altLang="ja-JP" sz="2400" i="1" dirty="0">
                        <a:latin typeface="Cambria Math" panose="02040503050406030204" pitchFamily="18" charset="0"/>
                      </a:rPr>
                      <m:t>, </m:t>
                    </m:r>
                    <m:r>
                      <a:rPr lang="en-US" altLang="ja-JP" sz="2400" i="1" dirty="0" err="1">
                        <a:latin typeface="Cambria Math" panose="02040503050406030204" pitchFamily="18" charset="0"/>
                      </a:rPr>
                      <m:t>𝑖</m:t>
                    </m:r>
                    <m:r>
                      <a:rPr lang="en-US" altLang="ja-JP" sz="2400" i="1" dirty="0">
                        <a:latin typeface="Cambria Math" panose="02040503050406030204" pitchFamily="18" charset="0"/>
                      </a:rPr>
                      <m:t>)</m:t>
                    </m:r>
                    <m:r>
                      <a:rPr lang="ja-JP" altLang="en-US" sz="2400" i="1" dirty="0">
                        <a:latin typeface="Cambria Math" panose="02040503050406030204" pitchFamily="18" charset="0"/>
                      </a:rPr>
                      <m:t>→</m:t>
                    </m:r>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r>
                      <a:rPr lang="en-US" altLang="ja-JP" sz="2400" i="1" dirty="0">
                        <a:latin typeface="Cambria Math" panose="02040503050406030204" pitchFamily="18" charset="0"/>
                      </a:rPr>
                      <m:t>(</m:t>
                    </m:r>
                    <m:r>
                      <a:rPr lang="en-US" altLang="ja-JP" sz="2400" i="1" dirty="0">
                        <a:latin typeface="Cambria Math" panose="02040503050406030204" pitchFamily="18" charset="0"/>
                      </a:rPr>
                      <m:t>𝐵</m:t>
                    </m:r>
                    <m:r>
                      <a:rPr lang="en-US" altLang="ja-JP" sz="2400" i="1" baseline="30000" dirty="0">
                        <a:latin typeface="Cambria Math" panose="02040503050406030204" pitchFamily="18" charset="0"/>
                      </a:rPr>
                      <m:t>3</m:t>
                    </m:r>
                    <m:r>
                      <m:rPr>
                        <m:sty m:val="p"/>
                      </m:rPr>
                      <a:rPr lang="en-US" altLang="ja-JP" sz="2400" dirty="0">
                        <a:latin typeface="Cambria Math" panose="02040503050406030204" pitchFamily="18" charset="0"/>
                      </a:rPr>
                      <m:t>Π</m:t>
                    </m:r>
                    <m:r>
                      <a:rPr lang="en-US" altLang="ja-JP" sz="2400" i="1" baseline="-25000" dirty="0">
                        <a:latin typeface="Cambria Math" panose="02040503050406030204" pitchFamily="18" charset="0"/>
                      </a:rPr>
                      <m:t>𝑔</m:t>
                    </m:r>
                    <m:r>
                      <a:rPr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lang="en-US" altLang="ja-JP" sz="2400" i="1" dirty="0">
                        <a:latin typeface="Cambria Math" panose="02040503050406030204" pitchFamily="18" charset="0"/>
                      </a:rPr>
                      <m:t>)+</m:t>
                    </m:r>
                    <m:r>
                      <a:rPr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br>
                  <a:rPr lang="en-US" altLang="ja-JP" sz="2400" i="1" dirty="0"/>
                </a:br>
                <a:r>
                  <a:rPr kumimoji="1" lang="en-US" altLang="ja-JP" sz="2400" b="0" i="0" u="none" strike="noStrike" kern="1200" cap="none" spc="0" normalizeH="0" baseline="0" noProof="0" dirty="0">
                    <a:ln>
                      <a:noFill/>
                    </a:ln>
                    <a:solidFill>
                      <a:srgbClr val="C00000"/>
                    </a:solidFill>
                    <a:effectLst/>
                    <a:uLnTx/>
                    <a:uFillTx/>
                    <a:ea typeface="メイリオ"/>
                    <a:cs typeface="+mn-cs"/>
                  </a:rPr>
                  <a:t>FNB</a:t>
                </a:r>
                <a:r>
                  <a:rPr kumimoji="1" lang="en-US" altLang="ja-JP" sz="2400" b="0" i="0" u="none" strike="noStrike" kern="1200" cap="none" spc="0" normalizeH="0" baseline="0" noProof="0" dirty="0">
                    <a:ln>
                      <a:noFill/>
                    </a:ln>
                    <a:solidFill>
                      <a:prstClr val="black"/>
                    </a:solidFill>
                    <a:effectLst/>
                    <a:uLnTx/>
                    <a:uFillTx/>
                    <a:ea typeface="メイリオ"/>
                    <a:cs typeface="+mn-cs"/>
                  </a:rPr>
                  <a:t>:</a:t>
                </a:r>
                <a14:m>
                  <m:oMath xmlns:m="http://schemas.openxmlformats.org/officeDocument/2006/math">
                    <m:sSup>
                      <m:sSupPr>
                        <m:ctrlPr>
                          <a:rPr lang="en-US" altLang="ja-JP" sz="2400" i="1" dirty="0">
                            <a:latin typeface="Cambria Math" panose="02040503050406030204" pitchFamily="18" charset="0"/>
                          </a:rPr>
                        </m:ctrlPr>
                      </m:sSupPr>
                      <m:e>
                        <m:r>
                          <a:rPr lang="en-US" altLang="ja-JP" sz="2400" b="0" i="1" dirty="0" smtClean="0">
                            <a:latin typeface="Cambria Math" panose="02040503050406030204" pitchFamily="18" charset="0"/>
                          </a:rPr>
                          <m:t> </m:t>
                        </m:r>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m:t>
                    </m:r>
                    <m:r>
                      <a:rPr lang="en-US" altLang="ja-JP" sz="2400" i="1" dirty="0">
                        <a:latin typeface="Cambria Math" panose="02040503050406030204" pitchFamily="18" charset="0"/>
                      </a:rPr>
                      <m:t>𝐵</m:t>
                    </m:r>
                    <m:r>
                      <a:rPr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𝑢</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 </m:t>
                    </m:r>
                    <m:r>
                      <a:rPr lang="en-US" altLang="ja-JP" sz="2400" i="1" dirty="0" err="1">
                        <a:latin typeface="Cambria Math" panose="02040503050406030204" pitchFamily="18" charset="0"/>
                      </a:rPr>
                      <m:t>𝑖</m:t>
                    </m:r>
                    <m:r>
                      <a:rPr lang="en-US" altLang="ja-JP" sz="2400" i="1" dirty="0">
                        <a:latin typeface="Cambria Math" panose="02040503050406030204" pitchFamily="18" charset="0"/>
                      </a:rPr>
                      <m:t>)</m:t>
                    </m:r>
                    <m:r>
                      <a:rPr lang="ja-JP" altLang="en-US" sz="2400" i="1" dirty="0">
                        <a:latin typeface="Cambria Math" panose="02040503050406030204" pitchFamily="18" charset="0"/>
                      </a:rPr>
                      <m:t>→</m:t>
                    </m:r>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𝑁</m:t>
                        </m:r>
                        <m:r>
                          <a:rPr lang="en-US" altLang="ja-JP" sz="2400" i="1" baseline="-25000" dirty="0">
                            <a:latin typeface="Cambria Math" panose="02040503050406030204" pitchFamily="18" charset="0"/>
                          </a:rPr>
                          <m:t>2</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m:t>
                    </m:r>
                    <m:r>
                      <a:rPr lang="en-US" altLang="ja-JP" sz="2400" i="1" dirty="0">
                        <a:latin typeface="Cambria Math" panose="02040503050406030204" pitchFamily="18" charset="0"/>
                      </a:rPr>
                      <m:t>𝑋</m:t>
                    </m:r>
                    <m:r>
                      <a:rPr lang="en-US" altLang="ja-JP" sz="2400" i="1" baseline="30000" dirty="0">
                        <a:latin typeface="Cambria Math" panose="02040503050406030204" pitchFamily="18" charset="0"/>
                      </a:rPr>
                      <m:t>2</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𝑔</m:t>
                        </m:r>
                      </m:e>
                      <m:sup>
                        <m:r>
                          <a:rPr lang="en-US" altLang="ja-JP" sz="2400" i="1" dirty="0">
                            <a:latin typeface="Cambria Math" panose="02040503050406030204" pitchFamily="18" charset="0"/>
                          </a:rPr>
                          <m:t>+</m:t>
                        </m:r>
                      </m:sup>
                    </m:sSup>
                    <m:r>
                      <a:rPr lang="en-US" altLang="ja-JP" sz="2400" i="1" dirty="0">
                        <a:latin typeface="Cambria Math" panose="02040503050406030204" pitchFamily="18" charset="0"/>
                      </a:rPr>
                      <m:t>, </m:t>
                    </m:r>
                    <m:r>
                      <a:rPr lang="en-US" altLang="ja-JP" sz="2400" i="1" dirty="0">
                        <a:latin typeface="Cambria Math" panose="02040503050406030204" pitchFamily="18" charset="0"/>
                      </a:rPr>
                      <m:t>𝑗</m:t>
                    </m:r>
                    <m:r>
                      <a:rPr lang="en-US" altLang="ja-JP" sz="2400" i="1" dirty="0">
                        <a:latin typeface="Cambria Math" panose="02040503050406030204" pitchFamily="18" charset="0"/>
                      </a:rPr>
                      <m:t>)+</m:t>
                    </m:r>
                    <m:r>
                      <a:rPr lang="en-US" altLang="ja-JP" sz="2400" i="1" dirty="0" err="1">
                        <a:latin typeface="Cambria Math" panose="02040503050406030204" pitchFamily="18" charset="0"/>
                      </a:rPr>
                      <m:t>h</m:t>
                    </m:r>
                    <m:r>
                      <a:rPr lang="en-US" altLang="ja-JP" sz="2400" i="1" dirty="0" err="1">
                        <a:latin typeface="Cambria Math" panose="02040503050406030204" pitchFamily="18" charset="0"/>
                      </a:rPr>
                      <m:t>𝜈</m:t>
                    </m:r>
                  </m:oMath>
                </a14:m>
                <a:endParaRPr lang="ja-JP" altLang="en-US" dirty="0"/>
              </a:p>
            </p:txBody>
          </p:sp>
        </mc:Choice>
        <mc:Fallback xmlns="">
          <p:sp>
            <p:nvSpPr>
              <p:cNvPr id="26" name="テキスト ボックス 25">
                <a:extLst>
                  <a:ext uri="{FF2B5EF4-FFF2-40B4-BE49-F238E27FC236}">
                    <a16:creationId xmlns:a16="http://schemas.microsoft.com/office/drawing/2014/main" id="{A1BFFBA3-2A70-6AD5-27E2-C20723011922}"/>
                  </a:ext>
                </a:extLst>
              </p:cNvPr>
              <p:cNvSpPr txBox="1">
                <a:spLocks noRot="1" noChangeAspect="1" noMove="1" noResize="1" noEditPoints="1" noAdjustHandles="1" noChangeArrowheads="1" noChangeShapeType="1" noTextEdit="1"/>
              </p:cNvSpPr>
              <p:nvPr/>
            </p:nvSpPr>
            <p:spPr>
              <a:xfrm>
                <a:off x="10733065" y="7182508"/>
                <a:ext cx="5634970" cy="830997"/>
              </a:xfrm>
              <a:prstGeom prst="rect">
                <a:avLst/>
              </a:prstGeom>
              <a:blipFill>
                <a:blip r:embed="rId2"/>
                <a:stretch>
                  <a:fillRect l="-1732" t="-5109" b="-16058"/>
                </a:stretch>
              </a:blipFill>
            </p:spPr>
            <p:txBody>
              <a:bodyPr/>
              <a:lstStyle/>
              <a:p>
                <a:r>
                  <a:rPr lang="ja-JP" altLang="en-US">
                    <a:noFill/>
                  </a:rPr>
                  <a:t> </a:t>
                </a:r>
              </a:p>
            </p:txBody>
          </p:sp>
        </mc:Fallback>
      </mc:AlternateContent>
      <p:grpSp>
        <p:nvGrpSpPr>
          <p:cNvPr id="7" name="グループ化 6">
            <a:extLst>
              <a:ext uri="{FF2B5EF4-FFF2-40B4-BE49-F238E27FC236}">
                <a16:creationId xmlns:a16="http://schemas.microsoft.com/office/drawing/2014/main" id="{E415D36B-68DD-71D6-AA4B-55C6683CAE94}"/>
              </a:ext>
            </a:extLst>
          </p:cNvPr>
          <p:cNvGrpSpPr/>
          <p:nvPr/>
        </p:nvGrpSpPr>
        <p:grpSpPr>
          <a:xfrm>
            <a:off x="10342548" y="2183719"/>
            <a:ext cx="6092830" cy="4946810"/>
            <a:chOff x="1257459" y="2240869"/>
            <a:chExt cx="6092830" cy="4946810"/>
          </a:xfrm>
        </p:grpSpPr>
        <p:pic>
          <p:nvPicPr>
            <p:cNvPr id="10" name="図 9">
              <a:extLst>
                <a:ext uri="{FF2B5EF4-FFF2-40B4-BE49-F238E27FC236}">
                  <a16:creationId xmlns:a16="http://schemas.microsoft.com/office/drawing/2014/main" id="{92592DB4-1071-A91B-BBD3-9DA22F9C7606}"/>
                </a:ext>
              </a:extLst>
            </p:cNvPr>
            <p:cNvPicPr>
              <a:picLocks noChangeAspect="1"/>
            </p:cNvPicPr>
            <p:nvPr/>
          </p:nvPicPr>
          <p:blipFill>
            <a:blip r:embed="rId3"/>
            <a:stretch>
              <a:fillRect/>
            </a:stretch>
          </p:blipFill>
          <p:spPr>
            <a:xfrm>
              <a:off x="1257459" y="2240869"/>
              <a:ext cx="4896702" cy="4946810"/>
            </a:xfrm>
            <a:prstGeom prst="rect">
              <a:avLst/>
            </a:prstGeom>
          </p:spPr>
        </p:pic>
        <p:sp>
          <p:nvSpPr>
            <p:cNvPr id="31" name="テキスト ボックス 30">
              <a:extLst>
                <a:ext uri="{FF2B5EF4-FFF2-40B4-BE49-F238E27FC236}">
                  <a16:creationId xmlns:a16="http://schemas.microsoft.com/office/drawing/2014/main" id="{2D554CF9-A5D5-B989-C507-6192A0057C14}"/>
                </a:ext>
              </a:extLst>
            </p:cNvPr>
            <p:cNvSpPr txBox="1"/>
            <p:nvPr/>
          </p:nvSpPr>
          <p:spPr>
            <a:xfrm>
              <a:off x="2019300" y="4330084"/>
              <a:ext cx="834697" cy="507831"/>
            </a:xfrm>
            <a:prstGeom prst="rect">
              <a:avLst/>
            </a:prstGeom>
            <a:noFill/>
          </p:spPr>
          <p:txBody>
            <a:bodyPr wrap="square">
              <a:spAutoFit/>
            </a:bodyPr>
            <a:lstStyle/>
            <a:p>
              <a:r>
                <a:rPr lang="en-029" altLang="ja-JP" dirty="0">
                  <a:solidFill>
                    <a:schemeClr val="accent1"/>
                  </a:solidFill>
                </a:rPr>
                <a:t>SPB</a:t>
              </a:r>
              <a:endParaRPr lang="ja-JP" altLang="en-US" dirty="0">
                <a:solidFill>
                  <a:schemeClr val="accent1"/>
                </a:solidFill>
              </a:endParaRPr>
            </a:p>
          </p:txBody>
        </p:sp>
        <p:sp>
          <p:nvSpPr>
            <p:cNvPr id="33" name="テキスト ボックス 32">
              <a:extLst>
                <a:ext uri="{FF2B5EF4-FFF2-40B4-BE49-F238E27FC236}">
                  <a16:creationId xmlns:a16="http://schemas.microsoft.com/office/drawing/2014/main" id="{115C0743-E41E-F118-F195-13C1307DECC5}"/>
                </a:ext>
              </a:extLst>
            </p:cNvPr>
            <p:cNvSpPr txBox="1"/>
            <p:nvPr/>
          </p:nvSpPr>
          <p:spPr>
            <a:xfrm>
              <a:off x="2019299" y="2915206"/>
              <a:ext cx="834697" cy="507831"/>
            </a:xfrm>
            <a:prstGeom prst="rect">
              <a:avLst/>
            </a:prstGeom>
            <a:noFill/>
          </p:spPr>
          <p:txBody>
            <a:bodyPr wrap="square">
              <a:spAutoFit/>
            </a:bodyPr>
            <a:lstStyle/>
            <a:p>
              <a:r>
                <a:rPr lang="en-029" altLang="ja-JP" dirty="0">
                  <a:solidFill>
                    <a:srgbClr val="C00000"/>
                  </a:solidFill>
                </a:rPr>
                <a:t>FNB</a:t>
              </a:r>
              <a:endParaRPr lang="ja-JP" altLang="en-US" dirty="0">
                <a:solidFill>
                  <a:srgbClr val="C00000"/>
                </a:solidFill>
              </a:endParaRPr>
            </a:p>
          </p:txBody>
        </p:sp>
        <p:cxnSp>
          <p:nvCxnSpPr>
            <p:cNvPr id="25" name="直線矢印コネクタ 24">
              <a:extLst>
                <a:ext uri="{FF2B5EF4-FFF2-40B4-BE49-F238E27FC236}">
                  <a16:creationId xmlns:a16="http://schemas.microsoft.com/office/drawing/2014/main" id="{822E4A56-6DA6-8046-B15C-77459C77FCA8}"/>
                </a:ext>
              </a:extLst>
            </p:cNvPr>
            <p:cNvCxnSpPr>
              <a:cxnSpLocks/>
            </p:cNvCxnSpPr>
            <p:nvPr/>
          </p:nvCxnSpPr>
          <p:spPr>
            <a:xfrm flipV="1">
              <a:off x="2701596" y="4905375"/>
              <a:ext cx="0" cy="1507322"/>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2AFDB229-F004-1404-40A0-802F1891E22B}"/>
                </a:ext>
              </a:extLst>
            </p:cNvPr>
            <p:cNvCxnSpPr>
              <a:cxnSpLocks/>
            </p:cNvCxnSpPr>
            <p:nvPr/>
          </p:nvCxnSpPr>
          <p:spPr>
            <a:xfrm>
              <a:off x="2901621" y="4905375"/>
              <a:ext cx="0" cy="368318"/>
            </a:xfrm>
            <a:prstGeom prst="straightConnector1">
              <a:avLst/>
            </a:prstGeom>
            <a:ln w="381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24022DA-3DD4-72D8-EAF7-28A885518020}"/>
                </a:ext>
              </a:extLst>
            </p:cNvPr>
            <p:cNvCxnSpPr>
              <a:cxnSpLocks/>
            </p:cNvCxnSpPr>
            <p:nvPr/>
          </p:nvCxnSpPr>
          <p:spPr>
            <a:xfrm>
              <a:off x="2768271" y="3810000"/>
              <a:ext cx="0" cy="429003"/>
            </a:xfrm>
            <a:prstGeom prst="straightConnector1">
              <a:avLst/>
            </a:prstGeom>
            <a:ln w="381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2AD168C3-1C9F-D5AE-1D5D-30778AB96797}"/>
                    </a:ext>
                  </a:extLst>
                </p:cNvPr>
                <p:cNvSpPr txBox="1"/>
                <p:nvPr/>
              </p:nvSpPr>
              <p:spPr>
                <a:xfrm>
                  <a:off x="3067961" y="5962328"/>
                  <a:ext cx="428232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𝑁</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メイリオ"/>
                            <a:cs typeface="+mn-cs"/>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𝑋</m:t>
                        </m:r>
                        <m:r>
                          <a:rPr kumimoji="1" lang="en-US" altLang="ja-JP" sz="24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1</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Σ</m:t>
                            </m:r>
                            <m:r>
                              <a:rPr lang="en-US" altLang="ja-JP" sz="2400" i="1" baseline="-25000" dirty="0">
                                <a:latin typeface="Cambria Math" panose="02040503050406030204" pitchFamily="18" charset="0"/>
                              </a:rPr>
                              <m:t>𝑔</m:t>
                            </m:r>
                          </m:e>
                          <m:sup>
                            <m:r>
                              <a:rPr lang="en-US" altLang="ja-JP" sz="2400" i="1" dirty="0">
                                <a:latin typeface="Cambria Math" panose="02040503050406030204" pitchFamily="18" charset="0"/>
                              </a:rPr>
                              <m:t>+</m:t>
                            </m:r>
                          </m:sup>
                        </m:sSup>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𝑒</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𝑁</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𝐶</m:t>
                        </m:r>
                        <m:r>
                          <a:rPr kumimoji="1" lang="en-US" altLang="ja-JP" sz="2400" b="0" i="1" u="none" strike="noStrike" kern="1200" cap="none" spc="0" normalizeH="0" baseline="30000" noProof="0" dirty="0">
                            <a:ln>
                              <a:noFill/>
                            </a:ln>
                            <a:solidFill>
                              <a:prstClr val="black"/>
                            </a:solidFill>
                            <a:effectLst/>
                            <a:uLnTx/>
                            <a:uFillTx/>
                            <a:latin typeface="Cambria Math" panose="02040503050406030204" pitchFamily="18" charset="0"/>
                            <a:ea typeface="メイリオ"/>
                            <a:cs typeface="+mn-cs"/>
                          </a:rPr>
                          <m:t>3</m:t>
                        </m:r>
                        <m:r>
                          <m:rPr>
                            <m:sty m:val="p"/>
                          </m:rPr>
                          <a:rPr kumimoji="1" lang="en-US" altLang="ja-JP" sz="2400" b="0" i="0"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Π</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ea typeface="メイリオ"/>
                            <a:cs typeface="+mn-cs"/>
                          </a:rPr>
                          <m:t>𝑢</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メイリオ"/>
                            <a:cs typeface="+mn-cs"/>
                          </a:rPr>
                          <m:t>𝑒</m:t>
                        </m:r>
                      </m:oMath>
                    </m:oMathPara>
                  </a14:m>
                  <a:endParaRPr lang="ja-JP" altLang="en-US" i="1" dirty="0"/>
                </a:p>
              </p:txBody>
            </p:sp>
          </mc:Choice>
          <mc:Fallback xmlns="">
            <p:sp>
              <p:nvSpPr>
                <p:cNvPr id="44" name="テキスト ボックス 43">
                  <a:extLst>
                    <a:ext uri="{FF2B5EF4-FFF2-40B4-BE49-F238E27FC236}">
                      <a16:creationId xmlns:a16="http://schemas.microsoft.com/office/drawing/2014/main" id="{2AD168C3-1C9F-D5AE-1D5D-30778AB96797}"/>
                    </a:ext>
                  </a:extLst>
                </p:cNvPr>
                <p:cNvSpPr txBox="1">
                  <a:spLocks noRot="1" noChangeAspect="1" noMove="1" noResize="1" noEditPoints="1" noAdjustHandles="1" noChangeArrowheads="1" noChangeShapeType="1" noTextEdit="1"/>
                </p:cNvSpPr>
                <p:nvPr/>
              </p:nvSpPr>
              <p:spPr>
                <a:xfrm>
                  <a:off x="3067961" y="5962328"/>
                  <a:ext cx="4282328" cy="461665"/>
                </a:xfrm>
                <a:prstGeom prst="rect">
                  <a:avLst/>
                </a:prstGeom>
                <a:blipFill>
                  <a:blip r:embed="rId4"/>
                  <a:stretch>
                    <a:fillRect b="-20000"/>
                  </a:stretch>
                </a:blipFill>
              </p:spPr>
              <p:txBody>
                <a:bodyPr/>
                <a:lstStyle/>
                <a:p>
                  <a:r>
                    <a:rPr lang="ja-JP" altLang="en-US">
                      <a:noFill/>
                    </a:rPr>
                    <a:t> </a:t>
                  </a:r>
                </a:p>
              </p:txBody>
            </p:sp>
          </mc:Fallback>
        </mc:AlternateContent>
      </p:grpSp>
      <p:pic>
        <p:nvPicPr>
          <p:cNvPr id="56" name="図 55">
            <a:extLst>
              <a:ext uri="{FF2B5EF4-FFF2-40B4-BE49-F238E27FC236}">
                <a16:creationId xmlns:a16="http://schemas.microsoft.com/office/drawing/2014/main" id="{4A6620D1-63B3-6949-DA6F-73CB35AEC781}"/>
              </a:ext>
            </a:extLst>
          </p:cNvPr>
          <p:cNvPicPr>
            <a:picLocks noChangeAspect="1"/>
          </p:cNvPicPr>
          <p:nvPr/>
        </p:nvPicPr>
        <p:blipFill>
          <a:blip r:embed="rId5"/>
          <a:stretch>
            <a:fillRect/>
          </a:stretch>
        </p:blipFill>
        <p:spPr>
          <a:xfrm>
            <a:off x="1136673" y="2112475"/>
            <a:ext cx="6692198" cy="3580851"/>
          </a:xfrm>
          <a:prstGeom prst="rect">
            <a:avLst/>
          </a:prstGeom>
        </p:spPr>
      </p:pic>
      <p:pic>
        <p:nvPicPr>
          <p:cNvPr id="63" name="図 62">
            <a:extLst>
              <a:ext uri="{FF2B5EF4-FFF2-40B4-BE49-F238E27FC236}">
                <a16:creationId xmlns:a16="http://schemas.microsoft.com/office/drawing/2014/main" id="{277534FC-D9F7-E2B4-E5FC-1E4BA1F804E7}"/>
              </a:ext>
            </a:extLst>
          </p:cNvPr>
          <p:cNvPicPr>
            <a:picLocks noChangeAspect="1"/>
          </p:cNvPicPr>
          <p:nvPr/>
        </p:nvPicPr>
        <p:blipFill>
          <a:blip r:embed="rId6"/>
          <a:stretch>
            <a:fillRect/>
          </a:stretch>
        </p:blipFill>
        <p:spPr>
          <a:xfrm>
            <a:off x="1185225" y="6052123"/>
            <a:ext cx="6692199" cy="2457653"/>
          </a:xfrm>
          <a:prstGeom prst="rect">
            <a:avLst/>
          </a:prstGeom>
        </p:spPr>
      </p:pic>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8A032C8-2126-2987-450D-B3675977CDAC}"/>
                  </a:ext>
                </a:extLst>
              </p:cNvPr>
              <p:cNvSpPr txBox="1"/>
              <p:nvPr/>
            </p:nvSpPr>
            <p:spPr>
              <a:xfrm>
                <a:off x="539751" y="8812785"/>
                <a:ext cx="17208500" cy="944874"/>
              </a:xfrm>
              <a:prstGeom prst="rect">
                <a:avLst/>
              </a:prstGeom>
              <a:noFill/>
            </p:spPr>
            <p:txBody>
              <a:bodyPr wrap="square">
                <a:spAutoFit/>
              </a:bodyPr>
              <a:lstStyle/>
              <a:p>
                <a:pPr algn="l">
                  <a:lnSpc>
                    <a:spcPct val="120000"/>
                  </a:lnSpc>
                  <a:spcBef>
                    <a:spcPts val="1200"/>
                  </a:spcBef>
                </a:pPr>
                <a:r>
                  <a:rPr lang="en-US" altLang="ja-JP" sz="2400" b="0" i="0" u="none" strike="noStrike" baseline="0" dirty="0"/>
                  <a:t>The SPB system is a transition of electrons in</a:t>
                </a:r>
                <a:r>
                  <a:rPr lang="ja-JP" altLang="en-US" sz="2400" dirty="0"/>
                  <a:t> </a:t>
                </a:r>
                <a14:m>
                  <m:oMath xmlns:m="http://schemas.openxmlformats.org/officeDocument/2006/math">
                    <m:r>
                      <a:rPr lang="en-US" altLang="ja-JP" sz="2400" b="0" i="1" u="none" strike="noStrike" baseline="0" dirty="0" smtClean="0">
                        <a:latin typeface="Cambria Math" panose="02040503050406030204" pitchFamily="18" charset="0"/>
                      </a:rPr>
                      <m:t>𝜋</m:t>
                    </m:r>
                    <m:r>
                      <a:rPr lang="en-US" altLang="ja-JP" sz="2400" b="0" i="1" u="none" strike="noStrike" baseline="30000" dirty="0" smtClean="0">
                        <a:latin typeface="Cambria Math" panose="02040503050406030204" pitchFamily="18" charset="0"/>
                      </a:rPr>
                      <m:t>3</m:t>
                    </m:r>
                    <m:r>
                      <a:rPr lang="en-US" altLang="ja-JP" sz="2400" b="0" i="1" u="none" strike="noStrike" baseline="0" dirty="0" smtClean="0">
                        <a:latin typeface="Cambria Math" panose="02040503050406030204" pitchFamily="18" charset="0"/>
                      </a:rPr>
                      <m:t>𝜎</m:t>
                    </m:r>
                  </m:oMath>
                </a14:m>
                <a:r>
                  <a:rPr lang="en-US" altLang="ja-JP" sz="2400" b="0" i="0" u="none" strike="noStrike" baseline="0" dirty="0"/>
                  <a:t> orbital of neutral nitrogen molecules</a:t>
                </a:r>
                <a:br>
                  <a:rPr lang="en-US" altLang="ja-JP" sz="2400" b="0" i="0" u="none" strike="noStrike" baseline="0" dirty="0"/>
                </a:br>
                <a:r>
                  <a:rPr lang="en-US" altLang="ja-JP" sz="2400" b="0" i="0" u="none" strike="noStrike" baseline="0" dirty="0"/>
                  <a:t>The FNB system is a transition of electrons in </a:t>
                </a:r>
                <a14:m>
                  <m:oMath xmlns:m="http://schemas.openxmlformats.org/officeDocument/2006/math">
                    <m:r>
                      <a:rPr lang="en-US" altLang="ja-JP" sz="2400" b="0" i="1" u="none" strike="noStrike" baseline="0" dirty="0" smtClean="0">
                        <a:latin typeface="Cambria Math" panose="02040503050406030204" pitchFamily="18" charset="0"/>
                      </a:rPr>
                      <m:t>𝜋</m:t>
                    </m:r>
                    <m:r>
                      <a:rPr lang="en-US" altLang="ja-JP" sz="2400" b="0" i="1" u="none" strike="noStrike" baseline="30000" dirty="0" smtClean="0">
                        <a:latin typeface="Cambria Math" panose="02040503050406030204" pitchFamily="18" charset="0"/>
                      </a:rPr>
                      <m:t>2</m:t>
                    </m:r>
                    <m:r>
                      <a:rPr lang="en-US" altLang="ja-JP" sz="2400" b="0" i="1" u="none" strike="noStrike" baseline="0" dirty="0" smtClean="0">
                        <a:latin typeface="Cambria Math" panose="02040503050406030204" pitchFamily="18" charset="0"/>
                      </a:rPr>
                      <m:t>𝜎</m:t>
                    </m:r>
                  </m:oMath>
                </a14:m>
                <a:r>
                  <a:rPr lang="en-US" altLang="ja-JP" sz="2400" b="0" i="0" u="none" strike="noStrike" baseline="0" dirty="0"/>
                  <a:t> orbital of positively charged nitrogen molecules</a:t>
                </a:r>
                <a:endParaRPr lang="ja-JP" altLang="en-US" sz="2400" dirty="0"/>
              </a:p>
            </p:txBody>
          </p:sp>
        </mc:Choice>
        <mc:Fallback xmlns="">
          <p:sp>
            <p:nvSpPr>
              <p:cNvPr id="65" name="テキスト ボックス 64">
                <a:extLst>
                  <a:ext uri="{FF2B5EF4-FFF2-40B4-BE49-F238E27FC236}">
                    <a16:creationId xmlns:a16="http://schemas.microsoft.com/office/drawing/2014/main" id="{58A032C8-2126-2987-450D-B3675977CDAC}"/>
                  </a:ext>
                </a:extLst>
              </p:cNvPr>
              <p:cNvSpPr txBox="1">
                <a:spLocks noRot="1" noChangeAspect="1" noMove="1" noResize="1" noEditPoints="1" noAdjustHandles="1" noChangeArrowheads="1" noChangeShapeType="1" noTextEdit="1"/>
              </p:cNvSpPr>
              <p:nvPr/>
            </p:nvSpPr>
            <p:spPr>
              <a:xfrm>
                <a:off x="539751" y="8812785"/>
                <a:ext cx="17208500" cy="944874"/>
              </a:xfrm>
              <a:prstGeom prst="rect">
                <a:avLst/>
              </a:prstGeom>
              <a:blipFill>
                <a:blip r:embed="rId7"/>
                <a:stretch>
                  <a:fillRect l="-567" t="-645" b="-14194"/>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00893429-709F-153B-8E00-AB07D1ABD6B0}"/>
              </a:ext>
            </a:extLst>
          </p:cNvPr>
          <p:cNvSpPr>
            <a:spLocks noGrp="1"/>
          </p:cNvSpPr>
          <p:nvPr>
            <p:ph type="sldNum" sz="quarter" idx="10"/>
          </p:nvPr>
        </p:nvSpPr>
        <p:spPr/>
        <p:txBody>
          <a:bodyPr/>
          <a:lstStyle/>
          <a:p>
            <a:fld id="{F8BF47C2-4FE5-40D5-B2AC-37E8DEB1089A}" type="slidenum">
              <a:rPr lang="ja-JP" altLang="en-US" smtClean="0"/>
              <a:pPr/>
              <a:t>8</a:t>
            </a:fld>
            <a:r>
              <a:rPr lang="en-US" altLang="ja-JP"/>
              <a:t>/7</a:t>
            </a:r>
            <a:endParaRPr lang="ja-JP" altLang="en-US" dirty="0"/>
          </a:p>
        </p:txBody>
      </p:sp>
    </p:spTree>
    <p:extLst>
      <p:ext uri="{BB962C8B-B14F-4D97-AF65-F5344CB8AC3E}">
        <p14:creationId xmlns:p14="http://schemas.microsoft.com/office/powerpoint/2010/main" val="3843463233"/>
      </p:ext>
    </p:extLst>
  </p:cSld>
  <p:clrMapOvr>
    <a:masterClrMapping/>
  </p:clrMapOvr>
</p:sld>
</file>

<file path=ppt/theme/theme1.xml><?xml version="1.0" encoding="utf-8"?>
<a:theme xmlns:a="http://schemas.openxmlformats.org/drawingml/2006/main" name="1_Office テーマ">
  <a:themeElements>
    <a:clrScheme name="EGU2022">
      <a:dk1>
        <a:sysClr val="windowText" lastClr="000000"/>
      </a:dk1>
      <a:lt1>
        <a:sysClr val="window" lastClr="FFFFFF"/>
      </a:lt1>
      <a:dk2>
        <a:srgbClr val="44546A"/>
      </a:dk2>
      <a:lt2>
        <a:srgbClr val="E7E6E6"/>
      </a:lt2>
      <a:accent1>
        <a:srgbClr val="0014CC"/>
      </a:accent1>
      <a:accent2>
        <a:srgbClr val="CCA000"/>
      </a:accent2>
      <a:accent3>
        <a:srgbClr val="A5A5A5"/>
      </a:accent3>
      <a:accent4>
        <a:srgbClr val="FFC000"/>
      </a:accent4>
      <a:accent5>
        <a:srgbClr val="5B9BD5"/>
      </a:accent5>
      <a:accent6>
        <a:srgbClr val="70AD47"/>
      </a:accent6>
      <a:hlink>
        <a:srgbClr val="0563C1"/>
      </a:hlink>
      <a:folHlink>
        <a:srgbClr val="954F72"/>
      </a:folHlink>
    </a:clrScheme>
    <a:fontScheme name="EGU2022">
      <a:majorFont>
        <a:latin typeface="Roboto"/>
        <a:ea typeface="メイリオ"/>
        <a:cs typeface=""/>
      </a:majorFont>
      <a:minorFont>
        <a:latin typeface="Roboto Light"/>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EGU2022">
      <a:dk1>
        <a:sysClr val="windowText" lastClr="000000"/>
      </a:dk1>
      <a:lt1>
        <a:sysClr val="window" lastClr="FFFFFF"/>
      </a:lt1>
      <a:dk2>
        <a:srgbClr val="44546A"/>
      </a:dk2>
      <a:lt2>
        <a:srgbClr val="E7E6E6"/>
      </a:lt2>
      <a:accent1>
        <a:srgbClr val="0014CC"/>
      </a:accent1>
      <a:accent2>
        <a:srgbClr val="CCA000"/>
      </a:accent2>
      <a:accent3>
        <a:srgbClr val="A5A5A5"/>
      </a:accent3>
      <a:accent4>
        <a:srgbClr val="FFC000"/>
      </a:accent4>
      <a:accent5>
        <a:srgbClr val="5B9BD5"/>
      </a:accent5>
      <a:accent6>
        <a:srgbClr val="70AD47"/>
      </a:accent6>
      <a:hlink>
        <a:srgbClr val="0563C1"/>
      </a:hlink>
      <a:folHlink>
        <a:srgbClr val="954F72"/>
      </a:folHlink>
    </a:clrScheme>
    <a:fontScheme name="EGU2022">
      <a:majorFont>
        <a:latin typeface="Roboto"/>
        <a:ea typeface="メイリオ"/>
        <a:cs typeface=""/>
      </a:majorFont>
      <a:minorFont>
        <a:latin typeface="Roboto Light"/>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3733</TotalTime>
  <Words>2307</Words>
  <Application>Microsoft Office PowerPoint</Application>
  <PresentationFormat>ユーザー設定</PresentationFormat>
  <Paragraphs>197</Paragraphs>
  <Slides>9</Slides>
  <Notes>7</Notes>
  <HiddenSlides>1</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9</vt:i4>
      </vt:variant>
    </vt:vector>
  </HeadingPairs>
  <TitlesOfParts>
    <vt:vector size="22" baseType="lpstr">
      <vt:lpstr>Lucida Grande</vt:lpstr>
      <vt:lpstr>OneGulliverA</vt:lpstr>
      <vt:lpstr>TimesNewRomanPSMT</vt:lpstr>
      <vt:lpstr>游ゴシック</vt:lpstr>
      <vt:lpstr>游ゴシック Light</vt:lpstr>
      <vt:lpstr>Arial</vt:lpstr>
      <vt:lpstr>Arial</vt:lpstr>
      <vt:lpstr>Cambria Math</vt:lpstr>
      <vt:lpstr>Roboto</vt:lpstr>
      <vt:lpstr>Roboto Light</vt:lpstr>
      <vt:lpstr>Wingdings</vt:lpstr>
      <vt:lpstr>1_Office テーマ</vt:lpstr>
      <vt:lpstr>2_Office テーマ</vt:lpstr>
      <vt:lpstr>Mechanism of frictional discharge plasma at fault asperities</vt:lpstr>
      <vt:lpstr>What is a source of seismo-electromagnetic phenomena?</vt:lpstr>
      <vt:lpstr>Previous results of a pin-on-disk friction experiment</vt:lpstr>
      <vt:lpstr>Plasma occurs by de-excitation of neutral/ionized nitrogen molecules </vt:lpstr>
      <vt:lpstr>Electronic transition of plasma depending on gas pressure</vt:lpstr>
      <vt:lpstr>Sources of frictional electrification</vt:lpstr>
      <vt:lpstr>Photon emission by electrification due to charge trapping centre</vt:lpstr>
      <vt:lpstr>Conclusions</vt:lpstr>
      <vt:lpstr>System of Electronic Transition Observed during the Friction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桐葉</dc:creator>
  <cp:lastModifiedBy>田中　桐葉</cp:lastModifiedBy>
  <cp:revision>114</cp:revision>
  <dcterms:created xsi:type="dcterms:W3CDTF">2022-05-23T10:48:18Z</dcterms:created>
  <dcterms:modified xsi:type="dcterms:W3CDTF">2022-05-27T04:26:28Z</dcterms:modified>
</cp:coreProperties>
</file>