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606faa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c9606faa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c9606faa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c9606faa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a7d461fd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a7d461fd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a7d461fd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a7d461fd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a7d461fd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a7d461fd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c9606faa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c9606faa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c9606faa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2c9606faa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c9606faa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c9606faa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c9606faa8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c9606faa8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c9606faa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c9606faa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-141925"/>
            <a:ext cx="8520600" cy="8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FF00"/>
                </a:solidFill>
              </a:rPr>
              <a:t>Long Term Climate Variation 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548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FF00"/>
                </a:solidFill>
              </a:rPr>
              <a:t>Planetary Evolution Model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39825" y="1094250"/>
            <a:ext cx="4506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>
                <a:solidFill>
                  <a:schemeClr val="dk1"/>
                </a:solidFill>
              </a:rPr>
              <a:t>R.Vandemeulebrouck</a:t>
            </a:r>
            <a:r>
              <a:rPr lang="fr">
                <a:solidFill>
                  <a:schemeClr val="dk1"/>
                </a:solidFill>
              </a:rPr>
              <a:t>, F. Forget, L.Lange, E.Millour, A.Delavois, J.Naar, A.Spiga, A.Bierjon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Laboratoire de Météorologie Dynamique, CNRS, Paris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9150" y="4495800"/>
            <a:ext cx="9715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00550"/>
            <a:ext cx="762000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39825" y="1856250"/>
            <a:ext cx="450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</a:rPr>
              <a:t>romain.vandemeulebrouck@lmd.ipsl.fr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2000" y="4391025"/>
            <a:ext cx="762000" cy="76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89B63DA-E3A8-7668-CF27-7A655DD823D9}"/>
              </a:ext>
            </a:extLst>
          </p:cNvPr>
          <p:cNvCxnSpPr>
            <a:cxnSpLocks/>
          </p:cNvCxnSpPr>
          <p:nvPr/>
        </p:nvCxnSpPr>
        <p:spPr>
          <a:xfrm flipV="1">
            <a:off x="3488551" y="3894850"/>
            <a:ext cx="4893448" cy="4961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AD609F8-0170-B8F3-41BC-40E9B9B91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6" y="2261987"/>
            <a:ext cx="6831106" cy="29276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E4196A-65F1-75FE-FF0E-7AD3B7E83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854" y="0"/>
            <a:ext cx="5582450" cy="23924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>
            <a:off x="245525" y="520700"/>
            <a:ext cx="8800800" cy="317811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Take Home Message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-46425" y="668325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</p:txBody>
      </p:sp>
      <p:sp>
        <p:nvSpPr>
          <p:cNvPr id="146" name="Google Shape;146;p24"/>
          <p:cNvSpPr txBox="1"/>
          <p:nvPr/>
        </p:nvSpPr>
        <p:spPr>
          <a:xfrm>
            <a:off x="283625" y="503304"/>
            <a:ext cx="886050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 b="1" dirty="0"/>
              <a:t>Long Term Climate Variation not reproducible with GCM</a:t>
            </a:r>
            <a:endParaRPr sz="18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 b="1" dirty="0"/>
              <a:t>Solution : PLANETARY EVOLUTION MODEL (</a:t>
            </a:r>
            <a:r>
              <a:rPr lang="fr" sz="1800" b="1" u="sng" dirty="0"/>
              <a:t>PEM : </a:t>
            </a:r>
            <a:r>
              <a:rPr lang="fr" sz="1800" b="1" u="sng" dirty="0">
                <a:solidFill>
                  <a:schemeClr val="lt1"/>
                </a:solidFill>
              </a:rPr>
              <a:t>Asynchronous model and extrapolation</a:t>
            </a:r>
            <a:r>
              <a:rPr lang="fr" sz="1800" b="1" u="sng" dirty="0"/>
              <a:t>)</a:t>
            </a:r>
            <a:endParaRPr sz="1800" b="1" u="sng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 b="1" dirty="0"/>
              <a:t>Two purposes:</a:t>
            </a:r>
            <a:endParaRPr sz="18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 sz="1800" b="1" dirty="0"/>
              <a:t>Find a </a:t>
            </a:r>
            <a:r>
              <a:rPr lang="fr" sz="1800" b="1" u="sng" dirty="0"/>
              <a:t>steady state</a:t>
            </a:r>
            <a:r>
              <a:rPr lang="fr" sz="1800" b="1" dirty="0"/>
              <a:t> for a given external forcing.</a:t>
            </a:r>
            <a:endParaRPr sz="1800" b="1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 sz="1800" b="1" u="sng" dirty="0"/>
              <a:t>Realistic simulation</a:t>
            </a:r>
            <a:r>
              <a:rPr lang="fr" sz="1800" b="1" dirty="0"/>
              <a:t> of climate and fate of volatiles </a:t>
            </a:r>
            <a:r>
              <a:rPr lang="fr" sz="1800" b="1" u="sng" dirty="0"/>
              <a:t>over thousands of years</a:t>
            </a:r>
            <a:r>
              <a:rPr lang="fr" sz="1800" b="1" dirty="0"/>
              <a:t>.</a:t>
            </a:r>
            <a:endParaRPr sz="1800" b="1" dirty="0"/>
          </a:p>
        </p:txBody>
      </p:sp>
      <p:sp>
        <p:nvSpPr>
          <p:cNvPr id="147" name="Google Shape;147;p24"/>
          <p:cNvSpPr/>
          <p:nvPr/>
        </p:nvSpPr>
        <p:spPr>
          <a:xfrm>
            <a:off x="4639625" y="4632794"/>
            <a:ext cx="4406700" cy="415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 txBox="1"/>
          <p:nvPr/>
        </p:nvSpPr>
        <p:spPr>
          <a:xfrm>
            <a:off x="4686300" y="4622800"/>
            <a:ext cx="445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Contact : romain.vandemeulebrouck@lmd.ipsl.fr</a:t>
            </a:r>
            <a:endParaRPr b="1" dirty="0"/>
          </a:p>
        </p:txBody>
      </p:sp>
      <p:sp>
        <p:nvSpPr>
          <p:cNvPr id="151" name="Google Shape;151;p24"/>
          <p:cNvSpPr txBox="1"/>
          <p:nvPr/>
        </p:nvSpPr>
        <p:spPr>
          <a:xfrm>
            <a:off x="80425" y="4165600"/>
            <a:ext cx="410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References</a:t>
            </a:r>
            <a:r>
              <a:rPr lang="fr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Laskar et al. 2004, 10.1051/0004-6361:2004133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Forget et al, 1999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-69300" y="-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00"/>
                </a:solidFill>
              </a:rPr>
              <a:t>Past of Mars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6900" y="542875"/>
            <a:ext cx="85206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dk1"/>
                </a:solidFill>
              </a:rPr>
              <a:t>Mars has not always been the desert planet of today.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dk1"/>
                </a:solidFill>
              </a:rPr>
              <a:t>Geological Observation: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b="1" u="sng" dirty="0">
                <a:solidFill>
                  <a:schemeClr val="dk1"/>
                </a:solidFill>
              </a:rPr>
              <a:t>Goal : Understand and modelize these formations</a:t>
            </a:r>
            <a:endParaRPr b="1" u="sng" dirty="0">
              <a:solidFill>
                <a:schemeClr val="dk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04940"/>
            <a:ext cx="9143999" cy="256361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40150" y="4068550"/>
            <a:ext cx="2019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>
                <a:solidFill>
                  <a:schemeClr val="dk1"/>
                </a:solidFill>
              </a:rPr>
              <a:t>Ancient Terrains, Fluvial Valley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976025" y="4068550"/>
            <a:ext cx="1269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>
                <a:solidFill>
                  <a:schemeClr val="dk1"/>
                </a:solidFill>
              </a:rPr>
              <a:t>CO2 Glaciers</a:t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4572000" y="4068550"/>
            <a:ext cx="1511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>
                <a:solidFill>
                  <a:schemeClr val="dk1"/>
                </a:solidFill>
              </a:rPr>
              <a:t>Ice Glacier Moraines 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6795097" y="4068550"/>
            <a:ext cx="2218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 dirty="0">
                <a:solidFill>
                  <a:schemeClr val="dk1"/>
                </a:solidFill>
              </a:rPr>
              <a:t>Northern Polar Deposits (Radar)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425" y="1045242"/>
            <a:ext cx="4516975" cy="34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Problem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0" y="330199"/>
            <a:ext cx="6125700" cy="4987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lt1"/>
                </a:solidFill>
              </a:rPr>
              <a:t>Geological Formations = Long Term Variation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lt1"/>
                </a:solidFill>
              </a:rPr>
              <a:t>Very different timescale ⇒ </a:t>
            </a:r>
            <a:r>
              <a:rPr lang="fr" b="1" dirty="0">
                <a:solidFill>
                  <a:schemeClr val="lt1"/>
                </a:solidFill>
              </a:rPr>
              <a:t>GCM not appropriated</a:t>
            </a: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fr-FR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u="sng" dirty="0">
                <a:solidFill>
                  <a:schemeClr val="lt1"/>
                </a:solidFill>
              </a:rPr>
              <a:t>GCM</a:t>
            </a:r>
            <a:r>
              <a:rPr lang="fr" dirty="0">
                <a:solidFill>
                  <a:schemeClr val="lt1"/>
                </a:solidFill>
              </a:rPr>
              <a:t> : ~ 2 hours/year. Few years ok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u="sng" dirty="0">
                <a:solidFill>
                  <a:schemeClr val="lt1"/>
                </a:solidFill>
              </a:rPr>
              <a:t>Needed</a:t>
            </a:r>
            <a:r>
              <a:rPr lang="fr" dirty="0">
                <a:solidFill>
                  <a:schemeClr val="lt1"/>
                </a:solidFill>
              </a:rPr>
              <a:t> : Hundred of Thousands / Millions of Years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-69300" y="-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Planetary Evolution Model (PEM)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6900" y="622300"/>
            <a:ext cx="8520600" cy="9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lt1"/>
                </a:solidFill>
              </a:rPr>
              <a:t>Asynchronous model and extrapolation</a:t>
            </a: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550" dirty="0">
                <a:solidFill>
                  <a:schemeClr val="lt1"/>
                </a:solidFill>
              </a:rPr>
              <a:t>Objective: simulate the climate and the fate of volatiles for thousand to millions of years.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0" y="1758249"/>
            <a:ext cx="9143999" cy="2434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Physical Processes to Reproduce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100" y="1246325"/>
            <a:ext cx="7388975" cy="33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-198825" y="668325"/>
            <a:ext cx="565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b="1" dirty="0"/>
              <a:t>Ice accumulation, lag deposit, stratification</a:t>
            </a:r>
            <a:endParaRPr sz="15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Physical Processes to Reproduce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2625" y="1144725"/>
            <a:ext cx="5143501" cy="38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-198825" y="668325"/>
            <a:ext cx="5658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dirty="0"/>
              <a:t>Ice accumulation, lag deposit, stratification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b="1" dirty="0"/>
              <a:t>Glacier flow, slope </a:t>
            </a:r>
            <a:endParaRPr sz="15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chemeClr val="lt1"/>
                </a:solidFill>
              </a:rPr>
              <a:t>        (See following talk of L. Lange)</a:t>
            </a:r>
            <a:endParaRPr sz="15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Physical Processes to Reproduce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3627" y="1252462"/>
            <a:ext cx="3221575" cy="31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-198825" y="668325"/>
            <a:ext cx="5658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dirty="0"/>
              <a:t>Ice accumulation, lag deposit, stratification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dirty="0"/>
              <a:t>Glacier flow, slope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b="1" dirty="0"/>
              <a:t>Subsurface Ground Ice, Long Period Variation of Thermal Inertia, Ice-Table</a:t>
            </a:r>
            <a:endParaRPr sz="15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Physical Processes to Reproduce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321" y="488649"/>
            <a:ext cx="3958174" cy="455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-198825" y="668325"/>
            <a:ext cx="5055134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dirty="0"/>
              <a:t>Ice accumulation, lag deposit, stratification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dirty="0"/>
              <a:t>Glacier flow, slope 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dirty="0"/>
              <a:t>Subsurface Ground Ice, Long Period Variation of Thermal Inertia, Ice-Table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b="1" dirty="0"/>
              <a:t>Hydrology : Lake, River, Ocean </a:t>
            </a:r>
            <a:endParaRPr sz="15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/>
              <a:t>    (see A. Delavois talk later)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b="1" dirty="0"/>
              <a:t>Etc…</a:t>
            </a:r>
            <a:endParaRPr sz="15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Two purposes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-46425" y="668325"/>
            <a:ext cx="91440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 sz="1800" b="1" dirty="0"/>
              <a:t>Find a steady state for a given external forcing (e.g. where do water reservoirs stabilise for a given climate?)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lang="fr"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 sz="1800" b="1" dirty="0"/>
              <a:t>Realistic simulation of climate and fate of volatiles over thousands of years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Preliminary validation and example of 1. : </a:t>
            </a:r>
            <a:endParaRPr sz="1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b="1" dirty="0"/>
              <a:t>Perineal Ice Reservoir at a given obliquity (present day 25°)</a:t>
            </a:r>
            <a:endParaRPr sz="1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875" y="2794388"/>
            <a:ext cx="3139700" cy="234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397</Words>
  <Application>Microsoft Office PowerPoint</Application>
  <PresentationFormat>Affichage à l'écran (16:9)</PresentationFormat>
  <Paragraphs>86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Arial</vt:lpstr>
      <vt:lpstr>Simple Dark</vt:lpstr>
      <vt:lpstr>Long Term Climate Variation </vt:lpstr>
      <vt:lpstr>Past of Mars</vt:lpstr>
      <vt:lpstr>Problem</vt:lpstr>
      <vt:lpstr>Planetary Evolution Model (PEM)</vt:lpstr>
      <vt:lpstr>Physical Processes to Reproduce</vt:lpstr>
      <vt:lpstr>Physical Processes to Reproduce</vt:lpstr>
      <vt:lpstr>Physical Processes to Reproduce</vt:lpstr>
      <vt:lpstr>Physical Processes to Reproduce</vt:lpstr>
      <vt:lpstr>Two purposes</vt:lpstr>
      <vt:lpstr>Présentation PowerPoint</vt:lpstr>
      <vt:lpstr>Take 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Term Climate Variation </dc:title>
  <cp:lastModifiedBy>Manon AUBINE</cp:lastModifiedBy>
  <cp:revision>3</cp:revision>
  <dcterms:modified xsi:type="dcterms:W3CDTF">2022-05-22T15:13:01Z</dcterms:modified>
</cp:coreProperties>
</file>