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1" r:id="rId2"/>
    <p:sldId id="313" r:id="rId3"/>
    <p:sldId id="350" r:id="rId4"/>
    <p:sldId id="325" r:id="rId5"/>
    <p:sldId id="332" r:id="rId6"/>
    <p:sldId id="335" r:id="rId7"/>
    <p:sldId id="342" r:id="rId8"/>
    <p:sldId id="345" r:id="rId9"/>
    <p:sldId id="344" r:id="rId10"/>
    <p:sldId id="346" r:id="rId11"/>
    <p:sldId id="347" r:id="rId12"/>
    <p:sldId id="343" r:id="rId13"/>
    <p:sldId id="349" r:id="rId14"/>
    <p:sldId id="348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0AB06EEE-0C57-4E92-B442-7F7EDB2C5D2A}">
          <p14:sldIdLst>
            <p14:sldId id="261"/>
            <p14:sldId id="313"/>
            <p14:sldId id="350"/>
            <p14:sldId id="325"/>
            <p14:sldId id="332"/>
            <p14:sldId id="335"/>
            <p14:sldId id="342"/>
            <p14:sldId id="345"/>
            <p14:sldId id="344"/>
            <p14:sldId id="346"/>
            <p14:sldId id="347"/>
            <p14:sldId id="343"/>
            <p14:sldId id="349"/>
            <p14:sldId id="34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4E51"/>
    <a:srgbClr val="A4BBC4"/>
    <a:srgbClr val="6F93A1"/>
    <a:srgbClr val="B8C7D0"/>
    <a:srgbClr val="A8CCA8"/>
    <a:srgbClr val="105B91"/>
    <a:srgbClr val="4FBFED"/>
    <a:srgbClr val="A31D32"/>
    <a:srgbClr val="75AD43"/>
    <a:srgbClr val="B7D7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51" autoAdjust="0"/>
    <p:restoredTop sz="88499" autoAdjust="0"/>
  </p:normalViewPr>
  <p:slideViewPr>
    <p:cSldViewPr snapToGrid="0">
      <p:cViewPr varScale="1">
        <p:scale>
          <a:sx n="72" d="100"/>
          <a:sy n="72" d="100"/>
        </p:scale>
        <p:origin x="82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32AA7C-C6FB-470A-BCF0-23D50425166D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49F121-8DCB-449B-A705-D286C6741B5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141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9F121-8DCB-449B-A705-D286C6741B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2770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Une</a:t>
            </a:r>
            <a:r>
              <a:rPr lang="en-US" baseline="0" dirty="0" smtClean="0"/>
              <a:t> photo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53EA8-4F3C-4126-85EA-C7EA4EFD9C9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673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Une</a:t>
            </a:r>
            <a:r>
              <a:rPr lang="en-US" baseline="0" dirty="0" smtClean="0"/>
              <a:t> photo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53EA8-4F3C-4126-85EA-C7EA4EFD9C9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4038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Une</a:t>
            </a:r>
            <a:r>
              <a:rPr lang="en-US" baseline="0" dirty="0" smtClean="0"/>
              <a:t> photo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53EA8-4F3C-4126-85EA-C7EA4EFD9C9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6912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Une</a:t>
            </a:r>
            <a:r>
              <a:rPr lang="en-US" baseline="0" dirty="0" smtClean="0"/>
              <a:t> photo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53EA8-4F3C-4126-85EA-C7EA4EFD9C9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1388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Une</a:t>
            </a:r>
            <a:r>
              <a:rPr lang="en-US" baseline="0" dirty="0" smtClean="0"/>
              <a:t> photo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53EA8-4F3C-4126-85EA-C7EA4EFD9C9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863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9F121-8DCB-449B-A705-D286C6741B5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48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9F121-8DCB-449B-A705-D286C6741B5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718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Une</a:t>
            </a:r>
            <a:r>
              <a:rPr lang="en-US" baseline="0" dirty="0" smtClean="0"/>
              <a:t> photo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53EA8-4F3C-4126-85EA-C7EA4EFD9C9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12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Une</a:t>
            </a:r>
            <a:r>
              <a:rPr lang="en-US" baseline="0" dirty="0" smtClean="0"/>
              <a:t> photo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53EA8-4F3C-4126-85EA-C7EA4EFD9C9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151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Une</a:t>
            </a:r>
            <a:r>
              <a:rPr lang="en-US" baseline="0" dirty="0" smtClean="0"/>
              <a:t> photo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53EA8-4F3C-4126-85EA-C7EA4EFD9C9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386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Une</a:t>
            </a:r>
            <a:r>
              <a:rPr lang="en-US" baseline="0" dirty="0" smtClean="0"/>
              <a:t> photo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53EA8-4F3C-4126-85EA-C7EA4EFD9C9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654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Une</a:t>
            </a:r>
            <a:r>
              <a:rPr lang="en-US" baseline="0" dirty="0" smtClean="0"/>
              <a:t> photo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53EA8-4F3C-4126-85EA-C7EA4EFD9C9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334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Une</a:t>
            </a:r>
            <a:r>
              <a:rPr lang="en-US" baseline="0" dirty="0" smtClean="0"/>
              <a:t> photo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53EA8-4F3C-4126-85EA-C7EA4EFD9C9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25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F93C3-0E47-4541-8BCC-61CFA294C89E}" type="datetimeFigureOut">
              <a:rPr lang="en-US" smtClean="0"/>
              <a:t>5/26/2022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75BD7-D93D-4B32-A763-4529E88E925F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694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F93C3-0E47-4541-8BCC-61CFA294C89E}" type="datetimeFigureOut">
              <a:rPr lang="en-US" smtClean="0"/>
              <a:t>5/26/2022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75BD7-D93D-4B32-A763-4529E88E925F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763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F93C3-0E47-4541-8BCC-61CFA294C89E}" type="datetimeFigureOut">
              <a:rPr lang="en-US" smtClean="0"/>
              <a:t>5/26/2022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75BD7-D93D-4B32-A763-4529E88E925F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717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F93C3-0E47-4541-8BCC-61CFA294C89E}" type="datetimeFigureOut">
              <a:rPr lang="en-US" smtClean="0"/>
              <a:t>5/26/2022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75BD7-D93D-4B32-A763-4529E88E925F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751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F93C3-0E47-4541-8BCC-61CFA294C89E}" type="datetimeFigureOut">
              <a:rPr lang="en-US" smtClean="0"/>
              <a:t>5/26/2022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75BD7-D93D-4B32-A763-4529E88E925F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139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F93C3-0E47-4541-8BCC-61CFA294C89E}" type="datetimeFigureOut">
              <a:rPr lang="en-US" smtClean="0"/>
              <a:t>5/26/2022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75BD7-D93D-4B32-A763-4529E88E925F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724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F93C3-0E47-4541-8BCC-61CFA294C89E}" type="datetimeFigureOut">
              <a:rPr lang="en-US" smtClean="0"/>
              <a:t>5/26/2022</a:t>
            </a:fld>
            <a:endParaRPr lang="en-US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75BD7-D93D-4B32-A763-4529E88E925F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405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F93C3-0E47-4541-8BCC-61CFA294C89E}" type="datetimeFigureOut">
              <a:rPr lang="en-US" smtClean="0"/>
              <a:t>5/26/2022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75BD7-D93D-4B32-A763-4529E88E925F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521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F93C3-0E47-4541-8BCC-61CFA294C89E}" type="datetimeFigureOut">
              <a:rPr lang="en-US" smtClean="0"/>
              <a:t>5/26/2022</a:t>
            </a:fld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75BD7-D93D-4B32-A763-4529E88E925F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379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F93C3-0E47-4541-8BCC-61CFA294C89E}" type="datetimeFigureOut">
              <a:rPr lang="en-US" smtClean="0"/>
              <a:t>5/26/2022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75BD7-D93D-4B32-A763-4529E88E925F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123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F93C3-0E47-4541-8BCC-61CFA294C89E}" type="datetimeFigureOut">
              <a:rPr lang="en-US" smtClean="0"/>
              <a:t>5/26/2022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75BD7-D93D-4B32-A763-4529E88E925F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362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F93C3-0E47-4541-8BCC-61CFA294C89E}" type="datetimeFigureOut">
              <a:rPr lang="en-US" smtClean="0"/>
              <a:t>5/26/2022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75BD7-D93D-4B32-A763-4529E88E925F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12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.gif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6.emf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224379"/>
            <a:ext cx="12192000" cy="564172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034318" y="333894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1224379"/>
          </a:xfrm>
          <a:prstGeom prst="rect">
            <a:avLst/>
          </a:prstGeom>
          <a:solidFill>
            <a:srgbClr val="A4BBC4"/>
          </a:solidFill>
          <a:ln>
            <a:solidFill>
              <a:srgbClr val="6F93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2" descr="Image result for ens logo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20" y="214753"/>
            <a:ext cx="2301217" cy="87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age result for erc logo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985" y="143292"/>
            <a:ext cx="1081087" cy="108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0"/>
          <a:stretch/>
        </p:blipFill>
        <p:spPr>
          <a:xfrm>
            <a:off x="-5547250" y="1439132"/>
            <a:ext cx="13519456" cy="542893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501" y="90167"/>
            <a:ext cx="3906911" cy="1017809"/>
          </a:xfrm>
          <a:prstGeom prst="rect">
            <a:avLst/>
          </a:prstGeom>
        </p:spPr>
      </p:pic>
      <p:sp>
        <p:nvSpPr>
          <p:cNvPr id="12" name="AutoShape 4" descr="data:image/png;base64,iVBORw0KGgoAAAANSUhEUgAAB4AAAANLCAYAAACgwoCiAAAAAXNSR0IArs4c6QAAIABJREFUeF7s3fmzpVd93/vPeuY9naEnqdUSGpAwiMEMxjhMAUMMDuXEw3UqqeDU/eHW/ZdSqXJijCHYgDG+DLYDwSlfjDEmMUFmNIMACQn1dPqcs4dnWM9z67t2Q7j3Jhip1ep1+nkfV7ut7rP3Xs/ru7q9en3qu5YTXwgggAACCCCAAAIIxC0wxD08RocAAggggAACIxVwI31uHhsBBBBAAAEEEEAgcgEWqpEXiOEhgAACCCCAAAIIiACYSYAAAggggAACMQqwrxZjVRgTAggggAACCCCAgFioMgkQQAABBBBAAAEEYhcgAI69QowPAQQQQACBcQqwrzbOuvPUCCCAAAIIIIBA9AIsVKMvEQNEAAEEEEAAAQRGL0AAPPopAAACCCCAAAJRCrCvFmVZGBQCCCCAAAIIIIAAC1XmAAIIIIAAAggggEDsAgTAsVeI8SGAAAIIIDBOAfbVxll3nhoBBBBAAAEEEIhegIVq9CVigAgggAACCCCAwOgFCIBHPwUAQAABBBBAIEoB9tWiLAuDQgABBBBAAAEEEGChyhxAAAEEEEAAAQQQiF2AADj2CjE+BBBAAAEExinAvto4685TI4AAAggggAAC0QuwUI2+RAwQAQQQQAABBBAYvQAB8OinAAAIIIAAAghEKcC+WpRlYVAIIIAAAggggAACLFSZAwgggAACCCCAAAKxCxAAx14hxocAAggggMA4BdhXG2fdeWoEEEAAAQQQQCB6ARaq0ZeIASKAAAIIIIAAAqMXIAAe/RQAAAEEEEAAgSgF2FeLsiwMCgEEEEAAAQQQQICFKnMAAQQQQAABBBBAIHYBAuDYK8T4EEAAAQQQGKcA+2rjrDtPjQACCCCAAAIIRC/AQjX6EjFABBBAAAEEEEBg9AIEwKOfAgAggAACCCAQpQD7alGWhUEhgAACCCCAAAIIsFBlDiCAAAIIIIAAAgjELkAAHHuFGB8CCCCAAALjFGBfbZx156kRQAABBBBAAIHoBVioRl8iBogAAggggAACCIxegAB49FMAAAQQQAABBKIUYF8tyrIwKAQQQAABBBBAAAEWqswBBBBAAAEEEEAAgdgFCIBjrxDjQwABBBBAYJwC7KuNs+48NQIIIIAAAgggEL0AC9XoS8QAEUAAAQQQQACB0QsQAI9+CgCAAAIIIIBAlALsq0VZFgaFAAIIIIAAAgggwEKVOYAAAggggAACCCAQuwABcOwVYnwIIIAAAgiMU4B9tXHWnadGAAEEEEAAAQSiF2ChGn2JGCACCCCAAAIIIDB6AQLg0U8BABBAAAEEEIhSgH21KMvCoBBAAAEEEEAAAQRYqDIHEEAAAQQQQAABBGIXIACOvUKMDwEEEEAAgXEKsK82zrrz1AgggAACCCCAQPQCLFSjLxEDRAABBBBAAAEERi9AADz6KQAAAggggAACUQqwrxZlWRgUAggggAACCCCAAAtV5gACCCCAAAIIIIBA7AIEwLFXiPEhgAACCCAwTgH21cZZd54aAQQQQAABBBCIXoCFavQlYoAIIIAAAggggMDoBQiARz8FAEAAAQQQQCBKAfbVoiwLg0IAAQQQQAABBBBgococQAABBBBAAAEEEIhdgAA49goxPgQQQAABBMYpwL7aOOvOUyOAAAIIIIAAAtELsFCNvkQMEAEEEEAAAQQQGL0AAfDopwAACCCAAAIIRCnAvlqUZWFQCCCAAAIIIIAAAixUmQMIIIAAAggggAACsQsQAMdeIcaHAAIIIIDAOAXYVxtn3XlqBBBAAAEEEEAgegEWqtGXiAEigAACCCCAAAKjFyAAHv0UAAABBBBAAIEoBdhXi7IsDAoBBBBAAAEEEECAhSpzAAEEEEAAAQQQQCB2AQLg2CvE+BBAAAEEEBinAPtq46w7T40AAggggAACCEQvwEI1+hIxQAQQQAABBBBAYPQCBMCjnwIAIIAAAgggEKUA+2pRloVBIYAAAggggAACCLBQZQ4ggAACCCCAAAIIxC5AABx7hRgfAggggAAC4xRgX22cdeepEUAAAQQQQACB6AVYqEZfIgaIAAIIIIAAAgiMXoAAePRTAAAEEEAAAQSiFGBfLcqyMCgEEEAAAQQQQAABFqrMAQQQQAABBBBAAIHYBQiAY68Q40MAAQQQQGCcAuyrjbPuPDUCCCCAAAIIIBC9AAvV6EvEABFAAAEEEEAAgdELEACPfgoAgAACCCCAQJQC7KtFWRYGhQACCCCAAAIIIMBClTmAAAIIIIAAAgggELsAAXDsFWJ8CCCAAAIIjFOAfbVx1p2nRgABBBBAAAEEohdgoRp9iRggAggggAACCCAwegEC4NFPAQAQQAABBBCIUoB9tSjLwqAQQAABBBBAAAEEWKgyBxBAAAEEEEAAAQRiFyAAjr1CjA8BBBBAAIFxCrCvNs6689QIIIAAAggggED0AixUoy8RA0QAAQQQQAABBEYvQAA8+ikAAAIIIIAAAlEKsK8WZVkYFAIIIIAAAggggAALVeYAAggggAACCCCAQOwCBMCxV4jxIYAAAgggME4B9tXGWXeeGgEEEEAAAQQQiF6AhWr0JWKACCCAAAIIIIDA6AUIgEc/BQBAAAEEEEAgSgH21aIsC4NCAAEEEEAAAQQQYKHKHEAAAQQQQAABBBCIXYAAOPYKMT4EEEAAAQTGKcC+2jjrzlMjgAACCCCAAALRC7BQjb5EDBABBBBAAAEEEBi9AAHw6KcAAAgggAACCEQpwL5alGVhUAgggAACCCCAAAIsVJkDCCCAAAIIIIAAArELEADHXiHGhwACCCCAwDgF2FcbZ915agQQQAABBBBAIHoBFqrRl4gBIoAAAggggAACoxcgAB79FAAAAQQQQACBKAXYV4uyLAwKAQQQQAABBBBAgIUqcwABBBBAAAEEEEAgdgEC4NgrxPgQQAABBBAYpwD7auOsO0+NAAIIIIAAAghEL8BCNfoSMUAEEEAAAQQQQGD0AgTAo58CACCAAAIIIBClAPtqUZaFQSGAAAIIIIAAAgiwUGUOIIAAAggggAACCMQuQAAce4UYHwIIIIAAAuMUYF9tnHXnqRFAAAEEEEAAgegFWKhGXyIGiAACCCCAAAIIjF6AAHj0UwAABBBAAAEEohRgXy3KsjAoBBBAAAEEEEAAARaqzAEEEEAAAQQQQACB2AUIgGOvEONDAAEEEEBgnALsq42z7jw1AggggAACCCAQvQAL1ehLxAARQAABBBBAAIHRCxAAj34KAIAAAggggECUAuyrRVkWBoUAAggggAACCCDAQpU5gAACCCCAAAIIIBC7AAFw7BVifAgggAACCIxTgH21cdadp0YAAQQQQAABBKIXYKEafYkYIAIIIIAAAgggMHoBAuDRTwEAEEAAAQQQiFKAfbUoy8KgEEAAAQQQQAABBFioMgcQQAABBBBAAAEEYhcgAI69QowPAQQQQACBcQqwrzbOuvPUCCCAAAIIIIBA9AIsVKMvEQNEAAEEEEAAAQRGL0AAPPopAAACCCCAAAJRCrCvFmVZGBQCCCCAAAIIIIAAC1XmAAIIIIAAAggggEDsAgTAsVeI8SGAAAIIIDBOAfbVxll3nhoBBBBAAAEEEIhegIVq9CVigAgggAACCCCAwOgFCIBHPwUAQAABBBBAIEoB9tWiLAuDQgABBBBAAAEEEGChyhxAAAEEEEAAAQQQiF2AADj2CjE+BBBAAAEExinAvto4685TI4AAAggggAAC0QuwUI2+RAwQAQQQQAABBBAYvQAB8OinAAAIIIAAAghEKcC+WpRlYVAIIIAAAggggAACLFSZAwgggAACCCCAAAKxCxAAx14hxocAAggggMA4BdhXG2fdeWoEEEAAAQQQQCB6ARaq0ZeIASKAAAIIIIAAAqMXIAAe/RQAAAEEEEAAgSgF2FeLsiwMCgEEEEAAAQQQQICFKnMAAQQQQAABBBBAIHYBAuDYK8T4EEAAAQQQGKcA+2rjrDtPjQACCCCAAAIIRC/AQjX6EjFABBBAAAEEEEBg9AIEwKOfAgAggAACCCAQpQD7alGWhUEhgAACCCCAAAIIsFBlDiCAAAIIIIAAAgjELkAAHHuFGB8CCCCAAALjFGBfbZx156kRQAABBBBAAIHoBVioRl8iBogAAggggAACCIxegAB49FMAAAQQQAABBKIUYF8tyrIwKAQQQAABBBBAAAEWqswBBBBAAAEEEEAAgdgFCIBjrxDjQwABBBBAYJwC7KuNs+48NQIIIIAAAgggEL0AC9XoS8QAEUAAAQQQQACB0QsQAI9+CgCAAAIIIIBAlALsq0VZFgaFAAIIIIAAAgggwEKVOYAAAggggAACCCAQuwABcOwVYnwIIIAAAgiMU4B9tXHWnadGAAEEEEAAAQSiF2ChGn2JGCACCCCAAAIIIDB6AQLg0U8BABBAAAEEEIhSgH21KMvCoBBAAAEEEEAAAQRYqDIHEEAAAQQQQAABBGIXIACOvUKMDwEEEEAAgXEKsK82zrrz1AgggAACCCCAQPQCLFSjLxEDRAABBBBAAAEERi9AADz6KQAAAggggAACUQqwrxZlWRgUAggggAACCCCAAAtV5gACCCCAAAIIIIBA7AIEwLFXiPEhgAACCCAwTgH21cZZd54aAQQQQAABBBCIXoCFavQlYoAIIIAAAggggMDoBQiARz8FAEAAAQQQQCBKAfbVoiwLg0IAAQQQQAABBBBgococQAABBBBAAAEEEIhdgAA49goxPgQQQAABBMYpwL7aOOvOUyOAAAIIIIAAAtELsFCNvkQMEAEEEEAAAQQQGL0AAfDopwAACCCAAAIIRCnAvlqUZWFQCCCAAAIIIIAAAixUmQMIIIAAAggggAACsQsQAMdeIcaHAAIIIIDAOAXYVxtn3XlqBBBAAAEEEEAgegEWqtGXiAEigAACCCCAAAKjFyAAHv0UAAABBBBAAIEoBdhXi7IsDAoBBBBAAAEEEECAhSpzAAEEEEAAAQQQQCB2AQLg2CvE+BBAAAEEEBinAPtq46w7T40AAggggAACCEQvwEI1+hIxQAQQQAABBBBAYPQCBMCjnwIAIIAAAgggEKUA+2pRloVBIYAAAggggAACCLBQZQ4ggAACCCCAAAIIxC5AABx7hRgfAggggAAC4xRgX22cdeepEUAAAQQQQACB6AVYqEZfIgaIAAIIIIAAAgiMXoAAePRTAAAEEEAAAQSiFGBfLcqyMCgEEEAAAQQQQAABFqrMAQQQQAABBBBAAIHYBQiAY68Q40MAAQQQQGCcAuyrjbPuPDUCCCCAAAIIIBC9AAvV6EvEABFAAAEEEEAAgdELEACPfgoAgAACCCCAQJQC7KtFWRYGhQACCCCAAAIIIMBClTmAAAIIIIAAAgggELsAAXDsFWJ8CCCAAAIIjFOAfbVx1p2nRgABBBBAAAEEohdgoRp9iRggAggggAACCCAwegEC4NFPAQAQQAABBBCIUoB9tSjLwqAQQAABBBBAAAEEWKgyBxBAAAEEEEAAAQRiFyAAjr1CjA8BBBBAAIFxCrCvNs6689QIIIAAAggggED0AixUoy8RA0QAAQQQQAABBEYvQAA8+ikAAAIIIIAAAlEKsK8WZVkYFAIIIIAAAggggAALVeYAAggggAACCCCAQOwCBMCxV4jxIYAAAgggME4B9tXGWXeeGgEEEEAAAQQQiF6AhWr0JWKACCCAAAIIIIDA6AUIgEc/BQBAAAEEEEAgSgH21aIsC4NCAAEEEEAAAQQQYKHKHEAAAQQQQAABBBCIXYAAOPYKMT4EEEAAAQTGKcC+2jjrzlMjgAACCCCAAALRC7BQjb5EDBABBBBAAAEEEBi9AAHw6KcAAAgggAACCEQpwL5alGVhUAgggAACCCCAAAIsVJkDCCCAAAIIIIAAArELEADHXiHGhwACCCCAwDgF2FcbZ915agQQQAABBBBAIHoBFqrRl4gBIoAAAggggAACoxcgAB79FAAAAQQQQACBKAXYV4uyLAwKAQQQQAABBBBAgIUqcwABBBBAAAEEEEAgdgEC4NgrxPgQQAABBBAYpwD7auOsO0+NAAIIIIAAAghEL8BCNfoSMUAEEEAAAQQQQGD0AgTAo58CACCAAAIIIBClAPtqUZaFQSGAAAIIIIAAAgiwUGUOIIAAAggggAACCMQuQAAce4UYHwIIIIAAAuMUYF9tnHXnqRFAAAEEEEAAgegFWKhGXyIGiAACCCCAAAIIjF6AAHj0UwAABBBAAAEEohRgXy3KsjAoBBBAAAEEEEAAARaqzAEEEEAAAQQQQACB2AUIgGOvEONDAAEEEEBgnALsq42z7jw1AggggAACCCAQvQAL1ehLxAARQAABBBBAAIHRCxAAj34KAIAAAggggECUAuyrRVkWBoUAAggggAACCCDAQpU5gAACCCCAAAIIIBC7AAFw7BVifAgggAACCIxTgH21cdadp0YAAQQQQAABBKIXYKEafYkYIAIIIIAAAgggMHoBAuDRTwEAEEAAAQQQiFKAfbUoy8KgEEAAAQQQQAABBFioMgcQQAABBBBAAAEEYhcgAI69QowPAQQQQACBcQqwrzbOuvPUCCCAAAIIIIBA9AIsVKMvEQNEAAEEEEAAAQRGL0AAPPopAAACCCCAAAJRCrCvFmVZGBQCCCCAAAIIIIAAC1XmAAIIIIAAAggggEDsAgTAsVeI8SGAAAIIIDBOAfbVxll3nhoBBBBAAAEEEIhegIVq9CVigAgggAACCCCAwOgFCIBHPwUAQAABBBBAIEoB9tWiLAuDQgABBBBAAAEEEGChyhxAAAEEEEAAAQQQiF2AADj2CjE+BBBAAAEExinAvto4685TI4AAAggggAAC0QuwUI2+RAwQAQQQQAABBBAYvQAB8OinAAAIIIAAAghEKcC+WpRlYVAIIIAAAggggAACLFSZAwgggAACCCCAAAKxCxAAx14hxocAAggggMA4BdhXG2fdeWoEEEAAAQQQQCB6ARaq0ZeIASKAAAIIIIAAAqMXIAAe/RQAAAEEEEAAgSgF2FeLsiwMCgEEEEAAAQQQQICFKnMAAQQQQAABBBBAIHYBAuDYK8T4EEAAAQQQGKcA+2rjrDtPjQACCCCAAAIIRC/AQjX6EjFABBBAAAEEEEBg9AIEwKOfAgAggAACCCAQpQD7alGWhUEhgAACCCCAAAIIsFBlDiCAAAIIIIAAAgjELkAAHHuFGB8CCCCAAALjFGBfbZx156kRQAABBBBAAIHoBVioRl8iBogAAggggAACCIxegAB49FMAAAQQQAABBKIUYF8tyrIwKAQQQAABBBBAAAEWqswBBBBAAAEEEEAAgdgFCIBjrxDjQwABBBBAYJwC7KuNs+48NQIIIIAAAgggEL0AC9XoS8QAEUAAAQQQQACB0QsQAI9+CgCAAAIIIIBAlALsq0VZFgaFAAIIIIAAAgggwEKVOYAAAggggAACCCAQuwABcOwVYnwIIIAAAgiMU4B9tXHWnadGAAEEEEAAAQSiF2ChGn2JGCACCCCAAAIIIDB6AQLg0U8BABBAAAEEEIhSgH21KMvCoBBAAAEEEEAAAQRYqDIHEEAAAQQQQAABBGIXIACOvUKMDwEEEEAAgXEKsK82zrrz1AgggAACCCCAQPQCLFSjLxEDRAABBBBAAAEERi9AADz6KQAAAggggAACUQqwrxZlWRgUAggggAACCCCAAAtV5gACCCCAAAIIIIBA7AIEwLFXiPEhgAACCCAwTgH21cZZd54aAQQQQAABBBCIXoCFavQlYoAIIIAAAggggMDoBQiARz8FAEAAAQQQQCBKAfbVoiwLg0IAAQQQQAABBBBgococQAABBBBAAAEEEIhdgAA49goxPgQQQAABBMYpwL7aOOvOUyOAAAIIIIAAAtELsFCNvkQMEAEEEEAAAQQQGL0AAfDopwAACCCAAAIIRCnAvlqUZWFQCCCAAAIIIIAAAixUmQMIIIAAAggggAACsQsQAMdeIcaHAAIIIIDAOAXYVxtn3XlqBBBAAAEEEEAgegEWqtGXiAEigAACCCCAAAKjFyAAHv0UAAABBBBAAIEoBdhXi7IsDAoBBBBAAAEEEECAhSpzAAEEEEAAAQQQQCB2AQLg2CvE+BBAAAEEEBinAPtq46w7T40AAggggAACCEQvwEI1+hIxQAQQQAABBBBAYPQCBMCjnwIAIIAAAgggEKUA+2pRloVBIYAAAggggAACCLBQZQ4ggAACCCCAAAIIxC5AABx7hRgfAggggAAC4xRgX22cdeepEUAAAQQQQACB6AVYqEZfIgaIAAIIIIAAAgiMXoAAePRTAAAEEEAAAQSiFGBfLcqyMCgEEEAAAQQQQAABFqrMAQQQQAABBBBAAIHYBQiAY68Q40MAAQQQQGCcAuyrjbPuPDUCCCCAAAIIIBC9AAvV6EvEABFAAAEEEEAAgdELEACPfgoAgAACCCCAQJQC7KtFWRYGhQACCCCAAAIIIMBClTmAAAIIIIAAAgggELsAAXDsFWJ8CCCAAAIIjFOAfbVx1p2nRgABBBBAAAEEohdgoRp9iRggAggggAACCCAwegEC4NFPAQAQQAABBBCIUoB9tSjLwqAQQAABBBBAAAEEWKgyBxBAAAEEEEAAAQRiFyAAjr1CjA8BBBBAAIFxCrCvNs6689QIIIAAAggggED0AixUoy8RA0QAAQQQQAABBEYvQAA8+ikAAAIIIIAAAlEKsK8WZVkYFAIIIIAAAggggAALVeYAAggggAACCCCAQOwCBMCxV4jxIYAAAgggME4B9tXGWXeeGgEEEEAAAQQQiF6AhWr0JWKACCCAAAIIIIDA6AUIgEc/BQBAAAEEEEAgSgH21aIsC4NCAAEEEEAAAQQQYKHKHEAAAQQQQAABBBCIXYAAOPYKMT4EEEAAAQTGKcC+2jjrzlMjgAACCCCAAALRC7BQjb5EDBABBBBAAAEEEBi9AAHw6KcAAAgggAACCEQpwL5alGVhUAgggAACCCCAAAIsVJkDCCCAAAIIIIAAArELEADHXiHGhwACCCCAwDgF2FcbZ915agQQQAABBBBAIHoBFqrRl4gBIoAAAggggAACoxcgAB79FAAAAQQQQACBKAXYV4uyLAwKAQQQQAABBBBAgIUqcwABBBBAAAEEEEAgdgEC4NgrxPgQQAABBE60QOKc+oH/d/sMisi+2jNA4yUIIIAAAggggAACN1+AherNN+YTEEAAAQQQQAABBG5MgB3pG/Pj1QgggAACCCBwcwTYV7s5rrwrAggggAACCCCAwA0KsFC9QUBejgACCCCAAAIIIHDTBQiAbzoxH4AAAggggAACz0CAfbVngMZLEEAAAQQQQAABBG6+AAvVm2/MJyCAAAIIIIAAAgjcmAAB8I358WoEEEAAAQQQuDkC7KvdHFfeFQEEEEAAAQQQQOAGBVio3iAgL0cAAQQQQAABBBC46QIEwDedmA9AAAEEEEAAgWcgwL7aM0DjJQgggAACCCCAAAI3X4CF6s035hMQQAABBBBAAAEEbkyAAPjG/Hg1ArefgP1Llr8Zbr+68kQInDwB9tVOXs0YMQIIIIAAAgggMAoBFqqjKDMPiQACCCCAAAIInGgBYp4TXT4Gj8CNCdg/WpM0kSsSJalTXuYaEmnIcqn1UpKoHwb1LpHrOg2+V+d7uWFQ2nmp9+ol9YM02N8m9h/8rXJjReHVCCDwQwH21ZgLCCCAAAIIIIAAAlEKsFCNsiwMCgEEEEAAAQQQQODHBIhqmA4IjFXASfOzu3rjL79FD77sYZXTqVyeq7UEtyrVNJ00mWjTeq0l+dVaXduqSBLNXKru4EB1vdambvW9r3xV3/rqV9VdPdJqvVLfdEq81HX8FTPW6cVzI/AsCLCv9iwg8hYIIIAAAggggAACz74AC9Vn35R3RAABBBBAAAEEEHh2BUhnnl1P3g2BEyNwx93n9NZ3/oZe8bY3a767pyTN5JNUtQa1eaGVhbxJos3QyytR3/ehzbdw0nSQJr7Xbl7qocUpXT440F9/6yua152uPfYdXfr7b+qv/8un9dhjj6tZNxqcNPS9htZahU8MEQNFAIFbK8C+2q3159MRQAABBBBAAAEE/hcCLFSZGggggAACCCCAAAKxCxDFxF4hxofAsy3gpPP336Vf+te/oYff/jYl+6csnVXinDqXqnVOjRR+9sOgjbOTnZ0G59SrVyZpokSLQTpTVHr13jldaWp9/tL3dcd0rrfsnQ0dwB//ztf06Le+ofWli9qdTjUcHOhTH/qIPv/ZL8h3dlY0XwgggMBPFGBfjQmCAAIIIIAAAgggEKUAC9Uoy8KgEEAAAQQQQAABBH5MgACY6YDAmAQSp3seuk+//M5/oQff9Dr1+6elNJcLd/328omTt2t8h0HNMKj2vRoLfu0eYOsM7rtw4e8ky0IQvJsV+tlqrrpu9Wi91Fvuvk+v3D2nq12jf/edL+vw+Fjleq1zvtN+kujKV7+s9//Oe/XZv/qCWs9fP2OaejwrAs9AgH21Z4DGSxBAAAEEEEAAAQRuvgAL1ZtvzCcggAACCCCAAAII3JgACcyN+fFqBE6MQJI4PfTSh/Sr/8dv6dTLX67NfKEkK5Tmuewfr/b7SZrKpRbtDrq0XKoe+hAG2/HP9rMftp27qUs1DL1mLtHL989ovdnoB4PXO+9/ieZ5qcfWR3rP499Q27Uq61r7ba07lyvttGs9+a1v672/9wf63N88oqaxWJkvBBBA4H8qwL4aEwMBBBBAAAEEEEAgSgEWqlGWhUEhgAACCCCAAAII/JgA2QvTAYERCGR5ppe86sX69f/zt1Tcd7+Od/Y0FIWcLPRNlF7/myBNU0uCQyB8uF6r7ns5C4bDHcA+dAH3rddgsW2WKve93nTXvXr0ykU158/rFYvTKp30zWtX9MWLj8u1nYpK+QBHAAAgAElEQVS+V+kHnfZei7ZWXq+1+s539L53/b7+8q//u+qmHUEFeEQEEHgGAuyrPQM0XoIAAggggAACCCBw8wVYqN58Yz4BAQQQQAABBBBA4MYECIBvzI9XIxC3gJPKqtTLXv0yvePf/Ka6c3fI33FeXV4oDcGuU5KkSqyztx9kye/Q9/KdVzf06sMv98qSRJmcfN+r7lopSZVmqaZFrvPlRHftn9a30kFnq5meXyz0se9+TfXyWEPbKPU+BMyFpLzvlXWNLmhQ/dhj+t3f/j19zkLgjd06zBcCCCDw/xJgX40JgQACCCCAAAIIIBClAAvVKMvCoBBAAAEEEEAAAQR+TIAAmOmAwG0qYP8gnezO9IrXv1L/9Nd+RYeThfr775PKUnLbLt/Mjny2vwU6L0t7u64N/+17r8TZd7jtEc3eft8rTzMVWSY/eLlk2y18Ye+U3nbXfbrYNnpMnVbLtb58eFE6Xqqta2X9oETDNkS246R9F4Lg3cSp/cEP9P7febc+/1d/q/p4o4G/kW7T2chjIfCMBNhXe0ZsvAgBBBBAAAEEEEDgZguwUL3Zwrw/AggggAACCCCAwI0KELfcqCCvRyBCgUTSqVO7es3b36A3vuVNuppm8vc/oLooQtevBbuJk3LntJPlqlwi732443e5qUNwa3f8ZlmuJEvVtV347zxJtJhMws9pkqi1I6JdonsXC91VzbW7f0pfPbiiJ5bXdLg8VlPXcpbqdr3SNAlBsgXAqZP2slyTwas5PNR/fNfv6fP/+TNaH60IgSOcTwwJgVskwL7aLYLnYxFAAAEEEEAAAQR+sgALVWYIAggggAACCCCAQOwCBMCxV4jxIfA0Baxx93nnz+qNb3+TXvWmN+iJtpXuvVe+qMIRzpaw2h98C27zxOn8ZKadLFPX91p3rQ6WKzVto77rwjHRck5d2yov7Nhouw1YypxTledK7L+v3xns21YPXbhLRTHXtXqpJ48OtbZTpcOx0kP43L5t1VtXsO90/3xH3Wapdd9pXdf6v37vffrcn/25rl1dhtOo+UIAgdELsK82+ikAAAIIIIAAAgggEKcAC9U468KoEEAAAQQQQAABBP6HADELswGB20ggSZye98AFvf0dv6gHHn6RrqVO7vxdavNKgyWx/aC+H+TkVOaFFtOJpmkagmD7y2BT1zper9W1jbq6kUuScBx033YqilzDMCh1icoiV5Zl4f5ge9/wj1/ndGZnYc2+2jS1XFWqnk6V25HTdly093J1I39wTf3hgUrfalJYh3GmXlLiB/3Z+9+v//Shj+vg6nF4H74QQGDUAuyrjbr8PDwCCCCAAAIIIBCvAAvVeGvDyBBAAAEEEEAAAQS2AgTAzAQEbhOBJHN68Sse1hvf/I907/PvV52m6s6eVmchrTX+WkzrEg1JpqqcaHcy0yTP1HWdktQOhh7Udp1Wq7Xq1bG61msIp0UP8l0nZ+Gx98rzXJPJRElqdwA75UUVAuWmaTSfVOEzus1GaZZIZSWX5RpS6xzuNaw3Gupa/WattPeaVmUIkVvfhxC5yHP9pz/8Q33iQx/XUz844Djo22Ru8hgIPEMB9tWeIRwvQwABBBBAAAEEELi5AixUb64v744AAggggAACCCBw4wIEwDduyDsgcMsFJlWul7zqxXrTL/+iTp/a07CYa1hMVVvga523gwtHPstlKqdzLeY7KtJcXdeGY6Gz1ELiPnT7rptay8MD9V0fQl7vO9nxzvY+1gmcFVkIgItqErp/87IKdwXbVzYM4c5gC4zVe5Wzubz9xiC19Vp+s1Fe5OrWa/mjY+VpEo6Wlt0z3PfKs0LODfrMJz6lj7//w7r8xCVrHOYLAQTGKcC+2jjrzlMjgAACCCCAAALRC7BQjb5EDBABBBBAAAEEEBi9AAHw6KcAACddYDqt9Po3vlo//4Zf0N65U3JlrmZnR40G+cHu3pVS2THPuWazuYrpTGmaqWsa1Zt16LIt8sJafdX5VnVTa71aho7c3kLhtlO3qdX7XsOwDYuzPFc5qZSUhYqqUllUan0nZz+c02QyDXf/WjBsIfJqtVK9PJbdPpxa57D3aq8datjUKiel0ulEnR+UZal6a1QepEf++nP62Hverye+95Q8x0Gf9GnK+BF4JgLsqz0TNV6DAAIIIIAAAgggcNMFWKjedGI+AAEEEEAAAQQQQOAGBQiAbxCQlyNwKwVmi4le949fo9e+7ud19vydmu7tqslTXexqtfan2/LfYVCRllrMdzUpLZi1w54HtU2jjQXA/f8IXrumVbvZyKWJ2k0dzoi3ALixX5MLnb2Jc6qmE+UW3OZZCH/zPNPaunvTzE6FVpplISSuqkpt26mt6zAYC5TbrlWepuqbRt3xkfq2VWbdxEWhNEnUdJ0mVaXdnYU++8lP6Y/e9T794HtPqev56+pWzjU+G4FbIMC+2i1A5yMRQAABBBBAAAEE/mEBFqr/sBHfgQACCCCAAAIIIHBrBUhUbq0/n47AMxbYP7WjN77ltXrlz/2s9k/t69xdd2vnzDk9tTzU9w6vqB16JUmiVJlO757WpJyosft3++tHO/c+dObaEc8//IvAuoL7ppWSRL2FvUWmvvUhBA4/7C7gEABXofPX/tGbZZl9ewibrds3s/t+k1TlZCrvvZq2Cd/jLBmWUx+6kgd165WGeq3ueCXludL5XGmWql1vNJ/PVea52rbRF/7qc/rjd79Pj3/nSfV0Aj/j+cILETiBAuyrncCiMWQEEEAAAQQQQGAMAixUx1BlnhEBBBBAAAEEEDjZAgTAJ7t+jH6kAufuOqc3/uLr9fCLnq/ppNDp83fq9Pl75JNUTxxe0VHXhuC1LCud3r9DVVGoXm/UNNaJazmsU9024Q5g6861oNiC2Xa5DgFxuZgrlQvHQedZFgLbelNv7/YdLMaVyrIM9/laIGy/4IZezg9KyywEvnk5CfcLW1evBcPWVdz3QwiF7SV9vQndv2WSqm5apbNp+BzrDJ4uFtosj8NnVEWp//bpv9QHfud9euzR74cjq/lCAIFRCLCvNooy85AIIIAAAggggMDJE2ChevJqxogRQAABBBBAAIGxCRCljK3iPO/JFnDShfvu1i++/c26cPedKopU88VcO2fPKJvMdNzUulavwxHPWV7pzjufp6qstF4ea2PHOLvtkdBd14WjmEOH7roOnbf5pFK3WivJtoFtt2lCsJsk265d7wf1ftsNnMiFu3yLqgyBsb2v3etrjcDW6eusy7gqVE1m2tnZ13J1LN+1YVyhAdg5JfY9XReOkXZZpmoy1Xq9krMwuChV12ut643O7u2Hz/3C33xeH/zd39fj33xMA53AJ3seM3oEfjoB9tV+Oie+CwEEEEAAAQQQQOA5FmCh+hyD83EIIIAAAggggAACT1uAAPhpk/ECBG6NgIWsdz9wQW/9lV/SqflCSZVpd39X072FteOqsw7epgtdvtV0oQv3Pqh+cNqsl2prC197db4NXbmW7PreOnFdCIFDB3AIZX04DjqxTtx+2N4XPPQhNE7yInQAD902BLZ/8OZVFUJdC3wtlbX7gQfr8LUAuizCe02mc+3untLR8jAEvFlWhG7gwXfhdfb91unrslw7ix0dXbmyPWpa/bYDObd7hZ3yLNeX/+sX9Afv/n1975vfk/ytqQOfigACz5kA+2rPGTUfhAACCCCAAAIIIPB0BFioPh0tvhcBBBBAAAEEEEDgVggQAN8KdT4TgacpYF24D77gfv3mb/2GVpuN1PXaPXdWk3Nn1JeZOgtdex/u+E1cqnsfeKG6oVe9Wmm1WoYjmS3otTC3tw7ccE9vIueS8Ot9b927Q+jSdWkaOnyLanuEs3X2WiDrE6eymoRQeFKUcsOga8dHIUi2y3lTeybr6rWkOtwFnIYuX7lE1c6OXJKq7ZrwXol9bteFcfWbVQici6IKYyqKQr5ptKnXofvYvsJY+16Zc/rif/uCPvjuD+qxb1knMH+FPc2pxLcjcJIE2Fc7SdVirAgggAACCCCAwIgEWKiOqNg8KgIIIIAAAgggcEIFSE9OaOEY9ngE7Kjl57/gfv3qO39d7WYd7tSdTHd04YH7pb0dPXF8rNZ36pdHmuaFzpw7HwLUq4dX5NtaeZqFEDbPcxVlFY5XtiOdNxYWp2kIgOu6Vtt26tpWWZqpaxpN5rNwxLOs69c6hCVlFsQmSegIti/7uR0smE3Csc72j2D7YcGu/V6RpCEY7p3UWLgc7g6uwmttjL3vwvMUaSJn9wt3rZIs02R3X/VmHTqGLfxNE7c9Lto6iicTfemLX9If/Pv36Ttff1Sd5zzo8fxp4ElHJsC+2sgKzuMigAACCCCAAAInRYCF6kmpFONEAAEEEEAAAQTGK0AAPN7a8+QnQCArcr3oJS/Qb/6rX9OlyxdVTqaazBc6e+edmu7t64mjI108OgwhbpFmOn/3BTXHS11+6vty1rzbtCqrMhwTnaWFinAss1NnnbXh+Oc+HB3t2zYcHz1YyGrhrRuUKFFWFXJ2FLQFtHkeunBDt3Aa+n233cQW/CZJCJmtQ9cCWyUudPjOqkp7s7muHByEzmHrGm7bJrxHUZQh/LUu32GzUd534RhpG18xW2gyW+jo2mWtVkdhLG7wcoN1A6fa2z+lrz/yJX3gt9+tb3zlUXUdIfAJmM4MEYGnK8C+2tMV4/sRQAABBBBAAAEEnhMBFqrPCTMfggACCCCAAAIIIHADAgTAN4DHSxG4WQL2j8nJbKoXvealesc73qLLT11SOZlod++0zl64oMpC1cMjPXHlso7WK00mlfb29tR7r0vff0Kd3e8rp1ROs8lEk72dH93J29StXJkrLYoQAlt02ratuuv3+iZZaimrtfeGMDf8sPA2TcIRzxbkKkk1WBhsAFkeOoTtL5M0HO/swvHPaWqduxbcKvyeb+of3Q9sv2JHVVuQnFqwG+4jtu9P5btGO7MdleVESZ7q6OCKlssj9U0TEuftEdSFdhYLff3r39AHLQT+8rfVtlwKfLPmI++LwC0SYF/tFsHzsQgggAACCCCAAAI/WYCFKjMEAQQQQAABBBBAIHYBAuDYK8T4Rilw9twpvfYNr9GrXvvzunTpKU2qiWb7p3X63DmdOXdOV1Yrfeuxx3S0WqosC+3s7GhzvNLBlSvbe4DD/b7b0Nbu853t7qhazJQVpRoLUrNUiXXgFkXo4G27Tn24T3dQl6Tq80zp9eDWQtmkt+OXeyX2LRb4ZpkUAtle3n4/z9Tb5zVt6PK1rt48y1TmpQa7m9jCXzsC2u4KzjLlRRGOie7qTegwTkMQ7ZRYtX2rMzt76rpWs/lcqZPaTa2rly5qvVpJvld+vXP4Z174In3lC3+rd/3bf68vP/L36lo6gUf5B4aHvl0F2Fe7XSvLcyGAAAIIIIAAAidcgIXqCS8gw0cAAQQQQAABBEYgQAA8giLziCdIwEmnz53W2/75W/WCBx/Q8dFSSZFrMp1rvndKizOnwx2+P7h8SU9c/EHotJ1Op9qsVjq6clVt08r3fbh/1yVpOP453N1bVcoXMxWTqfKqUn/9COisrLbBbZ6r79pwL++mmoYOXzvG2Vp3LYDt7Who69JNXAiW7Z7e1PsQAA9Zfj08thOcvRLvlbgh3CVsx1JbF3BdbzQMfej4Dd3BFjXb66/fK2ydvfbfiUtUatDOdBI6krMs1e58EQLlg4Or4Rmb5VrWb5wlTg/cfb8Wezv64n//r/rtf/cf9JW//Yp8y19rJ2jGM1QEfpIA+2rMDwQQQAABBBBAAIEoBVioRlkWBoUAAggggAACCCDwYwIkJUwHBCIRsJDzrnvu0Gte/yo97967leaV0rJSMZ1oZ3df890dHXetrh4vdXh4qL7z4c7dzkLb9VpdXYfgt2u9un5QlueanT6lPrVuX+vazVXN5ypm020HcJIoTTPZrbt2hLOFufXQq57OJTvKucjVt224d7hZb6Tea7D3siDXOnntyOcsl6z71w/q7DVporypQ3CcZYny1LqAc202tX54FnRm3bsWHHdd6FDen811tDxW33ahs3eS5ZpXheq60aQsVFqH8majNLUDraXjy5fVLFcqs1RFnmmxs6esyvS1x76nD/zb/6BH/ubv1NIJHMmsZhgI3JAA+2o3xMeLEUAAAQQQQAABBG6WAAvVmyXL+yKAAAIIIIAAAgg8WwIEwM+WJO+DwA0IWKfrww8/X6969Ut07uyeWj8om51SPptqvrervdOntWpaPXn5ktbWjeucmqPjEIx6u7+38/KdBb/bO3pbOZXzuSaLhVq7k3d3V/lspjxLlRe50rKQC8dEJ3JpqsHu3nXSyt43y0IncGpdwd6Hny3Q7Yftnb+u88p7r7zzSqYTuaJQ6736YQhdw7mNb7BjnRMVaRqOgu6819C2IVC2u4PzxIXfa9pOs7JUa93HfadpWqhIE7Vdo2690awoNM0yudVa6lot9vfDsy+vXt0eQT30oVPYjrE+/+IX6rtf+oo+8Nvv1mf+8vNqG+4EvoEpyUsRiEGAfbUYqsAYEEAAAQQQQAABBP5/AixUmRQIIIAAAggggAACsQsQAMdeIcZ32wsURa6XvfQFet3rX6mdaRGCVm/9tZNdTfZ3Nds7pSTP9eSlSzo6PgqdsOq8Vlevhvt87ahn3w/yXR+Odk7nM/k0U27hbJYrrSolix0Vi7ms+zYrMmVloTTJQvgbAmDrJHbS8SC1aRICZTvm2WlQkduYBjV2329Igr0q69btvGR3+RaFOin8GDQoH6TCDeG+4DLPwh3EdjR0Z13AFlQPfbgneM86i+taTduELmE7ItpCY/lO3eCVtXbsdK9JmmrWefWH1zTf29NsdzccSe2Pl/LNRuvlUpY9n3nePZrv7OnRL39J733Xe/TZT/+N2nVrI+YLAQROpgD7aiezbowaAQQQQAABBBC47QVYqN72JeYBEUAAAQQQQACBEy9ANnLiS8gDnGSBalrqZ1/xsF776pdsw1/rpPW9fJKp2D+ncndXXZ5rtVrr8HipdrWSfKt6tVLbNOHu3STNNNituGmh9NSeksU83Oub5ZlcUcpVEw2TSsX+fjg22TpyreM4uX6Es3UC/zAAriWt5dTbYct2VLNzStNEtfdqhyF0AFsHb9H3yqTwHkWWhy5j67fN+i7c42vHRGcW5tpnDL3kvfxmEz7HJ0m4p3g/z5V2PgTAuUvU9z7cF9x1TehULqwL+npYnLetFr5XaWH1MKioKqVZKr9aqrcuaN+pTxLd8+ALQufwdx/9tv7gPe/TZz75aa1XzUmeIowdgTELsK825urz7AgggAACCCCAQMQCLFQjLg5DQwABBBBAAAEEEAgCBMBMBARukcBib6Gf/4WX69Uv/xnNyjQcu9y2PgSsPi+1OHeXVl2nq+uN2q5TvbJjkdfquzp0wMptO3Vl9+5OZ1I11/Tuu5Xu7YT7gK3LNqkq9WUp7e3ITSbh3t6qKEJnroWtWZLKJU69vVfi1LpESwt9LYgdLLf14Y5gC387Z//E3Xb2Fi5R5qSJpDJJtJJTN/TK205JlsryY3vt0PU2vHC/sLOQ1jqNrVu595r1gwo7KtqOom47ObsT2El56sIxz/vlRK7vdLhaK/e99hKnYXms1HfKy1LlfBHCaS3XGrpGh0eHOnfPvdqbL3R8dKBLly7rTz/4YX3sw3+iw6MNf9ndonnOxyJwAwLsq90AHi9FAAEEEEAAAQQQuHkCLFRvni3vjAACCCCAAAIIIPDsCBAAPzuOvAsCT0vgzJl9ve4fv1ove8lDmuapBt+qWW+0qVv19qeynIQu4MPNWqumkfeDfHM9HPY+HP2cJGkIVJVnKvdPqVzsqTx7VtkdZ6QsV3N8rLTI1eeF3P6e+jQNAfCkLFTlubIsU349AK6dU50lkktlXcA2Bgt0W9+rd0PorrXXh+7fJAkBsHX5LuzIZ5dqYwGy96Ej2ILnZujUWKA7WJi7/bXtP5DtjX3oCE69D13CFgBbh2/WtNLgVZV5uM+4ynJl6tXb9zetKg3K6o2q3od7iLO8ULWzo6kdQX18pCsHl1WkuU6dOq263mhSlTq8fFUf/aOP6KN//Kc6ODgmBH5as5RvRuCWC7CvdstLwAAQQAABBBBAAAEE/mcCLFSZFwgggAACCCCAAAKxCxAAx14hxnd7CTjpjjvP6J//yj/Ri1/0oOr6OBz7bB2769VG66bVkKZqvHS0XIXuWzsu2e73bb3dsGv56RC6aO2IZ/teN59rdsedymeLcMzzPc+/X5f6Xu16He7k9WUZun/tSOcsy1UWeThiObNOXwtundPGjma2Y6EtVLYjmodBtb3H0Idjn326PQ66sCOf7X0GKUudqr6XnfBcOztG2vLdQU1Tyzup7fuQ99rxzpklys4agYfQwWsBrgXDIRy2Z7EjpdtWw+DD54SouO3CEdALG1Ndh9cVTqokzexe4a7TkKXa29tT2jRaro7UHS+1qWtduO9+rS5dVt3UWq1W+ss//7/1xx/8iK5c294XzBcCCJwIAfbVTkSZGCQCCCCAAAIIIDA+ARaq46s5T4wAAggggAACCJw0AaKQk1YxxntiBZxzuvPCOb3jn71ZL7jvQjjquPWd2rrZdv+uGx2sa62bTptNHTpmLQu1P6R2NLSFwmlZbgPiulUxnyk/dUrpmXPK9vZU7Sw03VlosrenVejFlXp7fZKELmHnElVloTLLQkeuBbv2AW2Sqk2cXJoqSVN1aRKOfLb/WfdeXi4cE22BcWl3Cw9S5aQi3QbFTefl3fYYafvvwfsQBIe/XOx4aX/9vuBeSizoDfcDbwNiC79zOwa686EL2lmw6walw6BJ75R6C4V7pa03BLmuVe477fRSbm+fpZrZ0da+C3ch+3qta5cvaTLfUe6kg4uXtsdEO6dPf+rP9ZEP/YkuX11un50vBBCIXYB9tdgrxPgQQAABBBBAAIGRCrBQHWnheWwEEEAAAQQQQOAECRAAn6BiMdSTK5AkiR548F79y3/5z1QW0qTKNPRevR+02axVb2qt162eODjWcr0Od+ZaUFtkmRrfa7Np7PZdKc/l01T5dKH5nXdIp08r2TsV7vqtZhNNZlP5stBQVSpcKi8pt47dSRWOi7aANkus7daCVrft9nVO7noonNvnZRYAS96OgLau3dAp7JTYncKD3du7fc8hdeG1SW/D9SFE9tbpa3cBh4bfQZ2cenudpLQfQrdvkTilQ6+u68M9wYnvlQw+hMz233nvlfSDysSF7+3rRsOmkezYa/vR1iGAnipRniZalFXoIB7s+4tCR4cHWl68HIJfM/ZtG37djof+5J9+Uh/6oz/RwcHRyZ1MjByB8QiwrzaeWvOkCCCAAAIIIIDAiRJgoXqiysVgEUAAAQQQQACBUQoQAI+y7Dz0cylgnb8Pvuh+/ev//V/p+OIPtLc70bTKQsBar2tt1nXo8F1uGl09XG27c63TNbMe10HLptNyswl33qblROl8R/Pn3avk9Gn53R0N1SQc7WwhZ1bmSu3nolR3/X5eC43zIldSlTqy45etizdNtl2wFuZmmdJw/HOiLEm0sTB3UAh0LQAefhj6Xj/iubjeltxl2+OinYWv9UZtmqr2oV9YWba9J9h7O8R6+x72wz4wk1MajofulfVSOthdwE6D75WnWThmOvGdhs1G7Wajwe5Abju5tg33BltXcJWmqixYbr1maapZYXca2x3Fg1wyaLNcaX10pKFt5JvmR8+c5oU+/rE/1Uc/8gkdXl0+l9OAz0IAgacvwL7a0zfjFQgggAACCCCAAALPgQAL1ecAmY9AAAEEEEAAAQQQuCEBAuAb4uPFCPxkAQtVX/nql+rX3/m/6QePPqpEgxazQnt7E3WdD/f+1rUdcyz5zqvzrbrWhx92dHLX96rtiGULTcuJ/GSm4t775c6ckS8KubKUilJJXqjIc7k8VzGZKrPfc3btb6o8z9WpV5ck6q+Htqkd9xyC3EHTPFORpOH77X9Zh7EdAW33+NqR0NY1nHStMgtfr98PHO4mTrNth68dv+ycVm2jTd+He3oTO1J6sCjYaZrlIVyuLXy2O4TdNjR2vgtHPVugXAy9ZmUV/nvTNurWtXzbSN6H+3+ddQtvNuo3K8nC8XAP8aCi9eFI6R17/tTpyce/pzQvddfdd2mzXKpbHqtZrkLwPPgumJ+687w+/tFP6MMf/IiuXT3cHlXNFwIIxCjAvlqMVWFMCCCAAAIIIIAAAuHftnwhgAACCCCAAAIIIBCzANlHzNVhbCdaoKhK/cJb/pF+5Z++Rd//7nelrguB697ORJNpHsLIzvfqezs6+Xr4W7fyXadhcOraTn1vQWuuPsvVTOfS3hkl5+5QWxTqykyDdQnbcc9ZEe7Czauppa8hDK6KIgSvZZ6p7jp1idSn265d+55Znqmyf7Zad65T6Kq1sNbZ69MsfM/ZpNTQd9qXdQz3emRzqGttG7qDm6HX4Ae75ldeg1pZeNtpUhSS3Q/svYok026Wa55YWDxsO4Tt/uChVymnKk1CmOs6Hzqf7TMPjg7Vd53qulHbtJJvw32/1gncrVZK7Hsttm0a5Xa/sHU0917Deql+s9HyeKmz91zQ2VOndfDUD9Reu6am3mjovI6PlkqzTOfP36VPfupT+uM//jNdvHjtenfyiZ5uDB6B21GAfbXbsao8EwIIIIAAAgggcBsIsFC9DYrIIyCAAAIIIIAAAre5AAHwbV5gHu8WCDhpvpjrjW97o97w2lfrqSe/pzTJQrBrYeWZ/Zn8YOGu3Vub2HW/appOjQWcnQWeg4a+Dx3Acpn6xa7qrNAw3VE7XUi7u9K0VJemGuxo57JUlmWaVVPl1UR2zHFVWABchk5g2WHPblCaOCUuDZ/pklRVloXg1ALgxI5sTlIt8ip0/tqPymVKXKLN0GnlOx13dlR1GyTKGkwAACAASURBVI6Otveo0zSEtlXTqrO7djWocVLte5V5rsy6ii3oTdIQAu9khXLrZLYjntVrlthxz05t77X2jQ6PDpUXhQ5Wx0YQAmDrivZdo9zuDtYQguJ2vdH6+Dh09Fr3cGrBetOGI6P9ark90jpJwn3I+/u7Wh8caHnlig4ProXnnlZT+b7XfD7XZ//qM/rAhz6ui09dDV3YfCGAQFQC7KtFVQ4GgwACCCCAAAIIIPBDARaqzAUEEEAAAQQQQACB2AWIPGKvEOM7UQJ2v+7+Haf05re+QS988UPaHFwNQW+aJiFoLdJEO7NCvR2xbF2siVPnh9DpGsJfi2sHp8GloftXaarN4rTq6UwqpvIW6u7sKJ1M5O0980xJminJM80nU1WzRej+LfJMk7KUK1Ilsrtxe+VZqjxJlYSfrR3Ywt9eg3UfWwjsLCBO1BeF1oOXS3OlLgmdu8WQqukbdW0d7vW1e4Ut7LX3mLStdL0rOIwpyVTamML72R2/22Oepy7VfpIrd4kai5H7QTsu07QftOkafX99oM6CX2+BcKe27dTYHb5tF46fLobBDpzW5nitdrUOAbDzXrnvpHUt2T3KB1flmkZJ5rR3ak9lXgQHv6l1dHBVzXqjxXxuB0KH97/zrvP687/4L/rD935Y33/isvyJmm0MFoHbXoB9tdu+xDwgAggggAACCCBwMgVYqJ7MujFqBBBAAAEEEEBgTAIEwGOqNs96UwXsXt3zd9+hN7zt9brrzjPq1+twtLD9sA7drmm0O5uomuQaLA+245ed0zD06odeztn3Sr5P1WQTtf2gIcm0nO7IT6YailJ9Xiqbz1VOpuqzTK4sVGSZyrJSVhaaTibaKcttN+9sqrq3+3mty9i6gJ3SPFeaZkr7Ptw3bKOo21brtlGepursX7FVqTYv1MopV6KpErWDHV/dq22tC7hR7xIlRRFC7GG1Dkc6233BzsZi9/Emufxg9xi3SgeF+3rtGOfc7gZ2djz09n5j+7jEgmjr9G0sFra7h53Wdvx1OArb7gruw3hd16lv2hD+dpu1rHXaAuCk6+TaTqeqqZK+1+VLT4Yjou0e4mQYtuPJ7dOlo6sH6ttWWbo12T91Wnc972792Yf+SP/xvR/Sd564ZLk0XwggEIcA+2px1IFRIIAAAggggAACCPx/BFioMiUQQAABBBBAAAEEYhcg6oi9QozvRAhYx+0DD92v17zulTpzei5ZB6v3slC473plaaZms9Hp/YWqWakhS0IgKzklif0x9ErSJHQD132uw3JPXVKot7tzy0pdWYb7fLNqEgLgwgLgxKmaTMOdtkleKC9zzYpCOxYE55mmRRU6eFdtrbprVZRV+L7UpfJdq9Y6ertW19ZrbXofOnZl4WyRSdO5fDie2qvoB9VdrdzCat9q8D4c0awkDR3M9t+zxO7yTdVap3GabDuH7WhmC2Ktkbm3u3rt25MQ+lpH8uB72X8Ng1fie03tbOk00aG9fz8oteFc/97Uun3Xtfq61tBZd3AjX7chPLZjte1468pS9bbVlcsXQ+ex85269TKMy46Wnu3sKOml1dGRfFOr79rwzLunzygbpL/49F/ow3/0cX3nu08RAp+IP3UMcgQC7KuNoMg8IgIIIIAAAgggcBIFWKiexKoxZgQQQAABBBBAYFwCBMDjqjdPexMEqqrUC1/8oF7zup/TbJopHTpleaL1qpGzALfplGV2DLO0mOYqZ+X2Hl0biwWV1vZraWdmAarTJpno+PQFDdV8G5TmhVQW4U7doqrU51m45zfPc+3MZqHr1o5kts+YWgBclTo1matI7NjlTE/VR9q0rXamO+HeYO+s99iFu3WvHl7V5eMjHTcbuTwPdwhvrKvXPidJtZZX4XvlnfUDD0qsi3e4HsxaeJ0m4TnsiGd7DLsjeJqk2ilKHdXr8Dkh5u777ZHQIfAd7FDq0BWcht+1x3d6niu0SZyO0+37u8TG6LXZrJV0XqUfQrevHf3c1HU4GtqOoLYuX/uyX1tfu7btJA4Bca3Ut0q8V1VNNJlONTMvOW2OD9U1Gw2dD93XlvgWZaFHvviI/vBDf6pvf/vxbcjNFwII3EoB9tVupT6fjQACCCCAAAIIIPC/FGChyuRAAAEEEEAAAQQQiF2AiCP2CjG+qAVm84kefslD+rnX/KzmsyoEj3nq5FJpvWpDJ+ng7apeO/Z4CB23fujlfRc6eu3OYJek4ShnzRdKykp+Z1/u7F3SYk9d14S7eJMsD13EWWnHR1vwmoXAd1JNQnBZVmU4wtmOO56Whfaricok0Zm00jVf63jolLpcx25Q7Sz0HOTXax0fXtOlg6u6cnBNfj4J9wsvLVB1Csc8pxY2d17V4JVer4R13IbOXPvbI3TpuvB79p6ZnCZKdEc11eFqGY5abiz8te+6HnZbEGxjLdI0HNls75AmifaVqrUgOXEhD+98p03dqG2aECDbIc52DHTX1OFnOwK6t6OkQ+DbBdPN0ZHaulGzXoejnudVIbVN+N7ZbK7FfKZJVYWxNJulhrZWb93FFoiHLuVUX/y7r+hDH/iYvvbN79IJHPWfPgY3AgH21UZQZB4RAQQQQAABBBA4iQIsVE9i1RgzAggggAACCCAwLgEC4HHVm6d9FgUWOzO9/BUv0ktf+pBms2p73PH1cLTeNKrrLtxpW+SF3CAdLFdaNa363jpwt920dkS0qyppOlNy5pyK/T3le/uqdvY0LHbUdtv7gS0sTrIsHGXs0iTct2shqnUBV2WpWWXHPm+7gq0LeJJloSv3XD5V7QZd9BsdtbVWFqCmTm3bqdts1GzWuvzURR1eO9RmMVU2X+i4aZVe7+wt80y5HT1tJ1bbE1oXrrMjnLd/dWT2e3ass4WnFkxf7/ndt65l78MY6s7CZ/u+7TNb6J0maQh9cwuZww8pHa6/3rqeXR9et6prqWlCx7C91t7TjosOQXBdq2va0FFsv77erFWv1qqXq9A5baHwZFKqyFOtD480LwtNyiKYl1Wl2Xwq51v5dhMC4s16raQfQnf2I498VR/92H/WV77+qP0WXwggcGsE2Fe7Ne58KgIIIIAAAggggMA/IMBClSmCAAIIIIAAAgggELsAAXDsFWJ8UQrs7e3o1a95mV70wvtUZKl6Cy0tpLTjmIdBq+ONOt+H7lxrNz0+WumoaZQkFmUOKq3Td+i3d/ru7kjThdyZs3L7u8rzQndfuEdX2lY+zdU2tQYLgdNMRZYrL7IQYmbZ9me7f3iWF9qdVpqXZegCHnofOmjnSa6DttaVbqO13fsbAujrd/gOg+r1WkcXL2rdtqonleyg5024CjhVboGucyqK/EfdypkFuNbV3PfbUNfGYZ3MoY/Xgm2p6wfN0ix07OYWCCcu3B88lVQOUp8kGizQdsk2xLb/+/pR0eFA6V4hAF7WGx2vlkrbNgTJ4XssAO68nO/DncrtehO8fdcFzyPrZDa3zgcfC+XL+VSpPeuVy2EcOzuLEEJbxc6ePauh7zR0ra488YSuXroiWahdlrpy7Ugf/+gn9KW/+/vwTHwhgMBzLsC+2nNOzgcigAACCCCAAAII/DQCLFR/GiW+BwEEEEAAAQQQQOBWCpBq3Ep9PvvkCTjp9KldveENr9IDz3+eZYUhbLRQ1AJFJWk4lnizrpXlabif96mLl9X2FqqG/tfwzOVsqmw61fzsObm9fTVZqWF3oWFShZD3/LnzOm5buaLUsl6HANI6Zi3wrYpcRWZHQGchyLQAdW860U7oBC5DaGvh6ZXNSmvrorXjke1IZ7vr1u7N7ToVSRLu6z1erzSs12p8r1WRh+Oavd0TLKcyS8NRyZV1MDuFzl97zsR+XA+JrRPZAmALVi0jte+z+3ztKGj7YZ+Tp0m4j7i0e3b7QUOahpDVuoBDF3Q4QtrCZrsreAgdvc4NWq2XatcrpeEzh+3v2Z29bRt+tqOgN8uVurrdnkedbY/UPj48CiF7mrgQULfWiZwm8pu1XVKsWTVRZ3cEu0H33He/siJXvV6pvnxFj3/vcV28cqDFYqafecFD+v5jj+sD7/+w/vaLX6UT+OT9aWXEJ1+AfbWTX0OeAAEEEEAAAQQQuC0FWKjelmXloRBAAAEEEEAAgdtKgAD4tionD3MzBSxcPH16V2/9pdfq7gvntkci94N8SD4t/EzCPbJ104Xg0ULIx568pMZ7lWUZAuAkdcqnM6XTmbL5jordfbm9XbnZXH1VqE8yTfNc+7t76rM83MN76NsQ0FrQa0cll3bMc56HgFPWhRsC4Eq7k6naoQufd9w0urRZh7DVws7Bhd5aG/D2COW6Vtu16rwPoXDvpNbu8bVvsbGniTXPhucIx1ondkuuk+t9OO45hLcWQIfuXQtxt+GwHQdt4wwB7CCV1wPq7Pr9v/Z7zv0w+E1CZ24y9MFue6/wEJ7RDYP69UqJH9Rbh66Nsx9CaO29V9+0aprtEdDhvl8L4a3TuCjCvcXNaql77rpD33/qkpZ1q269km+70DVsn7e8fFV7Z/d1x7136+y5c2qWK6W90/G1y/r+40/q+HipM6f29fDDL9AjX/6yfvc9f6ivPfL3Pzr6+mbOM94bAQR+JMC+GpMBAQQQQAABBBBAIEoBFqpRloVBIYAAAggggAACCPyYAAEw0wGBn0LAwt+z5/b1q7/2T1SVibIs33bDJhb6DmpDAJnK+15ploWg8uLVa+FoZQuJy0mioipUVBb+ztXPdzRMd5QuFirmc6WTqYY8Dx3D06IMgXExmYT/+zELOO2z1IdO2KrItCjLMOptLCud29nRJM91cXmklbyurdZy1g1sY1mvtbYOWQtmrZPY7vBtavXe+nyvd/Ra52/bajqdqmnbcEeu/b4dbW2dxnbEcjj2+fp9u2mahWcPnbfX7/UNRzRbWGxdwNbVa99vQfD1e5Et1P3hUc8WFFtMbIb2vZl1G9sb9YMyuyPYnjM827ANfLsu/KgtuG7a0AFtv941jTbLpbrWK0mc1suVZeI6f2ZP3TDoyYMjebs6uG21PjrW4O05Bm2Oj3Xh7vMqJ5Um0yp85mw6l+9aHR8f6uoTT+no6oEefOhenb1wXp//4lf1B7/7Pn3l774R7nDmCwEEnhMB9tWeE2Y+BAEEEEAAAQQQQODpCrBQfbpifD8CCCCAAAIIIIDAcy1AkvFci/N5/w97b+IkSXqe9z1533X1NT0HFrsLYEEcBAgSNEmBIsVLlHgp6CBNn0EraPm/scIyD9AGQZPB4KUAxdBBKWRJoHmYBsALxGKxu9jFnnP1dHddeeeXmY7nrQElO2yHiO0Bp9FvbXTMTHdV5pe/r7qjtn79PO+lJPD2mwf4b37yBxEmIe7dPYftseCYstOBMQPahtNzLTieh6Kq8WC9lZpnisq83CIJPMyOmOpN0TqBCGArm2BMEwRRBM8PMDqeiFembkWk2jaO5wvcLksRuUNvRLhGro2UcleU8IjA9RB5LtZljlyqjS10jg3X80ROcx4wBXDFXC6Py5Tt0MN5mKoNKZ6rCmPXYTqdyfkZ/6XgpQSmzKagpaIdO4OxaeUYFML8Uz5ofS0Lo8R4KXVHqYCmsKaY3c0NZk82H/PlIuyHQpjzfR8mqCmFUy/YzRPmceS4QFc3u1RwPyDfbiS9zOpt1kG3VY2mruX+TVPLOr3AQ5SmaIdRaq0psQ3vV2xF1M8XC9jWIPObeW1D02Kxt4fJ4gDLkzuotluc3r0r85KPn7iFbL6Hzz/7LH79l34NL3z+SzoT+FJ+F+uiLyEBfV/tEm6aLlkJKAEloASUgBJQAleBgL5QvQq7rNeoBJSAElACSkAJKIHLTUAF8OXeP139V4HAE0++DT/1Uz8K12Vq1uDBWQ4mYFk1XFUtumbAYGQCsCRmz/MCrh8izjI0TSHJ1sXBvlQ6d5aHIY5hHxxi8ANYcQTLsWG7nqSDWWPMGbVt20oKOAxDSRTXrEmmFh17OOMAn9XPMkvXknMWdS3ydQx8wHNFxkq9M4DWsZBXNXLTydxhzsG1TIfM8yWly/m90TiiKUpJALNi2pFqaQnkojNGxK3d93BMD5spYp6bVdI8AWUw5ayskWKYFc4P5TDTvax35toGCl8mmXepY7lJgniEZ1ugiN5UDXwKcCaHwTVYIppZ9czPGWPQNc3uscMgf6+rGnVdoy53VdA+hbZjwQ9DTBZzOIGLzTqXvDQTwxS/1rBLVLuAzFx2HLIdcHDjBsIwwfLsBNuzM9y/ewdhFIDPgSAI8dJzX8BvfPzX8bnnXxW5rDcloAQeKQF9X+2R4tWDKwEloASUgBJQAkpACXylBPSF6ldKTh+nBJSAElACSkAJKAEl8NUioAbjq0Vaz3PpCDAB+96vfxI/9mM/jLou4XmUizZW20akLcVkvm1huhG2ZWNdlFjmJWwvwN58inE0UlPsODYmBwcY/QiN72GYTOEv9mGxZplpXApg24PDymcKWsrUYUTk+zjem2OwHNzJc3i+J9LVMy089hxbFprBoMeIjglbzuT1HYSBh641IpE513djWmw3Wzi+hy7wMPYjgnFEwoTyAATDgGQYMHYtHFYwe75IW+aA+6GXFDCvw+opfylNLXi2s0v+UnvTPPeDzOrteiOPtR1KX16XIxaZyV5HZhjv/jd5ND3Aj3GE6Q2s3qCtGpQ1k70GtjUiiRMkgQ+HJlpEdA9jyLuTx0tSGtiJXzLoOgydkXQwq6Jtx0WSpTg4PoId+Gi6TmT20HRottvdWgYjddOe68JxHXieh8ObN0Wqb5dn2KyWaIsC88Uc6TSVvXrj+ZfxsZ//JTz34mvoe/0Reum+sXXBl4mAvq92mXZL16oElIASUAJKQAkogStEQF+oXqHN1ktVAkpACSgBJaAElMAlJaD24pJunC770RIIAh8f/pYP4Lu/9yMYTYO6aZhtffjfbtYt5V/bGJjOSO3zsqzQ9AN8x0UUhQgnKWzfhelHeEGE4No1dLYNK4zhpBM4SQT6Q9f3ZaYwxWs6yRCHIZq2RcrHuBa8OJKZvkXT7WSy78LuDE7Xa/Qc6Ou6GB0Hg2vDclm+zHG/ltQ/sxaZFch3y60kc1vpZ7YRWg6yJEZoeoSdQdL3Mgd3AOC1u2uyug5914pYFZlrUeOOUmsdUL5Ko/NuLjH/55cpXXvo0fWdXIvtOAh8fyd+ub6Hc4ZHkcWDpHllvm/bgZ9jGNhQzrbNX8477utaPseTUdh6QQjf93fpX9OJJD47PYXpO9RVhdlshu12i34cpCKb6/DjCOneHPO9PUlYm3EQqdvnJayhhz0OCKMISRyhqkpMFgs4rOMOPGzWS1SrFTzXwXQ2w2iN8H0Przz/Ij72c/8rXnjhNXSG1PSmBJTAIyCg76s9Aqh6SCWgBJSAElACSkAJKIG3TkBfqL51hnoEJaAElIASUAJKQAkogUdLQAXwo+WrR79sBCwgmyT4Gx/5RnzDN74PtnQV9+i7Xua+DoOEUWWOLP/CpO5mm2NZFOjGUebJel6Arh+RHR6i7Qe4aQKbqdpJJrN8/STDGIZAEACskvY9+Pw6ZaXnY5oliH0f50UhyVmmWC3Y2JQVPMfBLApRlCVWm43ITArggYlkziV2WLDMWmiKWIPE9eGHEV7anqNpza6i2RipfQ5cB3HXYzKMCCmiH84eHosaaFqYpkXbNugpgGXOL8O8AxzbkXUyIU0xPDBtu+t4FulL+dwaI8neQK6Ls42D3Uxizu2VRPGu+jnwA7Rdh6aqRAT3nDFMEzz2CD0Xoeui3OZYnZ1LqrksS0nqplmGlFztXRJ7vVpKDbQsg6nicZBUL2uzk8kEk4M9OT9lNIuxyRx9j5GyWlh4MKzRNj3iLJHr4TL42HK9lKpsCmL2V/Nrru3gpS++iF/4uV/Ec194TWYT600JKIELJ6Dvq104Uj2gElACSkAJKAEloASUwEUQ0BeqF0FRj6EElIASUAJKQAkoASXwKAmoAH6UdPXYl4oAxeVsMcO3fte34u23jpHGAVx3kDm4FJdMnm7zUgQo64WZXq3aDquixGCPkki1LQ9+nMEJIiBNYGwbrh9gCCNJA3uhjyCIYFEEx4kkgymFOefXoqD0PURhgEkUSdVyzjSs44Blx57riYh1bAuV6ZEXJYq6kLQrJTCTvTSg/TDAMj2KzRYhk8hJjNM8F8HJCmdrGOAwCAwg7HtJAXsPpfFQtyJieZ/RstBVNdq6kapmqXtmlTMlr2XBDwLYLkX4KLKYItaybZlbzARzYwzCwJfj2J4rM3k9xxXRzBnKkqfuDWzOQvZclKdL5OcrSRPHoSczgVPfh9V3OD9fYlvUKMoKdVnDdV2kaSrrcX0HfhigzHM07W4eMOf1BlEkFdRhHCFKE9kfrt2idI98WEwoc14yWfQGJs/RljWSNJE5wlVd4fDmLXi2jWp5hsB3wWQ4953zjF3Pwcsvvoif+blfxJeee1WS3npTAkrgQgno+2oXilMPpgSUgBJQAkpACSgBJXBRBPSF6kWR1OMoASWgBJSAElACSkAJPCoCaiweFVk97qUiwCTp8fVDfMtHPowbT9xEz9mwYOp1N993tHpEISuCK5GKHeVv06Fm8tO2EMUuDOfxOjFGJ4Tl+xhZfxymjAtjDAPAc2AHAVyfcjNAlmWS+qU0ZVUyPBfGtiRdywTwrdkC97pK0rJMxu5PJyJby6qWFGvVtdjWFSomVymBOUsY1i7hajlSiVzlW8wnU2yKAiPX3tQMsUqi1ae8rRq021ykNsXoUNdoylLOw7WaqpJqZ5G1knD2eLlSgc20M0UoMEgC1qfo5jxdz5UEMEcDMyFM6co0LQU6v8ZZxpy1S6HNx1KoGs5KHi2pe66LElHoiwg/nk9xYzFFXXV4+Y3bOF1vUOQlyrwQScvzwR6Rzifo2g7bzQo9k8dBJOldro913Fx/19TwfB9hNoEXs6LahucH8BwPdm/QNzWGqsR2vUGcpYiiCFGcYv/gEGW+wdAwgc3/zWfMmIgGeL6LLz73HH7ho7+Iv3j2VUmE600JKIELI6Dvq10YSj2QElACSkAJKAEloASUwEUS0BeqF0lTj6UElIASUAJKQAkoASXwKAiorXgUVPWYl4oA57se37yG/+TbP4zrN44lycr6ZM6p3c2vtdF27cO06Ii8brCtKpGcFLhBFCBJApG+fTjB6HgyF9ZNM4BVyewldlzA92AzBRvHSIMQSRTKzF3O26XsZFp35P0ezswN4hiDBRjWM7suYspjx4Ex/W4ur2Oj7ntsihJdQzFtwR5GNJxJG+zm5LZFCcP5xaxdZlVzUwObHEORixhlspgydeh6eGEIl8csSxGnTPiSRVXkO7E89LIOSlTWK7dNKwKX92FVtEhj2xEBTWlu5Opsua+kfm2KYApiD3ESSi20VDJ3vB4jtcqUqtTYnMvLSmnWVHvWiMhxhUNOYd11WJ4tRXC7jgvbszE93JNjMwVsuhaO68nM365tHq6vlSrrkJyTBGESIctSSV9PJnMUeY7z81P0263MJmbSN41jEd1BGMps5qHrMLS1JJQlScx9ZYrad/H8s5/Dz/70L+KLL7ymSeBL9d2vi33MCej7ao/5BunylIASUAJKQAkoASVwVQnoC9WruvN63UpACSgBJaAElIASuDwEVABfnr3SlT4CAl7g48knb+JD3/xBHB4fYhx6qXtmzJVVyqxUplhkzTJlZFE1WOUlBhiZNwvLQZDESCYZ3HSCIYhE4vatQTifiwh2Ql8qjy2XVcURwjSVxO+XBbPUK9usPY7gB6FI5R4jes7ctW10LF/mYz1f5GsU+CJLmUStTIeibmDaFhh6mLpBwTpmqTf2kMUxHty5g7ZhlXOFkKXJ50s0Z0ugH5BmqYjRrm7hTieIJgmS0YL18CcD66eLzQaD6WC6TtLMrH2m6KVULrYbmfVLkfvlCmjOGh4wilwlO6Z0KY5DJoo7I9eeZolIVC/w4LuufJ7raetWUsOcfezalghpiteEaWXbwaqo0NQ1tquVVFNzxi8TxcneFHGSSIV2WxQwXY8gDkXmyv51nSSfKW15Xn4c37iO0aZc97EpWB/dSPqXyWTfcXHj6AD15hx3b78uMnm+dyAJaLJgBFhmDDMJzeuwbfzppz+NX/3l38Szn39Fk8CP4HtVD3klCej7aldy2/WilYASUAJKQAkoASXw+BPQF6qP/x7pCpWAElACSkAJKAElcNUJqAC+6s+AK3z9TIM+/e6n8IFv/Hos9uYiCpk6dZlKHQyarpc0KyXfMA5oOoOzbSGzcA8XCSxrQFEP8NMJgskETpTAiiJYTMF2/a4GmvNyo2hXeez5SIIQURbLzN+iqkUix1GIzhi0w4DACzBJU0kNs6KYErV3HJxVlcyydX1fqpRDzhR2XTSmR9l2aJpW5vaySrltOce3FSmbBSHOz06xPT8Vue2zMbmoUJ8vRRbbrGbm/GAA/tGeJH33/EDWL5KXUrnv0FYVurpCZ/pdFbS/SzazYlrSyEwfW7akZfNtgbprpUKZc40phJmyjpkwZnK4buXflL9hFGA+nUptM4ct81i8v8zYlbQwZa0taV9WPLN6eTAUxTWqspSZyBKw5qxgx8bs2j7GpsNmeY44SeWxMmPZsjEYA2M6DEMPLwgwX8xhxlGSzFIR3Q8o21b2isnoeZbC6SqcvPGKXNveteuYzOcip3cpYFtqqB3+ksAwYugNPvdnn8U//rXfxuc+94JUd+tNCSiBt0RA31d7S/j0wUpACSgBJaAElIASUAKPioC+UH1UZPW4SkAJKAEloASUgBJQAhdFQA3FRZHU41wqAnES4T3vfwbv/fqvQzabStqXWo+yl3N/q7qij5QEcNsa1E2DbdPAWBaSwMf+LEbgu2jgwo0yqXaGHyLksUaIiDWsUY5DuJLq9RBHqczNpXClMG3aVmQqq6A5G5fJ3abvEXIuLWuTbRsucwVeQwAAIABJREFU66XTFKd1DYfzc8NQZKfj+hgpbm0bA+uZu0FSypK4ZXKZVc9VjdEYbPMN2s1GUrDWMMIUJaqzM4xlDasz8JhgjSPYSYShqPH2W7dw5/59Sex2rI32KLRblOsNSkpXQFKvFNSUqXVVy95T7lIAM1272RZwPA9hmqFpO0RxhOkkxXySoS4qbLdbOJ4tx5EqZuFuwXFtDLa3S0dTAtsMY1sotrmch+unCGaymrXcw2BEdrMK2g98xNMUkzTDnTfeAOc6C8dgV1nNj3y9lirrZDoV6UuRzRnHFPxt1wt/prU551jWZDpYdSGp3+ligfn+3i6ZzJSyteMgAtpxMBimxw0+/7nP4xO/+U/wuc8+D9Ppj9hL9YNBF/u4EdD31R63HdH1KAEloASUgBJQAkpACQgBfaGqTwQloASUgBJQAkpACSiBx52A2onHfYd0fRdOIE1jfOjDH8A73/004iyRlO8wMuUrAVM0XSOJVJn92xqcLzciJN0oFOHKWb3ZNBNpa7se7CgGKGXjRIQnk6ScU8vkKYUv5WcSZ4jTVOSlzATGiKZr0feDJEijwMPN/QOc5TkerFd/KaNBORv6sLyd8A2TGEGWYvA8dOyNdjypLM4cX4QmBSbn6HJWrVdXQGew2W6wOVuiodQ2Bn1Ron5wBrvpMDI5TNEcR5KKpXS+dXwDr7/5uszBlfpm30Pg2jhIU9y/fx93Tx7sEs48vTBiqnaQBC7laRxFyIsaVdsinc5EBPthgMkkxeFsKnXJrFyWyuiB9dc7HjwXU9n015wJbCixOwPb96QeWpLYwwjPcbFZbXB29gBREkkdNuuts2wCy7GQZRnOTh5INTQlMGcNszaanLgfhieggG8aZNOJzBNmepeJYc53Zv02a6iDOJAq7LGuMVQV9vYWuH58BNvaJYA5p3iXQGattC0pYya5ufYXn/8C/vlv/TP8yWeeRddxZ/SmBJTAV0BA31f7CqDpQ5SAElACSkAJKAEloAQePQF9ofroGesZlIASUAJKQAkoASWgBN4aAfUSb42fPvqSEZjMU3zX93wnrrHumHNys0xm2rZml9it6hpNU4vQ6/oeD5Zr1HUjadh0OsFgWVgcX4Md+Iz5wvEofiNYrguf1c2c7QtbZCYTspS7h/MFJpOpiEKKYZ5rV61sRPRSTNKBzpJY0qRFU6OsahHE/AZ1wwD2aKOzgIDnoiSNArRw0DMFzKSt5SDi7OGH84S7qgKqErbpUa3XaMsS5WYriV40LYZVDouyeBgQRpHM9h36AbP5TBK5D07uixRlVbNIb8/F8WwqKd8XXn0V6+VaksOUqYbJYwpR2HDsXTKY83pHC+jhyJpZec10cBqFiAOKWQuB62ESx7h37x6GsZfq5aqq0fe9iFdWPHNubzqdyp+UxBToQzegKgrk2w3CcDfntzcNmrrB4bUjeXxZFJLeDqJIZg6zMprV2aydZl02977tDPYOFmirGnfevI0gThBnKTZFIeI4nmYir/u6QbctkCUxnnriJjwbGKWyupc5yJ5jywflNy+aurftDV596WX81q99An/yqb9A2e0Y6U0JKIG/EgF9X+2vhEvvrASUgBJQAkpACSgBJfDVIqAvVL9apPU8SkAJKAEloASUgBJQAl8pAXUSXyk5fdylIzBbTPHD/9WP4m03b2H54BSL2RR+HKBqWph+wLYosc1zZlGltvh0vUHV9AjjUKqAk8kE0+vXpebZdiypHR6Z/pRKZtYdp+xBFmEqsrft5BzX9w8kecp6Zs79XS7XMGMv9cn8HGfKskCKojJLIqDvURSlzKMVseq6cj/O0+Uc4dGxUY09WipRx8PAObe2A7D+uW0wdkbENAWvfK6ugaZBVzeQouvGwMpL2P0gtciUs7wxpTuf70mC+Hx1hnq9hmu7aNoaURii3G4lrUsp2rUtLMsR0d2OvA4g8QOkaSKzjClh9/f2cHe5QZgmSLIJeqafxxG+Y8H3HLne2Pek2vnO7btS4cxzV0UpUvp4f4aybiWZzf+5przmvN6u2c0QpvDdbDZIk0j4zKcT5KyKrmup9GaiOUpi1GUpkt3zfdRNLYKa6+XXJrOJzH2+d+c+NudLxEwoR5EI813i2xGpbR7WZ7/91jEmoSu107wWWANC18HEsdFbjqS0ufd8XnAG8MsvvIDf/JV/jM986rNouwHDpfuu0QUrgb9WAvq+2l8rfj25ElACSkAJKAEloASUwP8XAX2hqs8NJaAElIASUAJKQAkogcedgArgx32HdH0XQmC+mOCHf/hvI9yfwQkiBEGIMPAlkWpbNs5XK9w9O5cq46ppsF6tUbB+2PZh+g6TaYK9GzeQHh1J7bPMfn0oZylm00mGIAqkTnq0LfiOK6ncZ55+J9abtdQpb4sCp6slyrJCazoMfS/JVgpD1kJTiHI9oeuiqhqZ+du0rKMesd1s4HouIp5jBOq+R2fbUj3NNCtnz3ZlJVXFrE2m1JV5xp4rjx/aTtKqXCuTqmNRwpUZu7acl8I1nc3g2S7atsF6c4az23cx9KOkdVmvfPfeXZmNzDQ0mbl+IDOKWSHNmceh42IynTAKjK4fpSq77Az8OMHh4ZF8nddTs5qa9c/jgIP5FJttjrOzFZqmlBQyRe3efCL11KxUZk12tS0wyH7sqps78us6JHEi6WHOWLb7HtvVRr7GCucbTz8lXM/u3dvtF+cAs9YaTBdX8H0PXhggTWL0psfJ3btojUE2m8t8YYpuQ0lv2SLeud9J6OFwmsEdejgy+5d7B0Ss53Y9SVLzlwOEsSTBDV588Yv4lY//Gv7kU59F17FgWm9KQAn8RxLQ99X+I0Hp3ZSAElACSkAJKAEloAS+ugT0hepXl7eeTQkoASWgBJSAElACSuCvTkBdxF+dmT7ikhE4uHmIH/mR70Poe2iGEXYQwKG8dB3s7e1hMAPu3Lkridu6bvHgfAnT9jg8PsT90zOpfp5dP4KbpojTiSRCJa0KwAkDEYUUn74foDGdSErXAv7ue74Bzz+4izmTsCf3sVyvkZeFzLHthxEB78RkL6XxMIrs5N9ZPx24IZI0lrm9vO/q/AxZGEgN8TLPkTdGRDBrpLu2kdQwzabLObmsJwZEpFIC8/GUmLAcSSsz6WvqRiQ1K6c928FsMsETN2/g3ukZTljJbBqc3z9BU1ZyrKOjI5HkRVlKunU3WzeGHwVwHAdxEkudNOciB3GIVuSyA5ZcJ5MpZtkEKeua+0Guk5KZAjzwXRRlJbXMdVVKxfRgAc02FzlNqWuPwGB6WQtnM7MGuixLEbdxGksSd7lcYcLZyP2AYrNBlGXIZjMsH5zIedzAR9d1cD0fYRhJEppymHu4v5jj5P49STTfvn0bBzeu/2WFNecaU4Kz6pqzo8PAQ+J5mAaezCgOOJ+5HwDHRhaEItO5p6z+ZkJ8lwYe8cLzz+OXP/ZL+ONPP4um1RzwJfsRosv96yOg76v99bHXMysBJaAElIASUAJKQAn8/xDQF6r69FACSkAJKAEloASUgBJ43AmoAH7cd0jX95YIPP11b8ff+v7vRGQDTuDDYqXxCKkIZlozjkI0TYdtUWOdl1ivtmAu993PPAPLMjhrGqSHR5LytINQBKrF2mZKUN+DG4cyW9YPAvkzCAO49ohvun4LluNh2bZ4cHoqSVzWFTd1LfJ0Gnq4vpghDWJUXYPb9x/gZL0WWSuzZC0LWZJIdfFqu0ZdlGjLQiqb6RsNU7edQbvdYuhaWPzPdWA5jsjH0fRyHiaaDef7Oo7My80mGeI0RVuVsFjV3A1wXCaPIxwdLPDSyy+jrVr0fYvNeoV8uZLrpZi1pH7aEWnsR5SvmQhZJoC9wEUWRTg82EfBCmYArRlkXrHteThYLLCXTmQv86KQWchNU4mUZV00pTBrnCl3+bmxbSW1zHLqvjXwbFsSzKx/LvJcaqNN22DvaB9ZluH0/j1kaYqmo4C3ZW8Mk8JVI+tzfA+DpIl7ZNOp8KWMDsNAUtVHkym++NprKIsaLmusu04qpL04lDXzsS6T0nEEz7Yw832YciuS2vM9JGGIgHtjDCI+F1g5bVOUWyKbWWL9heefw8d++uP47J8+J2z0h+9b+tbWB18NAvq+2tXYZ71KJaAElIASUAJKQAlcOgL6QvXSbZkuWAkoASWgBJSAElACV46AOogrt+VX44IpAb/7h74b737n22C5lHQ+RmuQquKqGURQMsnreBbMAJyvCpyfbWBbLp5+8mnM9+ZYNxuYOIVxPalZZoqUN6lstlmB7Ema1gtDkZesXeZs2ncc7uHrjq/jlbsnWNY1lqsNsixBVRRwhgF7WYSDLEbkOiKWmYB983SFZdVKvXRrehGXlI+sKT6/fx/1toBpW5HW8Fw4IQVkhTYvJIHLc1NuUtY2PI/vw+OawxBOFIuAprSeMDHLlO0wiDxuywbT/UMcHh4gSyM8+6efxflyg7FrUFZbmLIFF+nHoVQaUz7zFk1SLK4dyfxcJn2n8xm22w3S0MdkOsW6adC0Bg4rtoMQR/v7OJhOJP3MtC6roCnDWefMRDHlKaXraJiEbuW6eOy+6aQ6Ogp9me1LEbs8OZNZxEz2hkks1xJwlnBZoh8M/CTDfH8P9998U2b1cqYv66J5fwpy1l2bpoXDOu3OYLNa433vfx8+//lnsX/jOjabrYhc3w8RTyeSaM63W0mNg/XfviNzf6OuRUTJa41IohgOU9fO7jnAym9WeYeeL+vrmEJ2Xfzpc8/iH/6PP4uX/uwFDJoEvho/jPQq3woBfV/trdDTxyoBJaAElIASUAJKQAk8MgL6QvWRodUDKwEloASUgBJQAkpACVwQARXAFwRSD/P4EGAt8bd8x4fxoQ++F7ZrYfRdqVZuW4O86mCM2YlU29pVJI8DKtPj2sEt3Lx+S6qXX7n9Bsqxx5CkIg9FoLLelxXSti2pUqZBZwf7coyyqkUSx76Pdx3uwRp6PMhLmffbdz2SKERvWkxcG0dZjJDrGoFtXuDe+QoNmFKNZDZwnnNGsAHrh5ks3pycoCsK9AO1tY0gS0Tw1psNTFWhWFFcO0hnEzQUnrBkbdFkspuN6zm7BC9GEZ+cv9vWDcbOSHL12rVDEbhnyxW+8OJLWJ4udyI53yBiDXXTwguiXTKXc4VZ/5ymWBwe7KqgAx9BEkn9M2frdp1BnCXoBoh8taMQi/kcB7MJXMuWJHRZNTCUsuOIAZbUUJ+fnYlIHzDAVA0GzgAuCmRxDIezf+saNWcc9wPassJkPt8lbFmpzSTxYJDNp8i3OZ586km88frraKoaVZHvUsqeL3XdZFFstkgWC7ieg9PTM+xfO8SD27dxdOsm8m0l6xotIEgTmcVM4cxrHzgPOAhhOzbiwSAyHTzHRsrkN0V2EEgFNNPgFMKh50limtfFzwdxjD9/7i/w0X/0s/j8H7+AptrVdetNCSiB/1cC+r6aPjGUgBJQAkpACSgBJaAEHksC+kL1sdwWXZQSUAJKQAkoASWgBJTAf0BABbA+Hb5mCFDERpME3/wdH8YH3vcOmS/LebLwPAytwZ2zLZpuhOu7cFxHJGtVN3BdG3sHC7zvXe9HlKR4/ewU622O3veAIIBpOw7mRTzJ0Lat1P5SICfZBMkkkzppJotZwzyJAlxLY0mqnq1zEbIiAn0fbVNh5jmYRx7SwMF6s0XTO+icAD0riYcem+0W+bZAN4wiDiltNycP0JUVfM+DE3iIZzOU2y3K5VJSvzZ2clPm5xqD6d4C6SSV2mGmfmVGbxxJ6na7zbFeb0W4sqJ4NAadoYjt4VkO7t69i5Ff832RqnzccrkWuS0zdF2fo4ZhBz72bxwjy1JJvHIGMHkGQQhe8OlqK1I4jBO4YYxJluBwPsXE9bEtS5znJSzOUg5DSSRT1C7Plyi3G5Y+yzX1lLertVRcS6Wy40gKmjLWsmz5e9+2SLJU+E8WCyzPHqAva0lld72B53myvnKbY2A1tOugqRsUyxWixULWGEQRqqqEZ9mwXBecxMy6adtzMdnfEym/S4u7cu2cpQzXBv+V1SUCpoodB0kU7eqmKe4pmx/WVruSEt590AN7oY9XX3oRP/M//E/4zKeeQ9OoBP6a+SGkF3LRBPR9tYsmqsdTAkpACSgBJaAElIASuBAC+kL1QjDqQZSAElACSkAJKAEloAQeIQEVwI8Qrh76q0eASdT54QLf8C0fwNPveAJJvBOATPlSMFa1wdmqRM+qZgphCzjfbLHJK8Sxj8P9GW4dXccQRmgoP9ueHdGwOOt1GEXaOUEAG5C64XG0MV/MJWFL+WiGQap+U0pazoxl0nYcYbrdn77Mh20RY0DCSmrbwpKil6lSWCKZq6JGN3Aebi9zeQ1rmFec/1uI/B1ZdZwkSGZTbM+XqLdbqTTm16wRcB0HaRwhnU7Qdr2kZpnK5Yxbfu3k7Bxt30uVsuu4MiO3WK1RFPWuQtp0kjZmgjqMY/hZKtdbcx6vzKylxLRFljphiPn1Y8znEwSeiyTdSdiWHHgfY+QYSZYhzBK4ng9eaeD6IquZZbb8ALPJFPYISQXnZSFi2+paWbupGwx1IyKY55UZvl0ryWEv8CWZLVK4aWR2MoU15xwb02K73iKbzWBMh6osEISRyOay3qV7vTSBn03Q1hW8MEKfFyLoHTeAYa01Zbrrwo6Ch+LbRRTHMuOZz6feseU5NK9LeJ1B5LHu2YPLtDCTwJ6PKAqR5zl81kI79u4XByiA+ZwyBq++8kX8zD/8efzZZ/4CTUMielMCSuD/QUDfV9OnhBJQAkpACSgBJaAElMBjSUBfqD6W26KLUgJKQAkoASWgBJSAEvgPCKgA1qfDpSfANO/hjUN86Fs/hJu3riHyPRGMlJ2SAIaFrjXYVEbSukzqFnWN0/VWEp3zeYb53gxJnMGdzuBG1LSQyl/O5B0xIshSREGAxPew2eRYHBwgTVORiY3p0HZG6qHdcYQ1Dhj7QSTv0NQY+kGqhtuqxNg0iAMfvuNIjTDF5XazRbUtUOSlnJPCmX/W243ITtN3cFwPgR+IhKzzQmTwaI3wuD7KX87hzRLszSaoqgZN14kMdh1bUsv92KNpB/QWJGnctg2KdY5ivYUxvczildRsVaFvKkn8BpMMbsDPFbtrYwW2ZaHKCxHp0XQqQpTnOLp5E297x9MYHQcrppiZfPZdREmCcDqRVDGvl6I44Lxc2xVpnrge9pIUp+uVJKKrPMfYVrD7EdYwAKaHPQ4yy5fzeinKx7GXOmxrGDHjvOHlEpvVBn3TyJxfnoeSNlvMURelPL+Zgpa6ac4VJjvfQ3JwIEniYTAYux6r0zMRv3XbyZzgMEtF9JIfnwOs4+b1TicZRqaWxxFhWyNtKrgjELgOPNeVYzCxzGrsoizhWDb8h1/j33mfjtdhAa+/9ir+l3/0s/jMH/0F6tbIXupNCSiBvySg76vpk0EJKAEloASUgBJQAkrgsSSgL1Qfy23RRSkBJaAElIASUAJKQAmoANbnwNcKAc/3cOvJm/jAN38Q+4cLqftlpXNHSUiZ9nBGbFk0qLpRhGtRVthsSnQYpA5673BPUrNBlCBa7MFi9bNlS1KYwpPVvcmMSVcfiyTFvfsnuHbjhiRcmSilADa9gUO13BkMhvqZlco2OqZPXRdt06ChDLQtJH4Az7bhWpBq4rt378tsW1YiM2XrRiHWZ+do6gq254nw5Uzf/cND5OuNCEnOmPU9R9bGdLE9QJK0jmuDWd3ZbCqzfpnKLaoaYbirJ67LEhVn6dYVyqLGiuKU1c6eK5XFbhiga2qYzsAPfZG+TM72TOMyndx1wpTCe6TYjJiKtjHd28PhE7cwPzoUAbstcjpjWGmCcTqBG0dI4lhEdRQniKNoVz9d14hcT5LGrGbO12vYlLtFLbKWIt1qW9g9pe8uZc2EL1O2vN40jnH24BTb5UrmArdNLeKae7B34xj5ZoMoDCUl3TGh3DTI8wJ+miJZzGU+suX5UvHNZHNXt2jzUjhw/i/vb/nubu6zPCdczOdzSRoXppNE8oQ10MZIwpdJX8pfJq5dd7c/XDPZ8kMSwO6OtdSDOzZef/11/MpHP4b/8/c+g7xWCfy18rNJr+NCCOj7aheCUQ+iBJSAElACSkAJKAElcNEE9IXqRRPV4ykBJaAElIASUAJKQAlcNAHNm100UT3eV42AH/h45zNP4Zu+9UNI5xP0vYHtWLukJ+uKHVtkJUXbZs36Z4rJCtuqhjE7+esnMQ5vHCNIU5Gt8WKPXcp8NLzAQ296Sf5mkwxBEKDY5CJLD4+OpH5ZBDCl6DjCpgA2TAJTlLYiMk1Vwxl6NHUtyWNWFkeOg7FpJRHMquLTB6foKHXDSORtOp/j7MEZWlYhOw7y5Vrm+rJy+vzBqfBlutQaegxtI8et8hJD1yOdTDDdnyFLY6yWK5Gek+lEKp6btsP56ZkkaauqRlk3u5m0HiuKdzOBC8P6ZVcSwUzZUl5zji+vfbvdoCpzRGkG2/dQNbtkLIUuU72szD5+8u1Ik0hm7XK+sj2doptPMUThrnqbnB6eL7YdWP2A3hgkTM52PfqmluSvXdeSyh0NPwyGtpP7ganuoZcE9HQykYQv5TmlLaV2VVeyjngyRRBHwpUymFXdvB5KZpmJPJtKjfXq/BxBNoFNyU3xLHN6RzicZexSyO/+o7h2HBeO78GOot0vB2CUNDUFcNw2COQ+uz2mDN7tN//k02MU6SviGhaiKJIqbh6bafMHd27jV3/+4/i93/00yqqjJ9abElACrG/QmxJQAkpACSgBJaAElIASeAwJ6AvVx3BTdElKQAkoASWgBJSAElAC/zcC6hn0CXEpCcRxiHe//934wDe9H3t7U7RSlSyTZdEzedv3ePLGLZytHuDO/QdouxFla1A2NWPBD9OrEdK9BVImQSlUvQD+bCaCEuMgdb80pGkYYZqmkhAttgUWe3uYzucifpn8Ze0w07YO5WHfo6sr5NsNAkrHskJXFIjTGBYjyf0A2xjkyyXWnL/L2bOccQtLpB8F6ei7IhwpUFkn3Dct9q9fg2kb9KwOplB8mJ7tKTj7AWXVyGziOAqlbppJY4fJVsvG8fVDSexS2DZNh816g5Jp2a6V409mc4yUo8UWvSRWISKaSePY9+X6pvv7aLoW6/Nzkamch2wocx0bnh9ISpjrTSYTPPXMUxiGUeb6erMZ3MMDVL6HYhjQyTUOsPoesyiS6uSRCWTOzW1a2FyT48DpDJyBNdAjRn6YXub18t/8H21e6zSb4PTefXRdg2vHN1GWOd547TXZzzjLZM4upTHrllkTXlc1u7Ilac1k807gNwiSGD0sNFUt+xdOUoTzudQ8w3YAJqNdB34Qwgk8WNwT0b+DVGGndYWs2iW9JQX8MO1rW5B50ATKNVMAM0nMvQ6jEF3TCmeZSey5eP2VL+E3Pv6r+MNP/hHKkl/TmxK48gT0fbUr/xRQAEpACSgBJaAElIASeDwJ6AvVx3NfdFVKQAkoASWgBJSAElAC/56ACmB9Nlw6AnEW41u/69vxnnc/BT9wRfKxHpj1zqwl7sGq5wHX9g6wXJ7h1Tv3ZR4wa5Q5d3YYLfhJAi/L4CUTkZcW056ej5DJUN/D0Bt4YSCpz3mSIPUDnJyciAjcWywkLUzhLHKyNxhZ52tx1nCD7WaFtq4Rej5sM0hq1fNd9BSMTYdiu8WWVc5MAcvcWiM1yky2Mq3M48ZJIlJbapltB0mWoshzWOMo0rYtSwzGiFCkEea1s+aYkngcjMwOzhYLwHYxn2UoinI3ezfw8eDkAaqykseL4J7OJCFc14XIUj6WYtINAtgPE7pBkkhqtthssKXY5YzcJBUJyqpnymBWTFPeHhwfwuUcZmMQxAmSvT10nouc+8QZxG338L6WyOWx3dUnhwC6bSHzkSmEbduCzYP3uypoSXhbllQoz+YzNHmJ5b0TmW/8t/7u38HLL7yAV19+GelsDsf3pQ7a83z0lPIduQ5I9xcibft+2NUxRyFsi3XMBmYwco44S2GzMjtOZHYxRTGfE3w+pCnnQ1to+h4GgySAg7bFosjhO7u94tpZ7exYD+OLPfXyCNeyGUiXFDBronfjqS1JM7uOS52MV7/4Mn7r1z+BP/jXf4CqbGE0C3zpfj7pgi+UgL6vdqE49WBKQAkoASWgBJSAElACF0VAX6heFEk9jhJQAkpACSgBJaAElMCjIqAC+FGR1eM+EgJRHOJ7fvQH8Ld/4O/gjS98DpZtwQCoWRE8cj5sL1KOFc9MtbLi+PR8jR4D5vszhjnRDC6Sg31YUQIrTGAx8Wvt6qKlGtj30ZsOtufDdWwcTaciIlnVPMkSTKcZnSRs29klgKsSQ12L6G2qEnlZiuSTua+cYWsMPNtBud2iXK2xXe3kb0ch2rUYKYlHitTdjFsumoLaZlU007LYzZFlZbDregg8F3VR7NKmgY+QSWVJxQZSg8wUa7nJ4SQRvCCCzVSxbYsgXm/W6Doj83OlUnkYkc6miCcZLGvE/TfflFm3rh9gcByYqpIkLdOo08NDqU/enJ/DDwIEnFW83oikZJW27XqoywpB4GG6P0cYhMiSFHEUi4xlXTbnK3dMQTMd3bZS30xNyjpuzgVutqVI553odSQ9yxnFnudJIplM+fdbT7wdt195FauzczpUPP2er0M6n+LZT38GHmcMz2dyfNM08PwQbuBLyptV39xvVjg3bYMojEQAbzdb2X+mm8uyhD+dwmIlt+vKLwdQbKdxgiiJ0A49KtZ8s4Kbv1DQtjjsWiSjhIVBtUt5TcPM2cbyJKTkfSiE+Tn+soBIYIu7y7ZpR56/fE688cbr+Be//tv4/X/5u1iXnIX8SL6V9KBK4DIQ0PfVLsMu6RqVgBJQAkpACSgBJXAFCegL1Su46XrJSkAJKAEloASUgBK4ZARULVyyDbvKyw0DF9/iUPwzAAAgAElEQVT3E/8pfugnfhzd8hSvfP5zMBYwiIjtJbkq82BZ+9tRBA8w4yC1x6xzjqYJvCSBE89hJ8muwjgMYQehVBZTtsazCYI4lnmw/OZgjfPN/T1slxsUZY5Jkso8XFpHSdyyUroqYcoCpm5QNY1UQ/tRJFXQIeXmMKIrSizvn4gw5Rxazn7tWCFdcebtKLOGKakpnH3Phev5GCmmbVuqgjt+fRhFQFJGMwHMGuEwCEApzhmzcRKLrGWVcRTHuHvvPg6OrmG7XWP/8FDStvfu3tvNo6WaHHczbJMsg+O5CHwfJ/fvikjmjN98U0pSmDKca50fH0sSmRXHIo/HEavVCnXbwg4COGEgnCldKVnJapZlIjj5mLLIRdZni5nI0dXdk4czeV3Ad2XOMpPQTVWJM3XBtHAr9+UaJcnbtAijCDdvvQ3rs3Ocnp+iKiq86/3vQzKb4M/+4A8xPTgQYU1JzdnJ+WaLIAiR7u1qnbuB1dUWbh4eAaymbmoUZSUpXCZ783yLcDKB7YcYAl+OFbIqO45gOy6MNSI3LerOyHOIzBeDwZyJZ875JV9LfPLuJrwt+dxuVjTTwBbiIJTHSi00f5HB9Bgs/i7AiDtvvIl/8ZufwO/+y09ikzcqga/yD76rfe36vtrV3n+9eiWgBJSAElACSkAJPLYE9IXqY7s1ujAloASUgBJQAkpACSiBL6sJJaEELgMBN7Dxgz/x4/jRv/+TMF2DF/7o9yUFy5m1nMlKgdswZVoUuxSwGbAqSqkyZg0w65+Z+vX3FrDiKUAR2HWwObeVaVeKPNb/TjIk00z+TTHHuuGM822XK5G+WZrAcZjatGBxfi1TptstTL5F2zZSMywJWtZKmw4uJWFZ4vzeCcr1FpXIVFYZMxQ6oNrmGHgfzrg1BrHvIvCY/AX8KAD1JwV2zkrpIMRkOpUkaVtViKJI5Crvy7TwfG8myWKmZ1kT/drtNzCbLljSjMViD47t4OT+fUnbRpJyZlW0kdm4TPP6MQVyK+tjZXS5LSTt6vk+yqrGwY0bIi/jMJQk8ma1xGa9hhP6kurlWiZ7c0RBiM12K8laCmrWH6dRJOldpm7f8e53odzmeP2lV6T+mKnX0bZkDq7UdLecTewj8oNdmrkskU4nMmOY8vzpd7wDXdvizp07IuqZOp4fHSJKU0k751UpEpspX4rwsqowPziQ6+spr4cBWRYLIzfgdUdSAc2a8C9Ld9p//mJBxbU5NqIoROR58pwYrBGFMai6bifmMSDrDfabRmqgyci3XdjWKHvBG6Uwny/8p895x64H37VRMTnO/XKoiC0R8oyX8xz3b9/BP/uN38K/+Z1Poshr2We9KYErRkDfV7tiG66XqwSUgBJQAkpACSiBy0JAX6help3SdSoBJaAElIASUAJK4OoSUKVwdff+0ly57Vv43h/7e/gv//5/j2x/hnsvPY/n/vhTsCxHBO9o7aqSOVuX6VdW6eZ1i6btZI5tOp1i/sTb0foBvFkGL0zQYUTF9C0seL4ncq1pGpnxOp2zKtoGHBthGEp9LyUvq4eZ+uV8V5ld27QYyxI9RXRTi0CU2bW+B8eyYdU1+rLEg/snaPJKEsJFXUmqeJIkOF+ukG82IjkpXTm/OPRsBA4kwUxRa1G+tgZ5Xkrd83Q6lTQppSrFLGfjBmGI0QbiOBJRSdlIIfzFl15CGESSYL1585bI0qLIEbEyuqfw7uW+6+Va0rMH16/j7P49nJ+eoSxKkcAD06muI0KcM3ApdLNsgqOjIyyX5yjzAkVTAZYjVc124OH4+nVJDp+dnsFxbWRpKteeJQkWiwU60+Ls9BzFJhfB7nkOyrpGxYpoy8IkzXaJ4/lcPrwwkiT38vQMURLjqaefwptvvonzB2d4+pln4DkObt+7K2xDprK5Vmu3R3nT4oln3iU119wXSu0gjBBEASzWcneNpI7bcUBAtty7JIaLXSUz09xMYYdJLAKbPzC7sZe9prDn17kbkWPhoMwR8BcSxuFh4pdil3N///1bA65tIfM8BI4rs4u576y23s1yfmiIZZY1k8ADzu6f4Ld/9Tfxb3/nk8iLRiXwpfmppQu9IAL6vtoFgdTDKAEloASUgBJQAkpACVwsAX2herE89WhKQAkoASWgBJSAElACF09ABfDFM9UjXiQBz8K3/cgP4L/+B/8ASRiJLHzh//g9rFfnMjuWVcqUk21bSSK4bQ3KqkFeNnBcFzfe9gRuve/9eKMqMKYZwukUfhjCdD3yukLbG3iOK8LNtB2iIMBsPoXFma2eK/ftm0Ykr6RkObuWCeO2xVDkACuSOXeXVb6s9U0Tmatbni5hdS1aCt8wxMvPvyyp37ZpELLi2XWwWa3lPEwAr7Y54iSSVKjvMM3cSZKYc4jvbnKYqpP1HN64hsP9fUm6ltuNyMcg2glNCkrGcCMvwGqzwoPlEr7vY7veYDZfiID1I841dlDkJYZ+lLppituq7fDO974Xr7/yEk7unuDB2Rkms6nMxmWid3cbEGeZiOdsOkU/juh6gxMK42YneMkzSZJdnXJDwQ5M0wxJGEpCmiz4uTdeex21pIQdqbKm+9xsN5KA9YJA/k1ZzJrk+d6e8PajEMl8KhXWB0eHePG55+Hau+roB6enGCmqOyPJadZqn5+dIV3s4an3v2eX9A4CmY3MpDCT3pvVFmVTIUozSQN344D0cF8kcG8GqXsebMD1fZl9zErxhvXi48N6cdMj9jzknOM89EjbGvumhy11z6x6tiQRTP/L5ykT2Lz2Ba/D87Fer2WtRVFJBTSvi19nUph/Yaqdt/XZKT7xy7+Gf/Ov/ndst/VFfnfpsZTA405A31d73HdI16cElIASUAJKQAkogStKQF+oXtGN18tWAkpACSgBJaAElMAlIqAC+BJt1pVbqmfhG7//+/Bj/91PIQ4DTKIYdlvjc7//b2E5lsg+ire+7zAMu1rl1abE3QdLmNFCkCQ4ePodsA6P0McJnPkUk8kcse+LzNtWFaqmBVjzy0SvzNGNsLeYYeiNCFiK1Wa9AfoeaRxJArTvB7RlgX65hNc0cIZ+l+AEw6L808Lm3gm6pkRdlvCDELdfuS1p2y9LUXSdJFRda8RoOjRNjzgJkWShrIUnqtsO7Wjj3nqLMq9l3dk0g9U2IorThInfGGGSIkxjdHUtspHzdjkn90tvvL6T1n6It739KSzPzlDXhYjusR8R+J5UKlOA102LeDqRdO7mbIlNXsAPfNRMMVuWpIabopQELhPThE0xGk6myLdb5NtcUsf8qKsSk/lM5iFT4CZBhEmWYr1Zi2jtmxan9++hqWtJwPq+B9P2qFjdTHnruEimM5m1nCUxQt9D3TRoux7v/YYPYrq/wL2T+9gu13jl+RcxXewhyjKsthvEcQwbA/auHeH0zj3sP/V2XH/qSTRlJVXOQRjLHOPtZoPlcoXZYoEkzeQa4TqwPRcN5b5twXY8SQ1znjNvnHVcdS1qzoceOD95kIrsYRzQjRacvsGTfY+E84uZBAYroHf7YfF4TFPDhvtwDjCv/2AxR16UcMQSD/JLBBTArAenQGYimk+Gpizwyz/3cfxvv/NJbItanod6UwJXgIC+r3YFNlkvUQkoASWgBJSAElACl5GAvlC9jLuma1YCSkAJKAEloASUwNUioB7hau33pblaO7DxDd/7Xfih//YnMZtMkfgBQtfB6vWXcX73dTSsXTYdBmNERo72CD8IsNlUuHP/HGOWwD84gjPfQ5BORf56cYpoNkXo+yJYC87vrVsMVYltmYugS5MEh/sLEXcUfsxstkUOz/R45+EhXio2MjfXUGau1/BGpmg9WUeWpFiu1jIXt1ueY+gawHYlffvql15FuS2lPpqp16GtRTwHjgXPtrAuSpmBS6FNizufTEROP1jnqEZIwpbnobxt12vY44DpNIbjeGjNiMViCpuC09vN942zFE3TYiKVywZxNkFV5Cg3Gwz9IPXGTE4zzUzpKOlp02OwmEQdcO36EdqiQF5U2GwrhIEPYwz80Idr21If7YYRnMCXiu1itZGK7Mn+Ht5843WZT7w6P0cUJZjN5yLUyc33fKxOTnB2dgrHs+VzcUSRnWJoG+TFltpUrovyOgx9ScVy7u/B227izsmpzD/mBlIAr9YrHN26CdePMF/M5Lisj+ac38n+AWbXDrE8O8XRzVuyzsl8gdVyiXuvvYbF8TGyvbnMKnb8AEHo497de/CiSOS2xTnCcQjbtdE2RiqfWRXdsP6Zv3jA5PnQoxl2PDsz4Om+w/4w7GYBjyMcymDO97UAy+ZT1YI9QD4Pa0AShGjLSs7x5fQv78MKcRZOUwxTBvN6yyLHz/70R/HJf/2HqIpGnsN6UwJf4wT0fbWv8Q3Wy1MCSkAJKAEloASUwGUloC9UL+vO6bqVgBJQAkpACSgBJXB1CKhCuDp7fWmu1I08fOh7/ib+3k/+JBZ7ezKP1R5GpFGAO89+WgRrW24lvdoZClOItOOs2M2mwBIWhvkC7mQO8PPpDF6aIoxjqWjem08RuC5WdYOzIhcJudqsReKmgY93Hh1KCrNqG3Rtiy4vsOe6yNIEb1SlzGrtHtyDn5cijTmrlaLOd3ZJVQpHpx+Qr5aS+qXYvH/vFNZooR9GEbLTaSqVySPrg5sGAwa5rzE9mqrbzel1LZwxiet5ONuWSOIQVVlju1qjaxq4gQ/HtpCEAaZpAo/S0bbl/pyt64cBas6oHQeESYTVci2C2WG1MeUkZ+LWNfLVBlVRIptlSCYZ/JHzcw08ywVcyl4jddpVx3rtGjErmgdIyrofDLL5FK7lYO/6MT78kb+Bk5P7+He/868wmF74sa6ZjKp6VwHd5TnOz05lJjHlN2Wp5weomw7z2QynD87hhSEcz8F0kuH8bAkncHH01NPYOzzE2RtviuDtqkp4H9y4gWSxj3e95xns7S3wz//pP4VpOiyeeAJRGolAPbh+A4v9A5klLNLbdXa1zK6LNMvk3Jt8g8PZHMZ1YBwH4GxoynH+ooBI8xHN0KNiDfRDAbxlzfcA9Dya6XE0dHh6GOFLopcqe5QEsIh//kkB/FDwWkMP37bhWmTcSXW4JIAxcuvhWY78m+yYOucvPHAu80d/+qP4/U/+kc4EvjQ/0XShb4GAvq/2FuDpQ5WAElACSkAJKAEloAQeHQF9ofro2OqRlYASUAJKQAkoASWgBC6GgArgi+GoR7kgAmEa4YPf8W34wf/iP8fh8XWRuxSW6IF3ZoC/vYc//+KreOm1N+HYrohA5iOdMMToeijNgHU8QZ9wzusEgx/AjjP4WSp1yZNphvk0k2Tvg7LEne0GSyZK2w6eGZB6Dg7SBKFry2zcoSgZBYbDRGjgwYwUfS3G81P4dS3V0F3Toa0bScjy36xKNk2LOs8Bw4rqBjUTmxR/toOu7aQ2mGlYSuX5YoGxN8jzDcauQ8MZxnkpqVL0u9Qt64ajOJPk8GazEYmZTmKURSWikclf1hJTsO7+zmTviMliulsHbFRNJ0nipuVHhyiOCRfnJ0u4no3JIpOY6vFsH/n6XObw9mBQ2cALA/QjYLoOru3A80KMjoOyqUU4f/u3fwf+/M/+FDefeQdefu4LyNe7JC+vYRwNAs+H4/pShTw0jaxn6Fs4fYUg8IgfHWf7Hh/jxWdfRDabyj41VY2m6+BlGa4/9ZTUY5+dPBAp+s0f+QjeuHMbXT8gm81E6D7zrmfwymuvYHW2hD/JJDV7g+L4+Fgqrbl/fyntfR8jq5ktC6bfCXGmsBseiWLfsdEOoyR+yZ8SuOmNVEAzDWyGEZu+Q8NfQuBxRguTweA9poXDGdKcAcwZwpS8rMe2dn9yzjSfJ7wWCuHIY9V2KVwxkNcgYpzHQ89/jyKxe9aSAyi2W3zs5/5n/O7vflol8AX93NHDPLYE9H21x3ZrdGFKQAkoASWgBJSAErjaBPSF6tXef716JaAElIASUAJKQAlcBgIqgC/DLl2FNVqQObZf/53fhh/8if8MhweHO2HquiKAmdcM7n8JGWq89NptvHa6QpilMnO2NQNGz8MGNgonhEkzjFEEh+nfOIEb7aqfOWt2Mp3A91y4jou87XB7u8ayrjA2Lay2Q+q52AsDhA5rmhtYm53EdcIAQRxJ0rNdLWFv1rDbVup766KUWmWK0J5zYlmnXNcwVSVzXAfazaHfVUczRbspYLuuVBaHnoeQ58tSOFGMERbKPMdqvUa5WiMKfXieg9oMsJk8LXOURSHJ2mkWSqLYmBGOY6Eqaplfuz+fwXIttHWJ+eE+bNOJ8F7lDXprFJFLAUyxyDnAm00pf4dtECcJvNHCNEuRFwVWeS5p3CTJ0FN89wZDPyKbLKQmuekaDMOIo2vH2G5znJ2fYeB+UHq6Loq6RFsXiKME2XwBx3FQbTawbQeTSYKuWEqa2A9jWJyRG8Z46dkXEE4T7O8d4OhggS+9+CKC6Qx+nKKrG9lzMOmcJHDjCPvXrmExX+Dk7m3ZJx4vnszgxTEOrh/JbN8gCHeNybYlSV6mvfn40ZHiZWFi+67cRz6s3f2qYUTJmb+c/cyZv32Pujcigln5XFIE81cQhlFkeTAMeLprsNcbEb+BJHwtuW6P6x5HzNMUDu9PCYwRIQVwU0tlNM9uDSNcLnXgs2E3D5gJYdZu8zy8htVmg1/6hY/j9//dp7DdtlfhJ4Re49UkoO+rXc1916tWAkpACSgBJaAElMBjT0BfqD72W6QLVAJKQAkoASWgBJTAlSegAvjKPwUeAwAWEGUJPvg3vw3f/xM/juMbN6ROV3yd7Uhq1MeIe3/yB2iqLU7ONzJ/dn50KDXB26oFVevadlH7kchfxLEIQD9OYMcJ4jhGGEVSAU15aDm2JE4flAWKpkFd1ejbBonnYmrb8MYBFmuWN1v0TQtvMsGUieKuQXn3DpyOs4MbSfvWZS0yz7JsdFWJvqnRdwajMVLvTGnKG5OdTIG2VSfJ04O9GQLfl6SxH0VyjPP1FkVeoO2H3QxZx8Le0QG8bIbTN9/AWNeoi61UNPN4nPPLmb+Ui6tNKfNvF7MMjutgvaW8DeB7No7nnClsJHncjYDjuVivt+iZWpY07oii2IiQZIo4DkOkaYxVXiBZzFFtC1kP5TklNmf2UmJTqldlAc/38fZ3fh2ef+45rJYruJTsvo+26xB6nCsMBMkE2XSKoe8kzZrGIUxdYStC2Jb0cXrtGHe/9DryqsD7P/BBHM6n+OM/+D04YSIzeWWOcBzDcl3EiwXS/X2R+VVeSM11Ms0QBSGS+ULOuXe4J0le1w8wUOM6nPfry14NbGnmjF1KVm4Q5/SKcN2lhEvWVmNATcnO6mgRsUYSybVhKnhEzT3mLGUmd61BksnHbYt3YoAHS1LATBi7riNCmLN9Y89FGgQ7ATwM8hz4v9h78x/L0vu87zn7fu5WVV29d89wZihqoWiZomxFioP8lAhJkNigINtSIsRKHCGB84OFOEEQIECC/BNCLGqBKUdmOKSHy5ByFAYUBdiRZDgStxlOz/T0Usvdzr6f4PmeIiMkDkxJM8Ou7vcOCtVdfe+57/u8771z63zO8zyEu8PF3+kOZsez9ATThT30aLtJMwZEDyMdyxxHjd/85b+Pz3/hK0hVJ/AT8EamhvAuKKDOq70LoqpDKgWUAkoBpYBSQCmgFFAK/PkVUB9U//waqiMoBZQCSgGlgFJAKaAUUAq8uwooAPzu6quO/q9SgM7f2McH//W/jH/7ox/FtRs3BZ4KML0AwLbtIrv/GpIH99B0DZKixmp1gPe/+AJef3Afj/MSuW6htlw0loXRZexzANvzobue9AO7dLFGIWzPFQBMEJj1LfZ1g31ZomQs8TjCM3REhHJ1hSFN4SYpaA+1DlZYRBGS7RrYbWF2nQDgMivF7cte37ap0RXlBHzrRvp9DXbFdp04QDkfzTQE4DEKeBWHMsu6KCUWmhAxyUtkjJAeBoF9lqXj6GAJw/FQFAX6pkXgEqzWOD/f4vR8C8ey4DHeuB3QdS1i9vjaBs43OwRRgChycGM1Fyf1dp+iajvMl0uUVYN0lwikpaOYncfsVaYTeTGLYWBAkRdwfDqNB3EzE5FKT+2oiRPX81xURY5r16/D8UNkdYW37r0lgHkc2WZLgtmhpytY07G8dgzf9wRgMx65KXKB2ATIIOy3bYmqzvd72IxKpsO2LGE4LnTHQV1XcP1Q4qe9xQKzg0N4vidrB9PC1edu4+DKkXQ8M2Kb60LQqlsmwC/ThGYYMh86fCfns4ZBunZHMHWZUJbu8wpAdQGAGQMtwJYO4LZBUrdox0EMuQTxBgCr66W/Nxp6vK9r4F1sYsJfAmXpAtY1AcOzIJC4Z9PQ4RqWdBI3NbuG6RRvJCJavkTBEQ27qNtWIsQ5SP5MZ0R1UeDXf/U38NnPfQl5WokM6qYUeIoUUOfVnqLFVFNRCigFlAJKAaWAUkAp8DQpoD6oPk2rqeaiFFAKKAWUAkoBpYBS4OlUQOGCp3NdL8esNMCJffzAT/4Yfuqnfxo3bt5BR8csQRzGCXaZljhcH/z+l2FbBlp2sLYDnr99C9evHOKLv/8HOO81lLYrfb8EiPIVhBIHTFhI5y/jhb3lHLbriM2z1YByGLBvGuyKEnlVSeyua+gIuxZmlkPbrGFlOXTLghnPEPo+8s2Z/AxVhYHArunQ1rUAOrpZ26KCNvRA28FkfzGJHDtjCVn7ThzNhIaMi17GIXRGEncdKkZGt+yW7ZET9DJ2eJgcqqvlXKKlNU1DWdbwPcLeFnlRYZ8WEkdsM154GNG2HUI6YT0bRVEhCF3YjoFjzt2xkaY5GrpoXQ9uEKApGyT7Pba7nWjUDRp6XcfzLzyHt157Xfp/6dTlemjQUXEchL+6Jm7Wkd7ZccByMYfr+thVNc7WOwxjD9OctK7ZZ9xOPcLR4QqHV47EOVxIl3ErEcecJ9+MGE3tMrabnbmGjpqO6raXn7V05BYFYJiwghA3P/B9AmUJUS3HFbgeX72KazeuSbQ2XeRcG0Je07GhW4yONiSquWV38wUtpfuXQJk3OsN56wcGO2uoxgG5dP/24rollC2rGhnXU5zBo7iqTfLnvkNsmAgNHasyx4qaSeewAYNjZJc1XeDjiNgPEPs+DH2Eb1iytgTPZdtJHHTH/dTwooRB4DEvEGC8t8Rkazr5tPyc61MWJf7hb/4WvvDK78h+UBD4crz9qVF+Vwqo82rflUzqTkoBpYBSQCmgFFAKKAWUAu+1AuqD6nutuHo+pYBSQCmgFFAKKAWUAkqBP60CCgD/aRVT93/HFLAjDz/A2Oef/ihu3byJvunEFck4YolptkwYtoNmc4L9W1+H4wcYCL36AbMgRFJXeH2fobY9DK4L3bIBywJcF04UQ7cteEEgxyBMduIQlueIc5W9ruu6QU34SvcrHcCEidoIOy9g7XZw6P5lDLRlwXBdWI4DLdlBTwsMdAg3jcTyEs7SmUt4zW7Zse2gEQgauvS5atIXO32ZpiXOU8sy4ZsGLFOHNvYSQV3VhKGQ8bRdAwMmwvkcTVOj2m4EmjpxLIC5yVLUdYui7pE3DaLQg3EBiB3bRBS4AlMd1xRYe7SYw7JNcaDy74TAg2ZKdzFBcZblEtvcDowXHnHj1g2sT87Ejdo2lQBMOnLzokTTdPBsS2KNCWCbpgX5qWVaSOoGedVhHHrMV4co8wxD20rMNd21bhzj+MZNhHEoXcf8pTkMIzx+/EgAazSfQ9cM0YkdwtvTx3A8D/HyEG3fIksStJoOI4hw9wd+AE1VioM6vnoMJ47gzmdYMmZ66GEMg3wRrnI/MXabsJf693TvaprAfUJhAmDeT2CuZQoAJiTO2dnctuLI5vrRpUvHMqE7AX01MPpbg02wPHQIdAOHvgs92eE2t/HQyd6j+9qi+1iDxEL7rodb167CJ5Q/OxUITlBct1PENPdVU9fo2+Y7sdR0AHN8hMDixaYTG6yoHpElKV5++RV89jO/jWSXKQj8jr1LqQN9jxVQ59W+xwugnl4poBRQCigFlAJKAaWAUuBfroD6oKp2hlJAKaAUUAooBZQCSgGlwJOugALAT/oKPaXjswIX3/+Tfxk/9dd/Bjdv3Lhw/hL+sqlVk9jmwTRgmBbu/59fhq/10v1Kd2rK6OKmRTZqqNjt6nji9iUoNEwHvevAj0KYjgPdtGA4DkLPQ02ISTerpiMfepzWJep+kPjjpqqls1dvGzhJBivP4OaFdPjqhgnTscSVaqUpQHdmUQrsFVdo12MkJCxLgcGDAFFdYp9J4kyCOl1D1w1yLINuVJLAuoLeNwKd6VTNq5YWVDR9j/PzM1w5PJI5FdvNpM+oCeQ0DQ35ei0O0LxqkBU1Fgt231oCaOkQ5fMTmBq6jjD0xMVLMOy7zhRHPY6om17GREdr3fYYwY5g2pYnYH64WqEuK6T7Ndq2RkfgWRN8DhI5TQDMP+d8vLhTNXEgu2GIqiiwOrqK3WY9QUz262ojLM9HuDjA/GA1xTYP7CMmCDfF+Vpm2VTIqxuYzWZIdhtZRycI0bSMSB5Rs1s3ijE/PIClG/CjCO5ygY5DNw2Jf6aD2jI0+I5zkQ5tyd5huHhP97JpCpTlRQLcO4wZJ/AddMC1bdFul2bYVxVq9u9euIkJu7lPSH9NzUBSVUwIFyDeaxo8y8StMEC+3eC2psFqG1kn7h12ALPvl07gWbzA7Zs3EFkmXv/qvxC3s2ZYaNseRVkKECbEFoc0I6wv3L6EwITj7DAmZGf3M53R7C0+3+/wuc++ii986lVst7k4zdVNKXDJFVDn1S75AqrhKwWUAkoBpYBSQCmgFHhaFVAfVJ/WlVXzUgooBZQCSgGlgFJAKfD0KKAQwdOzlpdmJgRuL/6VH8N/8B/+HF66cxda12GTJJPzlzvSMLC4coQGQHJ+hnv/7MuIPRueH3IB1qEAACAASURBVKAaR5wUJWrdQme7GF1XHL/shw2CEJbrY3BtzMNQ3J2jaUpk8CKOcN634mIthx7FMGDT1igZBUwHb15hKEpYdQWnqmE3New0g9H14hhlp63D72WBgYCOHcD9gI5u334ABAAzrriVnli6iRlqTODrOpbcn922hm0jjKLJucnu32wPU2PYMCT+uRs1lE2LfZ7ipReex/rBQ1iGjq7pkaalgGg6QNP1Gn7goO9HFGUtHcdxHKCua7Ts28WAsi4R+x4OVzM5vi5A1BVnMnuAOWyHTl5DQ9v1GMYRSVqxqFj6kleEtP2A/eYcdZnjdL1DXQ8Cfh3HAkktA5MJGhMCcXHbAkEYSMS1brpo6gpZmsIwNPmy/RB2OEMwiyWam7C6Zpx238E0TJw+fgTHMNEMPa7euCFdvHRAc3z8gu2gh46Xvv8DSPY7iUz2o5lcLDAagOvYEiHuOg4M24DDzmd2LtMdbhiyf+j21W1TYqcHxjK7Nnw/wGjq4sLlHqzaCvu8QNV14vhtylIgP+Ew19pibHXfY5eXwqst3xfHemiZ+MAswvl2h9U4YD4OAqMl0lrT4TmOAODl8gA3r16DjR5vv/E6DLqj/VDmmKQpsjxH27UCzceeceja5Oodx8nRPPI6hBoenem2feFkb7HZbfFPPvsqPvepL+B8mwmcVjelwCVWQJ1Xu8SLp4auFFAKKAWUAkoBpYBS4GlWQH1QfZpXV81NKaAUUAooBZQCSgGlwNOhgMIDT8c6XppZ6ARkf+XH8Vf/9i/g2vERTDpPW0YZNxKzS+enZtrwZzPonoM3fv+fYvv2G/BsA5blIhkGbEcNPTtfXQ8GQSOdv1EkLlGbgNN1cTSPpetVAJ9hiOu2pEMVI7Z0dGpAToDXNOI8NfYp3KKE2XQwCH/ZWZvn0uWrWQYMaDDyEmNdYqhq6Pxtr+3QlRV6RvU2U8wx+3zpurUsdrUCBhEpe2KHFkVZCcQLoxiO60Lre9RJgrpIxWHajQCxMf98cOsm9KHG/uFjhHGEtqxwcr4TGM1j0BFMhytdvU3Ty/EYET05R0dUVYFu6HC0nGG5CKDpdKBq8D1P3LZJXqOoGiwXIeLQRprkxNVYbzJA0xHOYgR+IFHV2/Mz9E2N802CbhgFZPK5yCHZQcs3kX1WwLIs6TKezXzM4higG5trm6QSXTyOA+wgRDBfwgkCcQszbplwnO7hfLvH/OgAD9+4B/qRr9y6JdB/f/pYnNyj7Uz7A8BisZDO3yTNJRKcz7u6eRVlliNazOViAi8K4YUBTM9Df9EzTCDKEWs2AbWFjvsn8GUfdV0jMJXPkeapxDzTIc2IaYH8RQVL/Omj7Ic8SWWPGb4H3fcFpn//YokPLmLcOz9HW2S4wuP2Uww0Xdd08tK1G/ghVrM52Eg8VKW4xy3Xhes6qOoGp+sNEvZPSyWxNkVHE04Doj2jqAmCAwJg00LVd9Jj3fcDttsNvvi5L+LTL38em62Kg740b45qoP8yBdR5NbUvlAJKAaWAUkApoBRQCigFnkgF1AfVJ3JZ1KCUAkoBpYBSQCmgFFAKKAX+hAIKAKvt8N4pYGh4/ic+gv/ov/w7uHJ4ICCVcbpd3YiLkvHHg2VCc1zoBKTjgG/87u+gzRPp8e1sB/UwojQMdJ4PnQCYkbpxDG8+F3eva9lTZ2wYoKU1lTHMjN91bOTjgGYcUHYdzscenaZhX9fIygLOdo8gzSTCdygKGEkGk1G//QjdMqCPo0Dh6vGpAOueY7/o/GXf78gA5aYWZ6Zt2xgImdsGru9jEPcqXaSVOGrpSiVgZYNrW7HntZZ/Wy4XWKcpbMeDH8cSI1ztdxJpzIjqfVmiaBsYuiUQtqsLmASQuiHgUqKGTQt1XUl0chD60jG8XMS4cjhDFPriqG2bEU0/omp7BL6Hti6Q7idQ2DMCetRRNR0Ob1xFvJghefQQu+0OuyQRJ61l2GjbBrbJztxRIHtLDboe2T7BleOlwEk3nAu0rC4c04yRdgMfXkQ4bEsXs2YYcCxLOmyTzRbLoyM8eOselleuSG/v7OAAu0cP4fiePI9J1/c4oM4yAf1uECHb7wW8RwdL6ekVkOr5sAIfrh+g7SfAzE5kxn9rji3w2A4DdPq053gsmDp6Qn3GehsGyroSADywL7mo0GcFHNOQCPCKXch1Az3yoc9m4v51PRc/GEf48eMr0uHL/uQ+zyWqmTfuEXFa9wMs0xanNKPJzaFDk9EBP4ijl2uYVRVONhtxatOVzGhrNv/SCcwLDNi9bBsGQteDZTs4T7YXbl8N7dBju9vhc6+8is988lXstgTV6q3+vXujU8/0Diqgzqu9g2KqQykFlAJKAaWAUkApoBRQCrxzCqgPqu+clupISgGlgFJAKaAUUAooBZQC744Cigq8O7qqo/6/FTA13P3xH8XP/dLfxfFqBY2Ruk2HVuDvOPWVWhZM35OYXzPw8PgbX8fjb/wRBrokTRu15aEzDAymiZERv0EI3fdgRTFCQmDXlS/GANNJ2bBPmP27BIeWif3QiWPztKlx2tYMRUYnoLaDXpZwNzt4dIpWBfS8hNa00AncugG2Ceg9MKQZNm++jT4nDNQFLEoXMGOKq2qK52VHrcbIYxO2Y0s/bkuYyKjpvhfgychmiy5m0xBAXJWFfOm2jcNr11Fn+RQl3XZ4cP8+bNPEoI3I6xqO44nbtqkmIKkRwva9gGHXcZGkO5RFjigKYEj/8IjlPMJyEUGnduTiuim68M97wtd9IZ2ztuvCoWPatuEvFzg6voYHr31THLb7fTI5VNkLvEuwXPhwHAetbkosc1Px5xscXVkhSVLMlsfwvVDijysCzqGD69Oh7WDUTIGztEkH8xWSzRr77VbGz2hjRjLTmc37sveW46Jjl85hOmk3J6cC2gm+izRDPItRdB1s10ZZllgeHsKKIlR0a5umQPeSTl5dg8bHUZuAz29O+0kfxclNiG17jgB3WS9Gc+cVxqaVdWPncXJ2jp59zp6L3jLgHiyniHDbxkLX8GPHx7jOiOtxRJrspBeaFzMQ8LJjmPuDMdW6YeHo6jU0+y3APmrGj1u29PsSjid1hXWayWuDcB/DAJfOZTkCYHJeBP7cX4zQpgNbOrSBbuixTvZ49eXP4TMvfx7bXaYQsHpXvowKqPNql3HV1JiVAkoBpYBSQCmgFFAKPAMKqA+qz8AiqykqBZQCSgGlgFJAKaAUuOQKKAB8yRfwUgzf0HD3X/swfuG/+XuYBRHMoYfWNCjz6qJ7tpfYXdP14MWxQF123b72e1/G+vQxWg2oCUD9CL1uSK8uI3zt+YKFs4jiGa4s5nAcW5y+7MglDGsHOn571OxLHQakGNCNI9ZNjaTvBfwyhplfbLR1kgxGkgB1DaNk7G8vUb8Yehx4DrLNHuU+hTb06JMcXZqiroqp73cYBBgKJARQlnSPtrB0HXQI644pUb10g7aEuK4H07Zhux4ragVa9l2LMAxR5iVWqxU2mw08x8Ub33wNjmUK9asIQ+lydl0YY4+hbTCwy5YboR/h2w6yMpdj8v7Xrhxhu1uLE9e1TeiGLg5Sz3MQhj7GfkCe1ciqFrt9Bsux4XsmFvNIIqtv3H4OpycnYAh2wa5eDVifb1AXFXxHlx7iuu1guD4MmBj6FmNboKxazFZHMgg+52weSTwz44/9wJd+W91yYHs+ZsfXcPb226jyXGAndVtvNqLd/OgKovlsemw8AWzbdgS6k14TdCfrNY7u3EaWZ6Kx6bnw4xlMx0HF2G66ZT0XRVlMnc2GCWe1wGhbGKkrL0KoKpimjfBwha5vBeg3ZSP9vflmK+vg+b70Re+3O4mUtn0f3jyWtXYIlOki7jrMDAMvzhd4cTmHRud3VYhbl3CZa8IQaYnqHjUcXr+B5OwxxqqETfc5ITH7pcdBHOyMBHc8H20/TGDcc+HZhPCFuLm52XbpHr7vw7YcJGUFzdDl3zjGKi/wyX/0SXzm069KHLRcaKFuSoHLo4A6r3Z51kqNVCmgFFAKKAWUAkoBpcAzpYD6oPpMLbearFJAKaAUUAooBZQCSoFLqYDCAZdy2S7PoNlT+9xf+hH87H/797CI5uKk1NtGOm3bthfHLF26dP+yw5exvbpro8sTfOOf/R62eYHONNFZDuB70AwLsC3A9+HHCwRRiPligZgAzLZh2BbacRTQyAjhvGuR9B3StkWFEQW/9z2yvhPnLeN9zWGAQbBKO+xmI9HPWprBojNYoneBqO+wv3cfRV7A1HVxe/Z1g3K/R1cWGNpWumHpECUEJjwl6KXTM/Rt6HylEQRrGtiDbHo+TN+XeF+CP9PUkSeZ/J332ScJbNMSeHr/9W/BsAyJDSbYY7QwYXfsE4Q2EtdcNz3yrIDvMALblVhofvc8C01L2F4K/CyqErOIbuBQ5sExN10H0wu/0ys7YoCOQeKWl4dHODk5FTdzmuUCnseR0dUE1pU4U7uuh+E4CNnXu9shPXmMYLmSOdIVTXdsNIvF3Vpm6RT9jAGLgwPpCB50A3lWSTx0nuZwAg9vvnFPxhctlrhy9y7KZA/L89FwbV1HNIqiSKBqkuzFsbw9OYXlT7Hgq1s3oQ2TU1Yc0uLGTQRWzw8P0VC3vIDluQKKDVOHv1jIXuQaVmkqLmD+2XMd6QG22ec7DCiyTL4P3SAO5fliPjmvx1E0NLQRM8fCLd/F87NILnYw2NdsGrA0A5Zhom5qaDojrT20VYG6zuFZFoa2F3d3xz2aZQJzw9kclhdIN3RTl2ATMJ3p3FJNUSPv26lnmvtXN2Gxn5nAeRjFCdy1LT75a7+Jlz/1Ks6l61ndlAKXRgF1Xu3SLJUaqFJAKaAUUAooBZQCSoFnSwH1QfXZWm81W6WAUkApoBRQCigFlAKXUQHFAi7jql2SMWuWjhc+8iP42f/qlxDMZzDGAWbZiGuV0LBvewGedGSC7l06fz0P7izE63/4+3jw5utoCLnonHV86XUV+Os5GH0P4eIAi8UcURAgsFzYtiUA+NuR0r2mIe9q5E2L07pEPkCcvmlHIFyjqwltIeDXHgaYNFQmCXSCtyyHUTTQtRF6VWNoGgxpgiYvYfYDjGGULlq6g/W+E9DJiF5dM0ADJjti6WTlPF2CXMbydq3EFxPqsYs2Wi4QxjMUWSrdwKujI+mO3a3XSNY7LA5XMBwb69MzGPqI/WYjUJLQOo5DRCF7kjuUVYUkbZCWDVzbxjKeSbSzro+wXRP90KKpCIkJi1vEcYDA90E7qMeI6rpB3UyuU2qcJQmu3rgqjlnX8wSw1+w77geBkkVayJ+DyJNuWh6XDm7DsOT+p2+9iXixEAhOgMqfhXEozl9xtxJKNq1EHhOsWq6HcHmI/XYjDttgsYTte9ifnIqbe3HjJjaPT+CvFgLNDcsC6JAtKwwE7Ox7bjvszs5g+gFW73sOwWyGnlHVZ6dTZ27boiGkNy2JWJZO3MlAiyAMYcWhvKro8q2rCvkuEdg+m8UotzvsT89guVOctxOGCJcLdF2Hpihx+4XnMfM8/PHjEwyMNc9z6HSNBx48jLgWeogtAnsfvmVKLDfjmyX13HbQSNdwK7HhjAjnHqFDmLHbXBPPC8RNTVd7mWfSv0wN6eouuM/YicyLFuS4U7cyL1yQvcaLK3jRQN3gY7/yq/jHr/y2xH0rCnxJ3kTVMNV5NbUHlAJKAaWAUkApoBRQCigFnkgF1AfVJ3JZ1KCUAkoBpYBSQCmgFFAKKAX+hAIKAKvt8K4oYDom7v7oh/BX/4v/HAdHR9B7gtIBNuOc80LgrwAq04Ru2bCCQACw4Troxw7/4p/+HrabNUbdQGtZ0BxfIqKtOBCXMPtd3TBGHM8xC334jiPRyOz6haaj7js044B86KQ3d12U4gJ2TRObusJWOohbgXH8svoBvqHDqip0aYJ+s4VOALxPxcnb1iXQNbCYtdx2GIsS6Lsp1pluYkLtltHBjcBJelzpwBRzs22J+5aRvOJ4Hgb5mR9G8OMIZV5AH0fpvSUA3KzXyHYJ/CgQ0OeEgTidH92/j3K/gwmaoR0EoY++rVHlGfKqR1URttIdq4srmD3DdADbti7QkOCzpEOVmnIO0BEFrjhPc0YH01UbTqD2yrVjvPXmPYkrJoQlLOZYCCabisfSEEaBwMa2G1A3rThQgzASR/M+2aNvWrRtDc/1MF/O4YW+OFX7rkNd1tjtdygJS3Ud8WKFqmtR1Q2ieD7tyZGYVoe3OpjuZ1uYXbki0Heo6KD9tpY28v0eVV3Dv30bwWoJXbqca9TpXuKdq4z9yhbA+OcolDkFdBBzPnRA0zntexILzp8xGnsxnwmUZsR0V9ZyYYHpuxLbHQTB5A63bORFKbHTYz+izlLUaSpOYts25UKBY9fBjVkEz7YQsp9aOqCdyYFNpzr7gXlBBKPI2e3c8EKBAX0/iHuZrxP2RfN5Cb/7vpHXD9ejaTqUNb3tBP6muJmp5/R3dgnr8nheiNB2NT729z+Gz3zmf0eyy+UiAXVTCjzhCqjzak/4AqnhKQWUAkoBpYBSQCmgFHhWFVAfVJ/VlVfzVgooBZQCSgGlgFJAKXB5FFAI4PKs1aUZqenZuPXhH8ZP/cJ/jOvXb0Lvuu84Zo2mQd9001wIwEwTBsGW58IOfOlVffTmG3jtta+hbDsMuo6BkcG2A8MP4Cxm8KMYXhRKfyyBYxz64mR1TRuWbqLFgFo6VAckbYO6a/EoTdFfOF4f5TnO8gJj28KzTIFsBMDuOMDuR4xlgXa/w5DkMNdb5CdnaPcJ+q6ZIqjHHuhaAZuWBvRFJZ2xI3HpSGQ5xQ6TsIkDc+zAkl4BbgTA4vw0YBoWDAJk9g97LuqyEnBs2bb0zLq+h4Z9wVGIeDlHutsiPd9gbGrYhgbPd1EVGdL9FsOoo2VBr2YIFCQM5HPNFwFMg+x6coj2I6Eiee4osc4ca98QburTfCxLOndXq7lA0tOztfTgOnSqEuhWjJJuxfnLf58gLJm7gW4YBTSv2Du82cLg/HUNQ99jNotkjnS00nndNrVAyboqBSozUpnubwL/YYAch85hrrETzwSO0inOjugiScU5zvjloWvhegEefOtbmB0dILxzG5ZpIs+njmZUjWjEsRp0xhqGXGzgRbHEagvgJtPHKPCbcJoLdWW1wnp9jv35OYp9gjIrBK568xmCmD3Nubho6TI3Ah+h48mchqZGvtlJV7Lt+kBTY27quH20FJcw3eBx4CFwXVh06XLepomGFw6w/xeQixg4X7qsuVvoCifspbvc9gPpdx76UaK9u3YQqG87tuwvRnRzrrIXNW360jW0XSe9y1yjX/61X8P/8Y9/B5tdpiDwpXlXfWYHqs6rPbNLryauFFAKKAWUAkoBpYBS4MlWQH1QfbLXR41OKaAUUAooBZQCSgGlgFJABYGqPfAOK2D4Nu5++Ifxb/yNv46rd+/CYVxyP8BsOoGPlqahpQvVsqBfuH919rD6rkQBsy/2j//5H+Dhw7cB25F+WLAj1/UAgrbVCvFsJnDQ9X14YYDQ88VdaWuMWtbRYEAzdCiHFjtCsr7HeZqi6ggybdxjT23boq9ruASCdNTK9xFG1aBnNHGeAVmB8XSN5q0H6PIMXVFJNLHBjOemFgfv0FQS+Uu3JmHqOHQC1djTSgjHn9EpzF8OTQJIdua2nUC6bzs16e6km5Swr8or6TImLKVH1/d9if41TBMVn6dt5LkJGunsLPIUBd22dJBy7oOGvKxhWrbEQZsWQTOZ9YBx7DGMnYBFx3LEhUznMWOXOVLCQ7qUF6sV3v+Bl/DwwUNUVS0R07yvqZvI9jt0fSsAlpBycplaAlcJJgmVw/kCbd9KPLL0IPc9XJfdtPxy0XY9ijwTOEmYXFc12n6Et1wIDCW8pcOW92VUtjOLBWYTjtqeh3y3h26wV3gmULMsShnj8QfeP83Ns9FWNXYPH2K8cPSatiWA3TRMuNw/0RT5XGa57KHocCUdzCbXVvYpu41bgdfrB49I7qVbmD87vHpFnqckvNZ0WJEPW9OREHqzPbmne3e6yIHOd1cDbh0ssOSetSwEroV5GEhPtUBpXuTATmGOVSCuI68NakcgTfjbX2jOjl+5jkDXUNQ16rpDWbaYz2M5FvcO9x2BOjedrA/3XE8HcI+mbwVOf+LXP45XPv1FrHfFO/wOoA6nFHhHFVDn1d5ROdXBlAJKAaWAUkApoBRQCigF3ikF1AfVd0pJdRylgFJAKaAUUAooBZQCSoF3SwHlAH63lH0Gj2sGLq5/+IP4yZ/5KG7dfU7gFwGw1fYw+1HgIuEpYaVE1Zo2RkOX2GcnjiTaebM+x9e/+n8hZRcvgbDriQvYns9hhSGixRyHBysBeYzsJbQMbReeTvClSbcrvbiDAOAOu7ZGM/TIihxv7VMYuoa0rlEysrjvxaXKRzKa12FPb1bQfooqSzEUFayiQvP6PfR1KZ2ytu0gnEVos0IgcVfk0v1LQEv4ScPvQMdm1wv4ZC+xLl3Bo0DLUbqHm8mlSTjHPlvCzYGRzR7ydHKWzlZLLA5WEmssoHgYBAbyWE2eQmOPbkvIOKDYb1Gwt9iwUTQD9nkNx7IQx5H07NqE7bqGqs7FgWsSqtq2OFB9Q5N16UegHUZ044jZbIlbt27g5OQcfuhiv9vLPKh5nmWoqIU4UjVxDRM8imt36GSOV6/egDePkO722K3PpfdXo9PVMuCGIQzLli7bqq6w3yYSBz07PMTs+jGagvC9wOLwUBB6Vbdw5zNxi1sS8e2gqkqB5bKX6Jpl3zEjlRdzGJousJ1A9M0/+mNZx2CxEIguncKajmC1kshmAmiCYst14bKfmBica6IBVZphYES4aYhbmhct1GUpxz++fVMel+x2sHwX84MVtqdn0muc7lN55duOJfsCTQfbMHB9OcPxLJJ9ZpsmLFNH6HmyTpyHdtEpTVc0XcqeH0yO4p7wd4LAnCf9yj2vKaBruu+l+7drgdVqKV3HnLzEjLM7uyOon05LdITSjIImaCao13V8/Df+AT7zyS9it8sErqubUuAJVECdV3sCF0UNSSmgFFAKKAWUAkoBpYBSQH71UjelgFJAKaAUUAooBZQCSgGlwBOtgALAT/TyXJ7BEf7e+tEP4Sd++q/h+vveB3QdrLaD3XYw2wEmo33ZtWpb0o9KhyPjfqUDmL2qBMCei2987Wt44963BKQarovZ0SGTcWEGIdz5HFEUYrlYynFsl0DQhmc6CGChh4YKvXzRAZz3LQp23+oaTrdbPNwlcExDemaLuhH3KHGhZ+hwCN0MA11ZYihKaH2H4tEJLF1Df7JBc37GXGe4lo2hajA0DbqywEj6xkhnyxYALPC3b8XtS4cse17pQiW9M2wTDUEt432JNwm/DRP9xTHC2UzAMUGfF0ZYHRxgn+6neF8+nnHKjPGtKxgEzW2Pvq1Qp1tk+wx5wy7eUTqP2fN7sFwiL3I4ji16llUhgFMAJJ2n44jYNdGxS7bv0bQD6FUOw5nES9OZ7Do2Hj18IJCafccGgTE7aLsGtmXAJ0jVTZR1JzHUlbiFHdx98QWMroP1yQnq3R5dXYqLOIxCmH6AghHNdY2TR+cCjW+//wUYgYcyzZGutwiXc5k3I4utIJz6e0fAtB3UdY2uqsRxTPcy99L8xg2BumWSydwcx8Lm5BRlmsANAnFL1/u9HMtbLif3ssZ+3AGjacp60d1Nfeo0Q1Owp7qFH3jiNqd7uEgzcdj6USjAva0YHD1geXyE4nyDQdNwfnI+AV0NMAn2e8ZxG7i6muPu0QohwbtBV7YOy9Dh2Y78mR3W/cC9Q//uFOXMjUDHcScu4MnRy3m0/SCRzlP/cgfb9qTvmf9GYEzQTtBNoE3oS4BNACxv9hfx0ITIPGHxW7/xD/HZT72K002i4qAvz9vtszRSdV7tWVptNVelgFJAKaAUUAooBZQCl0gB9UH1Ei2WGqpSQCmgFFAKKAWUAkqBZ1QBBYCf0YV/J6dtBS7ufOQv4Cd+5qO489JLGLsOI12uZQW9biVOl25R27Cg0aTITt8L96tGB2TgQw8DlG2Dr371j3F6diaRyIbvYXl8BRp0GJ6HII4l9jcOQzi+K45ZQzdhaRZcmOi0EfXYSwfwvq+R9S3qphEY9+B8jbyqxGmZ1TWKivG5tXSyBo4l0dTmMGDmuKiTPYZuQLndoM1yaHmFIUsFIGqMr2bHLgFsU08RvqY5zYnArSyky5W0ko5QUjXCb3YEm46Nvm7EBUy3Mvt/eRvaRgAf50ZXL6OGV4eH4uR0qEtVCqyUXzAlCljCplGlKTSCWK3HdrPHyTpBXjQCN3nsA/bYbjcCAAlr+Tg6P+km5hHYgGubOmzXERpYlhXKanpsOPNxdHQs8HF9dib/Rhh8cDCHDvbTTroSxHNRq3aQ5yZ4TtIMV69dhTVnVLePar9FuVuLy5nAu9EMgG5pAOkugxdFuPHcXZRNjbYosTvfIJjPpKOXnbeMbKbGWZJKBDShKDt4RQfpkbYQHKwwm8XYn6/RlLV0CNuOI05jun9HOrIxwoqiC1Dfiw6TC9umJRZ9W8M0LXF6g7HLTSNw1mH3r0DgUuKq6WDnxQx9N4gDmHt1/dbb3wHF06L2onUQ+BJr7poG7hwssAh8OPw7HfCE8aLDCJdQ3jIF9Es0Nt3jli1rOTmALzy67JweRpSyryVgHFE8Ezc14TTjsPl49iBLVzC3zEj3PW3SjOs2BPTSBTzwOFWJz3/603jlk6/i7GwvTnB1Uwo8QQqo82pP0GKooSgFlAJKAaWAUkApoBRQCvw/CqgPqmo3KAWUAkoBpYBSQCmgFFAKPOkKqNP9T/oKPeHjMwMHdz/yI/g3/+bP4M5L78c49BibVsBvX5YY61agq03oZTlo2gaW48Ak4LUtWJ4n7t/Rc/Hmwwf46te/Jq5GEI76HoJZLD24MWDY+gAAIABJREFUQRRhEc3gziIEvg+fYNByiIal95f4lU22dP+26HHeFii7Dk3XCbQ7Tfdo6xZN22FXVvIcTZoipMuYAJqgdhxxbTaDUdfYbLZI0gRDVaHbJUDdoiMArirpCZZkXYLenhG8tTh3CRo5T4K/pm0FOvZVJT267Apm/DEjpOlK1cjjCPAYycv5QoPtOfB8D14Qwg586cFljC+PxQhmxg/TBdy3nYBNRlBLp6zvoGoavHnvIc5P1+JqpT6z2Qzn2y3KuhbXr+vaEglM5zDvQ/BIN6of+hJ1XNcEnIwWHmG6OuIgguk6EoVM+Epn62wWwjI0uPbU+UvASJBIXctqgq78u2VZ4taNVkt48zn2p49R77biJN5nJYwwlA7nJi0QzOdYXLmCs9NTcUzvNhusrhyLu5bxzOHBofRAs8OW0JbRyIy2LvMSV+7cgs59NfSYe77ELb/55luyBoSmTVNJx2/POWsa/MVctGactkQmGwaqopQLBVzfgcY1JVxlrLdERFdwfQ9hFKMqism53Hboucfp5PUc6eplLzGjtelIlhu7rzUNcRyKZrZpYOG5mPu+wF66ssU9Lf/RXD6IC5hjFncyu4h5kYDOmOteLiSgw5c92oxx5ngZ2U1XdhxFaOlW9n1xAPOIdLfzPuza5sUWJfcjj6hNF19w3owD533qMsOXPvvbeOXlz+PB6VZB4Cf8PfcZG546r/aMLbiarlJAKaAUUAooBZQCSoHLooD6oHpZVkqNUymgFFAKKAWUAkoBpcCzq4ACwM/u2v+5Z276Nt73lwh//wZuvPCiQFSDkbp0/zadgGB0/QXsnEAXIRajgAkcbdeF5fmwogCtaeCrr30Tr937FgzThu44GH0XjEVm5O4sjHE4X8CKfTiOC98J4Bm2uIPpjSWILNmHiw750CBta4FeBGO7LMM+L1A3LQpG+dLFa+po9wkCy0LEiGFxwxqwhwFB12O32SIvComCHsvJOTzmBcaiwLDboc8LcTWPbYOeTmB2ANt0iroY+2GK7e0GiYgmuGV0s7iENSDZbOQ+hMAE4XRyEpjqJgSOz2dLMOOZ0cN0DXdtKzHWYRCgyFJUEj9M97EuYJjOUQb8njw6xYO3HgjgJYi2bBdZVaK5AKeeM/X+0pEsUcfsNLYMhLNA4q2pVVV14oItqkJihY+uXRUIujk5EycqkS+hs+c40CTCmnHHmoBErgHjnOkopuuYHbd0v/pHxzAcF8mjR6iSBHldYTBMifdushJOECI8WElks+c62J6eYnF8ddoj7MmlA5jHsm3pVW6qUkDsqOmYH1+R6G8Cz5CR4tBwdr4RSL07PYMVegKR6drlnvKCQDRt2w6O50lEc77ZT53AYwe0Hdr9XmKjTcuUPe0FPpqqkeeVOGU6gIde1pPaOK6H3fla+n6pEcfI/UJtPNeF7zmIwwCeaWDue5gHgawZYT4vZpB4cGrJF8jQoyhKgbnsWWbEOaEwYfLElXsB4bwwgFHQYRgJBKZTmUCXry/uN+4/iTjXDZi2jWYY5SIBwl/Zq6YlF2PwMeKoTlN8+X/7El7+5Kt4+HgtMeTqphR4AhRQ59WegEVQQ1AKKAWUAkoBpYBSQCmgFPj/KqA+qKpdoRRQCigFlAJKAaWAUkAp8KQroE7zP+kr9ISOj322Nz/yF/Dv/q2fx+0XXpRI4pGgku7IqhKQRhynj5OLcQqrHWEy8lZjDLQOkxHOtg3Dc7ErC/zRN7+BdZ4I9GL/L3wfXhxK9PMiDHG0XAqoEyhouvB15zsAuMOIBB1SdMj6GnXbIC9LxLqFr56fIslK6f5l7yxdmgS1XV4AdY0wDGRcJm29bQvs9gLz6qqCbuowCA/pwmw7dNstBsZCl+UE5QgCMcpcCQarPEddMLIZsFxvcgmPjFU2BcbRuUt4S7hIS6bE9dqTM7eqC1iGCc/xoLsWZvMFVkeHKNlHK33CBvIsRVfk0IZe3MJ03NIRSkhIIHr2+AzJZoemrtD3I7qLDlj2DLuWCfsi0phRzQSOnDOdx4ato64aFFUjscVpmgtsvHrjhsDxb33zdXF3d10j3bZ02jJy2DRNWpkFPHZCgDUB9nQBB+JwBTTLRnT1GkbdxPbtB6iyVADz8toNgd/sp42ODgVsc0zJ2Rm85QrRfCaOYQHArgdvFqFn/28zxVxz3qNhkqILvKYDt2G3c12hTTOJzzZdV2Ato57jxVKAdJZl4pSlq5zfuY6MXOZeQNugyXP4yyUsy7jYwxD4y+dg5HdTsn9Yk/jrIk0FuOfbnTi5qSt1Ggj4uQfEFW5JfLZvWziez3C0mMlrgvDfdR1YujFBfMZO8/nreoqHJmRnX7ZufMcBzBhrxmjze1nV8MNINBRYbejI0hRt3cjjRXu6fTVD4Hw7DnIsgn3uxzzPBPzzfwLcH0WW4ytf+go++YnP4u3H56oT+Al9733GhqXOqz1jC66mqxRQCigFlAJKAaWAUuCyKKA+qF6WlVLjVAooBZQCSgGlgFJAKfDsKqAA8LO79n/mmWuWjvf9xQ/h3/pP/hZuvu95gWKWrqNjXHKeY6jpiu0kztezHQGddI7SMUunIvtvNZ39rj4Ikhnve//sDF+79y2MdKjaFkzPA4IAdhggCkOEUYTDOIbPDlXXg25acLUpApq/eDXaiO3YYj82yLtaHKkEwO5o4Ounp0izfHJu9r2AaroiCfuQpFP/qmNPEcvsxr2YB0EcXajmqMFqO4wE23Te0tVL+Ei3Z9NiqGuBtHWSSbwzQSAhtjeL0TN2usqlw5aRyFmaIfCDqb+WXbx0ERPSDj2qphA3Z2C7CFdzOUY4m4t8BLq783MBhxxvU2SwHQue5wvcy5MU3nwmvHl7vkG2T9FUlUBLQkSNPcCmIcCa8cOx72A5jwQQEgwyvrppOuR5IS7kru2R5Zno7LsOTh89EtCtj5P71bLsKaZ4HKc+Z93AoJnIyxpBFEKng9mxxTFLWGuHEVa37qItS5y+8QayLEW0Wsn8GEZNBzPXhHo2eQF7Ncd8uRIIHywXMHwfThyJU7UucunK1U0bg8E+YQPpPsFAx20QIDk5gTGOCBYLcR4zoplzDoJQ4rDLspjikLk/CVn7TvqUHZkT64AtGBLH3En8NTuaxdU7jpjNZyiSVKLFPd/HbrNGuU+lN1jWWGPvr4f1+XrSZBzE1UxHNpHs9dUSx8u5aCMdz44DRxy5Uzdzxv3Td/BdF47rCoSlI/vbN14owMdJZHdVw/UDWS9GPfOWJQmqIkfTNHJBAPt/kyST48wWC5gO19MXsN5IFzXjpbkV2Qs9iuv9d7/0FXzif30Fb7+tIPCf+U1SPfCdUkCdV3unlFTHUQooBZQCSgGlgFJAKaAUeEcVUB9U31E51cGUAkoBpYBSQCmgFFAKKAXeBQUUAH4XRH2qD2loePEjH8S/95/9Ig5v3hDIRWgJRskWhbhqCc0Yb8zeWYJhuiHJOwk7p+rcAToBqcArE4024JsPHuAkSQRsEfC6UYCRXcGeJ5CLPa4HsxlmQQCdrmHG3sKCDhM93ZDosRsb7Ppaun+LuhbImJQNtvsEWV6Iy7dnR+vFb2oEwXZVwiFkYwQz6V/TwOwatEkurmV25RIxm3Ur8dY63ZnDgC7NBIB2ZSHwryor9FUtDlU6QAnV3PkcrcQ1FwIpg3AmAJLglxm7BIqEi9JH67AP2ZnifDW6VWcCKaPVAaqqEvha8lh1LT21dMrOlwtxVTdFiTTdY3l4KLrSAdq1g7iRH9+/D9NiT7Im8c/sI2Zs9DzyMJ8FEvXbc8MKnLdl6xI8pmmK7WYL27FRlTXGnp3GLcahFYium4ZARcJrQIftemg6ulIruDG7jl2JQ+a6s7OYIHl2dBVmFMk+WT9+IHD4+MYtiVJO9ns4QSDzSU7XOLhzA5YA81RArrtcSmc04Sv1Yg+vxf0znwkA35+cccPJRQd1koj+8ZVD9Nx77OrlhQcDW4Uh3cN1U4uTV+s6AbAO47R9T/YG9y5d2m1eCERv2kr047HDMES534MTc0Nf1r3YJajTbIqXZsSyoYnLPNslE2Rml3Xgiys69hzcXC0ndzSPYduwDF3c1t+23LZVKbq7roexH+V1w9cFY8AJlLl96b6m9ATIfC3Qec2ftS1d7g3SNMOWTnVNx+npGV+euHn7Bky5vymOY+pCLSWenCiYUdO6LnP6yu9+Bb/58Zfx5v1TFQf9VL+hP/GTU+fVnvglUgNUCigFlAJKAaWAUkAp8GwqoD6oPpvrrmatFFAKKAWUAkoBpYBS4DIpoADwZVqt7/FYdVPD7Q//EH72l/4ugsVKXIOMLJZ60mGAVjUCQAlOLUYbMyaYPansHmXMbtfJfRnTSzDlhSHcwEPWVPjDe6+jZ1+pYcINfESLOQzPEzhIp7AbR1iGEeIwAkwDlkHHI/tzDTTjiBw99kONpGuQ0f1bVUjzHElVoc5KJLu9dKby5hmGRP4SaHp1DZuQkJDNMsXpaTQ1xqyE7k4RvChr6NJrXMGkIzWKsHnwCANjlgl0iS3ZEdwSpnUC6tjxS2dmst1JB6zAZWgyd3auUq+B3byE0Ozm9T1xbBKIOzojfgfojo3j69dxenIi4FHilocBVZoJ5HMCRkDbk3vV8yTCl39frlbYbnbohw7FZotsv5f5ERIS+NJFaplTpzDHSljKSGPPccXN7Xgu9tuNQESuJbtjp1hiTVzEPBbXUmKp6SrWqeeAYdTkZ/Or1ycHKqHmRSeuRCGHEfwVIbWF9aOHyJM9VlevSUwzXb9uGKBvW5w+eoyrt27CCgOB3qbv4+DuHZR5ia7v5NiEl6Nlw57NUTST05nzY/d0u9kKzCREztJcAH5dFAJtLbrOBXy2AvB5sYJtmIjiAC7XgPOqW5jDiLOHjwSO8mf6OMCiw9cyBdwztpsR1HmaoUpzWcf5aiUXDPRtDddxcXZy+h1Ie3CwEpc4QfpLt28g9lyJi5b4ZlMTqO7SddwP4nqmvoHny89449p3fYuyKiVWOg7ZW63B90Pp+qXuJMOO66Aqp7jzpCxRN71A+UU8w5KR2sT1liWdw/0woqhK6SI2NQN118hr1rEscXn/zj/5En7lV/8XvPn2iYLA3+P33mf46dV5tWd48dXUlQJKAaWAUkApoBRQCjzJCqgPqk/y6qixKQWUAkoBpYBSQCmgFFAKCLdSMigFvhsFdEvDCz/6Ifyn/8N/j3bgrzo6DH2EY1riSJRe1rICBJaNsHXCyl5AKN2LdLZKzHGRX8DQUTpOPd/FWVXicZGIm5ExxEVPR6wLL5ohiiMEsxk8fnddeJ4nUcqMay41DT2hI92xWo+i75G2LfZVgawqsd+lAjD7ukG23WFblOK6tIdexsjxmXUDs6X7cpAYYjog2QNsssOVXLtpYTadxDxrVQmtrrC6foz1vftyP/a/EkgS0BHo0aEp0c6GifTsTPqKXdtDnu7lPoM2Ik+pgYax6wXEESZKr+s4Sh8xI5TpAiUgL4ocbddNvceWjTLPp87atkU8n8EPA+kZLvJMXLQCdTUN8/kSD+/fhx94SNcb7Ddr2LYj0I9uUzpAp2hidsJ6Mnc6VAkSXc8VCJmnqURBl1WBhDDYtDCfzySqmDBTYqVdWyK7GXHMqdON6sxiNHUr86kzxlpPMdfBfAnDDxAuFtLFfP7ogayxH8eiTdXUYr99+K17uPl974ftugLQD+/eAWxH+ox5Y/QxYX3P/l/XRUeXcdcL/E4fPkLx1tuwjw7hHazk/lwjAlaNrle6fe1pL44CqQdxXIeOC8d3UGW5uIW7vMTICxraWmKrCdwJgglYHd+VN862qFHkqQDxwA/FSb06WOLRvTfF3cw14hUPnhfguefuSIT3o4cP8eKtGxIDzQsBwjASyGzZlsBtXhTgWo6Mi+tEkMx/m7p6R3GDF3mBg+USDmPMockeqtiN3PZyAQG14J7hy7RqO9J9GffNa9fFja2ZGhqCb9tG07biStc1A33PCxNG2Re+5wng/tQrn8OvfuzjePvBmcSLq5tS4D1WQJ1Xe48FV0+nFFAKKAWUAkoBpYBSQCnw3SmgPqh+dzqpeykFlAJKAaWAUkApoBRQCnzvFFAA+Hun/aV5Zs3Q8eKP/RD+zv/0P8KxXJzTVUkXKXt86UAt8ouu1E46dMX9qxNEteLodBwCs1G6TUmR+Oe2arA8WODo6hG+8Id/gEwcjJrARE03EYUResPA6sohLM8X120URRKda5u2HH+HDg0BLztwhx5lP33ti2KCwNs924YxNA1ix8X9s1M0WS6Rv75poCTU7OhSHQTu0cWpew60vIDRtOIUJfij01L6fwmvmxoHt67j7K0HGOn+pWPYsi9gcTPB7RGo2w6h70rk7vbhY7iuix7D5NTkmLsedVnD9RyB2uKatqlZJ1HHdOPSsZrudijKAsfXruHk4SM5Nt3AUeiLG7Vv6YalO3SQeGiOlxCbQLVIM/n3/XojcJGgmY5fxifTqbpczCSCmDfGQrP/la5lunqXByvcf/0NzGYzrE8f4Yw9t5ohMJKua0Mz0LW1PA/XMwpdWBZBv4eefbQEj4TcfC72JWOQddS9yYHrhzGy/U7c3YTb7Hh+dP9tXLl9E2+//i1ce+kFRPOFQG0YJlY3bgik3u73Mn66WHXfg86Y6DyDZlpyocH6G69haGvoR8cCwm3XQVNU8tgoCuH7nriZecGCSSdw3yIiRM4KaBpjuafocu6TZpdgHDrpeh4uupQZjy3wfgDy3Q55nopr3fcYXw0B4nQFEwozRpu6E9zHnKeui8Y3r17B1YOluJR912MFNrRhcvmyu5rjcm1LnLuOY0l3MWExY8q5xjRWF1Uua8e9U5Ql2nYQXaEP4irmBRoCjNtG+rbpJL557YY49jnnqiovLjgIZe9kOY/Romlq2HQYx9Hk7td1vPzyy/iff+XjeOvBGr36P8aled9+Sgaqzqs9JQuppqEUUAooBZQCSgGlgFLgaVNAfVB92lZUzUcpoBRQCigFlAJKAaXA06eAOp3/9K3pOzoj3TLw3Ic+iF/87/5rXH/utrgPzzYJdE2Hrk39pGNTCyBjDDIdwQ6dsH0vkI3Ekp2jvD+BFIFwmRVTVPDBEudFirf2W4Go7JXV6ISFJn2sluchnkUCC4MoQDCP4douPNuFa9hI0KEYe2Rdh7RrUfW9fIn7N8vRFnQkDwK/2rbDPt2jYzxuksHkb2scH12ljKhmL6qhQxsHiX92OC+6PssSyHKBZZzvwdEBun5EwZ5ZRiAbUzdrneXSf8yS2Y7OzSCUft8mJ6hzpnhpxjdXtUT00nFJcEjozRjs57//RQHSj996W9ykZVPB9wOJ9x3bRhyldP8y/pcA2NAhblECO7o2/SBEzR7idgLXbVNjv90KkBY36Uhnry9wjwSRMJgRzdLTq7Gi2JQoYjpKOdfn3/e8AFmOL9ns8PjkBIbjSdcvI4I5bzqfq7ZGQ4eyqcF3HViWA3M2l7m4tikXBhCY8sij4yJYrcTV63kuRl3D/PAQpIplyZjuHVa3bgq49lcrhMuF3JeAm32+3D+MdBb3KgFlGCIllIeOJM/R73YSDz5YNgZdx2joCMIAke8jqyoMdYN5GIrTvCgKmIThnH9dwda0aS+P3MMG0tMNtJ7zMlCX5dTt3HCPEyUDdhCgylLZ49TadTzRd/34sYB5utvrup7Wjx3TuoY7V4/FqU01bl45gmnpcCwTgeNfXCBBL/soFwMQDBPS8/VDR7hOeJxnE3DnBQZlJeOlU1s3bXm9ca0kaZx7khc+sCOYa2KYsg8IwOfzhYDenmO2LWRZhjieIc0y5GUhjmA6innRBgEzL1xgXPonPvEJ/NqvfwL3H20VBH5H32HVwf4VCqjzamqLKAWUAkoBpYBSQCmgFFAKPJEKqA+qT+SyqEEpBZQCSgGlgFJAKaAUUAr8CQUUAFbb4f9XAcMx8dKP/BD+2i/+bVy7fQfL1QJlUWJHN6jkwRLVjgLGCMHonvQJOxkJLc7PXtyPBFPD0KJjPysjnosC8YzRvyHeWp9IBDQ7XQmpCLoY02swnthxJHb4+Nox7MCH5fqIo0iigU2CTWjYDw22TY16GFGNg3T+5lUt/b+E0uh6AVYEYkmeAUUpPb38DvbAEkzT/Uv3J3uM6xom3b+Myq1q6UQlLMvP13KM2fGR9NWW7Padxwjnc9RphoGRx+yPZby0rgtQ7Zoa+jAK/GuyDA0d0XwOOnTZt8tY7G6QjuQ7L9wVwEv3KPtfCXoZc00onazPpYeXcJIa09lKgMoIaMb4dmUlHcLsAc73Gco0xfnpQ4kPJnwncCZwF1cxgLIsxE0qj207AZbLw6UAXILEPC9w8+Z1AbG7fSLQnz+jk9TzfImKbsVZqkvMMaH2MHRYLWeT4/XaDWSn55h5zhStzY5lXUfdD3CXC1lnunLD1RLza8cSsXx+coKmKLG4dRNt08IJQhxevyqO2LJp4M1m4qhN9qlcGOCtFnKxAHuo2ROdU7sHD+X47L0d4xCma0sUsriRR66DjogRzqaFliCXcLbvoTOK2TZFi6Gauot1utUZh0yYTMdslqMvi8nxzZ5qz5MYbOpF0BsEgbim2V+c7faga55vrtSdjly639mHHfuBOOZvXj1AHPgC0kOPbm5r6siWOu1B9jfj0fn64oUC1I9OX0aMO7aDMi9k3xiGhbqppR+Y68hx8WIHvjY00wAdy7w/93EgTusZel7kUFfSacx15PG5ptt0L2CZr2vGhfOxYRDBdR3pUP6tf/QJfOwffBJvP97KBQnqphR4DxRQ59XeA5HVUygFlAJKAaWAUkApoBRQCvzpFVAfVP/0mqlHKAWUAkoBpYBSQCmgFFAKvLcKqLP4763el+bZbM/Gi3/xB/Hv//zP4/juXYlkns1jbHZ7pGkubl/CKMJe9tVK16+uwTVt6bYl8CJ0oiuyHzqBZVVeoisb9JqOa3duYDA1/PPXvo6WdlbCTp3ORf5RF8es6dgwPR9hPENI2On78OMIPiOl+RhGJPcdsrZBP44ohgHbukZalKjqRqKfzXGECx1rAti6msbNvmICza6FWGnpumw6Adl6lsJsajiGhe6ihzc9P0e3z6HNIrhRhGazlZ7Y4PhIAHK+3iCazQUm1ukefVXBGDS0dJ0KgGSXbAPDphOaMb0G3CAScLlfr+V+0SxGvJijyorJsXvhLi6LDI4O1E07xUZXtURSm5aBMI7FrUlgyBsfw15YAls6SdlFTExOqEc3KTuKCVTZ/2s7lkC8qmrE5RnHIYLAFVdxmmT4wQ98n6zH117/poDRqia87ieArekyFvk+DKjrcnIVG4asW3znDpKzNWLfQVvVsqYCJS0HB7dvy2OSszNEiwWO7t5Gtt+jyFJsz86wvHNHXK3Lq9fkooCc7mtDx/LKsfTcbpIEputCIyC3bdiOi6LMUSQ5/eUSHz56HuwoEOhbVoSkBtq6Ei1iOmsH9j0zoXqERud6kojb23YM6B3rdnuU+1Scwr7nirObusTLBTquad/xmobp1vVYn52LG5q9uXmSwDL5qmD1rgbHscWBy/1PiNtUlaz3wSLC3evXZS2iIBQ3L/c9oSz7iRlHLb3ShMfDIGOh3oS9vJ+4npNE4Hrd1nLBAB+nm7pcnEE4zvhx3dBhW7Z8WboOz/XhhiHMgX3D3QSb2UNt2jjfrMXRLH3JdDmzd9r1sJjPwVfm2foEr3zqs/jl33wZj0934kRWN6XAu6yAOq/2LgusDq8UUAooBZQCSgGlgFJAKfBnU0B9UP2z6aYepRRQCigFlAJKAaWAUkAp8N4poE7hv3daX45n0gDLd/DSh38Y/87P/U3cuPs8wsCH77vwgwBnmx3ybHI+0pFKRySjjgl92Z3q0vE7Ap5jC7Rq+1acjfskRVnWGPsRXhTg2o1reO3NN/Bwt0FPJ+lFNy7diOywpTtVcywYfgDNsDBbLDBbLaZ4XQJA2xQAXA0DckYts/936LGrWyR5Ka5fOmGP/ABgRDQjbhmXq+nyczDamTcWqvKLkbodHcAVDDp3oaEvc8RHV1CkKdq8EkepP18ICDVtW3poi/UWlmOL87RvGnTnZ+j2CfqyQls3AvKMcUTXtNKJy6hg9tYajCHe7yQ6mj21jGQmxOsJoSWduhGQyNjfw4MViqLEfrcTgC1QVdcFGHd1jSiOxC1KN2dX1iiyAqvr17E5OZHe2YbO0Z5O6OnlblFX00BHcExHMZ3FGuA6pqxhXTe4e/smjg+P8M1730KZE6i3skaEi3Rm0w1MgKxbJnLC9TQTnTXbwgHdzIzZJoNmvLas74Cm7REeHcIhRM9z+GGI8PBA+m3pHD59+AjxwYEcI5xPDl+6XAmtdddFxR5mgb8T2OT8d+dr/N/svXmsbXl+3bX2PJ/pzm9+9Wpwd1dXVXe5HbvbcUJwSJw2JB7ituyAbRRAiD8ABYKChBSkiIj/sIEoUxs7Fg4NWI0xTifC2G6wwXZ6dE/V/arq1as33emMe57R+u77iggk5Lju6666/p3y83333nN+Z+/1++3T553Pb63VNpUcnxlws0GPbjKC5zjIRX+6seniLkRXwl/+Q903TdhExmmOar2SSPCtSYT0dClglHNH9zpBu6FpSDYxHNdG4PuIwlCisrmxYfXoEIuTubja+Zx0D9PVK85kDeLK5nPS2c3rgbqXjCZvO7zv6euICFkZqW2asrbFAczG4n5wAdOBK057cX37AsGzbIgCpx5N3aKkG5v/MRa8H6KgOT+258hGAF6ndIMTAhPmR6MxbAJirZf1FYUjuS4Wy/nQddz3Avh5nTFanOcbBiFOTo6Q5Ck++alfxd/7+P+ErKjfHa9p6ijfzQqoz9XezbOnjl0poBRQCigFlAJKAaXABVZAvVG9wJOrTk0poBRQCigFlAJKAaXABVFAAeALMpHnchqEv4GD931y8wDJAAAgAElEQVTny/iXf/zHcfnW0+LWnIrTVIPnexL/XGSFOFHZlysguGXccwfbsOCYhFhDl6rt2BKDnCQpOrpFNU3cm6MwgO87+OzXX0Fnm6jqRrpHCSMZWcxOXXF4MurZIKw04fs+Jvs7AqUs2xJ3Y6/rqDUgqUqJSCYMjssa8/UapqbDbFuEjosVYW9VYcPY3K5FdbpAlxewLVN+bhCE0nHLftWigEbgqGkwCEUnE7R1i2w+h7+9JX+ydQzdsVGegV5vOpHjqeen6JZLgN2vHKMfum9bOo3pqmQML/t7HU8AL2Ev3aDsyGUPLy2VdBFTO3bzEvLx+ygMMAlHeOPBPRR5gTLNBKgSGOo9MJ6MEY1DiYeuigpVWcEfj5Cu19IJTJDIHlsCW8tjLLQhbmGwg7hr0WQpKfAA3k0Dge9JX+xLz78Xn//9r0jnLmEjv/K4u15DMB5D5zzYFsosR7JYSpSz6ToYHewMx5LSGd6K45mwnPNr+QEMZ4gFt1wP3mgEfxxJb/K91+5I168TBuJsJWSXFyjTRNNDYp5BiOoHcMPB4bs6PEKVJugI1XdmqNsOXRhAExesIS5VnaCa8yvByGKVlrVh5hn0uhVIvR/5MOoK81UM9l67vodJNEZZ5GgZ7d00Q1z22bqoyxJVkSNeLFCnpfTqMn6ZcF16rzX2C7eYbW3JpUl4b5s2HMsQgL9YLPHMjSvYHY8F9NP5S7DOA2zqSr5SA657RjgTYtOpzXljLHdDQGuZ0jHMeG5eE13bD25gbiaQuRmio+nU53jcXOHYnsBgrklGW7MDeDwaSyz28fHxsA5bRo33AozZobw128JoNMJ6ucDx/ASmoeHf+Q//Or70jQfn8rKjBlEK/P8ooD5XU8tDKaAUUAooBZQCSgGlgFLgHamAeqP6jpwWdVBKAaWAUkApoBRQCigFlAL/jAIKAKvl8JYCtu/i2z70Iv78X/oxPP3e51F1nThrfUbJahpswj6CLwJBRtqyR1Wcu4OTlKCRkbWER4x+5v03i4VEEneWLVG+hKyzyQQn2RrfOD0WdzH7R3NC06YDDGOIuGWMLp2M0MR9SBjqbk0RTcYSy0v3L7uCW0NDXtfIqgpJWSLJS2ySVADg7mgszt9Soo4LgcQErs3RKfosFUhMdy5jlPmcTugLHKR7l9G+dHQyKtgKAnGlOtszgcWn9x6IE7dcr4c4XdtCu0nQJ4k4iPk97ZhdxjjnVvqBCcsJNIMoQsmu2b6XWGECWlJKdr3ye3bpEuBJNC8BddshdBxsRSFWSYz7Dw9RFSV6Am46R6VvWB8ihAnk2VvruNL7WxS5uFHds/mr2gbjnR2BlQSahIJtnkuscV2Xg7vatuATspsGvvM7PoBXb99B2/RYrJYCwvO8QEGobNkwbAuz3R3RlBHH7AwmXPanY4w5x/cfCoA0TVtc0gbXgGUJ+E3SFO50LONM9vfESXz3669isrOFlLC6aUQrexzBikbImwYJY7vZTRv4skmA0JmRxclyBY3xzJMxal0bNhEIhDWko5jw1yLw5ZppO1h9Jz/T4w2aOIVt6Lgxm6DZrDFve+mfpm72435ocJNDJ65g6jwej2VNbxanMn9VWsh1wfhtdjMTqnN++Z/r+7JJgvNIly2hLaOYV5u1zOtTB3vilmd8Ol2+svZ1XTYB8HGM7eY1Q7hMVzxBMN307AOWjRJ0IrMz2rHFqc3nZAw0o6UJwDmfnGeCYv7FMh0BykXBGPdOYtl5CzwfaZYOmyII0etG1hXXThgEcG1LgDfnjf3Gn/hHn8LP/sI/HgC9uikFnpwC6nO1J6etGlkpoBRQCigFlAJKAaWAUuBtKKDeqL4N8dRDlQJKAaWAUkApoBRQCigFvikKqM/vvykyv8OfhM5fz8FzH3wB3/9jH8N7XnhBXJvizD3rlaU7lE5V9srWVY2MIOgMABOK6URPhGqagSAIEEShfB8vl+JWlCZYAjDbwigK8Pl7r2ODXmAYXZpV0wydonThskuW3bx0jNqmQCvDJACeIWRXrefKfXtdQ09HZdMiLSts8kL6f/OqGqKo6Q5OM9iWhZyQMs/RrtfAKoZG9ye0wR3KrlXGO0/ZdTrEFjeMZqZr1TBgbs/g7OwIoKvWa8RHJ6jWsXSnmuyI3STAJobe03WqC+BE26Bdb6DRYVswPpqxz57EANPFWQoc7kVTwkr+f4lpZiet1gsA5jkQtPP3dCr7vofTxUrcv5btQGfMr21K92wWb8R13PUQ/YskFRBJYEigazoWLN+D4/viImZ0dJVmAi0JAvM8EehIvdlbS/2feeo61os1yrJBXmQyj4zxLhseI/tkXQGejPhudQ01ndJxAn8U4ur167jz1VdgWUMUOI/JCwKJ6zaDAKbvQ/d9LE5OsX/zBjoNA6TncZuGRIVTM3e2hWA6Rcy5LUvuMpBzKuMY2ekpWttGpWloPR+1Y0P3PYGfvHGjgjhZ+YdaCPztYTOWuirRZTnLiaFVNfamY5RpikrXZQ4IjrlBgPHmBOvURo7JsjCdTaVXOV4vZMNDWzfDnDJ6nL3TXOqmISCaxyJR6V0Hy3Vl/TOKWlzfbYfrO1twCGzN4ZgfO315jUm3s2wO0GRDRDQaCQymTox9JnSuqwYGNwLYtjiL6RxnfDQjsgn0eQy6oaHlz0BXcgfLsGGYuqyXLM6HzmGJimYfsMEcaYnzprs8CjxYhj5sJmBseMPO4QbrbIP/4D/5Gazy8h3+4qYO712ugPpc7V0+gerwlQJKAaWAUkApoBRQClxUBdQb1Ys6s+q8lAJKAaWAUkApoBRQClwcBRQAvjhz+Yc+E3aFPvvB5/Fnf+SH8PwHPijQjtHPNR3AzdBpSociQW/kOBL/fDKfD89HgEpvYdOIO5Y9wV4YCeCqigLpJhaHYkmo1na4cv0qkrrE5968IxCQYJmwke5XKU1lxC6BrGUOUFG6VAc3Y7CzM7heDUMcj3RZEtzyPllVCwDeZDnqtsU4jJDkObKiQOT5mG82qOIY+mKJnvC3rKE3rRw7I4kNz4E/m8LxXLRZKjHHNt3JpgFtPAF8X0BuNT9Fm+VoswL0mfK+9XwpTmJxuRrm0KNKoJ1nAoLB6GACz3AssJmAmVHTvJ9QboLjs389VuwiNqlHg56duhJaPAA5Oj4JWdlz2/f8eyVRw57rCOjkOEVRiluU35OhTycTdISJ6BFuz9BrmvTREnIS4LPnliA5TTbSLUtAyfhjzkcUuOJ8Jfilk1miqetG9GWfLyE/3d90w9IHrgc+6qKG7TFCeoTjO28IsBTXK52/7A52HelA5lz6u7sChyezmawnKwxwenIia6DXDDhRCMv1pSN5k+dICTzPOnzzkxPpT653ttDZtjjCK/Yy247oRagtUc/c3ADAJYClE7gsoRGqE9CXpawBwvXJeIy6bVBsYplnzpN0MtM529QCZjUY4s6ORiHyzaAXY5l5XTDiuSkqeW6LmyeqUjYMUE85Fl47oxG2d7ax4SYEQte+x5XJGI6hSTwz51d0OovLljlilDTXAgDP9yUmmg7hoiwQx6lEctMRzd0OXDN0hxMCE9ZSN4MdxlwIvIemoxSwTNf7AHqLnH3Sg3ucz8Prtq8b9Ix471qMRxFcx5ZNFk3fydqrmwaeZ+Nn/tYv4Nc/85U/9OuOeqBS4A+ggPpc7Q8gkrqLUkApoBRQCigFlAJKAaXAN18B9Ub1m6+5ekalgFJAKaAUUAooBZQCSoF/PgUUAP7n0+vC3dt0LTz70vP4vr/4g3jm+fdLRy2jctu+F/cvISv/YcM/dBC6BJhNi8V6hbpuBudi16LNMgS2jdlsJt2yhEnL0xNk60S6UMsyl67a/SuX8Pr8FEdlJq5QxgKTwnqmLS5Juhr5PaOBW3b80snZs5a0x2h3F5pOF2IjoJZAWSf81HVkZYl1miFtCaoGF2xMYMtuYt3AerlESciYF+jLAgbdoXw8TceM1rUsBLt0m46QPDpCb9mw93cA20brONi0PZDl6FZLaE0NvaigJRma5Qp9XcMOPOh0TlY8Yin+RZumEonMKGJxBTuu/KqnU5dR1DzXMwBMwGqa1hDp2zXiTmUctMFjY6y2oaNhBy/7jEH42wgAlgho/kEvncI6HcuOI25b09RwmZqhx8npHJO9PZmLNCaUrwW+EgJyXukG3ayXMs/j7W3pDG7STFzOnueI5hJTzXhg9ijXDYJRKN+zm5duVWoNy0a4vYMyLRAfHcnxeC4hszYcWxjCCUIEWzNcf/59ePqpWwIx7x+f4HizRmOYQyy2aUn0NoEzoX/RNEjrethI0DTI5wv0vgfMZigI0PseGWE9e5e7HlrXwBT3bwtL00BEajUtLHY+M5K5LtEkiTh2Pa5BAu/pGATwdEYTdudZLlHY7ILmzXE8uB7jsXVkm7Vo5YchPMfCFz/3BenW5Ry6BNE9xDUtYL+H9GGzR3d3dwfz+ULgNK+by7MJjK6Vxw4ue84n3cNDTzPhMSO7xYHM5+O82pZoQAAs7vm6ks7fAdY3w1yxb1sgsAXLtOSxdAUXJfVr5bg4vvyO11ddDo50uvnbWtYxtQ8CX/4QItOFTQc4NwC4joU37t7D3/jp/wZxfrbmL9yrozqhd4AC6nO1d8AkqENQCigFlAJKAaWAUkApoBT4/yqg3qiqVaEUUAooBZQCSgGlgFJAKfBOV0AB4Hf6DD3B42NE7K2X3os/97EfxlPPvWcAPexPZdSzpgvocehMJAxml6quoakb5OkAnobEZnaGsjc3R+i5iPxAgBU7aJMkRr5J0NC12jd47rlnpev1y0cP0LsOJtOJAKi0KuE5HnxC36pAXuRo+h41I5cJtQwTOuNzCQ9dV8BUx9hfQi12nOo6yqbBKkmR1DVqjR2oFkp2nPLxdQWczpEtV7AZOZ1lAsckipfnRXCrGwgv7cEJPeSPjtHoBqwbV+Q4s7bDEaFZlsNJYnhVA6soYSSpOCWls7ep0eWlgGTG9dIZTKewQYAWRtKpSk0FzhGYF4XAPQK3vhmiih0vEKdtKc5hAmHC7lpgYk8oX9UoywJaD6RpIiDYdTxx/hJqVwkdqR70wMP2pX2Jj766v4ud/T0cn87hj8aYP3wkUdMEgATInES6QW3LRsJO3LqWXmNYJqrVGm2ZIwzZ09wJIOTxD4/XxKVNeFuXtbhn6SwlqN2++ZSEWi/vvsmpEfhJoElnub+1jdHBHqLpFJbnYTrbknjuTVHg9HSOrVu3kJcVurOO4yzLJDq5M00khOtaL47jhDHWUQDD9VCyqVnTkLNTmVC/Gzp/HYLKpobZd7C6HiZjnQk9NUBnjDVBM+/Dnl12QLuewHGuh7IYQDthNyE44ewQ0yxh3aj5ewJT04RjWzh++EgA72qxQhgFMt8S/cxOXmjwfE80GI0ilGUlEdKBa2MauDDbBqMgEmc7XbpcF1xTvNFJXDKymteaMaz1x9HOZVWiKitQoyFumjB36LvmjfHTpsVQc7H/yn24aYIacf4J7kPfH65hcfJrw7XQ1GjLQubTdR1EgS/j8Mw5N4fzhazXKAzw03/3Z/Ebv/eNJ/gqpYb+I66A+lztj/gCUKevFFAKKAWUAkoBpYBS4J2qgHqj+k6dGXVcSgGlgFJAKaAUUAooBZQCjxVQAPiP6FqgG/Dp578N3/fjH8O1p2/BdX3pktWGglI4dOSK67fHlhcIqF2nMR4RJPouNpt4aK5lZGzTwrNMcVJ2jOktCqzXG+kJZgw0fx9ORrh69QrSvsW9ZAVHunwDgZdZWQmEdCwLPntLNUiXL2N/s7yQXmA9jGBOJhhHkXSzZnWNik5Py4RmmijbBss4AUN4CYA7QAAwHcVdnKBbr+XYHvfeEur1eQ4jL8TRa3o+gksHME0d5TqWzuJ2dxtl4CKuGqzYIZvmcIocUdUiKCvoBG1tJ9G+ZRKLe9SwLYl2Zv+x5bhwgkDim5s0hU6o1/Xy+zqNBeSK07Om27KC64cwHQ9tVaKpqGOGuirgOUPPLnoC+FoALEEwYbhuWAKI6TYmVCag9Len8McjNG2NnSjEy3/8w0jiFPPjEwHAQ1p0j5THQPhpWgIB275FyTE0DU4UIQpDVPEGWpWLc5jwn65RHndN4N0NMFHGYp+uNnQ5e1tbuPTMs1jcfVM2BjBinHCSANGZTjG7fg3Tg33YYQCbvcgd8OrhQyR5hu1Ll8UN7IcRekOX8b0wRKlpSMpKjiMrC+QE+76DhuuPvdHcsFCUQ6dzXcGmS7yqoLcNLPbeVo30AJt0uNKpXA6QXQy6fI4gkDmjtnSMV+UA8wlKxWGtadIRXOeFdCQT7HKTA4G7RDfzOPISy3gD13GQxbEAcoHe0ktsoSoLuBJRTcbawNQ1zKIAgQm53gLCfN64H8EyxPnMDQAEwJx/bpLQNEM04HMahoa1uLlbifHu+g62bUsMuPQAn/V2EwrTQc55ZoQz70eAz40a1IOQl5e9TTcw49qzDHVZyPPz2Blj7ZgWIrrtDQ13Hx5jlWxkXX719iv4z376F9HwglM3pcD5K6A+Vzt/TdWISgGlgFJAKaAUUAooBZQC56CAeqN6DiKqIZQCSgGlgFJAKaAUUAooBZ6oAgoAP1F536GDa8Cz73sW3/+v/SXM9vfhhQGicAzHtYYOUEI0XRfQRzerBV16axlNvE4yTEYjnC6W0MVpS8cwpPeU4C2ZL1FmpQBBga/swG0bXL91U2Jq522BtKuh0/0ZjTAbT8TNGqeZ3J9A1LFMgYrrOBEA3Ok6OsdBcPkyfNeDpZvSBVtwbDozAx9522KRxGh1Q4Bx1dQoykrcxFhuBNptjo4lTpmxvv1iBVSlxAR3VQHHD2Dv7EhMcZNlKOkqno5R2BbissambaBvEox0HV7bYlS3EiPdgy5eXSCuGD4JHfnVsmCHvvTs0uVLfRizrLFztm1QZ6nANurMcyWJJMg2LTqcK1RJjK5v0bcNbMuSx9qWg5qAvSoHR6dlw2P/a9MhPT0ZXMZ9j8mlA7R0ElcFnrl5Ax/9oR/C17/2VSwOj3Dy8CGyOJF4Y3a5WvYATx26lPsWXUUnb4um63Hrve9BtlphffwIeZrA1M0hIpjua+kEHtY3IS3dpAXnu+9g+D72bj0DqwcO774B23Zk7tk3HO7uYnL9GvydLXizKUajMWzTxr1HD3D3jbuYHBwgK2s4ozFSOqEZf80uXtNA3Q2x5EVdI9N6pPy5RqbeiyPVrmt4ZQO9KeS5qTOBMH/utIyD7qWrmQ7XLs/Eec2IbbqfOQY7dOnoZectH8d4awJ+Rl8zApkR3NzcMDi2O2RJAs/z0FQVwjBEnRUo6ko2MnDzg+e50pNMN+94OkW8WglMTuIERZoJsL5+eRdbgYO+hVwPQyJ4P7jwaZ/WNbkuxJnt+UMntMEu32rorzZN0Z4wlzfpD+YmCG4Y0LgcZJvGsL4MQuJe4C8/rDBMXdauRJIzPpzXPHrZfECozChxxoQTAHu2jUngwdY1LNMM9w9P2LQMTe/xH/+n/yXuna7foS926rDe5Qqoz9Xe5ROoDl8poBRQCigFlAJKAaXARVVAvVG9qDOrzkspoBRQCigFlAJKAaXAxVFAAeCLM5d/sDPRgJvfdhM/8m/+GwgmWxIz7I9CROEIfugJKCI8IgAiAKNzkFCQHbOmuAx7+J6P46NjcWm6jgmtbZAulijY99s0yLJcvhJ80QFMR6TjWBjv7+BRtpZ4Yf5OImoJXKsKRcE44n6IsUUn0bYFI48bdvr26B0XoxvXELm+RE9XTSe9wIRhVhgiriusslT6h2EYyAlKy1LihXW6VxkZfDIXKNfQvVzQQWvD91wU6zWapoM5m8Ei+CXMJHSdjCT+mVHJm7KC07XwOiDoejiE5AR19NzSBSugrZduX103pb+WEcPS2xoG4oKW6GeCdDpZ01jcl4SjhmWgbQa3cktwR4eqaG+gYQ+wsMwGLh2hRSEuXTqLCS9N2xSNk8NjeQ7d1DHZ35Mo46sHB7h67TI++tEfwO2vfwW+YeNXfuWTKAtGSZcoKgL6Dj37eX0f1566geXRCYAOZVXjyo2bMCwdD25/QxzOhIWObQ8hyDxGAkfGCnctNusN0iKHadrobQuzq9eQnM6xu7ePRw8ewg88BHRZ7+xgdu0qooN9wPcwm86w2Wzwxt030FItP4Bmu3D8EEmeoyYI5SYDiQPvxRVOZ3dqmcgMXRy6A6htEdYVoizD91y6ht+6dwe2McR8m00Dk3HcBLycMbq5+1aiorPVRtznBOm6ZcHxPGZjo6OLllCV8dqcV0aFW5ZAd0J5PrZghzA3LQho1WG5jjhvJV55kwjsHU/HA0QlZO46idc+fnQo0DVPEoHNz17eGwC2ZSF0fekD5n2pa8auaMZVMyL8rGPYdGy5vvhchPXsAmYPNu9DBzOvITqC65Zu8WGeBO5KITFQ0x1MiF+WEvG+WS3huUM/tS3n0MtGCOoi7mY68A0De1tT7E8nWKw2uPvgIdabDfzAxsd/7hP4td95Rda6uikFzlkB9bnaOQuqhlMKKAWUAkoBpYBSQCmgFDgfBdQb1fPRUY2iFFAKKAWUAkoBpYBSQCnw5BRQn9k/OW3feSMT/r7/WXzsp34SfjQRgOj6HiK6FF1HukwZL8uYXwLRthsiZdk9y7haQqrpKBLwY9lnsDhPUScxynWCumzQEHTqmsT08tY1rQBg13fg7W9jUxfiWGTsLt2L7Ielu5CuSEbwEoryq8Q3tz06OpI1DY1pYnzpEmY7u+KyzItSXKqMgKYDeJ7ESOtaeljbHogJD2sC5BpNnKKaL9GXpcTYWqaO6XSC2c6WRP3O793H+mQBOB76rkGbF6gcF4ljS4dw1RKIN3DIIrsePl25ugHXdgXySS9u0w6xuTzXMBocnPXQtSvwkOcrjt5OOowZrU2HqglNIDiBX8VzKguBuH3Vwg4C6fFlJzAdqYHrwDN0PDo+RjiZYnb5ksC79cNHMiZduZyvYBQhWS8x29nBB59/Af/Cv/i9WB0fwzcc/Nw/+DuiW9dC+lzTLEXZtjIXXAvXbj0t/bfxcilxzK5jIV0tsZmfSs8xITBd1MM/dntx//KWpQmqupEOYN20sfvcs4hPTnH1qadkEwE3FcymW3DHI3SOBSMI0Tu2wPEsz1E0LeZZIeCekc9uEA2g0vdkXvO6xiovkTQNKl0TQN9yrdCBTedz02Bc1wiqEhHXC3/Ojt62g1lVMPJSNioQlNKNzM7kvioFaEejSJzG3JCQzhdoN7E4bhkBzTng+uP5EqIK5eT6Wy9Rsfc6DMSVHq9X4qQ3NUOAerqOEW82GI0jbG/vSB82ofp4a0fge7KYixOZ18sk8LE/CTFyHAGxBL3cicFrkVCdxyKuXTrJCXcNE77vy9xt4g1sx0FV1nJuvI/J3u4z9+/g+NXlWmgJrs9AMdff+nQubn52CPPnHYY4c80ceoPFTUxzOl3fho7ZOMIL73kOeZrji1/5Kh4eHsla/T9/95/i5z/xv0knt7opBc5ZAfW52jkLqoZTCigFlAJKAaWAUkApoBQ4HwXUG9Xz0VGNohRQCigFlAJKAaWAUkAp8OQUUAD4yWn7zhpZB5558Tl87Cd+ArrpidPPCXwEdPF6tvSAEuUR4pEe1Ywq7jpx/zFulnCJ0ca+YyMIQhSEpFkm7tlyE0tsM5OM27rDJkkkDtj1fYHG4ciH4zuYNyVawUSaQGZCR4ORzV0vIJVx0YSMVZJKPG7v+qh6wPRcONMxjChCR1hKmEqHrsT/AobjYJ1naA0DAZ2MBI5dh6yqkRMunpyiO5qL05b+1Wfe9wy2DnakU5fntlqtcHj3AeqsRJUkaPoOlaYhZY9w36MkBaMDFx3YZMvGVN8PxGVJOEjgxz5enoM4MemQZeQuz4vgsKgGuA0NVcV2YQ06nb5NLW7UriwEIIur19ARL9eo8xw9naqmIQCwyDOBg+ww5uOjS/uYXN7D8t4D6JsYVduhPHOFEgITTkazKf7Ed30Xbj77NBYPjtBmOT796V9DRzBqmuKwTpMMSRYLIAyjEaZ7+9ja28N6uYTPDuA8hxcFyNk1m8YCogcGWskxcy6HtOWz2GBuGLBsTG88hWyxxM6lfVx/5lkBxWWe4+j+mwJ1gyuXMb58BRqBte/jwckpasPEcrHA9sEByrICQh9F26PqO5zmOeacT2jSB0zA2dIBy87esoTJzQptg1nTSDyzWZRwdB0m+3vpAq4bieNm5DXXNF27KHLpA44Pj+Ur+3o5T5pcCfRBA8F4LF3OjPhmrDg3EXAtGH2DYrURcM9u3cl0jDzL4Pk+iizHcrmUtT106DqDu7trxUW8e/ky5g8fotgksBlH3gO7gYNZ5GMcRqIVIbBozL5gcVv34syV68YwBPQT2sqGC2NYx1XFBmwmoBMA63K/hl3JdPRz/ZmmnFW6XEmnNyOv5TqiK70ffm85jqxn2bThuEO3sMR99wgDH09fPcD+1hZu33kDn/3Cl8XZX5QZ/trf/NtYrIdNH+qmFDhHBdTnaucophpKKaAUUAooBZQCSgGlgFLg/BRQb1TPT0s1klJAKaAUUAooBZQCSgGlwJNRQAHgJ6PrO2pUAqJnX3ovfvRf/0kYujX0x9oWAvb+Bh4m43BwAPYQkMQOUgLgAfWRA3co6wrjaCSAih2yjEWuVitki9XQRSou1h5lUaIsa+jsDfWdwQEcetBdC4fxQsaa7W5LTHOREufRqtjB0jSMHA+b1Qrz4+PBHdlr0AjEdB32ZAJrd0ecmkLMCKtsWyKf6dAl6Os0DTm7gbsOjuthncZYbdZo7zwACIirHJEX4D3f+TKirSkadvHWNZq6wfLoFKujU6RHh3IOXTRGTtjJztmmAopCnKOaacHRNIn1pUOaWtlhiL7XoJ9FW7O7ledP4NjFmWhIoIZ6ANyMd26rAtpZX7BE/BLGOS/1ae8AACAASURBVC5sgtk0kf7lMk1krlw/kONk92xT5jBMG5NrV2G4Jk5uv4p8sYLpugLpCAZ5nIyatl0X3/sv/Wk8YL/ul78CTbqDe9QV3aCdzDENvHR8VnUOrddQtxpM38eVm9exXq7gWibapoYfBKjSRGAgHc0EolwwhJ5cG0SU73//CyiKXLp8D55/AYuHR9i5tAfb82QtGbqJB3dehz0a4caHPoTtW0+Ji9cPQul77kwdJYBRFGKepEjbFjU0JE2LR1mO07oCESPhuiEEuBUNjbqW9cOO3zDP4Wg9nDPXNR3AjGtm/LOt63BcB+DaZpdvXQlw55okFGaUN8+NHdEEpG1TIU9TlHEqbm1umjBtF7qhiWud69CxXfiujZPDQ4GndHMn6zWODw/heh48x5OuYP5uujVDnhcYz8aIF0tsNqk4rB3TwNXtkcD9/Z1dWMZwjdJtXbfNsE6rWnqsucGAQJewdzSbIstS+Z3rutLrLA5f/tdJQ+9b0PhxBDRj0Rn9zLhpuoP5PNxcQDhtsavZteVndP8ahin3My1r2LigadjyPXzHB96Pew8e4NXX7mKdprA04G/93Cfw259/VcVAv6Ne+S/EwajP1S7ENKqTUAooBZQCSgGlgFJAKXDxFFBvVC/enKozUgooBZQCSgGlgFJAKXDRFFAA+KLN6P/rfEzLwLPvfw5//kd+BOF0ArAbtG4EhAWzbXEoOvYAvAiECMMIqQifJHqZXaTsiUUPz3VgdEC+XAwQrWGXaj+4IxkTbZgCo+qmhkkASnjpuXADF4fJGnVbSWTueBRhexLhzr0jiXIWmMfe3zRHnqQSy4uuRlE1WKwT7Ny8gQaAs78nUKrTehiuN8Apcf/mwoT5vBURFOOBafBklPHJKfrlBu1qJU5bgrL3fuRl6T0mDCuyAmVeokgLbE6XSO7fl07dOhqhtR3UfSNQsCMshCagm05RiellFLLJ49Hkq0X3Md2adAazw5dgm7HB7KBld27XvQUZ6b4k5GYXa5Pl4vC06JjWdCTzOQxdQxDRDdrKnHA8OqTZS8sA5vGlA9Hh6PZtdATJPI6mkWhgwlj2G/MxP/mv/hR+6ZOfQLdairOVkJhR05zjnPDUMAVU5sXghKY+t559GjBtaI4NJlk3ZQ3LsQVSsws426zluDlvRZ5jtdlIfPR4PBHH98n8FPvPvEeevyxz+OMxRqNINgMcPnwIZzzBU9/1Xdh95mmB+5wvOrbp6A2iEElVompabOoaad1iWdc4zHJsuhYJoXp/5qxualgEvH0Ho+0Q9h1CxjpXNTQCdQCeYUh8ufiy6VimS5aOdnGgG4Nrm+NJvHOPJs2Q07175jKmi5urU3qqq1ziry3DFNdvEHm4eu0a3njtjmx+4KYAzsHq9BRNXcG0CONt5GmGrqXr2kA4GeEjH/5uvP7613H7lduyRgLXw8Q34ZsmDra2YZl09xqDo1fnNTjEsvNGly4BsERxW6bMg2wOYBz32fXLOaYzWDq8JSabp0Z7fifOegJubjogFOZ6iZMEmqlB0w2JeuYaZGy32KxBGGzCouvYsuCZBt77zC1YjoWvfvkrODyeyzi/908/j7/z3/4jccyrm1LgHBVQn6udo5hqKKWAUkApoBRQCigFlAJKgfNTQL1RPT8t1UhKAaWAUkApoBRQCigFlAJPRgH1af2T0fVbPir/MWLbFt7z4nvwZ3/gX4EfRgKVdIJeRuOyfzUayVfXIdB00LOH9gzmEt4xStmwBqfrY5DUVSXq5Qo13YbQEDIKmU2sBGW6Jh2uhKSCnRiBTHAUOni0mYsm7Etln6702bouTtkdTNDVDq5GwknbIkguUJUNOtPC9OoVzB8dIrp6FXrgoSwK2H4Ay/Nh+y6KohBAlpQFLC8QoMjoZ+mtTXMgTQXCFpsYpqnj1vufxXgaIcsLZEmOZJ0iTws0BKPHxxK53Ecj1HQVNzU6xv4yyplmZQIx14VpmYBuAq4vOumGwZJYiX0WNy+7WB/3rRKksXuWzmqCQepD4Ei4Tidqxe7fEg61NE3Rm32wq/VK+l1r3qfrYTLamo7PvMDoYA+6bWPxxl10Z79npLYf+NJr7AU+FwA++hf+Av6X/+G/gyvAuZFYaUJ6ukrp9iYk1whJCbvZRzudihu0bXvceubbULSlrAGeE0FfleUoNis5dkJHap+sYxnTtk2MJyNML19BWnY4PXoowPTg5o0hzlocrIb0Mx+89BKe+sAH0FmWAHw6lxsM0dRJVaFkp7FpYlHXuBcnWJQVSl1DLDHhLfS2hYMeDrtq6fiuG0TsAe5bAfV0BBt09so67GReGF/NHmD2/xIaD/HbQ6wzncJ0N3MeeB9xzDJCOStQl5W4fmVjAnpUeYHQ96Wjl9cAweh4e4r1eoN0vZF5L8tC+qg5J1yb89O5aMq/v/jCSzi4vIvPfeaz2CyXmIxHaKoC24GHrSBAwLVNzRnJ3gwbKgT6Ms6a64wgmF3DPTDdmgjAZY+y49EFPDjOpUOYsddnj2nKSo6b88BrmefBMcMokufg+hTPsABjwmCuWW2IWOfrhWGIU/nawSVMxhGmsynu3b2LL3zpK3BdW/qI/8Z//nfxaM3NDOqmFDg3BdTnaucmpRpIKaAUUAooBZQCSgGlgFLgPBVQb1TPU001llJAKaAUUAooBZQCSgGlwJNQQAHgJ6Hqt3hM/kOEsbQvfPB5/Knv/3MIxxO0hLGmid7QYVqORAZbnicuSNtk5GwvzsrJdIYoCLFYLVHQdSgdoIRjA0hriwJNHEvsc1+3sOkgdZy3gBGBJclUnsQClAPfwzxZIm0qGZ89wuRPjBumoxWaMbgbCZ+rGlmayvMRULmeL07e0/mCmb9wd/cwvrQvva+Ev+BxmybyIh3GNiz4oxHKtkW8WmFzeAKta1HFG1y6coBHd95Etlrhyq3r4nwuihLLk1OU1dCFajsuitUaTZEDxgDKCWObthKnpQBx2xUgirZGT6cve2N1Qx7PE6Nr2j4DvNSIrku6ZyXpOk3FMU1wR/c0gZtEKhPw5aXMD52lhHGG1qNIM4SjUKBklmfizm3Y95um8Hd2BADniwXaLBOtqX0YhUg3McJxBHc2w+xgB8evvIpyOcRvE+QSEA8u0VpAJc/RCyMYtiMbBOgupcObXcDBdIQ8K2SdeGEA3XZQrdeoNxvUTYNoMsbRg4fiKg9DX5zRh4dH0mdMoEz39HR/F5bvIppOMNnaxjpOYe4f4PpLL0D3POkuTtk1PB6J83dVV0jaFmnf41Fe4LAsxdWcMd67bmAwrphroO/gdT0sdvV2LcYa4LITWABxB7Nv5Tw4dzJ/hMd5gS7PWWI8gP66ERjccw20BMC56CJOX8sWRyzdv1xzfd/JOC1ht2kJ+CUuJWitikzc6JphDi5wmVv2A9Olq59Fo7Nrd+gavvbMTZRphuXREba3t7BaLBHYOi7PZhj5gfQGMyadx0KH73BNMPW6le5q17LRtg08zxNnMV3YnCM6jmuJ+tZQJZnMN6E7ob7MP+f9cac3NynYFpqelzkd/3zY8DEG1wRv/B8Iwnn+3Hcc3LhyGbuzqdw/iRN89gtflLXN6+8XfvGT+M3PvKJioL/Fr/8X7OnV52oXbELV6SgFlAJKAaWAUkApoBS4KAqoN6oXZSbVeSgFlAJKAaWAUkApoBS4uAooAHwB5zZwbbz0gefx/T/0g3DHY3Hl0glIUNTrunTKssuWAJEuYbr9CIboYp3NtnDz0lUs0hgPlwuJgKbjkgCYfbj8o+t0txqDw9IwxT1MGEYwmW02EpcsccXsx3UsrKtM4orZ95vGsUTq8ng4Vl2yj7aVyFq6G9lpSuDoEDay0zcb+knZy+vu7WP71k0BXIzXZc9uWTMqupKeWQJjft3kmQC1armW3txyvZaOV8bf0m2rGUDfahKJzajeqmRwtAZnHKHKc9SrNTSdEdaMJ3aQJgsYjiPwkzHNvG9XN9Jd3BPY0tnKDlnCdepKeNa0co4EctLJSnC3SdCkCQz29DIuuGescycQkVpRM4NAvB8c14zdTZZLeJ4rQI4gjhrXcYJwZxs6Nd9s0CSpzAljmGksLpIU49kU/u6OaKvlBR7dflXcn5xLupAZf83nI9jkhNiuJ+cWBIE4xQmUp9tb6AkvCZ99ahvAG40k6jtbLXHy4B729vfECUvQuDqdI0sz9ATglj1sHmgauIEnndPj3R1ce+oW0rJCqut4+uVvhzUaoegaLOMY4WSKRgPejBMkmobjqsBxWWJN53IPFIxwJuAl+GT/rgZYPWD3HfyuRcif0+nbEAIT6DYwKjqsm8GRzqDxspIOXB4XndNtXkiEOft1A88TYN1UjMjOYOjG0Id75uLlHPJndMQSwPJ+XJfc5LBaLgWg8hrivE9nE9G+LmrBqDrYNdxivljK+rny1A3ZGHD/tdexNR1B45KpC9zY3UXkunAI4xllLufei2ObGmSMCyf0NofI6rZpZa65ZvKiQBiEbzmGGWfdMvLZtpCzs1nT5Lw5pvRU0+WsaxIdzfXDuR6c7JqcI695xk+bpiGd1L7nYnc6xf72NsLIF9B9+7XX8eDRMWzHxOe+/GX8zN//JOohrVrdlALnoYD6XO08VFRjKAWUAkoBpYBSQCmgFFAKnLsC6o3quUuqBlQKKAWUAkoBpYBSQCmgFDhnBRQAPmdBv5XDifPXs/HSS+/Dn/7o92G0tYOSTlO6T+mCpLPUduBFEWo6U31XHIqDe9YQBypjiCeTCXTLRFoUAlglfpZgSGKI6fil+9GBZegCMBl33FeVwN+cQLKsBPKSGjUde3lbeQ5G48ZxIkCM8c8CZNshdpoOUkZBSww0XZ4W3bAmYrpNCawY87uzi/G1KyiyDF4UCsiez+cSHeyPJ7DpxiU0rirE8zlquomLHMnxiYA7OikNgbSmANvx/p7E+9ZFJZDZ8D1UhHrHp7D8AG1NMKyjt3Tp+dVdui1NcY7S2UsbtBaN0AfBW85Jgw7nooBBR6nvwrIsgazsmUWaSeQzwZ/ozsjhqhYwa1oWDMZz07FK16mAuhZg/LT08DI6Wh8AZVlhtL0tkI5wm25Wgjw6TRkDnK6WMpc3X34Zm/kci9dfR7ZYiRuaGjRtLZp3VS0QUaZK1zHamgkm5fF57Fh27GFtEJ9qPcLxFOP9fURb2wJAD1+7DXLIdLXC4vAIOfWmw5maMVY6DGXeqIEbejJHz730Eoq+x6IscfD0cwjGY2zKHCnXWBBI7PPDssSjqsJxU2HFddU0ApnZ4WvTVcu1oAEe45cJgdsB/hICB9SvqmGws5nrJs/QEpqerVPZCEHHatuhTTPUZS6udl07c6f33LTgCFDlHHCOpA+b8y3xyQPk39raQlUW0hfNayJJNtwPIC7hsizhh4FAfXbsErhulmv4dDvXlVwDXhBg9/o1xIsFzHZw+DLceXcUwuPaDCM4nifXrqyRM0dxUVYyZ3TeE+QT0kajSDTmJoHh/pVEcrN/uqabvYdcE9wowXNhp6/EVxP+tq08ju5hOoUZe801wA0IAoEfg/OmFUi+t72FndkMEd3epon1eonf/fyXEQQeHh0f4m/+Fz+PVUrorW5KgXNRQH2udi4yqkGUAkoBpYBSQCmgFFAKKAXOWwH1RvW8FVXjKQWUAkoBpYBSQCmgFFAKnLcCCgCft6LfwvECz8YHP/A+/Jnv+zMY7ewjPYvOpeuXNzpP6WLVHVdAqRuFAoIIsAiADMuG7brioqVbuGJM7pkDkRSSjlSHfaehD9dxxbVL4EcAzP9ImhhbnCeJgErD0JDkKYp2gFYC3QgUNQ2eZQvoYrzxerPBOk4k/pkuRQLQLEklIpdAVpy3jg2LncVRiLKs4E9HEjfMx3amKXHWcoyWJa7l9cOHKDdrgd7x0TGaNB9cupYpsblGFMLb3kIRpxLpy35a3XVQJQnie/dhRyFMxkxbphwz9aKxt2oagbUEwZ1ro49CdHRRkwZ3HXQ6T8tKYokdAjX2z1J7iQIGOkJvwnDLFChM96nG6F7HHWK1CfsI8ZpO+pDZT0tnMcFxVxUC8+jO9cNQ7s84ZnbW0qxMIu2ORqiSWHqSr73/eaxP5ljeuSPPyw5cuqc5rwR/Eg98BvsIRh3Cyr5FNBqLm9j1PJkHgYtNDS8MEWxtY+f6dWzPtqFVNTbLU7z6+c+jkOjuBhtGaPctHC8QaF5kOUazKab7exLR/d6XX4YeRngUx5heuYJoPMaDszlsfBeZrmPVNHhYlZgzGrrtsD6DuSO6xPtOYrStvod/5v71+g4BO4HbDn5ZoEu4yQByvmDHMWOeCdMJSM9c7BLRTPhZlmjyHH1VQCMw5vh0ezPKmZHfjOU2TInspgZt20kU987+vmxOECe7AN6VRIqPJuPhOsgypNnQbSzAVaBsJWCV0JbRy04UIphOkDw6hOf5qNkb7DkY2TYC25UOYbrreQ2KA5gp1oxhp2tbXPl0iutwPReu7cjmhjheC3Bum07WPh3TvD8dwOx85trj8VCax85/jm0YpgBgXvdcFLJZhA5uXrcExHQLaxomUYS9vW15DZiNx1gu5/idz/6+rMuyKvBf/b1P4JU3j76Fr4LqqS+YAupztQs2oep0lAJKAaWAUkApoBRQClwUBdQb1Ysyk+o8lAJKAaWAUkApoBRQClxcBRQAviBz67o2vuNDL+JHP/aDGE13cP/4FK100g7uX4IqEPwSStqOACgrCMXhx9hfQkb22BJ80Z1KtyNhIftNpfu0H2KfPc9BFPgSCUugRRdg6LriFuZzEBYxGpfQSrOHeOSszAW80f1IV6RJ6EhAzNjbqsRqvcJyuUJT0cs7AGI6VQkxGUurOTZs3xdgJ82kdCv7/gBGSWUJtk1CbDqTbcTLBeavv4Yqy+EEocDTYrGE5rpwJxPp77VmM1jjEco4RZPlMF0H9jgSV3L85n2BY/buLkzPQVs2aPoe5WYDjfDYdaR/uHcddPw7Y3+pMala24A42K4qmE0n8JH/MCRYo/tSM/XhuRxH9GMEMcE8O5nbskBfVNJrTFrMaGqJKKYTlT20eTZowO5bx5F5ootVoozbRr73xmOki7notHfjBo7uvomOEdHs/qUb9gwmEjxzTiweFyN/TXtYAwSadKJeOhg6o8+6YAmjObf+eIzpwQF29i9hd29fHNaf/z8+jeOH9yVOnO7tuh7WzeDorgWKTvb3UZYN9m/dwvTaNSR1ja2DyxhvbePrx0eoueFgPEJuGVjWDTZdi2XboGp7ua9ZVxi1LdyuhdcR9rIHuIPd9/D486oWZzBjn9mJTMLJvuk+y9HXlXQCE8YT8HY948ZN2WxAMEufa8fe3LoeXN+ErAI0a1lXk/FYIs5bziWvpx6w2IVcl/C8QJzP8Wot18+VmzeQxxs8fPMe8qKU6GkC48du26FiV5M5J1zdvXEd6fExfNeVzROMdt4KfISWLY5hOogZjT5AYLrDDfnKCG+uJ84JI565MYN7AOjA5/Vay7lyGWnSq1xRF+nyZuT3/zPP3PjBHmjGfnPsIQJ6gL28Bvjf4zVgGgYCz8V0OsbWJMLe9i7SNMaXX/kGjk7mssHhV/7x/45Pffozw3WqbkqBt6+A+lzt7WuoRlAKKAWUAkoBpYBSQCmgFHgCCqg3qk9AVDWkUkApoBRQCigFlAJKAaXAuSqgAPC5yvmtGYyRzC98+/P4sY/9MG5cu4Gj0yVO2bVLQMTeUw3S+dvbBJd0+dnSyUo42hoawjAS8MqY3KHnVCyoAvK6uhUXI+Evf0fIO5tNka3XqNIMke/BMS3kJSNmGVeswbQMuFEAb28b7mgMHkTZDPHOdFkSJjKWl7C1rgpxN9IBnNAFLBHSJVxCabpsAZi+B38yxubkFPF8AZs9tX4gcLszCVWJlOlwduS4l/fuY3nnDYFjXjSC5fnINmt0uo7J9esoshjWaALT95Gdnoo7lg5iezYW92exXIuD2dzZEujXlzUqgu0shRVFEm/cM9rZsgTWEpZRP8JTnf29hJN5KaDbJnA/c1EyRpjA3SYADgKJtiaAFCAchhIzzHMniKVbWiBwXqDLS7RViTZJWRQ7dAVzbMeFxjHZY8zOWvYY+x7qLEWZF9i9eRPHd+6QZEpsd3xyKuMSAvYtYWcjMd7iRtbNwcNNt3PXY+/KJYTjEaqyRBYnAtfpJOVasMMAs/197F65ikv7l/DZ3/o0Du++LqCSGwg2i1OJQR7SpYdjiiZTtPz7ZAJ3exvBdAY/HMG0HRzlGVLfQTOdoTQMrNoGGTttuWmA66WqENUVgqaGX9fwylL0JdQ1NIgj2OZzUSO6eZtaXK48nzJO0GSZxEcL6OY67umibWA6rricm6am2Ve6brkWqC8j0hlLzrhvXg+2acNxHenmLbihQBzlg0s2iVNZf9FkjEvXr+LNb9zG4uQUPWO5CWEldpwzNuhLBzkBObUKtqbwfU+gfV02cGwLsyjANl29PD7HEQc2T4bAmNc0Hek8N7rEqTmvIQH3XQuLEdQFXd5DdzAhPsEvdZQx2DVNFzDhPjcmMEa8LGUcmS1+pRhnxyo9weLwh0RKu66D8SiE71rYmW4hHIW488ZdfOmV2zBNDV/7+uv42V/8VcTSfaxuSoG3rYD6XO1tS6gGUAooBZQCSgGlgFJAKaAUeBIKqDeqT0JVNaZSQCmgFFAKKAWUAkoBpcB5KqAA8Hmq+S0Yi2Dvj33HC/jBv/gD2N3Zw8lyg7yqBRIRxjKGly5aumTpWqW7j65G9nmCsa+WIUCqIyA6i8mVrlPGNTN2tmkxmkwGEEpXIXtNg1B+9vD11wT6aC2Nr61EzNLp6o0CTK9cgre/A38UwdSG6OisKuFaDswO0pkqIJj9tZomXcN0UW5WS4kdLhhrbNvoDTpSNYSjCMcPHmL18CFs14M5mUKzTegOI59p9ewFnmbzBfLFEvl8IbDTYa+spiOaTZCuN/AvHwhUdiZTGTc5OhRXrDMawSJ09od4bAFhjO7NSzRpJsdHdyR7jOG64koWby/1ZU8sATT1IUDvGf+swaWudQPUrcA2AjnaMume5rHzeege1j0XOsc0zEFz3o3wER3asoJe1ujZ3Uu3b8moYgJcxvYa4mSlM7Mpc4mvpguXtzLeYHxwCdlyAZS19P8mhIx0pfIJ6HJtanG20gXMaGOBv20n64FgdPvSPpL1WlzHEq1NV7cGgfPeZIzR9o44gRdHR1ifHItjtNhsMD98iKbtEI5GMBgp7thyTuyj7hhZPJ6IE1sitk0LtWMjj0IUYYBW15F0LTLGhleNQF1DAHANm4CTHcBpDiyXogNdz3TTGpounbx1QdjbQH/sXD7r+bUZcc77CjCtBJBzrTKCWk6qa2ByvTWdOH5Plgvplub8ESVzfN7NsV1Zr0mSCgxNJfq6F/2mW1NE4xFefeUbct0Q4Ev8N9fMsFQEiFNn2TTQUUsPs4M9PHrjrmhEJ/8kDHFpFMB3XHF6877WmeObSyMXYCs+evldkaWy7gTm68OxEVxzPM4v13vB789enziPBNLsMuY1y9uwNs/SAowB+srRnsW7S3c217TrIAoD+K6N0PWwe7CPxWKJ3/7dzyAIXSSbGP/1x/97fP3Nk2/Bq6F6yguogPpc7QJOqjolpYBSQCmgFFAKKAWUAhdBAfVG9SLMojoHpYBSQCmgFFAKKAWUAhdbAQWA38Xza1kGPvzHXsJP/MSPIQzHeHg8Ry5OP0JeQwCjoEfdhO56An/pBiTUYbQsIac4f9mNyq5fdtiCHaWtgEI6IQl89y9fQh6n8nut69HrJm695zk0mw3euHsHfTWAwSwvYVgGLN9FeHkPo8v78HwXrmVjx/ZRso+3rmCfPW9kuwgtB55mwug1cQJnRYaTdI0781Ns6lIAVRqnsEwLJ/fvIV+tYHsB/P096bIl4OY5EbgVdCUvlijo9iU0JSAzTazmc7z4p74Hr37hS3D3dsV1GuzvoWl75PNTcdfa09ngJGbnb+Cj9z2BiF1ZoSvpqKyhi526gxEGQ4TvmW50ZdI0zZhlwkc6pR3bhuc6AvkYwzvAeMjvCNsfw3Sd/cEcy7KhWdYAhXVNYDYdt+xZNvsejmGi2sQSmd3RfSp9tYNrm2Cu13o0aQJTHKdDlyuhYUPXMON/6QotMqSL5eDyFug3OEjZ4SzR0nTUCvzTMdmawvZclIw3jmOBmIStfMGYbm8j2toSeE0Xre35yNdrrA4PYTumgFj2yXId0s3s+A7STYJ4vUHddLCjEXTfg2bZcGdb0CYTNKMIDdesZUlUeJ0k0JoaZlnA4JrRNNicTzqkqwZGXaPLc4ltNhx2MhviSGe8c9fUogsjkhvOX9uI+9chjLYZ5cx4cerbwPGGvt/BUduK4z2MAiyWq8E5T2DNiPEzjfi9wFdGoHMO6Pw2TBR5IVHMBKvJOh7WBt3gGuO1CWt7iTXnz6gh17NtOeBuADqk6XLmhgjeLwoC7E/GOJiOJRqaLly6iAnY264Xdy+d+NLxy70CeSEbBDgwveg8LokNl77fYUNA0dRyLFwb3KzB8fiV9xHwzz+ClCHO5aETeOj15v9ZxtBhTXfw9myCSRiAUN31fXhBiC9/9WtYLOfwHQv/4//8a/jl//V3JUZb3ZQCb1MB9bna2xRQPVwpoBRQCigFlAJKAaWAUuDJKKDeqD4ZXdWoSgGlgFJAKaAUUAooBZQC56eA+oj+/LT8po6kGcCf/Mi34y//5Z9C3Wh4eHwiwFOA4pmDlSCH0FccwPIHAmVs34Xn+6gYU2zo0rUrKEkAkiZgLE+zM+hn4erNa4gXS7TVAJHKssbOwT72Lx3g8MEDLI+OBSAlcSzu4r1rV2DNIhRdI/2rBKEEUklBYKuLmzcMQgS+h61whMujGTzLRt3VAkB5n3v5Bvc2C8TrFDp0bOI17r/6GtJ4AzsYIdrexuniBB2B0GROXQAAIABJREFUNd2rWY4m3gCMaaYTlV2+6xiW72FzssBLf/K7cff2a2gNC0YQwN3Zlg7gYrVCn+cId3Ykzrm1TBSug4qQmhHadDVnOVtioTWDQ1YPCOUMgY86Y7EJ584cwEbXi5aDudeAZbsCWCtqQdcte1zPnJUS0UunMaOubQc6I6zPeo1LcVwPva2ObglsY5QxgT6joJt1Io7jOo7F/clYabp89TPoRyBKZ2qfDa5hOnMNQ0M6X6HJM4kzthwbLbuFeQ6yD6ARmEcQP51NURWFRGHH1FXT4DnDedMpywhrwzLl2Gc7+zLO/OF9uLaFDdcBNHEM04nO5+ELDee1bXuJ0Ibnwd2awZ9uoSYA912JIyfYbNcJavYt1yWMuhQQSc2srpd4bY5NJzbPlVsYqDWjtPPNGjV7lLnU6QrXdAGXdPHSpS0R3Ry/bcWxO8DNXq6FvUuXcPjoEcosE3BcVBUa9gGLK9cFu3IZgy0RyoTlnGfOL3/OmG9dF70IeTmnnuuiLHKJRufzsreZcdq88XHs9zUsbiJopKOXrtrNei3Xl+d52JuM8dTeNnzXkWPm+Iyk5vXB7/l3Or/pzJc+YLq+OT41Obs/4S5vXEONdP8SDw/7Bnifx9HPj/9HQLqG6UA/cwLLsRJg81WBc8A/PHbfx/WD3cER7TDee4z1Zo2vffVrCHwbX/zK1/C3f/6XcThP33Idf1NfHNWTXSQF1OdqF2k21bkoBZQCSgGlgFJAKaAUuEAKqDeqF2gy1akoBZQCSgGlgFJAKaAUuKAKKAD8bpxYHXj5O96Hf//f/reQpiXuHy3BINcw9AVUEWAN8cKMTx5uBKViBrYYPawLSBNH7z/T8Sn3owtU16XnlODWdT1cu3kdxw8eiYOTsEwiZC0bjQY8/8EX8cYrt1EkKVbLpYx/+eYVXH3mWdx/dB9v3rkjQJkdpALNHBuGY2M0Gosjk1HT4yBAGPhI8xzeZILRdCJdxadJjDQr5LirPMe9N97AZpNgd3cb8/UGWcNYZh1lmqNeb6DlBcYEZmWB5XyBVjfEWZluYjz3gRcwX66RNy38g31oYQBvd0fAJWOo3SiCQShumsjosqT7lyCMwJGAnN25ZSUgjI5OcUsTKorAvYAyveulj5bw8XHva9d0Am1NiUHuxbHM22Pdh7hpfehntixodMFCR0Z4WlfQ6yF+2TFNsNGZ8I5wu16uoBHQ5gWaTQzbdYcuX4I+uoINwj4NSBO0RY5G/pTyO4JNOQweK6O2ZeLZ/dvBC4LB5WzqZ3C4QV2xz1dDGI3O4ov1IU7ZsbF1+RKyLBeAzBhqQmC6a6PxBHVVC1CkW9oNI2i2A9sPpF+3FwC8JefOjQUE74zf7giI5wugKoC2Fkcrj5HdztSb3bWySaEeQDohKEE0z6Eqc3FO130nLuuGMc/sHRYXbC/9y+zeFeAtrm1NgK1l24iiCOvV6i3Ha1kV8jycXj6HwHSNLmIfgR+II5zXCPuBx6ORzDfv7HouPvTyd+Lalev4J5/6ZXzt9tfleiSE5fM+dl0PUNnE/v4eXn/jDfh+gKLI5T6j0QiXZ1vYGfmYhHTY+hJ7vlquUeTZ4AgmiBanbwuTkJvnduYsZ4ezgG66jc/cvXVHt+/jjQmmOJQJgLm26PgXZzC7odlRzL5nxlrTIc51LVHTQ5cx708n+P72DI5lSsw3N3TQqf/qq7cFwOt9g4//wi/jn/z2l0CPtLopBd6GAupztbchnnqoUkApoBRQCigFlAJKAaXAk1NAvVF9ctqqkZUCSgGlgFJAKaAUUAooBc5HAQWAz0fHb9ooTH39wIfej7/+1/5dnJ6s8ertN9FZFgzHhevTVci42SG6lgCYoJGwh85NQijCLEJEOiZ1zYDGDl8CYQIjRsI2jYAp/mOGgC0YT7CzvYXTh4/ExcvO1Af378t9urrDsy++F5bvY3kyR7xaDc+HBoZn44XnX8Tvf/VLOH70UGBZAx1m6A89qHQwOjaCKJS+WXbFwrJhRREC30fPSOmmRiM9sDU2p6d4+OA+TNfFZDbD4fExWrpM6aDcxGjzAoHjoF+v0eY5mqZGrxuoy0qgVDSboWZPsGlh9OzTEkFshOEQic0+1DCEbrsoux5l16IirCMoJCCni7KqYRHIstuVIFgg7hAJzU5dgmBdnJXsdh2imRk3zLEJjTu6ixnFTDhHfekm5diEv9SeTksBwCY6w0DGSGKO3fZwmxYG44VJ4XgOdO1uYuh5PoDFNIVWUw3G+PZAnsNybWgiYirft+wIZkQy4a5lDvBQzoMxxQa6qhRHbTgeSyQ2nb+cbwJLRiiXVS3wn+CekJbjExhneQrLsOCww7cosZ6fCDCk89dzPfSWCYtRx4YJK/CHOfaDIbr7rBeXYJUR3JbnIT09Rn9ygr7IxdnseT7aMuGCRVtxBQ3wWTctAd6EkQSkSZygrnJkaSYaeEEkUDzfxAJWTbp0DV3csjx+PpYwuSwLgbucQ45Fp65EQ9uWbB4QV2zTSTy0uJ8NE+F4hL1LB6i4LldLlHkJPwxkzD/x3d+L7/nwH0e8OcGv/+Zv4Dd+89dlvQ/XIDdkMG65QxiGsra4YYNrnKA8CCO4oQ/bNMXZTRfw1d0tWA47mX3Em0Q2M/DGbQLcXCBrk33H7Am2LAHa7P/l8XJsSQPQdekN5os9I74JiuWcxU3MuGfjrFdYl9eGx850avHYLUxYTn2ky5jg13YwHgUYT8bY3x96te/deR2ni1PMxiH+4S99Cv/gl34NWdV+014b1RNdSAXU52oXclrVSSkFlAJKAaWAUkApoBR49yug3qi+++dQnYFSQCmgFFAKKAWUAkqBi66AAsDvohlmtPFHvvtF/Ed/9a+gqQvcf/MEh6cLQLdhuHTWOm9Bn4HUEO8Ntj+6egk0CXSi6RirkwWss8hhx7XRVK1E1LJLl1BIOoI1HbP9A5h9Kz26hGumZWG9XktMbd9CQODu5cuIZmM8fPNNiWiuqhxxmeHDH/4e7Ozs4v/6wmewmi8R16VApGK9EbzsELpqOszARXTpEkzfg+k48rxl24qDtCpyjH0fb3zjNsajCKertTiY46qQOOGGTk06MZtW3J/laoXAc8Ttyn+QFXTHOg6qsobhuzAmU/g3rkEPAokibgldRxFM10PVAwn7ZwnHhO22AtEDkl66d6sSblGhTbNB264VJ7VFifszF7BorUkfLCODNZOdugYay5DOXIJUglPC3p5OSzpgGc1L1zbpPgGyYaA4i/EVWD5QOTiMTibEZ78x3c88zqpGt15LHy57m/k96PYsCkxmE9RJDK2qYHWt9PRyLHGHEvAy5piQk9C+rqS3WGKD2aFLBy3PzR4ilHncBIphNMZ4NhPIOGVsNoDjB/fFAbqJE1imLT24o+0Zjo+OEExmcINAxpW5lb5iHRb1P6PowWQqmxgYmZydPAKWa1RpDI96cA4w9BNLny/BsufDtm1Yli3QlWuR4JHO5jSJYVPbnrHLmgDK4qxPWc6N88i1InCbkJTOagi0JxA1TV3Oje5f27MlLrrvNOnVFWCqGfL8vN4c10OZ50iXa4m5DqMIH/vhH8X1y5eQZAl+74tfxGc+95m3wDvnnSCYTltuemAMN53GHJOAf/vyPuqswOmjR9KTfTCd4pmrl+B59lnPcCVua+mHZrS0OJMH+CvnQaB8tsGDYJvnyGMmnKWbl3+XGGk6v8+ipNt+cP0SGHPDAnUeuoY7iaaW7mcB39zIQKN4L93hdKRf2tuWv+8fHGBv7wDL42McHT1AVuT4rd/5DD7+D38V94/oqlY3pcAfWgH1udofWjr1QKWAUkApoBRQCigFlAJKgSepgHqj+iTVVWMrBZQCSgGlgFJAKaAUUAqchwIKAJ+Hit+EMWxLx0c+8hL+6l/59wQOvfnmPaw3JRZJMvTM2jZ0xxHYSTDJjlOBP/83e28eY2l2WPedb1/eXlvv080eDjmiSEnRQtFSIsAw4Q12nEhyLCuSEEDIwsCWAQcInACRkfyRxI4cJQhix5AUC3ZsAzYiOIvgAIEgWLGUWLIoUqRESiRnOJyZ3qrq7d++BefcV0P/Rw+JIbun7xsUqurVe9+737n3q6l+v3vOEWRj+W8vuEsgrEhXOkoJjT1fkb193arf1sTp9jiZzeR2PLl7F5cP3sSbr35Jjls6H3cHkEiHJAHlzdu3BQAJ4/bZBpfLJ3JWjudH+Nbv/V6syxyPX38dD954E9EoRdfydUKNg1Tp6O5tTK+dyR0rSNo0ciTSianYYvYL05XatqjLWrHQdPg2TY26roAsQ7dcGShbFPAxYDLm63TYXi4Vf+32QHQ0Q3R6hvj2LbhxYhy486k6gS/bFku6hTvTlUoo6DkuYgyICM/YO0vQRvdtUTKHGUNZCfaG/QCf3cCEq4S0DhCOEoymEzSE0E2LlhHBQYBW3bPAwIhm10PPKG1+PoB66tERktKxTcfqVWT0YY3Raey3jJ/u4QEICZS3azl2G7pC11sMq60g3mQ6Rkinbl5g/6XXkIwnWhvUtGV3ML9mtDLPi33HHEXVyMrM6F9C5rZu1BOdpCP1R8dpKud2nZd6/M3797FZrrDbruD07GPu4MUJ0tkMLjqURYUoTZGXpVzVQRSrl5nx0T5d65OJNgXQ/ZtvNiguz1E8eoh6udTrs7uXDtY0jbVedru94LncxdSb4JPdxnkmQNxWuTYQNL2DNBnB9ei87gVbCUvpkCXo5Npqanb8qvgacRjJhctOXnX6amm6iLh5oG5M7DKPSz2CUMCWIJibJnjOctS7HsbjEf7M9/9psH/7zYsLfPIzvwPH85HtdqiKHNl2o9dj/PkxI7AHaBxB4Kuj+eKNR5hMxsjzDNM0wUt3b2M+Huva4jwRSNdlg916o00H/J6dzLwR/vKD1z315vkELnt9ed0fnMJK/qYLeRDUZqwzH8/jyGCuyGumCPDnnVzonB+uJ45RmsN8PY0THJ3MkKYT3HnhrjrAP/nJT2K5XqKuSvzD/+2X8Cu/8bt6bXuzCnyVCtj31b5K4ezTrAJWAauAVcAqYBWwClgF3lkF7B+q76y+9uhWAauAVcAqYBWwClgFrAJfuwIWAH/tGr7jR4giH9/zPd+On/jz/y6GrsVmtcN2vcNyVwrGEaqB0CoI5Dylm49Ax4CuXq49fk/3aOj5gpzpyZGALqNk1aHLOGBCYjos6ZQVeHTw3m/5EB6++kVcvPEQ7TDg+u1bclry9uT8CW7dunXoFjVRso8vHuBydY6uYQx0ivHJKd7z7d+GPNvh4uFjFFlhulMJGAcHN156CTff84LGNHgu9uzszQuM0xT7/d44E4MQl5sNdmWGLGPfrOlyZYdpW5Xolkv055eKVWbErp/n8KoM4eJY3cR0ORLcndy5A2e+QHjrJtLxGLUf4Nx1cN532BKS9b3cueyMpdvWPwDgEd2i7D0mBI4jOYCHqpKeUVXDpxtTnmZzOQmWjUbqP6V7kk7X3vfQhSE6xujSaUknKg2pdHFyThwH9aEjmNCSNO7KNUw/sqkaPlyuhHAEwQDirkPUNIp5lmOanb8XK0SEw9MxAkLuqkL95DF8On3J2OnuXC7lJOWNYJFR1Yx65gPodBak9ANBS1JKP4jU96oYcddAbtUIB4Ecvo1itzu4oYllZvz07uIhEs/BtdMTfKkYUDJGOw4xms8VA83o8CCKsDhaYLtaGah/eYHzz34Gbt2iKHZgVy5PnmPTmpQD1ZfzlBsGdFfbsqxZGwIqQuC2RzMAoR/LHcy4Y7qXwwMEjuNQvcbcpCA3tuejrEokSUwDttY9ITLllpObUH8YTGR0WQpqz44W6nYu2Tt9doo9NxoQfnsB0jRRj+9qtdIadcMQyXik5/DYWZEj5n1BgGKXKV58t1mZeG7HwWiUalyMwL5/5xauHS8QsBua66XvFRlNtzfhs2Kqg0COaEJqwlx1TXMtc0MAN4Iw9plzXnPTBLckcHmZaGg+lo5kfhiHM92//M3A1cwob/M7QQDcM5HVdEsrfpsu5ZNjLGYT3Lx9F3Bd/O5nPosvvvoK93HgF/6PX8L//Ssfl6Pe3qwCX6UC9n21r1I4+zSrgFXAKmAVsApYBawCVoF3VgH7h+o7q689ulXAKmAVsApYBawCVgGrwNeugH1n/mvX8B07Av9BESYBPvzd34Yf/3d+GOM0wvL8AlXR4slyi9F0rq5VOgAZq0sAIweq/HvG6cebYmfpvlSMK3tnPUTTKa1+6BmrW9fYr7eoilIRz1EU6rlBlOCD3/FtePTKq3jt868KUt5730vomkpgNc9zxe2OxiPE6QhlvsfDJ2+grEvUVY1oMkU0myIejXH7fS/i4nKFJw+fGJei52Jx+yaOr91A6zDFOkRBuFbXSONYMG3LqGU4yOsGWVmgbSrsi8JE2dYG9tV5DqzW6B89Nh2rBOFVAb/MEI6nKNl/27Q65xe/+8NY7nP485k6aDdhgBV7Yn0POd3FbSe3a0yg5rkIByClvkPPQl4QL/M1CFWHpoFb1QjZmUy4XtWmD9hz9RhSXzpCHcYqBy6cKEBPlykjel0XDcEaH+cF6BkDrX5YB9UwoO4HOUgJjTlHneeDPbkGMruCvy7HdOhp9gntGfdb5ILTTVHC2e0Fzj0H8OhU7ht0263OI/JclJeXOg4d1AKHhIQEtL4vMDy0lebJ9QIEcax4aLpxCWkJB+NRijBNdY4DekUF77db5IycdhijXKNrCoTpBL0X6LGcm9F0AT+J4LKDNyKc7RRVvXr0CKHv4fK111BdXiJbXcLpGvh+gCiMdPw8378Vc3zlWiUVJWTl8ufablu6WyHXKZ3x47GJMicoJgDnzzjHRZUbGBpGxvnOs3Kv9KDSZv7oHJ7NZggDgs9eTl6uezm5GY0c8NpzdB3k+73GQKdwq8hlA0wJxAVp0xSL42PMjuaoiwJDUWK/2cpBzbVDF3PgB3o9OrPpor1/+ybOFlOkikZXlrMc9HmWmajqg9t3Pp8LZPPKJ6RnjDuvIbp4a7qdm+YQGW3gsI7lEnSToDuoW4Lz1jiKfcJd9iFzZv+Fm/qC6Y1nMjo/u5iOUnWEn127jrOzU7z+5pv4+Cc+gSQK8P/9+sfxD//3X8aTpekttjerwFehgH1f7asQzT7FKmAVsApYBawCVgGrgFXgnVfA/qH6zmtsX8EqYBWwClgFrAJWAauAVeBrU8AC4K9Nv3f02WkS4CMf+RB+6Id/ENdOTrBfb7C6XGO1KeDGKdLRyMTTBr7cvAROhFa0ZnJiBXquTKOENoGHcDwyjmF11fqo8j1W5xfIt5liaQmNCLAYsTs7PcOtezfx+5/4bSzPl4Af4Oz2TSymE5w/eSInqKKR4xDz4yM8evM1PHj4utySjJ2NZzNBaUKk+bWbmNy6iYvNGm1RIZlOcHbvNnw/Qu242BP+ypHqYJQkqJtGzlm6PIu6QV4VglqXq5WAHXtcCf6KPIez2cB5+FCxyPBDDFUJj92qrot4PEa2WiM5PsbZy+9H3rRw4wh512NHaEn4O/Tq/wXjrw/uX4LTsO0QUUlG6xIO87mE1YSDBGdVhSAv4alXlTHRUP8tz5kuVY89yYwoZg9w6GPw6QB2FQtN4NuIvbnoGfdM5yYcQfaS8byHntY+8NDQ8ep4cB1GM7tyJqsb+MpxTLdr12HcNQBdnlkOpyjkoiWejQ8O4ZZx4T1BNlCvl3KYEvz23SC4K/dr7+jrvq00Hnb60kuqdUFgyMhrwsw4kXuXQJVuWoJkwmOCeYJJrsOub5HMZnId8/HUhA5qxpVz/TGunL3AGHpsn5xjMkow5BlWb7yBbL9HX+aK4g7DWJHNWbaXq/0qoplOVEU5N40crnx9ng81YlAxget8NtE1oPHzPFhxLDBaKSIZjCLXOua8sv6Yvbm8rNkHzM0QsXqBGT/O3mT+jBsc6Cqm03hwfVy/fl19x3ws1y2hL49JhzOd5hzTdDHD0cmxuoJ3F0usHz9GGsV63JM3H+gcuJ7pMOYGDLqR6fa/dnyE60cLgVZu4CCk5WNdxxdw5o3u+YDuf/ZZM0KcDl5GO3M6uaGgafR7QikAB4ewYqAxCOSq5/jw+4LH500x0ITIh00PhMo6oLix+R3DeYiSEIvpDKcnp7j7wm3kZYVPfOrTyHZr+C7wd/7BL+KXf/UTaFobBP2O/s/i3Xtw+77au3du7ZlZBawCVgGrgFXAKmAVeKYVsH+oPtPTZwdvFbAKWAWsAlYBq4BV4LlQwALgp3SakyTEd3/4Q/iRH/kBHC/myHaZoOflcoPlpsTx6RlKwSYTh6uJFBg0ScHCO6w3JfChI5BAyPcEZaPRSHCpq2osHz9BXZZyAao7lb2ocvj5uPnCPUwXKb7wmd9HUxtINJ1NcXp2onjmuqwQJTGmx8cCoJ/7nU+ibEoBKLkq2fMaJ+gcF8HiGMFiBp/xx/2A6dmJIHCUJNgVJTaMVTYnIfcxxz2dTFDUFTI6UulixoCL9VoAzB+AMsuRZ3tgn8E9P4fLPlYCLTpC93vQGUvgTTfy8Yv3kZycykHsJbGAczU4KFwHDUFXEKILPPX0EuB5jA1m1C2jcvl11yLsetP1y97dKIBD7bMCKEoBQsYQE8KFcQw3juFPx4rNJlmUO5lOXkJS10XtOoK+xMZ0QLeHPmSqXxJS6meQE9hhjytdwhzLAfITHBLIUheeZ9wDQdfCZ/Qv+2g5j4SyZYM4z+Dw+6ZFgB5uU8MpS3Of4n09dG2DrqkFQQlJuXkgThJ06gg2ALVvzNrgWqJTlc5X/lfl2VvOXB6Lcc2E964fYH52ijCK0fYDSrq4CRt9X47xYp9hNJ8iZ68vj1sW8NoG5XatddDmezQtwSjd3qYLmq/LOeG583s6iLlBoGo6RIEPxjsn7D3uHUVNT8cTnRfhrdkWAXXfNm2Nmq5pOeYdc30IeRP8skfXk/N4OpujYLx2VeraIPgvy0zdw3lRYRhc3Lv/Hnzxc1+AJ7fwAuvNGmfXr+P+yy9jtqCbt8ZmtdaappP3i5/7PPbcCNGa62QyHhuI3XbYrFdyYk/HY9y8dqpz8R3gaDqVM91ENvcaR8V12PfSx8Q593J9y+UvRzmBN0G1cfYK4hL+11+Ogeb3/WCubQJ1RkbzeQT9BrQfIqXpLD5cl+bYZk0TyM8mE9w4u4br18/0+l949RW89tprOD6a4f/6pX+Cv/8Lv4Tlhm5+e7MKvG0F7Ptqb1sy+wSrgFXAKmAVsApYBawCVoGvhwL2D9Wvh8r2NawCVgGrgFXAKmAVsApYBb4WBSwA/lrUe4eeS5fhN33gPfgPP/ajeN/9+4JHZZHT3IlP/96rWByfIAhCEjbF8xLImNhXV+BO/Z9y+BFnGeMeQVc4SRFOJoI0NaNsd3u5NQmAm8o4/wh8CKIIk1+4/yLqOseTNx+hazukdA+HIaI4xGQ2Q5nnmF+7puNevPElfOa3fhPRKBV0Uocpo2THEzhxii6KEE1GiKYThGmCdDLGaDzBNi9QsmP3EM9LCMVFSXconcBF22C53SiuWAB4tzNdxoygLSs8urhEt9sh2O6A3RYdwSZBVVWSdMntzL7Z5OQYo9s31UMrt2VZMQ0ZVeALAoMRuwS6dAFzAg69pUHbwVEn6oCobhEIPg9w4giIYwxVgzbPBT0dukx9H8lohGCcCggKAFMPFcoG6AmAPbp6DdBtCXvp+IWD/gCFCYDlEqYj9fC5Y/cq3d38YP8tXa6MNXYc+P2AGANCAm+CPDpC6xo++2EZU01AzqhsAlQ+pu8QM6q4rtDk+cHZegB9h3Oos0zuYa6tXo5eR9HJnFtOEOeJYJEglxC2bxu0pYliDrwQbhIjWczVwcv53O+2OJ1OBCkf7wvFEUsT18HmYomj02MsP/8FRU3X2w2SUYJyt1Mk+W6/05xxXgW+4SAKDgAcjgAw+6Q5jnEaYzJOBUjT2QI3rt3Ak0cPtLYFsbk5gfHbBO1lCVewl/nR5vwZccyxEQKzz9enA5rQtWkVa10UmdZ2EEaoKwNSOW+MUacj+Obde1iuV7h99y7uvfRerJdLdQIHrocHr7+OyydP0BBmO646iLmWeb3ydrQ4RlXm2FyudN7s9aX7+GQ2VQ/wJEnkvpXLfODzzBww5pnR6f3QI/B8xVYzCl4dzbyehl6PoeOZ95el6X7mefA5V4kBuma5EYTn03P1OepA5nEYI02XNdMBBP4F4Y1W49EId27exHiUaL6XyyVeefVV/Z740ptv4Gd+/h/h977w5gG/v0O/NO1h360K2PfV3q0za8/LKmAVsApYBawCVgGrwDOugP1D9RmfQDt8q4BVwCpgFbAKWAWsAs+BAhYAP4WTHMcB/o1/8w/jR3/4B9CUFfa7nWDN5abEg/M1bty4Jrcso3QJYwiCCJTovJXDUna+L7t/CXlOblyHO0rQEQZlBep9JrdfT/dkwc5eE/nLGyGbH0S49sId5LsttpdLwRuCTfYN83h37t2TO3N8tEBRF/ji7/w2Hr/+OqLJxERSH/pV/Sl7gOdyvTL+1k0STBZzuWR5rH1ZAJ4v0Cm2SAjluvpZGPjI6xq7IpdTkmPfVo1gK3t3nabBEwLg1RpBWWJYr9Dv6SZ14Aw9Orp9gxBhkiA6PsLk3l00XY/9ZidQ2xDehgcAfOWkphOUgLcbDHDk67StAGfYDwj6DkFnOlSdONZY2QdrAHZvHLlBqI5cxfAeIqF1oQnwuugCH5Vc2192/9YCvfw5UB2cwQXnCkDRD6jZtXvob+bYGSHdYhBYJBxnrPPYAWKthx4u4WzTwqcbuiyREgK3jRy+Medy6OGVtUAiCEUPnbMEneF4gpZ6VgVA8EpcqmhwOmUJRn0B1LquBU8ZlcwF15SlnMRJkiK5dk0RyCXhPVFiW+HFm2dYZjUerLdIU+rjKcZ4t1xqM8D55z6Hrm4ReuSbywdtAAAgAElEQVTxAXx2ELvOIRq5MO5kMko6niMTeUw4mxU14iRWpDWvHbqE+bwoTXXc9uDcNbBVK03rnI5eY7x2FE9Nl+wV1DTTZXqZO84356qtFXcteC2gfHDYcs5dV/HNo9lckH40Hiv+eTROpQkj1qss13WWF7nAapUXch4L/7IvmMck0K0qrSFeAxzfOIlx5/QY89EIcRQpHpobNziIPOca9xXzTGezx2h3xo8H7PE1sJznxZ8Re6s/WxHSdBDX5vfFW2jWOLrVYe2YrmBqTL3lmuba90P1G/Omn3NDSBji7OQY186OMRlNsFqt8YVXXkE3tBjNJvjrf/Pv4Z/86m+h7ez/bp7C/9087UOy76s97TNkx2cVsApYBawCVgGrgFXgOVXA/qH6nE68PW2rgFXAKmAVsApYBawCz5AC9h35p22yHODmC9fwsf/gR/GHvvd7cf7kMXa7HZzBxTprkIznGGBcf37gm6hgAprKwF/CHX5/Fd1K5240HePei/exl7twjZq9uXSfFiXashZwIjQi1ZR7GI46W2/cvYN8u0NVFgYqex7S6UTg+fT6Nb0+Iefy8hyf/o1/ZsBVHKt3l2Cw9zwkp8eYnJ5iu8sQJZHGm84XcMPARNJ6HnrG6rad4CL7Zek6Zbx1wq5eAuq2fqunNKsaZEWOrqxQ7LY6h+5iBa8q4bMneL/HQGhJCN0pRFmMM75xHZM7d3SckuCTr8sI3sBH43vGxcm1QMdv0womEmTzNhR0Ezcg9iQApuOWcciEaE4QytU70EEc+CZSWXQYgrPsvGUsNeEwYTHhIF+vprPWMcC3d1y0Aromjpo9wITBBSGl6yBjfDLB3eCgI1QWGGV3sLKl4av/GRjRwdoP6i0myGMkdEqgW1WI2Fd8iP6N+g5JU8MrKwFIwktGRjN6ueVaiExfr8tu5M0KqCuRV88PEISxICg3G3Bt8TxdzxcIlDOYTuQ4Vv8xF01dFnCbBjfP5gKFD9cZirKWLoSe+9VSc0m36+rBA4R0R1el+o4TurfDgEHGctiy77cqTVQyATGdtYwl3mxzjEexnuuyvFlOdlfwMhmP1GfLrlvjxO5Mx7EcrgZyKiqdeh7czTwXuoX5LeE+o5ApMB3AHAPhMoGr4DHxeE8RHK1/NwiQTqZy3o4nE2O/H3rFOtdlLUjMuSMI5mvQrXvVjsvNGHwNl87+KNQ1Kee17+HWyQLHBMppIsct4W3fdCiKHHEc69pnpDW4GYH91VGka8k4gM15EuDyuhfoZpdxZSLAG56T4xrnu8Q7bB4xmewGGjNCmn3AguK602w0YK+z52ourp+d4Oa1a+i6AZ/73OflSr525zr++s/+bfyfv/hPUZbGMW1vVoG3oYB9X+1tiGUfahWwClgFrAJWAauAVcAq8PVTwP6h+vXT2r6SVcAqYBWwClgFrAJWAavAV6eABcBfnW7v2LM838FHvu878Oc+9uO4Pl+oE3S72WO9K9DBw3d+53fJXef6jpytThjiycVSzklOJkFT23eCdYyHHXwPR7duII1j7Dcb9eZ2VSNo0+SlAC+BHl2c7JolMOLndD7D0fVTFDt28w5yFPI2ZhfpbCoHbe8Mci0+fPM1fP73PisAyN7UeDqFFwSKfB6fHMOLIsHexfExXr9cwY0idQE3ij4+xBzzuUmMscAhsK8K+HTlui5yOpT7TpBws89RVgWy9Qb5ZiNg212u1f8btRW8PEOX5egZ7RvR60ok6WJ87y7ixRx1ywjoQRoRHvI8BoIyzzFAmLCXEbn8GeNvux6MQw7orqQbmC5IxuuqKLczoDSK0PMY7P71DCAj8I3k4gxYqGwiuQmdXUegV45fQmcCOXb8EgATMtJpeoDAOTuZPQfFABR0bA4GEBO+MQpYzyEgPGwCiOEgGQZwpnifhx6TpsWI0dWEfl0HjzpSK8ZED706g3leQZ6jWa/ldOY/ZAkl6XQFoWe2R88+4TiFHyWoikIgVKTQd6UhHdN0hkdxLMBIOEgHbts2iJwBN46n2OwKVIMn13rDTmd+lIVeU47U7RauopbZ+5vDp5N2lBpXtWcALuOL2WHLtc31EEaBNkMEvo8w8NA2rTqctWZ9X7CUY9JaUpexOT4BMOEqx8rbIalbjzPfM165lw6EvFfR6l3XmDlWjDQPyEfTdeuZrt2hRzqZqHd6Mp2Zjm4HyLMMu+3edGMzsp3QlVHnBOGMWM4LM/Yw1LUj/QSBTZTz2WKC6/MZxkmqdUUXrjdwXwKBsif9+JocA8+LYDaKGAxuHM4G9BJqs+fXdP4yAlsx3HqMq2NwDgXC6RxWXDZjt03EPDm3QuUJ0w9g2PUYET1oLkZpjOPFAvPpVB3hy80W6WyM/+nn/jZ+8R//qgXA79j/Nd7VB7bvq72rp9eenFXAKmAVsApYBawCVoFnVwH7h+qzO3d25FYBq4BVwCpgFbAKWAWeFwUsAH6KZpqgaD5P8YM/+MfxZ//MDwh8PXl0jocPL7HPK5xcO8PNW7ewXK1w54Wb2GUFlrsM232m7k9OZlVXcj/KAey5GB0fIxmPkW3W6uwl0Gzp/Gs71Lsc6/VaQIquR7kkCf7CCEe3biJMY9T7XKCL7lxGz8ZJAn+U4HK5xGQ+Q+h7+PQnP44tu3kJHwndjo9xfP0MR/M5hpBOzRHm0zke5ns82m7R9oRzgYDnntG0AsyBnIyCXurGNYDwOB3jIttjW1cIPR+7LBNw2q5WOH/0WB2u7WoL5CWiukSY7TAwiphscjzG0PZyo8b37sJPYlRNi47dqQeHp8A2ITD/9UaYnBcAwXk/KEaZ7lUCYMYo02nr+w68wVFkMjWmG5fQzgkj9KNEIFgwzfcQCf458AJXryHYS1cpnb4EcQSNhGsH+Fte9f0S/DoOcoJgRgsDyAlNGR9NeHy4vz501wrc6bkDxq6PiHCSfb+ug1ndYkynNUEv76PrlMAU7A0GorIQEA6qGsgyDATAdY2mKDC4gNf3isCmq1qx43Q6c/yHzlk3TQV06ZgmXGUcNeEl3accU3CIIp6nPjxnwLZ24EQRypxnayK/h75Fle3h1TWKzdY4ddtaTl26b7mmppOxOmzLokJV1cjyQsceExAb67Ecv01jNjMQWhLUEkzSSe6Hvo6rKOeGAJlbD4w7lgCV1wy/lqP3AEENGzXwl65j9RB75nUE9A1dFVDlOPk4rlled4zB5o/Hs5n6g5eXlwK0ziGandsEGNFMWM37iv0eDsfNcSpuupPzl2Cb5zIfJ7h9tMBsPEYSMPqd4zbzwKXLa5eR5YS6cjN3vem/Vkz8FQQ2c6O56wfkZfkWSNdcsOuY0Nd8c4iHNvdfRZhz4wFBsJThvAscuxono7fp2D6azxBHIXZZjrys8HN/5+/jl3/lN1Edesafol+5dihPvwL2fbWnf47sCK0CVgGrgFXAKmAVsAo8lwrYP1Sfy2m3J20VsApYBawCVgGrgFXgmVLAAuCnaLrIXz/wzffxsX//x/CtH/xm1EWOB48u8NrrTxQVe/uFO9hlJZI0xsvvfz8+98oX0ZB9OS6KMlcELMEOgRJjhdnPG6UJirzAfr1S1C/Bzm61QbXPUGaFYnzpMqRT0Q8IcNhfm2B244ZgEKparkuCX3aaep6LjDA0CHB0eoQnjx7g91/5HAaCujDCaDpGPJ1hMpthMZ/i/tlNLCYTPCoy/N7jxyiGTu7PvB3QEoISYnquHMaEdQRJBF+EXgRux+MpLrIdNlWlOF7ex4jgIs9x8fhcIK/LCgOAywLJfitw2zHieD5HU9YITo6R3L1rYosZiaueY75mIIBLF6g6iwm6mgZd28sFzP5cAuAmzxTj6zGxum8FRF2CwwPspeuSXb8u+48nUzh0dR7irAkZFQnN3ljPRXeAwPwshy2dm3RnEvDKGWxc0ZzTin3ABMB0x8odbOAx3cMVo6EJ+jh3jqeIaLY4MwaZjbx0NxNYL9iLe+jNDfnzfoA/DJgMA1J+VBWSooBf81xbBHTjEpBmGfq2htO1gsJ0ehJ6G9rom65mAlSfPbyHfuOqRM/OYc5lEMnBy0hmOlG7ppD7uPdCgU4TUQ70DR2rQLFZoViu5KoO/QDVdgWmORtHb4BrdKOXFXL2V9c18rxEGAaKlVYXMOOIqQehMdeTuorNOgpDH0Fg3O2KOscgFzlBcCCXdqSeYM2jID8dr4dfjQPZNmFoi5LR1K6D0WgkOEoXL5/PTQb0A7MTW+5p18VsfqLNGIzD5rH3u0zj1hhcF3HAjmP34Nh1BYnppiZMV+ew4xqI7ToGojsOXjhZ4NrREeLA1+txuwavB+ocRb66vAmgCZbpiqZucZoICF/FOxNWq8+XLuuaUfJcVQbmGv3Yk2y05DledQTL1c6uZMaQHzqD6Xbm8/j61EF6e642ckwVA88NEgH+39/6TfzMz/4DPHx48RT9trVDeUYUsO+rPSMTZYdpFbAKWAWsAlYBq4BV4HlTwP6h+rzNuD1fq4BVwCpgFbAKWAWsAs+eAhYAP0VzNkp8/Ik/+QfxF/7CnxOku7i4wKPzFfK8wmgyEVStCczYNdsD9+69hKLK8MbjJ5jNZgiDEOvNBtt8j2g8QZymKMoS+4wAk67KDnW2R7bemShowV8XXd0IEkVJgjCKEaYJjm/fRFOUyNZbxGmseGb+bLVaq+f3+q0bAmC/9+lP4HKzRjyZIZlOFAfsJTGS0Rjj+Rjfeu8l5H2NN7ZbrItK0JfgqOwGZARuikj2EUfGAUz4RPglRyN7bD0H26rGrijkmt3lGYqiUIdqnuVo81zQcchKhHmGeLdBSIhG0DZOBcj901N4pyemzzWg29M7uC/pCjWOaAI4h69dVmi3G7hljXafCfayr5buyiHL4Cn6+OpGx2SvvlXqx47VgSBsMkE4GSNMU0XxVgTSjGWOQhMHTUhIOEbnqevJrUyXb0twd/gZ+SOdwQTC6v/V8Qe0NNseIpoJgJfsE/YCdHSwEhIzIvrQgUvYSB/uCA6iwURCEw5HAwSAxwMwaluM6ABuGngE6E2DkC7VqlD/rxzMBHxJSi+sACdfi1oSstMpzDlXR25ZaGMAHadylbM7d+gFBwnBu6pC0/CMINDvcdycO0LIttKa3y6X6qfl/WhrOX75qqPpFA27oOnSblrB4CgM5DTlShFMN9W0Jv75AIGjOBRoJRTl7cq9SwBM0MprhDCUEcyEx4Sr0vGqmJeR3Q3dv3R8G3hLp2vXtybeOk4UA82vm54w25Njfjw9EhDmsbnBgGOq61ZfJ2GgGHGeN+eZa5KbDghbuT6uHMAxe3xDX33DvuvgzvECt05PEDPquuOrGAfzKI40vjzPpQkd04zJps7paGTmh4zec1EWJvaZsJsfpO9VWb8V+S3we3C3X8VBMzqaLn1+GNOzSQrgeK8iqhVD7RnXNeeVcD/0fbz40ssYnA4/+Z//V/inv/YJNG8J+xT94rVDeZoVsO+rPc2zY8dmFbAKWAWsAlYBq4BV4DlWwP6h+hxPvj11q4BVwCpgFbAKWAWsAs+IAhYAPyUTReh1/951fOxjP4aPfvSj2G+2eHJ+gccXawGwyWSqvlByqX1lHJmM2b1+/RrKrsee8c7s2Z3PUTtA2XZyIDZVpVhYAzk75PsdfLjINjvjYiTgZM+ooA7djwEm8wVOX7ilWFoCI8bU0qFLEEVHYTKdwacLsanx8V//NQHSIB1pTH4Sqj84IQRl1y97bl0PpetiX7JHNpJbuHYclARjrqtu3DSOdD50LgqWui7GYYi273G+3WHLHloeg+CX0Jdxu12Lmp2/7O3NS/h5gbgqMYoCVARvBGd0Ih4do5qO1Vdsuo5NZC2/HxrjcB3K2vT/Ni36zQZ9nqGvTUxwz/7ftoOLHj0joukWxqBxBiGBOWOQgZqO2TBCMJ7A8Q0I6+NIQNjAScc4ZwVVXX0efOPibTwPNR2YByCsf0wSzg1Q76+cvzxnAk6iWHUCD9h5Hi6CEBvGWPN+mrz1agZ4KqJXBl1iUtMPnGDAdBhwTAA8DOoNjlt2A5dIixIxoS1dznWJKisQEPyVpTYYuHTScjx0Y3NNMfZZrlWqMWgO6eTmazk8juvpXAlDy+1WWrI3mY+lG7fj5oSuxX5Fh3qPtm7hR4GgbsG4cPYyK5bZ9CoLxPcGRl79gztNE6RRBI+RyIyqPoBgzvVokmgsjEiXKgSvhx5cut4rQuy2QX+IUg64IUJRyI5c8XTUc87oAOaBBTgFSWvNH1+Dt4p9uhyp66PpWsTJSOB7p8hz0xdM9yy1GmmjAyOeA9PZzXXVmXXBzRG8bghwqSm/5nlxXNdmY9w9PUESs+3ZQHb2VsdxiA2js3k7dBPT2eswipqx6nEszbhZ4Qru8qH8vSDg2/Tq2OaNc8fHUF8+ng7k+gCA5ZQ/dALL3UvazrXFzuUrZz31ZUR422qTRhwnODk5xm99+lP4n//WL2C5PIzzKfm9a4fx1Ctg31d76qfIDtAqYBWwClgFrAJWAavA86mA/UP1+Zx3e9ZWAauAVcAqYBWwClgFniUFLAB+SmYrDj38sY9+BD/5l/8ThGGE8yeXWG12ePD4Qi7SIE7g+KFxf7LH1xkwPVpgMpmoD3U2nQr2XKxXpDgCL4Rom/UGb3zhFTTsBnVc04Xa9disNnodOYPZt9t1cjYy6nl+eobx8QLZdiMnLfHV8dk1lA2BkScHMGnYdnmOz332dwX06BD101SQenayQDqbYlvWcr8GUQI3jhRRzXjnnrG5vol8rhjL7LrqNaVrk6/F10yCQKBsnRd4eLlE23cCTZfbPbaMJ2aXaVOjKwoTU0woW5SIqgZ+vpeblGDVOT7GMJsCckYGgmmCwIye7lp4jN5ldC+dpvscLZ2neS4HKmOeu6pGtd4wqxguHcKM3lV8tOlcZgcsgbIXpzpHRjcTygVRJNd0P05MVyzHwm5ZRnQfQKQgmuKejau2Fwz20Qe+6QVmPDWjhQ8g2MBfvSjqoUc9MAraw+MwxMoLkKtPWEc0VlhC4ANo5mfHNQCS/bHJAJwNBMEOEkLJvseIMLesMCtLjNkJPHSCv2CsM93NhLFVJXjJ8fqTsWKL2Z1MjegIjtMRxpMRBrqt2wb1PkM0HslxXuaZIsZ1I8ztgZqwnZHEZY62zAU6Ge/NsmS6fSkeNz2YGOMrkM0uW+PKpV14PBoh9nxEgvsOCs4ht024DgiHCaUDxYob+CtpqFXfoaIDuSNeN1HddLte9WmbOGTzeH6mS5eAlo8z64DOY0LiHkVZmJnRwRl97CMKY2RZrjHWdNvTSU1XNOGvQDmjpxvUHaPbewHnXDHTpldXnbyM8E5ipHTV+y7ed/MGRhFdzZ604mvxurnaFMHjGHhM57W5xnhN8nFahr6JPGe0tkAvS6np6mY8t2K9HY2NYybELRmBrvEZ8M77eR68Hq8itnldsiOcx2O8+zA4AsjcZMHJu379OhanR/hP/9Jfxsc/+fkvx2s/Jb977TCeagXs+2pP9fTYwVkFrAJWAauAVcAqYBV4fhWwf6g+v3Nvz9wqYBWwClgFrAJWAavAs6KABcBPyUxduzbDT/z5H8OP/NCPYHV+idV6jdV2j5pRr76PrGhQKcLYl3OX3bl33nMX+30mV146mcgRWCpu+AAW2bHKOFzXUedvsd0h3+3QNoRe5HrGFUzgJDjoeYphXpyeycVbN5VA6WgyElB8dHmO8WSO8XyGYrvGZ3/30yh3O7lA/ThBdHKMaD5Hmqbq1yXE7OkA9hm7THejMnjVncvP+pnu8hETABN6Mua47wXs+JpV0+KCztGhR9Ey5rZUB/GeoKwfUGU7ddYy9nnICnjbvZyrnufASydoFwsEowRdFCpOl2CNr+N2Pdy6Vl8wu359umurBg5dyW2L7ZsP4BC003ncNoLGo/FIIFKQum6kLR2hdEoSBBNcqxOVgI79wIwSHnr4QYiesK7t4AQhnCQRRNMkHJAuoZ3AIh9HHYjvkxh1GKB2HXS+j0YuXjOnjNJuHQdb38c6CPHA95C5PnrDHw0Adg4AmHfwuN5hnuEgGRwcO5D7N2LEMowT+GwAYmdAsN0hKSoMLuDXNTOOBdnbLBdAjmZTdRqX2z2Yl9zUFZIoEHDlRgLOV73ZoqHjPE0FPQmFpR/Bal2j46aErjH39x3WDx4copwH9fMy6lkxw34kyBlEgYmaPvQ1c5UT7lJDgtXQ9+QAJpj16VSWS9Y4kCP1AJvnU1/C1YqdxYKeJKDsw+0Rs9+3MnHQJvCYwJ5Qv1f8OmEoe4fpUFc8Np3bbYXtZqfjcw7Zycxr1nEDjYfy82UIR11GknsuoijEnVGIJ2WHkvHPhy7eklHT2uTRaS1obQ0QVJ8kEe6dnuBswlhnTxsU+PpX0JenRsc0AS+v5ZrOdv5uSEcmuprjJmS+ctC3hLVcTyYKWlHV7IhmP3HgCwDvi0KbOIyD/Mtvceh/HPydod8dpq+Y2vD65SYIjnucprh2egLPD/Gt3/5h/C8//zfwV/7az2O7N7Dc3qwC/xIK2PfV/iVEsg+xClgFrAJWAauAVcAqYBX4+itg/1D9+mtuX9EqYBWwClgFrAJWAauAVeDtKWAB8NvT6x15NMHNS++9g//uv/0v8N0f/j688crv48HjJyibDgRCjFbe5yXyuhFYbYYepzevyUG4XW8QRDHcJNTnXkHFNMNWqJtaYKauaniOg3GSYHV+Ds8PkG93aOoafdOJThFksmc1Ho9xdHqK0ShFnu2x3u4UXUvnY1YWchzLvRgM+O3f/pQBnGEAJwjgTaYIphMkSSwIKIejA3X9Egyxu9gLQ52D4K8AMB25hHeBYoUJDgnW1NUqd6yD8/UOVV1jyx5gduIWBfZ5Judys8/gFSV8cj1GY7OHlhDW8+FN56hnI7hRhN5zEBIGslcYPTw+lg7gsoSXZSjXW0VJZxcXSNKRILk3uCiXl+jKSlBRsc+Mg6azMjGOX/arErYR2BH2EYQHdEjT8SujqYnK9eJYAJyR15ATledKgOyZqGE6Xems7XpUbYPg0G3bEpiOx2gIkfkfncuMiXYdlJ6Hte9jRWe052NDJ7Ecv/wgBPY0Dt14P8d0GBfPJXUcJIC6gKeOi8gZcOo46gAe8XPTwi9L+DyvpoFTVagZNc44ZH5vvK7ohk5ANEkSwU3qVa3XSEepiW12HOwuL7Ue0/lCmrS7nYng7nukSYpyt8bywQMBS9/10Ktzl4ncrdYrX8k9OHyvnLF0VLssw2a0tyKJCVc900tLmRw6nhnFbTqACfHpVOeYqpId2OYcFG1MsBsn2G428H1X66+t6Zrn5UHrtXG1ah0cnLm8tiLf17Wx3WcG5g/sduZYfMFWDo8bBkxEMn9mYCm7i+/NUryyzIzDlqbtQz821zxd/oKzfa+NGrzRBXz/xhnunh2r95fXR3TYXEGoS515bAN1exRVjbyqcDSbam54v3H9dgLh2qDA7wnkB0eR8XKzs8uXnb50LjctsqJCM7TwXHZmHzzo3HBxWNvGnc3eZB7XRaevBz33xRdewNFshs9/4fMYjyL8xf/4r+DJ5fod+T1qD/quVMC+r/aunFZ7UlYBq4BVwCpgFbAKWAWefQXsH6rP/hzaM7AKWAWsAlYBq4BVwCrwblfAAuCnYIYJmV68fxM/+Z/9BP7Ad3wP8rzCq1/6EvZFBT+KFZ283e3RDS78NMH0aK5YWLrs4ihGlCQmGvrQE+uHETrPxeVqjbKs5EAVrBt6JFGELeN4GZ1MOMhI37qWk5Lxz+wcTZIR+q5Bud+jYURtTexKSOzLIRynAYquxirbGRhJt64XqNvXCXzFHxtTrIuSUb0EXK6n4xOKge7F0LhiBYbp2PQ8jZUQbJKmGj/PqagbLHd7nefFZoOWkchlhe12i6ar0e/28Ivqy67eqoJHF+MoRX96jDYMBbc5Ft9xEToDPDqGixJOnsHZ7FBdLLFfrgR2k5Fx525XK4wmU2SPHksf/kx9wIyGFnRjnHYsCMauU7o1I0Zg69w7ROOZYrAZL1zWNRrCbXXHtoLI8Hz4hOFhiMHzBY8JEhUhnMSCcE22Q9A5aHoD6egqbRkrTZdqHGMTRli7rgBw7gXYMIaXTl+5f7mwhVgBjV35yV+OhCbgJVRk/LPrCgAHrgHBE0HgAQmhbj/AKyt4eQF6ahmD3V5cAOu1AY6MV44CeCSu/DmhallqU4E2Bhxco/luq6HEi7kc1t1+D4dzwUcweplQf7k0PcvsXqa7ledbd4qZplaKIVYZcC8NFanNuGeCWW4aoMs1TRRnTNc7Nz0Qu7K7OGIM+WFTQVsW6NoaQ9+ZXma6gesaWVYoLllO4rowc6HIaDPf7MCuq1Kwm/HG/HnELuyu12uWZa15q+lo5lpj1PlgwCiHzY0cV1HWoW9cwFnGSG0hYq07jYcbDXhO7HQ2NFebJ7hBIol8vHzrOqZJLFBOLUJurDisLW2coDv80OOb5bk2Q9AFfBXl7Dqe3P2MtOZ4NXWHzRYaLxMG+h4h5891BZF5fgTYhOtcz1fuZwJn3hxFS/eK0ObvIV677OG+ff0GzhYL/Mav/zpe/sB78BN/8b/Ew8erp+C3rh3CM6KAfV/tGZkoO0yrgFXAKmAVsApYBawCz5sC9g/V523G7flaBawCVgGrgFXAKmAVePYUsAD4aZgzB7jzwjX8ez/+/bh35z24dnoLr7/5CCG7Tccj7HeZHKd04jmBpyjZo8VCQI1xw3ShMlpYzlI6IOMYbhQKONIxSjcfY3MTx8Um3+N8tUZXt3BCX27hertTDHAw9BiNRnLu5vs9qiKXi28yngiY0dnI2/HxDPu+AQjo6HwFsCtKtE0nh+sQ+MjZ0Su4R7DoIkwTA1EJYuNQ42qvApA9Vw7JrmkEnuhW9Di2wVEHKZ2/4zjBG3Qvez7K2gBgRjM36w18OqMbBl/T4mi6gr3jBXgsuQ0AACAASURBVPpRKteowCejptEjIszMcnjbDO4BfrPvV85Wx8Xs2qnANz8IA9evfglhFKj/FgSxdat4XD9J4UWRxtzSYe0RjzL+1kGURJhdu4ZkNMKazldG69I9GUZyZgru0fVLaC+rqnFtK46YUdkHMBywhzXLMBCeUmeC4zDAkKbIxxOsxyOswhDLOMI2iNB6gYl6VjXs4Z+jV5/lPD58CBA7CBwXMcfruljQzUoY7DhYEGY7DuIBgqiEjEHdIqwbdQJ3eYb+8gIOIS4h8Xgkx6zDuGOe63ajNScY23bqRJ4cLxCEETbLS5TrDTyH7lUfA13qfqA442K3R1Pl6BgPXdXaoDA9OdX37AUu81wRx8adSjwqS6uJ+6ZrlhsiRiOBdAFkxkb7vtYT44+pn3G9V3IeExJTqjwv0DIu2WFctIOmMs5f46alq9bR+Hh8Xkd8XQJXOom5oSHwgLo2kL4qG7R08xIS85o8dO8KJtOZrIhoV25kFwTPvHqMY1eQ3nfhDEDKjR0E/KuVrrsoTdA7phf59mKO09kYCfuUD0Ccfdnc6EBJCGv5OJ4vN4mEQaRzIWamfjWjzrnO5Hxm1LRxWjtyph8ixOnMlxPYVUc1wS43MXDcVVMLMrNf2MRNm/XbMH6aB3CASpHZHRbzGe7cuI6P/8Y/x8sv38V/9Jf+Kh48sg7gp+F/O8/IGOz7as/IRNlhWgWsAlYBq4BVwCpgFXjeFLB/qD5vM27P1ypgFbAKWAWsAlYBq8Czp4AFwE/BnPEfDrduHuHP/lt/FEk8RjxZ4Oa992A2nQnUFVWFGzdv4bXXHyAvcvhxhNFkIlBb0JEYxeg8X8DXITyMGcHsm7jhKBRICqMQkyTGpshxudtht9wI3jp+YCJz8xJB28h1SJhWl6XgJm+EX4xppuPy6HiBsqtxsdsogpZAqVGfaq3jEQD1QYg68DH47BIN4UWhumF5Lox/TtIYWdOgUl/oAbTRPViZyGoCRQFSwsa+xyWdv02Lqu8E17ZFjmqbkbqhLXIEdDkTpBEC0tU8GcGZTuDQmarc2w7+0MNrWoT7PdxdBjcv1QlMB2m53SrW2qOu129gd3GOYrlSD/Lqc6/AZbQtQSa7hQ8OS8Y8R4qKbt6Ke1bfsu8himOM5nPB2Hy7PURQB3Izg07Ww7m1HeO92dPrGShMiEwHMXVVdjCdroSZvbpyZavuBrmj6zjGZRThi2mEVZIAcSK9Ffksemkgr7GeHlzBB7fmVfwve5MjxmIzCtoF5gSujoe55yCVW5ow0rhuvb5Tb3LQDwiaFl6eY2A/cpELRAaEj1UNOlsZ78z+XgJcHpu9t+rpTRI0TQ2H50HgyPVHt3GaoipLgXR+3fVqQCZRxH61EdB1w0iPlVu27+R6lR50p7cNem5QYKwxXbQeY4zpRA+RpCncrkOVZ6iKQrDSJX3uB/QN+4c7dTdziFxzPGZLBzOdsQS07ClWjzZjyun2beX4lvN1YExzhzg0TutsX8sFSyc8IbWOedDedEczldtDHEZIGRPOWPW8eMtBbDLDTXR4FEVwGKNMty2Bc2g2MtB9PE0i3FwsEAUeQp6n5+qYcqhz/OxrFojVAfU1gTc7gQVwCdcdHpvR04PG1AnE+xqzYPVhc4a0oqOXx2U/txy+BlhTEwJwJhQQLjPGmh95WSm6npHnaZLgeDHHZz71ady9c4b/+r/5WTy53D4Fv3XtEJ4RBez7as/IRNlhWgWsAlYBq4BVwCpgFXjeFLB/qD5vM27P1ypgFbAKWAWsAlYBq8Czp4AFwE/JnN24cYR/+0//YXhujLwF3v/BD+Lee96Doq4Vb3t2eobPv/Ka3K/z01PEcQL4jGI2rlDCGcYR01FKLyxzXdVRG0VyrDLamLHRBECrfC8XYFk1AkNkRYrPJfQhzCkrDFWtjlTez8fQjdpWFUbTMR5ePMHl5bngWV8x3pmRr4O6PwdCwygCRiO5ZN0wUHwt3cJOGCAKCaQDbBmnyzET4h3cr+wqnqYjjEcjFASrvqse09Vmg6Y30bJZXck1We72Jha5bRDVNXxCLcbgpimGyRhu6AvcMY7YE7Dz5Gp1V2s4dACXlSBidXmJZr+XWzWazTF5/3tRPDnH9s2HSGYzZOfnaC8vda4CjgSrhKB0XPKcGHVMh2k6EmilZuydDccjRQCza5bxzi1hLgOOx1N0jOxmbLZigT1FYRPeX0FbQrmW8Jsxur6PhlCN5tBhQMQoXjpN2xYrz8ODKEKexuijGAMBpneIeya4u4K/huq95YSm3pzX+NDhGrquoqDHnocxYTAhJRykhJ4HWEoY6dFNyrVAWN31inv26hpB2+p+QV32yNY1rcMmNrks1e/c0GHNCPHpWNDdaTu5vKMoRkiAzTjwptX6WNEhzC7avkO126HYbFFlOfq+lcNYEdF04jLqmed8cAOz25YAeDSbYrxYKI672u9RrFd6rNbZ0KOt6WDt5UhW/3LTKd5Zvwx5HoyWFmju1Q3MrxlRHkeHx9PlPHSCwUNbKzq7aTo0jKse6Jp1tFGB0c8C0nQQX7l/g1BR6HGUIPBdZLtM3ciMWnd8Rj4b8qpxta3mSeftEMQz5p3O6QAv3bmO0PNwOp0qwtlzPLR1I8BNVy7HcwVzTW2vibkmtFXP9kBXLz34xnmuh6if+BBDTae6uoF57lxTPIIjN3vNjRjUQJHcXMNfdgDvskLXte7j9ee6GMUJXv3CK3jp/m381Z/6GZxbAPyU/F/nmRiGfV/tmZgmO0irgFXAKmAVsApYBawCz58C9g/V52/O7RlbBawCVgGrgFXAKmAVeNYUsAD4KZmxa2cL/ND3/yEk6RTrrML0+Bgvf+ADgmMET4vZAueXS0Gl2fGJQBGde5uikPuOPbKMf77q3+Rndsn2UWh6TQ8RsYI5Apke9oxAJsgBEPuBHI4yibLTlJCOXaaCQz28gZGuBF4d3nj0JraXSwPV6DYk7PEDOHTHKuI5hhvHciJzTHoFArDEQFMeseh6A4C7zsT30onZtjiaTgSpGHPtRxEusx22jBpWYC6QFSWqtkGRF4qtFXwkqOY4Gck8SgXG+WinreEz8rlt9bpB2yHY7jEQCBOs9z2K83MMBMKEuUmMxbd8M9p9hprdwISXroP9a6/L/cwB0CtKMEfXNZ2m7IslgSMcC6ZTjI8WmjPGXddFeej27dC2PfogQEsY6vloD89nd2pLTfxAEJgQn47qgvDNdVG7rrp9H/muXMIT1fs6gnf7pkWhCF4PbRigYwT0vwCSzdI+OIHfioS+Sho2Mc9s6WXXL6OgY7qv6TIlZBQEhmCwzzhgxo0PPaJh0HME16lJ1yIiuKUrmCC2KgVn6SpXTPIBBhK4cixcG3Qec77EpAH1+1LZcp/JdU5HdlfT1dvIjcsO5jbL0NElXFcCuBDQHRBw3Xm+YDldv/F8htF4otcloJXbmCycceFFoXhkunIFmN/qZG4EObm+Gjrf1Z/b6T7GkJNyBuzZJYQPDLSmK7erS5T5XudQcq5rOppdgVO6ijkmzg1dslcfvA6DmPDXdEozfpouX+MU5uXUas0oKprubLl66cTnZolDdHg34P7NaziejjBmb7diqH056NUxrQ5fdhcbCE/tuT4Js7VJgqAc7Po9dEvz+rtyDDuONokokn0g6Nai1/N448aEnBHQV+C4NxHZjIi+2O6QcWNFxA5rxklzDHRju3j88BHu3jzBX/vpv4XL1e4p+a1rh/EMKGDfV3sGJskO0SpgFbAKWAWsAlYBq8DzqID9Q/V5nHV7zlYBq4BVwCpgFbAKWAWeLQUsAH5K5uv0ZIYf+FN/ENPZAruyQe+HOD49xc3btzGdTHC8OEapblLPgFPXxZwO1bIACBsZz+oYECsgS2BD2BsGcHz/rQhZulMJZNjXSRepYos9D2kQCHjJrUgGzF7bK9CHHkVZIkpiXK6WWO236sglpBsIhYmnGPccRQKiQUiY6aBjR7DrCubKLRuFckQy3rjsOsXEXpWOyr05DEjoFmYHLR3OjoPz/Q5lVcn66PkB9tleruicYJBAl72kXYcg8NCnCdqA0A5wGffcmGhor2uRpAmc7R7B5UqQjACPY6+XSwxFiShmP++AyXvvy01NqLU7v8QoibF97XW4dIXS3UsHZderk1WQrK01zmQyxejkVDHHiscNQjg6Fx8dO1YJzKIIjeOiovuScJRxzQTkBPfUhQ5i6uU4yIcBO7o2Aaw9DztGgXNeDApUfLIAZ9cL1DZ8vimu/bLTVxHQV33AV5HABgBzHUSuY5y+HD+hrGd6gek4JxTmz9kNTTxLXEkH8kjP87RG5B7vWoSMCGcnLA/NOaFbmABTEcnGBQquC8/Tsekg9tlnrHNoTEw0HOTZXufT0eVd8szNOqTjt68ruYjZ4cufM76ZseSEx34YyX3O+Oh4Mka1z1BkGWJuQDACqBea/0BXp3HfoqPLvWngDoTzBoQKmg5Msq4EegmIjTXWAGS+Lr+PFKseqm65rHJtqNjvCsFiPl8OXLpseb4E1LTo8pwDX9fiZDJVLzGhb5ZlqLjZ4hB3zuuPTnh1HNPx2/M8iWuvDN08po9pHOOb7t3SNcquXp+gl5sq5G4217Q6pQ83Oc252YP9vIe+YsHdw43OXgJ0A2wNvOXvCcpFaN4yerzrwKudMdeMTKdrmr3A+7zAvqqRc9xyOhsXtKLGD5sALs6f4KW7N/HTP/2zeHRuI6Cfkv/tPAvDsO+rPQuzZMdoFbAKWAWsAlYBq4BV4DlUwP6h+hxOuj1lq4BVwCpgFbAKWAWsAs+YAhYAPyUTdnw8w5/4I9+DKBmh9QKE47H6eReLBW7fvIkbp6cCVKPRGNu8QBSn6jjNq0qu0bLr1S87xDF61XYaGMhj0AHMx5pIVzr7BlTs6BRQHBTRmwgAm/hXwjg6MQnL6B4knCKsddIQpTMgqwrslms5JUlb2fdKgyd9sL4DuV8JPOleVS/xwQ1KCOh6Pko6O4dBTkfCuYZdpwSphGSER76H8Wgsl+sqzxWf3NamUzbPM8Hfmu5kOiz5enQd00VLdyPjk9mtS0hbV4jZoVtVmB8v0D0+h39xibqu4EWRXKUDXad5JtcjYVV4egKP0dVxhCYv4Lat+oAJH9kFTLjteXwstWHvKftZQ4yPjgUgCdZJR10/VP9ywE7fOERDTfwAreehdhzpI2DPMUsnDw1rb3m/62I/DFgDgr57PdYDQ4oJ4OTWVCR1JxBMRy3DfBVyTNiof4nKKmw+ExhznISFh7v5NR2t/BgdHMDSkSCV8NeBPod8DjtoGRtNAOz6SLmh4OAsJfzkzwh/CYLZuRzSNEr42DSmW9b1tSb8wINLuM7IbkJyWarp1DYwmwCyJuSlC5dzyC7qrFQkc10WZp0dgLLipBM6TV0BeZ4fb4SnfE1ugnCDQCA1SlP1Ow9tL+BLB/hQlWjLAi27jLmOla/MddjoOgtCnvmgMfBc+qZCQ3eznMsOQvYeR4Hc8dwIUZaN6XLm/B+ikq/6mBltzTES+nqhh8V8gfF4ql7u5XKJjL3Uig9v0RI0d/TrDlrzGDp1VXs+u4s5a2Z+vQH4zg++D17PZeaZTmP2DytD2rjEuRGB52KAvznFpm30mXHQjJE3cdGMnw50Dei5h65lakuQS4jedr2eoyhz6RNgl+dYbjPsikrR1NoccZgHuuPl+ufaZlz5kyf49g+9jJ/6qf8RX3z90uz7sDerwFdWwL6v9pU1so+wClgFrAJWAauAVcAqYBX4Bihg/1D9BohuX9IqYBWwClgFrAJWAauAVeBtKWDfhn9bcr1zDz45nuGPfvTDaHsPTjrC7OTEOHeDAMfHC9y7cRPzyQynxycCwEREjy8vBf4Iuug8DZJY8ceEPArcDYKDO3WMMIkEieT6JV4iQ2RcLLtQXdOXK6h3cIcSJAreEBETgtGhSSqYxoLCl8uNgWMHcEY3Ld2azSEetqXRkvD3EB3LhebTjXxwBPKYBEoEVFVToyQM9kwsL29JHAtU78pSvcJV0wgulWWJvKx0zjzGlWOZI6TjsWvpOjWR1VHdIGw7xAJnA7wnF3B2W3XN0sFYbjZwqgotAfCh59RNGNGbwhuliOdzbB88lPOzK0oBcTo/eaMrkkA6mk4RjsbmtemwFOz21AvcRZFipVvfRUM3NGN6FdNttKHzl47fmlCYIFggd0DlOMgYK+y4WA89TGDuVT+sgfgGWJpe4iu4q0e9Zfqlm9eAQkL+WBHOxskrx+0VCGasMWN/eZ/rIHRcJIq07hG73lvHoH6MfmbvrADwgSgaqEyXMOOkB/j9oNcgoHZa06Gr/uDAE6xlvLhLAN/UgsX8nuPnuvMdAtRaMeOKMWbfLCF8yEhio7ewvyLDWwzsAm4bucP5j2/CW66JYJzCT8ZIxmOEgsB01VZoihxdkQuaE1rTAdzkGYa8EHjV2tP6Y2cvt0EcOrE7ru0KdZkL8PJnXD8E6+yz5jnmBdG96ejlGuTa5YegLBPQ2UGdxIjSCKM0xfVrNxCGER4+eYz9fmd6o8NAmxPKvFR8OMfMaywKfQSEwFrH5jV4LX/gvfdwnMZyAPPGTRj6+eE11SUt4CsifxiHdoeoR5sOacZB0wFNuOx6gTaJ8EbNFJXtmeh1XlOMn8/zUhC46YHHqw32Za0o9AN3Nq/F61LudqMne7HXDx/hI9/1IfwP//3P4dOffd08zt6sAl9ZAfu+2lfWyD7CKmAVsApYBawCVgGrgFXgG6CA/UP1GyC6fUmrgFXAKmAVsApYBawCVoG3pYB9F/5tyfXOPfjkaIo/9kc+gs4J0AYxFgTAnmdibUcJjiYTfODF9yHyCWkMQHx8cYGYoJFIh52iinZu9UFASpdrPEoxOZojigI0dYv1aqMI2aaqUOwypGkqaFRkBZJ0BF+uRqCnk5RxynTfdh2S+QxvNBncNJJDeJ+XSOk2ZlcvnY9dK7DKCFqCOMIvuhF5bD6fN8JTgt6IYyOAZadr2woECzypH5h4aoDn+mj6ThGzxdALhFEPRl4XVaPoX4EpduDyuQOdiQSHppvWbxo5Y72qxmI6QfHoCbz1Gmhqdbj2VY1suVSHbZfn8AlSCbzSVJDPCQNMbt/Cfr0VIOTxicJc/oyQl+cQBnBDOqsNfHYY++z5us8bjdCNEgx0XhNOOkBJiMt47MFBTzgmKOyhPADgns5gPW7ARk5XD+d9j+zQYyvKZmicoCljqV19NoA3kmPVQEA5dh0ojpnfR3TeHpyhhHv8j4/lfTovfq/+X9MF7LD3+QB35QIluOVcq/fY9OHyGAF7ahkbfHATBwSWjmeg7pUb9arv9wCkOU6nYXx4I/e13LuMDK9q9SfTPU3g2JTFWw7yK7c1oSaP2xYF2iyXU53XyGgykqPai2J0PL8ggq/zYNR3jbbI0ZYVnL5FXxYYqlr9wHSnTpNUQLk/9AM3hP2eg5ZjlMudDuBG18xVrDLXGlEs9aBjdp/X+lyrw5fbMq4AqgG3nIR4NMJkMUPb1HjvvRcFWM93WxR1hXyzFThnPDoBeLbbI9/vEXgu4ihEksRy6hPeywHfNDiZz/Gh+3e0NuneZ9Ovq30BxvnbtoS7dDSbTRHUMAkjOXVL9ijz+vA8/b7g89Vlra5oxj/z2menMXuEzQe/Z8zzxWaHVV6hYDQ3L+yrDmF+Te15jAP85ZrmHO0ePsZ3fcc34Wf+5t/Fb33qFeNMtjerwFdWwL6v9pU1so+wClgFrAJWAauAVcAqYBX4Bihg/1D9BohuX9IqYBWwClgFrAJWAauAVeBtKWDfhX9bcr1zDz45nuJP/vF/FW48RtYC0/lckJFOUkLZKPBxdnyMF2/fQ5qMBCHXm7ViZPdlJeAahBEKwieX8bc+glGCxdEcp8dHGJweb3zpTWzOl/pZtsvhwkU6GikCluB2PJ/LRcyeVcbZ1nLVDnqtIY3wpXKrLlfBIbp0o1DOQUbHiksyKpb9xARZBLtFJYhmANSASZJitd8hiSIB35puYfYDs1OWEJRuUblTXRR1q+/VFywATBAWYZNlxl15gJLsjCXko5uZx6Ib0SekLQpB0MhxkUYB6sfnwJNzcalkNEG2WsnVS2fpwN5UdsL2PYLpFE1hHNaj62fw41hwnIBzoHu0ajFezJFOp8izTL21dI66YYSQcxbFgu/s+23jEK3vmahtx5Gjt2YUtPp/TeyzOpIFfh1UGBQBXQwEwL0cwXkPzQOjrQlgCVjpnI2HHiHdtozNVj9v/xYEDvvOuHDp6qb2xLuExoS2HCtjtg8OV2JDQkOBZPK7YZBmBOJy69IZGvrGPUrYrvkh5CP4pMObHbTs9mXir2sgMSOf+RgOge5iRQGzH5djpVMY6rclfCecVVw057BpjTvZNcCUa4+66eB6eKe5JziP4lhx4Q2B7iGmeszu6MDHw81eoJzAUrHi5hsDNPnB+Geuj0OU9ihK4DhmDfH8mywXMOX4uJmAbtwqL7RhgdCWH3Tq0h3PzQxc21yv2khR1Fq33BTBG52/jAEn2I4nIxyfnuh6WMzmOD5a4FG2R5bn2Dw5V9cxN1IQNFdFib5pzZz7LgJu8NCGB/b8Npo//vevfNN9LMYjBFxzjGb2PF17uoYJgXsCaXMN8hYFIQI/RNWUGAZHz7u6XgmDFaXOtUJ3Ol3YjPhWJzAP12FdVHjt8QXKhhshXAO7mUrN81XvOL85dP/KtT6gb2pkj8/xLR98EX/v7/4j/LN//hkLgN+5/5W8245s31d7t82oPR+rgFXAKmAVsApYBawC7xIF7B+q75KJtKdhFbAKWAWsAlYBq4BV4F2sgAXAT8nkHh9N8f1/6vtwfHoDj7e5ekvZy0knLqNhkziU8/Hm2XX8ge/+CNbrjfp0szxDVlWYTaZyQjIeuupaBEmE0WyK05M5rk+PULYlXn/9dTx8/TGyuoQHxip3ODk5xXa7QRjFSKcT9QnTKUzgmLGrNQiRjFN88eIR9oEHJ/SNAxYu4jiCQ9CsaGcPnQAjIZKBR0VZqyeU8dCEfLPRCNssk7OUUdHGqdgpqpeRuoTQcWBiaLO6Urxs17cYfF/uXj4mLyrUgsYmjrhlL2nFKGmCTgisek0Dv6xYeIr5eCzHZ7fZwluu5ORk9G2+2UhPuhMHxgh3vcDv6OhIwI8Qbnp2gp5QbLZAyZje7UYxxePFAuPpDLv1ClVZCPAhThAu5oJqAnVpAhAC+y5a30dNXRnPTcBGuOaw19dBQ+DIblZGPh86fvOBEPjg4jxAYQJTIUAHiAg1e3bt9oj6HmnPzwYGB3SDEhAe+ok5jwSo7FUeDqBdHbZ8LF3BQ2e6bvl8QnRCXkYIF4UAq08nc5rAC0LjID50QsuF7LGb1jMRxHx+4GFoOvjs2e1heqdbdvvytQl2GR1tACqPfVUES5gqOt31WutcO/x+cIVu9WGimXm3a3poDzHY6gQ2ucfw6eDte1RVg76uzdgITqmFen5pne8UDy4tGTtOrWo6g3twMwFdvQ5d5Op47lFkO61T9RMTBBe5Ng2oN9d1FVXe1JV6p+um0wcfr75eXgtBqHUbpzFGixnG8xmi2QQBryterx0d8BWWF0u0jKleb9Dsd+oVVsczI6fNmWPoWuw2e0RxpA5iAvEX797G3RunGLOzuukEium0l/O361DxmE2tIxDcBx6BNb+j451x5fR/H/q4uS6iWN8rBYDuf3YaOy52ZaHe7X3dYJ0VKCs6iF10nGs+mPPFc/YJ741b3yR89+jrCsX5JT74/rv4X3/hH+P/+bVPvQWkn5Jfv3YYT68C9n21p3du7MisAlYBq4BVwCpgFbAKPNcK2D9Un+vptydvFbAKWAWsAlYBq4BV4JlQwALgp2SajhcT/MC//q/hzr37WGaVoOAwuAKFURSqazQrKkwXR3j/e9+L+WiMZDTCarmW6+7WrduCiJv9niWvAm5nN85w/ewUJ+EYy2yJh+fneO2VN7AvC7k+/SgR2NrlGUaTmXFpCghBsIdwMohilG2F1y8foY0juPH/z96b/ViW5dd568zn3DGGnKqyqrqGnqq7uqu7i12sZpuDSZqSNdmADT0Y8H8i05BlPwimLAoWZIqyIUGQDQuGniwIkGRrpA1KtiCLQ5PsZk815hgRdzrzYHy/fbPIN6ofWoyq3NFMZmbEvefuvfY+N6Pi22utmXWBAnTzvFCEC5h+0mMnb3wEwsAh+oa5DpB2APaiddOqJ/q56w1Q4WTEHQmUxLmIgxGHKn3BuH3TJHbgqaktWvlQVmqBYnFoEcjDoTJwqDi0KGZAXETnbdMrGUctklj9ZqsR9+Zub9HPSRKrORwMDALFOsZExG9VaXF2akAZ5yYAkXnEN86tgzjcbAzGZcQU253j+k5DHJ6nZ5LBwM7GHxSphiRRn2Vqitycv4Bf+oxB1QMg04CvzDXdHjtjcfs2sEn6W+mqBUTi7MRJSw8vnwOwTZP1GycAVnqccd4eY55xko51ozGJTVeiqqc4tJhw4oVxSKfWvTuaQ9iadZ+A45YoZKdjEafWYQzMZp0A9wEgdSAWGQBM5HLq9sDRkc3BAHP14kiez9Q2nSKc0MQM54VBYDRkDtYtjR7sdZ5v0cM4zCNbS/s6cJw9hD7HqG8Hfd3zbb+a1dhFXRu8Bv4SFW2uaTR00FnAbnTD/YzrfbNVX1YKDnuDwTEub57HvI790kRAd+xXeqCJrMa1bHHhkcFoc7g2je0V4pHbptWAszbLXUw4keBRpPlqofXtm1qcnCo5XWkkaj2I1PSd9m2jXdVouNooeHyhZrc11yxx4+xbNz2z4KoqK4swt5jlQFrOZ3rj1Vc0y1PrDk4By3lq99sTwA6sRn8OEaAFrl/0cDHMTiceQzR8ZE5j11/cWpS1tK0aPdrvrSOYp4xhoP2hsuh21xPuIL0FvaNtHJuL25zFdAw3tbb3hU6u/QAAIABJREFUHuiLn/6E/tk/+b/0d//+r7rx+Q+vwB+sgP+52h+skX+EV8Ar4BXwCngFvAJeAa/AH4IC/hvVPwTR/Ut6BbwCXgGvgFfAK+AV8Ar8QAp4APwDyfXDe/DZ2REAP/+SHm4rjVFiDkD8mWGWmIvTJeWGBpde/dQreuWFT+hyu9FsttDp+ZnB4surjeq60enNM33ilRd0vjzRUrneuXpP9x490nvv3jeo2QMq40RV05hbj85UILNz0gYGJ7tRitJUH1w+0KbZayRiegCQRebsBH5lq6WSPFMSxUqBpqkDp8AkIJ65mCXtO9eRmtGTujvosNuZ6xR4x2sY0MKsCqgLpKIozD3Mf1ThMgYG4wQ+7A8OJONQbCqFDU5M5z7EOWpQsOsVN52SulFelwraWklWqAMEt63BSiAvcJAuYUWuExkHJm7eFvAcJwaW41muuulUPHdXw3ajAL1wqHaD6RQW2REAnypazCX6b+ljzY4x0EmqKo014sA9wl8DrADMD3UeTMvh6ATG4QzwpGE1pZf4CEiLwYFeED2O1XSYFPUuqjiCzDH/Y98rXbQ560o8dJoopmMXuAtYRAOraY2U0mNLxzEA0KKpI4sZtqRlnL2AfUAmIFlSnro/t01jseK4atMoURqnCvPceoGniG7ZQJv375s7d3b7psVdj/2gfDY3WF83tduHxBwD1IuZvSatvURJm+OXQwHjaLHmFTHGR7evM7Di0gUlO4iP65Y9xAECg7xZZrHdIqrZumwjjbiXm1oxLnTipHEA4zrm0EIUGqic87w4Ub3bqD7s7aAADnF0G4gKnwLb0+xvrjv0zjkeZ5kCHM/DoHJ/UN8NBkHTPLfu32I91/rmTZ3fuaPkZGVdz1Xf69AP2nW1ykPJzav+/kMFHFaoGzvg0FaVzdW5oAM17Fuiww3oTpoVud764qtaWkLAaIcF8uP9ZL3UHHCgk9ucxC6+GwAM8OWwhrVB09Nr/dmjOcW5f/thVNP22lS17l1u1LBO7A/2Y5wY/LVub3Nqh6Lr1+5L21gAYHeQhMMizOHy3ff1hU+/rF/9v39F//vf+xceAP/w/in5uF3Z/1zt47aifj5eAa+AV8Ar4BXwCngFPiYK+G9UPyYL6afhFfAKeAW8Al4Br4BX4GOsgAfA12Rxb9060X/+n/0RnZ3c0f2rnQYilY+rE4Su/7Pre3OLWtxwFOqLr76qz3zqFYNv1ssbSA8ePFTddpqvl/r05z6lF8/uKA9SffvR9/X999/Tw4cbi+atDqXSvFBNbK51uUbOtWc9urE5UGtcoIuFfuftb2tXHyzetQbkxemHPZ/03aZJcnTuuohgcxEe3Z0BQJWuULpMk9jiiwsikZvOOnQB0ebc/H39oTgJkzRVTRfvNGm1Wunh5aWBYOZ2IN65aShctecleWoRuU1VOQDZD4qAwIBcwN3hoCJP1GwcdDa3MtG0QMVhsJ5l6yTe70xLYDBzwokKxapwBt991vpoo/1eAy5i4q/T1DQHhCXrE4VFbjCb6415rjHLpRQt6QCG442mC1qY49eCeGUuYHNI2+cCNfTRHgGaY2qBRRuv+l4psJeO49H1BRsgBwQDhIGYA1DS9dzytflsZnHARDqra4VS9Ebj6MUNrf3evmZu2zQ3WMw+qHc7A+uLxcJAKW7fsCeWelSUxBLR3ABRA/uhxY/PT8+cgxYoO1uYfofHj9QDnbPcxTsDlufEm8fW79zifAVKrpYKikJJUrhrHGE0QLEbJ3PKAjfdAQX+F5h+ziXs3OVJGFosOKCZvmKLq6YjmC5gi7+ODZaHh1JR0yhk71lXdaX5LNdyOVdzKNURW47O1gOMnr2GulGS50oA1cGkCkB7BM44hhkPXb5ZFJte3APoYocgokj5aqZbd+5offu2oiJXNY7ada2u6kYXTanhUCrcHTQ+fCThBCaWnM1HD2/buS5tczW7LmSimRfLhR3a+MQzN/SJW7fx7boeawCs5WKz3QLX5ct9qdC6gbMscz3Lx6hn3mZA6cB2nPUcDGA+bz+80L3LrR3SsF5hYr7j2OKnccSz9y2aGtcvBzAYnyuaPjq0j+9Zda2H77yrT3/irt57+3v6G3/z77loaf/hFfiDFfA/V/uDNfKP8Ap4BbwCXgGvgFfAK+AV+ENQwH+j+ocgun9Jr4BXwCvgFfAKeAW8Al6BH0gBD4B/ILl+eA++cbbSf/KnflIvvPyyNmWrbVk7SBPSswm76y36mIhVfj87P9PZrZv6+pe/pFk+MxI4DJN2+7115GJ/fOmVl/SZuy8qjSP9+nd/R+++d0911x9jWVud3b6jsm4MVAH7LN6V6FcAYpoaDHp0+VjvPr5v0BIoPCSpRiBnikNZ5tZMrXcUqDqo60cDRsTeMv6OPmC6g3FmRrES+oABWkBHHJj0tKaZdZfSlQrAxL1KjzAuU3Oyzheq6QQ+HCySeIcLsmsVHUp7zpNo46mqFQMEzcE6KaxqZbgfDzuF+GYPe3WHUtl8pqaslAJxj6A1zlL1daOhrjUeO4vT1H19wP24XCgucvWXV7YJEty+jNf6VQPFZyeKZjPFxUwJ/b+KhH+7qWpzCQ/ELwP1NRq4xGFtCbxAQtzWxBzjrCU629zBMlcl/1GZDL1mdCU3nWJid4kdBhoD6sJQqyxVWlYa2kbNMS55BIYS2Y1j+fGFpvLgOnzT2NyqFouMI5QoXpyf9Pda7PhkoLY6HCx6fLFaqtrvVe1LF9nNmICrfSsBZem5LQoDnozJuqrNdVwomM3NZVptrswlC9Q3hzZO4TRzEcTsqdABRPS0PuVsJs0LLRcrPd5uTIducPsWvQCPT2A5Lmm0xJULfAUGgzZxRMdPIqOB/dxEHG6YgOWDkq4zNzW8EqCZWBPyqCxgP8ZqN1ea6lrRNGgsK9uzHBzgtQGkOJjZkzVuX2K1CxfL3JWNmv3exsre5D7AAfzyq5/RreefVTorNMWRqmHURVVr17Z6XFdqylIje+v9e0qq0jqLzRQPvG1a69zlmrM819ANKstSy/Vaq0Vhn3v9ky+6fTF0inEoA7vt7zh7ie12kdCAXObLL4P53MfsGXNJBxbbvq8ac2xvykYX251FTnMfNux1A7ykEYzODcy6Wd+xiza30OjfB4B5nh32eHBfLz5zS9/8nd/W3/7b/9AD4B/ePyUftyv7n6t93FbUz8cr4BXwCngFvAJeAa/Ax0QB/43qx2Qh/TS8Al4Br4BXwCvgFfAKfIwV8AD4miyudQD/iZ/Qy5/6jLZNp8v94UPYYn287WC9sS3xvUms07MzJcTxTtKbb3xFz955xuDd5oq41lbxbKbnX3hOL915Ttt6q29++9t68PhSURirxfkYBbrx7F1VdY1f00XCEtcMJAI+RoG5a3/3+9/Ro82FRRs3wJ48Vx+FigF/ERHCOFAHzXFwhoGLaAYQAq+jyKDmAAxOY9cRCmXcHRQAMuk3ns9dh6x1pTK21kX9WkepA7nAtmy50OXFhbLzc13tDlJdWXQx4NHAJrAPUGsRws7JTH8qjuNxS/RzY+5PoHPM6wCzLPI2thhioqDprAUgdru9Ab/5bK6GqGOA5nJpLl7csoA2g84GmweLPg7XSwPAOKYBxs2+NOdlcbZSMCvMXQnvBMCZU5KY5yTWQEfx6PptSXNGL4An4hj8BdgBxLveXK3mlGZEFgsMaQ8slnkyNzXaIXskZaniadT04IHCrrM54BKPEgfmTSucxegMWNWk2XzmIKdCcw3PFjNNY6/9o8cq97W5UZMUvSf1xHMf3dNTKNs7ONSBiGdn5yoB/ADhs3Oli4X1PgPX2/Jgj0uKuSJc0tbB3BhYZf2nrFB8ulQYRFqcnlk89MOrKwOQQ9danDHQGVjc4fY14Oj0IpoaARLWx/LSmZ+LOGbfsZcA33mSKokjBbjfrQfZdSwnTGTs1ZV7ab9T0DbWFcyaM0Z+AagjfqW47jmggdN3UhIlFp2M+9hc4T291y5iPCvmmq9XBtNxjnOoA3/vZV1r29S65HDDfqfxwYXiywuF+9IOSDwBuOhuHb1BYM50wPkwjaYXhztwL3/hlZdUxJGtD+MAErcciMCtzQGDtrN9mRF5zr5KXKw8bm4bM/dZ22pftwZ+dezxvdi4+Gfbn+wT239m2bd7FEcwINjFQwfuHjnGSnN/sLdx8lcPH+rFZ27q3v339cu/9HfUHfuFr8nbrx/G9VXA/1zt+q6NH5lXwCvgFfAKeAW8Al6Bp1oB/43qU738fvJeAa+AV8Ar4BXwCngFPhIKeAB8TZbpdL3Qf/RHv65Pv/o5XZW1mrE3iNr3o6qmNVfuGMauezeQlquVOW1xPp6fnekn3vyqgUwilcuq1J3n7mp1utbY4txr9ODRhYGjJElVNq3yxcwAXIm7ETh4hL+AnbQoLP6ZaNzvvPt9bQ47id5PoO9spg5olibmmsyJpO1aJUUhWkAbonENEEUagklt01tEbEPfKM7H/UGzplVBpO7NcwN8gGJz0QKTeKpBSKlta3U291azxVJXROMWuboKGNkrIOoX+ATwwxXcEuk8KsRpyv+mSTEA+HCgdta5P5tWzW5vq47L0m4AXKXE/dJxu14pixMd7j80sIre9OLm6zMd9hvr5AVk0pUKyLW+0/lcyelaWVFoGWd69OCeJuDcaqE4x+k6aOxHe3w/ANhdd6rSVEOWmbOaSN2Ijl5ez+KzA4OvKeDPunzd/2y+rDsRxkDNFBiZGOwecI5ajG9s6zRtrhTv9ga/x36ygwOsLWMHKnIdIGV0jAAv5jP7uusBHtS1XPPgIpD7Uc2htj8DT5PYAWr2KDCctWL9APKnZ7fVNqXBfPZBvl5rNl9Y/PDu8SODwIBRIr2DOLXIZAAvTvSeQc0WSgp6pdlDoYY001BktlbtMBjotsjs2PUTDxxWAGajD/tnYjfxOQfD2QfEQYf04KJP6MBwEjgtUXdsaqUAcutcHhXUlVSVandbhV1vMczsX+KTQZyA9g53rgJzrzPvPM8tBtq6b4nN/rCbWFqcnen0xrnmpye2DuyFbVVp33bato2u9htNF1vFm0tps1Nb1rYXWB+s9tzb6M3r40AG5DIH9hbQ9875qV66c8c6mZkU6wcE5kAD2rBuFpdu0c/wXbSPzWlP/295qHVV1XqwPWiHcz5NrIcb8Hu53Rm0t3uT9aZcOTi6f9kD5u53vc0Wh20HC9xjSATgkMnh3n09d+NEUTzpv/5zf9UOofgPr8C/hQL+52r/FiL5h3gFvAJeAa+AV8Ar4BXwCvy7V8B/o/rvXnP/il4Br4BXwCvgFfAKeAW8Aj+YAh4A/2B6/dAefbKa60/+ka/rM5/7vHZ1o2xWGGS62myt83YYAw047CzSdVAxmyskvhWQE4Z69vYtfeXzr2me59odDrp557ZBI+BLkee63G7NRTgC++LYImVvPvustjgPrbc1cFHMOCun0fpZ7z+4rw8ePzBn4JSm6gwAF2rrRkQm4z6mexbWA6QE5AFmcSCysYBHOA8rAB9gCOdi36kYRs0Vqrh9wwCquT+z3FykjKNYzNUOvQ5XVxrrSiFxwVGkEvA3jS6SmUceI4kBoWHTajyUFt9sccIWwZsaDA7pfQ0Dc8Sq6SwqmXF0e7pecWlmzvk69Gr3B3NFTriCiZcGIAP+FiuDl/lqadHHAEGAV4SD+eTEXsc6hbn2MChfrQ20GgwfB/WHSlGaqeoHTWkoAW2tv9b1pBKxjes4tj5fHJ6DRmKuEwdzcSvjagUqGsQ8xicHWWKRysQEd7udxRyHWaKIyGOir21MnYtGRo8oNuc20FLBZP3P9AHPVitbL5zJzTFmGohprt+MqOteh+3edegeY7+tbzbPDbACRWPcoUDGCFf1YAcU8tnM4p5xzRIBXW032j16oL6p7XF8fiSu+BjBTIy5OxSAI9zFgLP3JnqDi8Jc00BXQPcTZ6qtE53Nx7uT+8FczuhrfbaTwfJ47BXjTif6GBcsmphbeFIIgMal3bYGuHHWxlGguqxsHUT8OmCYmVqcMn/l8b3BXuLSLb5ageq2to5tgHaSZMqLQrPzUy1PT7U4WZl7GAc6hyXKgU7r2hzTY9Wof/RA2u3VVa1d1wFg5xxHXsAvvc5FkZlLGydtEEqzNNGnnn9OeZYZHDdgzNwC141sbuJxtMMNzjBNd7aLrQZav/vo0ty/xKvboYAwVDGf23N4P7GDBceoZwPMtubOQW6fjyLbq/yOE5jrAoKbYdC+LFXdf6TbJ0udrgv9F3/mF1VVRKf7D6/AH6iA/7naHyiRf4BXwCvgFfAKeAW8Al4Br8AfhgL+G9U/DNX9a3oFvAJeAa+AV8Ar4BXwCvwgCngA/IOo9UN87Go50x/7uR/Ta699QY+2OwOxgCzcurtDpSGINJqzr1fTApxizVdrg4h0vS6XS33mlRf1yRc+YX3BOBItRnkYtdvj4I102JfKF0sDyW3X6+7zz+ve/QfCHosDOM0ygzYVHb3joO++97Yeb67sdYl+xs2J08/gkgGy2OAmXav8xw8RuYAmB4Tda9O5W3WNOR75xSOLONGMGN4iMyCNizNbr80JbGDJxh5YzHBfleampScW96d19vYONE84OgFyTadoGDWUpQSM4zG4hMNI6emJ1NbmCk2iIxg8QmSA20ik8DQa7AUGV1cbi0TG0Qwps8jeKFSUz7R9/z3Nbt1WlmdqLKJbSpcrhYu5iwhmrH1vsdZAZRycmCWHurEu4CBJpSzBxmkuTYCxgPtE7NLBC6gDLjY19meLcU4LF0ttLlS0BYwmscUdAywNugPg4kT9Yee6j4Fvu60COmzDyPUxEwUMbMdpTBczmo6dA8E4Z3GlAqenSUmeWvQ1cJHDA8Rap1Gow26n8mpjblKctfQ/G3w1h/Lk5oNLFEA7jJotFnYYoD+6smPTJVVbldp+8IGGGiieKl0sDdjWVWmHFIjStrEOvR0gQDf2SDQrNLAu7NNjvDjR2uhna8U8j4cPDNQyGJ5LtDQud3uMFAI4m1YZr8WfAe39oBSbOE77urTDCuzxFoAO5KSfmNjnMHbOaT7P83CPd5164qLZ43TecmBinAxu5/QgExGeZwaIM7qj7d4gormy+xeQ29a13Uvl40uNu70dGKC7F8jsHMejac7exmlc5IBeDni0CoZeWRLp2Rs3dH526jp6h+F4fxBPHX7Y+WyrEzh4y3tM1TS6d7Wz2GcOXTBf0gZ4HTsUwSGOJ+t61NdgssW0u+5fNGdPsceeOIFtDMLZ3qssawXdqFkw6mQe67/8+V9UWXoA/EP85+TjdGn/c7WP02r6uXgFvAJeAa+AV8Ar4BX4GCngv1H9GC2mn4pXwCvgFfAKeAW8Al6Bj6kCHgBfk4VdzHP93M+8qS996cu6//hS8/nCnHi4fwGyQFFcsH0/mGMPF+dsubIYZ2BNmiV6483X9fLzd9XsW01DYG5BIO3VdmsAa7PbaQL4JbFd//T0VO8/eGSgZ75cqO07YRzFjXq5udJ377+vPWAqTQwwQr6AbEA5A8w4XAFd42Dgi7hmc6DSLRqHinFDXl6qAWji5rSe28liaIssd9HPwNA0UbZYmIvWoPWxA9jA19FRS68xPcQWO9w5d6RRPcsF7pxDcyCqtzVn8lRX5nwtbt7U1DTqy4O5H10HqwUEO9iq0UAjjmCgXXuo1NWN0uXSwHiOwzdNzZVMjG2XpkoWS9edinM0S81RXW636vcHxbhjs2MENWPCfWux3aE5WQO0zFIsnZroS+5ac6kCGYGafExdY0Db9KDWtmsVADlZA+Kb0QFA3DYGrXn9dH2ivq7sgEDYt+pxAwO2mXOSK8WpewSDAFpco3wd3k70My+0ubwykEi0scVnZ7ldf3V6omfvPqPNxWM9eOc9jWwSQrpx0kaRsiK3/VgSrY0mx87dFLiLIxWICVDMcoWzQvF8pma/V/ngofpybwDYenHLg6ZjFHm2PlVTlupKB0IB8mFeSERB54XGLFdP/DMdyoyG2Ge6kokidnzT3Mt8jPTeBsDTwMFzgOgwWrcyMDjsO0W47vvWHNO42gHaXANN+ADi4pg1Vzn9wYBb1oS5DZ1zPbNXuV/Lyp47cG8kiVLiuFkjnLtrF93O/VLv9nZQAic2seZ5lupwtdVQVuq2O/XsedFb7BzPuOMZe5qkKmbOeY2TlnUvsljLYqbn7941wMwHLl7bZ01r7mzrLOZ6APsgVNk2qvtR9y6u7KBA2TQq69oOadgYB9fB/cTpC8w3t6/1U+OuDuwgijnd7RBCZHuMuXN9i3HnUEVVq9tVSrpWd+8s9V/9/C9qs/cA+Jr803Pdh+F/rnbdV8iPzyvgFfAKeAW8Al4Br8BTqoD/RvUpXXg/ba+AV8Ar4BXwCngFvAIfIQU8AL4mizUrMv30j39Fb731Vb336Eqz2Uz9MKhuOvsdF+MIdJwm7bY7gzgFIDLN1LaNTm+c6id++mt64blnNda9ugNOz9S6Nuuji3G7P6juey1OTyxGFuh2tTtotVqaMxM3ICAQaPOtd76v9zePDVyOx45THLyLOFHd1Ob6BBSBlAwrdcTRthra1mCQgVAiYDdX6oHIcaw+CNQBCK3v14FQc3byC8AHDCZWl/kCaYGXcWjXLMuD6x/FZUncc83rAM8Cg7+APJzBRCFbVDIuxbbV7PREfVVrqhsDxMT7hiL+ttA0DuZQHXV00tLvO0rV1U7JvDDHMsCuWNFhm2val3r/4SOl67WS0xMFeWadvrgzu+1WE0Dv2JFr/a1EKZsJNTUH8/DEQalJw6GUDgfn8ATU8TWijoF0OIvjxEAqEdgAUEgt0BpQbWAOnY89vkD+aLEwLYGR4+bKgXnWjbUgWhu43TbOqYnT2vyZgVLgO3utaw3UPYk5xtnLYQPWtZgVuv3sMyr3B+2ursyx2rNXiKUOZN3H6+XCoqPbCkdz9+FBADqnAegcUkBPIqtj9u18Ydep7t0zFzbx1IfHjzQ7PdN+s9Xs/KaNF/hdX11aVDVx21osDIRbLHSeq89ydTn9wIE5YYkAd+7V2MFxyLBFFlNJG1pfstXTBq5P2dqVcawPgzLWDmhcVWJXRFGg3cNH1iFtFzB3NY5X15/rKPNkkDo93iMcTGiaVgmvc3RmWzxynipfLzVOxErTE2zZ3wbsE0D7NCrPM4ucrrdbiyLvm8peE7huhyFwJTNWDlDMckVBZHuhPOyVhIEdcHjlxU/YfrN7EJ2IkSZG3VVd2z7gQEk3THq82Rrcp1ubfQ+oL6v66NZnf0zm5AbmWtTzE9B7dCKbnugQheb8xcHO5/hl8dvHwyRExu/uP1Lad3rl5Vv6sz//F/Xoqr4m77x+GNdcAf9ztWu+QH54XgGvgFfAK+AV8Ap4BZ5WBfw3qk/ryvt5ewW8Al4Br4BXwCvgFfjoKOAB8DVZqyJP9VNvva6f/Mkf0/sXG3PsEp3bdYOhuh47He5HhdrvdoaeivnCYlzLw0Hrm+f60a9/RZ/93Kes1/Tx+481y1bqBunQVIqzTHXba19XunP3ruvnxEnb0yfsInftogp0/+Kxfue9d7SpS3MLm0P1iLsC4pZjGnhlQNeeAWgDMuN0xUGJMxDARhRu5Xp56Q4ewkh4MgFDAzHWy4VdG+egOWPp0W17Bzzp7M0L65Bty506onlxrAI/Gxexi5sXGByMg0KctozBvjZa3C7Di3FqlrUBMusFpqu46Y6QCmMoXs8JE6YBZyCq6Q38BAjOFwaB+fpY1bq6uFRyslZ0dqJpuXRuWaJ6y0rJ4aAY+AkIB5Aee3pxneJsNQA84gpuNdS1AUqA4jiyxnIgHNfvbGZw0py/fas4AYwP1llsPc64OtvGYq1xteaLhUainnHSjoOm7ZVzfILacRaPg8UrA5pj68Y9xvYeo7b5vHW2MoYsMbhcHw4KGdSx23e5WhnYZF3aprb5oYk9J460Wi4Vx7Gq/cHFI+Oupa844OvONQsgjOiOxo2cZUpXJxZ9XF48VjCNOjx6qHy2VFNVSumfZZ9Mg/r9XiNdwKEUE7md5XYwQaxVXqjjIAEuWxzBPX5g4C5x6YNbV1tj9wEst5jiY1Q2Ed18MZpGJRwcGEaLNFffauga9bu9xv3eNGGMdj2zuPLyqXUPB9yjx5hk+pyJpQa841pmX7NXiWmnJ7iuG3PVcsjBDgjw2nGq+WpuTmq+tn302OKhu7q010zTzMbbta05gfkoilwZ18Zlz17qB8WB9MkXXxTOa4PORF/bfiTq28Wrt32vd+8/0r5qDNzmWa4a5zIHBkLGV6sbegWBO4jA3uTggYFvIp5jt6csihz3r/U+B+5QAYCYe5k9R68498zxXn/wvXeUa9IXXntBf/bP/AW9c393Td55/TCuuQL+52rXfIH88LwCXgGvgFfAK+AV8Ao8rQr4b1Sf1pX38/YKeAW8Al4Br4BXwCvw0VHAA+BrslZFlugn3/qifvqn/z093OzVTg5aDf1k0cm4J+nh5XN0+eLYnAEnZzNtri7Nhfnp1z6lr37ty5rlmX77G9/SPFnq5OSGxigwiAiY2VelPvnJT+tiv9OhrgyWAYuI+yVeFij8vXv39O3776sBhuW5dQATRw3YI17ZOmbDwNzE5qzsO4V1bSA4xDHIVQF/QMqmcd21eaZRoUEi4BedudGKOFycgw4AA5j6ttMAxKQreLUykFvudoqzxBym5vA08OlcnvV2b+ALAG1ux4ZeVhdNCwgHyE6MLY2VJrm5jwGMOF1xEDNWoBrgEACNy5Sx0h+Mc9n6W7PMvTbx0IdS4XKp6WSt4WRtu2cae3udAodt3ai7uNBQVaYF8dKAXYPbwDKgn7mce5sjbk7Wki5YgF1MRHEGLIzVNpV1zAJWifLFzQoEbIC5R3jIBOh15vrKZ86JeXVh8BoQjrMbENp3jY2V18MZms8KW3t7bRD4OCme5abzVHdqFf9BAAAgAElEQVTW90uEt8F0c3RKYZLa1wHAQEX6cHGuEh+cAgfpgWb9GCtQ+ejCBpjGR/BrEdzEWMeplOa2p5sGXQ9qcfr2o8UPcyABmGj7zrSnl3cweIxb3O2bwDmBccanmUFg3MAj7nLc09ax3IoGYPQxQPnEpXo80MCeD9mfrAXX73rbN/TmttVBXVVZnPZYVW5/H93lFosMQMfhzeEJixOXKnP3ysZO5zGHGzjsgBbcEwBi7geiojnMQER23TQ6uXGu9c0zG9/FvQdqyoOGtjEnPevVE7FeN+YCBq7mSaz1GvAPkG80tL1FUj9/5445+hkbsJujGhyQwMnL69x/fKXHV1s7uABYNq0N1rIHRnMBM34OEOD8tR5iiwwPFeepHRzh/rf+36Oj3e41tDh2ADv469zS7j1s0OO331M8dPrqj7yqP/fzv6Bv/O69a/LO64dxzRXwP1e75gvkh+cV8Ap4BbwCXgGvgFfgaVXAf6P6tK68n7dXwCvgFfAKeAW8Al6Bj44CHgBfk7UyB/DXvqifBQBf7dUYACaSeFKNkxbnYpZqDKT97mAAFThKVPR2szWYefPOTb32xud14+a5vvGb39J+s9eXP/+aTm/c0hTGSvPUonZv335GF9uNrg4HRThTDZgS2xxrW+71vYcP9M7lY3Pr4kQGAFnMcdNYlCzuxmFyQMnclsOgpG4sRhdIhmsQp20MeDqU9vcWly6uyMXKOYVx49L7O5+p63qDo4AkILNBsiDQ/OTU5gsww2Vo7kpeK4yUAKFxMFc4Kl1sNO5NA3THcQD24qFXv9kqXcwVRvThxgbieGxD3C0AFPDVdQZ60/MzJauVZjfOVO9KRUWuMaLjd6NgXzoYGcbqzk7U4WAGIveDkr5T1tSKDqWC/c4cwd1+b7Aa1yTaGgxjbHS6MtajU9L6jI9u3DzJrMJ1irG7JupbwO+gqe3MvQuQo2sWNzPQFvexg2+pBAjGlVrtNVW1vQ4O8YZuYOZHJHEYKstz5UVu60lMNlAvnRcGvbkmUd7OZdxKvXOrAn6L9dpBWYBjVTswTd8zsJXIa+vgjVVXlcVKZ0mqerdxMDDNzIUep4nFXWfLpetFZo5hqNbc25Wax5culhsXbRwZ3ARGttudQXAOQgDIcYdbTy1/Z+wxcFLqipk6YqIBwRxGAFQbuJ2kI4RGd/YkmoY4Z9PENGQtU6B319o+Yk4A4OGwt7UkqprPx8RRGwgNba+xH7k/AOHA9qbvzG2dsLfbzkB0jAO369U0jbnZDbb2vU5OTnT/4QOd3b6t8zu3DNjTj3zYbTXgtKbf2jzHwHp6ql1vM/fX2cnCdQ0DyXsX37yazfT8c3ddzy/7zeDzqH1V6+HFla62O4PIfJF9wNpzWIBPMAfr9uVwBPcj7vRplAlLbzLd1Vi67cP1EXNwI0kzhRzgYI52IMJ1B1s3OUkGXafdg0cay4O+/KXP6r/5c39Jv/aN71+Td14/jGuugP+52jVfID88r4BXwCvgFfAKeAW8Ak+rAv4b1ad15f28vQJeAa+AV8Ar4BXwCnx0FPAA+JqsFR3AP/sTX9HP/NSP6YNHG7UCsmLOm1z0rjkncUUm2m53qg4HAzg4HQ+H0sAmf3/u5Re0unGq9967p912rxefeUavf+GLBn2HUCpmc+yJasZBB8BUkqjunGMTMvpwc6nvPH6oHX2qOAGBsuOkpm3UHztteQ5wDFcs/9ED2oxxffKrbszhSgTvk27VBsfy4GKX07Rw9uA0Vb5cKFzMbT4BbsUEB2yiqm7UMDZcqgZG6Y89uqCPsdMZCKquj7HTg4FiQBe9qgGguh+smxgH5VTSWSylWa5iMTcH61i1ag/OSY0TE1g84WRcLVXcvqn1c3cNfLdAxPlCXV0ZTKzK2hzE7axQC2TEDYlTs2kV4xhuGqUAWq5dltZL6/RAJQfviGC2Dlj+PzAwkAF+gFkBjCS22npjc/XjYH27wEPrObZ45c72BZfA9Wn/4YmTdbF0oDUINOx3iiPA7GAuYqKiyRsG+LGmxP3SmWwuX9KUZ4X2h9LGWdalwVvrbgZAhpHFEydFrnQ2Vw8UrUpziOI45tLMY7D+XVmPLddP88IcqBbLDBCl55n1BDjnbh/QpTtyTcY89GoAveYcBnJ3aonWzjL1pdOfaG4OO3AwwVzVdPYmsZLlyl4HIDzkhYb1UsJJzfpZzjNg0zl9AZY8h3mEwHfcu+iymCkMcAlPmoi4PgJX87ESk1zV6nHh8vm+V0rsti3j5HqMiaUmDhk3dpqob1pVm62NkfsTTbiXOcgA2Obr9PW2faeT8zNl87lOn73t4HoQaHNxoXKz/XCtLVKZgxTHiPUZsencZ8DZMNKurOyQwEvPP68Zbt1RFrF9cXWlS94zKhzEdPri4A0MInMo4MnnAPMWsW4OfOey//CD/Qi8B/Z/2IUcGTxPeB9K6DwGrPN854bOAPXESjeNyseXKh9f6Itf+JT+/J//K/rG77xzTd55/TCuuQL+52rXfIH88LwCXgGvgFfAK+AV8Ao8rQr4b1Sf1pX38/YKeAW8Al4Br4BXwCvw0VHAA+BrslazItXP/dQb+umf/DF9592HClLinh0opJczXa/V9IPy+Uz73V6bq431dwKTmqZ2ca6atD4/VzqfaUeHKO7GKNDNk1P9sZ/9Wb3w3PM6VLWmFFdrZG5f4peBwXxYP+jlI7233bi+XlyOuFWnSRVRuOYUdNm54QC8dE5HABgdqlFdaSwrg2yAV/s8DkUA0G7nooKJWY5TpWendt18vdKDBw+VAAtx4GapmrZTO04WXQ2UBVgB9kYAE/BKk7k6Aa4jDkdLDI5d9HDTKQTqAmSJrS1yQbJjOTdoT3yxWXEn102cRAZYG8YdR+aQxrGbo+PJqYpnbyucL11s8TRpdyhV8msY1MahRekGALuqVFq31iPLn+mNjYHKLf2so0FH4B0vTqeq6LZlnGhE9zCOS+KZAYXASR41KyxCGFANdAxxaNJ1TKQzDlWc0wNOSwf0orxwDunFUmNTK+kac74C+dzcXGSxfeBUZYwRMb/uemFBDHiitmuU4KgFamK+jgLXVUuvMi5PGwMjPEZEG9yMjgA40JaeZMB7HCmx9YN5AxBTxUnqIoRxngISiU+ezRxk7zrTfmwHdeXOAG2z2yvBXQp4rJ3zmfXv6aylMxeADhmdzxSkmfX2jhRfc9BhtbR9wZ4Z81xKUjsUYHHa9AUTQ45bHb1xPMv1KXdNZRHbIQ7oo+MdBy8w3NaB/Qg4tr+31jsN/AbcG2CfzxSlmcrLC7X7g9tvuNETd6ijOpQW5c1rsh5A+8VqqaTItLp9U/XllU7WKwPT+6srba62Blbp5jVnPfvaIp5D6wiP4kBFnqvi3p4mPXPzpm6cndi6Pnj4WA8eX6p9Ehlu5w+c/gBpi+rmf8wvDJwOR5fxEwDsgLHrALbFfNJXbQdSItM4BqozUTuYMNlrcOCiB+q3nQ6PL1VdXOjLr39av/Df/pJ+/bfevibvvH4Y11wB/3O1a75AfnheAa+AV8Ar4BXwCngFnlYF/DeqT+vK+3l7BbwCXgGvgFfAK+AV+Ogo4AHwNVmrxSzTH/n3v6wfeePL+s47D7Q4OdOINZSu3apWfnpiUBAHK87ey8sLg25AVFx+Ls4V4FmYuxGYC5x9Ans+88rL+mM/8x+4Ps8oUZRn2lWlqm4w0Ark2Zal3t1c6KprNOBSDUIDilMwqcK5iPMRuAMAAkYSiRvGrueWVNnDzjpccbgSHUtPaVserP+Ujlfro5VzbxbMZxgtJhegjfswIjY4y61buMOpiMOWXmKcnfS9AhUxF+KoBRYC8OgptiJimCpjci5kHoM7kahgYp6DplVw2BuEBZoT45ulmetmPUYzG9Q7Rgy3Zans9FTrT72i4u5zGpJIHfHIOKfrxkD6vmvNyRmUldKmUQ6IB0jvD5pwBdMlaz2/gcUZAxGBsV1ZGxC3yF2AYZLY18YJt26kIU3V4aCdzxVlsZq6VWcdy6PNF7gLCHV9trFBR4sZLmZqq0ppURgsDHHpEvE8TZqtl1qu1+YCbYDSTaPqauPczwC8ea5kvnAx3XFksdyTBqVRbIDcepfTxNysgGd0y/NcbV1ZR22apObSns/nevD+B0psk4TWccsetZhlYsyDyIDuh/AXmMoKFLnB4AHX8tGF2pXVh45gzLV08wZAb8As7mN6krvGHKscWMhv3Va93xm8JcYYCJzMlwqJi05iDXlmrmF0A3QCx6eqsrWK5jMVJycWmdzstua2DkdeyznX6T82mB2F1lMNRA4B5EQ5t8SQy5ze1iMdRqYLfdSsGy5torXZA8BVIrLtGmaRJzIZnVJFRaKzW7d0uLyy10rjSLMs15VB4Cu7J/Dk5kQuYzbGvTuM6vtOy+XCDopwyfP1WmfrUz16fKFHlxsXHW2uXXefP3lPIOLZoqKN0LMOk+sAtr5it2/dB38OP3QAGxgGRAOEcdknLkIbERg31wRYc006xXFt44Tutju9/sVP6Rd+4Zf0r3/tO9fkndcP45or4H+uds0XyA/PK+AV8Ap4BbwCXgGvwNOqgP9G9WldeT9vr4BXwCvgFfAKeAW8Ah8dBTwAviZrtZxn+uM/+4a+9KXX9f33L5QvVmYcBJ4RtZyt10pmM4tvrptalxeXCugJniaVh4OBNqM/BlIL6601wEjUbxQpnRV67bOf1dde+6K5cHFL0rvaGCgF3k364OpC3/zgPUVFodZAaKoKUEhcLY5TXLhALkkJgHkkOjo2AEeEclhV0rHfFBi0yjLtLx7bGHBzWuevQcDAAHMAQGJ8XBE4muUWg4tPtjn20tJ/fKD3Fsci8LTrNRDH3LQG30BQKeCXuTI2A9CBghS3q3MuEgutqlJwOEjA4CPMwik9HCr1h8ogVj6nVzYyN+7s/Mzip4c0VnHzpvo8U8V6BBg/B13tD+ayLsuD4kOprG0161plVS3VOEt7MZFZkmg2y7V7/Fiz5UKz9UrbBw9V0RMcBMpYC1ygBsxkrusJZzdQeL00cDo2RE8fNDWd9c0CAbuqVDROBm2BuEDhbLXS4eLKgF+cpU7ncqegqc0tHgHqCvZQoOrqUvPZzGB8N3QW9w1efAJH6W4NAhzcriOW6GMDoQabW3uN+YLY5c72RJ4Xzm2LY51I8jhWZwcEQuf6tXWeDHSnaW5/d3sp0AhoJFYcDYrC9OfwgXXwHkpz6rYcLpgGJTiGgfw4zBUYzLZe5CDU6uWXtb3/0Hqfx7pSmOaKFysFWa5kMdeQJuqIjea1G6K/iawOLQZ6rFvNb547QHqM5jZ3b9tqwB1ucdeRQqLYP+yfPijFOQ9EHp37nq9V273t9ycHC5xzHi1Dc32b+xfQzOviZm56g+n5YqYZe7B39y2wnX1REM+932tPpPg4uWhli0Z37cAa6ZXGye1gdcI4FassK3PgWoU2d9mxt9iB3aML+AiAnSneQso/BMKstf3ifgHsZqm5ivkAPhvUBw6bi9zdd3P6lyW7Lywu2lY9ULPfqr3c6bUvvKy/+Iu/rP/3X337mrzz+mFccwX8z9Wu+QL54XkFvAJeAa+AV8Ar4BV4WhXw36g+rSvv5+0V8Ap4BbwCXgGvgFfgo6OAB8DXZK0AwP/hz3xFb731pt754FJBnP1e9y1RzouFVjdvarPdqcVFuDuYsw64Uh32DuL2A3ZCTUTtrpYGfq2TE3iaZVreONeLt27pZ370LXPVCkhMxLNC1V2rb917X+9dXZqDFMct2KpsW7VDbz3ATyBekWXCIRuPRL2GruMVCNX3ivpOAbG0OEuBZ21tIAz38PLmLVWHyuAs6A8XMkbNmN+j2ABpWuQGf/fDoG4aDSABoxvcmnTj1rWiprHPm8MWBzAQCsg1MZPJQJ3Nve+VTHDYSdHVXmFdGsg0cBUnBo3jNP4wprgnQlehkvVa8XyhpmmUrOeKgdJZrhIAFgamxeX+oMvdXvV+q6KsNOt7LdtGxX6viC7cINT5c89pPJTaffC+IiAZ400zNZWLBU6SxO0+g9eTrQXOX2DoNJ9J65WSPBMdyri80ZP5haNcRy39vnHqoplxUy/nKi+vNE304h73z+Vj60oG7QWjWyu6fIGIdXVwUJD1sC7ZWCM6M84sUYI7OeA5OJPpGyZuG4Xolq2U5YXF/OKCJo6Y5+PyBXjidsXhTW804B5n8DD2LqbbzimA7rFtT84ZDLRkDx/jrx3HD5Qt5hZ5nIehucnL7UbVFhjMYQT6kWu1fWvg/uzzr+nB228rwaE8ujUYZzMDoHQcRycn9nec9Tx3qnESB7b/VicnmvpW++9+z0AnBxNSYphxsW42Grel607OnHu+wcFdl+boBeYu1ifmijY4jkN5nAy+ss44gtGHNbT5A0TrWhUHO5JEJXs6CnVycmqR4umxo5nu3KauzF2d5alFj3ctUN3196L9pF5Fmptzt+Vwg/Vec0ik1dgf+3yt/jkwmG+uce4jZ/q12HFzANv99XtvhgbGeQ3c4UQ9m+M30XDsB2ZNk8QCte212TeMk/cD4qatBfgYKU1MNOvGwYefeOsL+kt/5a/rn/3z37om77x+GNdcAf9ztWu+QH54XgGvgFfAK+AV8Ap4BZ5WBfw3qk/ryvt5ewW8Al4Br4BXwCvgFfjoKOAB8DVZq8WcDuAv6ce//jU9uqrUAutw1gaBwVmcmye3n9F2v7dO0/2WOOPROmA7ABguzWHU0A0KcX/OcgXEQYehFquV6qFTulhpVuR68dZN/fgbX1U3ySKNAcH3ri70b77zbQOcgDgdO4B3fadumqy7lFhdzINAIZyJQF6rN6VDFjcljsWa/tROyTgoKktNdKYWBXxJCnAl98qWaw10hlIsS19wMTPX53K9NFcwsHc3jtpxPTpwcXi2nQFU+ll5HSKnccCCoMCogF4AnLl/6d419+TgOoGJuOZ3wCSgkv5ixmdRtzyWPl3nrrUI3/XKxpDGCRZexfOluUa7PFWTxKq6VpdVo91hL212WhwOWvS9FjiAiZomYvoJgLaI3lbF6sT6g4GZuErj2PW4GjzHXQpgxbFr8DrWtF5rWuTWVdvvK41A2EgaN3ubH3NBW3MRn99QhoZda72+Xds4ODhh0u41XDxWJGBppxbnNC5xLgaITVyPK+5rA4BBYM5w3MH0R4edBTQ7+E/U8hFA4mTluURWM3aDhDiA6a3dEm896fzZZ7R5+NDiioGeuIrZz9b1y5wBmcR0M9+JuOBK8WypqZirqSqNQ6f89Nwip3tAaBTY4QTrTm5bJVGmvmt02OB6bpU897y5s8f9RmmUqNtuzAkPsAVScg9Fp2uN6M6BAYsqd/HUKbrTK80BgrpSt9+r7gYly6Xy5cr6oztep2lULJcWe47WwPH5+Q0D1Ksk1jvf+56q3d5gOc5YF71sArjeXeKys0y73c4OP6ABBw3yIjMNStzoAGC6dc1Z26sGtqepZsVMNbHYHAQAUONOn+Xm6MdVbIc9eD8bAwPF5q62F+E+cW5ecwzzEG7kY59vijPZYLAbLx/OCR0oy1LlRWGwn7E+SRUI49DeS7qmM+DfEkuOc59eZOLfcYcPvdq2scMGXX3Q5sFDvfXma/rvf/GX9Y88AL4m//Jc+2H4n6td+yXyA/QKeAW8Al4Br4BXwCvwdCrgv1F9Otfdz9or4BXwCngFvAJeAa/AR0kBD4CvyWot5pn+6M98RV//2lt6eHlQPwYWuwyQAXwqiJTduqX+6Gitytq5LLteTVmrL0vrAiWiNUhS6zwFvOa4GLNUI1GvaWqO0igM9PqLL+srn/u8ASMA67fefUe/8f671nVK/C59uzynpPfW4oHpMKXnc8TypxR4OElFDLybLM5WfUv2q0ZctjhNdztzeKaLhbqmNVDZ0a1748xieQHXihLrLDYQR0zxYq4ozbUBsvad9cjiLo6aToftznW7mtNXigFqk5QBR4HRgF9mBOwDnuNCxvXI2PGu8jycrnWnoKoNZhsHo1e2Hxw4xo1LVyvXy1Kl66VpEhWZxvlMZRTa2Eqg5HaneLPRrB+UEYPcd8q6XjHRxkBqooKB7MGkMM5Mowgvbt2a85ixWOwxEB0wjHsWR3WaaVovFc1yF7vd9mrr1hyXvCbR14C5qWnVb3ZKT060ePZZc2V3+5315gKOiQ1vD6XG/VYjsBIX8dHxiVMTVy79zg3AeLkwKIqTM0xwd6ZKiQ8GtOJ8bjvbaxY9DKy2eGcQoeu1JV6abl8AMNHFPeu9mtvvBrwTosKtgdpgKNZYi+I+Okx7upmb2l4/vnHLdTVXlYrTMzWH0tzPUz+YXsRIQ5Vx1LI32A9JnKguZprT10wsdxDaIQUORpTmEgaIyoFuXMBA54h4amKMJ4vJpn+aOOexqszxjEuduRCgXJysFdMDfTiofHzptMwy3bh7V83+YJHe/W6noSptPMyDWGRAO2AVlzT3M4OYzecWzwzUra0/eNJyuVTbOKDftriE6da1XescteNgAJgYaYAw7v88d45bADCwGecxfcysAVHp5up1RzTsfolw/x6jn+2gh5l0+T3QZEkAv/fh1ol+6tj2yXK1UFzkthdcl7N0enamq4ePdO/eA+tBBvYyLvZCnCf2+lzb4sg16NG77+mrX/6sfvEv/A/6p7/6u9fkndcP45or4H+uds0XyA/PK+AV8Ap4BbwCXgGvwNOqgP9G9WldeT9vr4BXwCvgFfAKeAW8Ah8dBTwAviZrZQD4p9/Qm1/9it57uFOSF9avCtAFzAF2wvWJRrp+o0iHsjYYh1tzALLtS41Daw5B4o+JEQ4LB1Q1mxlwxV2LGy9aFBYj/LXPvqoXn71rbst/9Zu/oUd9oxGARKyrdQfH1ntrXkKgm3USjwZT6bgFsGYALgOdkM5GU1kZHFPTSNuNFqu1A2L9qIiOVKDTbGYuyB7ou17b7+ZeJCp3PlcfR7rqO5XT6KAZUHu7U12W1lkLcIwBvIBdgCHQiThsA7hSguESt6/FG6cGuoit7ttaUdU6J2bTWPfrUDcGqfiPNxyu5iI2VzMB2PSbRprSWNlyoTFN1aex+mk0+NjtDwrbTilglN7doVeE8xgrbTCasxWnK25L3NlAS4AiMBwHMOMwPIc92l4nMxDcEcF9ssRqraEB/jbWg5vlua111NSKccfiskTvcdIzn3tVSZ7r4Te/qcOjRxazPbt1W+3FVh09wBVdui6amOhpfgVxLMArTnP6kLsjvJuxXwDDjx9btHaG07PtDGbm7D+iwavSHKFPIo6Bv+wDILG5fAGeQ6/zm+c6XG3NZdygNdHPwMcgNIcrABaYDFEcOiLDG4XzlSLioNEfNzoxy4eDcz6HgekFyGYf0HuL+5R7pVSos098wuaf83WcxtiP5zOF85nNF6kbcGQSW/SzdfuydppsL9AtPfadRY2bk541YSfgFsfFXBS2dhMx04ydgwD7gzo6mrvWnNkD3b7sA5y/x4hknN62l+0GwN0/2gEOYK2dqRgG21McvuDQQ5FnyovcrsN4cNaiFxDYXN28fgSgTeyeZK9Z3zLOfXOd96bPE8cvLmC+zofrAg6UmPP8eO8yTpfIfRwjHcGhUg5BZKmK+VyrG6c6Pb+h5aIQdnEUeed3v6NHDx7Y2FkH9Oa9CgAMcOZ/GWkEgfTB976vN17/pP7yf/dL+kceAF+Tf3mu/TD8z9Wu/RL5AXoFvAJeAa+AV8Ar4BV4OhXw36g+nevuZ+0V8Ap4BbwCXgGvgFfgo6SAB8DXZLVWi1x/6ufe1Ftv/YjeebDVEEYu9vgINgEr4WKpYH1iQBhYB2dkAcemU7PZWhyuRQqLGN/WelU1XxhkDZcLKU0oCNVsuVI/DMqTRG9+9lUVYaB/9Zu/rmlWOBcqUctRpCFJ1BAPCwzGPfgkBpr+3aE38BqHgdLQQeCwa8w92e4OBquAYkQJj1VjHbXB7RuK6DMF7gFNZzPNbtxUBYQ8umDbKFIdhtriANVknajAxBgnq0EtbKrENwOAZT3EUd0qGOiWDW0coOroCMcAhRA2ADGO0BhACUgkwngYNLWd+wWQM5gdWrQxHxMgsGuVEgN8fmqA9VBXBtmJAmau045u4crAHyCZmGM0sXhn3LCsUBia3kBvgD2OTsaOu9flI1v2sqIZXcOZOnpr10sDe13dGDBWfYRrUWJjD3cbG0+6XNvXF3fuWDT31bd/19zHrGN+40z19qB2t1HI88fR5g6sQyvc4D3uUJzdYWD9xEkGdOwVB1L96JHpmRWF6cMYcR5bhyyvAQI8wkQgrTNfDw4chvRP99YLu1ottdtutN8dDBoCLYGcwFSALpHVrCvua/Yv8NfAbZKZW7zbbJWFkerDwfaNAWTc7xwysHFNdp9s6kaLmzcUTIOa3V4j60Lkd+xALo72ie5ni0efGfQeDweFQ68kiu3QBcAV2G6O3abRFCWKC+LK3WEAnNCA4sXNMyU4qOtG9eWlHUSALo9tbS7ioemMpgLJAcIAdE4ZEKfMYYeBte1w9rq3YNy/vKYB4DCyXuoZ4DqYTJ++H53bN4ltrMQrs4mIjebgA65otObQA/sOoOzc8i5+21KoiXU+/iKinO7sJx9cg73wZDwWXR3HKhZzm3cxK3T6zE09+/wLunF+w+6TDz74QN/57d/W1b17djiDeRFxDdjGKcwhAzs0UOTmwP7uN76pr//oa/qf/urf0N//Z9+4Ju+8fhjXXAH/c7VrvkB+eF4Br4BXwCvgFfAKeAWeVgX8N6pP68r7eXsFvAJeAa+AV8Ar4BX46CjgAfA1Wav1Mtd//Ed/VG/96Ff17sONKku2nQwCW0wwccWzhdKbt9SamxSXaaiqrOxr9XavqW00EJULwKUfFjSWpOYATpYrRQCrNFYC+AI+pqnyJNaLq4Uury414S4EPNPlGUcaslx1GKk7doUeK3aloSf52UUAACAASURBVFNIRy5wNAg1IxYWgFeXUt1Y7PDtG+dqiMMNAh32zpUcznNFaeb6WZta69t3dHrjlh43pcXp4jreDoPAhIdhVDuNaoCwbWu9wszNgC+RuEPvYqiBTrgjDbZFFm8Nvk2i8MNOU3NvArSaxkCwxftWtUS0MAAOpygAFwhq8bW5uVIBpoC7JE2Vnaw1X81Vt52q/d4ea45RxkLXMfBuIIoYQBcqBzgCNAFrOJwNSkcWA03XLP+x6ABwZK5LonqTk1P1xGUDgOcz6w6eqsY6Yumlte7eMJb6Tinwk0jpAmdrouzGDYtaPnz3u/b5tJgpuXnT+pvri8cKyoM5XdEByGlOTwZBB+/R1ZvmuXOVl6VSupe3W4sgjtAVYIhr+NixjJsViEn0srlIh05JnNpepY8WGGoO7EBar5cGjOm3BdQCFAHAAGjGAGQ3JyzrGePwRo/RorfjmzcV0adbVXatCqc7axnF5ozlMAB/74ZeVdsqOrrLgbDWkczF0NgcxaG5z4lEZ53DobOo8p59wGOIDE+Ya2xx6YyZeZqPlp7gxcIc6BaZ3DZq6CVOMmP4HHKoiSgnMnro3X2Iqx2djm5cbsgbt2/pAMgG0uLsZW3tXTiwQx3m6D+6g3FiJ0lszlr2kgUqB4GKIjfwjXMb0MsapCmOW7z5LraadQjY2/ZTCRe7bf3Xvw8A4+5+Yvll/1m8vO0NFztP/HMxn9naz5cLnT5zS8+9+JI++dInTaPvvP1d/ctf+RVt3nvfYLl1DLNPiJpHL9z3YaQUgK5J3/q1b+hrb35Of/1//Fv6+//0N6/JO68fxjVXwP9c7ZovkB+eV8Ar4BXwCngFvAJegadVAf+N6tO68n7eXgGvgFfAK+AV8Ap4BT46CngAfE3W6mRZ6D/942/pjTd/RG/fu1Q3uYjbqQO0DapxfeZzrZ5/Xk0QqG7osI0NjoKG6FoFQja7ncW/Aq/MxZemGuNYIe7O9YkmYqEBjES+znJzoJ4F0gJLKhA2imUu3DhWl2WqglCta2w1OJQCPvtW4TCp6DolmjTLMyUk27a4YhsDb8/dvKFZGOr9Bw8sRhrYPOE0xakIqIoS5TduKJ4V1jGcEnkdhbrsWl31gw44gIdBdd8bUCSSOWg7c/AmbatgHJTQUUrsMlARhzLu3yBwYPjIN3lpXK8G98rS5ms9vIdKweGgeBgV89yu19DUBl3NMQz0zXNz1xazmUVnm5sTbbtOxWJmgB6YXF5dmYsY8BYFkcHTLIkNtoJ6G1ylpuCxY/cI1Hsco0eqjsM6PllrXKzULOYak8hA4Hgo1dBX3NRKcIHTudz2Ipg4BP4lqQHK+PxcxSzXw9/4TQ37vfUj4xbP7t5Vee+egsPOIrOt27gDHIL5pZhI4zxzYJCYbxy8wGz2nkHt3mArEBwH8+/FDzvnMp/nuXVV2fxwfONkBZ7TqwzdxJ1qUdrMF0B6dNMCC12Mc2860B0LxOexDXHdcapouVKxXmm4uDSnLoceTJcevV3PLS98KEsN6IoLls5rMwa7DmOLUY9T9XGmEdf0vFCuUf2jR+ZstXBnmy9h55NGKwt2rneiuUegb5r+njOZ67EuxK3TkzyOSom2fuJiPgJY7kNAr/N3TxYxTlQzsdHWtXwE5A3dvzzmGA0NWLdbhsMbuOC5r1jvKDZ3Oj3A+YyI+N74LXs9z3isPnTJWyS7TcPdF1zHIpn59cQJfLxHnLebzmP2J85kwLks+jkzSB9qtV7qzvPP6e5LL+lTL39ay2St3/jgm/q7f+d/U/PgofUzG/Cn0xkAnCXWqcxrM1YA9a//i/9HX//RL+iX/9rf1P/xz3/7mrzz+mFccwX8z9Wu+QL54XkFvAJeAa+AV8Ar4BV4WhXw36g+rSvv5+0V8Ap4BbwCXgGvgFfgo6OAB8DXZK1OVoX+9J/4mr78xpf1nfceKUhmBiKHblDVNAa9gFsnL72koZip3u9VlpW5/4BnuAn7stTh0WPXpwqMJDIWty9/B07lMw3LubLZwjpQe5yEUahlFOpGRM9wrC5OVKWZyiRRFUUOAB+h0dSPyoGgrQN8GU5UTcqjSBnwhzHiMh1HPX96pjuzmb75/e/ZNcYsUQd8JWK475UtVkqIpQb6pZmiNFE1jSqHQZuu1wbwO/Qqu1YtEc3ALKKg21ZF3xtwBj7HzHMaLZLWgBrORcD3MdIZKIW7d6hwpQ4Kk9jFGbedwkOphGvilgSmWTwzTkYpPnbaAvqmHmA3Kk4yg6BhHGp1dmq/4/SsD6VF7Zqzl07iKFQG9AwCW5t2BAS7eOQnjs0Mt3UQqNztzKGK4xQ4OZ2eqJsXFgXM/HGnDlWjZOgMUgOmgXi4oIHxjIl+4fDszMa9f/v76q425kJVPtPp515V+fhCY7lXOOJOdTHQRBnjjs3mc9OecVlfcYfr2PX7EquNUztJMuXzuetJJtb690Fc4qxx7qJPdah0fnqiLE3scbjXwYoOQLoIYmd6dnHKDoI6ty+wFNAYBJF16wI9oySzP+PIBqrTtWsAP6EbuVFPdDQXjmJz0rJLGDfaGXzncxXPCTTMT9QVc0VZplmeWoS2dlsbV7Zea2h720cGmHEkc0BiGKyTOjs5MTjdHQ4qL680ssd5LdzUx5jwKMK5PNl9avO1vt3AHMToamCZNcERDhif3GEFHL7jFKiua9sfvE4N8H8Cye3e7d39z+GGIlcY/F7EMhCY+y3PEgdxSQc4xkozN+5pYDBfwwGMm9dg/3E9eIxFN+PKZozTZKkC6MpeL4pCURxrsZzr1jPP6PlPvqJXXvy0smSuX33nG/o//5f/VcPmyiLNuSoObu6dJI0t7hqoze+8l/3Ov/n/9ONfe11/9a/9Lf3Df+IjoK/JPz3XfRj+52rXfYX8+LwCXgGvgFfAK+AV8Ao8pQr4b1Sf0oX30/YKeAW8Al4Br4BXwCvwEVLAA+BrslgGgP/k1/XGV76gb779QMn8xEYGjNntdgbgFEQq7jyj8NZNNbuD9tutxaxCawDA1Waj8uLyCH2AmLEBGBx9QEIRF7xeKZnN1RWFhixVRxdrkuj5NFIWhRb7XGa59lGkfRCqDEO1OG1xRNIh2w3musWBC3yNNaoglhZgBJyziOBRn1id6JnFUt96/13tq1oDfbNRpNWNmzocSuXrlWKcmlGkpJhpCKRt25nzd9O12jadDkOnPYAV528YWGxz0XdaDqPwO6ZEEAN/cY+a09cMp0oAwDgmn4AuHJd1Y+5jYCHuaGBwtisVl6XiujLYSVcrNwTQC35Xb7fmsmXe4+DAroHhNNXqZO16gDtcmJNzzwL+0AgQZjHUfE4uBvoI2gx0TjLwOj87U7XbW6cwEdg93cPnZ6YTPc906PZ1YyDTIHfVOAjIXsDNjBOajmNcs2dnNs7mwX3l9O/2ndph0Mmrn3Wdxfu9xWQ7OD7YGgEHcZUa+BuOfdMGEHvlSeYOFQBicQDHLqqaKT7pAGZ/WmTwcW7l/mDzPlktLY4YKEvXLM950iHMawGwgbJ8Hk35sOhju1aokIjwvlWSzwxO8x/WXAfAboZfI9HA18H6lDnEMEVA1MZ6f4+DtPFbHPVsqWF1Yv2/s1mupGuV4CCuK7XATrp550votgLip7l+kighGjsi6rs9rnVr7m+gP/uHTRIfHcl83r2Z0rcb2rq4hOXJIDDzt75koHBPRPNkceFEiQOdras4Ii650OWDRzZnoC97mL8Ah+nRxWG7WKwUJLHyPNf28lLzeWH3Hh8Wnz2Ndh/8/s5fc/8CgNkvOOSPUN7i5Zlultj+H4bJxVIzN+A7keZpqtlippPzc33iU5/UCy+8ZNHh//hf/0v91j/4RxZP7nqGmbd7PwFsZ8DqBCdwprap9O63v6WvvfkF/eW/8jf1j3/FO4CvyT89130Y/udq132F/Pi8Al4Br4BXwCvgFfAKPKUK+G9Un9KF99P2CngFvAJeAa+AV8Ar8BFSwAPga7JYJ6uZ/vSf/DG9+SOv65vvPFRUrM3NCFQ77PdKctefGy9XCu/eNWfw7upKOdHE9H52ncqrS1UXl67DFLAWEs1bqtofDDilZ2dKT0+VzOdq12u1dKfSdZqmeqFIdEKMbJarjRJtgkCXYaBDGFm0LqDKACBxy7hlh96cs4lGzaZJc4uHjgz+0Cv82fMbKsJQ33zvPdV9p2ix0hAGuvHMM9o1taK8UBDHChLXMVz2g3Y4f7tWFwBgYPDQa991arpeM+BW02gxDFpOk7JxOAJgoO+k8EMQHCjBWcrnXPKt67zFKZxEGlvnNkXbuGmV4aI+7BU0lUXzEgkMWGvrSs3FlfWX4i4m4tYifHE2zufWZTvUtevljZ1r1WKDn7gtieYFtIWhc2gDgnHPAgItXjhSsVybI5lOYYBvtFxoLHLreObv0zSY+5hoauuJJe67aZXOFzZfda3iOFVANDP9tKzVbqfT01MdLi/VDp1mL71o0JT5p4DpqpIOB+diDXHihgzM4CeOXaKcc+K6camyhcTaOweruXeBtjGuVam3SGb7in2NGPK2rpUmAOPERWKbe9yB0CfgFh14jnOkOs0MIgN1p8D2Kp8zNymHBIbhWHkd2noa/D1GnJu2XWsDoy8arQCqlgCtQDXrv1gryHIXYx2MGrZX1tEMMn0SQR2Hsbm/82Ku2Xple5MDAPVuY93K1tI8uH5jQLXNCd0UmkPWHM+A19h1CLPOgFjmYvMa3JzQ0hKeA/dnIC3XK+Zzrc/PFcaJ3v3u92y9ucaT/QLf5SAHTv7l+ZkSdOG6Tac4DlXYmrgwZ4PNRwBsjl+D7W4dWQ/+bEB9PHZBM4uILmbXHcyYgb8uSWBURmfyLNditdKzzz+n8xs3VHWd/s1v/Joe/NY3Xf/3Mbba7qs4toMpdDzHRWZR1sHY697b39Prn39Ff/mX/mf943/uHcDX5J+e6z4M/3O1675CfnxeAa+AV8Ar4BXwCngFnlIF/DeqT+nC+2l7BbwCXgGvgFfAK+AV+Agp4AHwNVksB4C/rq/+yOv61jsPFBUrA4UA4HK/N+C2OD1RNF+oX50qms+03+00L+gwxbQ5qNpcqX504QAZsCkCpo3aXW2sr7S4dVPp2bkB4P70VPU4qIkT7dJMt4tUL63mipNUXRjpapr0KAzNCUyPrfs/dz1eywDwMCgbRxXjoKJrldL3mWZaZKm+dPuOrrYbvf3woUHUxelNNdOgZ+8+r6uja5Ne4DEKdb8sRZjvoe/1uG70uG206zrt+15be61BeddpBsQcR62Ov2c4WoPJInBj4CRQke5SALBBTUbs4CKuTlyPgFvrasVx2Q9K20bFfqf4cLCv58RiD4M6OmXL2iJ3jSMTA9331mdLNG6H+xeQjCM3J8I6tWta1DbdwEQL4xgOQ3OAEvfMBxCPjtS4mBvsa4+xwBNu5WMPMo7nEcII9SsPBn4NoALs68bgnAHAfjCnabJYKli4tRubRqvZTLvNpXUuh+dniuiSHXuF7SBtt+o3l9YdbergBrau2t4c1AZ4iQdvWotpZi9ZjG+WKUkSW39ctwY9caY+iUo2h+6opqqOrnS6f2P3OKLMgb72GoD0yf396NI2KMp1QLZBaA7UNM0cMLUYbXp0HcA0R6zFKOO8Hk0j3MyMq+7bI9yPNIaReuKxo0QD48Bdy/PbWjWRxbjWl0ubI9cCcRccppgVtpdwdwfDoN3lhcTa0/t7jAJ3INdB7aFzsdHWcWzR4YSic+iA3moHfQ3mMw/+8P+z92YxkmaJdd759zW2zKzKqt5menbPDMkZihRJkaIo0tzMFRIXEBRM0ZRg2rIFCDJlW7bhB7/4wZAN+MGCbViwBdiUKQEWSFgGFxEmPRzSJM1luMw0Z+uZ6a6uqsyMjIh/X41zbmSr/WDqNRp1Y5jMLSL++597/6js+O45x4SZS0tqw8VF9zA1Xm/OsDhb4/rJU5T7A/qu1/riuRHUSy9umuC6ojuZEdLsBWZn9XF9cY0p3pkbCjzPuK1lMjbg9w4CC34fgbSB6cYJbOKgTY8v54Euaq4rOrGjOMHqbK1O7N3+Fo+/+CWMdWM2KcidzVcKAmDelz3AIaI81zh8F3j86qt4zzsv8d//T/8Ev/wrFgCfyD89pz4M+77aqc+QHZ9VwCpgFbAKWAWsAlaBZ1QB+4fqMzrx9rStAlYBq4BVwCpgFbAKvI0UsAD4RCZrtUzxA9/zDfjKr/hy/MFnX8OKna6uq7jk6lDInbo6PwMYpRxl8C/voW86dXOyI5cwcupa9IcC5e0OTVkKfoIOQLjqGHWTBNmDB3DDyDiAnRml6+I6jLFMInx4vcAyigTMdvOMGzjYu566VeUtvIu7ZfwtncDjICCbspO3KuUATuIY6zTBu9cbbHd73BR7rM82WK7WiLMUUZyj9R1UhF5xjHqe8XpRoJknlH2Px3WNG8HfHv0w4qrtDABrG1zOEHTOxgEx4e844iIMceb5eFSVglyKXh4nuRIZx0w3owFghF/GDcmxKxKbjBWz4HVSNfC7Vs/pMM6XoPbY8UoFBUqJ7hzH9KUeXY93Dk3GEKvPmM7J47Ejxui6LkaCMfbA8msCbY7HDxEvl+oGJhQGYW0YCbYz6ndiHLTrYLi5gUe41hnXsnppGYvsEOw5YOC0G4XqUVbT6zhgmcQ43yzxqT96BclzD+UQHpoKLk+5rjAc9oKxhIbsdcbQCW7SIRsRIrMrmbDwCBUJNwn90iQR1OvYyzyMaJvGOF/fAhDpkI3ptlXH76R1wx7qJM+Ma7fvBM8JihmfTfBq4qC1WgUlGV9NaM2o5buIYs7dnfaCqsdj8jFHDzLaYycw3dV9EGOgy5znQ4Dcd3Da1vRqN41gppfEgpWM/OZ5dHV1xLNAX1caA0E4gTHXEsGzQbhHN6/grbC1+qDh+nLytk2NeeiN+1wtyCo+Ng7w0XQCcw55bJ0753UYta7y9VLX0NNHjzH2A4bJ9E/z8YvVGsVhp7nykgRRECDhOQ69oLoW6N0aJZQ+xkLfxUvfOX+Pfm5zX7nWJ72+3MF2Ona5tsrioHNmjLMgsOchy1Odb7HfobzZYnZmucXNPBknODcQxHEoiJwuFnLeM+76c5/8FF54uMFP/8z/jl/9NRsBfSL/9Jz6MOz7aqc+Q3Z8VgGrgFXAKmAVsApYBZ5RBewfqs/oxNvTtgpYBawCVgGrgFXAKvA2UsAC4BOZrOUiwfd+x9fhI1/25fjjL7yBe/cvFLtclxVKujaHGdlqiX6aED94CIcAt+2RZqlxZSr+thME5ufd9RV6RgcTWPoh/CiW2za9d4nZ89DkGXrXxcEBrqIYcRzhQ6sMD9NMvbyV42A/A3vHQcNIXQI69dnyY1JfKKEz3bYxe2KrAoHjIktTPFhvsKKTeJxQ1xXuXVzgXeszHCIPHd25aYxt0wpM7roOV12Lahyxa1tc1zWuh14O4LLrsWes8Dhg0w9YDgS/k46ZMCJ46PEgCHEZRfhSXcr17DC+lm5fDfYYwcsv6dBkPC0djoSwBIfHflr+LBxGxUGnjIOuKsFRj724dLuasGBE7Fs+wj+SLsbchlGAsqhQ1bXcmXRmy21JF/AxhppzQADW95MclRonYTSfj5HBUQSXMbmeJ+g9EBDHkZye9dMrBDw+ncJm1Pr/ihnmT3gsOnMVM216dcO2Bt3R5eQgPj8TVK0Oe+M4JSStKq0tOornfhAQVR8to6yPDtLg6MqVmzNNdK48j+Vqqe8Ldh+bHGiB3V7Avhc4pZNYXcf8PRxBY0Y5m3UzqE+YUJlxyQSGXEsEx9RsoI7HzmCCccJo3uiYVQQ5XbzMK1ZvsQGPjjPrfnKhOh6ys3tasw3dvYxibmuMh706fQk/x65HfrZBmOf6mh3LDI1uDiX6vpWrtm9qRVATDle7HfqmMa8UxgwvvdUNfSwlnhwgX7PTeafzMO5aupdNBzQjpenoJeiVgzekozrUdSWT7hGAMxI7yXK0ZalIasVhgy7zWHrv98a9zDh4duuymxdtp7k0y+MtUc+GBr/pBBYApoPYZHHrZNgBLWd51x5fCRn/7AsINzXjtI8R4PzMDu/VEhVfkw4HjE2LfqST3PQOm+eE1krM6HQvQJpnCONQ0fB//IlP4OIsx//2T38Rv/5//8mJvPLaYZy4AvZ9tROfIDs8q4BVwCpgFbAKWAWsAs+qAvYP1Wd15u15WwWsAlYBq4BVwCpgFXj7KGAB8InM1SKP8d3f+rX46Ee+Ap9+dI2L++cCaHTyErZ0/SAIxDDce+95L2pFC5uuTi8IULeN4oHHrhUYEnwaBlS3O1T7vYCUny2QXD7EHAXo0xSD4+AgB3CouOCXlyk+dO8cjusrjrmZJlQAGtdDQ/Dl+XKs8sYOUDqP6U71CI+aGj6ANAhxvljguc0Z0iAQgCO5+9DlQ4xhiOuZ7s4Au5HPT0g5Yts2AoqPylL9vzddp/hnQuKWx+h7bIZe3b6Mm6b7NzpCYAbuMtpXQI7drGReBG4DlTJAbHRdwW4CYEbjhuqjNSRPMI3Qqh8QHQ5IqgpRU5tOYTqPm07uX8ZpJ2H0ZmcrnzpJYgG44lCgOJTGPZokgrq6URv1xBKKRfCiWGCNrlK5SBlZ7QfwFhmCKEZTlAA1ZhdzEmlc5dNrBHSPDq26VDXfnNuJfbQDZjqFg8A4iQmB6Q7d7+DULfzVGskZAfCE8rA3YJpgVsCTMNAV/GyLEmEUIgwDxFFiunlDE1Ec8Zw9A3HloJajFZj9QPAw4GPCGMPQo6hKjH0rt6wPV8CckLRtWm0eoDOWmxkE1VmQTId0ECJOM4A9s1GErijkxB0OpWKqFTx+dAgzapnjUlgxAfTAiGTT9dxT6zhFPc74i9/4rXj3O9+D3/30H+Pjv/tbqG+eSss4X8H3XBPz7bnqMB5qnv8BA7uDGUtNsB/F2jwxDh2yfIE0jnH1+KnOi154uV1n6HnqqtYaS9ZrOfUnPo+WnYGtHBw3QgRxIihOLXT/PJcLeBgmA+MZH67eY18OYOq2l4ufz+NpfXPtjATiNPazY3mecHa+wlzwmCqNNq5tus0Vec5oalfwWXHQdwD4La95ii7n8x43JviBp3VQ7Ao50+nuvjsXuoWzLMPhcECx3yt6umf8NNedQLwOLVjP56COaZ5rjXCt/dHvfQLnZzl+7md/GR//zVdO5JXXDuPEFbDvq534BNnhWQWsAlYBq4BVwCpgFXhWFbB/qD6rM2/P2ypgFbAKWAWsAlYBq8DbRwELgE9krhZZjO//zj+HP/vVX40/+OwXcfncQzkcCX8P+70BoezSjCI8fN/7BMy62UNZFsg2azlQu7oRTKKbt6lqdE2D6maL5nYv2BRvzhHcuwd/vcIYBOgBFJ6LG89H7Tq4zBN89N6ZAY9dL1cxQVPvByjoFGS88TEauOpHlL2JDiaMG6tCTsLU87FKUrz84BIZnamui9uiwPn5OS7WG8HE/dChHAcwqve277DtOjmAXy8qAeCDXMEdtmUlgJzR/dt1SHhsOo7nUQ7XmM5dzAjoniQUI4DiZ8IouU/ZveqiIRxmRDPhJWOi5WpkL6krcMnfRP2ArKoQ1g2ivkVIoHh0GXsNgSmQ0JV7t174nOyeHU2/remphdzVinqmU5Vwls9D1ydhXBAgzXJRsu3VU0E+AsJks9I4+7pFmGXo6JCNIoG/entr3J2MFKaTmFCd7mn+zPXg5RlmdhDHEdp5Ql0WCLcHOASFro9wtRL4a6ryzR5hAvIo8OXUpAZxFCKOE2niqoO3Vh8vgV8aJzpjukKpqHp9PU+dx+wwpitVvbEcV9dhHHsMXYv99RZRHGs9hlGiCGjep2sbjaVh73PdCLTOjDCnm5bwMGIssyeIr/7gCVrHhIvUWf3A7DsOQ3jjgGq7FajkeNUUnGRI7z3Ayw+ex5eevI6rR6/BnQaE7Fzmet/eoC5KOY6jJJETm7HUE93G4yDgmi4XaOvq2PHsYrlaCa7WRWHGQbf9NML3iLmNg7vpBjSHHXpeD/NobMKer+5kfkP4Lwc0HdMA1mcXyM6WiiInFPZdD+3UI10vMY0mTrzpOwzUpm0xlLXWy1tfsKn9xSKV3lrdx35kfvlm1y/BL+eLDm+ufbneabHmPgVXEfE8f3Vj8zpIY4S+h6dvPJWjWv3Ix/5gQmjOP3+ueGiGWxM6q8+ZTN2F57u6xn3P0+aBII6QLRdymP/h7/8hNosIP/MzP4vf/6NHJ/LKa4dx4grY99VOfILs8KwCVgGrgFXAKmAVsAo8qwrYP1Sf1Zm3520VsApYBawCVgGrgFXg7aOABcAnMld5FuMv/2t/Ad/8Td+I33vl01jfu5Cr7rC9xX6/R3OMj+26Ae/+sg/BjWOkl5eKY6X7l67TKMnUV9oRrlU1hrZFR/dw08DX/Z9DwEjgPEeUJyirFlUSYed6qFwHmzDE+xYp2F1LdzChqXp/fR8De2bpnvV8dY/umhYHjmkeMU4mYpiLKfJ8rKMI/8qLLwhI7ZoG14cCl88/wP0lYaSL/TCgw4T90e27H0YUA8Fvj2Yc5Qa+bloUfa+e2anrEY4DcsdBPkzwnBkZnb8EUnTXEkKpAnWWa5fjJNhMggCHplOkspzAjgN6SgnuFJtMdyPdvURZw4C0LLGsW0TDCHpq03GU0zigI5bR24R5hIWMUWaM9MTuVIJDEyltMoodRRtPxOhxaNyrjPFtO7iKKp41T0mSoSgPit4lWIsXC/hpprjrlqCXfcm+j/LqKXxGcDNum9DT8zHPo+ZWIb5hBKQZvFWuCOqxrDAVB8x0phY1vPMN+vHoDD7G/zJyOCYYpAOZTme5bF05znkuHn+u7mgTdUwHpxykjAwOfMFfulG5xjj/dO56hL2Ms/ZDsJk4jVIDNbtOQJnR1tPYCwgHSYogiOQqVvQx4XgYKAq640fbYKjYETwhTCL4USDoSEBNRLDHeAAAIABJREFU5yy7eQnT6XDlXCuCumux3e/UnTwR+rc1ildfxeGLX0CYpPCiBPXuFtXtrem0jUJEi4XmkWCXncVm/ujsTrWxYZ4GA049nr+LsatNXDU7m7XZwEUSpdLkyfW1+oUJkglMGQktYK7HMu7bbJ4wfb4ukjTHxcvvQEzHfRgJhi/PVkgWKW73BW53FRpe21UtQEtIzp5i33EUk02AvcxiBITN3WS6rRV5zl7lIwAm+D26tBW5rf7quwhoA/PlKKb7l53YjEiPQpS3e3RtK83VezxNei0y0eOeAe7ckHAEwAS/fDw3jhD+svNXADgIEMUR4ixTv/TrX3oMb6rwcz/78/j4b332RF557TBOXAH7vtqJT5AdnlXAKmAVsApYBawCVoFnVQH7h+qzOvP2vK0CVgGrgFXAKmAVsAq8fRSwAPhE5ipLInzPt309vu87vxWvfPE1OHEsyHS43eHm5hYVY4NH0/XLjt4Pf+SjuD0UuP/OFxAu16iaTtCpuLrC7vFjuUQ7Oi2bSuAnIoTJVsgfXOAHvut78XO//dsoPQ9bRu4mMarAB/2tD+MID1Y5sixXLG1FyMlo5yTBvm6wyRfqem3bXv297F4dZuD2sIcbRrpfGkZYJpEBw4zxdV08fHgpZ6cThIJtjH3mx1NC33nU/QiAGWPc9gNuGAvdEgC3mPpBDttFECLvWvUA01dJN2/quAimCQEdmYwePkJhul4FdgV+gYZNqq6PzvXQM0K5HwSjFZerotYB7tAjbRqsuxYJQR4h1jghm0eE84Q8zeCyZ7nYGzfmPGMaTPcs3Zi6mAj+BJxJWRP1/BJMs5eZTmCeB2OcGQkcrtYCrASTjOF1klix2z3BMYFr28CXmXTC3PeKVGakLw/AqG/GHyOMMS8WiBZ0FjsYGV2832E+FPC6Hu56g8HxMKpDmN5T0xNMmDscCrQ8Nn/nQC7NwA+0XnJGWTPFeprUg0uH8F1/LKE8o4HbttH88PwbQnGHXbUR8szEGxPU0vUbpam0JFQdOE9BgIzAOwz1/NPsoJfj2DfQ2XGQxTGyJJZuVVPJiUp9ZewW8KV7mHC5EaxsqwrLe/dwexwPIX3/9DG62y38OFP/7uHmRk7X1f37CCLGLzNC2hVoTakf53QYkS8W6qwl6KTjmHrINDt0mIdBa17RzOwlhisNOrpoR7MWPHYbE6hrTwCd4jBaRJEAMPt/6eTfvPgCzl5+CQ7XFZ23hLUuDfWjru2b7Q7V7V7Al+NyObYkRXs4wJ0HJHGocycU5jrkJgO6mNW7zLn0fM0DQTvXmVzv3MzANS9oOxoX+zyirxszVjCqu9FrjWC15DYgmHOV0XHOWPiqkKZyFfNKI3hmN7ND5zadxiYCnC5wQvw0X+Bzn34VY73Hr3/s4/iFX/3jE3nltcM4cQXs+2onPkF2eFYBq4BVwCpgFbAKWAWeVQXsH6rP6szb87YKWAWsAlYBq4BVwCrw9lHAAuATmas0CfGd3/w1+MHv/068fr1DPRjXXbE/YHu7UwR0z6hlQiY6bZMUZ889ND2qeY7lw0tUu70I2f7mBjevvyGHJ//Hfle6FEc/QnL/HB967wfwdOrxpes9esKsKEKdhIqjfW65wPufu8RLmwu5VV/ZbdECWCQJirrGw4sLbHcGgDJ2uq4qWgnl3B3DSPCM/ap0enIsh7JEkqW4uHeBjnB3GpHFKbZtq/jnK7qVGV08GPcvQRXdzhXB1gy8XhYYhhGJ62LBvty+R0iHozPLGUvM5supOyIeR/3Om2a5Ee8icdmB2tP9S2czAZdrYqEb10XneOgI/sZBfb1nQ4+HbY+8HwST3WlEOs/IuhrnjG8eBoy7WzmNBQynWXOi+Gd9zIKjdFxPni9AC3a6cmyEn4JpQHJ+gc17X8bge3jy+KlAP6OD2fVc961cxuswhkP43PRyOA9dY6AeY3vp0qWLOQgxUpdjr+3MGObDAT43CpQVxsUC4+TIfcv1xJ5Z9u6GdHf3HdC1cjHzPNQR67pya9J9rIjsI+Qj/FWvtMAgx8mI8AE+I8IZicy4YLqh2aEbh4gi9ux6aAglMclFHPrBUaQZLjcCpKnWJh3EYZYrEpzx3F1ZCHKqo5n9x30P32N/84R6f5AblvNIWM6oZIJnbjagy5Yu78mZ4dQNcNhrTfO6KW8Juke5gcM8FTDmmLP1En3VIF+tEC9yeN2A4rAXWO65BqkD+44JgRlbPhGaUitGeoeC2OXtTh3E/PmbAFjglHpTr1nAlxCYAvDadcMQQZIhengfabbAvXc8xCLLtFmAa7dtO1zd7PDk6bWeH1UDZxilLSEvNckvzowLl5sQigpz22puPHY1E/bS6cx4cM+Tg5xOdjMH8o4LAAvwDoya5maOCWM/ms/j8C9+r3VuHMBJlinqeX97o+uMrvNp6HXunC/Cb7m8fR9pmqiPnK7iLM/xyic/g7lv8fk/+TT+4T/+5yfyymuHceIK2PfVTnyC7PCsAlYBq4BVwCpgFbAKPKsK2D9Un9WZt+dtFbAKWAWsAlYBq4BV4O2jgAXAJzJXAsDf8rX4kR/6Pjy92ePQtqjqBsW+wGF/kCuQzlg6IQkJ6TCNVws8eOkFZJsN/CjF9c21oE+UJtjd3KBrWkFCOnnpCGZkb7w5g7tcYopDPWcfBBjjCH0UytV7nib4wPOXAssHRd16gseO4+FyuUSep3j09FpwjABUXamuK1etk9PVGclx63o+Skb5zjMIYMNFhrMkRTEO6KYZxTRiyyhZguS+x44x1g4ET3dVA/pPM9/DF273gpYL9q3S+cm4ZPbN0hE6DogI1KZZcc2MgmYPcMDPhFPzpHhhOkpNJK+D1qcL2EXrOnjqOHjquYLD1IJw9mIY8Fw/4azvkTEKWk5h4GwYkIEO4wlhUyPkz8H03E7QUyDtCAHn2TGRv36AkRA4zzGxR3jowSZdumnzd76I+P6FtNiWpcDgodgpjhj9CGfoEfYjvH6A1/BxPPbRUUq3MuOWCVl9Xx9hkqDrjEN1qEqAzut+AtYrAXSOk8MkZKUbNyakmwbBO8FrwcoZSZrKfTs0DWpC2JnR16l6pRkvTMcswW9Z14KrBLicM9LBuq703Hc3ako3NAGvcRHHR0DoCVIGcQiP0FbQ0tV6Vac0B0pncMeYYaZud5pXwmfGmfN5RrrT6Rw+xm4LWhIg+x7GpoZTVQLl+WaD3dMr7La3iq4mjPQ845Tu+w4vvftd2G53WN+/j/3VFaqrayJVdS0TsrIDmxCYa03Qn6tIFmoXm/sPcPXkMUb29I6T1iR/J8es7sctGJCuhMVhEis6m89NvekQjxcr5OcrfMXXfiUWcaxuZkL+pm3xymdexauvv6G471GR2MYFrvjlIMDqpRdMHPh2j6Gs5Izm7W58BPkhI8K5XWAaFc9OTaiVxnqM+ObjBnYxcw3I2c59AY16pgXXubmDAJkd2IySnmaUhx0iwnk5jrnXY9R1Ikew75vo5yh6EwCHUYTP/snnEbrAH/ze7+If/dOPncgrrx3GiStg31c78Qmyw7MKWAWsAlYBq4BVwCrwrCpg/1B9VmfenrdVwCpgFbAKWAWsAlaBt48CFgCfyFzFcYDv+JavwY/9lb+M6+0BZTvgUFW4ubrBYVfIzVq3HfphODqBJ3VtMm7XS1NsXnwR6Xopp93qbIOnVze4Zi+p6woS1dtbNPsCfp7Ao9syyzC7AfokwrzIMbouKgJiz8WHXnweSRwpknlglDGfwwHO8xwXywW+9PhKLkyCMnavqnuWTuTVChPdwHQ90sV4B5DYG4oZ54scZTcwfxjlOOIp3aEOUB77fgnm2C1McLhmp/E847qsETKK2fexrSr0M92/DnrCX0bS0g09jogZVUw3MB3AR+eukp35X2UEVYxo5nn4vuBv6Tl44gCPDDIz0JHu2GnG+TDhfj9i0zJuehaIzacRK4yI+w5Z0yLue9O7eowEvruQCNf6lmfrwFsu0BNKZpmOz8NEYSCInt2/h4nO62lENTDKuH2z65Wgj25Tp27hEACzX5WR1G1nwCgdxgT7dHMyVlvuXALUWrAXejxnx4G3PkPXNSYamEBSXbcQOA85S+pMNqBPXa2+j+LmBg6jiuEI/C2WK6yWS+x2NwYAM/KZoJnH4Vz0g2BfWRSaG5JAQWE4iJNYujMKOKEbNAiw5piaCjfXT+Wg5YYFRhDTpcqIa8UZT8ZJ3bUdmqo89u66SLNUUJMx6IPvgg3OdJZTf9cLMZd7zATgjF1m/DAjuD0Xu90BTmAAaHVzg7Y8IMpz3H/nO1DuD3Lp1tc3cNlpzfVEWEvwHCYIwwC9ntN07TJC2Y1CLNZnuHnjsWK9OSeEu/p6IsR2NCe8dhz27noegihBW9dy5BKmcguBnyS4uDzHV3zkw1gsFwLOdNs+feMp/vCTr6BqGkVjy8HLeXYclIc9zt75ItKLc3S7Peqn15i55o7vQJigbzJiE8Gs+Opp0nXE81cU9x0sZhS0eq076c5oaP6esdhyfM9mHujwjRcZurIWsOfGAa59wWVu8tBq4xJzBbgJgCP2LNP5HAZyhF89vkZfV/jcZz6J/+4f/vyJvPLaYZy4AvZ9tROfIDs8q4BVwCpgFbAKWAWsAs+qAvYP1Wd15u15WwWsAlYBq4BVwCpgFXj7KGAB8InMVRj6+JZv+ir85F/7EdxuC1T9hG1R4ubqGrubHYZpRnsX03rsGiXYwuzK2Zieb3D+8CFCxsy6Lmp2kdIp6Ro3X0UAfDggzlIBKSyXcgIzMnfMcgwhHcGMV3ZwuVlikSagR3Bml6cfomMUMt2hQYRyR0cyu1GNwxFhiIkx0ymf28Qs03XL6OiCscAkUOoEDbBvCKpmHZcx0IR327oSOGrHCSXjfl3AG2dFMrNrldHQDxYLPC4KPd92MJHIdPxeEgJPkxzAhJqMLdZNcbwGDPbOjB6unMoEhy27ld0ZO9fF9hjdbPKbCWkdBCOwHkfc6weB36Qfseo6weZs6LEoS2Rdqx5iA9cMINNTTBOaqjWuVfboJjGcfIUpJQj1FOG7WqTIFkvMvod2HnV+dO8qkpnO5tnE8Dp1B28cBLVB4L4vBAI5TurCiGHCX2rOblv2Got8TqPcoLPjIbz/QH2td+5dcO4JhvtOjmd2xGp6phFtUSryWXHPdBgfNeHX/JL9zh6jxAlnJRejgifURSlI2tS16bh1PVR0A/sB1ps1XMJqrgkCUkZtu66cw/whHacEotTNP7pfCYObphFo7LgJoePGB56PizhN9HxcU3MYouPp8gQIw9mZXFfoh07XAY9PF2+QM17aFbCmq7mny3qekGQ5gsUCh+0tsrM19l/8EvzAhcvI5sAX/PTCWM7W4diRy6nwQx/LzUbgmG5cupnLxoyZIJwgWG5Yum153tME1yeIppN40vx5On9HYDhf5njhHS/ifR/8AMqqxvWTa7z2hS+gZOxz4EtzgnY+VgB3HPHCBz+AIPRRbG9xeO2R5k0xzFz/7I8WiI3UyczobEZDE8jSId1VDUYCctfVPI/Umo5xjdNH37RKDOAxW0aEj4Nc3LpG61qx00PbyWE/sPtXHclckY6B2+y4Zqf4sQOYKQSMjt7vC9w+eQP14Qb/+X/50+a1w96sAn+6AvZ9NbtCrAJWAauAVcAqYBWwClgFTlIB+4fqSU6LHZRVwCpgFbAKWAWsAlYBq8BbFLDvwZ/IcoijAN/2LV+Nv/5Xfxg32wPaycH2UMgBfHuzU2/obs9uUmJVEzc8CvbRezfDjSJs7t1DslhgeXkfyeYMwzzhdrdFU1foihJ92wnMsOfTTRI46yXcOMGQpOjCQO5YfxiRRSGWy1xdsIzYXSSpunvpvIwI6wbGvU7qa+1nR526YxwrllZQy3XkvN13g2Ar3aUeqa7j4NANinymO7gYekVEE/QRHtV0lLLbdTw6FGegIFCdRpyxa5WwsO1xoBNzmpFMI5bjhHwckKj314BRfiYgPsqjvl/GPndegIbw1wG2zoyBYO9u/unQ5QPoeIYLZwbSacaCncXDhBe6HjldxkOHxaHAumuxIPxzZt5bDkhCNcLYuqzQlLXihn26f+MEOD9TJzCjsOPQR043LOOnCV6nGT1dowS4A6OaZzlKQ+rMGGJqSq0OpXqVCRCHulU0MKOFCddbuoXpcp4JCR0B1QkEwJfojh29hJ7ss5UpmhG/PR2uoZye/X6PWcdyBS35nGNrxkIoyDnlBgCCRbplGWvMNcjvCT4J+wh37yKQ5VDmfedJcFt9s+rOdRAS9BImayx01DKCmpHex15lnt8xiljOd67frpfzWI5WQkvXw6xz9wXSGa89HMFulOXqwB3KQuCRGxS4gYIdwH3TKA6bs8y47SjLdKz83j3cfuYzPG3pGASegK2XZuiryrizj0tkfXEmN21bVmj7DnXdyJnPc6VLlxsj+D115894nnGaa+ocHZlw2EUQmf5igvVotcD5+Tm2T69xuOG2BMih7MShiWFm/3fX6/pd3zvH5UsvaF3sr67V901ITq1cxwMCXxHsjGImjOXNcdg9HGseuqo256axOpjqSpqoO5jQtywxD5PWdFkW4FeMBmcvMiG64sQHgnxGp/daP1pTgs6M2PbU+cz1wudkhPx6s8H1dofXPvMZPDyL8Lf/o7+vLnN7swr8SxSw76vZJWIVsApYBawCVgGrgFXAKnCSCtg/VE9yWuygrAJWAauAVcAqYBWwClgF3qKABcAnshySOMR3f/vX4t/4sR/CjRzAI3ZFiavrWwOAowj7Q6HIZWJOuvLYwUoYR8cmnZR0lS7v3cP6uYdINxvFAxd1ibI4yLEnsDgMApR0FtI1GZydY16tFYs8EwLT2TeMOLs4Q7pcGCDqe4ruZffuOo2RxiGWgasY4G0zYj/OGH2CJ/YNewJWdLWWhHIOHcEOZgJj19XP6m7E7dDjEaGj52LFblLHUXxx7PM+A3bDiJuuw3YasfB9bBgtrS5S06/K2OF0nJARCo4jUteRU5ZxtXJfqgPYdOYSNvcEdp6HAuz+BSpyODpH727sdxXhM/2u7D42QbozQsVCD7gcJlz0HVZliU1TY9M2iKcRvilTxUDwHARoiwpj05mnYe9tvsC4WWMk9MyMgzXGpMfKTcv5c2Y4jOBVp6rpqPWbGr7jyok70V3bEtK5gmqEv3QF09lKQFeVlQAhz53uVeNKdhFcXqrjmLG+dKIS1KrLlpHGfQuXz+97igBm7C/jsxklTOhLsE2N5E52HURhdIx4JgSejMs5CBTPzMhwOkcJAUf2wRJ2RxGaplbXrvp0XeOIjdIMMeOOGY/cdhiaWsBajlTGDhMwc174HGmG2+srtE2jjQ5cj3T2zvrw9D3H5vStXLDs2Q3CGOV+jygOERPgchNB3QpM5otcUdnV4YDy9ta4a6MYq3v3cfu5z2MaWvX5EtJ77LBdLtEyIrrvjUs5DHH54KGijOUmnkY0bWccznSg03UbBiirSgCYWvIx/LlxzBPSSll4AQH5DN8L0NHNzb5kXj+YkeY5AsJpRkuzm1c9vR3SNMLzL7+E1WolGHv9+Al21zdmYwDjxqkpwTpdwJ6ZW0H2o+uaIF1zEQT6PR83VgS+gzaZdHWNrqq0AYLu5opdyuwsPm464bw3dWGuL0WxMwbcxLL7no+Ax3ZdLNcrrM/ONG98bbq8vI/XHz3B51/5FN7z3BJ/8+/+N9owYW9WAQuA7RqwClgFrAJWAauAVcAqYBV4OypgAfDbcdbsmK0CVgGrgFXAKmAVsAo8WwrYt+BPZL7TOMB3/atfg7/6Yz+MQ93hULXYFyVudwdsr7ZoWnbjEuLRaegIqvTDJFcuAZt4Jnt4owTLexd48O6X8cK7XkY9j3jttddQV5XceVVR6Gu6LRm1665WcF94URHOM+HbMGIsSlzcv8Dy4kyuYC8gwAqQpyku8gQLAmDHwXXX4Gndo5pddQA7BMiOi3oYUNHRya7daUA/OYo6XoYRiqYC/b6vHgqUXSvYGhEQM352nhDSgeq6eL1pcMvoWddF6jjIXE8u5H3XCYax79ebJsTdAOIp3seTk3aCS1fuRBctkRzBHDAwFtt1UDsurhwHlSixWkvNCiAU1Y3Q07iV3/wgtBtHnI0TXu4HnDcNsq7BWhC4RTSNOh7dt9SqbxtMTa8oZnbuxus1+jjCSGjHKN840vNF0wBGfxO8yz3MsdMpS2BL8EZQT+jIx9Dty+jnGXIWE74GcE1XLmO251lQ05nITQ1EVHfsZoP+eJaEs2LejHnuGmaDy/FJkQgD6RDnBgAdxPPUt9tWzREAm25XxjtjHuVEb+kol5PXF0CUc3Seka4Wgrx0ig4d79cKNNIJS6e6z15YunY5SkYr38Va08FKJsmpoHM0TpBf3MP26RMctjdvRhwzlpkgldcCXb1K/Wa/cprrvDv2Cfe94C3H1/W9Ng6EcSzA2lYF2qrG7vpasHx5cQ9eGKG9vka1uzVxxgTeWYY4z9Hc7tSTywNl6w0Cgs+a19Ag9zCvRcJdwVyCaa43bn7giagD2BPE5S8YpUwYy3PWJo6ugx9G2jzBuGZeo34cCQDzPHquBz4nN0i0DTbrBR48/xBxGKKpajx5/PhNuO3KwXvsHGZXcUAg7Jl1SXe/66LnJgHCYa4RXXNAd9gbQBzHqHb7N2E34S3PgxtMmiPcJwDuavYhm+5fnRSvRcJmbk7g64XrYn1+JgBcVyYWfHO2wc3NFl/49Gfw3ufX+Mmf+q9ASezNKvAvUcC+r2aXiFXAKmAVsApYBawCVgGrwEkqYP9QPclpsYOyClgFrAJWAauAVcAqYBV4iwIWAJ/IciAA/t5v/zr8yA9/P157egsvSnAoChzYm3mzQ9XUAlkELuxdJcwrqxZRFMtlR9chXZ4kYdl6hff/mY/igx/9CPbjgE9//lXFRxPk1Lsd2qaVE7hjZG6awXn4EO7ZRgBLTKfrsVwtkJ+tDawLAkRxgvUiRx77yMNQAHnXttixo9VnJ6sn2MXI513XoZ4YB+ziQGitft8RkefCHQaU/YDPMp7XcwVpGQPNeOKl5yta+DCOOAwjIt8X2GXkNON/D+OAmlG146THsi836kdEhH/UhLHHdMvSE3s8l57nwzhjwmhG5sLBjjG3hL93kJc2TYGst/xMvzuCYBJGRjLPM86nCQ+7HmnXYd11OGsbLNoW2TAgGAfBNfWpDvQ9s+N2Rphlcjr3q5U6j8coVAdy5HtymnKsHCMdwITgPO7YtnC2OwSKgx7g9gMC3xWgJ4yni5gQ2J8g1ya7gOlmLfeFIoxd31U8dJMkcghzc4Ccv3SasldYkdO9QB5hqaAge2/vXMZJpPMYazrOCS5DrY1Rbt4Bfc8NCSPCJBMspSOZ7nQ6f+n+ZLdweaDfGuqJ9bwAXhgIkPN8SHkVOUzAyc0CBN0EyUd3dxBG6jCOz84weg5uvvhF033Mrl/Xk4vVmU33MsdOt7oTBOojVtw0+T6fw/UQpSmixRJtWaDe3WJoGrmBuVi6rlV39mG3V7z57euPDAB3HcSLhe7X3e4EUZPlUqCYkckcMw9irpkJLTuK5eJlcLLZjEH3Ltcz76PvW3P9sgvbPHaUBnTYw48QZCmyi3O58+n4bncHuGEIh3HtXI7zjFWe4myzkq7FoURZVtoEIPDMaHT1+pp+4bvuYLqq+SHiShAf+ibtnGNlBPnt7gimHdSHQhsNuMnCdDqz49dFx80B46hIa0J9zpcxZBt3MS8Vvibxg/MYp7Ec4NyEwNem1WaNqqrxB7/3+/jgy/fx7/ztv4fOZkCfyL8+Jz0M+77aSU+PHZxVwCpgFbAKWAWsAlaBZ1cB+4fqszv39sytAlYBq4BVwCpgFbAKvF0UsAD4RGYqTQL8wPf8efzQD3wvfvcPP4vN5aXgzu52h8OuUNdm27VyMhL4qE+3qARZCV0Y7du1BtYRvr3nwx/Euz/8YXSBj6f7PW4OB51pvd0qSravTezuzNjme/fhPrgUrCSojJMYaRILVNGdSAicJSlWiwyB7yB0fUXb7poWPVyMBHeMCsaM/TiiGk2vLcHubugFiRjry3MgxKvbVlBYwK1pFO1MbBs7dCvOcvrSzRgQjhEmd52idjsAYT8ootolPJsmxTMH5HVyMxpXIo2Fd+ZCuo37I5iu4ODKdVDRYfvW+Gf1/t7ZZBn9fIyH5vGV4+zIzUto58+zeodXw4gHQ4+LtsWqaRQHvWQksu5rgDbHMg7dm85XL8sQ5DmuyhJDEsllSxToDQPcKNBnfj/R7Umn5u0OHmOeCYXZ/0qQx85bzAjiCFmaYigr3N5sBUZ9drzOk6AtoVs3jBiyHCOh9DBg5vi4PghNqRXds+wHZqerIC9jio9drn6AcreTY5YwUEBVrbCMOQ51HG4kYBQ3waegoMu63Rh+FBydxYyTpsPYzAsBM+OIufmAYFWdsYy/5npgnzLjjxnXPbDrls723vQmr5YCvnTEsruW45mGY6x0GCCIYj2OTtu27ZGdrwU/6br1gki92Dzu/ukTtIxtbmtBys3lQzlU4zzD9Ze+hLPnHuLmc59HUxbw4xjpeq0eYY6P0D1MUgOvZxOlzbhjHkOOXwLRaUZbm8hrjkcfXH/UnpsTji7zKOJmDbqDGfnMKHYPUxAjvbxAuFmrs3jc7jDRAR4GcOgQnmeEnoOEjnI67dmVXbeKnb6D2Xx+dTp7gdY/XwcIeQXWuX6PunMuCfGjNJGzuby+QZpmmKYRQ9Pp/KS3On+5mYER1AOGYdBnHucuspvPrw5g7Z1wTP8vneKhbzQLIyRJgvXZGl0/4td/7eN434sX+Dv/4X+NxjqAT+Rfn5Mehn1f7aSnxw7OKmAVsApYBawCVgGrwLOrgP1D9dmde3vmVgGrgFXAKmAVsApYBd4uClgAfCIzlcQBfvD7vhE/8kPfj4/95ifa9EfAAAAgAElEQVRw9uChHL+77Q63WzoQadjsFfuaJQnqtsGhrI1TMUqQxLGinU3s8YR0ucL5c89h9aKJd6Zzlg7N+vaaZlaBMMFNdr2encN94QX0xFVBgPOLDbIsMZ2yno84yUx/qiJ0GTFLl6GHepwxE1axkxgzqnmSe7ceR/QTUI8DynGQK5FRtq2ifgnKSH5mHJpWjyF4Jtaku5Ugzfc9BOxLJWiiW1kQlF25LoJ+ECgN6XacJ8TjbHprZV02Rl5CR3WWOo7crzXjnx2ghosbZxZIbgiueC7s2z2afyUyYTDdxaRk/CwA7N4l3ZpO4NnBZgYejAOWvXEDEwCfty2WwyjXLuON+X9j32o8XhwpytdNElRdhymJ0R4dmIS+dPfSxcwY69FzMdOde7OFy8+E2+x3ZUew4oldpVefn5+hqRtsb7ZaB4SjBMNzP6i/VTB1vUFP1yxjmKtaANiZ+DzG1ewMnYCscYYGCEJfsJgQjxHhjCgWvHUchL4jmM0OZ0K94nBQRyz159qM8kzrjxsHwigE+2bp3DaTcowJ9jwBRBNH7cglyuNM7CPmSVEzgkzPVyc058aNQvhpKuc7oTVBJEEsnd4m9tjROVVVi97xcO/lFxGGody6PCc6cMemRfn0KQJOK53wVQk/SRAKDnvYPXqEzXMPUT15gqY4qIOY50iXPF26PB+eI0EnrwXKl6WZNmlwORNaS6txRDd06vWlbl3Lq8qsTeMONsCUY2JEMwGp+njXZ/CzFBOf/2wNnvhclnBGA7YFgOm2pRtcY2Dj9dG0zk0DylN2BIAdbVxw1OPMc+U656YPbmIgPOaaISBP8hT17Q7doUCSpAL5hMCMHW/rSg5z9jMTFtNVPbKzWi5gngW5tdGe1yujovl1EPCYHoIwRBzRBRwijmNFQnNfxK/9ysfwvnfew0/9nb+HgoZoe7MK/OkK2PfV7AqxClgFrAJWAauAVcAqYBU4SQXsH6onOS12UFYBq4BVwCpgFbAKWAWsAm9RwALgE1kOcRTgL333N+Cv/PD34Vd+4/fkTqTLdn+7R7Uv0XeDulTpwKOjkDBVkbyMTl6ukC0W2G1v0dNNSXDKLtblCg/e/16E6zUmz0Vxc4OB3a/TjHp7q8fG5+eYkhR4/nk0vocwTXD//rkcwOx4JbuK40RgK/RCwS/2pkZJhDkI5f4dGAuLWZ299TTJAbzr+bVxjnIsRdPKTUrIxN7bx7s92mOkNVEWvaG8sT9YkIk9v4Sv7B5lrDMjpeEgJGBlNzChKt2Pg3Ej6uECueZ52LUrAExnsuPh4Mwo4aAi/HUdtICcwbzpIrhzBBOeKQr6+LM3QRtBMLtpXXC82QysqfE8IR0GrLoWq7bHRddh2bcIGUnNp+gJACHgNoY+vCQR1BzYRwxHgNQnxB8npGMv1yTHPBIcbreYmka/D+IYE7Ug7KQLNAgQpynKtlXUsJzPhOOE2jQh96M6ZqezC52nfM2HAvPQyTHLOGH2DBP20U1LYEoYaTLAZ7RVJUc5NwEIShL2CV8SYPLZZlSEn8cIZP4+TGLMg+ksJgQsGSHMexIYHh2icnb7Bhxyntmzywjqriw0F4wyVuS16wti0jnetJ36fMPNBs1hj0Fdw5Ocs9R46Acs8hzb6xu4iwVWzz2n52XnLR28AqLs4W1q6amIaM4JNfV9LM7O8PTTn0GS53DGSQCYEdttVRpnOe/Mrt9j1/IdwKbW+pqu1zzD9skVHMZ/c9yCqXT5EnhzY4GJheZmAMZpd+zvzjPpIIeyorFH6eatV5jTVH3MiueGoy5sOrdnxmzTOa11ychpMxeKxyYMDxn/DLNJQzCW7t8JE529XGu+i46R8YscizzD08+/qusriRPNL53njBBvywP6pnkz7lsu8KPT+W5DgNaiPswGDL02+K5x/kaRwK9AcBxhtdnAcXx84nd+H+96cYW/8Tf/M+wq+8/Pifzzc8rDsO+rnfLs2LFZBawCVgGrgFXAKmAVeIYVsH+oPsOTb0/dKmAVsApYBawCVgGrwNtEAfsO/IlMVBh6+I6/+FX4iR/9S/idT34O6fpMsGh3ewtm6+63Ozn36NCjY/ZQlYJ2dAmzB5jwipC2rRs5FQVsCCkfXGJx/z68RSZ4RvhU3mwxVIRzM6KLC/jsWb24hy5N4KUx7l1sBBgrOm/pDIWLgEDuGOMbxomcpslyIafkTJg5DrgdBlTTiGIYsR06RUATnpF/1YSX7OFtGGPd45ZuVgJUF8jpAFZ3rwFQBMOCkRN7VY0jUf2+fYu46eT6nZ1ZoJRYksBK4cR8DteRbvw8wAWbWlvPQe24KAQhXbR0UztA4RDCmsjl/w8AluOXUPmuB/gYEU1gTBhLXQk8CfPmGdE0YTGOWPW9eoHXbYugZz/viKwzNkfH52PZsxtIMzMuD/3RRRmNI3JCbvbIEiAS2DU1cOyrJdgLCTIJIudZ8JcAsScUpFO2LIG+0/mxwpbQj7203WYtBzXjsqfyIMd34IcC0+zQJcQz0NjB3PXaQEBQysfTacvfE3oT/CqSmevvGGlMvQmmCfs4p8V+j2mYsVjkpv+WbtIj9OTs+ke3Lo8nszX1i2Oti7Y4aGNDEqd6LuFmxoU3LebZgb/MkT64RE8wvb0xfddK5p6QZMahrq7nKEGQZEjyDGNdKEKb8zgQhEprV+uJkch0FNN1e+/yUvHSh+1W4HT7xdd0PXXFASEhKmuxm0brtW87Oe0Zn3w3BsFs18Vqc4GmKrB//Ni4aQl02aEdhnLI6sWWenAe2evLOeW4CPDJs9kJncR6zLxeyb1OdzY7eGPCbgJlxjhzHR4jvBUBz40VnCa6fYPwGNPNTmhP586NAVPdmmvxGMOebVaKq572B40zJHifRhPD3XQYam4AaLTpRGPnAOmqV7S5o6hzRU4rtpuR7ez+Zaw3XcAhojhGFEcCwFEaY7lYousHfPqPPoX3vuse/vq//Z9iX9gM6BP55+eUh2HfVzvl2bFjswpYBawCVgGrgFXAKvAMK2D/UH2GJ9+eulXAKmAVsApYBawCVoG3iQIWAJ/IRDEC+Bu/7svwoz/03fjU5x5hTTAbBNgyAvp2r+5fOiMJzgiXmraRe5Twh7+LkkSATfCXsI8AjpDP8wRq8/v30E09Hty/xBtf+JKJYSaAEwA+R7daYVjmcAIfi0WGOAzl5O2mCXkYYRGnUoqghzG76/MN/CgUbCUebOYZV0OLZhxw07YoxhHNMAiotR3HTUfkjLxu8d58iV/eXcmhej+K8cALBAuvqxIDe4wZ/zxPctqyb5ZQ0uFH1yLq6Xo0wJhgTP/RpX5VukwdzL4rwKpWYUJgxxXk7agTHdMmZRiD66oLuJpnxUEzFrpXZLR5XuODJVWT/fXoCiYGheBX7LpYuC5SOIhmwHdmEOIuugHLrkU8DPAn4w5O+l4RzwSIGucRmvd0mbKLNsvlHB3LA3zCUceV25fuZ4JauqP9OIDPcdFhm2fwskQQU6CYML1jVLaJBx6GCfHZBsF6jW1ZoX3yBC7x+jgiyFK4w4SArlJ28nIwBH+uh8PTpzgc9uBmBJ4pXaEtHa0OWXQj0MwFOCgK2RXY9KJQUPJwuxWM7YcRaZahO0ZHEwAzalhdyISVigkO37zqqDchYtewz5pO1wA976sRAC3hdRzBWyzgJ6keXz19golOWM9D03VYXVyon3fEDDfLtTGi58YJrpckwez7WpcjY7IVzk1n+KyeYfb/znIFT0jPNnLM3rz2hqDv3Hfw1L9sop1r9gH3A5qmNn237C/mNcn4Zbpy01zreGpqdBWjkw30dXwPfshrRcnOmLjBIEkU/cy1y00WhNIE6dky1yaBmU5x9h17ro4TEibTZUt4rOtjhDuZDRZyGfPMPFcubN7oOKf27GpmfzQIgdn3TPcvO3oZvd00zCg3rxOE4UwA4KaSokBLdzevf206ob9/Ns58no8Mx7O6hXmTA5gwmBpEgdYNX7vYA0z9YwHghV4nfvs3fgsffP+L+PF/6z9BWdp/fk7kn59THoZ9X+2UZ8eOzSpgFbAKWAWsAlYBq8AzrID9Q/UZnnx76lYBq4BVwCpgFbAKWAXeJgrYd+BPZKKi0MM3//mP4Nu+9ZvwO5/8PN7zrnfKQVdVNa6vb47VuSO6bmDmrVyictOq+xNyzIZhoNjmvh8FbRQLy5jkMEC8XAgI0TmKYUZLuEWYtMiRvPQimijGSNfksReXMcFtGJhO4CTGgvDNcwV3Djym52C1WQvIMWr5lpDs2OF61dS4HujcnNH1I/ZNi8s0he8AlxMUHfz/KF73CDfpep0nCAvScdh1goIc60We49HjJ+jrGl5PqArdj45WQSjCNLp+RaKAgGCLsI5Q2HXQE0DTaSu3sAHDdN8qhpkRzASmcgI72LMnmBBZkM44idX5SmAoFywUPc2PlD28risXMMNzQwcI6YilI3UY4Y29fh6PPVbDiLxrMQsWmj5dzh/7k7swxDLPMXYtxkOh2GKeC8EuoRu7ZKk7O3kJ5ZVMTSctfzv2mNsWfVEqKphuS/blRkGI5fPPIV4s8NlXPoP+5gZhGgtSDnQUw0Gep+qDZf9wczigLhiQPSMKQ60NOs/l/h3ZzTwIQnZ1jaasBPsYA04ITJcwq5LpBtXXno++H+QA5pi5AcCLAgFU99gda2KJZ80VgSnnmjCSQNtjd+40ous7BASsBP1hBDeKTRdwEKI7HDA2lYlkpvv68oFikwnuF4sF9q+/jumwF4R0A09OdEJXXg1yJfP5kkybIzheRj0z0jzOMjhxhMX6DO1+rwhmdxjRbm9R3lyh72oMDR2xg5zq6WaJw/VWz8E5I5COFjn2T695ebwZzc2+7FlOaBMrXhOme74BpGmGw3anDRVelKgzl/elM7mn6z6OFQsddp16r90wNhsSFKvNqOle61AuaXU4BzqGfnbsHVYsdT+gpUt8mpDlMdqq1TzSgUw952FAlqWoyxI9o7IVxT4Zp7E2Lph+YG4uURKAOpwZgc0G8Fnd4ATIdP5ynXHN8vWL7mx+Xq6XWm+/+TEDgH/0J/591NyZYW9WgT9dAfu+ml0hVgGrgFXAKmAVsApYBawCJ6mA/UP1JKfFDsoqYBWwClgFrAJWAauAVeAtClgAfCLLIQw8fNPXfzm+/dv+An7nU1/CB97/bsRRhOJQ4nA4KIq17zpEYYKqOggEVnWLjq5MADGddlEoB3Bdt/8CAtG9R6LJntkkEaRyXMI7R05Gn497z7sxLhaYwgAdHZJRKIdsn+VIljku4xgLgiiinsAHW0kHz8PF2ZlAZjH26Ahj4SBzXLzeVgLABIg3dKASltHVOPaI2gF11+Fm6BEOM8ZpQD+NiMYJa9fRY9grS2jHWOlVkuLq+gYhge84I2BvLM3LhGF0RKrv1Lgd+Ri6KOkslmfR9eT6bAmB73p9FUk9y8lIANyPMwZnRus4aF0HDRyU/JrA8OgWDhwX+bH7V75URg8fQTDdwJHjInUdRLoPI6nZGzvLtRnPM7Khx6IfdA6MqxZY5XMToHkEzQR4pM6jwHY0zHD6Vk5Z9tQS/AYuG4+N21kccR4F7aajK5c9wYRx0+woCpgubXA9HA5yHkfseXYhFyk5PZ3FqEq0+50cvdPkyN06DJ1AHmODR8f0uvLYhJ50hfKYHEPftXKA0iWqdcn4cI3RQVmUckkTZBIE+mmkx/HcOUbXM920fPwdUOzrSp5f/pzjof+aa9VjXHUQwg1D+Emsx1b7vekvdoEwWwBRpJ7r1fkZ6kevob3ZIglNp+5ASA5XEc2MS6fTePYDePkKYb6Qu9iNI+Ts3IWLeLXQ2HkmPO+W0eXDgG67RfHkCZqSsLwwmxTY10zHPd3azDmnboxh9jyNkb8/u39PUH+/36FrO8V3c77Lim3UgJ+ncGcHQZohznNFj1M3J80wxxGcMJDDPGharS03ioA4lK504vIcCdq53sM4Nk5cQne6ghktTSjPju6qwVjXgur8PV9PqLc/jxirWpB55GsMXcGCvZOuE1N77ZpIb3ZK8zmPYNl0AfM+rnqqz87OsD47w6M3HsldLgCcp7omF6sloijEb/zqx/HhD7wTP/5v/sc4FNyKYW9WgT9VAfu+ml0gVgGrgFXAKmAVsApYBawCJ6mA/UP1JKfFDsoqYBWwClgFrAJWAauAVeAtClgAfCLLwfMcfP3XfAA//P3fhT/47Bt417veIZdlUVTY7w/qHaUrr247wSc6fsu2FajxPU/Qjw5Qft93BtQQzhL20eXXto0JvyX8IlCj67LrECQx5s05kpffge4YScxI5H6aUbFL9WyNl5Y5zqNYbk4CqKLrESQp0iRWvC2dtjr+MMox+Uq9x45do3Q7th3m1rhhszzDo5sb7NsWiTp9e0TsEOU50F1LYEq4RDdp0woME6gtgwiHQ4HbuhIg9ecZhLL8D66Qn9mJKqBKmGpclvyZ6a9lDLRxKTP+mdCXsIznRwjMD+JGoii6hPl1q15g02dKUM6bp/hgc2OUMW/6Pf/nOAhdR25kRRcfK4VjAjben6B6GLHCjLQnPuc50sHJZ5nFDtlPSzCIcYA/O4g9Bwk1Vfw0DEA9wn5G+o5to/OkI5b+U8I7wmCP8xlHGDxf6+NiuZIjOiKYJFyke3waWcqMiT3QBLq+cZS2hwJjO4BBv4TABIGUtmcMs47loS1rNEVh4qB53GFQRHe6yBVLHi1WcuYSFrNjNstzuWrV0cu4Yfb7eowGTkFnbFdXcu6OXae1y3XJzlkejw7d9OweRkHKBkGcID7f6PmLqytBzPXD5xTzTYf7WOxRXV8hT3P0im8+aszIaXZkuzxeCZfO2iCCH0eKMadrdabLdrWCS2d426JjhLTDpOZMn71xQn11hcOTJ+ibCk3FnuQBYRCi3jGivTXZ4kGEIGPf9kHXi5mjQG5nQtvtzS2S5Qr73RYte4XDENn5PTS7A7L7F3Kf+3EIh9cbN13EAYKuR1g38PxA9yfYZ0y0NOK6o5P6zl3tuPA90x1Ml7LW6zRjrmvFP0dhINAv13XF62kU3Oe1OLBD+rjBQBsSFIduFrPuow0Gpq/4zRs3YrgeYt9Hnudy+j69vlIaAc+ZncZB5GOxWiPNEnzsl38F3/BnvwI/9Xf/C3zij75wIq++dhgnrIB9X+2EJ8cOzSpgFbAKWAWsAlYBq8CzrID9Q/VZnn177lYBq4BVwCpgFbAKWAXeHgpYAHwi80Q+9uf+zPvxr//g9+CTX3yC+4zwjQg+K5R1g4rRrF2nTtaOjkOH3bqMCSbw8Uz8r+cJorGLk1CS7loCnIgRtOOAuqxIMuEGJnqXEa6EcD5dis+/oDhidtJ2YYTJ81AGIcL1Ci8tclzEMdwkwUT3IOOG0xxxEgkM0eFHX2DLY9CBPAymC7iuMRDq9T0uswzFoTBjHEdUTaO4arpeA88x8cmMpG1azIJrM4q6QccoWgJsum5Ztcq+UXI2nqNcx/yaLlX2nc5vwmBCVvbpit657AWm05cdwA56OoyJLwnGCLqOgLh3DAymu1ePo7pHt+5IT+gRLhM0Cx7fRUTTDUzYK+jsCjDLGXx0BPMcjTuakdAjAh6X687kOR8/Gag8EKjBRRIFiFwP3jggInxjRLKApqvuVzqf6aAlsKNbVzCcQN51cCA8p4O677CMEzmJOTbi7pAxvX4gaCxISPDNeWI8cENwW2DChMDz5UYNo0CR03VRoSPUZQ8ux9P1Oqbc2n2rdRRGCcAIYrrTb27R1w3iLJVzl5ASdMtyY4DnYbFey+nbVKXOY6YLeehNhDfdtRxjHCHKlyi2W7hcR0GAi3e9G0Ge4/q11xWhPPDc6TyuS3S7HYKFAb2cI81fwP7dWLHPhMyEoBxPuFxp/nlNcOwLXgOBj+lQwgk8HPYHRISXYSQoS9hPoHx4/BhXn/8cWkLfvleH8MTrkP26hOmcs8jENvM8uEGAfcjs5F3QoTwMuLm6Vk9yxSjrCcgfPMTh6RWS5x5oQwV7ldnVHKaZosF5TYT9ADeO5YaeQl+OaDpzl6uVYuK5nriJhK54bqhQr+/RIQ9uwijLo/vc1WsBgS9joencpftazt7RpAmYZW7Arxz5fL5pVC8347l5Ld3FQrOzmcCZGwLk6mbstmfiqOM4liuZGwfy5RJJluKf//wv4xu+6kP4+//gf8Ev/OLvnsirrx3GCStg31c74cmxQ7MKWAWsAlYBq4BVwCrwLCtg/1B9lmffnrtVwCpgFbAKWAWsAlaBt4cCFgCfyDzRcPn1X/k+/I2f+BG8dl1gDOmcC3HYl6irWu5KAisCV8bH0uU7DHTjTfAZj8sPP0BNR6XrIWTkMp2ex35OAtJDWahXVgBzpMvTRMm6yyXce5dwzjao6QIOAvRxhILuxjDEw9US714s4KeJHLQTZnV7BgRRx67RZqRvdBaQJGwkfNxWpUAY3a6E1nTJ7nYHQWJGVxNEeUMPn/HI/YCIgJN9pYcCdLk2YYghYiftyNpiDC4B6az+VDpyCaHoxmUnLwGhXKrqPzXgKpABmJHSjIl2QRxHeEV4y4VPPRklTUhHmKvYa3UCGwqmjmH6ppXYbM5bYJH3I1AWKDs6jdnXq69NJzGhpGKQCWoZbXzsDyboJrQWVTT5usaxzI8jGKZ+hNeEsP40Izr2FwuCMnb3eK6BYp953i76qhaAJFRl7DVB/0gX+DzLEZvHocZD1yzXkBzFPDbHMfSYWjqDjZucWhFqqjO577TGBGv3BRpGG3uuvlcH7TG6Wt3GkXF9CqrSUVzUCNMIXpIgiCOB5nmc1O0cJom6d+m25aYArlUemzeeU5jSIRygqwidS3Xbcl3n9+5j8853KnKcjmU6bUcCTDp751mdwfFmAzf04ajouUcvNzqd4h66tla3LQHw1I/6OXt7Gf08M6a5KBFv1uiHUT281IhA2QtDAc62rrB97XXsP/8q+t1OwJO9vYyFpi6MtPY9H+mGgHlCy2uXc0OAeuwB7nTtBST4cvMH2RJVXSJ6cCknb5SlgtyKyh4GRH1v1lYYYCYsJ/w9glYFMLuujk0oT/AbBb7pXOb6IpSuahACc50MXaufDU2NKIqNA3vodS0I/t6txbseYcal0/IrR/CsGOiRIFg50EwVV0O2gc1cr4TA7P/NEqSE/xyn6wr+xmmCX/iF/xPf/Gc/hP/2H/w0/g8LgE/kX5+THoZ9X+2kp8cOzipgFbAKWAWsAlYBq8Czq4D9Q/XZnXt75lYBq4BVwCpgFbAKWAXeLgpYAHwiM0Un3td95fvwt/7dH0fRztixx5fdobtCEbzs9u3Ym+sHKIpC3w/dKLDEiN90scRqvcYbj94w3lVGuYoDEiS64ox1y4ZbRxBHblLXFyimmxBn5/AeXKL2fdRBhDpPUUQxtp6HZZ7jo/cvFCPMAGPXd7HKMkSEzp6DehwFfGnRzQm2ZnaIjuimEcUxyvnx1RUSx0PourgpCkHMoarlDqZnNB4G+MNoooCrmm3DGPwAvVzNs4Bx73vq5lXXKntJjw5f9rVGgqMQtCQEJhylo1i9xQSonoG7jKumk1igkSh4PkY7M4b52Pmr+xzdrYR2jIY2gIwOXPN87A2WW9hQM0Fegmgem5oTevHnHCcfw3Ho5wTBx8e89eLT/Qm3DYZTRC8hN8Ff5Hh6TKBeWiI31fkaMMuTMTRbEb4E+wSL1M8nAOYHv+Zdxkn6sptWjvHj2HgMOlh96sfI56ZFW1QCfWhbuXYJZ9t9gbYqzOYCwuFpFOAcW9MBTOdzttrg8OSxIrzpDKeblbHh8SJHTZcxgCSO1dNMGK2YaR6faydfoOtbkOLSMUuI2VWl4eSMOXddRMsVFi++pLjmtm5Qb2/Q3m4VDU5QyXmic5fgkZCTGwoIlLlpwA0j9ENLXIkgyQSWfXbvbjaonzxGf30l1266WitKO1osEGa5Ipd9Rln7gQBtVVUoXn8d/eMn6PZ7ZKslrl9/XbqM3NhABzXPmVHQTS3g3ve85lhe7aBqOs2ZlyWaawJmriN/vdYGhXCRq5uY3dYe4967QU5kJwoxBYGJ1A7Y4821ReevJ/e0y85j6s75P0ZCz00N1DU89gV3Paau1ZpQ17A6gukUNmtIa/B449cE7hwzdb17c0Mx0LqAjl3Yeh6+1nB9e+oY5kecJ1itV+on5kYEwt9omeOXfunX8C1f/SH8z//oH+N//Sf/13G9n8iLsB3GKSpg31c7xVmxY7IKWAWsAlYBq4BVwCpgFXjzv5GsFFYBq4BVwCpgFbAKWAWsAlaBU1XAAuATmRmCt6/7yvfj3/tbfw11B1zvSgHJw6FES2DEblq6YwnexhFlVaIsajkwCXOzLMNqvcG+OAgCEhDflXWGgmdQFC3BGEEwI18D9gHrwwfWa/gP7qNyfdR+iHqR44ZRu4GPME7wZRcbXKYZEPhIggCbNDPAa56w71u0dCoSZo2DgNIqjPDG7lYxz13Xo2gquVQJMukenWrC3xEhHbJ0tWq8dBhOmNoWDl2qdEz6Ibp5Qj9MGF0Xre9hJNwD0MURRsLtcUAwTPAJE4/QV/HLdGMeO3yFtjzT2avOXfJWwtyjfnID83vBX0egj3HRA53Gx8hnujvvbnIMy09tboSyPP87CGwAmovZY/OygWt0oHI4xil8fCDHcoypno49xhrl0VktdzOBMJ2ZAr0m/tmYh437kzdhbMLAo6vZdzw4XYuJXcEKCufzQGCQXxPSRYT/et4ZDjcFdJ0gsp6Rzs9+VG90dbvFyMhn9ibTUcvI43nSOpzaTr/Llkv16NK12h72mmvqGS0yuHGEbL1CQffwEfbWda24auqufmDqF0Umlnsascgz7J9emThirl/P6OcnGbyzM0SbtTRi9/FQlJhbxoab+W+2W52f0cVcHx7jkwmeCWPHCRHXbxxhpsu4LNA8eoRmfzBx6kmsNcpu4OzFVTEAACAASURBVIi9wEmCeLVCuFjCYdy5xy7hBtXuFs0bT7Smy9sbRVBTNx6D4yUA5orh9UYwzN8R6taMP+fGhyyHnyToFO/eItqcA2kMJ0s1Xs4545+5McJjhHacYExMBzA3gnBelQDAqScAr1utLWlGaMvr6OjkZsQ246/5vdzf6v41MdHG9Ws+m00BBv6aZWA2Ptx9LYh9NLATButcj33bd+uKmwuyZYazi3PNLfvLGU+eX5zhl37xV/FNH/0gfu6f/TP8D//jz5sNFPZmFfj/V8ACYLs6rAJWAauAVcAqYBWwClgFTlIB+4fqSU6LHZRVwCpgFbAKWAWsAlYBq8BbFLAA+ESWwx0A/g9+6icBP8eTm1vsiwLFocTQ9XKPEkD26hk1/b/b6y2qphZkSeIEYRgaZ+Y4CqTSocmv2fvKD8Ia3pc/a9iFyp5V31ecrL/ZYF7k6KMYlethv1ji0XqFR1GEdZzgPXmKDz/3/7L35kG3ZQd139pnPucO3/je6+H1IDVSi9bQGkByAAMWSZE4Lps4lcEhiZOCchhSsYuUwdgoGLuccpn8YWfGMXGIbBIQhZMKZLALHAcl4CrHRQLIEbTU9PyGb7jjmYfUWvucr58w1t9X1fu2rr7v3XGftfe573vfb6+1Hlc37VGcCB43dAMC6vul27eoKmRtj1tJisvtGm/RmSlXrIfLiwu5T02+h8fe1r6XOzAGo2tHV+IYwyzopE5Y+iEZ2ww5XRlt3PiBoqEJZZs4EgRm3603Oojpeg26HuHoBmbsNKGVYpgJTIlKx/hawmu+tsCrnMK215eeWcJf3q6u4PFK2E43Mv/M+0Rz6bTuCVWh9yTQDo1n3bsEY4EFwIJqAvFGEbkWunkWQPcQ3KZbWO8vIGrHQ+ew3mcCmXRgi/XafmLBN8JdxfECphshOO8jjCc8VJer7UoW8GMMNV9DMJglwI06eNG39mDpGh67pFP2UDMaeZ/bXlgCzqpCU5WouZGAscNVC8O5nM8EDo3pUO9yveYQBsjOThVRzghoglHCU25GsJ3VdLDa2OwsTW96czm+Jh/fk3oySpzAejaHt1giylJtFFCMOB3hBJ1+gP29e+jzXOtc8cyMJCYM5pohBOZ7atpI3gf0XYv84gL1aq0eW8Y5yxGv+OtG58bA15nNMDs+RjqfI5kv0BkPO677/R79eq1OXb5OudtqTuiMJuBOFwsQduebjaAy+4G5saHjlMYJguUCzXqDqiwQLo7QZalANTuT6WCPq0rHQvDcpxm6jP3Cgbp7GXlN0Ev3M6pGnwv8nBDg5fN45UYBwuGysHqxD7jjXCsMfty1zrVoNxTIyUvnsT4nFHI+fkJOf1VYoM7PFwJkfq8Ias6R1qOPKAqxOF7gNiOt2w5X19dIZinOnnwCf/t//gV869d/DP/jz/8c/tpf/9+cA/hA/v454GG436sd8OS4oTkFnAJOAaeAU8Ap4BR4JyvgflB9J8++O3angFPAKeAUcAo4BZwCXxkKOAB8IPNEBvZ1H30ef/oHvhfB7BwPr1Z48PCeOoDbphVQJLQi+E3SFG3XYbte4+J6LYiX0tGYxgIuBL90+BIY87l0ehI6EugQEPHCruDADwXJCKTC2cw6axmtm2RYzed46+QYryYxTuIET8QhvvG55/D4fIZ5nGDf1KjpvPUDRcRWfYd9XWHe9kjaDi8/vI+r/R50H9OlqWjn3R5ezahhGxkbR7GNgqYzkYMikCNjJCBrOvR0ATPSmGCY8bYe0PnsKI7k0twxZjqO0DAeVxHHHTx2qrK/9RE3MCOiCVIjpkfb7GLBT0I4AmDDblVCOwJzAlh2pRIck40yOnfspdX49L39qu5eAbhOzlvG7NJxTHxIf2bsASFhrlyVjFdmRK4nMMz5FKwbDJqeY/HQeT4q36CmZgSpChO24xCZ1evbGGnV/PL9x95WwmDB9gkCTw5o9hj3FrgTBvqEhnQJMwaY+jIemU5eOkMJbAlG6eoceniBL3jaEvYRXno+2qIQ7KRjlGuordg726kjN6Z71fPhRewkLlGtN3L/ZnSXs8+5qjSnhMeGQNfj2hm7ZH3bW00Hsm98AUseOaOUjfHliKWbGlkGw/hqxhfnOep8JyAqN63voby4lJNZcdFZKq2iMBJcH7KZnluXBcrtTnNX77Zo9rmew0hqAkxGgDMm+yZGmbqFoa4ZI6MXc8xv30GXJtjvC+tmpxN9GLC/ukJZ0O2eo29apIu55n97fW3XOY+BgNn3sa9bjYcUvNznQJqiT3mcvvqHU567VS3Hr+7j+NNYwFuwlZsdhgH1lhr4CJNUnccoS0VHh+M887xTz3NN0F/ZKOpx04AFvHT/TpsSxs0E7BRWjLz9tcbkDuZ6mTaW8H51UHNjg17Prmlu7Jgt5zg+ObabTaoKRyfHSI+X+D9+4Zfwrd/0cXzmM5/BX/tvf8EB4AP5++eAh+F+r3bAk+OG5hRwCjgFnAJOAaeAU+CdrID7QfWdPPvu2J0CTgGngFPAKeAUcAp8ZSjgAPCBzNPkAP6hH/h3UZoYD65XyPc5NqsN6qpWZ+pESwhYCGToLNwTgrGDdXQWqneWzla6Z8fuzilil25HAduuUzSzH/qKvB3bbeHFCbrjY1RHR1jN5njt9AT3swzzKMStJMb7Fkf45Pveh6atBUATz0c5dOrerfsWF7uNel6r3Q77fa7o54Guw6ZG0DSKsiUAI5iim1YwenSbghG5HDNBtzGo6XTuycb6MSq4VyxzH8aoohBekiCnA9P30DLKN2QfcaD3awkz6TAmIGsZY2wjmI8IMwna6Ji0lkcL+6JQX0vGT6sr2Ag2Ek7u6XgdI6EVUT1e6aIVuyQopcu67xERto4x0FHfIfYMEjpOxz7W2PeQMSZZcJgg2Lp76bPsBsZNe2DIdxOEqBjx6xlUkzNZncR0FY9RziMEnuAcHZiEz3Idjy5fQmh6wmM6gQl6BcUHeH0Hw7mpqxuncVdUgsC2k9dCQTp06UKmEAS3nJ86zxUtno39toSmNGxTizAMEHJ+GusuzzeMRDY2PpkdwbmFx1yHXhQipONX/bFcBv1NLzEdyc1mhzAOEc8yeH4owMuYcQJQbgog/B0UrdwoxjxmBHVVYihLwWuBbRjUdMGyE5fnTDb2+LKXtyqYia4OX3Zs0/3KtSan+UDwHKGmi1cRyVwqgXXMKmLZQ3pyhPnt24iPj9FzXdHdro0LDao8R5cXaAo6mKEuYW7cKFbXiszmWNq2Q0k3dMXx+1pzNTdjpKlc00kcYbbPtZmBULjLZgLYAR3KXLNj3zTnenv/ARZnJ3Iwe5Pztx/Xfl5IF22m0IaK0dM+dvY+GvGsIHG5eMc49DEe+u1YaAuFGf2s+G9qPD5GLmW67rkOwwBxGiMjrPete3uxXMKPQ/zGr34O/9TXfhA/81P/HX78039XGzDcxSnwZRRwv1dzy8Mp4BRwCjgFnAJOAaeAU+AgFXA/qB7ktLhBOQWcAk4Bp4BTwCngFHAKPKKAA8AHshwIgD/x0ffiU3/qjyNvDF5/+FBwcHu9QckI2ZwuQ19wLmVvqHpYGUnco2taGw8td97bvbRju+wNpCHcCQ2jXRsBKUbvTh2yAjlegG6WoVousDm7hVfv3MGWoHW7w93b50jzEt/+jd+gDtokCAWUitb2jpZtjXuXV9jtdqjzvWJ+6Tj06D4l8CSYpjOR4LLpBQEJKD32kNJ1S/jatLTJoqertxvkPFUULcEfAR3BH+N+g1CwtA08VGGISpQthpekApEFu2/lAu4Q0kFJB/AA9RKfRzHWuw1y3j5BYIpPkMx+YEYP8xkjHN4NQA6DDeOgaY4VrB3kJFb8Ld2UfY+k73HKblmC7WEQeKU7cza6femyjQ0wYwcw4Tk8xIaQle8doO0HvS/hPWF2yT5c30fj+cgJho2NSZbjV/+N8b2jQ5NAkJ5hwmX1Ho8wmmNIFAPcyW0t1yj1INRl7LPF2HIFcyuAKl8J+NrWjoXriXC+qtE3BMQW2QWeL8hatzXqttH8aZ7jBG3fCnAOdJ12A+Z3bkvrZrfT+BQFzuhxdkrTyUwQWlZyHCezBZrdFkNZCxIzClkOas5vmkqDoazg87WbRs5kOofVqUz363jcDV3ndIhz40GckE5j8K2LV07ctka73coJzY0UAsl+oA5jBo9zbhmZTiiuvmWuQ8VGc44GHc/8aIn05BiLJ57EkKXq3a7LUoCax9gRBFMz4+m+Jt9rrQyM/mYkNjdx0H0ceGh8HyWd6GmmcWR9h0znvIcuydDMZjp+uX99nscEq4H03L91D7PTYwx5Ab8ote78pkJAgF0yXp060e39KG5ldLM/dvxah691Ar/dBzx9NE591lNk+QSBqQ8v9jnW/cvPAp6zvrrDE/Usa2NAHCHJUrzy0sv4xEc/gL/1t34W/9mP/ZzOJ3dxCnwZBdzv1dzycAo4BZwCTgGngFPAKeAUOEgF3A+qBzktblBOAaeAU8Ap4BRwCjgFnAKPKOAA8IEsB5phv+aj78WP/Ok/AfgxXr33AFXdygFcFQW2250cknLNssOUXa90e4p8sca1RUUA1bSKKKYbkVSMbl8bGWwEsQhgCfcIx3ixDkALcQT7ggDNfI7tY4/jlbt35QQutlssPA8LAH/sWz6JZ49OcFnl2G43YAswHY/sIt6wy3S3R1cVFhrS3StQqsBkvPvO43jw8AHaPSNpO0SERoz89QNUTW3dhQTFWYqajlgC1TQVJAuiwAJi8kmC6xvXZCTnZOMZtIRqdHqqB7WDYVSxoCVLdns5lrPAEzxv29723/K4qZVv0LKPl45cwkrqRAeu8bCCwTVhHYA1Hz/2qhL0ErbRJRr1A866DnM6L0enbYwBC0ZdhwF8dhT3HWbsdR2AGMCMEccEmkGAjvCdscajI7aJQrSElXGMir3HdOPSyTpGQnM+6c4V8B8B3NTpG/J4CKf9QBHU7FhOqCWhNN23XScgrnhtRlgTfAreGQR0KPc9qqpEyd5Ygth+0H10tA6tdewSJtLtyjHRPS3QKWAfYL/fa10p/joIMb99C1Vt+2fVQ9vWCKLYxhozQjgMBEwJ4RP24O53o/M7sPCXju84RrRYqN+32xDc9jC+EQSmtj5G5zLXOUE+Y9CHQZ3ZPWOpwxitosc9gW50LdrNGvvNVpHF7DNmfPV0TmgNjf22dLhznOXYW0zwynOQc8DHzU7PcPzC+9GGns4BRkoTastlTcdzVWqd0YVbEgJ7AbzTI60znTNNo00FnPOGXd7GYNm2CLmxg+djwu7fDEESW8hKCEwnOLUBkN97gKOjJQw/I6gF1xi7wQmjGbvN1+fmCQL98VyUw3uMg5/A7tQDbPm2hcHThbCYYFed1UwYUM/4l/p3OTZuQvADwukQUZoiThJB7CiOkWQJ3nj5VXz9xz+kCOi/8mM/5yKgD+TvnwMehvu92gFPjhuaU8Ap4BRwCjgFnAJOgXeyAu4H1Xfy7Ltjdwo4BZwCTgGngFPAKfCVoYADwAcyT2QxX/uR5/HnP/V98IIYr19cYp/XuHp4oYhnOmsjAmC6QtnRSviruFaCql6OS97Ovk1CYIGuMLAQS9iQTksLgNuuEdCaYJdg8gh7eGuXpNg99jheeuZprOYzgeEkL3AU+PjOb/hGLOMYq2KHWZri4fVDbC4v0dTs+W10VccrYSYjaY2nHtd0NhOYKqoC3XbsAibIGiGZYBJBImHbLENL8CVHsC+Hs88YXDo3h17RzIyW7dmbG0ZosxQl3c90ytLpGUaKlqUDlXHCdN8aglk6LwkBSbiYAj11m/qeQFTH16ZbU45bun2NXJq7YcC15+GSjuypE5UA1zOCuWXdyC1LUMrY6UXX42gY5Phdsp+ZXcAwiJsGKV3JdAYPA44N9D2hN0GpuoUZ0UtgRxc0gRvnME5RRRF6dvISUo6Zy3RBV9LB+oLt7TZam3Cbsx4S0NJ93PfICHvl/u3hE0zWxNx8oMf/WRcw3d0EonWFYrPFUJSKj+amgZax4Yz0JVSmpoGPlPHGTYtWscqlgN/FvYdYHB8hZJR12yE8OdJ6I1gur64FLwkzNUfqR+ZGhRaIEiRHC9zO5njj8kIx0uwgbqjl8ZEg8bDdUfDRvO1hqHIEo/M3ms9txHRZCUrztbn+2adMbRn1zHhibgjIQh9DUeDq8uqmYxpeiDAKBLoZJ87ObK4Ldgjzwjnm68i1zbVkzyAuHCR3n8L5V78XRddivd5ozRIsM/7cFAXawsZVG0awU78o4AujrGps9zu0dYPagzYxxMbDjK73Hpp3QmHQGRxFgr/UhBryvRlxXl1c4mg+Q9Q0SBjvXZQIGZFdlugKbsZgt7NdHnb5DtoAIthvGHXOuHgbdW2dvDamXMerZADOEeedetrn3zikx88RrjVBaXZUE1KzdzxJkKSJ/XMUIZuluHjzHj7+wffgb3z6J/Ff/M1fOJBPXzeMA1bA/V7tgCfHDc0p4BRwCjgFnAJOAafAO1kB94PqO3n23bE7BZwCTgGngFPAKeAU+MpQwAHgA5knC4Dfhz/7qe/Dtmjx5v0H6ll9cO+B4nG3260FP3RVCs4MgrYtHb6jE5Axs4x2JjhlPC/dk34QWYAj3Nkj1HNG8EfoObr4CHkFs8hGfR/5rdt4+emncX10JDAbFxUyz+Ajdx/HB+7eRZZEaPMSb77220iNj6fP7+DN60usd1vMwhi7MkfJDlTGEjOqljCX7lOSRo6krNRXC7oUCbvGCFpCXBwt0Bo6dVt1DdPtS3CmSGEC3YHg2wggmiRBSUhIIEfoR+DnByiSRPGydEAyApdALqLDkg5JgkG6jUdISvJF+Mtjr4cedT8IQDOmOMeAEp6cv697ECAWLR07eOUOJeym3rzS+dr3WAwDbg0DTgiFPSBlN2rbIOt6BAPjojucMrk6pGfS2Hhh6kLHKqOZPU+OUM4235OQGxH7Xy3cFbDjEzhGxWDTA2sdzbzKITz0Fhizo3iKp6bzk7HLdISqZ9mOWwi5pzN4EDRmtHKnTt1awJyR2oSUAWOKCdE9Tx2+vK0ldGQEeZEjmc3B+GUOo+0GVBgQLeaKLmYEeLfdSX+uUR5zNKMPmubhDuHxkV6b6z7fF1rvyWIuBy81pzOYUJPHw+MjyO6KXDHchLJ0qXKcMR3VclV7co1bWGm7eW1U9oDIQDHlFTctUO8wwvlTT+Hq3j1koYd8s7XzQW0YC1436s3mecIu28XxMZbHJxaMc41UDU6+6t0ITk5RDx1W253mQ1Hbhe0b1qoJCPQjuav5PD6GkeVlWaFoa3Xo0qlOCEzwXdEBTgCcJIKqnBv2eHvGus9TarneYDnPEHONs6N5uwE2O70vHcg8763xl+51fmOj46kXz4m2tXHytv/Xs73gvYXEAsDj7XR3T65gOqwVkT32ANvz2rqKtekjihAy/pnx255BKhgco9qs8cJTd/Dpn/xp/NWf+nsH8unrhnHACrjfqx3w5LihOQWcAk4Bp4BTwCngFHgnK+B+UH0nz747dqeAU8Ap4BRwCjgFnAJfGQo4AHwg80Qo97EPP48f+sE/get1ifuXFzi/dSYAnOe5ekoJWOI4Vp9nS3fiGPUs5uex27dDUxEAjw5fdsYS2ng+Tk5PsFtvMNBpOcbAMhK6YfTueGFfK/9jVG53fIqHTz+Dh0dH6AjX2hbzusF54OMbPvA+VGWJIs+RhhHe98wzCIoav/7ab6MmFGLsLN26hE+MGfZ9C98Yu5zEcj6y01cwr2kQRrEApLp+oxB9miDMZijqGnlRIJ7PdcwBYSndzWGEYrdVPyxdsa3ng0ch4MeIWjqN0xRlGMEjEG4qeHQjs2fY4jBBR9Xdjg7cjrHB7BUencCMVW7gofIMCmPdv/dpjzWjA3eCrTfO29FiOQJVRizf6jo83vXIzICM8cqcv9ZC1pO+w3nPXmAjEC4sR2jb9WgYp8y4XvYANzWibkAfx+iSBIgj23NLAEvYxuhgupAJgQU9ffBYGKdMqKcNA3Iaw0Yl08FKFzBv7FqBYI5HwdYEq1xXo5OY70EttXWAseFFZTuG6WwluCxywUPPC2yMcml7quv93uoahPBnmeaUcdDNeo1qtbbxz54Pw+7ewNdxc5NAkCaa83Q5R1vbtcDO3jCI0KnXuUG/L+BTQ25qkFuaULZH4Ick2Lart7VR4vFyob5fxZJ3rWKqTdsi5vsy3ptQlzHhg8HxE09g/eZbmJ+foHx4ofVFCC7XKzcEjJHHjGrmRVHs1IKwlIoGAdKzUzzxwQ+iSSKUDeOeC7RldROXLfCeJOoAZndy09YaZ921yAmj6RAGcBTEmuOyH5BHIao4gYkThEkkuE3wy5ho9kgT+wdFqY0FZrtBIsi+BRi1TTCvjQA2tlkR74Tlo+vadgAzztn2cE9dv/bx9jpd7H3+TeS8Op8JxrUh4+24aK03rrXAF/yN0gxcNEkSYT7LEPct3nV6gh//9Kfx45/5rN204C5OgX+yAu73am51OAWcAk4Bp4BTwCngFHAKHKQC7gfVg5wWNyingFPAKeAUcAo4BZwCToFHFHAA+ECWA+HQRz70Hnz/930PVrsSF5sNbt25g8v7D7DbbNSDS/hEIAb2r46uWcI4xTkTItIRyR7gsraIk6CHTlb1hgagW5UQLGBsMMEev9LB2DBS2rr+eKHzr41irJ5+BqujI7lhk6bBnPyzafGR59+tWOl4liBLUqwfPEC9WWOoGsUI94TKhJhMJfYCuR7pCGTcrWAv3aB8XFnCCxlr7Ak+En6KPTIu9vQEm4tLNF0NJOkY50t2HIDRx21pO2MJCQffRkczshlxgoIQnLcRHBOK17WipgmxiToFgT0CXsJuduh66AgOfU+uYrqBG9YGex727P41BhfDgK16lYMRHdvUZVvIzK8jUlZBLq8t5m2LOwNw0vdgiHBEcAsgblscdx1u962cwnKzxhG6jk5V28/c9jbGOxig/l0CW8ZRUztCTs4hY4r5VrwQXpd+gJqwnfPu2/5cAuKB0d+cX7l8e/Xn8nY6kRlBLYTJeGBC0rrUe3FtTLHPfB+uH0JYzi/n3nYEl4KvdIZyHdblTjHNVV6qr5cw2sSRYrsZDd2s1uj2OUyaCAy3cvmG8BgTTLgdMO670XP6iHA/tE5mAsqqAgj/yxIR9xRoodJVbiEnQWxd5jAEkJ5d8yb0BSLL661d612DoSzkRqXOm6LSeju7cweriwuU2w1Ob9/GxauvoMlzuYrTKFZsdMP1KShqoSc3W/B953M6nmt42UyO5uT2OW6973m5dzsD7Ld7lHRREySzNzgK7by1DXJq1dcaK8dD9z7d1kdxirJtsKlr1MZHyw7gOEYcR0h8HymAkI5peAg3G2T8nvHbRY5ulwPchDFmPk+dvwLyY1zzuGo1b5KxY7S3f+PuncDvo/3gEwDm46Zjt58dzY3zXmuEGz60SSBQ9Dujn9mZHAQejo+XWJoBMwN89pf+Pv7iX/1ZbbhwF6fAl1HA/V7NLQ+ngFPAKeAUcAo4BZwCToGDVMD9oHqQ0+IG5RRwCjgFnAJOAaeAU8Ap8IgCDgAfyHIgN/zQ+9+N/+BTfxImmOO3vvibOD47xvpqhXyzU69owdjkwJObkpCQ8HFy7REi0ZJHOFUz1lbxrAP8gL2mI0gbIRArTKMgkFuXTlPG26rXdQTABMEMjq1vnWN7eoaWkbNdh8AzSJIMT54vcTJL4dWdnIbNegvTlhY8sWO4IYAaBJ+9OAXjYgkKvTRF3/YIGGfMeGqCvzCw0KoqbVQugefxMZBE2K/oWG7QewG6MEDPmN67T+CVV1+HT1cpr3IleqDjljCKTuDWGFSMeF4sbIwu3aPsEebxMb6YOjEKmy7k0fnb0BBLsMlIZw96Xj0MyI2Hh57BljHNhL2j8/OmUJXRt3JUjx28Wk8k5YNil5dDjyVjcvseKQyOhg7zrsNR1+GstVCdsdzTcUwQnzCR7ljGM7NXmJHAdMqyr9n4RvCOQ7F9rYy99qwLmH21PVCj13289HTSjlHg1iFtHb8EwAGhIKEdo8Dp5h0jkTkv2lzAOaXjll3CZSXna6uY8UZz1XQt4jTVHBTbDWZxjMvrFZLjY3SK5LbQnpB/d/+hhbVpio4xxIS67IxlvHEcqeOWjm7Czi6MBUYVQ93Utru4qoGiRMQNDTz4tlds9cAOW8aaNx1Ad69ve3yTxQIhwfIYVVwT6vYt4ijCdreX2zjOZjqmy7fexNn5uTZabO/fVycxYWyUJNZFzf0UvkFV1qjaGkmcYrFcCtQDAbqI8cjcIOBj/vhjCBYzRT0zunm3L1AWlYXABPh0VptB0dk9l80Yxc71HxDqhgG2VYV9XaGFh5bnkB8gCwMkvpH7N+h6JBzf1TXSyEfAbmTGVrcdl54A8BT3rB5wzxdklsd/BMGTE5hrxPfNlwDi6WOR80e3dJKkAr9MINAa7TrU7GTm+zwKl8fOYIJfblRIUuJq65g+OT2CV1eor1b43Od/A//pT/xtB4AP5O+fAx6G+73aAU+OG5pTwCngFHAKOAWcAk6Bd7IC7gfVd/Lsu2N3CjgFnAJOAaeAU8Ap8JWhgAPABzJPBMBf/Z67+LM/+L14+l3P4ze+8EW0xseW4He/x3azleOSEIeOUII0Qhi67qIoEthRHyfjattOgE59t6F14M1nMz1eEKgnViL3621/7Rj3yn/A8LF08bF/t5tlKM/P0TKGN0oQys05YO4PeOr8RO/d7PeoVhuBQoI2OQLHaFzCsJ6Rz4papss1hh/GAmlDFMObZ4jiGPX1Sl3ABIIEVfHxEeq2QZHv0TUdhjBEE0XIZyni2QLbIhcwTT0DhifTkQrG23adNCAArgP24lpXcMuvhFYGAmdD2wmYEhazX7cjWFXkM8Epb7PP6QaD0vfwetdhp6Oycco3F/UW8/rIaSQgqZJpMwAAIABJREFUbLuU7VcboUxImw7AnZ6x0B0WvPYdFkOPhNHQA5DQTTs6ghnrTADN+UiqEh5dxEFogSHnnTCRAyGgY7Sw4GKAIbTu2bxr0NStopVbQlC6iH3fOn2nrlY+UWtmPIq2hdc2ig5mrDMBIZ+nI+xatHmBoSjlZCWwrfJCa4y9wBxnVexRlyXCbCEQO8WUc93wuPZX1/DiyMY+1zam3ItiC2mpJNfLbIY2DLRxge+p2GYC/qIC8hymbawjWl3IhJYNTFEKuFMLbj5Q5LXvK5Y6nc/FtwleaRP3vEGx0LvVSnMf0sG726orl5CZkLpmrDQGPV/OaUUaBzpfeOxRkqrflsD6+OREEefbfam1z/5jOtOz83OEZyeoeJ4Sjte1HN4IfUWg87ybXLmay67RBoXYD1A2NbZVg7xiRDSt4zxnfCSeh5iMmSux65GuN8iaDibfwxS5zuOQ633s9NXyuIlztqDW1nzTde4hTqKxJ5oOZ+tqtnHO3k109NT5y9fi+U5NeBvnrq4rzdvUI87PFhv/HGp90PWtY5NL3MdyOUe+2mB/fYnL6/v4yz/2c3Lcu4tT4Mso4H6v5paHU8Ap4BRwCjgFnAJOAafAQSrgflA9yGlxg3IKOAWcAk4Bp4BTwCngFHhEAQeAD2U5GOA973ocP/z934X3vvAhfO6LL6vbdnW5QlWUyPcWrlnIYvs5+T3BCl15+nNH16+FwHLp8UrmFNr42DC08a0kfi2dnoSlAsI2tpVQjVHNTdOirui89dDTyTmbwUQB2NTLKGMCwq96/jl1vdZFib5uBNUIgdnty9hd+IH6TuU4JQRjjLPxEWWpYBzhGcEf+1jr1RrV1aVcqGGSIj05RtW2WF9d6/ldEKJjbPRyjpKdwXS9EnoSLHHgjAkmPCQEJ9wF0BAsEwTzGBXHa9CHjN5t0bUdiK4m2Mv7+Bz6YhkvTRDM+2dhhNUw4CXGWY/vY3OUp3/qjfBXJcwjDFYEtESyZFZ50xZzEYKeYsCTfY/TrkPKCOh+wBwDsmFQlG9A1zZhNB2Wg4FHCFkWiGF7X+kitV29ncDowOsImIkGfeOhTyK5aIni6SRuqR87XgWB2URsT3sOT7BPjuURDBOgco3QZRowRtpofQwtneIVDN9bscyt1hBtyFMkcFvVqKtKDt+BAFcaWGLZFCW6qobhHKgnebBR1nGCweMaJbwO0QYE2JFcyYS/PDpGd4d097LberyNaodhhGyeolpv0NYlUFRaA1NkNcfIc8MEIbBcqnOYMdbV1QrVfq8oah5rl+eIAl8dwG1RypnL46f2s/kSyWwmqBvOZpifHCObL7RxIQw8dHWLhw8eoChK7DY7RR8TkCYnxwjPjtEaDwXPRzmnKz1+oOs9CnQfzw2CZ1Plgr9xFKOoK+zqBmVNGN/bCHc/ENTOCIJ9DxFd+q+8hmTo0G63ivTWnOr8t+ttArXTRxznTSuWGwu4Tozt/NbnybiBRNBfj+EmE7uHwRiCcw9+GGDGbu68lKuf825jpe3nDT9LuIGDAFjnd8y4a7VNa62dHC/xxhtvYntxBc/v8Zf+yk89unXiUD6J3TgOSwH3e7XDmg83GqeAU8Ap4BRwCjgFnAJOgVEB94OqWwpOAaeAU8Ap4BRwCjgFnAKHroADwIcyQwLAj+FH/tR344UXP4rPfeGL6EyAhw8uFDvblKUcl5Pzd5fnN866lJG6BFnjder65FfyGfai0iWcZontgGW37W5nATCBEZ1/dGN6nh5HAExIyvv85RI9IZrvCS6xd5WPf/5jH1Y8L/uGCYBtVLB1nCq6mPBQILOHyWaolkuAsbB0dzLyeOixyOZI6O5drbC7f0/AKJ0tBRDzpsF6t7Xdq3S+qufXOheJqOQeJdAipKZbl0DLkiuyRTSBjyYIUQuk0v1r0DM62wB1N6DCgIIuRsFj78YpXA4W/rL3lyCYEdCMg765TM5eEq1HL4LA1jF7YxP2ObBOzlOR4MEgQY/HhgHnfY/50CMdehz1PU5gMO87ROxjZjdx32sc9A+zBzgjzBy60fkKOXU1l+pZ9tXzqwhiOXx5G6F7gjYKQTcxbyVMp1uV4xRIHsdMaC/8zdcoK601bixg33ToGRv1y7nnZgEdinU1M2aYr83ocALItqoEhb00Vmw3wS6NuYysrstKUJfvYTcFMC3ZRxBGtseY8DeOFaGsKOi6FuT2mhphbY/VbmygO9lTPy9v6+n+bSpFgIMx0DwOL8Ty/Az19ZXViL3TJ6eIjhZo9jny+w8Eqhk3PVQVEuNjf/UQXVGiZH9xEsu1iyBEls0QLxaK0b71zNN493PvwcnJMXabFd585RWsr6/h+6F6oxkzXmz3ihDncfqzFDXXInUOI3RtbTde8Pxi53OWaZ3K0VznyGLGTXsomgb52M3N16RukefjKImR0tnMjRKbLdYv/7bmR/CX64DnhCK+7YYOflZMHcCKi+f0C9jbjSINH891QEA7rQE9x653+3wL1ElwGQnOS1M142Ps+0zJAlxXnE9FSxNSx5E2EXA8jI9/7M4ZvvDyqyg3exi/wX/4o3/zUD593TgOVwH3e7XDnRs3MqeAU8Ap4BRwCjgFnALvaAXcD6rv6Ol3B+8UcAo4BZwCTgGngFPgK0IBB4APZJrIiJ579g7+3A9+Nz76tb8H/+/nX0IFg8uLFco8l3uyzAuNllDlcr0BmlZwLaO7duzhpAuPsbxTPPBEBPmcbD7XH+m2XG+31vXHSGRCo7ZT7ykjXuW6bW3Pp7eYy4FrCHUJiuigrWs89szTmB8vrVOTUb0EnYR06h6lUzWQG7NjJHE2Q71YoiMcNuwwBZa+hzhOEHsG+/sPwKZQ9obO5wvUbYdNU2Hf1GiIQNVPbGOc6c7ka8htTJdmRGjoyeXL++WAJpwMfJReoI5RqlG2HUAXseep53c/9Nh1PdT9azxUnoccwBqEw4S/Csp9JOGZoMxGOt9cbpzA4y2PAmAV9I4AmBCNoFoRu0bRz48R/GIQBGZH8AIGad9j1jSIerYN07VMuO0JoiZliVnf6iV53OK3BO58TQFfXxCV8JtX+YIJBaMIrVy2FvTRIS3HtO+hn+aV7mn2yRLCcq0RzoLOVKDbbKw7WJrTPW57fwO6zhmVzXF2BI+QO7cqSxjOOV3eIzDU2uRzNTAjByyfq/hq6sJrmmg8VDek7l0Dj45owk6+vuaDbmRuVhjghT4Gng95CdNUcph6BP11jSAIsbh9C+XlJUxDIJ0iuHUbwXKJ4vJS663l63JDgjEo79/HUJVoGNPcMpY6RLiYw8sy+FECf7lA9uQTePzZZ/DE8Zli0FcXD7G5uNSa4PMuHzwECKq7Dvluh2K/g0kSeGkiJ7w3m1kn/ARfCdXpxj451mYJHnlKXTBg3/UouL651uoapm4RG4Pb2UznSX95heLePeyur5EmidbKSIBthPONSd0CXBvrPILdcbPHtIY51zbm2faJGzP2Wd9EmxutC24S4P3cDKBO70c2RXADgNYAjyNO0DCynMvfD/VZQ8h8frLU11deewvrhw9xfnuGT/35/+ZL0tMP5KPYDeOwFHC/Vzus+XCjcQo4BZwCTgGngFPAKeAUmP7575RwCjgFnAJOAaeAU8Ap4BRwChy4Ag4AH9AEPfv0LXzq+/8YvumbvwWf+60vYFvVWK13ipbdbbaKgJ5ifLf7HZRbbAakdE6Ojj32kNZjD6qgT09HJOmYQTafseBWsK+syhH8WGBEayf7S+moJSCkY5NQx/C12XdK4Mf36Bj1WiNdHuGpdz2Dho9rLBQKjY1htkjSk+OWzsk+JISM1btrvECOx8fOGYZsEPs+qtUKhvG47LYNIzlue8+oN5XuXYIyjondvHRaTj28BKqMmyV44us2jLamC5rP9300I0At+1ZOTAFLAwHgEgM2PBY6gmFQGg8bA0U+y7FpFX3bzWuzcy0AnrJxreg61nECxvtkqRzHaXtX6XTmeJt+QIQOZ12PcwDzYcCC8c9Dj0ix0OwGHhANHQKCWR4bXcjbDU7rWhHcHEcQ+vA5rwSc7QjkfB+tTzdwIKc2r3IF0wkcJxa2cnOAYqONnKp03LZRbGOXCf7rWg5cdu16+z0GXhU1zQ5ddkh3cviyb7gl/Nd724jftiot5Da+1gy7bqfI4YGbFagVx0cQL/cy48JDjZlubc8PNL8Cv4SWfY9wdItrowJjry01tg5mduRut/CrWoCdkc/+0AFth2x5hDrfyRHL6OfgzmPw53NsX38N5fVK75WlM1Sra8WPd+yu5lrjRgN2Mp+cIDw703OiszPMHruD5fERjtJMLtpqt0dxdYX99TWKzRbFbo96t0dX5jpPCXo5Tm5Q8Aia5zP4i7kYuCC4tG4wzGcI41jzSZds5/nYc31yEwAd4VzjdY1ZD5zRvb1eI3/rHur9TrHTdP/bKO8phnxctWNP+LQxRPNCzUcYTGjLhUlnPC90ADO+mXHPCgNXMrT964GuZEV0D8MNAJ4+b+zjxk0JQWB7jdnTLBgcj3HcPk6O54oav/fgEm+8/EXcfeYYf+ZHfkIbO9zFKfBlFHAA2C0Pp4BTwCngFHAKOAWcAk6Bg1TA/aB6kNPiBuUUcAo4BZwCTgGngFPAKfCIAg4AH9ByeOapc/zgv/+d+OQn/xn81su/jVVeYrXZYb/bY71aC/iQIKlXk/G7dSfHHuN6CWF4u+JYxw7QR+yritslyDF+KFi02+0FK6MoENBiLLMAZdNYGEz4ymhnQrqMLsYMPSEgY3iHTk6/p979rI2hJtAiYGpsrzAdooSAhJcEfnR4Mv65IwSlY9cYHGepopsJpOhhbLZb9IRwdDjyPaMIhNyMcKYzFF6AnuMPaS30bBQxu0xHYE24y2Bici1FOhNG+b5geD10grwEcgTBNXrkw4AtI6DZBSwHsJEDeDW6f63tdYxJtoTrbQDMNTPGKj9it7SweHTa6utkw5Zr2NjeVXb5YlDs823AdgD3HWbDgJgQvbddwPOhwywKUbCLlTHZRYnlbqsoaMUqs2s5iYWefbpuFecbSDsCVnX/1iV8zhkhb5oKwA3FXs7U0ScqkNtkGVpCYmqtflgDr6zgbdeotzvBf8NY5obw2AhmNnWLmmtlBIhcB4orJpgdgDaKMMShdWuPa4rOYBs7bTuH+X9cizXXCNe01peNtaazORh6OYAFLZXw3Op+AlUThVpzfpEjYJ+v3PA+ArrRiwLz4yNFpivZmDDyzuNax/vXX1dnrs9YaEZWr9doa0Yz19r8wI5k9k/TTe2fnCI+PUF8dorZ+S0cn53i9Gip9d7UDap9rv7h1Vv3UO5zwfWmLNQv3LSMo+YhemiaWjpHx8eC8dygIHc0j71rkbELO4uVFN74PvbG0yYKbrbgtou06zErSkTXVygfPERTFBi4phvr2KfGWl88P0anr9y8sI5jfiYI5soUPn4dl3Mn4GsBLp3TWtoE4Y84fAmH+do26tkCfz6Gj1fcPOdHQtu4cD6WHclpltnuca7HrlF/8L37D3Hv1VfxxN0T/Jk/9187AHxAf/8c6FDc79UOdGLcsJwCTgGngFPAKeAUcAq80xVwP6i+01eAO36ngFPAKeAUcAo4BZwCh6+AA8AHNEdPPn6KP/nH/yh+/z/7z+OlV1/F1WYvB/A+z7HZblEWlQAMIQ6ds+r6pOPOkkb147KX1VIcC3XUx8sY2EeOk67L3T7XbXTqEdjE7Oqka5Eu27ZFWZSCwQS6HkFeOpObcaBrlu7UOMZT73rWwjnCH7pB60rvT8DF+GSC3yaMUMURTJbaLlaCvn5AYoCMruC6giHYLis7XnajEpAlMXYEaU0jkExnpI6B7tEJBppBDlKCO0UaK7qatmgPdRiii0JFQxOyEfQShKqTlZHQGLDqexR8jvFQGoPcGGzZcTrBXWuttMpNAFjOyUcuI8j8kscR/k4gWKCaY5ouBv7Q47Tv8cQw4Ggg4Osw63ukbYeQx942OAt9eP0AzZLilVtkZYmMsdyCd72APZ2wAV25XBNJMtk/UZZsOQaSNBVAbzWeAd1qhSBOrLObQD6OBYd5v2K8GULMrtimRlTV2ghAfbkmurqFSSMB5LqqtTY4n1yHXBdcf4zhJoVv6QAm5FSac6v4X0FejpTduwSUcsIy2tsCdkk9rls6kEPGfdPh/Ii7Va50bhDQa3sIqhLxfo+uyBEy6rnv0bHXl6CVndmeEbwObt+GlySo7r2lWOgmL9FdX9mxc84JVenIPjoCFMXsY980CLIUyeII8fEC2ckxZlmGgOPnGue5sCtA131ZVYLTjD9um0pOYjqBqzwXiNbeAEL4oyNFYAtWBwGKssJiliJOE+lJGL4jEOfmA8ZUDwOW3Bzw8AL9W/fQ5nvNe99bR7WtdSbwZz80N3mMUe28T/Hs1vnLnmW7H0EB7W+76EfgS2B8A4AJ8/U5YqOjbUQ0h8MOaK4Pzzr+GfWtNaNVY+PX5TDmmAJkWYbl0QJh4KEoCpyeneO1117H1YMHuH0+x6f+wn/F1Gx3cQp8OQXc79Xc+nAKOAWcAk4Bp4BTwCngFDhIBdwPqgc5LW5QTgGngFPAKeAUcAo4BZwCjyjgAPABLYfHbh/h3/vufxV/6A/+Ibz6+j1cbve4Xm0Fl9abDYrCxiQTsEWKbDVygxKSEsCMXj45FAmDCH0IhAhw+DwCUl0Yg1wTIlkXHwEwxt5ZRsoSGO23O1Rj3yddpUGaIZxlaKtG0cFeGOBdzz+Prm0w8DqCUb4DAS6hXueH2KUpyjgC4hh+4CP2fERNizgMsJhl6KsS9cW1ulPDNEG2WKiDtup7QUwb+Wx0m16zsxHTNsoYAoEeQRQh5Qif+8HISdmOsJiOTnYBKxaacc99h5J9vzxOAmICY89gNwzI5dK1zs0pavpGNEu6xi7gmz/cuFn/MQj8j3UEj6/UQy7g86HH3a7HSW+jn5OmU8dy3HVYBB7auhV87+sGzXaHhPfdzPKAls5X9gCPkI5Qnm5hwsW2KNThy3nzFkv4s1Qdvc1qJZe0TwicpRjoBiaIJ4ylu5sOY7JyPqasgKaW/nTIEuQS3srVTcAoq66x3b7ciNDZDmY6sRn5bQg6x7hj9Q4THgrWB4r4ti5r6PF8TduxzPcebvp/6QS27F22Z6v/GB/NHuCgbRFu1vDaHkEcWThL4MzI6LKQQ9wC4FvawNBcPEREl+9mjW63g993qKsKdVFq7Ol8Lgjc9uw35nliXc5RRmgeauMDz7u2qjQmng/UhRBY/Lq30dtgDDfXG13GldWQ4zBc32mKiO5tOeCBKPA0dsYxl76vazdQr17HtyxKBG++hWG91rFzjng+C/yOAHZy/vJ4CXNFhnvb/yuX7rh0ec7YLHf76wrr9CW0pft53CyiaZj+auh1vIqs1vza1+RVny16Kbvx5O2+YbJ5Xx3ft++co29rNG2HJ+7exUsvfQFX9+/huadv4ft/+D/Bevfo5ogD+jB2QzkUBdzv1Q5lJtw4nAJOAaeAU8Ap4BRwCjgFvkQB94OqWxBOAaeAU8Ap4BRwCjgFnAKHroADwAc0Q+enc3zPd/yL+LZ/4dvwyhv3sCsqAWCCz9V6gzwv0BL4wYBJyIx8JnSj09BysUHwh85CgjDCN0XBju5OPpcQWF2eY28snXoCObydUcSzFGEQomC8bVXpSrBq4gjxbIaGPcQjxPuqFz+Ijr2vdOkSMhHU0QUKDzT2VV6Aiu5dAubAVww1ncsh4VAS4+zsFH7b4uErryFgH/B8htlyqQ7WoqpQcrx0YxLmjU7NyXUq6M2oXDJIun3piw489f4SKdWExcJYBk3fydXbeAYl+4+pGfmYZ1B5Ht5qauxgUIx9wBZMjoBSgNP2ttoC1wmlTZ3Ab0N1a/McrZaTC/imL3i8z2JCvcrCGDzV97jTdVh2LSJq2LH3tUUy9CBey7KZgGJ9eQ2T7xESNDIemf267PQtC3XhDnSGc67ZpUuwy15mdToTrkbIHn8cQRqh3e6sS3OMq+7DEEOWYeBzps5oQvyqgscu231uO2vHOWC8uM9NAox2lvtcQc467LpqJFtLIJjGcp/bHurRla6YbqZ5h9ZhSphIiEnwqHhoAtFe69uwz5duZ9VcW4cx15jiynmcxtPGA7PdIChLrXk+D22jCOssSdEWNpbZzzIkTzyuKOjy3j10260cyUTOzepKUc7sAPY8AmtPTmp2HoeLpTYuEORGizmSxVy9tpzaarvDdrUS4C1WW50HdElzQwPfk3HXdBxzXvquUby1iRMgm8Es5wLKhOyhZxDRtR5HaNMYlfFQq+varl2vqjC7vERw7x4GOuUZ+c15F9gdo53V4UtXrj1PbET8uFIfAcBauVP89giAp9egngLHIwyePhbD0PY1M8ba9gabG6DMxzPW3MJ5hUtrTFOfMB3Cjz9xR1A8CEM8+dQz+Pxvfh6vvfQSvvq9T+IHf/g/xv3L6oA+gd1QDlAB93u1A5wUNySngFPAKeAUcAo4BZwCToHfsV/cCeIUcAo4BZwCTgGngFPAKeAUOEAFHAA+oElZZDH+lW/7FvyRb/+XcLXZoqw7XF6t1Q3K/t/t2DNKdx/BES9yXHZ0MTLk2Dp/wzDQVfG3dO8SkMpRWwocWXhKkGPBkb3aUtAkCu1z+0Hwd7vbyb1HN2eYZYK9jPqlk/CrX/yQIm97Qi5GEjNimGCV3aOM9iUsGjt6BQ7Zg8rXT1KBsDtPPonMeHj1Cy+hbVokywUWZ2cCzvk+R0MjYzpDyz7VyQE65gSrj5R9voJgkHuSkLllGrWgLyE3nZg+GjOgIvgFUBD+MqKYYIxaYMCDrsfVMKAg+LQZxNadOoFgWqltgeqXuCc1AaOD0o7v0cjo0YU5Hv+XdN+OjyP0TvoBZ0OPxxkL3fUICX4J8RjfjAEzP0BCR+9+h/Z6BT/P4RGOEpgv5xpCu9piyPfqxKVL1k9jtISIVQlTt+i7AcHxEbKzE+wfXmB+cqJ1wo0D6ls+PYW3XAh6km5akFmgvri66dxlprF6nqNYYJOOV7nKtQhtb/AEhOmFNRkd34FApKA93dija5juUMJNdkCTHLPbmR3PRIjchOBzIwOdyAS+k76Mjubr9B2iMFL3rVzgq2v47PrFIAiMotRGg3Q+k8uX4w5mc8yefkYO8PyVl4GykBu3vrpEs15bZzMjjaNEkdoCoZ4PL0kRHx8jPDpCuFxifusMi6Mj+GaQy3i72qDY7VCstygZQ11VaPK9YrPppibEZWwyzw92FpvlEpjN1G9NNzxViOjm5/1xhGaWomF/9eio1vGWFcL792F4bbQ6EfI4Ca87wlNz07+rqPcRkhOGT+5fgWGGso+QlueEBcZ0V9uv00Ux7FwHdnHrfn7l5hHbDWw/c6ZYaHVMj/HdkwNYyQTGQ5YlODs/BVMFZoslvuq9L+Dv/8ov4R/96q/h6z/+fnz/D/1H+MJrqwP6BHZDOUAFHAA+wElxQ3IKOAWcAk4Bp4BTwCngFHAA2K0Bp4BTwCngFHAKOAWcAk6Bw1fAAeADmqPQN/jk7/0afNd3/RtySW52JS4u1wJrjGPe5TmaphVUC4yNZLUs0aDMC/3ZwrEAYRTIKaioVrpCAx/b/V6vtd9u5WQ0XjBCIIMgigSIIl/oyII/GBs9LSepDy9O5NwVaPSAF97/fnRdA7AflvHLhF6jU5dwmdCXIFj9vOJJA7KjIxg/gHd0jMeeeVaw8+LNN7G6vkZ8tMTtp+4iLwts1xsgThAsF3IrE14z3jiKIvWdeuxPbVtUfI/WXuVPDBjzDDTsguUVhLwetmbAnlCYsb2KgSYI7rHvOlx3HXLCYAIurYebMlr7vVJyJ6fv1Al8k6U7RhePgPhR97Cg8BQnPTqAFZvM5069wkZzeToMeKK3sdCJbLWEvx6OGOMsINqh3+1h1mv4hKNDLwgaZRm6skJzeYl+v7PxyXGiSGfOozpq6aSNYiQnx8gJkcMAyWKBcLGQmzecz23stkA79Hg6O5vNBgNd5NxAwPjxvke4mAmk0u0r4MtjHDcaKEKamwuCEEPK9eXZ7l9CYLqIecyEv7zN8+XAtiDRRkH7BKF9h0DFwK2cznKmE0QyUpnSdQTkA6Io1sYGUxUI1mv0RWG7gXn8gY8ojlFcr9StS+dv+vgTMFGA4o3XEHHtrFbIGavcjh3DjLzm47JU88OubXZHE5Ymy2Nkd24hOT2RCz4kPK4bbVoY+LXt0JQFurpBV9eKk6aQ3GjB28vtTtr5ywW80xOBZc6BZwbEjEOn2zrLUGepjTLnucc5Z/Qzo6kfPkR7daWebQtb2bvtyf2vVOyx95sOXWvwpTPXAmCeg9P91r9rELK3eQT2Njp6dGhrSb4NgKd4aE6buoSnc+AmOtpuINE8TxHf42OYLLBYZDg5OcJ8vkCczfDBFz+Gz/7SL+L//uV/gG/9fV+DH/ihH8VvvHT/gD6B3VAOUAEHgA9wUtyQnAJOAaeAU8Ap4BRwCjgFHAB2a8Ap4BRwCjgFnAJOAaeAU+DwFXAA+IDmKPAMvvHrX8T3fvcfRRDFWG1LXF6s5JRsug7r9dbGvHa94BHhmAAaIWvXo6pq/TmMQsRRiIiAbOKXxqCia3MYsCZEpAuQ8c+ej7azEa10Foa+pzhcOiL5ulVZCgAzbtmPYyRpKvcnn//+Fz9g+0jpqJTrdwTAo+tTDlvCxzBAenKCfLvF7OxMQDGYL3Driad4YKjLAq/fewMIQzz3ruewz/d48+FDDGkKP0vl9BWUG3tHacj10gTruhboJRSny1IuVbmQB7l8CacIfAmE6TMsCNLlVPawpyN66LHtCYB71ARcBGw33afWEW0B8CMxz9NtE5Z4tOd3EvsG7hKOjm5KkTlRxpv+VUvrLEgmuL0zDDg3Bqcjgp4PPWbGIO06pISjbau4Yy/P5QAXHCVj5teiQJu7fc5hAAAgAElEQVTvgX1u5zYMBO3qslasNIIQ4XKheOxmt0OQpljcfUquYG4c2K1WAr9yh/LY2A0dBxag5xXaotZrsgeX89HQWcz1x05g9u4SEjYWIJtZKshria1v1xLvJ9xU/6+Fvzp+9cuy97dHzL7dgQCYg2zkABbw5EYGvsAIRukV5lqN2ckbeBiurtUZzAcRPPZ9g5Drar1CHGdat9Gd2zB87HYtiNxcXKBaXdvu6qFXTy/1Wszn6vkN0xQm8lHkdv1zbQZJIvc6AbeXxGi7XvC93O1Q5TmSINS5xAvPJ16qfId6jN3m872zU4SnpzBJbGFsVSLb7NDSgb2YaX6sWB2i7Q7Bbo/m6gr1ZqfxWWBu475lwze2y5u3WwBM/Mv/uAHDbsyY+oHtshxj4Q1jtI3c4bbrml2/3DBi3573TS5fpQzoPex9+gwaP3sUA33jKOamFJ5tRm7s4+MFTk9PBeODMMaLH/kYXnnlZfzkX/8b+AP/3NfhL/6l/xz/4NdfP6BPYDeUA1TAAeADnBQ3JKeAU8Ap4BRwCjgFnAJOAQeA3RpwCjgFnAJOAaeAU8Ap4BQ4fAUcAD6gOQp8g2/6uhfxPd/1b8KPEqw2BS4urlCyX3QwAk4N43nVx0ofq4y4FsbQtEuAR/+f7wn+Joya9T1B2Kk7t6hrbDa2BzagU1P0eBDESZJY7uG2rtG1jaJxGQfMKGVC0zhJYXzrLORzXvzExzB0A8rN6u0Y2RFEMQaaoIjuSOP78NNIfa+IEhzfPkfgx7jz5F3s9gXW6xWu1te6//zpu6gYr5vn8NWjGmOz3sDzQ/RJKGBNENmEgbpSeWx0R2tIfaeoWunDcRAAC/QOKD1PEdAEvwSYOd2/fYfNMOBq7E5VJrZ6TimmPcYbNzD/fFPf+2hM9CML6NEIaEvRxuv0eN5mI3NvrorQtQ7jFMAR470N8PhgcGyAlCB76LFoW4HguGvVA+wx3prroigtxMSg+Q97YNhu1OPc1JW0p5M6mi9QlIWijP0oRBBHApp0qebrjWKLo+WRQCf1VZwvwS5jtdveOnvHtUJg3Akc2thtbg6ge1gdwlGIgfNGNy43F4zR2Ywm5kaGlr3V6pvlcXs2Fpq9v+o9HhQ9rs7c0UnO1+RrEX7L+ev7CAgdAURxBJ/jbWr4Led8QJYk6IoCw1sP0O63cp76BK/HR4LSptjDbPfqU27yHG1Roi5ybWqgVovFQm54MAo6jhBlMwRxiryukNOBX9dI50uUda1NB4ybrqsKdV3DFAXK1bWFp751NXNuCOh5YSeuf3KC4Kkn1bvMEuB4WyBarWCo/emRPU+pSVUhWK1hNhv1NnOcimIXELc93p5hzLuNmbZvwQjogf5fLaluoAN/gsZvr1PCWdvNbHuDBYW1T4G9wvbPBOlj3rmNmVdctD33p6u6w7kxhGtsBMO2MJvP9zFfZDg/43YGD8YP8dGv+QRefe1l/MxP/jT+wD/9CfzYj38af+eznz+gT2A3lANUwAHgA5wUNySngFPAKeAUcAo4BZwCTgEHgN0acAo4BZwCTgGngFPAKeAUOHwFHAA+oDkiAP7mb/gIvuff+deRzo6wzWu89urrYw9vi6ZhlG9kQczoNJRLkvCFDlgQ5Fq4E/i2C5jwTDG9AkIDBIC3e0EdAmB+jeMEfd9iNsuQJjEqukmbFm1DENwqebasGwRRoCvjo9uqwoc//nE5PMvdCj1dwgSv8hIyGth2D+f7QpG8QRxiu9kjvvMYbj/1JAJ4mJ+c4o2H97Hf7wSS6Yo8ufsk9lWFoqoVyUuSVTYNWt5PuEjumCYY4ljdvq0tMrZxt3wcx80IY88gJ7wm8IVB63nYAtj1HRoejzG4GDqshx4FwXlLckoATBn5le5TbwTC1n2qiyXN1tk7xh+/3RUsO67F8pPjl3+c3LB6gcn5yp7ZR3qGx7vSAVh6Bou+xx3fEwCOjIegbTFrapxUNVLCe46B8zPGghP80Rnb1w3mWYKeYLhqkFcFwtkc6WN34KcZvFmmuOehaVCXFar9Tl26yXyOIU7Q0CWr2GVGd/to/EBQkesEBI2Cv51g7kDdBRIt5GQ0dBOE6LxAx0ygSnCoNeFbFy9jxblpgeCUzy95f9fp+FrD47KbGtT/S9gpEN8h5CYF6sDNDdzYoMhy6gykTYugqhRPzttaOtLfvCd9suOlXNDdLFVPMNYrmKpCz8h09vYyapobCepKzD9NEi0Bnkd0t7L3Ojk6QusZ1Hw+u4fZgV032F9d6f04FmpQbTZoNuwUrrVGdO7UjYWqjNL2A6TnJ+ojHk5OtW6j3Q79W/fgsZf5/FR68TgHuvkfPADWa51rjDjX6zDY21g3rmdCGI8OeLpux27e0RGupcpzXxsDbHevOn09fjZEI0TmJFr46w8GXd+Oa5prc+xC1rqko9e351fbjk5h2w8c0M1N8CynMeO+eR4NiOMISZooUptaciPIBz/0EezLAj//8/8rvvmjz+Fn/qf/BZ/5H37lgD6B3VAOUAEHgA9wUtyQnAJOAaeAU8Ap4BRwCjgFHAB2a8Ap4BRwCjgFnAJOAaeAU+DwFXAA+IDmiGm6v+/3fgTf8W//EfQmIs7F1eUFHjy8QNcO1gHoeZgdHylO2SNAZCyuMXLrsvM3CujKIyayUa/qYGUcLJ2xhi7iTjB3P0YF8/DV42k8OYBnsxnaphJ0YrwzgSpdtgQ7hLphanuAq7LCix/9MBq5j3v07EBt2hGAAkVR295T30eaJsiLCs3QwTs5w9Pv/irs93ucnN3Cq2++gZ5x1sYgOT7G8WOP4eL6WgCY/bOEvnResl94fnyMq9UK/nxuo359gz4IdHwNoZvcx3QBdzr+TV0Jeg/GRw7rAqbrd90PWPc91rBOYB4fGCFMyClaOX4dnc42f3g8VabbqP2NQ9hGVN9cSOdGMK3bHnX82lJg+69Fkc4xKll/JtD0FAe9GHocweCuHyDGgMQAcT/ICXzStYjbDgHhdr6XC5ig1AsstOsZ1+x5SLIEyWyOsmkRnZ2iiSJtBmCEdr5aoytLbQIIohCdb9DSycuNAhNU9310o+vTuqrtsfA/wsibXlj1+xKy++jo0CY85VpjP7Ox4JQAlcBXzmCBXbrYLTjkHMm9SvDKCHMeG13BXD+qQ6arFXL+JnST8zqbWRBMaFzVCLmeU/ZTDzBlAe/iAsN2p6h0rg0CV26aSKrCxmXvc/RNbfu0Cbk5ZW0nRzE3LrBnmjHsPp26BLJ8T/ZPE3SzgzqJFC29eXCh+Gg+L9/lqNbX6PdbjZ2aNXUjoM7IasYxL+4cY3Z+hv7oNvokRdjU8N68p25gf55Z5y6BetcKDGOzsSBZHbx2U4KNaibY5eIS4v1d+3nt0rOu3SnGeYpsNtwuoL0I1gVs9efr2I0Ok7uXj18cH6Guam0M4eMmCEwX96Px0vZ9rFM4y1IkWarEAh6T74d44YUXtMb/3t/93/HsE2f4xV/6LD7zs589oE9gN5QDVMAB4AOcFDckp4BTwCngFHAKOAWcAk4BB4DdGnAKOAWcAk4Bp4BTwCngFDh8BRwAPqA5Cjzgm7/+Q/ju7/zX0HoJdmWN/XaHq6sVHj68Rkg4FUWI5WbkZZB7kxBL/JBOPUHE8R8jY9+n+lm77iYKmj2vZVlit9sjSTL7SoqE9uXco8uSr8srYQ+vfE12jNKBLAdwU+P9H/qgHLhBGKCvatRVKRhMlydjnBkdTUh6NJ9hvdrKIeofnSA9O8FsvsDp7Vv4R//fbyJZzhGnKbw4QbKY42qzQq3+WE99sXQ4EkzN53O8udnATzKBwpadv2GIhqCRNGyEXQRtbGJlr2/TsfMXqDwPjedjNwy47jtcdD02cgMPqCYAPDmABYBHCGxzfO0qmWKg9fV3cInf2QUsumbnyHbhjuB3cgDzruk5EyAeHyOA5nk4AbAEcEI4b4C58RANPRIMmMMg7YGwa+HnBQyBeRTCo2uaHc2ce3Yop6lip+nDHUZYXnWNdZUSUlJj9jcL4tp1QC0bPxS05aYBWsDHlGrNJzchUBHCZALeRg5ne6g+07MJd8cIboLlmo8d3cLUgR28spWPXbJ0E09xyQweDoceIV29ijm3bna6d7muYs8XTPXjCCkjoANfkBiMAe8HAWJcX2F4/TVgt9PzCG3NrTvapIDdBqgb259NRy2d09SMa5UY23gI2fWb2fXI9U7XL+ekLBgBXcnVyw7q5PQMwWwuZ+zVm29hKGqs92t19vabjbQiTJ5c+TwHwwUdxXP0QQIslpjRyXx1Jacx+659Oqh3e3Rljvb6WsfFaG+560d3rWFPtzYiWNfuo9HMU2/vFNM8fbxpXhVZTQjvIwijGzB80yM+dmjzI8RuCuEmEl9OfIF6jmN0wr/dF2w1s8vEgmjGzx8tlzr/CIQTxnJ3HT784Y8qpv2Xf/lXcOd8hv/r//wV/MR//4sH9AnshnKACjgAfICT4obkFHAKOAWcAk4Bp4BTwCngALBbA04Bp4BTwCngFHAKOAWcAoevgAPABzRHBMDf9Hs+gO/4t/5ldH6Kuh+wWm9wfbnCxcNrAV7GqtKJGASe4JfckaMrk0BN7l/B2l4Q59F+Trp/eZ3A43q3F3mzoMf2skaMeNbrMsK2kwOYzsCaHakEwIyVDiO9xnvf9x4BVo6nLUu07Jylb5kxvF2HoqwwtB2efeouXn/jLWyqEouzc3jpDFVR4oWv+Rh++4tfxPzWOZaP3xGUKtsGbz24Dy9MEGcprgnD6DbtbexwG44dswR9BnIg2/5Z66YVlBwG1ISYjCumFoyHNj4KD8i7HqthwP22VR8wL/sxXtdCX4K1cVEQKitzenT0qgN3MgOP3wvi/m4wmFnGIxh9tBv4dwPFfLvxdagfY4Vjz8OR8TD3PTmBUwJguqmNQcw5J2gjKG47RSBHBJqcR3biUht283I26HBNU/Xjdk0jR2ZZ1XKjVop4Zoev1UhRzuqTHQTLBeDHTmdv1ITDZOdv7XtotdaMYLvWIR27fK5iii08Lkf3bycAPG4i6Hr1GvMYvlTSASE3FPS9/Tquba5hrnHycQLg2Gf0sEEUBNp8QEDJ8XttA68fEG73CO/fA7YbmKaRS7ybLWDyHYKOOBoYCFYJcseu53y1st3ZdP3O55idnqq/uClrrWtuimB3cjJfIJ3PENAFz+EHEQLC4ijE6uElVhcXaHZ75G/dQ3V9Zd3OnqeNGzx+akcXfdt0iJYLJHGMDIP6teOTpVZSdf8B2l2Oviot/JU73bp41ZdMp/V4jj/a2zt9lE1AmBs31Ndtz/KxwxkIglhj4epUhDrnXVHejKpmPLcFv3Lujn3BfI2pH/htpy8/M8ZOcLnCbQc5X+vo6FifPU3baGnzOScnp5gvZ3hw/xKhKfHr//Af4r/89N+5Od0O6KPYDeVwFHAA+HDmwo3EKeAUcAo4BZwCTgGngFPgEQXcD6puOTgFnAJOAaeAU8Ap4BRwChy6Ag4AH9AM0Uj5jZ/4AP7wH/xWlEOAs9vnuLi8xurqGldXa6UKZ4RPMPAjOvMsGKND0jqAiXSGm2heRkJPAHiKgWXcMeEsXXvtAFR1bQGyQF8v0BVHjMENBD8ZYZumKbbbDeqavlwDj5AsDPCudz9tTbF04ZYVmrJUBLR6h3t28na0HuNjL76IX/21X8euLpHOlgjmC9R1iWefew/uXzxEen6Gp59/r5yS96+vcLleIV4s5Vx9eHmFtmsFjP0kRjvL0IdUgIARcrYq+pnHzUhhxmETCvfsLia6ts5ERhMXbQu2peb9gOu2kYO4HoCLvseOzxWNpIV1/DpGE1tiON4+fS9L7Lh4Rt1vrNej6Vc0bXIC34Df6YnW4Txd1OkKg9AYRAAi38PSeMiMQUqAKFewwdz4CD3YNcCrAWYExexcJjye+oY9Rjr7GAiCe0Jx6yKlllwDRHV07+qrDf+1cdljrDUl4Ph5nw3UtpCaa0zPE+C1YI8a003Lo+H3hMPdALQE9uPjrDsbqNlVzY0EYGexhcbU0UaMAz6jlwkkQdjr6dj5unT58hqy89f3kLDLlv27BJDsG6bTluu46eC3LYKrS0R5rm5hRjH3aYKwLGHaBjV7j8sSzXar+OYgjlHv9wiTFOnxUvHSHfuRtzvFqhMuE/5GsxRBksALQiAOgZBdxLE6qemqH8JAmyaafY7tvQfYvnUP7WYNNNalSxCsruWuVU+wSVPcvvOYxkRXc3b7lrqZ89deR8+Iam564BqmM1ebIOjEtrDWNivbiGc59Mco9+k2zbmeP0Vt2/XteYznttHNk+OZE8PHDoPdHKKIbY8R0W+vp2mTiJzEiqPmOOz7TycCxzoB5+ViiYhJAYyRF8QeMF9kOD07w//za5/D3dtLvPqFz+Mv/9jPad7dxSnwT1DA/V7NLQ2ngFPAKeAUcAo4BZwCToGDVMD9oHqQ0+IG5RRwCjgFnAJOAaeAU8Ap8IgC7lfvB7QcyAu/7mtfwLf/4d+PvPeRLRdYrzdYXa+x2xZomg7pLEWknlUPYeQLKgkCj92gcrvK+UeYa/tSeZkiYQmR5Ob1CPeMYpoJHukAJthRj3A8wjQ6IBW/THDkoaoqdYFGjGuOIrzr2WfkJAXdoIyKLtkgay+2o7RHWzd47umn1fW7yXMslguYOEWQZjqW/W6P2a1zvO9DH0YURnjl4h4u1msE2Vyg7fLqCkVRoKdjc7m0DmBGE9O9aAYbUSwnI6EU3Yu+vm+pw+gG5mPpLB6RF8qWwLdDRXfqAFz2Ax4QGhO0TQ5gfR0dwTqgmwObvrlJd7bg93f5559ycVtFCH+JzVEx3TYi2jbqQoB3xivngpBznFfeRijMeYkJgxkD7RmEhPsCoJ6+T/0AIeOVx7EQoXJubGct4aqymXXlbRPsJQCWs1oA1gI8JWGz95bD532w0LdnJzNvH+OfbWuvMKJ9/VGDegSU3C7A16fnlsCSY2MscNgPiHnMRJLT+46q+qSBowuYAJhR2IyF9gf2ARuBX7qhYwOrgefJxSq3O93pBKEcVlEg3e/UJzzFIgd0k283aPKdIp/7ptG6ZaQ5+6uT+RJRFOLB66/K7c4FxThouqqlC4+PkdNRaB3OPCLGUTOafbFAPJ/pvCB0p3O4vFohv3cP9WolhzRBMx21TVkgDEJB97vvfpeAdJwmiI6P0a42KO/d17kkz67mZFzf7B4e143miyCdgJq9u1PYOCH91NHMc4K3axnz8ewLV6uyzhM7XfaZHZ3fAsS2Y9inA1jL1LqBeZt6gsfx2K9C/3IBcwwWDltXfZKkyNJU0JoAmI+ZzTKcnh7ji6++DlNu0fc7/IUf/Wm0Y8L6AX0U///svVmsbNt5nfdXra663Z3+3svLTqR4ZZGiSFm2I0syJYUURVGyRcqwJMcdDCSKAxhGFMVRBFnuZTix4wengwEDsYHoIXDyEMR5SAIDgQ3bkSPLiVpSIsXu8p52d9Wtrir4xj/XPucqNOAnswz8RWyeffauWmuuMeequ8/+5hgjhnI4CsTv1Q5nLmIkoUAoEAqEAqFAKBAKhAIvKBA/qMZyCAVCgVAgFAgFQoFQIBQ4dAUCAB/QDAFkvvmDr9mP/uFP2j6f2LrrbbVcCwJfXiwFfObHRwJfgJlcADiz0a63IgOTJdCLo3OPW3DoBE7/NEkwEAcoH3KgDm5dXMFAubJSzLQAWdcKCnv0KybH3JbLpYBXVlX2yqtvEQQaHIlANODdAKmAQTz3/smZvf7Gl63uOisnE13H7NZt63adIqZnZ7fs/e//oJ2cnNinH71ub1yc22gys03b2mrp190SfXt2JmCtUGqBSYebciQmJ7ADSXev8v0GF3NyIMKZFG+839sWED4yxWzTC/x0b7aSC9ahL/xvm0ApyEw9sungA/iS4Df/6kufiKclHKc83wYaNpQy+2oTSMU+a3LwAjaBuyfEO+NyTe5XHK2AzgrQy+fAXoDwGOevgzqP+c59UwBfT/HLnAYw6gAwuUcB+cnlDFQUIJY72NeLoHC6KAUl4y5VxPPI2hRfLCfvDTR2KEqsMQ9BYOAjl217uxI0NduYR3XjWgbOF3uzKS5nMWN3pgJc5Srlefu9VUQ5c622txJnNJqMzGZA4P3OSgAwscwp9ptjcN4qy6xkXfe9TerapnXtXcNNY3a9tP16bfu2tl1Tq+O6bhsrpjNtlNg1nV09fiiX8wgKvzdtdhhlWYoh3zkALnJ3UxNxntbauKhscjS3Yj630aS0Yj4zvMvtem3rR4/dYTydyiUvSM2Gi7azt7zrHVYvlzY/PVZ/8/ILr5ut17br6K72tYgu6rsmYhsHtqA5c+trbrgHB/etvkZncLontJchudkx+crJnSKeh40hO+s9RjttLGCDCUt0OplKC99U4st3SAsYYuaHGGqPqPY1gJ50Kw8x9FlGfP3Uzk5P7PXHTyyvr/Di20/9hb9rNWOKRyjwlRWI36vFyggFQoFQIBQIBUKBUCAUOEgF4gfVg5yWGFQoEAqEAqFAKBAKhAKhwAsKBAA+pOUwMvvA+95tf+KP/X6bzo/sYtvYZr2x8/MLu75eW9f1Np/N5VJUpGw2Umep4ndTFCtgCIA1gB3A4eDM5B8oQB4+tk0t4OfOPtyiMLOdFWVpx7fOBMjq1cqdvF0v6FTQLzse23K1Ehi7c/+u3H1d06mvFwCXEUFMxHDbCjDffvDA+npr1+eXOgbPhVvNTs8Eb3EUV0dH9tavebcd3bltX3z22C63W6uOT+xqtbZmW3vU83xq48nUajpdxwBFdzLvE9wVRHRLbXqMBM3a3c47aRV5DAx1AMzXFX9MXzAoij9TnLHcw7a3y/3eVjsHl7iDR4A0uWVxtMoP6a5QnJN07Sb3pVOyvWV7wCmOXu/E1ZcTQJPzVi5YYo1HNrGRHY1M8c8cBzAMFCYCuhx5BPREcI7ve/SxR3f7ZgDmBVf3AGCFxJOzEnAouCr2PBJkFUAUGBwgsUNGQfLRSFHZHV2/AFac0hq8bxgQFL7pVuYbuNBTnDVOatsLni8B8NI26QXwxTeLO30/UgewWLmZTeUK5mu94PAE+Gp7weIcLYC7fN1GVu53cgEX40x6GA7YNHdoxvMA3Vnf2xQn7ba2DvC7vLbddmM9jnL1RjOakc1v35Zb/uFnPkNeuB2fHtsFncDoTNx4lrtOu71iyPm67g2ALE5avi+na4cF3fKysOmtW1YdH1tRVtbhnN9s3SGryHWzerO2PMvt/ssvC0RPZhNZdc8/93kbNa1Hjqf1wn3C3PjmChzPfdLtOQDmuTd9vykW+jkQTj5zL+PVHOITHtbFgP0dALOuSBjAdY5rd654aJIAhpuL+2CwtA9ucI+r9gU39Ik/h79jJRZMJpWdnh7bF7/4JTuuzHbdtf3En/s7AYAP6b9BhzeW+L3a4c1JjCgUCAVCgVAgFAgFQoFQ4MW94KFGKBAKhAKhQCgQCoQCoUAocKAKBAA+oInhN91f/9rb7Ef/2A/anXsv2fl6a+v1xi7OL2y92tp2W1tVVjadTQWR1Jmaj9UfKtCbIBDgBbgzuAcHKDMAJaAn4FYwVTGxI8uKMsW3juzk7MS6plFULcBQHbqdQ6fpZCJHLTG4J7dOrJgs7OryUiA2n1SK0921je3aTnDs7O4dOXQBZlcXV558PB7b4vjMmrZRRHR1fGQnL71kxdGRLdvGNn1n+WxmyxXQ2yOUm/nseaTzeGRt1wpKAaMEZodOUrlJgbVEFrvzlChiAOYQl4ujmGtSPzA6CgSboGcDpAYQ42LFBQxfTG5hpduOOKbZBlg69PviWDWPZ5a7Mwm9GI0EQIG8AF+Oic96iEUmKnnoty0T7OW5aA7AnKT+X9yvgsREeutzB8FgPP4uqKvZd9Ds1+ODZW4HwDfMv5D1jSvUbwDgH+uiVcyvWZeNpRvwXF8TGCYWmu5fvwb1BgOKX4jA5qwb1svIofmFOpfddSpomBzWA9XhuFxztd/bAqfvfmdHAGHil/U94s1NrmC5hvWxV1w2sDcDwhIxrPxvswmwnM/p3e07G202Zqul7TcbGwF/t431bH7AEZznNrl1S5sRVhcXtn72zJr12o5Pj+z86bmDdTQvS/3JGiMSumtqa5f4xVMKOG7erhdUFoTneYuFTY/psR6rz3p6fORR3E2n+2p1dWnHp2dWVaXNcRmz9tYrWz95ZD2u8ee4VeBZr+WeljHZ52iItr5x3mojgN8L3DcDkHXzr18LIJvY7NEo073Pvan3h7RutPaI3S48Pl7vI6kjPL3BaLODg3t6nXGOP3f+ApCHh7qEs1z7BgSAq8qOjo7ss5/6VXvl/i0b5Rv7Uz/xt0xsOR6hwFdWIABwrIxQIBQIBUKBUCAUCAVCgYNUIH5QPchpiUGFAqFAKBAKhAKhQCgQCrygQADgA1oO/APia7/mFfvRP/IJe+Vt77An12tBX3pyV6u1rVcbQa6j+cKBDY7EIpMjWL2n6QHgkXMXh+UAeOQOpa53LPgJRCKSudluBT+Jflacb78TlBIYxhFMNC4uWtyNxPPmueVVacWkslt3zqyYHAvwXD47t6Zp5JDc48gUtOrt9p07tm0a2xDl3HTqTAUuHx2f6vtA4MWt23b04IHVOJMBsNlYHbR0/wIS97OZbcZjuXYZNwBabks6UZ2IuQt3gK/JET04V3Gscs24PNGD1zi8A3o6yARqgt1wAXsvLn21O7lZ5QzmGHKwuq5DXPIAVwG4xC8XQNkUxXxMRHOKXAaSAVOBqpyHz4HLOGl58AduV0VtJzDMHE/GmRXpaziABYyT01huYOeeCQZD5hKUTE5PwcHkAteXAOXqUHZQrDWS+n0HR7SAP926OIHlhvaeX49+Tn++UIsMv+ODOdumnthtgu7nwHI0TOZsYObgHqUDeIbTl40Fe9y9e8tTPzBAna8DuAHEioUG+uZLcGoAACAASURBVO73NhEs3gsSOwjfG93B9AQL/opgd3LS7oG9m7U6gUf0SDet7Yg1Z2MBgJKO32oigNstr+3y8eObTQp5kQtg0t0L2JVju6ysWS8FgHHMK/BY99tOndcAUO4buoAnQF/Ge3pmi9u31fu7b1rr6sYuL57Y6emptXVj9+/es81qae16ZfX1pe2JUh82dLA4fKI80nskj7a7rn116f682QAx5u+9b9jQhKdYeEH4scaY5x7PrHj3FBWtcbOhBAdz4f2/WlUJCGsYwHatNHfIOwB+cxewj2NwpQOdHQCz5gDA8+ncvvylL9i904lNT/b2J/7U3zRSuuMRCvxLFIjfq8XSCAVCgVAgFAgFQoFQIBQ4SAXiB9WDnJYYVCgQCoQCoUAoEAqEAqHACwoEAD6w5fDut71k/+4f+n32lre/wx5fr61pWqvrWh8A4GbX2WwytRwXH//LnjuAHb6MFNXMA8ADbOWhiGB6gwG6coe6C5jjt7gXk9uRbwGHsNW2TWMlsc+4Vomh7VqbTqeCWsCxl195ybZ1r8jbclLp+cvtxvZA3i3dqwDgu4qMBkSNOe04s11b234/sorX7Ho7u3fP7r7lLfbkemkXRPVOKsEurtnK0nazma3a1qOXGxCjOw+9q/d5VK7ilRNEHdJuAWmAY1Dd4JRVf66gWYpBVjby2J25Qwx0eh2Qlq+hnXNm72SFj+GO5PwAXwfAHtWc0/Grr0Hjep3L85hxzxKrPLJmj8N4b3vA2w1I8/PwcKm849Zdvh5F7fHQxDg7HAX8cwR3DaeYZo3TxzrepYLVF+70PcASGCg3r7uS+VN/T7HQgHf+rlhodJdT2sGxx187QBaQl0vYdF3AYjzlfA2AfL7f2xWbDRK4lVM3QWxA7gxnL2tWcHqn+GYUkI58JHcwMHiIgJ4SAb3r1Q0MACZSWmCb+HO6aplbQD8Dxwm8723cdtZfX8vhq3kDcmtN7Wx2dkfXtX30hq2vrxSzXE0n7hhnrdPhDHzPiUbObXt9Ze16o+PgqgUECwIzxqpSZLKioCcTK2dzmx8fq3N3fXFpbVNbNZtZU9eW5yPdJ6+++jZbXjyz3WqtjmCtsfS+pD+5HkWWO2z1744tz4qbDmxpyrrL6Ottre863+ggsEscOBsyPAKdsarzGKf8EB2tju/k2JVL30EuX/Nln9Z9Wlesh9/6GHqGed3wfjP8ybjYWLKYHdmjxw/t9mxkL71a2R/99/66XS9TVvmBvRfHcA5Cgfi92kFMQwwiFAgFQoFQIBQIBUKBUOC3KhA/qMaaCAVCgVAgFAgFQoFQIBQ4dAUCAB/YDL3zrfftj//I99tb3/EOe3K1sq7f2WazFazBDUy0q6CsYG4uECvQl1y/AER6gQE3gKAtfafEM+e5R7sCdxNEEiDGBdz2cvgCBYmGxakIu2yaWucBKHMMHL4ALv6hw/Hf8urLeu26aez23btW5Jm98fANy2dzAzLWy5XdvnvPVuuVuy2BrNvGptPKLp49s+N79wSjj46O7dbdu/bk6tKuieidVtbgXAYo0q+aFYqFbvpOzk0YKe5n/gegUx9yyjUe/hGmTmSgrRyxz8GqXMIpNlgAncjaFKE8RCCDxXDq4owFurl50h3IN92sgEHAY3IbV3lpGeBdQBdYyvfoOW1sjFsZeCvwmcnVjLN26GNu+51gKZqNAHNyGydHM2BOPcTPwWnG99BHLk+RP8vzQtexy3Idf8c4RgBgM54PIBUsTrHVgs6pEnboMt4xP8m96bDRBOI1Th0zS5HPHmnNVRH/rL5goK/GDQT2z9HtKnUCw2LRCwDMHBBprbhrvs7fk8tXbmf1FRNFTDey2XxMvLZHPhMBTUx0If1dh9Gu81hiHK1bv1fUu5x6j0e4fYmDXq1st9l6p62cuLUd3b5l7W5vW4DuZm1XFxc2mU5tMpk41MU5L8e02XQ281hlgC8d1PT5FqXtx5l0RaeizK1bc891ihJf3L1vb33H223z9Kl97lOftnqzscWdu7ofdn0jR/Crr7xq9Xpl7dWVHMECri90+up+pWPXs5xvun6zotJ9wH3sfdA7rUHuezZ+DF5r10HbI6zvPNJZ3cXpPkp7DizL/WvaD5FlNxB3eIvUxocEk/uRA+Jh04ngb7oXh8joFyEwxyvKzGbTuT158sheOq3stddu2R/84z9jX/jy6sDehWM4B6RA/F7tgCYjhhIKhAKhQCgQCoQCoUAo8FyB+EE1VkMoEAqEAqFAKBAKhAKhwKErEAD4wGbo1Zfu2B/8we+2r33tPXaxXFvb7W1b1+q7BajwAPjgDMXNC1gZwMuLDmD1dwKp6tqauknuPo9+9VZYn3o5jPnAOYmbEgBclAJBPcAVeCzXsIMmXHzush3ZW9/6qjW73tZ1LYcj0bOKiS5KyxcLAygCKeW6HI9sfveeFdbb1cPHgqunL71k2/VKrsrZ8bE1XSunaF9Vtm1bKydTd8nuTM5njicISzy14qDpIk3tt4pJHgt0yp/KxQBAGb9KSM3GxN2mTlPcuu5nddCLw1NR0MBO4o9vem1dLbRAB4FUwcWdro0ZARbSfdyNxtYaHcI7jwcGTnatemrl2Uyw06O2PdIXB/SorKwD3CWXpXpZ9UFs9UhAVE7MrjcDEALmBfUcwO2LQi5sAb2kHzHaHG+XF3IOE93rUdHohHvYAan8pElDuXyBejcR4g7aBdL5ngCwQ3HmQW7f5PqlJxhozus5L/hRvcpokWCxZgoHaorqlpM5wffJyKOgcfN63DPuZ4+BZssBY+ZrfA+QnHMPAFyB2C1Rz401m7XPOyAzzzVHAPoeJ3nbWE4fMPqNR5oLNhMAcYlXF3Ld7eU6L0pgfuku7tKhfjWdyjEPWGXjBetgIzcxkeFswMitKCsriE/ue8WXl7OZnb30stbY1aOHdv74sdzUfH1+dqpY9GlZ2J3TU+va1lZPnr5wL6d47rSeh+7kwYHuS9avUfcEc4qzl2jnrtM4tZZZ033aAJHW3QBmFQ/N5gLGzLxrowTX4v2/PIb3FE0dGye4T3AOyyXM/I1Tdzi32OgGvKsLOHUFCyyPx9JycXRkT54+tpdPK/u699y2P/En/5r9wq89vnE8H9jbcQznq69A/F7tqz8HMYJQIBQIBUKBUCAUCAVCga+gQPygGssiFAgFQoFQIBQIBUKBUODQFQgAfGAzdP/OiX3i4x+yb/zG99umAyQ1VjeNnLpusvMY2ElZ3Th/3QH7/J8fcvcJzpjtdYytvg8cKgHAeq47Oznmtm6sbkGXDoDlFs7oGN4JJunI6tHtHSSDEkd7e+Utr9r18srK6fQmllkuQc6f5Xb7bW+3rmnt8Rc+b/u+s7vveJcdz+f2+V/7Zb0GtyKx0bOTY6Mjt2t7gcP8+MgsL+Q6JZ6a+GnOK8jYtt7vClRiHJlH7zqt8thjdcYqcnovd6i1vWUJdAKj+roV8E1FpzoGfwdm4UgmwlpuSeKz1ffrEcOCxtnI+paYYdzIveXjzN3YANjZxNoiEygVJKOXtsedurcdAB/HrmKF3Y9JRDD9stu+t2Xt7m6B7RQrDdAmIljOYaAlPbXrjcDovm1sRNcsjuzJxHZAznpro+Tk7ovc+qMTqyeV7ZhzwWsH97hvizEfmeaR6+Aa6f0FiQtQ39wXLq4cy/q6fw+oy9dw+rYjE/QFCGvOxFJTV/LY+4GJ71bHLPCW60kfANs90yjYO5bTma5jwWDOBjFFR9Zvcg8DgSdjdxDj7B0TeUykMs74rNBmgZsYZa6rrm3Px/m5jZvWyjJtYhiPtKnh8ePH0rxerrX2T+/fs/Fi7nD1nNjmxuYnx1ZWpS2XS0UyC87b2FZXl1p4dd0InDKxFWthOrP57Tu2Xa1t1zY2oVcbV7AYfmOL27esXq0EvF9+6YFtLi5tc7X0ezpBcTYS6H5PixuYPayPdEvqO0Mcc5EVN2uVDmBc5GxE8PWrV+j4/v7gm0kAtb5ZhG8RaY05eXiPSLfVEIF+kzTQazMKaQBt00lDjqc/Na/P3484fkFHueKpMzs5PbGr60ubZp2977V79pf/yt+2//X//FQA4AP779ABDSd+r3ZAkxFDCQVCgVAgFAgFQoFQIBR4rkD8oBqrIRQIBUKBUCAUCAVCgVDg0BUIAHxgM3T3zrH9wMcAwN9gDc7XphMwwqkI1Ek2TzlxPfb1+T87gDKDS1jRxqCp3qNqgXw4I6uytEKwcy+wuut31va9QKsgToqLJVoa2IQzUcdJnmGAVD7OrZpWdnJ2Zqura8HPHKgmByJRz+A9HK5mxdHCls/OzfrWysWRPXj5Lfbk9S/qmEBCInhxVtbXSwfSVWXF8UKAUXG7RED7hcgNLSCNo7csBLQFhrtW18n15FwjDtZ6a/1yaft2JwBVzmdyADfbrUdal/hiU1yzn8CBLs5RgGXdytFM1C/AuGsbq44WGivPA6gRIQzAVAdvmVuxmNuoKmxUOHAFpOHkBX4zNgAnrl9pvB9ZOZ1Y0+9su9kKbI/LQs+T4zTLbfnkseVQ+b43mpj7NgHpHjf4yCaTmZzTbb21Zrm0vgaf45De27gobD9bSM9mNrG6Kh16E1fM5eKgJdYY9zAOb80XenvMM7BQocEC1g5vAZKsL5y9PAfnq0dA+59yHOOe5nkA9NRxTB8wEBK3KU5Wzktncr4nzhkHsoNpXoOjt2SMaaODnNap25nXAq2B18Rij9pary9TXHFJV++I9d5aR+RzWcq53da1R4cDY8/PLd8D92s5edkEsM/Gdv7osdWrtVyqNZB9OrHyaGHz2Uwx6+1ma+vV0ibzuXc5d521y5V1263c7e22SZHKO21ouHXnnj189FDzxNwujo7lCq43tS1OjnW/sIHiC7/+aXvplZds+eSZQLXct7iqWTPMpSLM0x0oN7y7mhW5nPq89R6AlkUloN83rF2Toz5VLt/EYauLWw5f3OPe970jQltfH3uiwODMTjHaOvvQAaz3GHfAn52d2fn5hRUj3/DAmLUZA/d2Aszcj35OHMCl3bp1ZvX60urNtb33t71q/9V//bP29/7+Pw8AfGD/HTqg4cTv1Q5oMmIooUAoEAqEAqFAKBAKhALPFYgfVGM1hAKhQCgQCoQCoUAoEAocugIBgA9shu7cPrJPfv932Te87322FtAzuQvb1p12QBv+oVFkuRVAWqCbIlnpTB0Lbg7ARnGtuBh5rQDvSMCnyEBt3iUKcCT2Vj2ixN7SIdt1gqvAJj7Xn8mF23W9IO90sRDMARAThQuMljs4zwXWBHMBVQLRY0FaopK9rza3zXpj0+lEkJDXNdtawC2Tm5i0404gCiCFM3aHSzQrBLpaXLGLuRy5QEhg7L7pBKYAzXt6YNvW8qq06ujIx7KtbUSPKtHKgDM6hNETYD2dCCAr9hqXLrA8OXiB5/ydoF/czNP5whoidrtWzl7iteV6xDUN1DyaWzGfaR76zt2m7WYjuLlZryynAxgAjMuY3ljMpHIdZzauJor67prOttdXVpW5tZdX6vHlfID7rCwV2YtmAGDOXa+XGosiunH+7ve23tY2phe4LG1869RqIozl8E1RwYp5hhfuBevUIS2w533SOHlH+7F3JOMQTZHRA8BOtnDboRlrrN8p/lnOX0Bveh2ucUVIpzXqceVEd4tVKi7ZgaNHPmdASb6Ps1eOVfptAYqZALY6hNGZF2+2cvbisC3Qn00BONdHYxuXpe2ysdZtT0R0io7en19YiVuZ6OfzS1tdXtvs9Nhmx0f2+HOf0xh4APqJgeY4cqqv1u4I7jqt/cViIQfv0zceuYOc3mHMytwnRWHrzcpm84VNFke6Pxg/UL7ebqyqJopmn0/ndnpypM0YXAPjlDefdbnDce1vThxTwFdR5MSOq7xXsJ1NCtxPOH2zMddvGqNi0+Vgf/4GN/T6yumbeovHY+artzKjI9w3AqCzu4I9OtrhL+89vI6ocb7mLmAdh7XR9RqnHPRpPTnUJxHAwTLjvH3r1Npma7/+6V+37/zWb7S/9bd/1v7Hv//zWpfxCAW+ggLxe7VYFqFAKBAKhAKhQCgQCoQCB6lA/KB6kNMSgwoFQoFQIBQIBUKBUCAUeEGBAMAHthxu3z6yH/7Bj9oH3/9+e3J57dG0QK4EdIChdPTOquoGDgkS0YcK3MX5mWx/gDKAG68BHAFZ8jKzgvBk+nQBOvSetq1ckwBDoplxGPIQ2KsbvVa9w4BdXLGjsU2mE7v/8ku23m6txgUpZ66fDzg99IwylqbtrJpP9HXcobPZwtbrpaAvDmQes8VCIBAwBkAeYp11HCKMcRAWhW2229Rn7MCKKGicscT07hkbIA6XaDUR0OTv7XZreV7YuCoEodbrtbs/UycuoBaQzVjpegV+4vLlawK9AMXR2Ap1y2bSZHV9rS5itMDtW1aVlfO5ul2zSSXw2Fxd29PXX7eu7Ww6m+k5Ds92Hlc8yuTwxj28LzxCd31+bs22tcnJsa0uLxT7vAUgZpktjo8FbAGE6MExc8AtnchpI8C0zAWBL1YbWwMAcQNPKrlhR7O52WTqKz4fK6qa47BOxmgM9Acqdq2gL2ivM+K3ieP28wjK48DGBQxQV8+sO4LVJwwOTBsAduqB9U0GApEjj3IGEgr6Dl3AOGr1HHcJE2Otz+U2x/FL3zV6JZDMWmQsnBfgCgxer2xXt5blYyvu3xek1/yr97Y345q2W83JiO5mNkvkuV08eiKH/fHpqT1+/XVbXjzVmplMpzZdnMjBjtN7fXHpmyG4jCyz01u3dLU4aZ88fGQToO5qpahuRXwD6BdzO7l1W+sN8DudTuW0ZyMBGwNY64zt5Qf3bbO69r7t5J7VpgVFapu1bXMzvztRYbRBL4f4Rel937s+xb7T1Lzjdb1AtoB+AvCsI/WAKwLdwa4c16zjtAngxVQBNHYQvFeHNKfVno5RpvuRzwH+QGe549UjPNKxXn7pJavbxq6vrtLmkMxunZ0qCvtXfuWX7bu+9YP29/6n/8X+9n//DwIAH9h/hw5oOPF7tQOajBhKKBAKhAKhQCgQCoQCocBzBeIH1VgNoUAoEAqEAqFAKBAKhAKHrkAA4AObodtnC/ujP/J99rt+5++wL73x2DYN7l8iXd3piwMXgDMpSo18ADvq+FXssEeu4rjkE/AcQG/X722kgk+P2FWoM/Bv54CYHmAg3yy5V7fbrYNfOShxvNLw6g8AKzDz5NaZQO0AgPmexkGXa3IQCkziOp2Uckie3Lpl66srxeICRuknPjpa2GQ29fO1HvE8uJPBYEVeWIGTlt5buROfO58FmJutj0sdxg6fgOTAMeCuR2XjFvaOYMYIyMYlLGBNJLSO06ToWgAe3kUTGAVgj3BnyiGMDmgJVHPwhSO6KCurZjOHaH1vlxcXei5zpTkBYFeVPpcLmfkBytHHyjmaWvHU3se7t6NbZ3bx7FwuU46B/tPJRNB0cGjP53OBSlyvOGbRXB3I2Vjw9/x6JfBK7DcPQP+oKq2YTW1cVnK37oHbwMAU1zwqHRYPjt2yKOWW5cREW+OU1v6C5DjHEdzte7lRBf5YEIKLHl8OIAUUDxsCgH96KL7Y459ZFyN0ZDPAptHzFQHN6pVDGMiZOq8BpESO52N1RvM9Ph+tN7Z+8tTO3vaKjWcLq9ta67KaTDxOeb1Rd3RD1Dh/rjZypuJR3VxeqYv51oO79vBLX7LzN14XeGY+82rqALXrbHV55dHS9N9OpzcbFoDH681GHcVEQQ+OV6KlcYyrd7kq5RzOi9LOiXtuG8uJem5bu0UHdlvLASx3b9rQgTbcf0PvN2uYTQMtEc8pG1rObQK46ehGK/lxWQcA4r3uMQHd5GwWtCXGe+QQGfd3MfbOX9zeQHPW9ZAoMPxSw0G6dxCrQ5hruukTN93Pg0vZX5tZhztZvcxCx3LJn50e6X769C//in3773qv/W//xz+w/+a/+9+tDQvwgf2X6GCGE79XO5ipiIGEAqFAKBAKhAKhQCgQCryoQPygGushFAgFQoFQIBQIBUKBUODQFQgAfGAzdHYyEwD+8Hd9h33+9Yd2eb0UZATugHaAuHxOZOsAaYDAQ/+vIntxRAJ8iaQlNhaHqJx7uDf31qcoaOJ2AaG4LomQpcMV4ElvZ407N0X5AuGIkQb+CDjtzcpJZXfu3hGsxCVLbyr9rENUNGBpcKWOi9xwg+JuBOTKlToeC9BxLbiJeb6ia5PjUBAKPIdjUTB5J1DbAQkTfHSQu7O2AZ7hkvROU6DT0OU7UQ/szq6XuKk5RgLJYLL0eo4zAO7pZKpzAmQdXmW23qwFvzjBbDKxnbkjGpAFxKybVo5iroO4bj6/uLzQ/CgOu3cnJnMzwQVM123uAJQ5wRHLeQSzt1tdI/BMsDt142p8Y3duMw4A29HRkQNONgjsOzuaTm0CzFbFb2erdW3Xq/WNXlyHXJpAYnTod0ZvbgkUFiTGEYq5c2zVfC54yOYDOnblRkX6jDkkZnwkZzrQvJhOLcf13AMcGQvAtvDeaDl5Tc5pIpo9YdghrtayAOfO+k0tAMy5AJzqXpbDeGR5BfAXvff1J2d2Y1lyM4+71jbPzuVQXpydqV9XGwz2vc1OT9TTK7d521uNG3e1Uk8uLu679+7ZerWy7Xpji1unev7y8WNbnj+96c9FK0B9vdnqPhDkZ2PCZGKb5VLrcnp0ZOM9c9nr2Hx/fnxik+nMdqO9lbOZHL9sAijy0p4+eSJOfjKf26Kq7PzJY8Vf89DxAa6KfOa+u2kBFmDfdd4jzRpkjfa75ua+1HsBDm20GmF87rSpwPuynycEcN9rHrKxgeQnRGjTZSxw7Pcq96SgsGKpn4NojqP3EpzZRJmzuYCe8bSeOQ6R19qwwvwb6y1XV/jxYqE5/9ynf8O+5be/2/7hP/nH9tf/5v9sdQDgA/sv0cEMJ36vdjBTEQMJBUKBUCAUCAVCgVAgFAgAHGsgFAgFQoFQIBQIBUKBUODfJAUCAB/YbJ0dz+wP/9DH7OPf+xF79OTCHj45ty1wJUW54nP1uFyHYROckckxKJOfYm+pTiUSdidHITAJkOTNvzvBODl10+yrW9jR040jFICmuGdzZyGRujhPh97PoirswYMHgj7EL+OQBDQ5wHruOAReAYDV9Stn787hLL29u53gLs8H+um1ct7i/HSnYZ6X+rPtG8tGDkmHblL19Q6gFKBKr+/e+5BxDescfS+nYoMLGjdy+r6A1gs6oimwFvesIKvtrKgqMJpcnwBxNJwUgE5A9d7KIrf1ZmubuvFeWuAz3bO7vT07fyZ4WsklOb5xSOLa5evANWKAZ3Nigb2jmb8z9m29lRN6cBqrYzVdN3BN/cI97lqPaWbexvnYbp2cKv4ZyCu378hsW7e2XK20LoC1gt39zrabrUeDp7hvXNiAYJzgfM3jmf3/2RCwWq9t0xI/DuieJbepawVc5MHYcJoDzwHYzDkaz2czB5JZrohkYCDwdJQVDgj3vXV1a0VW2uxoZs1qLU1YUzhSxzmO9ZH08cjwvVWTStHYF08e275rtd45Jz3TbGKY4XLG9a1+4k6bDgCwjPdSMdtsGNjZbDoVRF9eXWlejm+dqJ96eXlli7l3LHNzOPQd2Waz0b2C65u/swYE7wf3OV/nvpMT352wvmFiohhyNitwX63XG41xhjO4rKzeruVg94xp7kPvZ9Z9nCLd3dnv9wYqMI/qAC70SuqSPYRbewT8eXLl7nytsm48gtyd+qxX9QszJ6QBAIM19wBgNi+4q9t7nVOdcLp/mVv05bg8Z9PUHqGujSncM73WAWNm/gDVrJPjo2PN+bPX37APvv9t9k//2T+1v/Kf/w+2eR4wcGDvyDGcr7ICAYC/yhMQpw8FQoFQIBQIBUKBUCAU+MoKxA+qsTJCgVAgFAgFQoFQIBQIBQ5dgQDABzZDx/PKfviTH7bv/d6P2MOnl3Z+cS1XqTo/eeySuzJFGU/KiVyiHkncOzhSV+deEEaOS5Fh/zsAtMLR+MK/VgBfPATyiJglIrchytbjigFAQKEh5lXO1Dyzl19+SRAS1+cAtoCG7mD0MWTjXGBu6CWW4xBY13Ya13RS3UQKC1i5DzUBQ3pGSwExgKdAZ3IWAhaHTlr1yYo5E+g7uGSBYDuPg5bTFCBpDrmImgZmpx7aGyCm/lZicc1hsFyynXpbHfDRg7tzbQDogOserTyim8cAt7fN1uFqAmru4t7ZbDG3zXqt889nc5vOpgKTAtAJFpdlIRgJEQRgc2hvzHWwp3hmRVfnmocBJi9mc8FuXSvuWRyYLWMHpo/ter3RsVbrja1WK48NBjwXhRzduIBxM3NdzAHXKydt587vOumA1nLp4hQuJzfOa1y/fJ2e5hpXNpsWskzR1VNc3sB1xUTvBMqzcmLXy6U6YfuGnuS5z37qnAa8r1ZENnvs+e1792xxcqJ5XV9f2/Wz8+R0vtbmgiGWOEMX9dOOBYm1YcCLa215vfQ+7AS5ceQSd46GjI3zHZ2ealMD1znEavc7Om49gp0174BXOy8EPAcH/uB6ZyUDvFnTfL+qJnLmo8uwqcIdwEd2cjz3rl4mWIB22I7h963uCq0vALs78eUWTz3IfO6bFjwSnvcDxZ+TAkAMQHpP8A0O3verXuedR5Sr3xuHNk59Oe+9qxnwz6MnISC93yhOmo0VvhqtqkqrisJWm41is3Hcc39s6lobDHBOM++cRxseFINd2Jd+4zP2bd/29fZ//eN/aH/uZ37Wls2BvRHHcA5Fgfi92qHMRIwjFAgFQoFQIBQIBUKBUOBNCsQPqrEgQoFQIBQIBUKBUCAUCAUOXYEAwAc2Q7NpYT/4ez9kH/3u77SHT6+t3rbupBPUdXcej/liIcCSj3NBP9x6AkQ7dwzi5NPnACHgZTayLvX9AmngYQNoeg6APZYXYEu8LwBtOIacr9305QAAIABJREFUg3KUQmoAu5k9eOklQUjGQc8w0JGH4Kjg194BMfHF6mp1Z7CA8G4MWZJrVNGzbX/jNhx6fBUxi3sYQJUBgR0q42jmNcBdj7HNpAH6OET2iGQgKy5SOWmBdAncARZvoFmCaYwbqIp2ACugFoAT8LVUfLSDZeC5jisYuxOcl5NWzlSzyaRSHC7nEAATZPYYXa5DfcN0LgPM8kKRwN7jbAJkw7VzTXJzAitxYdPFrI5XU88s1ztfeD+triXLbD6bKlp66AxmwhjHfDFT9PSTp88EGpfLpa1x2aZob7QaXLzSNsVSczx6fLc17k6zPW5Wdfu2Nx3BQ78yuuEgBqACDFmzfG06nVpZApcLOYFZt2xUaDZbAVI+6Ha+ury009NbOkauTQi1PX36xOOh285yOpbVd+zr6fL8qa2urgSr1bFsZrPJVMcGAMvdut8JtjvERf+dNjcoxllwl/OPbLOt5ahH/3q7sbbbKc5bfbeAULqPOdZ2q9cPsFdrRuB47I51YpSJyM6JsW6sblj3OJcr9TDjRmZttB0bLkY2LUu7e/eOlbn3SXsjcXLvpnXJGlRWNOsesN/5umLOPTDdn+/OXo99Z8z+fuE9ylqDyY2syGalBIzdYZxgc1FmtkvPG6Llb3qbtdnC+4KZ727HevT7taoKbSBAwwLH8N7joDfaFOGbGgDJvE9UZWGL42Pp+YXP/Kb9W7/ja+0Xfv7n7M/8pb9j117jHY9Q4LcqEL9XizURCoQCoUAoEAqEAqFAKHCQCsQPqgc5LTGoUCAUCAVCgVAgFAgFQoEXFAgAfGDLAQD8yY9/u333hz9kbzy7tqbr5ap056R39QKw7t69J0gL/KI3Ve7K1A8M/AXCyREscgcQVUavuzIF+cBNnuvqEdC4JHE25sJKuPgASB4B62AVQKQ46LoW2AEAC4aNTGAKezLQD1hEzylQy3tKcyunud2+e2RrAbnCnj1aCm4LXueZnKYemQskdqetIq5nU4G1vmtsfb3WGIuq9G5SZd165LQMnsCvBESBgIBDjQsghht5tJebF4CGXrwOPYFhRT5WDK4ga+oSlnbZOLlZvasWmAv8zgsHt+rBbRuHigDg6UTa4Zzm9TreCMDdChby4JrpP8ady7XLpazu4lxjQFvgrMCuumBNrwc2C9z3e5tMSrlqmR+ALE5LIO9sWtlsNrG+c2iHn3N+cqznXj57qujhzWZt222tD9YXGgB+izIXwKPbGGcwr+GB65XroDNY0b8p8lluZEFpcn7dYbvZbqyiC3mzUZcsc6XY6rzQ8YlolnFWGxXcXSo362ajtTypJt5HvN/Z+fkzrWEimpl3XMOsSZ673ay0ZnCec18AwI8XR9bvWquqysaj3Lb1OsF/X7dd405uRZtzvUVuU2Kv29Y29PtyP7EBwog17+RcFvjUHLnrGYB+A1XNNxWIoQI7S7qUC5sv5nb57FwbIIY4dPqa2fiwXK8T8B8JCt85O7NJxSYH12HsJdh6ju5L7i3FOOMm14lu3ObaVKCeZXfosz7lhPZD6JHM/2/aLMGa1rdTZDv3Ah97/enx8O6kd3CsKG8At5zEvGuMFAmvdcv7ToLyrNSuIVZ8r5hnve+wOQP4WzmUPz46UafzZrm2tz6Y2S/+v79gP/1X/q4tNwf2RhzDORQF4vdqhzITMY5QIBQIBUKBUCAUCAVCgTcpED+oxoIIBUKBUCAUCAVCgVAgFDh0BQIAH9gMzSa5ffJj32rf+Z3faq8/uxbAEyjE6Uqnab9Tv2tVVgJ+AELgobsgHdgAbAXV5EwF0OGaddeuPIECRqb+WP4cOoAVHw0E5hgp7lYQKRuLPQEhddzUJXvn7h0BO30zdbnichQ3zXIBQDmQ87FNF6Xde/nULs4vbHVV2/mTpYA1wOzFCF2xWmAXICvL7PTWmU1nE7s4P7ftaisYrH9oiTeO5YxVxDUMEjjL6zuPHlbHL+A8z63Dxdo3ttt7PC6AdjRODsi9yT2LU5SuX+gYEFJ9xHsAKK5Lj8n2LubkMAUUtr21OwemPHCAtnUjz6+zdyDYSOBVLuGR2Xy+cLCbemmZE8UKJxDMfNK560Dco40dAHt8MA5T4CFuYx50EPPAwXo0n9nxET3DwGXmDRfuXJ2511cXtlqtBfCJPeZ1xBr7Otkpzpc4b1zejJt+XAZct43mBDew3KRAQoE9Ip+3Wg9ZRvQvsdd7xTSvV0vFfwva7nsrMjpoAcCVxslmhKZ2cC6QvtnoOae3b2kOtuuVrZZLxSajAc9j04JcwwKTvsGB13E9i/lCxyWqmWtlDtveu5aZBxy5cqIr0tg7jtH59q1biqG+vLoSzJbzvSiTEzy3QkAU97r3TzP/bLDwSHYHpoLt+11aM5mdnJ3axdNn3nmNa367tdl8Lte4NjqkdVRNKzuaz+1kTkcy615E3Netxulrir+xppUAkO4P3cNEtLM5Y3AAJxfxsAlCt8lN1ru74vU+oY0P3U23cZ5c1Gya0IYObXJIzmMiqIHROONTwgAXxQYFRJTbGAe0NomwCYK1mhzy6X6QS7gsBICJPS8mhW0uV/bSvYl96ld/yf78X/07dgmrj0co8P9XIH6vFqsiFAgFQoFQIBQIBUKBUOAgFYgfVA9yWmJQoUAoEAqEAqFAKBAKhAIvKBAA+MCWAwD4Ex/73fbh7/hWe+NiZTSDAv+ALwAywBbxqsSuKso5OUaHGFwuB0AG4Nk2rbsHRykiFpI0wqHr/NQTmT06dujeBTlxLqgZbtkBxlbzhfpUu6ZJAKm307NTm5SVQJecicQe7x3I4vKlT9gbTPcCaON8b5tNLeevxiDXaSnI6N25DmSBaeOssNnRQq5RomMvLi4F2uRUTO5g7zkF5nnPqaBVgrtAaWCsOpDl0gSUuSOW8XZdY33fCnYRBQz8HPp9GcMkwU8gHO5HYOPwGKAaILHbmZyd6vtNrkn6bPMis555G4+s7jqrt8BW3MWpN5UOXOYzAcmhl5Z54Bpx9TJ4nLPMgUcXuxMc0MlxmX/mkXlmzMDxu7dvqVcZllgUHg8tV21RKsoawMlx1oDT5GgF5jW1g0muA5c2x2KNcU17ZNzv7epqpfGjDdrKLWp7Ac7ttrUsB2rj+q2kCRHXnBcoC0g9PjnW63FMb5PDHDDKxoTNamXdtras8I7a6WRq9CgDpKVtov5sTAA415v1Tbcsz1nM57Y4PVEstKLA973WAw5cuddxYydHPDAVQA5Iny1mcooDuQWJcd3uAJrevayeZYF53xjBWpZjOt0z2jzB0hjv1W0LCD86PlLMNg+H93Th+uaNIb6Z73FPnN2+ZXeOForq5sGmACCwIsQTCNamDu5FNi2k6HadX5s+0j2TNjuw3qu8uIl2VuR6733XzKcafrVJopPrW92/o71NiknqCjfB6sl8asvVSudECK3/lAiAW5k1OcSo+6YTd/4Pa5W/88hwfVeVu9uz3Gazqc2P5vbrv/Jpe+/XvWJf+uJn7Cf/7N+y83X8p+jA/lN0KMOJ36sdykzEOEKBUCAUCAVCgVAgFAgF3qRA/KAaCyIUCAVCgVAgFAgFQoFQ4NAViN+6H9gMyQH8vd9qH/vw77E3ztdW97hMWwe2QNW9R0ADBgE6co2mPx3m4hL0PzdN8wI8c4chsA0gxqPELps6RPUnqbCCqx4BC8QDPPV7s+l8YWsgHU5MXJVjs7M7OIArj1mmA7jvBJwLOQ1zdxOPAVAeuQt87Hb0l7qzlcfQp8rzdVyusyjkHAUY4bwFiOKg5TrpiAVKuUO5dWek4qsTkJQZ2aOacRdzjFbdra1lAM3kbsaVKsfiaGSTAhgLFHY3KqBQTlM5Hp+D3zcvFQfnXBsxysLcSup1UDYhplq9soVdXq9ttV4lNyZz4NG5ODizHIesuzNxaaPvMA6+jisZmMY1yz2KvgKNmbtbE3TTyUcju337TM7dqqjkcB5ALWARUDv0LQMoBzeqIr/bDkOrjUeZuoJZY+7qBpy6I5tuV5zO8/lcY0intLrZ6nNgad/hPG8trypdr+Z1ZLYA/M1mtlbHbqe5qHCPoyGOUbqJLy+t2a6trCZySfMc4qZZD/QEr1YrK4pKYHmzxkE+tqOTE7s8f2bNZm1HJ8fWbGuBXCAzrvlxniKR2YowRGrv97ZeEVHNWvOIYjSQ+ztFXrvTnfhyd6mXKaobOA1w1oYCNgAAVy23/cg7gOVDB/qqJzrNqzYjuMNb4DT18rKGH9y/b6dHM3fXc+8BaOUyJnIbCO0R5R7r7G/X7l4HuqaIZznwfRME80w6gJ6X1jKbMtg8wloSVJb7nGN4dPykLCwz3yzA4/j0xGaLhZ1fnN+cb899lpzGHY5nQDhO+9QLzBOH61Z8fHo/QTt9FDjAS62Bo7Nj+9Qv/Zp93dfcs4ePv2g/8VP/rZ2v/mX32YG9Qcdw/nUrEL9X+9eteJwvFAgFQoFQIBQIBUKBUOBfSYH4QfVfSaZ4UigQCoQCoUAoEAqEAqHAV1GBAMBfRfG/0qmrKrNPfOzb7Ps++h32xvlKDtON+lRxuDpEwkmIY1a9seOxIKMD1VSE6w2fgp64T4dJloMWAJyiZIvU8el/Ty6+BGVxGgKLOpyoKRoaxyjH4HvArqNbZzZfLAQ9G9zBbeOuXo2tdHCVeoP9z87jhomFHrt7ESinHmOAb1l5fHT+PM4aeATodVjl3cU4a4HOQMq+ad2lnK4FKDrAUcUn45heLgXjqulMccGMHUci4+a8+ocbsKxr5Xomxhp9cTcD++RmfNGdnGKFPY4Xp7SDb9yV3q28B6fp+jg+blMihgf3JnBakJ7o57zQtXknrkcT80Sub3AME5fMOAZICBBV7DdAMcV563i7nZ2q77eyxXRhO+sFaoGFdA6zbvg7GlyvVg55E6jj3EBrruHq6toePn5i+TizbV2re1gOT7mpc11TNSkF/znett7a1dVVcibnOm6OC1lu2p2Vk4nNpxOB6d3Io8QZC/PM9zWXTWPblUNyrY8ss/nRcYqaBibzOmKcfa0CFLkOQdKmsaoEpudar8BfIrTZiAAAV2T08JHW9/KaLt5eAFTubzZMbL27mfPTsyxgnAOISzmYAaj059IFPFybnqMO6sHtTrWuw2Fv7PUH0PpmswPX7YvBbh0f292zY2vrVuCf+Wfehw5g+coVRe5O3yHSneOpq5cu7NbhKRsXuK/4uo5FXDff55pTHDWfy8GOmzcbG+8BxIk7zPV1WeLqL4q0EWKs8eBq517qUwS1O9b92jOBaH8t9wLAWXHZ6d4uCjqzSwH/o8VCHdW/+ZnP2dtfObanTx/Zf/pT/6U9WwcAPrD/FB3KcOL3aocyEzGOUCAUCAVCgVAgFAgFQoE3KRA/qMaCCAVCgVAgFAgFQoFQIBQ4dAUCAB/YDJXl2L7/o7/bPvnxj9iTq421u51dL4liJcZ5bGVOLK/HHfOBQ7JUvCpAie8AYlKvLzHOxBMDY5JTFIegXLY8k/hXT4V+U2Ss94SOBUSJBhaYFHjeW9d5DC0wawFsnM30OYBx1zkABmpOJjMHYETZNq1/vcysbXqB6bIANg4dvH5tQKIxLlL1+o4FYXFYDg7nXdcKhOLqBRwKYCbQBgAG1ula6OPdD5A59fbSHTweCQzOZjNBLkHgHtdvr2jrHXCRaOMil3t30IVrl+cx9bN6raqPGYDIODaKL/aYWy//decmYBFwLlekHJQO8wTcFSHt2vIYQCuv5Zonk6nik3HqAtvW65VgnKK/1YebXMDpeMzb0dHM5pOp1okii9M56cMFmjJXOIFxVLtD1OORAYeAY8Z7fb20Nx4/1deIAWbOGcMAkImYBgLPF3MBSZzBjLmuh8hxIO7eFosjnztgteKsfQ5uopgBmrjb5cruBVhx+bJwyolHi6MdugqK47YdZ3Zycio9Hj78srua0Tobq8e5ynOrh/lIUJIOZj4GSCmtt7WVVSWozFriuhkzc+CV0gM4JSKZNeEdttxzjINNCa6tgr89Kjv9fXDSD7Hq7tR1pz6Qmk0N6nfWpo6Rve2le7ZZMR8OVX0zgMPeAaSyKUEPRZ1nmt9NU1tVVXo+2jUbHN6Mj9fh5Ad+p25pbURAazqt3UHMfODOVqdzcptzCl7DtQLPByCvew3Aq07x5+8v0pTrSGCZDR41zvw+weGcY411zccnZ3Km4+L/7G98xt7zzrfYxdM37E//1N+wJ9feYx2PUOC3KBC/V4slEQqEAqFAKBAKhAKhQChwkArED6oHOS0xqFAgFAgFQoFQIBQIBUKBFxQIAHxgy6ECAH/kW+yP/PDvs6tNa8+uVna9Wtt208gVWRVEI7tzEgA4Aq4AgYkKTk5eLmkAvrjxgEmKpH3h+0BKQSm5Fz2adngIHOVERfe23dRyNNJXqqjj9DzA1MnZmc3mMx1nu8FRSbzzXvAXtx//IKJnt+1wEnc2nU/NiOTdm1yUinwezptiqzkmIG61XHrsNX23iqbuFWOLBu22dqCaekjltaR3GMDIcYikTn2lgGxcyoBFnSsHFM49Rjr1+xKHC2gt8/KmK3ZsDnflIpZb10EyD4/KBbAxHu94BcwOwA1wDoTj77i39Xy5ev31uGjl9Nx5n60gbOo1rht3+vKYTCrLy8Im87nVm42tl0sBcOD5izCT69a4UmfwyWIh2DsAywEK8jUAIOfYrDepV9cU2cxfSlzPk4k9fPTIrtdrub3r7UbzT3czZ+CYs2ml+PF79+7bZru1Z+cXcoJyDJ6La9gBe6Gu4el8ZrPpxEaQUMf+PjZ1IAMKHYoTEY6r+Pz83HUHZrZd6vT1OOuimuh1zXajqGo6pqdVaex/mC3mtms7W6232hTBOmK9yAWcYKZ35iY4ajhWgfOAUXc4A/KH7+OyrcqJIqrlghf5d5c98c0DyPeOaY/p9hjz/Q0oFdyXE3estTydzjyWm40AfW9tU9vbX3lJ8ztEKw9u8+GeHRz7HIN7lUeOK5gYd1zqXZPA/vN7gnuSoQ6u48GBz4vQBVcu61u92TzYoKG17mt+WPtD4oDf9yNtJgHgyxWfHMB8jRWt2GwB4E5rHbnU/ZuTUlDZjFjvPLM7d+/Yermx0/nEnj38ov3pn/rP7I3z7YG9E8dwDkSB+L3agUxEDCMUCAVCgVAgFAgFQoFQ4M0KxA+qsSJCgVAgFAgFQoFQIBQIBQ5dgQDABzZDVTG23/vh32n/zg/9XuvGpT25XNr5xZVtt7UAlKJ96QAd+nNzwJ3Hyw5AykEVbl2ArF/gGodr6gf2GFnzGGFifRPkfBNATtHCPJcIY6DVAHjoqt3vRjY/OrLJpPRYWkyvChAe2WyKw7bweF+6TAHH3c7K6cSKiUci902TgK3Zdov70eRm1Dna2kb7kQAi7lJ6fs9u39KxiXMG6gHPFMObgBQXioNYXcDASPXx7uTcRR9Aa1FVNjs5ts16bfuejtu9NVvA015AEyipSOeW+FwcyERTFzcwd1gqAwCm79U/d7cjAI9j4I7dbDfqTOa8isrNcz1X7uXkDB6gWl1vBT/lfB7jKG5sW+OqBRZnlpW5HZ8cY7K1brNxqImDdDSybdPomhk/Q2EugJ+sgVunJ7ZaLb07OfWwAjVxgK7RIMUKE8sMFCS8mkhx4pw579VyZdfLax0TJziPKh0LMP3yy6/oOKvVWhrgniXqej92V/rprTM7f3ZuRe6d0MRGTyfe+4ubWK5f3LDq3e2kgaLNianGVcx14QpmPGOPF7774IFA6vXTp3Z+fqHr53snxydWVIWtl2u7Xl/r/gCUy0lODDYAWGsdeIof2dyZPjbXOrnRtVkiuZLlsh55HDkPv6/caD9shACUcnycvQL+6413+LI2028EAP1ae7NZijn3bmj1Fddbe/fb3iqgzfxxjToH3ci6f/0GVtxzinROVn/N+RCxztphXn0jATHQPlBeP/QPczwe6IUGRF8zt8N1+fe8t1uOfTaYaHOIv184A3a39rDBRO7tFAPN8Rti3ul0Zj1xjCKz2WzqIDpjg8HUbt05s+vzK3twdmLLq6f2H/7kX7YvPVod2DtxDOdAFIjfqx3IRMQwQoFQIBQIBUKBUCAUCAXerED8oBorIhQIBUKBUCAUCAVCgVDg0BUIAHxgMzQpR/Y93/lN9vs/8X02P75tz66W9vjJU7kUgS5AUsAMvallRuRwimsdnHwDLMJ9S6xtgsVESeNkvIFSLY5Xd466S5A+0bGcjerx7L2PVh2i6th1ty7H65J7eDqf22IxF7C8cRDjKs4KKwsHScAzAWTippOD0UH0WIDLwRIOWEAUbkSPhRYAazvBq6PjY+tHe5vkpRyTHVHDRDf3gNpMnwPAgJeCdpx3OFeC3UBSom4VP62u4V4xwFA3dPB4ZAeoTcP46KEt1P/KA6cv7li0J4oZlygAeOhhHa5DLsneoSwgnAdAlbheRQEbQM01HwCfx/K6QxvgvW2A/WNbLpeCaAA0InWBjfToCvRzpLH3NgNOOR7gWf3HWSbn8ekZsHsjUJih32Ri0+lU56LvVs7fBDUFZAGV40xx3nx5UwPmiYceW931trxeqduY7y2Oj+327Ts6z3K59r5pbVJw5+lisZBr252grhPRv9PpxNcQTmddq29MEKhUTDIx0Q5ri9nU6vXKdjhK+9Zs13l8srl2q2ui0XtFUdMXXLeNNZvGnl0+03E4ZpEXVpSlO1zTtWpNp9hs5gfgq3sjvRewniDDjFNd1bsXItK1GNwly7zwzRb3626vTQ3cPwKk+7SegbEcg97iyp3bcq7jxme173p77V3vsqbd2qjDXbvTc3VvpOh2RTWzMaAjApvoZu/5BZbjtmbuWI86Jk5jOZcr6/rWNputNmboPqeneL8X+GX9sKaH+9Zdv8Bufwx/BwgzjwLL+g7apR7nIXU+OYClI2sYcK31Si9zZpNppfuY8TL/i6OFffazv2lf8+pbbGI7+5P/8V+wzz28OLB34hjOgSgQv1c7kImIYYQCoUAoEAqEAqFAKBAKvFmB+EE1VkQoEAqEAqFAKBAKhAKhwKErEAD4wGaoLEb28Q9/s333d327PVs1Vk0Adr36VeXKG4+twkUKMMuJg3Y3301UsUBaajDF2dkBbQGawEKHu0DD4R8rA/RRvDIxz7hPt+5GHVx8itAlwhiIbN5NCtQ7Pjq2e/cf2LZtFE8sl22ZOonHOFKBYfTcAumO9X1GBpjmeLgkgbJ7un27XiB3iAbmc8YkGJgcyvSuAgmHbl6glGDaC52k6FFIjwxqK2CcA3KryscHDE2g63p5JWfypCq8DzXF9ba9xw4DDHUcMzlwue7JfKGxnz954v2vYyCeg3F3UDuAA9ThbObhLurWyunsJtYY+OpAz68PiCtnNHC0A2y7CxNX7Wa5Sg7Tkc3nc8E97xD2KF6gPi5pxlFN2SAwtmzPcUc2n1aKbyaGl+5eornRlg0FLURazmWAnc8pa4WYae8w9jFcr1aGS5l1BizH0U0cOI5roDI9vERBM3cc98HdO7ZpGnv89Kkdn5ykOfXYcnTQ+mQOAKxZrvUBqG66JsWb4zD3uc2IDIfns85z5g7XNQCyU28tQJpr4mO5vLZVXcv1rK7oPHf378gE8uWmBSxnmUd28z9crtoY0FhTE3furvLBz54z//tR6nCmm7nUnOUlx87knGZzxajfW896wIW79y5fPzZubO+zHu6/66sre8vLr9ijhw8199/0DV8vkE7QOD3T6tptgd7o40DfHf9u6x3g77ApRPcZkedjnuvdvlzDpt7e3KtDYkCRp/HnmeaC1w7nYK2+mCKgHmBiuJk3Ithx9Xecy9Tzq+cr1tzfc9gkoDh01iKcXP2/mTaJ8L5VEFdfTez4aGG/9Cu/ai/fuWtvu3/H/v0f/7P22S88PrB34hjOgSgQv1c7kImIYYQCoUAoEAqEAqFAKBAKBACONRAKhAKhQCgQCoQCoUAo8G+WAgGAD2y+itzse77rt9tHvuNb7GLV2nR+JDeuwJl7chWLy2OE0zZ3uPS861PfkTPRnbWpu5aZFsR1wCgXcQJMvEKwdeSgC1emej7V2Qp4S2dODkpcqqNRbvOThRVlpXMDjqtpblU1sr7Z22jPmHA+EpGbC2RmuUfxQocYg3pZ+ZBrtlPfq+KBkxsWyyz/e96vO3b4iZN2cHEmBzHgSe7Gskwu0kzxzzhRt5uN9U2r+Gncj+p93Ta2XgPdRoorhq0J6BJ5u3fXq57bdoLGjBWXKAASwDU4pgGTQG56dbkugCigmoeANeNMccRydRKxS3RzXasvtWFex5kBGoGoddsKBivue7FIHcF771jueptOAHjuAGUOcbcOrtIWJ/AIIEovLACX0+HbdFjMqljM5wKXnLtD3+S2ZqPAdr2xqnRgytqYzdzdzdpr6q0BD3nQ61tWlcZaTaf6/nbjHa5ox7rDqXyFgzlDx4ncv1wXcdzT2cxWREcvl+q0Zq1xPl+PY5sdHVlZTWxbb23fNsltTcx2pnlhvatzl3nKMl0TEHp1cWkX11fSEc19M4G7vqVVXty4ajUnAOVxJjCLXnXjPcese/zdnEPnGzss5Xk8393WhWUln+cCyKzdwUUNVOV+4LHH+VxMNPbl8krz6WNhc4I757/5/e+Tg1jdz6mLWE7gIf6ZMWge3S2veOuy1H3h4/J5ZF3h8OY5nF+bBHAHp9cBhj0OvLSa+SK6+QXX77AWBsCsdZXGgOtfzwe+7/yeHJ4/QGPuDzaqaNwkCihmutCY9B5F93OZ2+2z23Z5dWntam1vfevL9h/82E/bb3z2jQN7J47hHIgCAYAPZCJiGKFAKBAKhAKhQCgQCoQCb1YgflCNFREKhAKhQCgQCoQCoUAocOgKBAA+sBkq8pF99Ds+aN/zb3+LXTd7q6ZHAo64QwEr/CMDP6C7VT0yV12+cpJ6LLA/PN7VXbIOiNQkX3JLAAAgAElEQVSLa4Am4BBRxO7+w1XL6zk4EIcIYtypL8bk8n2eC/iR29V2tjg+S7G+C1ttr+3+y6c2HrX2qV/+jI1HE7t//xVBX+8QHdkoz2w2n8lhrHjb/U5wyN2sO0Ha1fW1O1tTJy0gbIBpuEVxoeLMxenoPNqjcbk29Q/PZ+68NLOj01NbXl2qvFQYFEeiXMEO3oC2aJsnmDy4qLlOgCXwVxopPnpsOwHdIfY5ReaqI9ZvI+BeA+jOGF8ux6o7ZOnINWsbj7Tmmh89+rIg7Bi3cEb3MNfpUcTZODdcyDd9rhnAsbJODuoECpVE7ONyhD64Nz0GGKDJvAr8Eu0NBM0zAVe6cXEN48QeumYBmaRa9zt36OZyP4/dtc3GAZyegEbbq/d3Nl+oi5frWa1WdsW8Jac5awvoirZDpDPuWuAuemjTgByxZru2teX1tXV9J3jPZgGg6WQ2FwRmUMWkkhu4226lAdHaOEtXm7XWAPMF5AcAP3yKkzQTeGYOFbXdemQ4ugJnHZ7jVC8FdNEdjW56d5kLYqDZGEE3NJsjUpCyu2XZMDCyCXHWdFy3vTV9a5OiFBTnHkEbOZ4BvsRq17XVQHzGi1O6bTTXwOVvet/XqfMaDZhT7q8BvKK5+oVTLPSwOWHYwMEY5Vcm7jp1AqtLuSh8I4Xuewflci6nzSK63xhnioEXUJeD3ef9xU5xnYO4Z91jAGA2kTBG31TCsYm9lqs89f/yTkO/M8dnQ8IwNsD3g/v37PO/+Tn1SX/NO1+1H/uxn7Zf+NQXD+ydOIZzIArE79UOZCJiGKFAKBAKhAKhQCgQCoQCb1YgflCNFREKhAKhQCgQCoQCoUAocOgKBAA+sBnK85F994c+YN//3d9m625seTUzUmGBOgC6DMBL3KviebMEgB1spvpVh1m4GOkl3QFqHOzIfcj3UiwxjkXFFb8AgOnV3dSNumh5qBc4QVDgHeMg9hboMz8+Vo+s+kTV8cs/gXp7/fUvKib47e/4WoFCQSgzqyaVHKuAMcCQwOIAu4CLxFXTJZt6TbnOfu/drIwVqFTkleBkAWTFCZricrleYCMAcRg3nadAtREQMbllgZBAUc6LK5kPXjtEMbv7EYetw1XgMsAZhymwTt2o41GC7YDGzPbEKAOTG4esfJ/x3r131548eWLNFsfsxOOnx7le8+jRG9Y0tfWCql6mylgFE9Nx0AqdgXlN7+5THLo8n3klApkOWYHi1LMLx+f62h666vHfzIvA6aSyMR27e3eQ4lwduoc9erqXM9Vdr4BuQHIrt+/y6lrwDyCPM1dRyADdaiI378X1dbqGPnU3u5Oa75eTyqE+/bjEkCt62BQhjV7ocnl1ZfPJxIEufbdAW+A8juGjuXfVEnE9mdiDlx5o7t/40pfkTOZFAOZ6vbb1dmvrjUc5q+tWztjM+r0735k/QWmcuVkuqtl2O60jvo5e3CcDHNd8oy1zjiM2+etn87lHNbMpICsEO41Yb7q1pzMbl4VtiEXfbHXtjI3XM6ccWy5vxjbO7Ove9XZtUJAmKRJbvdvJUS3ff3LfS6B0P/F93T9AW7evC8QO/b1DLPkAdOmCHly9gyuY9TXA3+GtcIDCw9+H12gjAWuKD8Hl1BU85hg7W+Jgr3FROxjmfgeyu+ZEwnvf9v37t+3hG4+k67vf+ar9+H/00/bPfvULB/ZOHMM5EAXi92oHMhExjFAgFAgFQoFQIBQIBUKBNysQP6jGiggFQoFQIBQIBUKBUCAUOHQFAgAf2AzBLz8CAP7oh2wDAC5xyI5tWzcCYgI9wCJ1jOYCKkXhLl7FGI8dyty4GV/o9XSo1gn+qbtUkcYO/OQoTkAJKEpEMQAPGOru4b36ZwE8gB/GdHbvtoNl4CgxyUTlAsEad1QW5URgbOgcBgQCE3EE4iUEcgGccbACfgGogCQh0VECU+ouBtLhiMWtO7bCxlbhfC4LB04pqlaO5bHHIgPS6LXd73uBQyC1xxGXApmAa6KuiYKWJsBI4LSrK1CbV4U19CELRI5tJCf1EM3r58JVDNTs217HAMQDcuW4JbZ3NFK/K9HVnBht/Hq8v3eIP1bsMKCwdg3U79p3tjg6sWo2s/VqJe5X0ldcTbxTViCO5wF5fQ4HYN/2HklNBzJDBvsPblyPMK70gWNZbmO0st7wMxMHrvjjDCDqfcj8OcRjA0iBxXKL0hstaI/7udXcXlxeCjQDHOWmLit3pOKsrbdaq6yDbePR0orGHo3saLGQ+jvikxUF7ueYzqdy8+LkRRuinPk6a2KAk8BOjYtIZE2Rr2/AMJsCPCZ5l6A16y/BUzZI9IDt52+FmhPWjDZS7NTLyxoB3AOeWdOMfzqf22Q6s/X1lV0slzarKsVmcy1EdhNxzXjk3E790sPbDWAdfYGgr7377Zpr1tywKeJFF/AAf4e45iF6WQ7/FIWtDSAvRDYP97Ofz129R0cL3ddyUw/908P7CfdO6nxmnh0Mu0OcD1YH8B1HM/OCHmxEGJzT7CrYbBvNgTYkKP650vuHA2mPqefeu337lp0/e2LNemMf+IbX7Mf+k79g//yXPp/uvQN7Q47hfLUViN+rfbVnIM4fCoQCoUAoEAqEAqFAKPAVFYgfVGNhhAKhQCgQCoQCoUAoEAocugIBgA9shopiZB/90AfsEx//sG263AzHqJyyHhEMjBoMgAJ+RaZOYACQuwCHLltcoh7z+hw6dQ5uBBIrHRPIA5wZ6IuiXOmhxZ2aImEFhswUXczxFLk8Gtnp7duKwV3T9ZqiayHQk+k0QWhKaMc3Hb64PeeLhcPikVm92SjWV/AxdZgKdinK2oHWDqItyGqCint6Z21k3XbjjkKcrMmxy3XihsTZilt3u1y6S5ZG150JSOYVegKqO+9Dbjt9Tixxt+vwMsuxynGHftVJWUm37epa4B2x5FTNcX5WAtaK0wWcChjiMG71ufRZEQGduoyB9pOpvgcs4xwt15+clQN0UwcsXatAUAFb79DFzevRy8npDPhPgI3XApK1TrQORrYXWG9snONczu3o5ETQcblcCpQrIplrWzPG3irFiXtUMi5fQKXct477tEx4/vCxSRHRrD2gNmsLIM75mUP0EhjHIZt6kYHbwwYDrksdzbteXb44hnFGsx0BzeXUnbgTGo3RnehgNi0QoT1wW3SSozr14t6//5I9evjwxo0scG97AWuuQx3SQHc5xHEcsx4cpDOWpmu8w5rNDnK6+posqtLyKW7uUmNEW2k1m1mRecf11dOntrm+9k0YxKXjmCdqOTloHaq6w5cL+Iave9dNHLM7bL0HW/dE2pjBUwe4/+IGj2Hzg8daO2wd7vnB7c/3ZrOZAC4bCYa5G+KgX+z+5XjaTKLzpu0QCTJXU3qZa10z17RnkrkEBCKanKj6hrhtupzZmOJrVJtMUvQ057p968yePXlk1xeX9rt/1wfsx3/yL9vP/+LnD+ydOIZzIArE79UOZCJiGKFAKBAKhAKhQCgQCoQCb1YgflCNFREKhAKhQCgQCoQCoUAocOgKBAA+sBkqAcDf8QH7Az/wvbbt3akLgeIPAZYaIOfTJuhTZlYAplI0sUitYNFIMM4BlEdAA37kulX3rzsZ5WwcZw50Ul8wLl4ioAFiwDscrTwAqAMwZATTo4VNJlOP4ZWjV6RMgHcYH05AoDDuW54DHM75fNfbennt/bUvuFcBiTdRu4K5uY04L8cEeja1lSNTvC5jwAWMI5ZxbbebFBXs8ccCd1mCVN3OSiAkw8DZ2YNt4W97QTvwpoAuncVEZvM9xURvbUcksxyMxEMX1rWNO0GLUuBYCc7AV4zSQER1pOKIrRV9u9msk2PSoXE5odt2b9s18cDYc9Eg85ZZAVn6cz16erNaCxAL/gHziahmLAA19dECRn1+1YKcnLG6BiC63NseA01s8Tve9S5r1lv7zGd+Q9eGO1fRzoDMnffw4gB9Dh899NgPT8QwYNK7o4Gu9DnzIQhOr3LdCFaXVW6XVytd/9BxDFhFN6A7PcLEagNiT46PfcOArLseT42zmWMqPhgXeooLH+KNJyXr0mOdGZfDYWLO66Sfb5TAma14cjqjxz5P3mWbADCvN+8B5thA5X7nbnPNueFeTes2LzVeenw9QnlvU2BwWVk1n9ry8touHj+ydrv1SGcAsTYDOACGlzo4JZY6abrb23tfe6evG8Fbvze5/573Oj//1YKAeFnebB7g2rVRArd+cgEPWqgjWpHmuZ2cnGitEdc9xH6/CIB5jaCvNmD46zw+m/cRv1fkBGZt44jmvSL910OuZf7OJgdAOtHy3KvpvtBGlTQ23hdwAF88e2aXz57ah77tt9uP/8Rfsv/7FyMC+sD+U3Qow4nfqx3KTMQ4QoFQIBQIBUKBUCAUCAXepED8oBoLIhQIBUKBUCAUCAVCgVDg0BUIAHxgMwQA/p7v/Cb7oR/4Xlt3wFPv96TTlejVpsW1ChxzAEy8bZHRU4pD0aHS4BpU925y7wk0JkfiAPfUL5t77ykwbwBw3vNaK84Z1693thIHjTvUe0AFn4m8nc68r3XnEbbq+E2OZZ0b2Fx4/KuuBRgE2FMEb2d5RkwwHatERuNIdTA3ROHKOVhNBGkpQ94DowUhHaTJXSjn7V5A86bPNzlWBYCRAcyHPlwDfaSKz3VfK3/H0VlUlcAaEHEPLAcG4hAdj6zIS6umc0ExwDUuXMYLZAYWOuxSNrd1Ta3I6NVqJdA4OGjV8ZrnAnhA3vVybZ3AH/DXYTTPBbgL7qL1fmfbbXMDf9FJUcFjQGAh3egNVuxuclkKAJrZ/PhIf27WKznHge+37t6xZr22Z0+e2pLroAMadKeobOYYF6tHQLOugIFcmLy/zGvXKdYXsOs9ykQ4u/NX64Ce393OZjift/Tzepcyrl+ek5WFHNEXF5c6Li5RNhYwUDmF81xR45v12tq2scmk9I5aUVshUTlU1VE8xJvfdNPSfdz7epUTmmhrQDjuWEAu1+OOXm2OoLe5BSB75zBradvUDqnp9mXsAOA8k4MWMO67K0YG7gT80ovNOtjtOvvyF75k+843TnAsYK/mLt0D2laQeps5tkD6aGzvfc873REMbGXtjzPd40P08xDtPNzXzBH3Jmt1iG3W+lZXsR/3ZgNG6t9FUzm9tx65PYBhxqEIc7l2/f1G1ydInkA1B9M69+d1aT4GkM5lcc0C8oB0RUh7fDjAeIgm1/WMRnbvwT07Pz+3Z288FAD+yT/zV+3n/sVnIwL6wP5bdCDDid+rHchExDBCgVAgFAgFQoFQIBQIBd6sQPygGisiFAgFQoFQIBQIBUKBUODQFQgAfGAzRAT093zog/ZDn/iY1bvC9qmPs+v3Hq/a7W6ArFx12UjuX8BRXhCbDOh0B6egWQLFgBsAjlx8ye3n8NRBFYDuJk+XjlxioOta8AwgBQHCYXgTxZtcfbPFsc6x3q4F7+hA5TxDHytASsCqdWeoumv71o819uhqHMNyAcslbLbrUmz1aKTIXYCyoPONS9IjowFe8ibqmjz+WEZV8qUFLd0dKadj6km23HtpiWkWkEvjQzPAl3eY9gKugty4aMmP3rtTuadzWDA0gVF10uaCX8Rm81ogsevqMJRr4JoGZyZ9tkD97WZrdYsrOzksuRrif20nZ7Vzt71tNt7bipN2uGHl+uy6m05mIDuAGjCN+7lta7t3775g7aM33tBauHv3jiDw00eP7Or8wteIXN+ut28gIFY8OV8Bp8RuJ+e4g0gTtMV57W5Wd4JyfLqOcVZvtlsBYNYigHSjzQSdTWYz6f3s2YU9e/pU/cO8GDDLOHECs9ZwpufjkeKKgfZAcs7NelfPM3OMq3nYBJHAN+ffMq90Io/Gtt4Sme1eXI9wdoDMNWqDQQLAAHfAsVzBbnh2tzyQNy8EelmnbMAQzC0Lq6ZTgWLGLlhd11avibIG5LKUiD7vFC0NrMUtLoye7kF0o7+bEb33Pe9i1d84yAeXsIC138EO5FOnMi7r3Z715K5hdXQnR7K6rHOP9R5ioeXILoDG3U1HL8/JFfUNvPW1Lrc2a1z3E3HovmFjAO1DdDRwuOe288T5m80o6jvGpe67UxwAp/tIx9HmhcwevHzfVtcre+P1L9vv+Kavt7/4M3/D/snP//qBvRPHcA5Egfi92oFMRAwjFAgFQoFQIBQIBUKBUODNCsQPqrEiQoFQIBQIBUKBUCAUCAUOXYEAwAc2Q0XuHcA/8smPWz+qrFFPL168BFQ6d+EJrOBqBJxC2nCXqnNzL2gmIJRcsi92hg7OWr4PGPXHSKBqgJ4AMpyecncC39I5gJpAIoc8ewHJ+fGJQNhqvdKYAJcOmR02DefgvIvFXOMDNs+mUwFhOSKJKxZTxV3sUdRcAX2tHHuH39Ltuuou9k5kh8CCxXoyNMqB2fAPscGtjMO3ms5S1HRmDf3Bcsx6PPVolNl4vxOoI3Ib0CgIzOdAUGmay/krsKwo5F7jAP4C04jn9tf42IWfcbWWhTVbwPDQL7szADCgznVvrWmBzj5finpGj2xsveAwxzRbr1c2BtjhnN45DOTRAp3RLs9scXIquIkDGeBeAPmKUk5Yzvnaa+8RHP3i5z4nAOyOTu/rnc1nciL/81/4f+Rofd9rXyvQCWTGdc08ck6HpDt2Gfh4FC/tvbNcC/Heinre4yIldhu3c2fL9doyOWX3Ar9ELa9XS0FedJjNplbRp6yo88YWs6nHdI/YjNBoQ4JPs7t5Lc3/4I6V8xXnOvHZvYPtIepcDu0EuIXUlYrtsL3rW2sbvo/2mdYIDnDGqftBTmvvSh4cwNVsdtPB3NQbuWpx4PN8Pgdyu8PdndHozzoGrLZNc+Pqn7IRwEb22772nVo7A8gdIr39vk2R1Wkjg4D6ZqN7a3DUD29hrAt/P3AG62sz97nLC21QYI7kyNVN4sC/KNk8UGl+V8u15kegPfUKv7hxxNMAfEPGTjHzvnkBQM4c6evJBQ5w1lrWRooEgLPc3vq2V6xre/vCb37BvuG977I//xf/mv3cv/jMgb0Tx3AORIH4vdqBTEQMIxQIBUKBUCAUCAVCgVDgzQrED6qxIkKBUCAUCAVCgVAgFAgFDl2BAMAHNkNlbvaRb/+A/aEf+n02zme23AC/ACk+VcA17x/FMUhMby74NETBppTVG2cer3nuEBygGL2xveKXFU8MMEoRroJgdJe2neBYTXTv4LTMMoe2CW4BoIrJ1GaLI8UJA7eASHwwNiDVcG7gMTG6/H0+X6hL1jGVR80CFj2CdohSpr/XnZoCsoAwHJl0AiuK2CE4shB97C5ij9AFQvJawU0BzpHNj48dbPGa3c4uz8/t8vra3vPaa96bW2+tBgwTU0x/KfBtPFIEdt9sra0bq1crj3tO50QL/aPvhWhth+47aQD85XoBwDzRu3V3GivXKpCcIKxr6nBfnbzqEfbO5q7b2Wq19JjsohRIHHqT0YFHVlb6YP7poOVPenSniyOB3L4Fuk/0PZzHDkI9Vple4tOzM/ulX/5V+0f/6OdsvpjbD/+BH3BdNhtx9QGA9m1jfe/xxDi7pT/XAmDNxjadTPT3LbHTqauaebtergRvFRfNnz0u8Vrry6+r0PphLbCBIR/ijFmLnYNF76/2zQc+do4MqHXbroBtkdt6405sH7NrzLp+7qg1K1hTCVQqJjq5m4c48ho3q/qFHTqra7oABLtjfbPZarz0O6v6Wt3LrTYkcD24wLl/9jvvxx2l+R7uCYAo0BRI+653vFXzIfc4Gz3SZgE51dPnQxz0EMM93P+6Z9JmDu/y9hjmwfmuyPGq0nOA0w7Q3Z0+zsf63tmdW3Z8tFDX8a/98qetabzzm7FxTL/PWId0IzMHHnuujQcAc0W5Zx4Bjas6wXkAMPOjsaT0ANbGvQc403P7lX/xS/Y7v/l99hd/5r8IAHxg/x06oOHE79UOaDJiKKHA/8femz9Zlt7lnd97zz3n3D2zstaurt43dUsCxGJA7JZkdoxhLI0hwsAswfwZ88tEzMREzBLjYWzCYDuwFcMQgPAMZgwmCLOYZcDGWBIgtHSr1a3uqq6qXO6+Tnye7/vezGba8GNeYr5XyqjKzHvPec/zvudWdn7e53lCgVAgFAgFQoFQIBQ4VyB+UI3VEAqEAqFAKBAKhAKhQCiw7woEAN6zGQIAf+Drv9R+6Ae+38q6Z2ejmU0EUh0yzXB2AoaAhPTy0k+riObkfAUGp77W7I70KmAHMTwAjUXVsrVAj8flCvDg7MW7mGKigU+L1VLuYHXSJmAFvMkwqNEqrd3u2jL1fXJ8xolzlqjatY67sbqq7PBgKLctDkYiaXE7QxflWkwfdK4CuXK0LB2+AmpAwQTRPM7aY5aJyM4R0cBdqBTn5nwrxTGn3tgWsc8O+tzFDAR+YMOD4XmscIr+Xa9wAXNcdzZuVgs5lGfTSYqedkDMIOmixWXJQ2DecClXVst1SQ+qx0lPZ1ONOT80dsFL72YWOFZ0M1qjn8M/9cguFuoTZg47vZ407XW7gqnuzvSoZWsWgrvEI1N9zJwZLl4gNE5bnOMJyqE7mhPxTOzyYHhgn/yTT9mv/dpvyhH6n//wDzqMXwFSfYMBf/J6YLIM1ylKGSCqeOZGw7rtttXAXCLEF8Rl+9pjXHxtRky0beViZlyKzpYDemOHB1dsMQVSnrvTAbK4n5GOLl4BVAhkWu8cCx2Ya9y06DqeTDxKmkjv5dJjvgVvecZWc1lXpQP21OHMutTaVSR4S1AT57H32fJ6HNcNa9dtHZMxaX2v1gLoAHsAa6/d2fU4c3yc46wMnPSi8gB63LuKMC9s0O/Yk0/c0YaLDLczUNa6T3A3j5P1pGtPLnjdN2ljBuMmtj3HTGcHb91uawMFrnAOyEYMNjR0B30bDId2+85tG52cKk7+E3/0Sd/goPVRuCNda8w3j3gHsG96QEe5lHGiE3e98Nj4VXItE4HNI79v8CdjPTi6onF8+uN/an/tK16y//5//DH73X8XDuA9+6doX4YTv1fbl5mIcYQCoUAoEAqEAqFAKBAKvE2B+EE1FkQoEAqEAqFAKBAKhAKhwL4rEAB4z2aIVOJv+pr32n/xdz9sne7AHp6ObLxYCm7J1UlMcBozwA1sBZgZjaZ2OBwkpylPOJ9aRUgn1+QuMrdBTLO7VSs5ObcCdHLvCaI6FAZs0VOb4bHHyboLVxGv6txlFA2PLU7Qh+dwnC+8dc8WAKLJ1L78ve9RrDFOSjpfuR7gqLuGWw7IAIMJago6tgoBVcaTnY1yWwqYAdUcwCoOWn2jpBMnuEonsLqGm7ZdLx1GNQGeuEo99jfHOSu6WVHaW1vOiewlGrcS/AMaAj7lIgUEyi26FSQDvmd3KjBVA0g9td45e+5gza5fAKK6aQGg6TpyH68AX4Oe3UrnVPwx0dSAtw1gtBRgxa2Mo7lu19bpdDXdk/lUQFkQtq50PZPpxEHxamWzORB2ldzHDg7VpQzYT1HNn33lVYHZ97z0gsaeIWBeN7hxcZyzCeG8f7ZhjbK0dq9nneSKXs6nWk885GzGua6YaHphVzaZTGy2WDqc1rpbWV23NXdNnO2tQiAWkE+8OPHR+MTlBgbOzheaV+ZcAH2zsfF0qudzPLy0fB9HKk5XPnhkaI1nOXfbigITA66+YAfWrGt0Zzzq6qVru6o1D0DOObHeK1zpuLU3ttwAewutBz7PsJS1ypxxXwHuuSauHUjbphO72bBnnnlC6x4Hcaqv9g0fycF8vnEjdWOnMea5y5szsmM4n9uhfdNjuNfAbndMExXfbtc2HBzYrTt37OT4gc2nxL2v7PXPfzH1JfuGDx656zlHQQu/CwL7X1gjbOoAwtP3rLSC5LxWVHyzaXWKbuclPd6nrGFf+NzL9tJzT9rf+wf/2H7n3/7Znr0Tx3D2RIH4vdqeTEQMIxQIBUKBUCAUCAVCgVDg7QrED6qxIkKBUCAUCAVCgVAgFAgF9l2BAMB7NkPUm37tV75kP/rDH7ErV6/Z3QfHNp7OraVo5qY1y8JWdOumTk3+o4MY3dFobEdXDnQ1ziAd7grRiMe4k897UR1a5ucBqIBFC8UgL3YgTN2um7UDreRQ5XgA23wMvk7/LMe//+ChXb1xYI8/8Yg9fOvMpuOl/cnLn7PZamVXBwf21GN35HLsdToOWxOgymBUeCp1AGfYJIBGvPOFTtIMnpbAagbU9JhfvRagCXDCEYs7OHXDNtUDS9dsz6azcYpXdjjlsdMO1tVVitKQeMURA/TWtqDntVkqCpjPycHVa3DHqhfXY5kzYBRClNMUiIwr1R28PIC0AHAcxUB0B3z+n4/ET2d3Z6sqdQy6mIkcRmvcm4K/C+aJSO46OVBXinxmLLir+4O+jnhyciLnM65MXMTAYKB2jrr2LmEH6VyLwpQFd4G83iHLBgJkcrMyzk+0Amy6uxUw2+73rN3rWqdqe5T2amEL3KgC4MQ+m/c1K+p4Y7P53MaTmU1mU3cia8OBzwfOUmAxsrTrWu5vrn1KlDZx1AVwuLQNoHfJ2h8JYHsUd3b1bm3FWhC+Z43iDm6lzQV8XVsWtLkAYFw0WnKua7z0OxMj7tnnOr+i0aUbwHphs8lU0dysBQFS6VEI5CpqOcFkxWOn+QUXc+25hxfI3S1Le/LxR2y+YIOB9ytzPNZR7s8GOufjcSx3LvvmBZzfrCGtneSiz8/PAJnv5RhnhlK2a2n49FPPqm/5jTdeVzz4ycmpjUes8+QOTwA4921ffKv061gJJE8mvh5xOc/Tetb7QnoB4yQaXPfSamV1vycH+6f+wyfs2ecesx//yY/a7/xBAOA9+6doX4YTv1fbl5mIcYQCoUAoEAqEAqFAKBAKvE2B+EE1FkQoEAqEAqFAKBAKhAKhwL4rEAB4z2YIQPPX3veC/Vc/8hE7Orpud4+PbXArxGAAACAASURBVDJdWFV4nLAcu8llKXdf4UASd6F4L/Rs93AI7BHQKTY2xecCuxwGu0tQfkj19jpMkhsRN2ajIVefINwaeOhAK8fLAnqaOF+3DTsdjezgsGdHR0ObTBYCwETPVp1awFA0cwso8/5T72YFTHv/qUMt720VLKVLtwmEdDciAAn34pbrVV+ux1YLyBKHjVPTy3Y1JkUC4262jUNLHKGck3xkiKQinnEEN/R9RUgn5zTXNadLV3DX4R66AzdlVMYlXTQEYAG6QDnFRqsY1Z26PI/r5OtEIKtzdstYcucsI8OJzbUTTV1Z0ULbpjUbheYAeMs5uf4lvbnq4GUefD1wMsbAuXDHAhGZM0A3IO/45FhOZblupzObz5fqJuZz4C7XpG5cNE/ObwHoxtZQs9Xy3lsenA8HuqRL8F7f2DasahVWtivrdLtyKG8UHe7dvXzQY432QGFFQyvmu2FAfFzQQG5gr+aTvuK6ndbuRj3MuHG9N3ih+ZbLGx3ooF3StbvRMYDw6nBOzmO0JA/bPb3Mc4ovlnPVNwhoLDiAU8x6BvUZCNMFLSia+oa5HrzvgO3JZLaDyt7Bu5FTXY5XNlCkyOYc2c745aIvSz2nWzTszq1rNqPTmk0ZyZXuHb6VxqZe6HRPSE/6u+m9bgG03TnM+sR1v9s4oV5l1wHHMvcNcdUC/kXTirptz7/wgk2OH9p8tbQT3mdGUxtPpnJ385CjOCUHZDjP19wF7bH02+1aG1AUcQ28JlUgvT/gcObYzCkbF3T/jMdWtNt29cqBvfLpz9iN6wf2Tz76s/brv/Mne/ZOHMPZEwXi92p7MhExjFAgFAgFQoFQIBQIBUKBtysQP6jGiggFQoFQIBQIBUKBUCAU2HcFAgDv2QwRAfsVX/Ks/Wc/+H12/dYj9uDkzMazuTsANyZHIwBPpkKgZ9ESoHMnojt+3Vnrbk0gaf76GiCpGF2PAc79nsA0xSHLSbsVMMqxs3Ic4na1ZnKdupO40diq51bnqiqrq7ZNx2PbGK5Id+ECMTlmjoEVWGvgUG1a2SrlohV8NIfRwDrnsv4a/i6vKQwPGFkUVlOSTKQ1cdiCwMDgta4JIJZjiQWM0zVmxyUOTqDnZgH8LKxBLLA4s/f0yn2rnlt3nwKuGpuGrbc4MB16yvms87rTVBC+rtwlnZyaZVkollkwDkdpinnm+4spML2pSGE0BFxyPp7XbLbkzHQHMJHItU1HZ/65OcR1EJeeo05hd+LyPTpe0aLTrgWgt+uVOneBtkDXBXHIyd0pvZNLtShKvwauk1jrBAAd8rJOAIG+nrS8gPY776+DdHThGMB9dASmKl5b/1XMxoKFHKNAwtlsnqKgHfpPcVdvttbutDW3XAfX7vDY1ypx5cwjwFERxwKODnEBwILJq4XOfT5OVrtvZmAmWEcCwniCk45cu8PVc8jqr3cXrO4L+of1HKKevbuYB2tuOVsKYueOXHftAtOT2z7FpWd47s53ZPA45kcPh3Z0OFR/s9zL0tI7lfNmi7y+fbH6/Ltb2OPf+TsAuN/vax1NgKy8Xp3A9BSjocNioDAwmI0It27etm6/Y626tH/7+//OGmkDQH5LzO8PijQHKFf+uuUCt7nfdwLeK4/21vOJzl76vcHz0YjrHQwGmgvmvq5q6/Y69sVXPm+3b16x//3nf8F+5V9//EJo/Z69KcdwLlOB+L3aZaof5w4FQoFQIBQIBUKBUCAU+I8qED+oxuIIBUKBUCAUCAVCgVAgFNh3BQIA79kMwYe+6suetx/6yPfYlavXbTSd2dl4oojeFmAIhyM9njj+itK2DQdCwKGLUa1vcwwmMAwAbiQgnEFgjpJVZ+8OgjlYEuABMoFm1MHrscfAPAdPW2tVlfV6A8Gm0cmZOmcdbbnreNDvCz7SS0vfqSKTG031Duta1BUMfPN43QyJHaC549RhMo7GUvCK+GudQ8/PY/WxZXCtYyeYmqEwTlxgbHYDF6W7jS8+do5HAN9i6TCY/tcWrlkHlg7WHUwSCe3xxR7frPE3G3Kzqs+22RS45IOeVDlQ0UBOXdcJMIybFWDuBmZ3WAMJgaF0CxMRzEMxwzhRtybnr+Dx1h3IS0G5jfW7HbktxyMinxdaP+dA1a+B5+8gf7OpKGG+zrUQuX0OAYG/Ph5tBtCaAB670xooL/dsQc9rZe1Obb1uz85GZz6/QPWiZcvxWJq5G3gp16igOc5gtNw27cHxA2kM/MQ9ut448MYBLKfr0tddjjFnjBwDxy1uXdYZjm9BSZy3QPbUkY3OO4c4L0yGdO4rXKuoyrVoPtiYkOA4xweaZsc8jmEgZ45yXsyXWlPoydjRTnBWTnB3sitWHJ1SzHXWnqX36JVDe+TmNTsZjRQxzb2M85cNCrw2b95gjQDoi4Y70XF7q4+ZHmE2NjQL6/X7dnZysnMHA2X5uOjWzmPIGl69cWTzxcLuvn5Xa5y59c0YngzAYxfNnVIDGH+eB9fBQXCG8dp0AqtW5PVW/cvdLnPIJgl3dLNB4vVXXrYnH7th/+xnfs7+5a/9UQDgPfu3aE+GE79X25OJiGGEAqFAKBAKhAKhQCgQCrxdgfhBNVZEKBAKhAKhQCgQCoQCocC+KxAAeM9mCK725V/6rP3oj3zEbty4ZfcePLTjk7Fcde26LchCrywYqgYUKX45wxaPQ5ZB0Qt+d25IORAbJmcmcDWDnexqxYlbyFXo0Mm7Rjne1lYZzWz9a3x/tpjuHMbXbtwU8CKqGBjGI7siu52OxlSVLevXbUFTHtldKbco/bKq1fXz4rAECuIQzs/NblTczzhNvcd2K6DkQNPBpvzDCV6dR1U3FT1MiK+DSwfF3tnrkHAHj9EoAV0ioFG2qh205geQDG2Jz6Z7Vs5HCnJTb6vie4uWTWcTn4PUhroUOE/nFj9NcHDrDugcg+0OT3f84g1mnKuln5+YaLSRToKfDqL5mtyW24YNB73d3JyenRiQEjCJZq4J8LiSIxgYK3CpqGp3nQJKtUaS4zl3SPOnosYZiGKwN7rOShDYrFVXVvKRneE4u1N3NNBdccjM1XJl4+lE3wMxClRqLAs7G42tJgo7RZMLDieQL2d66gsWoFVv9XwHSTmO1kUDF/HS3bS441lL7ivXOPP8+hp0J226XRz8pjWhSObUAZzXCbPA11kvjJlIbdZIhsDZeQuwlUZpfWqtyR2cnfuFtYqGPXLl0B6784jdf3is8SqOvek90LpuHPtyfqf4cNZYs7DFYq7NH0WzpbjvzXbt0FlR6D6H9CzjnPb7gTh0X1fMO8fN7t28meEicNY40uaIfD/p+by/pJ5u3eeK+fbLYn7ZhMBYtSaB/WxcaLJu/ZpYLziAgcB333jdHsUB/LMfs1/61T8MALxn/xbtyXDi92p7MhExjFAgFAgFQoFQIBQIBUKBtysQP6jGiggFQoFQIBQIBUKBUCAU2HcFAgDv2QzBXN73nqftR3/kw3bt+k17eDay07OJTcYzQTtcsLgjidKt6BKtHNrxAKgpnhhAk2Jq+TrgBVCDmxZak+Fhhl6CeLgc6cbNjskEjwGW0+VSDmBsfQAeYNZ0MhHAxGk5PDy0G7dv2Xw8tbtv3rXl3KOGgT50rwKWcfwCrgFyQDpFHaeeUYdHHiUrmAYMVby1O3/lvCVWmi5gnI69joNcnq3+YByxQNkc8XvuovXobFynCQDLZZkcrekYaqNNX1MPrmKpvTs196ZmzRQBLRi3Usew3LLAzQ3dzG25KFf01Kq31dRdC6TD9QswzLDZXaIJvDZb7ljd0k/sfcxrwrQTWSPGV7HAxFOnGGjOu145NGZNMLVEKTNHRCl79/PGzs7OpC0PALGD7gRBEwTkPFVZan35R6lrh2DKoZ3XAusLjZUvDgj1yGhiuRkzXc/A8hYdxsk9yvfRy4FpcvBqjeIkdnBKRLP3Oa9svaQD2IEnAyVSHJh6vmbpSi41XgZBpHCOSMbJ65TX47sdRBJ97PD8HPiev+0Ru+2RzNwXWRfHxawrf6FDc655k7qL+Q7XM5/NpQkxy9JWLne6gH0jhh83dVor/tn1YIW126XdPDy0p598zB6cnKjjOG9MULR3uq/VYa2531qR7ge04v4qy9pu3rhpX3jtC+fwNzmW2YQhp2+KofZNE4wb4L7YAWrvvU5jTO+HFwGwQ2m/D+V0xgHuOwDSmtKdKJC/iwpPcfICxAS5p40FvI57pO527Pj+fTsa1PZLv/yv7Od/6ff27J04hrMnCsTv1fZkImIYoUAoEAqEAqFAKBAKhAJvVyB+UI0VEQqEAqFAKBAKhAKhQCiw7woEAN6zGZID+L1P23/5Q99vw6Nrdjad23g0s9HZRK4+RfTSO1uV1q5xdRIJ6396J6cYYHLynkcW58hWRdIWheJ0eRC9rChjopUT+LzoBAToLFYrmysy2PtWB8MDe3jvnhHETMdr2W7bYDhQvDGds6OzsXfjJlBN1HGrpCeYWOSmHIoZEDocw1mMkxBwDSw0ReYODgYCg+OzkUPAVtPqorS6Bv45xFXMrvOn5LNN3bMX3MMGcNyu3PGbgHh2B4vvETGNA7rwfmOHhu6uVV9yC6C3EWx2aO5wNb/WwR/XBQxu2BbXZ+pJbgLpWqXN5gtFZwPD6ZO92EOrTt0cOwxXE1B26Mn1A+wcGKfmXV22xxUTsV23awHb6Xhqs9lULuHc53xycuzO2+RyBowqmlkx2u7aRG/WEM5dxWy3ip3TG4ezR177MaRDivcG5tH5m7uX67ot+Az0zUAd569gqbR00CsAr07Z2uaTiZ2cncoxjg08f59r4bFYLTwWuXT4z3wwfq57uVrZiN7p7FhXR7DDZlzXuevaF7r3FAuupyhvX4PEMzsYLTH/MhdaS6xF19zBML3T9GG7o5a5Ho8nuo94jsN109xX3Y6tNRbvHxZIFxQGarNEGooh77TbduvqoT1+57bdPz6W9r6ukcLvt3MX7s4Q77HSRTOBfofVo9HIISvx2Z221gT3Kk5hYtPXKb4dF/JsMrVNAtZIgx5oo/s+zRc90IrMzvCae2O9Vlx07kAmTj53cAOn84YFNovwviD4y4YRADD93OkccvFXtT24d9+6pdlv/OZv2cd+5fc9uSAeoUD8Xi3WQCgQCoQCoUAoEAqEAqHAXwEFAgD/FZikGGIoEAqEAqFAKBAKhAL/P1cgfuW+ZwtADuCXnrQf/sHvsaMbj9iMuNzx3E5PRwI9QDoAMMC2XVcCUYqELpIDWI7Y80hjh10OxdzR6FN+sc8W+CPHLhHALYdO+ftijvSrLpdyaArScg65cr2jt93vaUy5GzhH0dKbKhdjs6GuYAAwgBsI2rBzCJwBo8fcOjAEFl2/ecMm44mdHJ9ozIytpG829fsCtnicw1xgcnI4p+hdfZ/rJvs6WZ5zrK/3tDI8uoi5bo8M5muASEAwDk8A8GK+2DlhgYGwQ77OYHEuN+m6TY5aAKp6eRcL79ZVd+7GiJTm+onw5eHH8fM5XIbsut7EAeMq5QMAjBMZ56iidFOUM4Cy3a6t2+uqxxZoPB1P5AJvNH1cp2dnAnFybm4yyN2q0xbApx7fVkuwnrnS+moV6uj17leH0Dki2+Gqry/+ok5m4F6z0LW2u7VVRaV1xmt9zZivDUCytPLYZVyyrKPJZKpNBnT58g3A53K+sG6vZ/cePBBAJNaavmU2F6DT4cFQ0Pj05HQHJLWJQNHL8nR7t3DRSuDX1xSQMsNsh60eJV5VHnud46Z9/4AD/7zG5PRNkBTHN2OU+9scAK9XuNZb1um2bTKZpK/5hobsHHcnswNcXPePXD+yx+88Yg+OTxWLDJD2zRC+AcDXujvSgax5Tpgjxs71oK1gsd4X6OR2rYC1y+VMMH618OMVZWWz6cQWs/kO7PP9qiQSnOO4E5j10BsMpAmbOnLsNWtQDn3AOJsTFAHNunJQruvbms3pKE6bBsDuiqpPmy0YO+v2lT/7nF0Zdu3Xf/t37P/8V3+wZ+/EMZw9USB+r7YnExHDCAVCgVAgFAgFQoFQIBR4uwLxg2qsiFAgFAgFQoFQIBQIBUKBfVcgAPCezRD/EfHuFx6zH/hPvs2u37ptVlRGBPDpiUf5En0LbAW8AQPpS+VrAD910QqsJbeqnKW4gnFvApHcpZddezt3n1lyF+MgxA3rkEpx0hdsebkvVm5iADBgc7m03sHQ43px6QLw0HTXdUuMr1mrwrnbts2G6GShNf0P+CrgKzib4BIOxxaAuy2XJSBT4JNrNBOs8j5Tj5GWoxR3Z4KKF7uB1VPLORoAKj+zACGga4Mb1d2/iu5tNAS+uCaAbbfTtelsKmiJwzbH4uo1TXdSu56i5G9zGHNMYnYBqh6V7A5tnJ0A4Ayxwal5vnhNjtuVngBJXKTLpY0nU1uhHeCwqnau17rdlqMYhy1iCHyuVnJ+ArOBgERD0/u6WhIH7N2zAp3qOs6OVl9PvAYwOZnNUg+0dzrnaN9dtHiCk0Dj3FfLWLq9trVLQD/zutVxuGZBQq0bxuCbDARNl+4qdc3pMHa4zHM73Z49ePhQkdCDQU/XToy2NhCIzDbUG8xxOG5e2+4IT/PMXKW+Z/7kuN7LfO6u5fktxYEDrZmDQrDcYfTb3yL5LEeUrxfexUzMNx/cZoosz/dc6naW05iv4wZO88q6qOvKrh8O7ckn7tjpaCzwDvkXoKY394IDNzuBfWMCGxZKbRpAM4bOGmVjQKfbt4Phgc1XxJD7OmAzApsIcCcfXbth08nY7r91f7cZJK/7yXSa1mXLOr2u9QcDwd9pdlkT6b7Z2mw+880QySHPPHh8u9+LpAWgkU/D1soC+EuQNS5r0gaa2rTw8p+9bMNuZb/1+79vH/u/fzccwHv2b9GeDCd+r7YnExHDCAVCgVAgFAgFQoFQIBQIABxrIBQIBUKBUCAUCAVCgVDgr5YCAYD3cL6ee+YR+4Hv/5DdvPmoWQtourHT0wSAC6KaPZ61LIEpHt3rsbrer+sgLE0trlrF9vJ7dP7uwFFfuwB3HXwRL82xcaU25D71fl13DgPPBNs4JnHTCdYNrxwK4sp9eQEA5+5Y0BDgsdPFqepdqQrZBRKnGGqdXxG73g8LiKTjFoglsNl09zOPdqezi8ZlrAJluG8FAT3iWEBMbsSNACnIzyOU/aEeW1RJbmJ1mtpWLmWgmmJ2k/MX6IgrU72sySELbVaM8nZriwQCFRPMs7aNXdwtrxP/wwUJMCZulyhqua4B6B4zrbkj4ntnOfVx0vnK9RyfntlyRWz31uq69tc0GgZ0JeIagMqcCggXhb11/y0BdJ7z8PjYJlNArL+216nlGlcEdIo41rUItbgTOvff5qjrvF7U85o0lFs4QWPctf1+z3rdruYDrTnGTIDWo5nlKt6gcWWtqmWL+VKbG+QOVnw568cUXSxALGDO17da5x7Z7GvRZXK3KmsEwMnrdjHECWw74HfHNY8MvFnTbAjo9gdyy57iNFZMtMcea82ndc/r8vXzfTRjjTIU773dysGsgG7da755Qk7mpc/TrjO5wOHrmwCIgL5+ZWhPPHZbAJjNE4yVa2ZM9Dx7LLpDehz3uncaxD93HIazEQIIPZ9bWVc2OLhig+HQ3nrrnjZbuJt4Y+uFx2s/98KL9vprr9qD+/cTcPV1rGu8sBmALmcg82I+1Rrle91B393a85m0Id7ZNzW4y9lvLFNaQO6dBvaj2Yq5N3rLSSwo7eBgaJ/51GesUzXs9/7o39vP/PN/EwB4D/8t2oMhBQDeg0mIIYQCoUAoEAqEAqFAKBAK/H8ViB9UY1WEAqFAKBAKhAKhQCgQCuy7AgGA93CGnnryuv3dD3/QHr/zlE3XLcGkyXgqGJT7W4l/BvZ6ZysA2B2NReHuyBzLKiaDq3ALSEv9qLj3Uq+rR8rSjUtPqcNGhzap9xYXMOA3OYczYBMIxvXXNOsPh3ID5++RtiwQlqiQHL4A67py92UGWgkEMz7GmzgZA5ZjVsd3bK2vtatanxMnzQPHquC33JU814FuhrpgreyAzLHUebr1PDlDXS99AFxTHDafoDtwkvjn7J6WS1bAmXM5dAYA5/Fk9ynHZ1zuavVYakAYsE4gU45TYprdmeldzD6P2+3aIauYvQO6s/E4ddr6uLN7mchhQVK5kB20syYePHigSGHOTwz0aDQVxKN7tU9HbOqPxunMtQEkAcAZ6nNOAOwOqJpvKlCsb1oznEfQmk0JZdMODw4UA80GhS3PXa1susB9nKOF/TpxrfO8+WJu0+lc0diC/rxus3G38wpNHdxrDeDkFpx1zbKLGB1xWi/nKx0P566UTWMEqGb3bP5TCDn1BncHBwLxo5Pjnfs19zM7uPUNEHnTBJHrAp5m2ixwcnqy685dqLc3u6U3ijkHcHustEN1AV6uLcUs3zw6sKcef9SORyPbJhcvdyOOed+kkN3OHrsuAzsbNapSx/GeYHctV3Vp3cHQ2t2unTx8YMvlXOtfa2zlncZHV6/a8fEDGwOcuW9wpOf3j4TXtVaTS533Dd1bvC+ULZtOp4p+5jk40zMAzvcVOuEGBgJzfwhiE0Gf0gtwA6P34ZVDe+Vzr1jZWNoffPzj9tM//xtae/EIBf6cAvF7tVgSoUAoEAqEAqFAKBAKhAJ7qUD8oLqX0xKDCgVCgVAgFAgFQoFQIBS4oED8yn0Pl8Njd47shz/yQXv+2efsdNG09WIjUKb4V1ywm431e105deXaTR2suXf1vMc0xRNv6D91Z6W6O1PHb3YDZ5epu4g9ChmQqHMJouLSXCU3ZurYBfQotnftrtOq2nWAAoAv2vmIkRaUbTlUzuNzENy07cZBH+5UQC1Rv0Arjg9MVPdtcseqF5UYY8A3MIl+1NShCyDj86IsfVbXa1stFw6jM11KzlHFPqv/lUhgwG+KX06ANsdjA7nms8m5WxJdAJXpzgGOrZbes6wxyT2dO3KTczNBb+Cfa+su0wzhFZe99a/vADCvcVOy4NlkPpNDlrjvDHsBzD6XDqDdEbuxK1ev2727byoqeTyb2ngysfmMDmM/Xqdda/3IRUpc9JJYZdcReOegGth77hTnmr3v1WOzeWjzQXLmttuVHR4cKp66btc+5ulUUJbIYAAzY2XO1Fvc6eq8OFSJ19a8FqyFtR0fn9rp2chjmC90PCvqvHHeY4y7lrEompx5IFKaMSf3bo6mzkW+eeNBmWK+/VpwBzvgZexcE8/jWn0uEvzVRgjvehaETa5ixg7AFhBNbnvvTfbYb+4dRZWnrmFfOw5z0enaQd+efOy2nY3G/ho6i71MV5sEstbooHtHYNa/nzuNcY93O73kDvaNA4K+dBMvl9rAkB3JbACYTHwzgTaKyG1cueNeUd1+f2teFWcN0PU+6BTqrF0CDnr9+e5Sdhcwc8LXl4yV9yclEriDu0sEvLrDN3Zw9YoVRWn3Xv6U/eEnPmH/9Gd+zZbxr9Ee/mt06UOK36td+hTEAEKBUCAUCAVCgVAgFAgF3kmB+EE11kUoEAqEAqFAKBAKhAKhwL4rEL9y38MZun370H7owx+09777JZtaZdPRwkZnYwGxChekYGklh6eiinFgCq56ZykwEyicI2jpUC1aDhwBfhkmKaY1rQA5X+WI9bhi4JJD0UIAaDrzrtXs6gVMAckAhi06eSt3Z/JqNfMm1ytQaNNw4IV7ktNx3OzA5ftNc1Ak5ygAuCxtNp8KWtFJTOexWCh9ognuAutU6Zscu3J0Jrekwzeck0Azd8emoTGs3bn9+9md20xRuA4iM+gk/nbOWBKMxGEtiAdfJhp3lYBjo2Fl7THFADrv9fVj81ActvlcCeolZynf09WhA3APqNtM404gk+uZLeaCqLg8FSeMCzWBN+YhP4CBtx993F5++dM6Jx3G0/lcEcnu8C7Udwu0H/T7GhMQ3+HdcufWTew5QVCgfcujixO8zn/3a2lYu1PZ8GBodd0RXGbMZ6ORXjObzTWP3j9cCPQf9Ad6znLNGlrp+MvU5wtUfXhyYpPJXPPImhVA7LQFKXG+4sRWr3GKieb6dTzFFZvgN396xLjPgUeZO7jO8DI76jUPWvO+SQHHu6LDs4s9OebTEQVDVymSeTGdKdZ6vuH8C78P6aqm/5le6/XGmo2WICn6yz+83eqePer37Mk7t21Ez+52Y+12x+Owk/dZYDwBd60N3TAq/Lbh8NDOzk6t7rSt1aoczG7XNhnj7vV7mYGwVpZz4L27yWfzheaDe2N3/OToZVz+/uEOZMHcpQNgQefk9N9pfcHpz1zgeM5jdz29q7lT1TYcDuzsbKTNAYfXjmwxX9nk3hfs43/6J/aTH/1lW5wntO/hu3IM6ZIUiN+rXZLwcdpQIBQIBUKBUCAUCAVCgb9YgfhBNVZIKBAKhAKhQCgQCoQCocC+KxAAeA9n6NHbh/Yjf+db7T3vepcD4OnKTo5PBRabW1yUDngvAmDAlSCWXIMeGws48j5gj/J142AjOSXX5w5LAV8AqP8nzC4SObtlgUYz72pV128CmzlSWg7HVit1iDpAVmwsJkaihdULvLUKdyyP5FzO0rcKwKn34wK4qk5bQBLH5ZY+Xrp7U99wlx5huYjpdgVyOdQUOwKwcW6B40IOy/lsqs9zvDRj8+Rpj3z2uGmgrh8nR2JnpzIAmNhbd4/Cmxtyija2ZpPJzMcs2Mb5gNJQN48IzjHY0ivFRbv7F2iaIrKz4xgwnQRhbnH/AhgbG3ej4uJsd+hlLQQP5XRNDt0lPa+Cwmv1tvZ7Azs+eWjbzUru3+UaiL3UdXbaXduu10bHKz2smitcnHKlrmw+m9tiBcT0+G2Abn7wHBy8PHJ0sNYdruJuR1BZrtmUXp0IvDYQcP08F+hJBDRrl4dDSI8c58Eam5yd2elkbCcnI32N4wGBmSPWEPC3KlvqFJ7OZg4n6Q5Wlb9UhgAAIABJREFUPzVdz1tfB8mtfBECrzbufNV1K5aYKPWW+nJ98fv4mcFW7mNOPdU8nzWZ7hKNablZ23qROovVTezQGLeygtX5PMU0q6d5y+aNMm3E2Nqw07YnH3tUYFRR3Gzw0H3r+qcdGXLoOsgGADuo7vX7Nl8uHDZXbfVFs1ZOTk70HpChLX+qx1ebErxTmXmQA/2Coxuwrg0luVcbd/VimXqMz/uTdTyBfaLRPdZbfda4sFNkPOCba81u/163I4B/xpxut3b12pG9/PLnrVes7QtvvGZ/7yd+wWZhAd7Df40ufUjxe7VLn4IYQCgQCoQCoUAoEAqEAqHAOykQP6jGuggFQoFQIBQIBUKBUCAU2HcFAgDv4QzdujWwH/7wB+1LXnzBxsvClpvCjk9HAltFo7BOXcrFyIfDWoAwcI34WlCow0FFQxc4eAE7HuerqF+AGrG5O1erO29xD4s5XYhBBio6eGoItnnc6/nzALJARiKg1e+rOF3xTUGsZBzcuXebjY0imoFuQESOxbhxMC7nc41xeDgU6Krrto1PzxTjLHdsirtmjMBAwaWm9/ZyTiCpop1TPy+gFuiWgWRqh/VrSJ3DvB5nZY7Tvuj4zOAsRx9zXuKLO522ND07HTnAFHhvyYmp6GzFSzuQzZDcx5girwUsM+BzUI/0At3pIYc1bm2Os1jZaHxqnU7XSjkzPRabft/zKF709t5c4Orp6Yn+PpvNbDqd2GyxlE6D7kDXznX0+l1BQ2CzoOMKp/HMRqORICvX3e32d1BTEJzIZAHolfqEq8ojk7vd3i6Km3WndaOeZa5rlcB4Sjam41Y60R9caLwOJM3HOx7ZZL6wk5Oz3bmlxZZxV3Yw6Fm7qnRNxycn1mgUcjrP5ktrFPQjb3UtXJdcs5ofj/hGN4/Nzs7vHMmc+rXTJgX1TivqmPWe4GcTlzfrdGHLBa5rj0wfj8ce690q3Gndcoc3fbf94cC6Bwd2enxi88nUaXbD7xPGMWhX9tijt9XJy/4LfbvpndbnEdaZ+xZy/qI7KwXHNW5fAPvB4FDwHB3mi5nmlfsKVy6acmBBZcZVVXJRq2dZcdMpajzFswNuyxIff0OQ3fuYXYPsjMdpzQcbIliTREafnZ1JV4F4NjAoeaDwDRPZCb9cUFRt146u2BuvvWZVc2Nn02P7b//nj9pkGhbgPfzn6LKHFL9Xu+wZiPOHAqFAKBAKhAKhQCgQCryjAvGDaiyMUCAUCAVCgVAgFAgFQoF9VyAA8B7O0LVrffvB7/9m+4qXnrP5trb5pmUnREATt9xoGm46oJnA4Q7WuitYoJeY3LU7+QB0OD8zvOH7QDdgUQaUEKB23RaYIn43w7I/D314PkDIQabHHPPcTrdrN24/YifHJ4JAkLcMzeQyTB21cnk2EpjW2OlYdfgkV6wbc63b6+o6GGODqOMEnNtt7xDlOAC3FpAq9f86qPbMW5zBvP5i/LLHWjdttQa9yXqq8ynS+YKOPt61tPZnep+ruku33hOL9ugEAFMzqkyZDrq8j/kcluVIYT8X3boAx40tV3TyOnTURwKVfh6/LdF3Qf/qamOL5UxAnDltWFPuYMBcnkfGmaOUMxTmMOPxyBaLmY1HUyvbuDB7ovP9XkfriG5lRRS3WrZczK3u1PbmG28YWnONvf5QIDiPJ0dAewwz4J41t7XBcKh5wUGsmOo8meYOaxy1QEnAMg7gvH4QT/HTCXarQzZFDnON6LKgZzdtDpCzVk71rS3mbGLw9Xxxc4Kguzf72nZLbLHHi2d3rsdx+xwp+lxdv8BiXyPnY3OIz2YGzsOj020L/jIe71ze2hzgyXU2mzaZTNxpvzV3Ovd61u71bTIaqw8Z2Mqanc9nVpaVAPBTTzwuAKzYdJy+KSKcDQHeH+xQuAVIlfN3IOfvYDC044cPrN/p6noYE+uBeWReFAttONXpF87rPQF8dfeSAsA6xznvOuje9oRp9pHYMnUro6lPaU4W2NoinSevIWKsWUtSnrh5IHnDfI0kAFwgZqu0oysHdv/Nu1Y2NjadP7D/5n/6qI1GaVPEHr4nx5AuTYH4vdqlSR8nDgVCgVAgFAgFQoFQIBT4ixSIH1RjfYQCoUAoEAqEAqFAKBAK7LsCAYD3cIaOjrr2d77vW+zL3/NuW21LW6zMTtURurWCuN12x3q9roDnbDYVrIMSAWI8xnhjk+lUsKbf6yku112PDlgAsu7AXSvemO8BF3E94sLNkC9Lk+Exny9XHiktiJb6P8u6tlZdKQJWwHTlsAhAeO5QXcu9CVcCOQlee0OrLRYAa8Au7sbKwWhh6rxd41Re043a1jHl+gWutWtrts57TB3meb+u3M2rlXenNnwcGf4BgAU2u12BKgFxPc/jejOAVXS2rif19yYw7ICXmGDOl+O2iS/21/N9LnLn6nUMCff283GOFc7g8/5VAe0UP53BtDyiuHyXa1ss57ZiEew05TgO2bgWYrPRkt5aQe7VOoHLrZ2Nx3IDv/zZV+3xp56UU7lsFXLRHh4OrSyaNl8u5QoFStLP+/DhQ2nGsYmAJkJa+hGtrLjsYrd5oK0u6q5Vbfp5Hda32+4KRgPmmvHJjWsN9eJyrTjHOUcG7nPA5WolgLpYL6WXIpPTGgNuA76Zq7ICVjZsPJ0JOOeuZfUyrx2MI3fDT+qdtk2iq7MX3HuFMwDObnqt73ROn08Hnrnvlr9rfWb4TNwx60IxyL4hwoHxRmuUa9UmB1l73T0LwC0r1qNvNKiLwp56/I7c5IwPbdKJfV7VCd0QoGeTQbNoGfcbVwJAJnp7xnuD+pRxhBN/fb4BIW9ewAXsjmK/74mC9vnyMWsNZhieisE5pgPdtJ7TNbor2u9J3M/oOJ3OdvOvld5o+Nq8ECmf1w6e/GtXj+zVVz5vg15ptjq2//p/+Kidnpx3We/h23IM6XIUiN+rXY7ucdZQIBQIBUKBUCAUCAVCgb9EgfhBNZZIKBAKhAKhQCgQCoQCocC+KxAAeA9n6GDYsY987zfbl737Rds0K/nzTkdj264dqnXatZWtKsHOhdV1ZW0gbAvnJQHI7roFOOG4dDCMy9HBTc58vXJwRZG4b775pjpkRa0Mt6RH9150TCIT8BTAjPMvwy5BpVbLSmKRE6wVCNbKcregAyRcsg7QMlAC0qqTd721BS5TAOou1hoHrHcH11VbDkieU5VN69ZtOTqJuaaD1V2bPl7GBbjyPOKtIHJRVwKbjBugqv7kbsdGZ2fqY0UDwc00VjRSB3GKcGa8uW/X3dSAVmCcu4elmnpQm+pCbvd6iGXr1cIBHmASgRvu6mV8AGAAXq6ZzQ5Lxqso6IbDv+USp/bKZtO5gLTDbHepIjLANHcyAxer2o95djaWfnwPEDceT+z4bGytsrJ+t2PDfkdAHujHnAAGORdrZDymN9k7dxmK/l61kksUR627jfkThznHLMs6zSvj2ggoq1d4s97BbUV4A0CLQvAQ1zlwXG5Reo4VYTzzjmpB8qRXgsBcV7PhHbo4cieTqT7k7m7RA7212Xjytl5bdUQbGwuSKzn1+e6iueWU9V5jf3hsdo4ud7exvS0G2d3mHvXNx/F4soPJcmFbw7rJrS4oLUjswNddtr4+e522NTYbe/65ZxR1DpB1zd1hn8cD/C3btfqK/Tp9UwOaDTpdOzk9UXfwVN3NbGgopDObJ4iHJhqdr3NvCeoCyDWWIs0594S/nzAXrkLqhlaMO5HQbMxwwM/YOD/3j+DvbKGxZDc7XwOwe/S8Pz+nEMgN3GzY4MrQ7t+7a926aYuzu/bf/a8/Y289oFM4HqHA2xSI36vFgggFQoFQIBQIBUKBUCAU2EsF4gfVvZyWGFQoEAqEAqFAKBAKhAKhwAUFAgDv4XIYDGr7vu/4Ovuar/wya5Rdm06XNpq4w65qFdbttAVkBEEBO8k5i0MyO1kVjSzY5WG4QEOgJc4/Hu7iNTscHtiD4weWmWmGdA6gHPgApDiGd4YWtkzO1IbA6UbuXxygnNCB09KmRAGrpxiw5M5P/qQblG7UomztHIJGbyhxz0VhrQpIBRCkN9asIjZa/aUOs4G9wFYe+hzo2nQoqyjmBNgyLCVyWbBsjSNYBasJhDtcPgdt7i7mI/cDL1dL9b2S6cuYeDRSd3AJEE3OYY9sziC8Y51e1yb0odJdnBycAGTORW9vjnjOTuvssOYaq+Ri5lrUp7x1N+8Sh+xypV5aRV03zNqdjs2mUwHLrAOgWX2+qX8Z0Ic+D4+P7cHDM/W1Ah61iaAuraDXtmon4OnX4cfLjvGGICHnU8y1NhmYjnN05YpV7cpu3bqlz+8/uK+45uPTU19jclD7eDIc1JrABaw4cHdNz+Zzh4v0OCcIzesBl3kjQwaJvonB5w1d1G+bHKpynCZwyliBtBmse8x2Krs178HlfpH26qFu7SLNFeusiOe3u78V+b11R7EWU1qTy81G3b+sbTnPGw3rtTsOsonxBqCz/tPYmD9FszebtprP7cXnn7WzE9cs7ZxIf/e86Cax2XVb9xg9w8ZGjBLI27LZaGyz+UwwnYhpwdqWb2rwnm9g+kZfkzt6vfJo5tQJ7iciajq5lZNLmqFy33OtvFYwN6UHcI6FouDXOofr7p3c/rVz5zzaak5S7Lbmvdmwdq9jo9GZFazv2X37X/7Bz9oX7k728N04hnTJCsTv1S55AuL0oUAoEAqEAqFAKBAKhALvrED8oBorIxQIBUKBUCAUCAVCgVBg3xUIALyHM9Tvlfa3vv399pVf9h4rO0ObL7Y2Gk8FjIhzBt65uxawCpADaJVyaGZnKNAvlevunL/Ex7rDkP7P7JR15yzOWHc94motrNny12fQBvRZCRo3bAE8WhFzu7U1vbh1bd1+X5BSkc2rtc0Ap2ZWVbUcqTWwlr+03OHqgC6BIUUWe8wwDlp3nW7Upap4Zo2LLlF/jaB3cm4m064bflMfLKBr10+7Sc5LwBM6pdjhDIwduRG9653EGtMGAO1u2Awx13wdiCuGTNSzd6Zm4EjaMLDrIuSTgoBTopB37s/zbmJdb4KCOZ4bB3AG+z4yB++AdekGtt6441gxzcuFrejNTX2u7uR2YM5j0OvbdD5TrPNstnAHeXJQA9MFgQuPYualnJu/46zN9mSulY0DDBWd6rJWT3Ov17Nev2dHh1fsFOC92dhbb7216ydeztwpXlSc47yvOsNgAKZHahcCk36dK1svVx57nSK45SBNEDmvR7prAZnqaxbYdGerbzrwyG8gKPATTXLPsxzJRELXlTYqAOazAzh3WqObxpEi03PXL18DAit6nLnd+AYFNiKgzWSx1PyrlzhtRlCkNL3W/YHmcnTqHdn0SGv+N0t7z0vvspPjY61zP6e/LWvttNCOvutS91Ldbdt05E5uxtMi8pw/y9IWc495ljufDQB54wbaLhxec5/JwSy47fe7Qtm3rEXfTMH5eOT1KUc68eu4jzdrG41wl/t7CNHPu+5kAWL6qj2unFcRS84xs+MavVhfg8OhTcZTOzt+YJ1ybj/2Ez9nL7+WIfgevinHkC5Lgfi92mUpH+cNBUKBUCAUCAVCgVAgFPgLFYgfVGOBhAKhQCgQCoQCoUAoEArsuwIBgPdwhrqdln3wG99nL77wjF2/edva7Z5gCRDM3ZMARVyLTUU/Q3JwpDa2srjKOSvCox7ZXH2aXMACaThmc7zuWhAMNyy8KCXAKt44Q6DsunS3pNmCXtDk2MQlWHW7cr3OJxM5Gr3rtqluXx4AtrJgXA1BIbllgY+AOvpEFfHrYBR4BjAjFpoOV2J91RbcwI1YCHQBnAQjBRDdxQnwIrYWGIfbWNBOfNmXuANEh1zZCQrAlkop7xenqh70zwLKVt7Tm3tS5Ykm/jmBsgzI8p+KPJYTmQ5jh9Uc0+N0ceI2U/Sunyf3o2oUyYnapDuWmOzkAHZgB2xz0Km4a1y+W+KyW3JOAzKXGyKbC1ulTmPGIiBaVXLJzqZEKzsULMvCOu225qUoSw2k1arVB01MtvRq4MauFNVMz3TZatig35PrlOvne1euXLG6LHXs8WSkLmHAMX2+vsEAx7jHc/M6AChjVucua6Ks9Dw5VQXIfV3iIua6sts2u9cVIwzcZK002bSwsgWQebux0XQiENouPe5bbuoqxRoDzlM39hzoKyhJ3DHrPnU/J8iZ17xikpkT1mEDIEwkNWCVpmzoLjHYa2usN3Z4cGBFo2knk5E2BijCeesOdbniN2tbpVhnuYhTHDP3bLso7Plnn7bR2Uh6yW3vC0PnQCPcxooyT2DW723WooPb3mCo++L4/l0rmkR5L/1eafH3ubqdV0t382etGZf6tLm2zUox2WikGHY2WrBpQRHOnN43m9BmjcbEkUv7xdIhshvrtXECBzrXyzpT7DX3Nt9CXzTBwWxmR1eP1Hv8+muv2M2jlv3YT/68ffbzAYD38J+jyx5S/F7tsmcgzh8KhAKhQCgQCoQCoUAo8I4KxA+qsTBCgVAgFAgFQoFQIBQIBfZdgQDAezhDnXZh3/A177UnHr9tTz3zrN26cdNGpxOBFCJ7c2QwAIc4aIG1FB0MZ+E5ivBN/Z05MrdhuO82il/mOblj1mmwR+sCcARdEzDN8njvae4FdXg0X7mDsjscCkKdPXhoRuSsOmybNleE71qOU9gS8dGrNV2h/p9KNTHWAnN+bkEtxtHw7lrR4vRfVblDtNPr23q1FEBU7y9PUF+u96ISV5tMw2+Ld+ZaBZkT8PM0YGKg0yPFKmsUIuE4Rx1KC2al678YKcxTHf465PTOWwfAcq0CojOsS/p6B3MCYoprdgAJJs6OYjmw1S3sHboAYI/s9nkBFILjmPPR2MEnwI74bMHWBAE1HtvaeDQSzBYA3pr1uh2tG9dka0uOzRG3HsWt61KktY8DGArMPBgO7ejwUBo3cNG26KElmtrd0mdnI41lPJkmaO5Ob21Q4FhcJzHbZXL+JvezYoJZ20VLgJxIY64X127RoGu5KVf6YuXrSaBbscsOmtGPGOL8veyCdT09fprXcBxcw4KwF+57vsd1y6md+nlZw6R+t1gXF3TBn8sMbja4genY3diw27N+r29nZ6e2IAKaOQXAcu0JiPqsv31DArr2O2174ZmnbUH3sdzFha1T/3Mh969Hnvta5zpaya0NnN5ojR1cvWrz6dTGp8e7OQXco+lkzJz4NQPOcfp7/68767eCyADy0teQeqQ9Qpr712G5b9jg+cRyA/h1b68cKvPIsexs1GA9oUN2/WYADBRnDrhBDw6G6ql+9fOfsccf6djf/0cfs09/LgDwHv5zdNlDit+rXfYMxPlDgVAgFAgFQoFQIBQIBd5RgfhBNRZGKBAKhAKhQCgQCoQCocC+KxAAeA9nqNsp7Xu+7f32/DNP2OHRdbtz5zG7/9axLVdrayY4mmOQcTvi3BPgAhoSP7sDkueARlBPjlSRJMFDXgM0k1MzAUo5R1NPsPpwE5zNoEeuzGbLFitArr++3e/b8MoVOzs+FhhjbMBGj+jdWLfbdYegmWChnIaKXS6sbKYoaCdceqiDVzG8S43T42b9a3W3aysdAxBKJLIJKKJD7uXNsEpsOB1Uzlycy0BInSst/eT+zVHNAlkp3nabYoRx5WaY9TYAnOKdlbqM9hkAK3rXx7WL205gmPNLS0FPv2DBdrmiC4E3d2b68y5GcOdIYqDdhpjd1J8rt2tdW9FyUCqXNnByuRT8A9bh1gTgdTsdRTfTG80DXeXUTJAZqOlzfd61WxM9XFdWV5UdDAY2HAytatea+8l0Ytv12h4cH9toMvGIZPUH+xrIUeW1IrtZowkAA6uTOT1rquveskY87ppYc55UtSqNaTqbeg922RIAdpewQ3e5nemqVVS165rdq7hjFXSsftqVZRew7hf6f4vWbrOEIOla6N22rBfuixRtrEh0ddgCxYG/HlnN6wdEoM8XGrei0m2rOGqgrvQUXN7IlX7xviobDfvSd79ok+lUr9X6EHDlnvYoazfzu9W2romOTq735AgnDnohbbx7V/eC3NVrOzk9tulsorhq3QKKzMaZ7y76lJ0ukMyZmKMMxL3D2PUcDAZyiM9n812PMPB7FxOdNidwTOCvIuBTLzenAQob7vWkRa/XFQB+7Qufs+eeOrQf+4c/Z5/6zPEevhvHkC5Zgfi92iVPQJw+FAgFQoFQIBQIBUKBUOCdFYgfVGNlhAKhQCgQCoQCoUAoEArsuwIBgPdwhvq92j78N7/Zvvor3msra9m1azdtPJrabOYuRxx7QCVADTG3uAIdGOG2TJGsMrIm0Jh6QRtKX3UXKeCm3e4KZAkIKYrZHaNAyOyszAAyRxILPBelnMLAZDAmTsWj69cUHzyfuXszQzkcvrU6i01RtETWqtlWcBOHpTslBe0ARIwwxe0CAttVvYN8a/UQe6yxOomXDojbdSX3a92p5U4FfLkjWuG0cjw6xnPg5eBLGcv5SwJv7kJ116auIY9TT/cx4zTNYJbX1J22H0MUOLmz0/kEqRNM5lo8qtvH7gZk1xyna54TfZ5icnOXsdya5tHIuhbmB5clrlcAZqtlVV3toPF0Nvfj2dbmi6XgIuAUgEv3bL5uxRUnlzBkkmsDXjIXikBWLPJW0PhwMDCg3eHhoXU7PblJmU85hYumPTw5sZOzMzs9PbWqrHYuUcB4WRSKKmc+5B7Goc7mguTCdukS9EwO7by+5T5lo8FqbePJ2CFoVQlMTmYzbTLQWiVeuPZe3PwAlBI5jT7EGev6Vu6m1n2Unpid1XkMuJg1Qbh3gaAyyKe48Pya1BMMhFacNXHT7CtQXLevHz+Ir5vdB47eCxsrmKUvefEFW7CpQRsyHOyjG9ftLt3kKFf3dCXnddYnu6+1QUGO8Y1iu3HD83cB4OnMN0vQtQy0XrI+PIo7O9Zx5rL2cCADoj0q2ucf/Xr9vp2enKRuZO9C9ohuj7zmOHmdzhYLbTwQQE+PJTHzchF7JDTr8Gw0sje/+Ko9/fjQfvwf/3P7008/2MN34xjSJSsQv1e75AmI04cCoUAoEAqEAqFAKBAKvLMC8YNqrIxQIBQIBUKBUCAUCAVCgX1XIADwHs7QoFfZ3/6eb7Zv+vqvEgDudgc2my5sNlvaersSWMnQKnd9ZgicHYOKW73gStVENxzo8OB1dbunGF1CbQWVE8iRSzjHFOdYZrkT3QnrYLKtP6fzuY3mS7t564ZigoG56+VS7kygXytFTXPu1WphjUZlc0UGJ4dmY2tlQWxzU+ALsLkiepZzVKXgk8ZFPHWKT96NDaBaAN9KgT4gKPBUILfpYBnwpdhl4FwCwjIAiwInN26qXN2B3QTscGxmAN68AIDV6+sHsbpNBDcP71vOMdlyfQJ/t66XOn7XG4FqRQ0nt2Z2bGd4liFkhq913bZ2p23j0VjAW/HPRHEvlzabTtX9CnzUg85jQDvaEw2+2giSAj4131W9i/0GBAp2N5uCdQ4VcV27Y5XxsTkAuDvs9+2g1xe0Ozg8tOUaiLgSzFPM+Hpjx6dncgHTN3xwcKhzsjYYa1WV1k2RxO7G9X7bPF5FYBPVTKx0sop73zURyPTRNuRgps9WMdKNhhzok/kirV+HpIxP40rwVrPSwPXKHODW9Y0JPBTfLNjtc5k3U7Bm9LztSmtvNJ5p04GQveK+/UNdxNIoAWfB7cI29ALTXc16UTSyu9BzhDgQNNdyc/5Wo2EvveuFncP3IgDmOL4mPcIawJ3P7/d9pfUABAbCsgGD7zNuYDLdzUB6opo5Fw85ks1hMEkBeh9JazlHl3O93H9s8gDay7FsbLhAQ5zlHqHtMfFNweAMgFlDrD8c6ILSyeadn896QYtev6e+6NdffcWeemJgf/8nf8E+/dmHe/huHEO6ZAXi92qXPAFx+lAgFAgFQoFQIBQIBUKBd1YgflCNlREKhAKhQCgQCoQCoUAosO8KBADewxnqd0v7W9/5jfaBb/xa6wwOzKyluNQFcKvZsE2CKxkaAnz8w+Gi0GZy52WY54DQXYIZIjUaDktzPHN2q2a4nF2LctHmPmElKTs4Azq99voX7TOvvW7DwyuK5n3isdt2/dqRgBbu3YaiepdWlE05N+kgnQMZdcwEstVuagJtGxyXuAXlEmwrblrwDDctXaXAKByKgLcEr3CyCpI1m4LAfAC15Cz2HGi93h2657G1AoTqBXZIJwdlclvmaGHgo9yTqadX4BaonSCwNErw193FyXUMHAXMJWjtHcY4ST3iOXf6ci3uovW5yOfPncaAfa7n7PRUYwAQCmICIBdL79jFsQtMbBUCwhxb3b2LpU0XC+/wbZVWVbX+DjDk+Tk2HKDbUBR3U5B591Dct9mV4TBFbFfquqXHmShgjde26oV9eHxs48lEMccCwIDnBEerqiUADOQVFk2bE4DPOZY8dzQTF84KlrO73dnNF7oR/Z17f3GZTnBEM198NBsC3JofxFt5RDR6OYp1jfjwiOq11mWOT0cbnOo4jXMEdr/ftdfevCegmSFsBv+6v1Iy86axVsw296Cg8oXuaiadzQjn68nvT2120Pca9sJzzwp+A3CzE3yzdUc6I0eLVsW6rpMT2d+2B4OhreZzd4JvNjadTuS+zl3GRGZnhzROceYZJzQO/vMO7I06o7V2tVnDtCHA703v7NUGjLX3UTNG7vv83rN7f8lx5ZutgLAAOxsgFEngUJo1SL8za4dI6fF0Yq99/mV7+qmh/dhPfMw++9mIgN7Df44ue0jxe7XLnoE4fygQCoQCoUAoEAqEAqHAOyoQP6jGwggFQoFQIBQIBUKBUCAU2HcFAgDv4QzRAfzd3/p19je++f12cHTdFku6VucCOJowYmZTzDKf5hhoIl0zSARnenysuyMT8aHtVVd80XF6scdToCrFAOdI4wyvHAg7EAWqAYK/8Op8xdflAAAgAElEQVSr9vFP/am12j2bzhb27nc9b+/7svfIjQm4qluF3Xvznpy5h4dXbDKe2nq7toX6YVO37mZtq9QtCoDj+MA8OXuL1i7aeDyZWrfX1aUAoYCVANyydHjabBTW7fcEQXGlApBxJUO4ec1FHbxjFxPrOgFgeXiTmzfB4OQAlkOVSN4GPa44Ix0IZyhNrLBAX6vUNSmemgjc7VrwLDunOc65U9Jjc3MctMAfDlz6l5Mj1kE2AA5wuXLgqnjehbvAk5uVOQE8Vq2WdbrtBD5dx01ywHJhrA9FGhN/LE4NZPRu2hxXnMeUI4bp7r1147p6nDkGcJeBzOXGbQqGz8YTG00n6oi9d/eeHV27aifHJ0aHstzircLq0t3ZzJe6gQGoRFdXRBrT6bu2yWSiNQK479Qd6UmnNNcJAAZMCl4vV+5sFpglItrdw/Te+pogRtyvMzutmRd6aFfJEQ4E9uhivzfozWXNMgbvLW5aXZf28PhEblZioDP81dzzOdCT7u3GVteeI799AwVf9+huX3vurs5rKbuOGcdzTz9ly03u5U0bCNLaYwOA4CkOajYxyHXt6+ZgeGDT0ehtkevMMcfGiT1fzKUV2vF8bZrImxcU+b6RO/vq0TU7Oz32mGrFhs+NFaHxw9Ll9m5IW6B6fv/I7ws5Ht3fmnAiEx/tbutlcgGTBsDYTk/PBMv7/Z7cyXffeN1u3KjsH/7UL9pnPxsR0Hv4z9FlDyl+r3bZMxDnDwVCgVAgFAgFQoFQIBR4RwXiB9VYGKFAKBAKhAKhQCgQCoQC+65AAOA9nKG6btm3f+hr7Ds/8PV29fojNp0T9zvbxSCDO3HJZhgjQFSW7v5LQEo4E/qH6zS5fh2A4r31Xs8cS5ujojO8FJQU8AI4ORQC0AGMeDXuPsHPzdpOjh/YJz/5B7axlvUOb9kLL75ojz36iA0PDmzQ7yuq+M3XvyjnIBCp3+9r3PheiQhWrDHQDhCnMXvvao629g5Sd7WOxxPr0G9alXIT4nDk+WXVknuxKukB7sj1CLwaHgwEGAVv6UhOgDf3v8oNDZhb4gTNsE524eQZTfSOrmIc1o2mzRczORvzg1EDWqF8AM7ch7qVE9Uhm56TXpO7lQXLUixvhskeK+yR1bhGcUzrBmUOGu7CZO6AwXJ97l6Pc3cl8N3p1gJs3nucYsB5zWIt4OqAdKt1wvzh/K1q7zEGfu5c2Umzg4OhXb1yRT3AwHmuESjJA9055nQysdForAjo8WhkR0eHdno6ErD1eGefG4fuAGA2MODENuv2B+qGBfi7NjhbD+z69WuC90Qqb9YOFOkZHo3OFIeN2zj38ub+a3VSpw5sYsR3MdtpwwD3yHLloBnwCaSdzed+LWWl7tzJZIy5OsWn577glcCmQGqaeFaL5p1OX65L3cwep+zauqMdVzaAmnkVbL6w+cI7qrf2zFNP6h6VrqkjOz+PrzVbpaLG6eflXgHQOuhtygGcY8rdUeyxznL/AsuTo5n7RBsX1NvtMJuNBdwfQHfiovmObzBI9zfQnbhnxm4bW87T5oG8MSJ1XGuNp4h0RVErKtqjxJdsmNhu9d7E5DJ36Njr9my9WtiDe29ap7u2n/rZX7ZPf+qtPXw3jiFdsgLxe7VLnoA4fSgQCoQCoUAoEAqEAqHAOysQP6jGyggFQoFQIBQIBUKBUCAU2HcFAgDv4QwBgL/rb7zfvuMDX2+DwyNbrbc2mxEnDFAENLmjEJCawSWw8LwzFeDoDlvAj9ye1pQjdj4HynlENFCRCFqPc/Z+4AzQch9oBpDe/YsTM0dAe1wyz1utpuqhPbh6w3qdvtXtyoaHB94XLMfmwl577Ys2Hc/s+o3ru17c0Xhq88lM8c9yx+r61LYqpy0QdCOIaNbu9O2Ld98UKLxyeCCANwGKE2UMAE89wETcAoABZIdXDvR1gfHGVi7U7EyUmzL5XjMozE5odQOnUOjs3mxwjqbDb5yU9BF73LM7fvM8yE2bop7Va9tsCIZlF2YGwoK9CaTlLlXF6eI2XeGabVnVrl2P5EDOzl3WAA5PYG4e82ZJZ3Ilhyf9u5rxhscK80BL5lzu0YZ3QAsCogGgdU3E8oVO3Lqy/mBooPASqCg4zzULffrxE0zk60BJHLaM68rwQI5kIomBh4pLBoTS6Vt6pzPH6XR7vkYSiGQ8hweHdvXakQ16fUFngDFraDKb2t279+zevXv28OFDd7Mm7dVlnNYQf7aIXN4kpzEO6K0D57quBCdns7mAKv5nualTJzawVJHRXpi96/rFhSywL8jp88b6Yu0BZbV5IfUme2e1R5W7sxrttcLdfazxOaRVnPd6Y889SwQ0enrfsQeSs6HAIXWjVSgOm2955+9Sx8zzLCeuIpgdXLNOtD5WgPPzbm/fACLVrFE4fK6Kytp1x9a2tiazDaBXz7Qfhw0PzB/Hx9krIL/derw6Dm+t93M3O58vFivNP+CX/+l+AZajgdasWa/X07WyecC2p/ZPf/oX7ROf/OIevhvHkC5Zgfi92iVPQJw+FAgFQoFQIBQIBUKBUOCdFYgfVGNlhAKhQCgQCoQCoUAoEArsuwIBgPdwhtrtln3vd3yDfccHvsHW1rJtg+hcopfXgjpAIR4X3ZqCv0ThtrwLF5Bz3uELwGnalStDG49nHqkrN2dT/b+4DB18AbgcffJ/wBrOyMV8Jiegem+tYYuld696nHFh3W7P2r2edftt736dLez2nUc9fjl1rp6djezhg2N38XZrxTWfjac2ncwUXQyIVqw0rtYUW+19rIDJlR1dvWb37t8XUDwYDuzgykBx0nQjc552p6MoaKCk3MNly6oWTuGWu6KLhpXoRnyvHKEOancxtmkdnPcje2x0fhBnnEG1+mOTXupNdaqmh8BeiojOfa65U1VxzgBzoGMCijpf4fHP0h8H5mKp8QMZMxzW8+hNNu/CBf4RQayYbqAurlpBfVMnL6/3nuKmIGfTE8FTPe45vCbCuKzbDmUhjDh/FancEkBut2vrtjsCdjnKGgA9GY90MLSYTmcOApNTGhcsY8gOWNYa2uHOpheY4wpYApGZq1ahblrOf/PWo3bn9m3r9LvSBPTMuj95+NBef+01u/vWvV3XsIDmn3vwtYre5Hbt7nL0TqCVZ3ss9EaucgbM3BD9DKQnxjlHdAvoc89tPUY6r5Pck52jlnO6usd++z10Hu/s8+3OZ/nN0yIhtr228Xik8z33zDPWajXU8ct9znNxc9fdviKf5WBnM4S6mh2iZvd+PmeWgfHi1gf863tkV6e+bTmW04PaX8VmN1u+GUDncHiNXoK1qS96vXGAu16l9wfFbvs4z/vBvd8awC7XMPcBkJ446sVCHw3fiaJ10ul15HB/eP++VcXS/o+f/5f2B//+c3v4bhxDumQF4vdqlzwBcfpQIBQIBUKBUCAUCAVCgXdWIH5QjZURCoQCoUAoEAqEAqFAKLDvCgQA3sMZateFfecHv9o++C1fZ6tNy+p2VzBwPBkLIdGLK2elHJwe58vXWgWdnQ6csjs1Rw5v5QCuBWcghVsZ8uitdUh4DkLTkkguVuAYsBHgNBgOBXhHo5FglruMRZDt4OiqDQYdG5+dKFb36pUjO7pyJNozGY9tNp/acrWw+WxpYGQ5OBsNmy+W1i5rjff09FQRvJ1OV1Aud4vCmQqidpPjFGDcqty1moEcsA6gJTeoQGRhdcvdvziEWyVAL0HWiz3Haf4zTOR4uDizqzS7e7NLmK/jblykeGM+z5AvjyV/rmhtIq3XS49jpotY0cHej6qP7MqUkdIBHa8vtt5tayWAlPF77DI6CWzmnmYjwnphS4DrciWXJlAegIhzlBMuZrisAfdEYzfkWgX4A3tZOyXgUTwciOmdyGwK4FzD4VBAkAhn5o/v4+blBe4hBUCTmu2x2Xn87hbWZ/481muzkEvYYelaHbvtDk5ck+t5MBxIo8dvP2qDwwNdD05VNje89eab9toXXrWTszObqi+aiGsHkvlBRLc2RRAHXldWFoXWWdZaa1+ueHdE80rB+e1WGwXORiN9n5hyXLaM0WOafcPAxX7kfJ15Ttwhv9a62W2kaDQ0d3kjgJzgioF2uMpzmYfnnn3GqgTsdT/huq7b1ukPbLWY+1ey7T/tSsBxzYaAHOXOsUgEWKzQxgEsm0WIDefDI9YdvnKIomxak3smx6OzZlotbSLg/tUmkeTOXq0W7oDmOABtWZFTjPQFwI2Tm15m+r3ZECAAjCN4tRYYzvcfGx76g57V7dpe/fRnrNct7V/8ym/Yb/7eJ32XQjxCgXMF4vdqsRpCgVAgFAgFQoFQIBQIBfZSgfhBdS+nJQYVCoQCoUAoEAqEAqFAKHBBgfh1+x4uh7ps2oe+6cvtQx/4OrOibb3OQHDpbDqxtuKMvdsXSCOXaNFM/b8JFCVQmGOOHU4BRekrTRBx5dALCIzbU52xW4dzPPKfimZOMCiDZeAYbkDFDS8WNlmu7fDakd1786598bXXbblY2Pve+x67dfuG3Kxb0SJ3ew4GA7t1/Zr92Wc+JxcyvaKKXFY3bHZQ+hi5RvluCwfa8O2y8Ovlg4euLTmF5epM10e3qUCxwDhA14/BOXjk6NoMyvM1C6gnx2W+3osuYY4L6AJkZrDHa3MEtEM+h/M4WHHfAhi5dh5y7RLfjQsYeCYIuLUNzljFcfu1N1KscIOe3Sbxybib3QkKkAd+u1O3KYf2bD6z1Xwp52dVtgXz5uvlbiwe+UwGtAkAAw+5DhMkbroDNzl4GWen3bG2HKn+fKCzG1gdsq8Xc71efciKqCbyOLvCz52vRHgD75ezufp3G4W7tXGqQmIBzYBW3Nv9Xk+dtM8+9bQNe32tLSKIgbijszN766376gEm3pjxEqjsXNSjleuytPVqY8vtxvr9boKmKbKcTQeLpeBoc8v4tHrUUatxsRlhjnal0Xt8Npqm9cg40z3B/MmJ6870dKNID0FTwL3m0+8j7k0+NO/JLb3rxkXP1D384ovPE/gs/d253xDAR4u8IQF3bXaac/zVBrjqQ8jQmfuSe03x8Es2baxcJ0Ha3HFtcsYTi82mgDw+IDtrBjf3gtekDmmPePfr4XiC+c2tHOXubMYl7VpqY8ScjuKFnN6C9MkZzT0q5/fGN50MrxzYnTu37Q9/+/+xorW1X/vN37Zf/fU/ylLv4btyDOmSFIjfq12S8HHaUCAUCAVCgVAgFAgFQoG/WIH4QTVWSCgQCoQCoUAoEAqEAqHAvisQAHgPZ6gsm/btf/0r7bs+9A1WdQ6sUZQ2Hk9tPJ1Zp018sv+nBiAIcAPQqepy5xLF1ZjjdYVmLvTIZrArd2qKZM1OVYAcYC7HR2dpMgTe4v4sWrbA0brxXtDlemlz3KpVxz75iT+2P/7EH9tTT96xv/6N77fhsCf3nzpFnRHZcr5Ufy9dxNldexHCXoy1vjhW4BHAs1UBsR1mAWsFv1J8sSKS1b8K2GpZp6qtaJYJzDkA3kFsuSM9JltgWLG3fkydC2CaInvzODPkhdQtU0yuzJCp65V54IET04F3y+bLuWBZHjNfd5hGnDfRut7VnGGyIC/ua6KsW8BGh8mMRz2+gMol3cceDcxEzIF287m7Vtdra5WVOm5xibYE13Ft4hIvBJ51jlYpJyfgFo7IvKtDeL3RmuJ7ApEtYsA5ive9rs1BJOMA9HOtLCOgIx3CrcqjyF1Xs/l8qrFmKMraJeq4aBQCyzxwqqrzGGhflfb440/YoDewTm+gNuaHD+7bycMHdnJyYg9PjtXh6y5aX0O7dZLcthyTjQaaTzqAE0CWozxBaofWTV0TLnQH92uryloR5adnY7nls8a5M7k/GEjnyWTirljc9O+wcYLXAVS5pry+cWcTjQ3QvrimXnj+WRsOD2w6Gztw1zz7Gsxu9AyXtRkhrZ3VdgWO92MVTY2JeWMutWkDp3kCuT5nWmhWKIJ7o65kNkcwvna7rfPdf/DQ3dzc2wBlHNUprnyzTeNOQDvfD9utR3oDiJkbrnMHuukjXszTexBpA2zkKOzGrav27PPP2G//698yVuCv/sa/sV/85d8NALyH/x5d8pDi92qXPAFx+lAgFAgFQoFQIBQIBUKBd1YgflCNlREKhAKhQCgQCoQCoUAosO8KBADewxmqqqZ95we/xv7mt3/Ayore1I2cdaPx1Oq6EpTLoLQuK4fAbRx8Do4AYzz4e4ZPgmQJHL8dAjsAFfoEPNKXCvRJrsfcX6rI3BRdTP+toDARzDhWi9IIdv7TT33aTh88tJfe9ZwdDnrJFeuRtxk+LddbazUbVuI63mzkuHQoeu6SzI5jQVHDJerRvnXd3nXi+vV57PNFp24GukDLulXtoKlg39p14e8CvumcQDMApeAxmqVeX2CmYNwFyKjX4/LceMytRzoTl+suUuYCcJYdm/yZo4E5PpCNcwDp3+YWTkBSoI9zyg3c0LEEf4vC6qrW+BdEMQPncL+uV7ZaLBxKEtW92VinLB3sFURQn8dKC1Q3iNL2aGjvCG4oKprnK7KXuG2gb8ud1owlQ0jWE9ezXMwFf3GG4nAGaGrd4a5tFYKezDqaEOPM2BQvnJzR3V5fx8XxLJ3S0mTdPnL7Uet02tbtdO3o2nW5xHE4v/XGG3Z8cmIPTh56jDlmZmB30hv4WFQOqtFlOBhIX8aDduPxWHHEjNmjjTcC4jyA+ZMx0clLOWKvXr1ib7xxN91DvsY4oTvNvUg53x+C3YLYDoulITHtzAG6EsWd7pXJZOabA9La1Z9FYS++8KzVVVsObdzI2iyQ4qMvAmTG4NA5AfUG2vkcKsoaV7jcyDPp6m5g77pW/zRzTr9wgr7MCQ57Xs9YcTETE57Pkdc141R0ddPfF9jQ4PdBio/fgOl9PoDQOKn1XiK9V3IU855BN3OrydpfWf9gYI/cvmWvfu4VOzt5aL//hx+3j/2L35AbPh6hwAUF4vdqsRxCgVAgFAgFQoFQIBQIBfZSgfhBdS+nJQYVCoQCoUAoEAqEAqFAKHBBgfht+x4uh6os7Fs/8LX2n37vtwmmjSY4LVc2nc8dMpYO04As7apSVG8JrFRPrrv3ctRxdunlr1/saT138HnssYMeIpXPo4OdA2+tABSlPtTJbLpTbQ1fajQFqd+4+6a1y5bdvHrVu18FlgBgzp4FqoCE/K/pkLFIoNNdpNlR6a5Oh6FAUFyrXDfw27twGe9F+JshtsPg5L5MoCvDRgBjhsUCvkQQC0T6tecHn3/ulc/ZzVu37PDwUNeegR+67oBzgl75WoGPQFAiiv1akks3Ab+LPbKudepUxS3M9eS5o0s2fQ5o9ghrB7H5HIrhxj0sCL1V9DOgDbDZBNI1mtZpt206m8kNTKcyKFgdrXNAZ0uuT0E6wHBaMwKFG7QxOzw8sBvXb2gs89VS4BVH6Ww2taVg4cJmc4Amk2tyIaNNhfO6BDJ7rDLQMzucvVu4qfUKgNUcMF8p8ph5ruvaer2u3bx5S9D7wf0Hdu/NN+1sfGbHJ8c7aInGHGO93njUdopEZ40N+n0H0tKUKG7v+s1OZK0hwC4gGZANpFx41227XWsOs3OenmI+JqOxf10uXV7r5Jq5yQCWXwJkoApULcqW5mQ2ndvp6VjnqSs2JjR3EdHPP/+MNZtEYdPr6y5v9FC8e74vBXI9Ppzr2PURNxzwo7M2aeDEJvpZzl//HtsocLZrrBy72fJead1L2gkgWM/14hrPznTeB+h93m4avjECXi42nSLZ1U7sD8U7b83Ozs7S+gcIOwDWRgedl00Y3jHdblfSgT7x5XJmn/yTz9g/+en/y5bL+CdpD/9Juswhxe/VLlP9OHcoEAqEAqFAKBAKhAKhwH9UgfhBNRZHKBAKhAKhQCgQCoQCocC+KxC/bd/DGSpbDXv/V73H/vZ3f6vdvHnDJjN6Nb1TE5jSKoFFOHW3AmVEuQJUADrZwXoR9HKJGWDmyxVgvdBd6wzPnY2AUkCfP9wdzDmAdcT34qZ0EIqrECrksbOCsET/6mVAI3MoldzF/uUU05ydpYBO0WGxrZ37MI93s1nuHIsOWt2x6DHG5/DWv5a+XjgkLui0bboTM8daZ0c0YDU7UgU9Vap8HsWMq7bT7+s4uGgzcOP1XDsgbzyZ2ulobFePDm3Q68qBCXzLbuDsananc+WxyputdwgnxyYXzvh2AFiQlo7fZIttbK3X7ggiCgjm8+O8pV+ZKOiGO1AXq6WeB+RDP9ziPAfQOxgMdU6it2fTqZVVy6q6LUjnHcVNWy9XmmdAZLvTs8fvPKZ5qTodGx4cuN502W62An133/iinR6f2nqzEggGDDM/nW7HNws0GzoX18LayesJ1ykx3Yod1tw4sO71elp7nAOoev3aDa1poC+gcDwZ22zimw9wZ3dqB9hoO5lO5L5F39lybv1uz3ue05oRFE3O9osOeIgm99U6ubZxCMtpy2JMoJX5VNy41rLP/25DBY7rTtvh+2qlKOvz4ztc5bWz2cKOT0+1vjt1LbDNfcL99PTTTyY3srvwFR99YbODNhPQ2Qt49ZLrHcjGLMy8ZsjOcwHa7vb2dwFeJ3bcMCub7tDOMd+4wJuNlqAt5x2NzxTlzCYBh+ro0bBWUVqj8HWie5B7LUXIZyDMtY3Oxu5A1j3jruBZigmXW55uZDZdcG9WLbnXW0XDPv6JT9qP/9Qv2Hye18kevjHHkC5Dgfi92mWoHucMBUKBUCAUCAVCgVAgFPhLFYgfVP9SieIJoUAoEAqEAqFAKBAKhAKXrEAA4EuegHc6fdkye99Lz9j3f9e32osvPW+jycwmk4Xcm3J4Fk0bT2ZyKg4GPbP11qoaR5930CpmODlr6fwU2/xz8MszmR045ShlqJcAEkBs7X2fPHLnK7BIzkJF6K6saJTWaLUE3wBCgsS5Y5UuXSCtHJ/83WOrVQRMc2ly5wp86iQ+HgCRgHKKLjZzx2COdubacqQ0x9S1phjoc5epQ0WcpQA576R1N6KeS58t15GhZALQij9OPbvu4nSnNY/sSN79aVt74959e/DgxJ56/FHrdTuCdA6+1n496Vp4PfCW4+GaFWBP86FrYIwFjs/Klsu5ADCg1qG2vxZAyp9cE+OmS3aDQxMInOZpqq5VIoTRb2uddqXXdXs9QVKPo97Y2Wjk89Uqd9HXQD36f4HROHlX27VVbCiQ87i0fq+v1+DOrds1S07OYSLDcZ+OR2M7PTnRc4G7ipEuazmFVzh01x5RrPWZIqeJqGb+Ss1hS9enzlpcwUWhGGjmfjLz6OT5bCbwLje0NLFdPDXXBYDlecRjs0aIDudP1oWAe1qTck4LYvpmAl5H9DDn1doHJOc+6OTq1sYG+p4VbeybHHIUs/f9epw0Y1NcclrSwHLuFxzIOV5ZAJabPD3/iSce34HjvBGAtaA5Ad7qnk+bHRR7Xth8OnUHeAMAvHBnbVpz2eV88RcSctgDztGbjujSXcjcD6PJVOCcc0+nY5vPZ+rqXq08Qjo7ktnroftn2zRyoFlnTbqc04YD4Ll3AM8VZc17lWLC2aySYrLl9ibSXEkG9EA3zTYr+w8f/6T9b//oZwMA7+G/R5c8pPi92iVPQJw+FAgFQoFQIBQIBUKBUOCdFYgfVGNlhAKhQCgQCoQCoUAoEArsuwIBgPdwhjp1y77lq99r3/2hb7Ennn3axvO5jUZA4KmtE4gajSbW7/dsOBzaho7VygEaIKdoAQsBrw1rJKApV2ByNDqYNDlE54vzXtwshfpt5TD2jttdh29yCAPp9D23EDtYBIoBrFJPKeBI/bkpLjbVDwtMAwCLpkcBO7x0N3IGvfztPALaATXQlKcC/hzGOdjDDQ10Oz+Px9PqewkAc045m+n9TXG1At3J2bnrAt6N1SNvs8uT1+RIZ0YqgLxZSzuO2e92/fwJLPO97DTWayXhVnBUIF4aOUgH5jUahdWdnoDkfDq2xQJHJwAYoOjj2HXxJge1Ir4Vk+2ucI61WK6kIT2vDpbp9i2sJHIY6Ebsb1XZdDIV5MU97C5Z2C/zyRgLOT8B9Lye6xBMb5U2X8zU3Qysxf3MnAAbPW6c5210LiCxxoxTfeFuciDgmjUhMAv4S/BePc84TP1znx93DwPMNU9LtJ577zGu2aoSiMzQkueiozt2HbgCi3l+dqsCiOVKL5q2ApKja3aer3G9O7zHDYymvu2B5d0QbOc6fR3htuY5fg9JmwRn+X5+aBz0BifonWEx32f8AsVsQNhs7f9l782fJLvu686T28u1KmvtruoNaHQDIACCIEhCIkWKonaLtGkOSS1ByWN5CUXM/GTPXzDjmDVmftOMZMuW7ZlwjGdGsmVZi7UFKUoURUkkJS4gAILoRu9de1Wub8t8E+d8783KBqFxzMwPnRRvMordlZX53n3n3lddqM895zzy6CNz12992byXuS78OThvPHolqsvJm4zowk8F1bmpwEdF+y5rs/z6fm+6f21siqWuVNW9Tc04d8PhSFpz3uNkjJzwN3N9x1zv5bLGzNtbGlCbMlAt2ZxZaoB9vyDo5uYFwu5EQD6370vFVA5u6spNGeqp5voq07Gc46WXX8HP//Nfxjj2yQML+I05DOlhKBB+r/YwVA/nDAoEBYICQYGgQFAgKBAU+I8qEH5Q/Y9KFF4QFAgKBAWCAkGBoEBQICjwkBUIAPghT8CbnX51uYWP//D78IF3vwsrZ7eQl8s4OjoRdFOMLWOEJxPFxy4tLQl0FiUXEUygRngmV6VwoIAdQRjfI/CneFiDTIVchHTETgV6CJLMATxxMdAWjazoZucG9BGz1i1qgHAW8OteZ9D49IPOXw+pCG0Vu+xWn8HVU1jlNTGX7MS6Sh3M8sDJ9x0LbHoA7CKmLc25kLNUOrge1ZlLElBM7XA8RKvRtM5aB6u909gDXH++GVgTm2RscCz0WqgAACAASURBVG7E2jukXQ/u7HXuIgQKXTS1h8ceevt4bb2EsdV0mAqus9OX3boGF9UXS2etYKk5T/Wh+YBgMeg+nhSC8o6fChTyujjPelQrqNcbOmYapxgNBjof9aWjmzCRc2Pu59oMHOcZnecGzAkNo6gm4JckqTl8CUQFS01ryULQTwDMaGXCVVjXMKGroso1JwTtBlpts4LrmuWakmu8rDF5t7TfJaD5LpvLWT2+cqKedlQzznhCOM+YcsWTK1dZ4JOvV+S1YCYhsjmHadqVU1fOd3Op+/+gzzP22GYWU66IZa5L7/I1oO03HfC4cjxnFhMtl6578LwcN93Ygs8AsjTFo5cfFRTlPFFn9l7Tpetd8zyXNg9wCum+5vGTse4+xm5z/Nzo4efQNgacfmuXwg5O26aJGhpRXfdsr9/zpnx9b6CjnMCb32NsW4a5rPkewlrdF3ReV6r6IBCmPt4pz78T+jL2mV3hSZzZPNK1nqWaq3a9jmrFerondIbnGb7x2nX843/+S+iPbZNGeAQFnALh92phKQQFggJBgaBAUCAoEBQICiykAuEH1YWcljCooEBQICgQFAgKBAWCAkGBOQUCAF6w5cD/iNjaWMZPfOgD+I63PY3myjrqnQ4ODk/QG47Mtco+WMb3FlMBYLoy6SitRbW5SGTfZ8uY1wqqEcHRBPFoKKjmHbZV554kVFK8q6BY4cCbgeAZsHRg1UMtD0nVVyto532TTNi1eF3/4Ris1FY0r+JqT6OVzSlpzl0xJuc8neSZrovgkrBMrlQHW31cruCbi/IlLPVOUurTZNcqjyVwegrjev0Bdvb2sNpdxtrammAWHZAG2xygZCS0cziaO9SgHmHjhC5RN/4H3L7eZc2rkVvSYDSPz/d7wOz/9MvPjNDOVYqS63R1ncblsiJ7fRS3nKX5xCC03Jd0dzsEz2MoorjQfMgZy/MT4lXZ40oIXNf8sld36iApj0MYx3GZrnQLGwTW13i+aabj8Tk5Yxn3O2bstEFujp4uY3YJ89yNZuMU4DICmM5oolVC+fn7zm8EcIRX641ub/UD83JsbVqUt601Ok15DQaAzRnOXl1+XR20HC8dw4ShzglvznM7s3frEoDzdb4fmF/TcApz+3ItMj5aEdO693hv2D3hoe9s/ksltBqR+oAZ0e6jkQ1uWxewnNX+ZigKgeJHHnkEjXpN2hWFRVfz/ubaoyOZa0/wmjHTguITFBN2cJcwGBDg2lgI2H2XMS/BIqRdhDvvc3d/cf646WE8tk0QvCZ1JLPbmnM367w2neQcZ/+zIrXNqk+IPbvP8my2NrkpIB4niJMEo/EYyTixKOjCnO88VrvRQJWbGuTeB44Pj3Dnzm383D/7ZfTGlkgQHkEBp0D4vVpYCkGBoEBQICgQFAgKBAWCAgupQPhBdSGnJQwqKBAUCAoEBYICQYGgQFBgToEAgBdsORCxXD6/jp/88PfhuScfR9FsYe3sNnYPjkBoSRBF+ERARKDWpINV7kDG79acO4+wxsXpOhBbIcgrlZElscAdH3LtOeD3ILB1kceEXg5AGTA2NyYfD7hRBS/NZUhQ6DtDDST6SGYf60xIaLG//lje0eoBsOCch8m8VoLtckUOQnMDG4R6Y+wzYaZ3FvJr2WQicKpOXAIo54zU1/IcjNEmI2t32uovJlTka6mt3J4Em3NQ20c7c+zyR84dbx7o6nX8H2OKxTLpfK1gCoN5DskJEPORJrl6bjn37XZT10UHsICm4F9Fkb3+4eOo5Rae0FlrMczmmLX4YjqCJZOcsc5JbJnSaMgFTOCdWTeti4MuBMgLAWL1NFNrByvpgPUdys1mUx3RjJJ2hFvXyjWn8TCSulSg2WyZ21zQly51u17NB9exXMzWpyuHOT8vMcLZtK8RePJ5nsTNBf/K6+RaKHID+pWohkajiXarhYTPT50zVjCzEDgVdFb/82lss7l5J4LFGR3Qc2tb1yAIzF5qrnu61N36d5Dfr++Z2bZcQneppQhk9nbbDgG7NnMJ2+YGv27seIUAMDuko0Zdblq5rGuRrk3x2tzgwLmQbrymiSByyqjlNJaOXj/qwuPa2CruttTNoohvRq9bvzBw0utZNLeLE+cGCMlcglzOcmTT1S23Lt3dLmq9Yg5gm01zhldKFgU9Go4ElsdxjPHYHMX8ulqVnfu7xQ0EpbI6zGtRBbdv30LvcB8/+09/Gb1RAMAL9k/Swx5O+L3aw56BcP6gQFAgKBAUCAoEBYICQYE3VSD8oBoWRlAgKBAUCAoEBYICQYGgwKIrEADwgs0QU5ufvnIeP/Xh78MTj1xEVq1hbfsCjvsj9Hp9wRQ+2A9KMMXoWEbyEpoqJtYB3VmfKkGQg3O1ehNFnmE0Ggp8menU3IP2YbDKRyYT0nkATODno3jNpWudtyRG6o918b+ErsYZ56KZdUzGTBucVP8pSZODqM5K62KAzWVo4zCXMGOJPVg2KFWejUVxx+7cjM7lGwjavMOzTN+jg7ke2vL4BI8epBqkPo389dr5651pqpjduUhfB968W9mImIFC+i3hHJP8XJ2u5RKSlIByKoBG3fqDEW7f3RUwe+YtT6IZGegm5COI9v9RaZ2wNk8+3lcA08V1E+Sac9bouLmdTQ8PPit8r5yXkYApx8N5HQ0HyNRzO5WbfGmpYx3EZfblGqg1h7B159JByrVH57Hvv9XcytFK+GjAnY5bwlXBSLnLDWT6rmQDrsUsbJnnyieZrpv9xD7q2Y9B4L2Yap0ryplrTw5xulGr6HaWMIhH2iwwHAx0DDm6GTnuXq9YaAciqY53uMufqshxAt/CYpD1dQPYipF2myasx9lAdKVScl3EBqvrURVxnCgG2juD7XXckGHj9+fUvVUAV65cxfrqCooy47wTVCo1rQ8+uEZq9brOl8YxCvUtmwYE8LYpg88xbjo/dZmrp9ecx4q6dvc67wceO45HGI1jA+C+l3rCzmRCXp7Xun9to4d1J/MaqjXrltY9ypjouU0QhNeD0Uhd5ck4RpykWiO6z3VvWldzjZsKuNGiVkGWJjg42EUyGuDnfvHf4mQYAPCC/ZP0sIcTfq/2sGcgnD8oEBQICgQFggJBgaBAUOBNFQg/qIaFERQICgQFggJBgaBAUCAosOgKBAC8YDNEAPyOpy/jJ//G9+HC2Q0U1Toa3XUUlSoOj48VR2udmgYCI3aHRoxSJXA1aOR7OgVu1PlZFcypNVooTXOkyRhkb4R8HiaextmaIL6TVx2pzgVMFyhhEeNjGfNLECSYxWhXOQUrznX6YP/vaUSuHZcQygNYnt+lFBvgJCic64XlWASwHIAjXPRw1yKYjXMyNleQjUZDgi8H2+g0rNDmK5hmMJLX8Mau3vkYZ/93xSrTfOoclXRlekfoKTy289rnpoVeT5Dm+mbVl8p4XxQYs7OVAJhubEYFj1OUaw2cv3AJ22c3MUkT7Ny/h5PjA4uQLgq5mL3LU05Ozo+P7FZ/80ROXgJAPy7vbiU4JiDV+6dA1GxIgyiKNCZ288ajEcbDoaAnYfra6hp6vZ6ct+r3dZ3RigmvWgcwI5eto9g6gwlW6SQmQCSctH5iA6mCvM5JKpfwlNHiFs2suGPnVpd7V9dL8G0Akw9uKiBIJuzk+Xj+Sq0mnXPGgpcrgu3LrQ7u7+6gu7IiWOodu5wfusgJKBkj7juDuX61rnQaWXPtmBqfxVXz+tMs15zZfWGQ2MP4arXs1pxze/P9dA+DHdvW66tl5PKkvYuen3PO4jTDc889h067ZRHTvMaydXbbfVxCvd1CSlftaGhg3MUx7967i/7gGJ1OG1HURFRr6Jh+fDPwrihoi7TmuqEeJyfHGqfcv9qIoatDqWzfS8ztzfOfAmBeD9fNzGnu9LJ7ja5rRkrHGA3H+jtd7NSL64wR7tzYkLskATqMOfecpyTpY9Q7xj/5X/99AMAL9u/RAgwn/F5tASYhDCEoEBQICgQFggJBgaBAUOCbFQg/qIZVERQICgQFggJBgaBAUCAosOgKBAC8YDNE5vK2Jy7hpz76g3jk3BYmpSrWz5xHKYpw685tQUMDovK6olopOSjDiFaDkd4lyjjgamSRrwRvJUJIwklivwk/CPhy58w9jVTmomgovnciqMfXENrNAzXQ4ej7SAmaqxY5ewqSXeysc/FKZmNsOjdDlOl+JLRkbyghdbvdsvc7p+ss69k5Na2b19y6dLMKWZGuyQVsbkXFK1vOrrlQOTYP0xgNnCZoNhvmnHUwzy8BD/cMbFbMIZsbLOaxCfMEchkH7OAwoa6HgYTa1g/LMcl7jKJMxyQBPK87R5zG5oDlPFZruHz1aaysrQuCEprFozFOTo6wt3PHnMJVOjZreq9cvS4CWS5jAlTG/ArUEgDbubNsgiQmjGWPLt3hti7q9UgwmOfntdQZC85rzDI5ZgfDoY6x1G5jPIoVHyyg6Byi+ZRdwrbRgACYWhDieQDMuF911WoaDDgmsUUh83wGOC3emRsBbJ3VdQ0cK3tiCevpaueD605ucQdL+WauE567zN5r19+ruPMSEI9ixRqfO3+OpHbm6PURzEmSzNa6luOc233+c3ZH++vmWk2zTI5exUC7GHRznZ9udKDuigx3rl3+SX0YS00QSniujQl0vtZreo4O3jhO8dRTT2J5edmc0HqN6cHXR/UmavUIg5MTJOOx4C9ds8NhD4PBsUV+lxgHnWNz46yc+H6zhHdnWww4wTvXsq2j0WiELLW/GzA+7VLmnBKWnx6njIqDv9o0QBgu96/vnSakz6zzd5TKAUxHu3dba2MGNyoQrDtXdZ7muifo+E7HPZwcHuJ/+99/C8cjbhgIj6DATIHwe7WwGIICQYGgQFAgKBAUCAoEBRZSgfCD6kJOSxhUUCAoEBQICgQFggJBgaDAnAIBAC/YcuB/RLzlynl84iPfiycefQQoR2h0uti+cAGvXrsmcOMjXclhatWyOltnMcjzAFjRw77/tIJC7sspIkIiAURzJtIJTODDh+8CJmgj0CKoNLcsYZFzSOa5zklI5h/8nBBp5j5U5G9Zx1D0rwNMpH4+Atfcv6fQ1sNEDwz9+XzMLM9FAGWQ2GKe2a87cwfL6WuuZw+Y+cwMKBOeugETNvo4Z+8w9uOiLnQ5T4vJDACTzXknb5wkaPB6nfPRInR99a6NR92tAKJGG5V6HZM8Rp6lyCY5GvUmzp27hDPnzqPZauta+v0+9vf2wGNH5RIO9naQJGMBO3W5mo1U4HvmUHYQ2Lua6Q4XAE5y6zNWLHgV9UZDEJbglECT19FqNR2sLatLN80z9Pp9xPEYjVqERN2z1K6s56ihYo+d05yQVp3TdOiqRzidbTwQGHUdtBy/h/rUxENB36/ro4C1fgijp+Zqp6Yck+a7sHMIPHJMfgyVqjlmFSttzcqMi1bctNsEwHGaO/p0A4NfswTLui7nzmWvrhzABMuC7aLVgr8EuHw9vzZz6Wp983wVclvnoHYrrATpI/DNmGVFo9ua5TykeYo8JYgd48KF8zh79qydT1DaIpY5Lu+qz+IYk0mKfv/YRbUDcTJEVYCcgeNVOYCTLFMnuJy7vv9b7vga4oR9wQWyPFFPsW0SOP21hZzF3Czg9LfOa677imK5va6cD3+f+25tunsNACfqAGb8s98YkU5yZIqatth3bjzhg53YWRqjf3KIo6MT/Ntf/RROhgEAL9g/SQ97OOH3ag97BsL5gwJBgaBAUCAoEBQICgQF3lSB8INqWBhBgaBAUCAoEBQICgQFggKLrkAAwAs2QwQuj1/exsf/+vtx9dIllMoRonoLTz37DO7t7ODevfsuAloWYLknK4LADetjJVD1gKZsEbuKTCYQIiwixHOpt4b0aJZk5O0Ueeb7hR1ELZeQZbmDV4Rg5tycske1Yi5k7zJlLC/jcgmECBjlQlYes3X++l5hRRTLTWkRsDPHr4Chg3F0egpsKZzWYqNnvcOnkNqSe+0aFIzsonxrBGiFOUpLhKbuvYJWThv2rRKGycHLzlzXzepdzgKPLnpaEcguiprHJeyis1MXPxcLzL97WC2YXCqh2eqiIFibZBjGI2xtn8Mjl6+qg1eubDojGQU9GuG419MhW1GEb7z0NYzHA3PKKp+X0cBlVB0cfGMfMz/3kJRaKerYjZmuX164xuZMm+12WxCYsNFcodbxOx6P5Z6lQ1NayKltAHS+05YQk3NuMcyZ3NRCn5xfgk5a2QncGfHMGGTXFev1oqtWIFAu5QoiRkrPupi58YBuURsz54waCR4LEhsrZedzPeI4GGddE6zOeS2MRq9H1qdLdzFKik6fS3rWypf7VX3N5rzVgnNzmGUErhNUa5GukQBTEJgxyW69TfmWyVRj55rn5gyLYS8EfyvcfMH5kvPW+o4JgQmDOVfVKiPFgUYjwvkLF3VcOps9iPbdvJyf8aiP8Xgod7R3Hk+mmY6t2GYQ8kY4GfQQj1Osrq279WUd2BwHN3pw7aYpNyPY9dgmDPseYvNr3zP4d+8O9g5yxanrvuRcu/ub0H2Sy9E8HI+QjlN1IDM2mw5yzmMseG/fr9TFLO1zwfU0HgtqH+wd49/95u+jNwgAeMH+SXrYwwm/V3vYMxDOHxQICgQFggJBgaBAUCAo8KYKhB9Uw8IICgQFggJBgaBAUCAoEBRYdAUCAF6wGeJ/RFx9dAs/+qHvxqVz2yhXG2h3lnH16WcwHo9w/fr1WRSzRQDXUKnS6elAmHPuzjtxfWyy+mMJNdnJ6pyyJFDqJZVL0lyOdGF6JyDPQQeodzAyapgEji5BOv5anbZeS6BIaEoncZImcz2pdCIaBPbwjzDPOmpzQa+o0RA843Pd5WVk2Vgdw41GS8e097myX2K0El2UVetenXMwMnrYoqArgtSM8iUg8+5jgUAXj9zutJyD2ANWixzOcwIoRjc7J6dzDWfxGFHTIqqrBLGKiLbOY4s2Jlw1WMrz6TmU0FxaBbtte0eH2Nzexgvf+Z5Z5C6PQXBGHfvDoYOwObIkQTzo49brr6lH1rpvLVKacNDryD8Nzhn4pPbUSR2uztEt0F6l9hZVzWsjrOXzdDHTLUqAyohfPRjbnNDFOda1KLJbzu98NhcW9VxBQ1HaU0V4E/gK7uUTOVHJPRt1Oo9PHd+KAaaLlhsOprn0ko6CjVPn3DagqA5eN7ce/hK28hi+n9r6rRltXbdo7gnXFF3pJVQji5xuNpo6tneNE4DKyawe5QnoTuVx6lVuYDiF3oLi/BrX7dQ043vV38wx87rUc1wWAOa54nEs2D2LXuZa1NxM1N3rNzHkrqfXervNJby1tWWdzA74a7yVMpJ4hJOTA10n54nPE+5neSxgXS1VMKUO05KAa5zluHnzFprNNi5cvCTIrGO6bmPey7yHC77eAXZ2W7Mg2rvW/fgN2pvr3kNhRY4rdto2XRDmCgAzRnxkAJhrmsCcbvc853Etbl16uY0ecraDEeFj9HtHOD46wb//jT/AQW+8YN+Rw3AesgLh92oPeQLC6YMCQYGgQFAgKBAUCAoEBd5cgfCDalgZQYGgQFAgKBAUCAoEBYICi65AAMALNkOEIk9c3sKP/sh34fzWWVTqS2g023j06pPodNr4+te/gZN+z4CqanYN+BHS8IPRxRYJ7Ny8jF+mS7hisJIARm5HB6QE3hz58wCMwEbuXkJHOiAzQsl4BupKrv+T4Iqwhy7J9nJH5/DduvyPIQEkjlEnNgg8i0cm0HXdvXILy8loPb4eNirWWkzSnMQGIicCZnww+Faw1jmZfeRslSCSscyK63X9prxmlPC5P/k8xkmC7/vu7xLI40NOV8FOc8EKGJZLcnfyIQcuh+A6XBvVmutMNegmkObAne+IldMZwOa5R3B8dCggduHyY7h65bJ6bqUPAViWKW45SXIc7O8bjGfncKmEg3t30Ds+UGcxXbLeqRzV6igK62f27mS5VAnmwFhw68flCfy1SC/XwSx3skBxVXNA93ijHhkodu+h87c3GKIe1QUMOf90/bZaLcTjsaAmP5c5mRrTEe6cpoSEBOn1WiTATEBo3bTmuqUbd1JMZm5s6c9NAQTEGjejj8sWw83rosNYc8kvGZS2vmnrFuZrFeNNZzA3FdDN6uKZm62WXKgcg2KMnYuawJbjoE6cJ46ZWvj5V++z3Oc0qtp64HO8bj7smthFbbHn3uGuDQiuQ9d3DPO1nH/OaavZ1HHMAcwY7bpcv7zX6dK3Y3EeCvT6R+j3j7C01Hbx3ebaJWhtRBGySTqLoGZXdaVUkfP28PAA9+7tYH1tE295y9OaUwLajJ3eaeIc/4woL2kjB+Ey46i5HpaWOhiNhrNYdV0DXcfu+6RiuN3GA65H9T/z+tIU/eFIMdicL260GDsQ7N3qpYq+7QiGEzjrvWmKw8NdxMMBfuXX/wB7R6MF+44chvOQFQi/V3vIExBOHxQICgQFggJBgaBAUCAo8OYKhB9Uw8oICgQFggJBgaBAUCAoEBRYdAUCAF6wGSJoefLRM/ixD70PVy9dRKm+BFQjrGycxaVLj+Dundu4ffe2nLqCWYQz6g2lG5Juwkju2Fm8MR2rctE6By0poLqACxAJ+wjieSctwSfjYgmyJiihXo8QD4dIk9igIaGZopWtm5bnbXRaAryjUWx9tTxNldG4BrPkVnYdxD5mWcBWYNJA0vyHj8s197KDsAJPBpH5HN2XhMCErgKcDkiR9RZTA7l8LcHfSe8EZ89d0POTSYYiNxesv24PtnzsLt2Lcj3T5ehexz8Z9UvHqYfZ3kUp2D0DwXb9RVFGvbsurXb39vDud78H3SWCcrqX2UE8lXtzWq4gySdIhiPEo5E5KpME+XiEvbs3Ua1QO3uPJ8f+XMLPBONuTqz/2Dmjnb7eDU6NvPYW/+v0qdXQbDZRUaxzJBjLLl3rvrVYb0JQukAViTyhhnSBGlT38FNaumWmjQWMDFYfsK0B37VsY7DjmuvaAK+5bW1etGa1rq0PWI5gzYX16QoA81pdzDmvzWKqzRXNB8dLdysd6fya3Qf2n+kzg7f6mgl1bSOFwL07n18/fM7cuVNzrZfL5pYtlVCr2r2kY7o1zrUjd7P6f/keczNzrAT5gtoZATqdtUC90cHZzXWtUx53kqc4OtxDpVJCvUEIzt5e63e2sZr0th7LyCYZaqUaxsMxRnGCJEswHI5olce5C5ewsXFG6ylJYwFic1DbPUnN2XWNSYEoarhub7qk2Y9sUdAct9fF3wseenv3NoH2cDSUGzxNuKEhUw8wNyX4e4sbDBgpr00L3BVCx3Kc4O6dW4pIpwN4rxcv2HfkMJyHrED4vdpDnoBw+qBAUCAoEBQICgQFggJBgTdXIPygGlZGUCAoEBQICgQFggJBgaDAoisQAPCCzRCrU9/y2DY+8Tc+gCcfexTTagP0Ik5LVTz62BUkSYxbt24J5JiDz2KBCUMJnAgna5GLknVgiqDJ0nR9t28FfHdVwM4cp3z4nlbf06t+UMbOAnJ9Wrwu1PnKyGAPRwnHWkttAeM0yQTgBsMB6o0mmo2GQ24m9Az+ajjm/BXocwDYPW1Rzi4C2INhi9A1gGavc+7fB6KgCa4Y8cteX4u+9U7Mcq0mNzPtjDw2Id3sQfDnYpx5HVmeI8tS652dg9OEhISKHhbSSSrtfJewcxObo7iMzvoZQa8kGeP8+QvqeuWrBUgrVUwZ11yugkfJ4gTjXg/xaCBnJD9279xGvcqoZOrtwS5jugll+afFC2sOpY/NI7uC6e4UiJ7rtlWENzt1HSAvFSWUaxWtHV4nQTDn1YN26kD3qH8QGJrblh5hi+OWlgLgxvWkIx2ybmOCbRSgq5fvtTnjJgPvhFVvdLUiQFkuLMLbAL/9JzUdv96Z6x3P2vjADQoE04z85qaA2ZowzMuvsyN4PI7NgevWlN+M4M+hiOKJu58qztVKECuQa3oy7lpQ3rmz1eXLe0ibLTSjujaOJSWsnXDOLBra9DegyvuGQJjOeY6HPcr1ThsbK13FnvdOjjHqnaC70pWrmk5pQu8kTmfrkEeLY260KLQpg93RVy5dEkw9Oj7BcGxx4hRufeMszm5tu/WcGbie7QWxTRl8zvf88nPpQ/e9o+ScL47Z+rht04CfW92DDkyP41jx4aNh7DTnJgKLf/bv4bn8ZomoXsNwOMS1114D74Df/J3PYv8kAOAF+yfpYQ8n/F7tYc9AOH9QICgQFAgKBAWCAkGBoMCbKhB+UA0LIygQFAgKBAWCAkGBoEBQYNEVCAB4wWaI8PKpx87hJz/8fXjyymPIShVMCnaQFlg/cwbdlRXcuXMXJ4MhkjhDrVaWQ5duR7pE6eCs12tiPIRs/JNw7dQ5SwBnFshmvYksSwTLPJjxLk2L3KXLt+r6ZQmPMjCUmaG5BGCeJBGCNdoNOQ4Jjjys9NHNPrrYwDJBkkE1D3gVseweHrYKmDmg5kEge479Sz0Enp8+gigP9XQcF92so88As8FRA4vuvOo69THTBpd9Dy0jmn3/rvULl+XUlPvUwS+LNub7CCENcOYTuloLtFc35Iwc9Xqo1at4/oX3oNlsmRO1UkHGuGRqyYhhuYCHSAYDxfke7e/h+HAfyeAE3U7LACdhnItBVmQ1AbQm2zpWBUK5GaBqsd+6dLheXUV7sxeZ48v1Nm4eIJj11yOwJydrTceo1uoCeOytFbSu2eYCdR27jQdeR2pv3b3sAiZodi5Sp1VZY+ImAcLLU7DLa2CUsmKVBR89/CeItquWM3YW6e26nqsWa04S6wGjH8sM0BcEnnYM/r85k20jhAecfqMAD8Vrppt1Np/Sw3qzuSHAlokBcrrtFTVd0KGbChITgHJQVj89tfWgN5kDmlpnSaZrFcSullAiGJ9O8dLXXsFbnnhU3cwcL8E7N1KUKiU0GIddANm0wGCU4MZr17DaXcKl3tSnqQAAIABJREFUi+fw8qvXsLmygu1zWzg+Ocbh4aHFSJcKMC58Y3MLjML2my/8Rg/bE2Lj42aBeV28+1dbGwT1zcnrO4q9fr7vWvHY+QTjUYzBYIjYwXI6oPW9xZ2HGwr8vVuulTEeDXH71g3UKmX8O3YAhwjoBfsX6aEPJ/xe7aFPQRhAUCAoEBQICgQFggJBgaDAmykQflAN6yIoEBQICgQFggJBgaBAUGDRFQgAeMFmiBDticvn8Lc/9kN46upjSPMCOQFMuYJGo4Hz5y9id38fewdHgnIEKs16hHojEvShOzWq8+8WicuH7yU1Uliegz41uWUFFScGagilPKgl3FKn78Scf4cHe1hdXbVuXAfR+NpaPUKzdeocdYjZORY9KHVu1Vnf7izN2IFUI4KCvYouJmQzQEmg6OOufdyuuB97ZBUB7WiiinqNS+swlsNsoJKvk5faXI8Gb08djcbCnJNVQI+QbgLG+dYFnt3YFC1clZOTY/MAzTpj7ZyMUmbX6jiJMU5SaZqME+RFhnMXL+PpZ95mEb6VKrIqvY+M2WVvsUiyemxTQrTxCMcH+zjcvYcGGNFbNXetoqDNwewdyJromaPaAD+7mv1DsDj1YJMOYOs9phYe/jkyb47VUgn1Vkv9wD5umnG+ZKk+cnsWEezgusVKG0xnj7NSfuWUNZeuj2fmqHxX9FTxyA7g6vnc3LuuD9fgZE2AWK5qF+LsgbWuTxXND7pT/XV76Gq9x6edzgavHZzlIQiGHcyl45Ydy7YZwTVku/5i69YmyGV8szmaBUbdNRJ4zpzLLmLdoHShKGXeo1nqIehUzvDd3V3cuXkLV648hkcfvaAo595ghPs7+1pjq2tdzXtelBA1Wzg46cslPDw8xDNPPS697u3s4bFHL6I/GMzcwXa/A+ub21heXpnNy3yk+cxdz45pF2HNuaLe/trmXbszeOwguOSfxWZPFQE/HI4RJ4ybzrSpwcdv83N+zFIAKhX0+se4d/cOoloFv/Zbf4jDw9ABvGD/JD3s4YTfqz3sGQjnDwoEBYICQYGgQFAgKBAUeFMFwg+qYWEEBYICQYGgQFAgKBAUCAosugIBAC/gDD126Qz+9sf/Gp5/+i2Cr1kBJOwwjWrY3DgrGHTj9h2BFEbJsoe02WwYAK5GqNVrqFQJFOlANHBmjj1eLHtTzbVI+ks3rHeW0sE3A538svpBDQwT5BBUra+vKXKYjj4PumpRDc02HaoGuPgQxHOQTU/IrWrQ0UOkeekfcAE7GGtgksM0SKmxufhh9Qlb9u7MVazzuthgg8l2BoPBdHFal23Nd8F6568byDwApnYWX0s8644jUGtQkG7W+euTo9m7bV28MuFxbzjUGBnZTdhXa7bxtuffibMbm5hGEfJaBJTZ71vICcoHo7anWYI8STA8OsGod4Tju7c1z75z2LC9ubw9XGT8t7mCzZFKy6h3oBIayxE+FwctACzwZ4Bd+iq+mXMEVOoRoqhu11+ySG0i2PlvGqaHfWjDgQC8i9OWJoTkLjKYnbKMgNY4TF9127o4aznVFQ9tLmK6aQ8Pe1haXsJKd1ljFex3cyoN/OflEjIHuH08seakUkGNvcZce85FLFjPzmz2Ks/1S3NsfI09ToG/X6e8PotANsBerVm3se6qigP46qF23ni3mUE91iLXdn+o9zhNcHx4gBuv38C9e/exvXUGL7zwHPqDoa75zr09vPz1azh3dhNbW5tyXne6K/peMEoyHB0e4u6113FuaxPvfO5pgWK6bvv9voPh7C226O21tU0sd1e1ccDg9hu+7XNcdGeX2dlc0fcEW9sG6gWA53qHPUDWdodZTHeBPMsxGI4xjlPEaYyE86GoegmE8Xg861e2e7mEXr+H66+/jqhaxe988o9xdPz/HwCf3q+u8dn2gdj+hgX8fh+G9P+oQPi9WlggQYGgQFAgKBAUCAoEBYICC6lA+EF1IaclDCooEBQICgQFggJBgaBAUGBOgfD78AVcDlsbXfzUf/KDeO8LzwuEFaUKxoxOLZXQXV5Bp93Gjdu3kecEwLEcpuwSJdBiLC0jmQmA5YQlcJsatJsBYAemzGnL5xlzSyEYQ8zeU4sRpttTcI9xtGli4MoBMn7dxwUrAprdsYruNVes7zyduSzN5iloK5DoOlslv/8vJwdp/HPLBF5pojhkGyBpL1A4gDdzEnrS6wDwDAK7ubXDm/uTQMucm+VZRPT8EvAdpz6m2ncIc9w+3lmuUOoi3Rw81dgs1lrxytMCcZbimECOjuLJBEmaoqhWsb59Hu967u2ottqYNlooyWFs41MUMuOTpxNkyRjJaARkKY5u3UL/+FAyaGxi3+w4Ni3LlRJazZaAJ782GPRmcdkG3J0b3I1dINC5Xvkegj/1HWOKqGKOW0ZUMwKbcFN6lRlHzqjpOThqxbvShl/z0+khv20v8LHJ7A7mdSWCtQTkdCXzGrgGucGBceacA258GA1H2NnZR2epg9WVZYFggX/1D9u5GMctSF8C0tRgpbnFfbetAWCNx22YsEhmc3IrBpou40oFE7qW3VjpRFYX8cwZDuvR5foXyC6jxj5f9zofty0nsmUmm7NaoJlg3zmjCVQFf/dx+85d3Luzo/7lxx9/FO1mA0fHPdzfO1QM9eHBETbXuuoDntIF3WzrnvcO/YO9XYx6Azz9xGPornYFdwe9nm4ofk9g3Db16K6sYm1twzl6bWPE/GYH3ccCwN756+Ox6apmOoD1XFMMmxv73N9n/lhpmglgj+JETl/OMe/VoighVac2+3/d+J1rfzAa4vr169Lpk5/6HA5P/r8BYHONQ1HSTW5IaTZ1P6x2l7HcXdJ9cff2HW06OB4O3HXw+2eCLJ8iY8pB+NdwAf81fKBCfhHHF8YUFAgKBAWCAkGBoEBQICjwbapAAMDfphMfLjsoEBQICgQFggJBgaDAt5AC4VfeCzhZ3U4TH/vg9+AHv+c9FmNcqQr+0k9J0Lq9tYXXrl83IEVAWqkI+FTZ26p4Yn7OXtdvvrhy+dRJ67+qnlXnEpZTl07gObcrX0dXJt3GdPkJprnY3Ga9ro7SerM1A6s+Gni2uLxLkABWDkrfVeu5kvcgn7pLCZWWlpd1feZetojaLE4EbucBlmCUcywa0nbgehbpbMBQbtQHIDGvcv5h/b1yygpQG2Cdnct3/LocYgJy75qUM1YEyfUcTyfoj0foDYYCYEW5hGEcI2M/7+oqnn36GVw8fwlotVGtRgYI6dh28cnUe5rF0j0ZDDHt93C8ew/j0dhF7jqg6ICaB42MJuYjidmze3p7KzzZxWIbvDdXpAdn4teEe3mOVqOBei3SHAvcCbASElYNOlOZOXu13wyACsF4GUWWOsvlVDHUAoUcJ68lTjAaDgwQZhOtJ65f9lYzSpxOWb/JgMAwTjOt7QZjxpsNdDodg7Yl19vMi3XxzPJgOzcyx84eZq5FOr4F4XOek5DXYLNM8M4VWqFL1/LQbaNCPtGOCbl3icWpjXqWXVy1OrcNEJtr3vp9CYQ5BnqZCYB9pzFhLDuE42Ef/ZNDgcd+f4Rbt+7h+KiPtz77JI6OjjV3o2GMM2sdTPNE81+ttzBtdjAW/AXyLEWtUtP1EPgWWY719RWc2VzHoN/TNTIKns58bkggYN7cPKsIee+an/fCWiS6QV/fA8xx2yYBN+POAS6H+RwA9hCYED5JUpz0Boo957gnmSUHZJOp5ltT5ZMAXBf4aDTC3bt3pdsnP/XH2P9/4QBWpHgJaEYVrHeXceH8Nq5eeRRXH72Mza0LWFpaxdpqF0udDu7dfhWvv/qi7u2j0Uj3Gp3ycTzGeJzg1r0D/PnXXsPeEQF6eCyQAuH3ags0GWEoQYGgQFAgKBAUCAoEBYICpwqEH1TDaggKBAWCAkGBoEBQICgQFFh0BQIAXsAZakRV/ND734WP/PD3otVuoaCrU+G4BuEIgPcO9jEcDMy1ybheOviqNef8498rqBLIOcrnI1wBF9EsoOxBKUUwh6uBHxdzK21OY175fDyOXYysSnjRIAAusy+2KYAkIOqclYoFdi5TnaEoIVeHKimad4va8WWanLlbrbeXDks6RjlOdcgSrqozllG65kDWCGcw0lyK7llzIxM6Fwaty3B+VEFCvtYikmdWWR2sbJHSsthaHDIf8zDVHKRGnwjM5P50uinmesKe0xy7+4dyUJYYxVsqY+/wCFnUQGltFVvnL+CZx59Ea7krx63GTEhKfeiypRM7TxARqCYpSlmCuH+Cnfv3MR4awJJmrtfW63Aa1Wu3ttyi9sXZSp/pZy9AiWPmcYoCdHEStBIgEvQxlpprjMcoVcz56o8l6M55YYS1SCijxl2Msjuu9RDb9TDamkCRGxfGcSzwxjXE6OpaVFHcdOrgIYfG17TabfVLc11xPHTzWmy1XY6H9fw7QafFjDNGm7HF5sguV8uKNaarNk4Ip6Fz2vttfXHDBDdOyI1MzV0Psrqa1T18qqeP37Y4cp5HGN20oStZTvya1qUcyXRY042bprh3+ybicR+NKMLt2/fR69k9vLGxpntrfbmNWmmKKnIMRiNkqGJab2FclAVS5UJXLPMEcZpbRHoxwXg4xPnz27pH6LyNokhuarrzeS1bZ89haWkJeWFd1X5vgO/D5jVVKuZo1/0Ii3TWthN+H+H3H8FbdvqaA1gg3q0x3tecz8FwpDnkezXnE7prGfVt7/Hdzz5qnl3BB3uHmE5y/NpvfRL7h4PZOn2zv1RKQLVcwnKrgc3tDVx55AKeePQ8rlzcxta5c9g+fw5nzpxDZ3kTnaUNJSLcuv4KXnv5C8iysdaNOqXpdq4SeAPTbIKd/UP861/9HfyH3/8zpKT84bEoCoTfqy3KTIRxBAWCAkGBoEBQICgQFAgKPKBA+EE1LIigQFAgKBAUCAoEBYICQYFFVyD8pnsBZ4gg5jve/hb8xId/GFub6ygIVaOG/iT46Xa7Alh3794RECVUoUuSgI7wlfCJwEnRs8p+9lRUn+iKFfFMx6ngDj+XtXFODetXNdbpkSp7XnPQtecdgwK+1YpFQDv3JV3I5tK0Y8w6YqdA7sCqZTkXAjF8KBqWkMmdy1zNFddbmxszRiGQp+5axjjz+OKwD8JNuwgHeXVwe8bwmQfE1oHspWFHMCOa79y9j/W1VbSaDYPAzg0sgFy2XmXfRUzt7Nwz6qzxTouJIPlrN26g1WrrOMf9IXqjGFmnjeLsBur1Np567AoevXBJM1KPImOojBguJijxz2mOSp6jViowGY9RTHKcnBzhYO8A6TixXlPXY+yhtEV9G1CXk1V820P807mwOREDJ0V20Jvu2wz1esM6bit0sLJDukChF7puWy0pu2Zz/5YNznPcc2MydzH7b63zlyBywtcIjHLdTh1Ht7hxjjtPzSlKHQlOI8JhdjZ7B6qLUvZTPusALpUUB81YaR8NbnNmznFz8gLjJAFPpv5fmJtVX6cLlhyfILRUVYy3uXdd73LJwVcH/32ftcWamw7Si1HW7h7k9VJPPsf7Mo3H+MYrL2E06uPkuI/Dg0Osdrt47NHzgrpVulkrBbJ4iMOjQwzTCZJKC2mtiXzqYLXir10EOLvB0xSr3SXs7+5Ly831FUT12mwDRUQAPJliY/MsVldXzZ2svmebf22ScH28fN5DbHM8T2z+9GFrn65j/mmufPveoeezDMNRrB5iAmB+CPbyg25sOoEJhd39Y/cQrOf54ATTPMOv/84nsbvXf9PvyLxPu+0mnrx6EU8//RSevvoIzm6tY3NtBdurTSxFFWSVBpKC39d4r3PTRQ2lKXB0/xaScU+bGCrq3OZclxFFVTSjyBziAH7vD/4YP/cv/w1u3jtawH8Vvm2HFH6v9m079eHCgwJBgaBAUCAoEBQICiy2AuEH1cWenzC6oEBQICgQFAgKBAWCAkGB+RzQoMbCKEAw85arl/CffvyDuProRbnnmktdtDtL6A8GqDca2Nrcwitffxl5llkPqQAWu0+rqNLhVqkIbBDI0cFHbGSQzsAd4Y3ijSuEQUQjzvk41+8qxx+dew4C6T1FoXjh+S5gOjS9o9JgG6GZPdRJ62CsunGd+5BArsLXsvN2YtcQVRsCwIzO5XUI5MnhbA5VgrRGs+6ciQ5MO8ci/+MrTUYWh12ju5MXaWMoFQ9mYc/cvAKYdt0c940bt7F/eITHrzyKZqNurl8PwR1o9XCRnamCiHP/1adrVkfqFGme4rWb11Gr0onZwL29fRz0h8D6GqbbZzDJp7iwcQbPP/UM2lGEZj2yflv2pmYpJsMBmtUyauUSIvbZphYHTAh+cnKMvXt7SOP0wZhn16ssiOd5PqOSqbmDeDO3tHPHMnLa3MRWwEy4zhjpUu20U5ruTJ3bd8HCOnMFWJ1b1GSwjmdFXheFXMTeSS2QyDlKE1sbeoO9jrDcFdOaO9VBTro3PYDVuAmBJwST5uim/gqkduvT90r7nmerjLbr8hsVzKFtUd3+etldzPXG9enXAiGxADDvD7eWFSQuDdirTXjNMdnX1ZPMvxeF7rsK+4EFPQnqrRd4cHKCr37py3j1tWuoRzVsra/g6sVzOLO+hNE4RjzsoVJM0esPEAMYZsBgUsWkXHXR1eZsNtd3Gfm0QKvdMU3SFON4hJWlNlaWW9KFELbVqqMR1dFdXcPGxqZ1hBN4Ouc4/2Tfs3fUy9XsnLqaIQfO+Xf2557e9+bC953AdB3zGpI0E5T2Tm46g3n/c07oLs/dhgqSWerCCObjI8ZWZ/jt3/sD7LwJAKbMW+td/Od//2/h2WcfR7vVQXe5g6gGlKcZMDxEHseY1JeBqKX5YXd1v99HOhgiG/a10WN1bRX9UYzu+gbGSYx2u4mVpSVtvuDcX7t5C//Lv/gl/M6nv6AO6vBYCAXC79UWYhrCIIICQYGgQFAgKBAUCAoEBd6oQPhBNayJoEBQICgQFAgKBAWCAkGBRVcg/JZ7QWdoc30ZP/mxH8F73/mcAFm13sTyypocjIRZqyuruHX7FuLYemLpMCSsIZgknJMTWN2eBll9B6yHuT7q2YMfNX2qr9VAngdEBsksQlhcsYC6hgkh6Qrkawl/Z7HPdEAK/JljFnQhM7rawSLHJmdx0+ZAZPet9fjKFkigR2JDsMU+WYfgOOaoHkkP+W7fADWLIkOajFGNmqiwV1fMkN5e08FgowN3olsGAulf5TnZT0tQxXhePkVY6B9yrxJU+k5U9aXqnY5lmqPSIo4zRT6/+MrX9NVmo4mXX72GnHD6wjmka10BwdoUePbKFVzdvoBGtWquYwLgZIxJMka7VkOj1UDVATTOUb3ZQJLEuHfzDnbv7eo4mrG5Pz2cfWBpa6DzINxdt3uv4LOPgiYQjCKBfG0ioFM2Tc056pyhvveXbnNCX4JkRVgDinjWXEXRLKKZIJVzqh5pupvd/M1HWPO5GVimG9U5qz2U9WtW8+AjiLlu1D1sUHbexe47jg3kVmzTg1sD/k+OmADYx5/ruH4NuvVj7mrrTfbjlbtZ7uIyJn7TxHSKqEYq6XqMHVDnOmIH7p0br+PLX/qqrp+RxedWm+quHY2HQDXC3t3bqFZKGExKmNQ7iLncBJhLGIyGAsrj4VhuWm5yKNdqiBoNrblhf2jjS8fYWOmg3WjIQV+rMcJ7gs0zWzi7taXNIYK6Lj6c10FXve4lB39nLnfv8jZvugDwGyPHeW28HgLgOE4EeekC5udaT25dsss5ydgNTC2ZLGAgnffryVEPSZrgt37vM7i/+2AHLyOf17pN/IP/7O/h+3/g/aC86Yh4XCZ1omrk46HmbJxO5JTmGjs6PFLXNLcItBjH7dYW+6y3L1zCMB5hdX0dZ9ZWpRHHPhgO8Nu//xn8k3/167h5e39B/2X4thtW+L3at92UhwsOCgQFggJBgaBAUCAo8K2hQPhB9VtjnsIogwJBgaBAUCAoEBQICnw7KxAA8ILOfqNRxUd+5Hvw4e9/PxrsNgWwtLYh2EKg01lawt7u7ixm1QMcAmCCLoIewjk6Ug1qleCNsOxt9dHM/Jp3hRpENAh8CoHI9cw17CN1vfuyd3Ji56pV0W535IJ8YEGVK+YmfaCrdz6G2Jy3M1eqQLOdW/8xRbelHKWnR6V70SXPOgh0egydhq8XVDaITKcxiRwB0WmEs3W6yj3qIq7nNfDX7oGo/5q6T+mYdWtGevhYaXeNfI5uQiLOr7xosG91ZQ1f/PKLiJaX0HriMnqVsiBVJU3x2JktvOOpt2Kl2QRDibPxGNUiQ6tpzk0f0U2XIjtyJct0gpPDY1z7+msY9PuCrPY6OmRz5wKng9q5Vd/QYeyXvNdesrnoZoJaQjt2Tat32UVs+45gnouTU4vqim1W/7RbG5Ms07npfvZOcJ6LgNgilxlZHOtcihBmFLRzlVI3udYJlB2kn60Nty40D058AX23dnnOiTYv2NxwHLbmbc493H7jHAvwc8NCVLf4acZST6fq8MV0Imc6Aa82VyhO3TYPeMd0pVyVG93OP7GYacVvW7S0d0gLisYJ/vCPPodpHuPyxW10qwXGB3exuXkWOY/f3cDB7euKiU5rHaDR0jrmMdihyz7g8WiMLMnlouU9rHu83dLfeSkZXbCDPuoVoNWI0Gzyo444TvHYlas4c2bLr1zrEqaTW5sYzLWve28+Uny2ycJtnpi7FzkuW+sTzXeeTpAmmSKvk4Qf5nymXrz+UZzIlat7Tv9vMdLsRT4+ONJC+o3f/jRu3j2NX+a67DRr+Jm/8+P4+Ec/KCf9YHCCbJyg1WqYW72YYtTvKRmhNxhZBzE3UbDLWZ3kFTV/16MymlX2TNvmjpWNMyhXa7h4fssB4BTsI7515w5+9hf/L3zyj76ELLiAF+Ffx/B7tUWYhTCGoEBQICgQFAgKBAWCAkGBb1Ig/KAaFkVQICgQFAgKBAWCAkGBoMCiKxAA8ILOULlSwvve/Sw+8eEfwsUzjCzNEXWWUanVUOQTJLlFrpZRFnwSWHGwizDHopCritQVKqPjTw5egrbaA1B2HgbTmUdw6F2QhF2KjVZMtLkgLczXoHK/P0CtEWFpaclF4rowYPXzWneoelWdA9NDON8f6uGud2fOxuIih6tVc60SGk6nuSAQY4W9E9FD3RnM5DldHK+5NA0Q+2MQ0r3Rdaprca+z2OmJOaZdv6mHXX5sD3zuO2+9E9g5TO/t7+De7g46zTZ6oxGuXb+F6vIyus8+geMCSAcD1NIEK9UKnrv6JFYabZQmEzQbEda6HXUHp3kukLZ5ZtOcpS6q2rtwb9+4jRvfuDbrsZ0fH3UzTanb3LX49T4ttD44N1o/rlfZO3v5Od9P6ExYTTfpTA+5KasC/gLETgNHkV1HrHs950rHMpgsiO56aAmT5SrlB8/PaGIHFgXuOH4XV26Qkk5fu55yyVyrfu54zHxKYFtSLDpdrTbnBgJnEH9qLtaZO7XEWPE2YsaHl2toNpvWU5vRwWrj4n1lkNwc5P6bpvVoTzRurm/vMuefjDS2e4S93Rnu3LmHT3/mc1hbX8bV8xso9feRD4ZYXVtB8+w5TJfPYHRwX5s6plET5Wpdmz7oJk+zRKsrTjJFQdP5SyctoXSpai5rxsLHoxEGe/uYxEOsry2j2eSaKaFZb+HJJ55Cd6U729jBfnDveubc8IPX6rt/OXb/dTmDFWPtdHPfT/g9h5HUdDfnaS6HMuPPmUpgANjmezROEKep6eqauP3azLMUvV4PpdIUv/YfPoUbt8x5S71b1RJ+9CM/hL/70z+BTrupsY3GI32tyesdD7Fz9y56vT4G45Fthim4ngmebdMHY7I5bjr3CYAvnllHnsZy0jeWV3Dm7Bmsdpf1vYzwO0tT/Mt/9Uv4xX/9m9g9GT24oWVB/634Kz6s8Hu1v+ITHC4vKBAUCAoEBYICQYGgwLeqAuEH1W/VmQvjDgoEBYICQYGgQFAgKPDto0AAwIs61yXgiavn8fc+/kE8++Rj9OohyYBqq4XytFCHZUrbHyOJy9axaZDVHMAeiFYJQ2nRlFvTnHwlfi6M8gYHrrpiGf9MKEdwZk5hfi7HHsOIHeyj05hOSY6DIKjVbjtAZ45e6/61aF45gxnbXDJnsgdzAmRz4HUe6BV5joKdwYU5KQ2m8ViE1y5e2sW6vnEKBeIIS51j840O0Hn4LJ1kHKYz0dzQBintOUKn3Dkf552p/hq8G1RuVHXw2n8G3tq5q9je5U4baZrjU3/wWWxeuoiVpx7HLjuPez00xkMsV0q4tL6J89uPCKRGtSrWNlfQbLZQqdVxdNTHxuYqWs2mObOdu5RANh7FeOVrL+Fw/9BcwA60K+K3TL3c/M31FzOaV1pWGNFc03wQ9vKafVSyd7CeOnALAVXqqA5dWXiplbl4LcbbSofn3d563iZO60DvdZsL/Byw45nnliN4DgCrb1ixxHSRGwzW+cpl9UXzOOwa1gYAgckC1YhRvjHW19YxYlSy4sPpILfl7gEuh2Sd2HT95hofoXFUryOqRoo4Zyz0JE/l9qVLlq/TODhG58ImOC9NC9TqdevVpSPWxVvPrxXi489/8c/xF199EY89fhlb9QKHN6+h225j+/x5TNurKNbPAnmC/f1DHY/npWuY2jA6mY80n4IRxrTAc/zsl06zCfKY94n1Tx/t7+Pgzm3UohLWVruoVWt44vHH8eQTTwrmc65towDdsYzlNoe0RWibc9mvBXNxcyHR2W9f48PfH5ZGkFFMbRLIUnYepxiPYwFwasDxjeNELmaDv6cw3m8g2NvdA3n9r/zG7+HWjT2do14u4QPf+Xb8g3/4M3jk8gUc7u0r5prrdndnB8mY3cEn6miuVGwTA6PHudehXKsL5PNxeHwsRzBjustFCWfXurh6bgOjXg+15RUsr63h0sXz6LTb5g4G8KlP/yH+2//xn+GLr9xAMAFTgxsnAAAgAElEQVQ/9H8gw+/VHvoUhAEEBYICQYGgQFAgKBAUCAq8mQLhB9WwLoICQYGgQFAgKBAUCAoEBRZdgQCAF3iGNlbb+Dsf+xG874XnUG/WMU4mqDZaSOlQpYs0zxS/SyxDAOYBHmGU+nkdkDsFOdbjS9deqWSdwbP4ZUE6xroaSJxkhMB0ZVYUK0xnH2GhPw9lK5cLNOtNjEcxGq2mQJr1iPJYBM8VxSET2FYF1h6Mg9a5GffrYpjpGFbE8pRA6xTIEgZ7B6oArWKqbeyn7mXv8rWYXh/9O+8M5pgJpbxb07uO+bwhcTu/XJAOShIE0qXqH35chHoCpQRy3gHrX1QC7u/ex8HJkSDsU089h5//hX+Mt77rHeg8uoX7SYrp3gHWkWO5WVdf63KXLt8WarUI2+e2sNRtgxHDdAG3qa3gtOswRgnD4VBA7fjgEHdev4NkFJvztspI7kjgVGSOV8WeWncNBMCEeXSAst+3FrEfla7oifX7EtS5GGOBQYJlp/WsL5owjQ5S5wyV+9zBckI0DxIdC5/NkcUi2zrS3Ht4m1uns6KUiylqZYOpWmM8DzcQMNLbzbcHuXSE2zo0h+rxyRFqtSouX3lcsdt7O/exs7PrnMoO9HN+qYAqi9lfmyF33c6NRkPH4/i8U9w7j9Msde5567T2c88xNaKm7qVpMZELlq5lPrT23Ws/+alPY2f/PlaW2tho11Aa9dGMqnj8ylVEj74FSdRC//AAh/v72nhBsDkajpDzXtCxzJE9VUQ3Y7cr4FcUCZ1NUEymSgY4OtjH7s0bSJIRljsdLC0v44V3vhNPPH5V61SgXU5qSwUQYFemum18sJ5fA/JyYavD2+B5Tr0I3x1E1nOMdWZcdkq3eoZxHBtwpbs7z+X8TbNcrlyehcfn2uMcVKpl9W33j49w3O/jN3/307h+fUeve/LyBfzMT/84nnvuaWSTVPHXx0fH2NnZ0Th7vYE2snRabXTaLaACNJpNdNp0zzMWm/3CKQ7293H3/p7mm/D+8Seuop6OUErH+l6KWh2bZzawvrmOc9vbWm9/8oU/w3/53/zP+KPPv6JO4fB4qAqE36s9VPnDyYMCQYGgQFAgKBAUCAoEBf4yBcIPqmFtBAWCAkGBoEBQICgQFAgKLLoCAQAv8AzVa2V8+Pvfg4/84HuxsrqKaamCabmGvCihRnDS7xtjc/2vlohroMxDTj7j3ZYCeGXr7iw5d+gMkBIAk7yQLjmHIONmCXKsW/e0K1igkecsJqiWq1he6kKATKZiOkIrYG2w7xNl5DTdhv5A6ht1jln1tM5g7nTW+csxEgjyQZcoY4I9BOb1ehjIr89HH/vp9Bp4V5/Xwff7en3mXa4CuYyp9VG/zm1LAKn4Wg/UNXaDyW+Mk5Z7slxCf9TD1159BZ3OMs5ubePf/NKv4h3f8x50t89gL4lRPzrEcgmoR4TijFSOsLJ8Bt3VDayur2Kp2zHHbz5Fs90QlKOOE0Z/j0YG52sM957g1rVb2L+7h0maC8pW65EBN/XHZqjVG+bS1TQW6silnuzbpeuVGiiGmQCYmwuU6cx5lF9TUdHzupq2BvMJPTVHE4t65oYBOs29E9a7r23ODWBr7l3krvqB5zqptR44v76jllHTWgce8NNlmwkk83jUm8eg4zRLE5SqVTz3/LvQJhQsCgwHfezv7Ole8eemBroXwH7aVDHLfD/HWnd6aE3yfw9EiFuc8GzskwmiWqT7z9aMdQj7DQF0MRO+n5wc4eWXvopRfIJ6na7rKorRGN0SsHruErZeeC/2j04Q93uKNWZ8MmdLHcnTQg7golRBvdOR475U5uaNGujCH/T6SEdjRVZTo8HRIXZv30QeJwKiaytdvO/d34lz57dnTmiCXT4mOSOVx1hdW9V7pQMdzJzfUknuYUFnzptzN/tuY7X4cq04xzC7kMfjBON4rJhqAldqavpOkE2m0obfB3hsJQNUzX28t7uDLB7jk5/+LF69dg/bmyv44A+8D8+/7Vl0ux00mw2MRjFOjk4wLRXYOzhQJ/LS8pI2R/BPzkPk7qXxeKze4yeffAJ7+3t49dXrSJME7NHmmu82athYbslVv3s85C4DPHb5HC5cOCuA/Kdf+HP81//TL+BPv3Q9AOCH/+9j+L3aw5+DMIKgQFAgKBAUCAoEBYICQYE3USD8oBqWRVAgKBAUCAoEBYICQYGgwKIrEADwAs8QmezTTzyCn/7oX8Pjly+goFuv3lIYc7e7gt3dXQFaA8DmoPQPOhh9RC+hLF2Z5uCU/xEFC4HJjl23q4dy3hGs6Gc69rJcIIeuPT5mHa2EXpigXJQVRdtoNgx+ufPSzSsgLK5MWDwVUPJRyfMx1aWCxzKgN/8wJ28J04yQkdCajkVzjs4ihB2Y5fvmYaw/PjXxDtH5c3pnI99nfceQi3Ue/vK5/b19rK+vC2j6a58/97wmHC9fJw1LwBe/8heot1q4e38HX/ryy/jgx/462utdHA4GqOzvospu3EoZUb0qgLW+uo3VzW2sr62hVq/JBUq3drPVco7YqWKNORcEqnQHT4sU/ZNj3Pz6TRzcP5DGpSpjk6sGRwXrLUaZPcKE6OptTVOdm0CMD73WQVw2IJeUNEw3sfXbzuC3054gj7p5N6jvjp1FetOR6vp3tc4qdPWedv5yPWq9CvZ6vOvmwiZFH1G1rt5rwV5FDjP+meNPkGWJwVQX4013aTot8Ozz70J32Xpd6XJmjm+/d4Kde/fknLa5tJ5rXjfBp49Qp36Emj4O3GKoT2OLFTfNTRFzLmltRpjriyZsnD1KJdy/dxsvvfglVKIJWp2muoaLOMF6p4tHXngvBkUV48EQK8st3L9zF+PxSMCSx43YeU1ATg2iunSgk5WuWipHYE8APCXALqZIej3cu3mLNy6Wlzq4uL2Jpx+/jE6nhXI1Uqy4OnLl2AamFYJkc2QL1iqiu2SR34T57tp4b/t7YDKl65c7IAjg7Xm+lwCY8JoAmEkBOp6ioAs5mAmRK+77gzZiVBi9ncu1XK8Bn/2TL2D/oIcP/+D78dxbn7ZND9UaVtZW3XrO0RsMtabbnSb29g6xvNQyUE9nNME+e4fzKV5//Y7G+MTVR7BzsI/7O7uoVyuK937s0jl0lxq0I6M3HGP3sIcrj53H2c0VbG5u4tUbt/CP/rufx2f+7OUAgB/+v4/h92oPfw7CCIICQYGgQFAgKBAUCAoEBd5EgfCDalgWQYGgQFAgKBAUCAoEBYICi65AAMALPkOrS3X8+Ie+F9/9nc+ju7oiJ2C5FqESNQXBhgQiBGgezDln5jzsVKwxoZWcs4VeSzqrntK5GGgPf+WKZayuc7gS0hAA8T9w+J44idHptPV1QrR6LUK90VB8r1Ha0w+Dr0podUCaLmQT3WJmyzqmj/ydnw6DcOa2NXfzKQD2r5t/7/wxZlG3bB0lyCQIFjtm36k5UL3zeD762UNeHt+7HeedvgKqisw9Bc6nMdRujC6qeJQm+NKLX8Yon+Dzf/oX+Pjf+jE0l1o4OTrA0evXkcUJylENq2tdtOo1RFETTz7zDqytn5FT1HleUavUFAWc5/Gsa7csFyidyYxBznHt5dewc3cPeZxKZ0LgJM6km3dcs/O33ogUeWz+Vnt46C1HbJYKMNJ1TX0IX98IgPlGAkLOvTYTyPLq9CJYJCS1A8/Or05oFyHMuGI/J5oUfhdykc8enjOamH+v1eqIGuZSTuMxEn4kY8VbKx7axY0zMJyRwuMsx9ve8Z1Yarflfpbbt4DWKMe7t7OD3fv3dRyOh+/PFGtsHchar7lFIPv1JD0rdr/QXUrA2W63bXPDXN+2XyeEoH4zAsd44/qruPH61033Whns5aaz+7u/94NIW13BUbmXsxiD3on19BKsKo67glKtiiKqo9xoaLzVchm1cgVRMVVncZ4miEcDjEcjDPf3UZpkOLe+is3VLpqtCFE9EuQl/FzdvoRGVMPRPQOkMft7UdMcGFzn9wRer22y8Dr4bmDbKEAAbN3KhMmMhWZfcTJOkSSxIqn5/cL3AJtL22LqOW8eKrNbm1D/5OgYjajASy99A5fOX8B7Xni7QDK/rrGUy2i3OugstZEkqcZGR3ecZOi02JfMbOsSmq0GVjrLqFcq2D88Vn8v+6K5+eD6teuIxyM06g287ZnH0G5VEfcT9Ecj7B30sb7exdkzXWxvncPNezv4r/77n8dnPv8yE9DD4+EqEH6v9nD1D2cPCgQFggJBgaBAUCAoEBT4SxQIP6iGpREUCAoEBYICQYGgQFAgKLDoCgQAvOAzVC8D73r2Cj7xN38Yly5dEJAr1eoo1evq6WUccJ4bDKMzVv2/Dq4K3tBbKzemwdNZdLKDoIQnD3QBu3heHcR32zo4xHhYghlC21arjjwv5FJt1Bm/Wjd3r4PHpGN2fnsQJs7+nPu7RfGaA5Tg0D/4Pgvp1VfUS8vHLLLaQVZCJWOHrr/YxUnb68y5SQBKJ3FEYMgOYRflzOuYh6A6Cp3PDkZ6B61/buaCZXyx68udH5N3vPKaBNOKAnf3dvBnX/oSXrt2Ex/9xMexstrFyf072Ll5XUCM3mYC4EhxuFWcu/AILl9+Cs1WR2xUjk/OeYl9q4SPKc3UclUL+tPBXSpwvL+Pay9fw7A/ko7sW05HKUq1itYEoaUAcLOuaGC6ikcDg4anru6K5pfvJTgrsglqDTpwzVnu4SzlEQB2znM/Z+pXLlfUi+zBvGLAGXFNrY0TOzexjng634pWtvnymxl07RVzINMNSkjKTQ8EpJxT1VzTXe7WKq+PaPsdL3wXlpdXnOM4FWQkgWT0MJfe/Xv3cOfWLW1k8L3UhJiad90PZXVT2zogWOa6gZ1bPcuE4tZT/MCadZHhcuW7DQJcB1998Uvo9XbR7S6hPxrLBUvA/uTz78HaladQ77RxuHMfk1Efw5MTTBJeowp7AbpzazWU63UU6m2uYYkdt+Mxinismudh7xjFJEWtXMJyq4lIru0ams02arWKIpTpmp6mGdqMS65UkdA1PMlQqtYwnEaY5D5am4nInAPqa/ewX+sGfwl3c0FXfvBrdFCPBYATsGOaQFt9wjkj5Al/55z1agi3e9C7x4f9Huq1AnmS4bln36rvKXv7+8iyCZZXuurF5rs4j/x+NkpSdT3XW210lzuKovfpAfVSGe1KWb3k43yKnJ83m7hz8yYODvbRXlrCW5+6iFajjNEJxzjBXq+H0TjGxXMbuHjhPG7d38M/+h9+AZ/74iuCyOHxUBUIv1d7qPKHkwcFggJBgaBAUCAoEBQICvxlCoQfVMPaCAoEBYICQYGgQFAgKBAUWHQFwq+3F3yG6Jy9sNHB3/2Jv4nnnnkS9WbDomAZ3VquYKi4WOsvZf+pwU7Xq+tgG6mbHIkkig6++h5UOYMF3U47Vmewz3e1OhiWZxniOBb8ipjZWhhQbrWagjQewnhnJo+Z54warplblJHA3srroHClYj2z1qs6NTffXJcxoSCJJzuFPfydnzIxOzkLfbfx6eu8O1Pw0fXZevcuj+G/Pu8c9n/3UJQAy8O8mUPU9aF6yOn141gICH28NCNwCa7/j1/5FRwe9/EDH/2QXIzj+3dweP+OemoJshj3TChGgHl01MfFi0/gbW9/Hs0mo5+nim2mAzVLxygmBGy8VosdZkQz3av7O7t4/ZXXkaaZuWmziaAv4TEBrLqBK9a5SkdtrV5HmsTqcdX10ZVbMXAtAMy45SxFrdGYOZ7nded8EozOu4M9IPfA0Ds9Z/NpC8tB4G92fc/rK/cxz1GuyMmb5akOQ7gsiD/J5VbmeqdOXGvVSqS189zzL6DV6ug5wV8Cf0U2c31NsLe7i9sEwHFsjte5NTm7Rk2mfTabX36inRQljUtO57keaA+3+Rq/zg4ODvDi176MciVHq9XASd/Aa7lUYOPS47jwju8QpCR0HR8dIh30USS8rrK6aTl/7LGOGoS0GTL2A08nqNGhnU2ws7Oj51rNlmKeV7pLmE5yNBoNbSJgPPvSUhfVSgnJ4ATFNBNEXl7ZQJbF2gRQbnbRG8RI1a3sYL2s46cAmNepCGhtfDAA7Nc/O4rjcWwAOMtnAHh+AwUhMPXS5gsXte43FAzHfawvd7C1sYbtrW30ej3s7u8rfnk0TtEfjtFpN9GsR1jtLqHabqFUZZ9vRVA+qpS1OWDUH2ASj7HRaqLLvuRpGdN6E71+D+Vigt29fSwvL+PS+RUstZfRiDqK2r5243XcuHMfj13cwvbZdXz+Ky/iZ//pr+Dr1++/IZR+wf+x+Ks5vPB7tb+a8xquKigQFAgKBAWCAkGBoMC3vALhB9Vv+SkMFxAUCAoEBYICQYGgQFDgr7wCAQB/C0zxcr2Cj37wA/jID70fDcbh1uoAI20rVQxGI0EXQtcq3YIedsohSyBpU2xdsOzJFCoV3LJ4V4tt9nBVzj6rsJ3BL8FjQU865gibqzoG30NY2Gq39KfgqdyeFYETOh1HoxNE9RbKZesZtVhgO5/1yBJ92hjnQewplGPc8ikA9kDO3uAcu7P325P+vYSTguHudR7KzbuI/fS/ES57MEjoNdPPactx+rhc/7oZQKeD1EUJ0y2ZTnJ8+eWX8Kdf/Au870d+AN3lFtK9HRzcu4OllSUDspFFHDP2+Ytf+Crq9TZ+/BM/ifXNs3L+msORl0YIl6q7lWBcXsoyY5sT9Hs93HjtFkaDoa53muVI41hrhFG6fPBc7PwlUFTEr+sqFkQn6HZRzATEPr6X7uH5mG0fC6y5d/3KZv1+0D1t7liO0A2dw3ef+Mhpr/38vAgia0MAD2mgNS/YQ00APMVxr4fheCxwR0d0p7OEc9sXtfa1BlHg7e98N5aWl22OsszGpvVlHcKE5Xdv3zYAPBeBTX3Mbew2RfiYbLde6UK2/HB3Tc7Z6sG39QC7eG0HUK+99hq+8erL2NhYQV5M0OuN5MZdW1vCMC1h+5lnkRUFWp02knEsqN6sVrDUbOqauDmizJhvur/jAVJGUCe5OqMnRRk7e/sotDuC7v8KOktNNGoVNCoV1Ot1LC2tYG11Hc1mE+looI96s4VHHn8KaTbG3WvfwBQ19OMJMi0sv/9i3p1tsJfwnfHYcni7jme6nTk38ThRPDa/RzAW+o3ueQFkHoNObw+AyyXXc51ga2MVF86exdJyF/d3d3Hz9m3BfTq8q7UGzmyuYa3TQj5J5Mod0mVMh3GeoVapYDwc4fBgH/l4iNVOB+fPnkU5auK1u/dRqUXYPLOOdByjUa9hfW0Fy52u5pJjv3XzdXz9tZu4dP4sjo+P8X/+6u/iT770DcRZyH9egH8ew+/VFmASwhCCAkGBoEBQICgQFAgKBAW+WYHwg2pYFUGBoEBQICgQFAgKBAWCAouuQADAiz5DdHnS1fjsFfzDn/4xnFlZRqXRxKRaQ60SqcMyyTLXqUpXMCNxHfFyUE6uS+dc9H9X9PMp5Z1FQ5sD18DiDN7xOcbbygnMeF8I/jE2lzCx3abbkp3BdGea29aQm7lWCYwJqCvl0yhhOTxdBLMg9Hx8tItgtud4PCXdzqDzvGPTeortWk7jha3fl/DQAy0PFnlM32s6f5w3QuH52OfTLthTl7TvRPWw0EPM+T5gOVaLKZIswVe+9iKeePIKVjptlPMUt+/ewjhPUZTo/I0UZ0xX6L17OxiNErzv/R/AW555B9I0FiDP8gnqVXPm8qLo7CxVLG45TsZ6Xb83xPBkiMOdAz1P4MXXsj+YwI6PqM4I6LrQJmOxfQevIK97Ta1ON7eBQDp96fD0D3+d/JMw2YN/bSrgg/Php38OrlrOt3f/fvO3HT8XCuUmPObx5nqaJ5NMbs/XbryO434PUbWCqFLC5uYZnNncliOakJPjfds7343llRVMstTANiG6Op1zZGksAHzv9h0BS47VxxULxtMxTbDL+44xyA6yz3qS565hPv5ZrmQHRu06CU0neOlrX8Xuzl1srK9hnCSKT+Z51zdWcXjYx/qZLZ2r3IhQqURodprotltYXV7Soj86OkQyGgCTBM16DdVmGxkY1Z2hP0wESRsNwmK7t2rVCqrlEjpRFfVaFc1GA+1mB81GU+ssi2NMsgRL3S6qUV2A/N6dWyiqLSRy9Fv3t4f1PKaunVHOLvac1+UdwOwH56aQ0ShGkqbSklDY/2lLgvDYnlMcNJeC2yxSq5ax2q5jbaWLzfUziJoNXH/9ddy6ewfL7Q7Ob29hdXUNMbVLY/QGfcH/FNyEUSiKnu5nun+H/Fo8VkcyATCv8d7+idy9jzxyHlubG6hUS2g2GI3NBAN+P8tx88ZNfO2Va9Ltd3//c/jsF1/BKLWNH+Hx0BUIv1d76FMQBhAUCAoEBYICQYGgQFAgKPBmCoQfVMO6CAoEBYICQYGgQFAgKBAUWHQFAgBe9Bly41tebeHvf+xD+P4XnkOr20E6Zf9rFWk6wShNBG4IsNQBrN5Og6I+ZpWuPMFQHwHtICtf54Go3L/ufAZE7RMBIRf5ys8Juui8HAz6ihKma6/Z7mA8GsrdJzAmp6/r9p1O5D4ulwxS8XzqYzUmaG2/Lp1aDmbF9ZoT1EdG+w5gAkK5j51vWDG8ApfmNrXx29h9w+98tLA/P2GUIoqdi9M7W+dBrl8aHgjO9wV7GObfP3NR8+wc/3SKGiOXqzbiSTZGtVRgdXVV4PX4+AA379/HyXikmF9y+8mEIDcVJFte3sATb3leIJNyptMC7WpVuun6CCdLJeQCo7G9T6C+hJvXbiCPM20MoDaK7OX/mAKuWN+SAJyuucbYcIvn9vrx74Kh1Zrey+N4CD6L1XZ9tPNz5R3ehIdyjbvHLCqbncHOTetmydaXYCl7fcuolsoGDzmvHIcDzYS/cTrGrbu3cXh4iKga4cz6GpaXOtg97KMoVfDk45cF/55713uxvLzq4LbFNHPjAuE5NyTs7+zg7u07GI2GWte8Ro6Wr6s5V7OPQiZQnjl+CbfdxgbfX/vAZgTFkLt7pphi0DvGSy99BYN+Hytrqzp2qTzB4cEB4nGK0XCMc1vbKLuI57qL5o6qVSx1OqhUa9g/PBSMJbRn3He5VsOUUD7JMBxZ5HJUqwv01uuROYfLQK1E7aD1Uq/V5XhtNFsC9CcHu8izBO3Osu7do917QLmGESJMC+u3nl/71uHL7wF08U60UcBHX7Pzl7HjdFOzI5ygOBcE5ofFshP+zuAx73ZbpnK3nzu7gq31JWBCp29TYP/+/j6OTnpoNRpY6y7rvVznPPbhSQ+MoifsZ2/v6srS7Hsa13+ajBUJ3Wk00e2uIEEFn/38l7G+toS3Pf2UXPbNFo/JGOsJyqUMX3nx6/jyS6/h5Veu4TN/8mX0hkmIfl6cfxfD79UWZy7CSIICQYGgQFAgKBAUCAoEBeYUCD+ohuUQFAgKBAWCAkGBoEBQICiw6AoEALzoM+TGx47Qdzz1GP6Ln/4xXLq4jXGaIy7Y2TpFVkwM5pUt4tegnIFWwj5z3hG6vPl00z0pEOd6TxXd63uB/2/23jRGsiy/7jsRb3+xR+6ZtXftvU3PNDmcGXI4pAkNzcW0CUmmINMgIYGAZBiQbMDwCssfbMs2DEi2TMCABEimYYuGQVEcgSJFibNwdvZsPb1Wd+1VWZkZ+/L29yKM878vsmpojjgjCDNZ7BuNRFVHxnLfufe9zIrfPeeUvbbi7Cz7glcwls4/y3ZQazTR6LQRBgHyOFE9qSBEVO+vQK/4SY8jmgVEHgPeVQS1WE6PY6zlESUoXnX8EgjzeAi6CQ5zAdN0JC4U8C3dlwIaV3XC5fs/6fx9MoZ45doVMM0u5RJSSv/vyj1dzoNA0hIar8DmCphRdx7zIs/EfcrO11arpaKLxwNxKna6XQHCaTTH4dER7h4dIJF47goWBSN0M+l+dWwfvt/CtedfgmFYMAwHLuGkHD/nQsXfpmmEJGHUMyGyKR2r0/EUw4Oecl3mSh/pw+U6kGOiq1wdK6eenbCiZVHIfXwctXBtW+5Ls0zuk0hm01DuaolLNr9lU4HAUoJUxvw+oRufu3KgV9lnXH5Pza1yzvL7fD7B9LGuvM9kNLaDRwcHCMMQpgU83N9Hp9XF3s6OrPd379yXHuBLz5wVt++zL/4QWq0uYJgSg10sMniOoxzASSgA+P7dewijUGCmAt8K3sr8CyRn+7a6rcD2ygUvcLqEpLIOS3jOTl3HraPIU8zmE/SPHqHXO8BoPIXj+tL5XPdtjPuHmAUxHK+JRqMOn1/NNup1l9Z6JGkGv9EQZy83RPCYOAdxEouDOU1zLJZVuS9fLlH3arh47jziKIJvm0iiAEkYCPylo7lRbwoQ59wvixzTwZG8juN4qNebEjFN52xa9RAuSgBcbsCQ80RlrSuISxBcqD5gvh6jwrkJhYCefxc3dbnpgEBWzSU3jZQgvrwKcJ1eOL2J3e22RJzPpylMw5LzOEnZl1yXfuwommM6m0n0eRTFGI9n4oT2fFfei73HMa85XEuGutbUbBtFxteoodFdx+0Hh6iaVexsdtGhzq0OZuMhqlVuisjxyc+/gi9+9TX8wee/geFopuHvyfqZqD9XO1nzoUejFdAKaAW0AloBrYBWQCvwxGcDWgytgFZAK6AV0ApoBbQCWgGtwElWQAPgkzw7f2RsDd/Cz/7YB/FXf/HPIckKzNMCGeGK9N6yA9SEZasY6FX/LV+CsEYiakunpbj5JGH3sdNW/J9SDUxoo5bFyg0r9xI65oXAIAI73ugo5fvR/Wt7norAzTKBeAJ9S7fpcWxwhVBNwcGV29Jg5GzpRuWYJQu5tA4rEFtCYxnTUnpU+Vy6Hh9DXDXmldtZgFwJsGScpS1TXn/1jzW6Z/P8GOauXMIrh6ugpCrRrTr2FQQ8dkuXQGzlhFw9PwpnqFYWaLda6Ha7Asd7h/uI4xBbW+heyIEAACAASURBVDsC5CTSOQowm4zwsHeIo9lEem4Jc22nKgDNsWo4PJrAsBv4iR//CXGEPo7khkDGybivOlBtW3pSxQddOoQf3LonnbLS7yuw8jFY5VgJfU3DEA0EBC8WErNrWI9juh2bcBPi8KyUplCZGkLJagWmRTDNaG9DQVDO63Ih//+kk5pR4QICyx5iToF0wZa53eLiZu8uj/BbnMMFlpUcrm/j8LAvjtJ2u4EoDKXb1nFcWR8Eo9JtbJlsi8a1515Gp7shr0l3NNc04XuepUjjEP2jIzy8dw9JkojLmOB55VTlOURdVhfGYze7jG0JngErpyuPg9pTJDqVGVNN0DkaHCKM5gjCubjiB/0xlhULrXYL3U4d0WyEO/cO0OysY2NnB5undlBvr8FyLBJoZFUTFYvnsg2fcdx5Jv22g8MDOcdoeJc5Yc9vzcfu2gY2Wl04Js+JApPJEHE4l+0WjmkJIOacFFkmLuTZdIgiT+TxhMOmUVH9wPkSwdJCJs7db+2/XZ1rqz+zMu6Znb8cC53A1EV6wmW+eZ6q16HGi0J1QotTfwlsbXZwem8dpgEEQYTpJEaz5sk1yLZceF5N9GBHL19rPB7h/v4jxPM5NroNGaNj24iyRHULF7k46S3DFCe0UTFkw0qT6QSej3Z3DYPJCI5l4/yFi3jnzdfg1zxxgf/6P/od/NPf/yIeHY2PHdxP0Y+FP+1D1QD4T/sM6+PTCmgFtAJaAa2AVkAr8JQqoH9RfUonTg9bK6AV0ApoBbQCWgGtwHtIAQ2An6LJJi/bWa/jr/3Sn8dHPvASetMAOeEVoZxB6GZITCxh2CrSeAVbV0481Vu6RJEXYEasgB4p5WT3pwLAvK2AqkQwV6Hgb07naYF8SQdgJs9zXFcBSMcRoCcRxQKYVYywQDKOp3ScKhitrLm8zzaUg5IR0RL/LJBYQVvpIa4AhqAsuVf6dHmcHBePe5kv5NglFnoVv6tIdhlFvYqhXhyPZ/X6PBYVqFwe/xP/gpNjoVuV/l1xMSrAuQKbq/sEehNecpwVvsdS4Crjk13HR1YkmM0maLU6aLc74hAmnM7iULpdCevu9Q7wsH+EwXCCnd3yMRUHt+8c4s037uKXfvkX8eILzwtEY2Qx3dMEi8F8KvNh2hZM2xZ2WmE3tOsgCWO8/err4tIlQFMmTgXkVKx25XidrPTI8kw0kjmik7JeQxKrmOHHTmwF9iVynD28li1/iut3yehxAmVT9RqXoJ/vS3foKkpb1l+pp3LeEhAKai+dwBUsxbXOrxhplqACU5zQdMwSMFa5JgTiF9JrzC5ivi7n5+K159Fd3xLgy7khqOZYsiSS+wQA338gY5KNEeIoZ9y1ckrzJm7kMgNd9Huim5hR0gS9K7c4X59rflFkmI4H6PUOEWeJaJ0mMebzEFm2RKe7hmbDg20Bvf4EMBycee463FYbu3tn5Dx6NOyhajvcfaHiu9MEyzRBOB1jNh7JMAo54YFOqwPbttByfdHcqqoNIDw3GZNcxAmW7IzmcXFxLAq02m1ZP/F8Kuuw2WgKaM2TWHp054WBlMuldLmvLo9PAmBx+WaZ6Ed96dhNkxRFrnp+GRMtrvxyo4ly/yr4S5e+65jY2uxie6sjFdTv3riNZrMNz3XkNZbLKlzfh2ka4v4m1E3SBL1+H9FsAsesiAs6yRMEcSTrxrRdtDsdjMYT1H3qYShHtF/D+bNnsba2gS+98jV4voWP/MjH8JUvfg7tdgu//5nP4f/89d/Cu3f7KPRPw5P401B/rnYSZ0WPSSugFdAKaAW0AloBrYBW4HiDtpZCK6AV0ApoBbQCWgGtgFZAK3BSFdAfeZ/Umfk24zKqFVw/t4lf/IWfw+Wz51HQLUiQS6DKXlaLzk5TnJyPAdZSQJly/CqYKX+KqbF0XpaduiUNFuAlELh08q56dvOM8bMqVpiRrK7jCQB0PEcBsbKjl8Onm1L+FIfpUqAoMR8BMB2TvP9J0CZgkdG7ZXcwLa2EOxI5XKmKw7Cgj5mdoGkioEtibr06qgTJMmqxNsvfjyEWj7c8lhXIle8R3DIqu4TJKygpAFBgtAK+CvAqt/QfB4CFeRcJFgv29zKKuoqa74l+hIWu5wngEphlmeJU5fijYI4omGE4HeDu0SPM4xCGwf5g9qQy/jZDME9w7pnz+OAP/YhE5NJpydckMI/o2kxiAecEwIw8rhDIWpY4Px/evoPew0OBleq4leubzxW3eAlGV/2s3BRAOJjGKRzbknEnaYpYOqYfw2+B42VUNgEwoaMA3MUCWRaiYtqo+fVVIbOsAeXGVfoIGC5jlwkhV9HjBM1xFAokzPMEnY0GKtUF2F8dBoTAaux0ezqucotSY0Ylu44j7meO4ZnLz6LVWZe4Y3G086vIyxjjHKPhEA/u3UOaZLKW5Xiq5rF7mSBc9RGrOGjpvX1inCsHPM+zNEtlXmfjATa3NnD37i30e0dI8xy2ze9nCMMItu1ge3NT1v1kPkecA1sXL8Jb34TlOeIW5xqdsEeb/c50AmcpsjBAEsxQLeiuzZDkOTzXQ7fZFj04dpv9v4zxLnut8yQVt/KC50uSiKu6wg0fy4VAT9d2kERzoMhkTXH+2FXN+RmMQqRkxX+kB3g1h9LHy9dln3IZ+UwAzP9nHL2spdKRqyBweR5KB/UC9UYNuzsbaLUaqPsuBr0eXn/tBs6fOwOjYkKGSe0tU46/2+7Cdx1MxiPMZjM5BvY8+76P3mggruvJdCzne40u+aoha4H9ypyDi+cuYGNjA57n4Atf+hoWyxwvvPAcJqMRikWO/+y/+h/w5q19xIxS0LeTqIAGwCdxVvSYtAJaAa2AVkAroBXQCmgFNADWa0AroBXQCmgFtAJaAa2AVuDEK6A/9T7xU/T/H6BvVvDDH3oRv/IX/zwqhH6ElXTFGlVxXgq85Jd08NLlyxjoxxCLkIYpvux3Vb25DGaWstNjp+sK3PDuFfhU0HQp0bmERsPBUEAfQSIhsDhmSwflCjCq/lcFmfle/D7BL6NoV93Ax7HLAidVL+2T/b3SYcuo6zxDTFdnTrehcjmKw9O24NfbsBxXdYGWTuSy0ljF5ooLcnncb7uCjgTIHAdjZAkKJQ55uTyG1yv4q+Qp+1GPs5hVDvZikSAIp6J5FGcYDKai0Vq3g/VuA9tb23BsB4bECxO+GuLcZD9tOB8LyH3UP0BvNkYQhTCWJsyKLeNhH6znuTh//jLOnH1GXlfGKC7uvIwxBqq2Xfb3LuH5vkAwgu1X//Br4hZegW8eB9eJzFkJ7AmGE4GhqluZUFaijSXCV2nG+PAVBOVjVu5u/sl4ZUJTgYZCr6to1Bpl9zTBsIqfFhewxFSXbdCK0qu4YCwQBZFEZUfjGdJ4jlPnt2E366LBZByCmx/oSubrmRad4gTFmaxBxhDTKczjuvrsS1hf3xLXOm+2a8vY2VPLyN/ZZIze4QGm0ymqhi2PIZhddWgzUtqsmjAZbV3GVRNcCwhebYp4oieaIH80OkJluUCcxnJMEssOIMsSca/ato/NzS1ZB4PZHP72Duobm7SNw++0UXc8zKIAeUbXMyEnsEgTBMMh4mAux0eX68b2Lja6XVhVA9M4FshLWFxhnPmqC5vOe0L/fIEqtQKwvb6OLI5lTXADAnujg/mo7EZeyHqkP/fR4Qgpe6KPHePqR8RqHawizwnhuRmEMJjgl73UBPjK7avOtycBsGxCWCzw/AtXpQe5Xs7jv/jk51DzXIG8QZii0WxJT7bvuuLWzlOC+wLzYKo2jZgE9ZC5UQ7wDKPpWGLA1XllyzwRZu9sbmGjuy5rgufQ2zduYf/RIX76J38C9x8+wBe+8GX8T//L38c0UfHk+nYiFdAA+EROix6UVkAroBXQCmgFtAJaAa2A/kVVrwGtgFZAK6AV0ApoBbQCWoGTroD+3Pukz9C3Gd/LL13Af/1X/wryqrRqqkhf24bjOgJa6IasmqqLddWlKyCPsbIFI30JfVVsMr9PAEpEK7CnDIJeAT9x1vL1pCtVdbwSZo5HQ3m8ZdkCrjzfVe9ZOkQZS/uk85SPlWhqKDfwqk93FVd9fKgllOX9BDyMwaXTkrBJAahciLUAr4oCS4ywrtWaqDXbJJxqvKXzlMdDN+AKAPN9+DoEStJfW8ZaiyjlsQpoEidjoWKqBZorfaQHmU5fphAvU+l7nccxjnoTvHvzoUTibm1v4NL5U3CqFVy+fFnAVBAE4n6u+a70lxZFikVGmJ1jPB3hzTs3kRYJipwoTsUWE8ZSA69ex4svfBD1ektgPmEmHY/iyMxyLEv4v6xQsxy+7wmQDiZTfOMPX0G1BLtcJ4Twq47oFRjm/AmcJ8Qv3b4CyWVBLLGsEATnAkkF/gogVPHedGPSPSzrq3TL8ngJOxkVzTWzcotKr7IqJpbXkAjmZSFAkuuIfctJFMC0U5g2IZ+FLF9iNgs5rSpeW3qU1VzR2csYbMt1MZvPYJs2rjz3fpw6fR5Ved8UWa7WDuc3zRbYf3AfR/v3xG3tes3Scf7Y4a00UZsnVjcByFyLZW+0nFellm988xsw7QrMinK983HsU+bJFUahbFQQp63jS7zz1vnz8De3YHt0LVexeeYcpqMR8nAubmuC7CKJsAjmiCdzuLUGzl2+iu7aBsIogmU48B0PDwcHApiLKBIHL4Ev58NxPBQp3fFAledLkmBzrYua5yEKArlGZEmK8eBQuqTpZLZdNVe9wQxxqlz+q/NfzrkyOUDuZx84zxmBv7l0VnP+xaFf3q+WThnvXbqG987syCl27fIzyFIVOf2J3/0UXrj+DKIoxZg9wK0mWo0GmjVfnMpBGMFiZHUcIOEGgmoVdXGXcz0yYjtFWnC9c9ODjSxP0B/00Wo10Wg2VOpAUaDRbOKbr9/Au7cf4Gf+jQ/jsHeIv/m3/y6++tpdAcr6dmIV0J+rndip0QPTCmgFtAJaAa2AVkAr8N5WQP+i+t6ef330WgGtgFZAK6AV0ApoBZ4GBfRH30/DLP2RMfIfGpfPb+K//U//ukA2Ot5IxxiDbNqm6ngt3bQEUgKyyk7cFdRcOfn40itAzDhdFQutmoDlHzTl8yTamVHHyyXqtQaWdIuigtlsCpPdnXT8FaqflnCYr2maq05fRj4rGEx4SPBmlfG6qmt4gTyeo1IxYfk1cTPTPUg36IJdo2mi4GJOoKTciQRAFQJYvl8Z00zQ43o11NpdeT8+h7cVyFsBTQWzWaaq4ojphBanMu+CcisTivE+hloLYObrWHQ4E37yvRlNvUS/d4g79x5iMJoiWywFyp45expGxUC33UCz4aPdbMoY+r0h8jRGo+GLI9EkDBWoSqWXePXGmxhMhyiSBapLunQNZATzdHGaFrprW3jhpR8oO5AV2Jd5hOq5zYqFOKhJvsUdvVyg3mzhy3/wWRRRiirjwglupSz5sY1Z5l8csMo9vXJ8r/4uruDye3L84oJVzmCOi25wiW3OMoGfXD8E3IxmXgHmVd+udPESpJYAXqp1ue7oEqZTXNzrBOBzZClgWjXpdd0/fIRTe5sSTy0OdsOAbVissVbQkX27aSYA9Mrz78f5s8+ovlyuAXHrqksdYeVbr72BOJyJo1jWpMB+tTZX45Se6XLzhNo4USBJY+VyltdTADhf5Hjtm1+VOW7UfYHd+wcH4nCdzeYCgBnbzZvv13Hq0iV4GxtobGwijmNxsrc31lFdAGmSiAt4PBlhmcSyhhhlvba9g/M751EpCjwcPsJ0NsEsDGWNLvMUS7rEHRcuo6A9jmGJYDpDHkVoMnac65lJAEwBWBSo1XyB7eFsiCicCbSu1Wqy8vvjQFzsKgGA4Fe5t6U7nPPEqO/yPjlvchUJvYK/XM/UWJzzpa+Wc729t45mo45ut4PKooDnuvjCl1/BZDzFequG4SRABbZEZTcbNbQadRiEt0vIY7lBQM7jqoEsSSRCnVcpQmLZzGGZ8Dxfzus4CbAsrw2co8lkjmazgXffuYvXb97FRz/wLPr9Hv7G3/xVjCL9I/CE/wjUn6ud8AnSw9MKaAW0AloBrYBWQCvwXlVA/6L6Xp15fdxaAa2AVkAroBXQCmgFnh4F9KffT89cfctItzdq+O//8/8YuxubCOPoMfC1LOXUJRi1VFQvXa7itsVSxfCWsb5P9nwq2KeQjQSilozwuPtU0o6VN5jdqnyPc2fOIIoizKNAgJ66iS9SZThLZysdwcpVqmAtXa10cq7cwRWBvJPeoQDd9ta2RAjH86kAYLpbUzpcxaYn9FLehccj3bOLvHxdQmPGIhcCjpqtNqqWowCkDItAWoHp1THx/hUsl+cyupZx01Lqq2C3HEqhOpMl3prfq6po336vjwf7j5AvlmjU67AdG7VmQxyYdF9ubW7Ac220Wy2EUYxbt+5iMp1Iv+5mt4WNtbYAYAJsz7fx5a9/DYPRRPp0lamZoJpa2dJ1zLm8eO15nD59XuAgv88xMtaYOrM3dR6FAlEJ9CzbETB8+OgAn/rtf4qtjS3YjMk2qgoEE+qpKRM9V65gRnnz+Ak9pQuXmwgYXV3GRvNpBdeRQFwVxcuxiBtZon8XMr+rx6t+2FzearXxQDSucCgqcpv3y7yoSYHvVxFHuRz7weER7t69jdOntwQGOqYt3cSMHOZ7c84IbOMoEjf89edfxLnzl9Tclu/JTRKMSmZc8e13biKN5uLgFv88YS43EfDA5IqoQLhaNkpj5XSlA52R5grY83HvvvsugniKve11eLaF6XyOMAil/3c4niLiJoZyY8Dm9iYaWztYeDV4jSbqnQ7G46FspPBtV94vylIczaeiO6Ot6402bM+DYVSRRSECxh3PZ+J+NVCFsVyIy9X1fZlvxnETJOdxgkqeweEoswy2aSKJEwTzKRzHlY5qwuMsi0Q7x/PkPD0cTZGkCsarOVl1hrNHmRP/GADzuMSNzl7whXIEq/nlJg3VOcyFtr65ju76GuqeJ9cPh4kBRYb/+9d/Cy88d1nGNJvHaDbaAqYJ0zlerjmuUIm/prPZUnHdPO+R5wjmM3Ey12qeONx5YtLtzfOT8fccyzyMkEUxDNvG0VEfDw76+MCzl/Hrv/GP8HuffBXpt/kJqOLpy80x4vZ+3At+HItOLZ7Snx9P0bD152pP0WTpoWoFtAJaAa2AVkAroBV4Lymgf1F9L822PlatgFZAK6AV0ApoBbQCT6cC+vPrp3Pe0KjZ+C/+2q/g5etXEUQRFqvuWwJfwhCCV9M4hp7s3ZXOVDr0crpOFSA5Bm8S+aq6gJ9cFIS5Tz4uTSPpVl3rdNDw60iyVL4klpmwLCdQK+EzYbRQtopAJsYL8/9WDlOJcSUYZL9qlsJi76rrYjweYDoaiPOXQc6ERoS6yvKrQIxEFdPYLGCYr09Yqty5dJhWKga8ekP6cEkVCf9WvcQCkSxLACe7QldR1KuuYOkLXkUMCxRcChSvCkxeIopj3Nt/iMlshm6nA8/1FSisLOG4rsTREpQ1m00kSYpz505hHkSYz2boD4fiCK27NnY2OvA8RzqR/XoNr3zj6zg4PBC4d/8+gXgVW9trwtEWlaU8b2t7Bx/+0EdR95sKtNHVmnMO2MG7hGEZMG0btuuWTuEKRtMpvvSpT+Hdt27g4sVLaLXbAhRXEcwrh7TMm1GF47nI0lS0p8tU7i87nukyl8eX/cB8nDil2UNbwtiCHcKrTQcl3OU4pQc4zxRsLr/PjQS8j3PMv/M4qbbjmIgjFU9McHfr9i3s7q5J96vrsu/YVP2wYIT0QgC7RIkbBq5cew4XLl4RMEw3qsSIM8rbthGGMY4e7iNLI3FwL5fcQKDc5IbhouAyJpQuzw2OewWo2eVLIKr0qkq37+/8zu/i6rXzaDfrwCLHfD6HX3PlfXv9PsIwRK3WwtbWhnT9GvU2CsdFahqwvAY66+swigJbjRZ6wx6GaYogjZFHIVyvjlaLc2XIeJPJEPFkiDTOYDse1tc24NgmCoJwVNCoN2BbNsajsTiy65aNYj5FMBogCEOEUYJazYVtGbJhwWUPdRqqjtxaHQtUcedeD1xVj6E8gW/5/3RTE3qKGViB/ixT51BRcP2VPeN0/1YW8FzVves16nIucjMDu5Vrvo/9e/fx6hvvYnOjg+lkIvH16xvs63XkfCK8j+JI4C9dwTxHoiCE53uy0cKUnSoFPKMiaz9IGA9NWK+i3XntmIQh4jQtO6NNzOchDnp9dFsN/K+/+g/QGyZYlJ3kXPfs5+a6Ypy2QyjuWKh5DprtuvQmNzwfjXpNHNL7B4e4f9BDEKu4b0aoP94E85T+UDmZw9afq53MedGj0gpoBbQCWgGtgFZAK/CeV0D/ovqeXwJaAK2AVkAroBXQCmgFtAInXgENgE/8FP3xAzStKn75F34W//6/9VMYT6bS4Stu1SpgE6BYljhpCY8IPgnOONkS1Uw3K9iHquJ0jyGXRD/zP9UpLEZYwp8yAjYMI3H21TwfTb+uomMbDYmBTug8LSOi+UZ0H5u2I1BPOSyVg1XieyWSmo7CQmKD+RpRMJf7COtGw74AKDqAeUDD4Qitdle8yYykJVRybRtJkqj4ZFnF6j1W8c4E0jwO23JQazRhux5Myz52dq4AuMDeEp5TFxU1rTQipFxBYXEALheYhFPcvXcfxWKJ9bU1+DVftKdzsUbQ5bCDWTmGGZdLh+TemVMCVtM4kWMZjcYo0hTNuoedja7E3fqdDj71B5/Bo4N9AfiEdbdvP8CVKxfE0cj5IMwiYL584QpeeO59Ang5N+xxpS4EUCbjmE1T/s5I4CRKZCPAg/v38A9/7f8St/Jz165hd2dbYOHqpgyvBOlVAWwS+b1Yymus9BFwazEOWs2fzBE3HzB6+om+XLptjSc6dB9HBisXMHVVEeGPHdnKXbuQOPNazUHMuOW8KsdHl/m9O3dw5vQ2uO7ZZcu5PzwcyPf9El7u7p1CrdUUp2lna0/il5VLNSuB90JcsvPJBIOjIwHnQAbTrCDOAnhOB8ulWXYUP+7AXY2fgPPYJVyp4puvv4433n4bz14/h/lsLq5v2zSws7uNeqOGh48eCYglxBXN6KDurCGtNZEsK2i222i024hmE1gLpf0kmMtmCELMWrMlY8njCIv5FMtojjyJEYcFdk6dhldzEQRzWS9cC+L4RkVc/q7twq9UMe/1MBv3MQ0Y7ZzKuHzPQafOzlxGt6dwXUdc64eDGcbTWDY7SPyz9DTTDawiulX3r3Li87ygHtR45da3DEvOZcJcOn8tm9eHennuWZhPp3Jl2d3awle+/BXYnovhaCqvWW/W0Ww1JDqcoJ5dz7xuHPf8JmozCHvGK7yGYImW58I2q5jHKbIix2g2l/mxDUOc8HPp3FZx7nQT9/oTPNx/hNFogN/47c+LXttbXWytt9EoY6db7Y64+Ju1hjjqHceW855x7YT7PG7OjWvZsvHm4WEPt+88lHj3/nCKII4RxYn0gB93aD+lP2NOyLD152onZCL0MLQCWgGtgFZAK6AV0ApoBb5VAf2Lql4RWgGtgFZAK6AV0ApoBbQCJ10BDYBP+gx9m/HRwPkzP/5B/Cd/5S+JEzUlcJDc4hxuvQHD9gTkEA4JBDYYkVpG8NJxm/Px/H9CLQW7CA1XsI+PVVHJkv0sUGk+C7DWZb+ucsuxf3OTkbbLJaaToYC2b+mQJf5i3y5BKhtGBejQXas6fFePJ5wlyIujEEeHjxCFc9XfKt3GdIguBGovKgss0hw1zxU3rvSCkniX8azs/VXvB3GsriJr6YZmF26j0UHVMkvnq+o65m11zMfRroyCLvuD+X3pB+ZYFgVu3LqJWRCg224p2OU4cizNdgue5yEOI4F+rucgy+ieVACYLsZwHmAymeKwd4QkjARkbXVb2NvZRGdrG5/+4uewf7CvHNKGgSRMJOa4VvdEM79RE3emVXVx7cqz2N7ckfsXRSY6FKV3m3G5jHmmi5Kvs4KoX/zs5/HJT30ajVoNV69cwam9PYHAq0hsicuuViRil+uFMdOO4xzDXYFplqWisMsrB92fdAGv1stquaoOWBVjLRqWEcEqZprNympDgFp3ysm8ihjn8LMs5pFKXHGSRNJVy1jlYDZHEkXI8iXqjQ7Onb+AVncNjc42Gq0ulpUMh/ducBcEkigV16c4yCV6fAHX97DIc4z6fXHVFkjkGPNFCgN1LLhZoXQ3P6nLyilPwLg6J37jE/9EXN9VYynrcnerK5sTTp3aFZg5mkzkGLlZIc0LFLYDiwDYdpAxXbxagePXZI7omBaXaxyjblhybsG2MQumyIMpEAao2Y6sr6woZO2x+1m6ii1LotLppncsC3ZVxSVXixyzfh+z8QRBGEk8t+t5aLVqWKv7qBpqwwTPpyjJ8bBHQEtHdbmBQcCv2nSheprp/mVc91Jc12kU4OjwofxJWNpqdtFeX5eNHdSlvdYRNznPQ1n/0zkc12FBNb7xjdew1m2jN5piZ3cP3FzSbNXl2sLHqjD6imygkG5xdnWn7BpO4RGk0/FPN7Y471U/eZgkahNBnmFWxmTbliVx5BzvW+/cQWWR47f/+WcwmhW4fu0cXnzpWbQbLbVZpmrIexOetxotueaJY51dw66L/UePpLOZrnE6obnRgt3K3MhAaN/rD7D/qIf9oz6OBlOMpwGCMEYaxwKEVyH5T+mPnO/XsPXnat8v5fX7agW0AloBrYBWQCugFdAK/EsV0L+o6gWiFdAKaAW0AloBrYBWQCtw0hXQAPikz9C3GR//sfHyCxfw3/z1/wCWwTjaXHpp2ZrptbtYmpaAG0aaMi6Zfz7Zf0vHJYGhAJ4nez3LXljCWrpvCTB5k37VQrlKPdcjX4Tr+hJJzJ5WQlvCwBUZpIOQTlrCUz4nEwCoImLFPVpCW762OG+zDHfv3sFh/xBFTrcfI3lN2J6NqlODafzfEQAAIABJREFUVW9IjHORpKg7FpZRJMCryFQULUEbu1DFBc04Yek+Vg5ScXAC8Hy6DDtwbAfL0h296no9Bnx01DLKVkCXeCEVIF0UmM9HeOXrbwhcPnN6F55fg8f+0UoFvufBsgxEEceu+m0JrkzXwYVLFxXgns0RBAHGM3aXlj2tixx7W+s4d/ECXnnt67j38CGSNFOdtFmOLFFgj2DRdEyYjoMkydFuruHF596HTqslLmrqRQiX5pmAPoI2ga0VFeFNAN8/6uP3fvefYU7HqWlhZ3sHp0+dFvfyquuV70sobLPbl2CSMLj6uK9Z3KaM3y5nmnNMEC+wvQTqEhlOgF7GJYv+5ff4GIGW4lpVGwKehO10ahqVHLNJD45bh2m7mIcz9PsDdNptdBpt1Ovsz91U0HdtC4ah3MqT3j2Mxz1Mx0MB/sE8lE5evh87lAnJ6426rOfZdAIsM6CSg7HWaq5t1b0s54Dq/hX4L+Nf9QOrbtijw318+rOfR5gm8F0HNc8W9+rm1hp2d7bQYI+tYwvQJexfmCZSutbZs101Be5SR6tWk9fmhgxGT3u2gxY7mumgdtnnGyKfT1CNE/iWhSjLkC5yiXxn+jmhMTdQsPe3wijuCt2pLizZQBAiDUJkcYqQ50u5yaPTqmOtUZNYY9u2YBgWDvpTpAJ51XpXNeB0AatjV5HY6vvcNELof7h/F9PxQEHkWh3rm7uwXdW7XW81xP1L/k9tG35NQCxf6803brBYG0HA+GkHa2tdiZIWd3mlKq5b5TbO5XwqMoVOOV6JLV8ukTKOW9y4kPmzXVuuLzx3uUEgTlQfNM8JDiIME9x45yZm4xG+8fptXLp6BReeOXu8DlX8uaUAsOOg5tdE0zgmVObmjwUIk+MklvdVwfZc4rzuZmWUvYqW55zEaYJH/REGwwmC8QSjSYCDwQT3H/VkHvTtO1ZAf672HUulH6gV0ApoBbQCWgGtgFZAK/C9VED/ovq9VFu/l1ZAK6AV0ApoBbQCWgGtwL+KAvqT6H8V1U7Ic05tNPEf/vIv4IMvXEOU5gL+6Mw1PR+LYzdsVVzABHvyVQJBQpqcIGnl7Cu7Wld9v0K56KwrAWjAblPXFzgjjmLLhOu46HbWUG8wqpZQiLAmK4GyAsAERYxpZjQxXXbs9FzFLlNGiVjOc+w/fIA79+7ImJaLjAmyaLfaSOnMrHewcF1xg7Jfl+6/ZDJBMp2hoOsvX8CxTAFxBJm0A4rLVOJf6eyrIi1yAbN07DabbekkNSVmtnSoMhr7CeArUHIFvzjQ5RKPDu/ixrsPBK52Om20ux1xlC6zDHXfR7PVEriT0l29WGA6nsL2HJy/dg2uZSGZBeIgZJRsEkcwKxVMRkOYWOLSlXM46B/gxu17CKJYgHllAYF3k2mITruOilmVnlPpUzZsXLl4Fbube7Ia2SVMwMYI5bxgb6qKuyZrosYV00CWpHjrrTfx9a+8IjqlSYadnV1cvnQZju0qCFlRAFgQb7Uqx6o6khXwIqAVh/FKt8VC4pjZQ0swt4KmAvlZqFu6zlc6060pjutyflbgXR7HqF3TQDqdoFIpYDg28iIl2UajtYkLF68Tc8NyG/AaTcSzIcbjMZJwjtGwh0f3b0r/7fbeDvZOncZgOBJ3PIdKdzjBnmU6cj4w+tio0n2cCoTEsiqx3mrDgHKFr84F+bMEwErTBb721Vfw2htvodWpY7PbhGmbiKIUFy9fwPbGOtpra4ijGOMp49EjxASFtgs4HpxGE4bnS1Qy3aPT+QRpNBbwbS6W8MTF35KO4DyaoZjPaW+V8yqzHCxEfwNLQuLSYU83Od2odJ+bVUsA5YIO1igWmBrHqaxLRhQ3ax5avg3fcQRUz4IMc4LWctODQNZyPiRifOUElo0ihNUJer1HePTwAeyyS5oR7Wtbu/LE7lpHzoWsyMoxLWXTBbXLshSf/+JX0F1rYTqZo9VuYXOzK7B8PidcraLbboLXm8l4LBs8TIJZS21C4DWF65FrriKpAkvpu+Z+lVW6ADdEFAs6dbmHhZtAqrh3cITRaIQHD/fRrnfQ3d6SNbxay1zX7A2nC5jrY1msNn4sYDuWaM9occaRy2YLHrc4onNxlKs+7rLHunRKcw8F58euVqUTuj8O8f/+9ifxzt39E/IT5KkYhv5c7amYJj1IrYBWQCugFdAKaAW0Au89BfQvqu+9OddHrBXQCmgFtAJaAa2AVuBpU0AD4Kdtxp4Yb9M28W/+2Mv4y7/w8wJX2O8qgM1ysWTvpYA2FbXLLzo6BcQRCi5LZ6M4+0qXbPl3cQRXyvhnRquGIcIwxnqnKyCGkbl01Xmej+7aOtrtLkzLkI5bOvMIeejeo4OVrmBGshJ0NdsdzMMASRQfxwgzmnU6GeHevVuYh6E8Nhd33xLNRgtxFmNh+/DX19He3han32JZxajfQ3R0hGweoEqnrVFFzWH0rSWwReKHxfXJ4ycEZ6yuhapNR7SNerMD03ocb0x4RAAq3NOoIk8zLI/dnwpm3t2/i/EsFOdlrd7A2saaAjyGgW63C8dj7LZYl5HQ+TmfiRPZazaxs72FBeEVKghmM8ynEwHjcRBgNOjj7NldZHmIt2/fxXgyF7cz54UdvgTY4ry1TXFiu66NdquFasXGubOXcOrMWeW0lLjcQmJy1TGXsd904lqWvN6g38dnP/1pPLh3R6A2Qf6F88/g4oVLogcBMN3BK4BOB/DxTRzlhP+WHJdAWzDKO5cIYoLGosiVdqRv4qReCISTzmUVUi7grUIn7BNOyFXPLrtWg9EAru9zewBGkwHWds7gwrUfxMb2acTBFJNRD3E4xcH927h37z7m0zFG47E4Pgnwzp8/i50zuxiPZ4gTNRa61AXqcu58X3pvTZMAlcOpKqcrx1teEeWcKPuxVb8yHc3KvTzoH+HTn/kMLNvARqcmPdB05NJJ/cyl89jc3JLza9gfIk1ScaMOZ1MsHBduq4Pa5jacelPOAcY4F1mM4YOvwF4EMAg8kaO5ti3O5kUYYZmayMMlYPlY+E0UBJTczsBY94Vq7DYrVfjsAK6q6HNuoJD0bTrk8xzZYoFZGGE2D+DbJnzHxHqrjUXFRBARmCq4yjlSztZVB3LpAua1IU9RFDGSZIb7D+4xLBqVZRXjSYTTp8+h0eqg0apjY3NNIsSzPIfJIIEl+3AhzvY4zvDWjZvS7cvrVbPdwO7emsDoMMhh28q9TPjLr+qygrpPdz3P60JANhcRry+ErzyHHN8r7bhLgf2SUF52GLOymOkI33zzFpIska7weq0u54OcU0ZVRUyXa37VU871yXVLdy+vKR4d9QTPcVzGl6u1Q9d/taI0UwNbKnewbJpYStd3xp5lp47NnV384dffwN/+3/8PiYbWt+9IAf252nckk36QVkAroBXQCmgFtAJaAa3A91oB/Yvq91px/X5aAa2AVkAroBXQCmgFtALfrQIaAH+3ip2gx7vVKj74wgX8R7/yi2jVa+LwY8Ou4dRQYVcrwdbyMYCT6N6yM1f1m6p+T4kIJuwsO4EJZ0hs6Jhl5OloPBFQeOXCRUxGIwW8qhX4jH3d2EKn3ZHOWwUCsxLiphJzHBOEJrG8/sbWNuI4QjCfCaQlFE6TCA/272E2n4irj8CTII6QOIoziSD2mi10tzfR3NqC224hWQBHRz0kvR6S6RTVnLCugGNU0fBcZKmKTSakZOwv4WOz2UCr0UDVNgSO0UVqsCeVhcGrbmTJ/6XxtSqOVsJohSwrCIIpBrMx0ixHEifSs7y+vibgh87bdod9pzWYrlv23aZYJAmyOEGWF7hw7pxE6hIAh0EgEJggvVHzJJbWdy0MJ30cDofYPxpgPJ5IpDDdznRBEoARABPQRUEkcbR0y16+9iyuP/uSvG6eUPNUYrsJwui65jwTwnPuxe29XOCdG2/jS5//rPTqmkZFnNw726dw7vwVeF5NxYazA5jOcTodBQjSbQlxTXPeVg5gfo/d0YwUz6kfAbRAOhX1TcezaCxfJSYrncJCy8ss6ZX7ms9HkcNkLHWRYv/gHtobW9jYPifvM+gfonewjzyNEAYxQgLWOFERvbYlDvPN9XXU2k1EYawUryqovYodpzu1026J/hITXkY9y3GWBFj1PpdW2LIHmi536vflL34Jvf4hLlw4LTHLPO5avY7dvR1s72yJ23gymxyfC7PZBIPpFNmygsbmJprbO6hvbMm5Raeqkc9w8Prvo9OsC8j1XBOO6wJFgDSg87eNReGLE55fGaExO2jp8leDFqdt06vBNkxZ+4TAhJl0BnOTAq8LveEQs9kcVKLuuug0WgjiQqLe6RznBgLenkwJkHMxDmRTwTJLMJ304dZsBMEYjZqF4SjCl/7wJn70oz8i4Hdja131RB9Hu6cCjikroeetO/tY22zj7p1HqNVqsDwL585vopJzBwP7oU1MxhNEjM3OCV9NeLZNbovlooI0Y2IAN3hQA0bOs7PahMGocq5Npg2YptqEQrdyUeDR0RA37zwUJ7Nfr8v3K9Suasj1iXHkhTh+gSiK5XrYbjUkTpvP55/dRhNVsyLrixpzg4VtsSObkc+8xnCJS+47KqCbnFHyS9mQwdc4feoc5kEoru3/8m/8j7h5/+AE/SQ50UPRn6ud6OnRg9MKaAW0AloBrYBWQCvw3lVA/6L63p17feRaAa2AVkAroBXQCmgFnhYFNAB+Wmbqjxlnw7Hwg++7jH/v534SZ/e2xXG3WFZg15uo0qVLjx6jjcvoXoI9FeeroKbEl0oUtOog5b3KOaecbPwHTX/QRxhGOLW3i2vXruP+7TuomlVxH9brDXTXNtBqd+DXPNWVWjACukBO51uaCIQLowBplqHZbArInM+nmEs0bwWDQQ937z9AnEYCg8W1jCWSJBMATOBJ91294aOzuYUKIdfmOiZBjLg/EAfwkmOnezfPUGesbqUqYIdQUHWKOtja3pCOYNui2zOH29xUEKiMMl6BP8If3giPCNH4H0Ha/f37cFoNcQAS6jbaHdRrNYnEZgdphf2lBMome0Ij1OkwXQDT8Rh1v4bNtTWJyRYommWiv+t4aLUacrwER3fv3sKDw/t41B+id9Q7dh7GQSxwc8mYWtNAMFV9y1s7G+LAvnrtJXRaa+I2JJyWeFospXs5TmPEIfuSCxg2558QK8EXP/9Z3LjxujxWnNHVCmqNdVy98iLqNcZj0x1pHDt9qYlEeZvsjDXKzmAFC7nGJPZagK9yAot7VsBqLnMqGb1iPld9wAKUS/4rC5THtqTjOYbruTJvaRyhYHRyUeDw6ADzeYDZfI4ojkRT17KRlpsXHJNx0bnMieXYAvcIEQnf6d7l8dAdT7Bdb9axt7OHer1+7Ijnc1c3tSGC7lKulYVys2Z0sucYjQZ45ZUvol53ce7caXzj1XcEHF67fhFXr9FFbWE2nSo4WQHGw6GA9kkQIMkWcFsttHf20Nw9hYQ93EWC4NE9hIfvYG2tjWa9DtdR6zSLRwgmIxTYRGF0UXVrcOtN5KV+fAPGbtMlS4k9ulp5fnNzBddiRc01o9P52INeX/Qt4hjb6xtl7LWK5D7uOpZzRsVcc46imPHaR8gF/o5pM8fps7swjBRGZYmvfPVdPDgI8NM/9Wewtt5CrdaQ487STG3oiJMyTnmB3nCEw94Qe6e30B9M0Wo3sbHRRqfro38wge/5Anf7vZGcI65tiBt4kcVI0wim42O5ZPQ1I9CryPNUIDtdvM2WurYImGXneJoijWPM4xijWYaHR4cI4xSOR2c5LxXcJFGVaxsBMK9PBLdcx+yLdixDoLBtEkpX0SYA5totCtTY923yukK9ua+hiqrBtSXYWzYOcIOLzE/pBmZKwngyRrVi4hO/+/v4zX/yaeWG17c/SQH9udqfpJD+vlZAK6AV0ApoBbQCWgGtwPdFAf2L6vdFdv2mWgGtgFZAK6AV0ApoBbQC34UC+jPo70Ksk/ZQRrl+5APP4qd/7Ifw7MXzAhwIgCuuB8N1xcm5ArskFRIFXSW8Y1Sq6vcl+JGvsud0FQdNiEGIMugPxI149swZXLx4CUcHB4iiUCBHrd6UWOcuHZf1mjh3i5zxzwWKNEOeMf60EMdvEIcwKyoqOQxmiALGII/w9u2bGA4J9QKJ5CXA4U3F8rLq1IRtMoo1gm07Et3aOHUay2YHs0EfxTxUwJF9w2EIl9ByqcZOiE2Qd2p3B57vCdjxXYK1GI2tCwIJV1qUGa4K+lILgpyCsJIu6QJ3Dw+wdvYUJoeHqCpzKzrr62i2WzKmjA5HRl4XmcCrNd9Hy/MQBnN0m21xXBLSSbfwcgnHsuH6DfieB8NYIosjPHjwELfvvIM333xDYC/Bdc11kGWEkxXp/2WmbhSEiMMQnW4baxtd7O5ewOlTz8CsmhK/TNctndO+52I8HSOLItWPajK+2Ybrebj57lv47B98CvPZCK5NRy+Q5uxd3sb7X3w/6s22zAEhsHT2MmbYYqy46pGWruXjv6tNBNSccy5zJ2PmFKi1dgwVuUmAmrKfNpjBoFvUMGF5PtL5XObEbzbl/dJMRVlPpzO8deMNBGGILFGO4s21DlkbwpQRy2qutzY3sL21jQcH+7K26QRXYyCMBlzPF0BLZ/POzg6ajaZaawR2dMoTrBIO0sWcpeKy5vlDaMreZjqqb928gcHwIU6f2sba+jr+8Sc+g263jY9//Eextb0FwzSwv38fvm+Lu/fg4V0kUYBsAUTpEkGyQHd7F7X1DSw9T0D9/NEDZPMxWm0XnrGAaxWwHQfLLESeBMjMLWTmOgzbg+uqjRZinOZ4GSsu67GQjQ+MKqfbmZHnhJrcKOC4HizbkSj3OJijugBatTayjC7ixw54xrGXu0BkXAr69jCeDAW03r5zX5z2H3j5eSyWOaqLAm+/dQ+nL1zC5cuXxAXLuTcNQznCs1wim5f5QvS9decudna2MJAUARWdvb7WEq0H/an0XIdhgslwLjHKnsP1xgnka7EXm5HlLhyvLuMrikyeS9C9sbGhYL44320ZbxpFOByO0ZskOBgOkDAP2rGRsi89K9BpNdGo8T0D8FvcyEHHPa+RXFu8dlEfA8sSRGewpNOX8duAzR5rALMp3fwmNjc76rxQpuzyXKEDvSIpAWIoXwK37j/E3/rVX8N0pmOgv4Ofqfpzte9AJP0QrYBWQCugFdAKaAW0AlqB770C+hfV773m+h21AloBrYBWQCugFdAKaAW+OwU0AP7u9DpRjyasuHxmE7/0534aL1y8CLAzlODB9WH7vvSeJnnG7FTplF1FIgv0EnihnGri3JT+XwLcXOAnCQZjiAlS1jodAb3nzp0XVx/dpP2jQ3GK1tstrG9uwvM8ga3s5qSbNY3pRo0l5pYuRMYps09zfW1dXjOKAhwdPsCrb74hEauTyVScxRK/zA5TgYwVgXWEy7PxAOfOn8WYXa+MKN7aYQEn8nmIBQFTnCIcT8F2VDr1CKp4XA3Pw2a3IyZT26ii7rC400Vtba9MKVaAcnV7DMAX0uNKXZI4xCCN4TTqmBweKbBjVLG5uwvbcxHnOeZZjoD6FTl8QsY0xdWz5wW4dZottGt1gWKEY9TBdWz4dHS6njgQsyzGvdt3MZ9N8M1vfgXj+UwcqjQVSiczORiHaZsIpzNMB0OJtW522tKl+uz1l3B675zAK+lcNgzpuZ3PpqI3QRkBsmW7sB1X4N6nPvnP8dVXviwdreJ6bDbRaLTRqDdx/ep1tNsbEp9M/EsQK9G+AoNLhyi7pGXzAKODK3Jc1F1c1AIlGS9OqMruXOVKplM7mQfI01jWmvSwmiZMxxHXeKO7JpBa3MPLhaw1OsbfevsNzGYz0aLODQ6EwNtb4oj1bAt3b9/CeDLF+vo6uIIJO7meGdkrbsxyLL5fx+bWFvZ298QtrDYaCO4XxyvHSugbhYGA4DAIZR3zOPIiw82bN4BlgjNndnDq9Gn81ic+jZc/+AI+9MEfFKf7fDpDFE7g1U24DjAd7GM6nyDOqhiOCwRBjtbWJuxmC0a9ofqi+z0koyFaO5vwjAzmIoDp2OKwFZCLJrKKL5HlhLvSbW2Yao1nuYBfnssV/n8Z40ztCWBXndQyZ1zL8wBJmGJzc0ccrqtEAJklngecPzGkZwjnI8xmQznnDcPC0dEQURzKxoQw5mYLG5cvXUSD3eBMHFgspJ+aM801wc5fnj9pwu7eGI8ODnHh0gU8eriPvdOnBJbWah4Gg7HqjWYiQVEROMveYgJgdovz+sCNJbyWVSoGfL8hsc9hHCGMItR8D2udtpzCCgJX5FxLoxg37z1Eb5ZgSge6aQEmu9BNiST3qgY8xxY3MXWVW57LhgBxuS94SOW1qHRJg47ycqzJbC7vwe7zne01dLuN48h49grLpgleqyoV6YWOJOUgxXA0wj/4fz6Br71680T9PDmhg9Gfq53QidHD0gpoBbQCWgGtgFZAK/BeV0D/ovpeXwH6+LUCWgGtgFZAK6AV0AqcfAU0AD75c/RtR8h/cKw1PfzZn/lR/NSPfEQcv0RYjl+H12gKNIzZY8uOUMMQ6EFA+NiRyd7LivR/EmiyA5QOThWHSwdlBssyYds2al4N27unBPSORkOMej2JMK63mtjc2Za4YTpPCXXYyUoAl8SRRCDTSUfXcKPmo1bz4TkeojDE/v5dvHnjTXlOmhbw6zWEcSzRvb5jC+wzHReXrlzEa994FS++/wW0Wk185cuvoKBDtrMOy6sJME4ZCT2dSQzyqn+WHZ27dAYKTFyiZrNP1EBr6wyWVfvJGtvHTsgSOlIDOkcJ2T//h1/Gix/+IczmM4SzufTsWq6D9d0ded2gyDFNU0QEcOwMjVO0HBsXT51BFoRoNupYazYFvBLCsxPZtSzUGGPs1VG1PQFmt954DcE8wGjaw3g+wHg0gsPo4gUjsVPpOeX8BpOJxDrTyUuHbZZnaLW6+NiPfRydzobMoWggADSRdWCYVXEFS5kqgWG1gnt37+BT/+L3cLj/UMVl2x7aay0MhhPpQP3Yj3wMjXpXXsuwTBULvXKMlq7xXICj6k9VvbkFZpM+Wp0tFUkuseQq7plkMZyMEc2mCvxKJHkFCeeMjk+C8vX1YygpMH6xBDt0337zdVlDhLMEt4Twm7vbmIcBpqMRzIqpYsgXQJKncr90H4vLW4FBz/XEIUon8IXzF9FutcuQXoAN2AKCF4W8h/TQxjE219cEbPP59+7fxc3b7yKNQ9lc8bEf/SDuPjjE1WsXBSRPJiME4RRpGqNSydGuWyjykGgcUbLE/mGMMC7g1Zuoddex4Pno+Qh7PeS9AZqXn4FtVmAZNKqyC9iB6zUQZUukrOoVZ68Js2qIo3SZpbAqpsBXus7TOEAcBgLzec7TKU6IbTmOaMro8tl4infevIUf+vBHxBks01LGnlMbQnkea5YGCIOJRIiLqBVgcDSRa8PNu3fVJoFr17C5uQauAUaDc1ODQzf5skAUJ5jOI9Gf894/PILpe6jVfZlvQnh2WHNdHBz0kXNjSZbLNYxvxk0cllU6z6W3fIk4TQSIt5tNLCtLTOchgijE9uY6HNeRzQrlAckmiDCI8NbtBwgqBlLTkR7kCqk8o71RgcdOYNuS6GiJahbiK4+S7mTCdK4/23ZlLYvLnVZhjo9rKstRZOwsX8AyKpiHc0TzEJ7jwnNd6WVuNxjpbUj8PS/B3Iwxnk3w9//hJ/DFr9x4in/6fM+Grj9X+55Jrd9IK6AV0ApoBbQCWgGtgFbgu1FA/6L63ailH6sV0ApoBbQCWgGtgFZAK/D9UEAD4O+H6v8a35NdlR963yX8pX/330GnqSJtXd+H32igqFQR0a1WYcWqIa62leNv9WfJMwRgEcAQ4tItSrBI4GcYjEStoOE3sLGzB9/3MZtOcOfubYkx3tzaEZhDuJglibg4gyDAfD5DHIWYTucIQjo3C3S6XYZUi0uTrsr9+7fx8PA+eoMhHNMRIBclicRF24xMpXt0UUFzrYXxYITORksgtUQ+L5cI2S9qumhtbAjYnI8mmE3oeFW9s+f2ttGs+ZjPCQ4L1HxXnHhOoyMAlGR0BcOPoXiFHb0E4Zl0rRLWvnXvHq6+eF0gW6/XQ0EA3KihtbGuXJ9JipjuSr4g4VxaoOW5OLWxjuDwEFtbW/BsR/pRpcuXTmDLQau1Btdvw7A8ZOkc73zzawhmU3EN3jl4V3WcxrEAKTop5augOzVSgLdSkY5Vwi5y3R94+UO4ev0lmWvqbRlVBMEctuOhUl1Kt66i3nTr5lhWTXzpc5/Gjde+jiiJ0B/PsNZtSaTyVrcNz6vh4uXn0e2yL1n1/yrdlEt25ZbmmhMn8DEMJjg3ZbzSxVxGPgfTaQmv1XxULROObSNOElk7zzz7HJp0awuIVc5LSjoPZrh78x0YlYV0LjteDbfu3MM8mGNzY03gn2O7aDcb8rqTcIqDRz1kWVK6QQuJErYJ/1tt1BstbG+eQrNB16g6Hrqj1fGotcWo3lV0NB8ynU3Ehdwf9HCw38Op07v4yA+8D17Dl3hjrrksm2HITuv9HswK8MzZLhZFjDCMcdiPMZnnsmmi3e3gypUrOOgPkNgOguEI+TxA5/RpVG2CVBNOtQLPc2UOkixDAQOm7TJXWJzs7PvleeAwFp1aM249ZLT6XM5BnruT6VTcuzwei321lSq+8Aev4ODhET76sR/F3qlTf2QziNKdODxLAuQ53fupxLNz1RTZQiLO9w96eObcRezs7iLL2fWdiTucANizGTufyaaPeRBjOgtlUwPB6s7pHTzaf4TtU6fRajTldWnOHvXHsqmCc7TqXZ7NQtlIQphMBz/PXXb9ckF0Om0B09NZIA7qtW5bvkd4zHFK9HyWYDyeYjgJ8HAcCnze7HRwNBxiHGeSiOAZBhxDpQ7QcS0Auchlw4g42KXXWq1lDpQfFmJ1AAAgAElEQVQR5EvDhuW6somF15g8TWTzBOeCa4+bVrh4wlkAzzRlTZ46u40KI7o5+kWB3miA//l/+zXcvNf/1/iT4E/tS+nP1f7UTq0+MK2AVkAroBXQCmgFtAJPtwL6F9Wne/706LUCWgGtgFZAK6AV0Aq8FxTQAPgpn2XC2etnt/GX/8LP4+yZPVb9iqvSo/Os1kLK6FqJdWaPJd2DVdCzeRz9WlVQmI8h4CT8pQtQXKOGIQ5gxhDTPbm+tYt2uyXdmvfv3xNH5tb2LrrdNYHMdBhmKR1xBfr9nnTCRnEqIHMym8JzHHEBt7stec04ZrTv69g/7CGNCRSXaDTrEk1LE7LrWBIDnCQFXM8UF6ptsUtzAds0kKQ5giQTF21nbR1xxM7SGaaTqcTdPn/tIva2NvDOzTuIwwTrmxs4c/4Zgd0CtOjco/tPikZLTdgtyj7hLBeQ1Rv0EVVybGyuy/seHRwKmOrubKPVaSGczTCbTDCbzZFXqjBqdSyqhsRir/s+Hr35Fk6d2pM4Z8JL3/UELhKOEzLvnDqH7sYelnmGd996HeGcXcgmgtlDHAx6mM4DmTdGHhOy0oFJXakVbxLJnURIwwieW8NP/tt/Fs3WhgAxurKTNEJlqSKb2WHLOSVYJSwzHBf93gif+t1/jEf7t6XreLVRgA5XWzpzbZw/dwnb26ckGlg5NJfiiiVk5o2bBaRjuHSelgWoAkXZ6zufjGXMfAzXGmOS2WHcXe/C92swbAOHh0Ncf/FFcWdGcaQ2KzCeebnAdDrFw3u3kEQhBqMxLNOQ2O3drW3lbrcYb15Bt9XBlJAOC9y7e1+gY7ZIkEYTAIyCTmBbjNxu4H0vfhhbW7tyPBI5XnZPE7BzrA4jgVWRK2bhDO/cuoH+4FA0TYMIH/jA89jZ2sR4EggAjqI58iJEGoWYzQLYZiHQPYhSDMYJEpZEwxBg+/LL78fu7lm88o1XkHh15Cmh4wJV04LnOai7jkQeE47XG00Ui6X0JBMA00HOnmukqTjAOecc+3xEF20kIJ2bL4pFXs4JI64LiVi+ffMB3n7ztpyj168/hxdfelHmj/OiIo8Z/7zAIg8RzseYBTOZW+rIc4LzEWWZbPrYXt9BmAbyPG6w4J+uwGtL3o8gOWTc8XCK4WCMDs95s4JgFuLMlYvwDAt5keLg0QBplAk0lbpfusSjCKMh4TUd3BW06h72ttcEuDJ+2nZszKJQopcZgU63OgE+x0jXLqO651GANEswHIXYPxwpFzuPERXkjMPmtc1xpduX3JfYmxCbIJfnJq8N3IRiGZZsSuFr0z1NOJzlC9h0ZzsOXNuRCGlxv4PR8LasydlghG6jjmaT8dQNgfpy7SoK3Ll/H//d3/p7mASqL1jf/qUK6M/V9ALRCmgFtAJaAa2AVkAroBU4kQroX1RP5LToQWkFtAJaAa2AVkAroBXQCjyhgAbAT/lyILs8vdvFX/y5n8IPPH8dpqliUP1GDU6tgcVSdbMSpNKxK5Cu7MkkOBJoQYcp4S8dp+LspJNNOUzpQqwulwIUt3d20emuIQzmSIIQ9x8+wOb6hriC+Y8fxqQSIAdBiKOjHtKFctPFGV2qOcaTCXa21rG3exbPPLOLcf8Ar7/xBl574035Pp/v+y4NdYijHA1GQocxgjjD7s42kiyGy4hZcYYWEn0bxKlwOppPGbHse+wUZXdxgsvnT2NzrYN3bz/EQa+Pj3/8zygXKztUGQ1cukzF/UuHq/TdSoMw8oUCwA8e3MTm7hayNMfD/UcY9Ifwaj7Onj8nUDWLIwTzGUbDAY56Y+QVE2sXzsNttARMMdr31Kkd1OjmdOlSbUu/LDWcjEbodDdw8epzyLMYj+4/FJjGw8uzAHEwRH88kZhbk9QY5H6M6IWMJ0kyLBa5RCpXikxc2HvPXMUHP/zjcGwPfs2XCGj2MtN5zRvjj03bFojr0H3stPG5T34CX/3S7yOJAiXtkm5ZB47rCyA3LAd7O6exs3cGy2VVYogZjSubBcQ1q8a26lKmrhJNnSS4+847mA9H2N3dRsaoYIvPXWA2nUmv8PrWJpKc3cgmtvZOSzTvLJxLxPGqD3oyneCNN74pbuaa66Lh+wLzGGvOdybIe9Q7kh7oqmWIC5x608GaxH3MJ3eR5ZFy9xIPL1189Mf+As6cuw6jYsi5IS26VdV1LCBSSpcLcdTevP0ODoeHAt+5nq5fu4jNnS0EY0Yux3jrnXdh21WYZoZ+b4zPf+E1XLl2BrWGh8k0RRimsCxDjp3vd+70hrhlowJI2lvImnWYUYJqmqFVc6WHllDStmzU6g3pSK4SyNsODFRlLUhns+3J/FCn6fAIiyxFHMwwjWbSl8vNBjXHk/kfDSZ49Zvv4OH9AwTzOV5834t4/4svYsmNBXSQlxNPkBnM+hJlHUURsjQWMMwIcd+ro9Zow/d8AaDzMMYsjFWMMiPGCeJZtUtHMl8nisQFPBtN0N1Yw7A/wvr2Oja2tsTJnhCO98cqnpqO+zxHmmSYzUOJb6ZjWyKsjao408Mohu972N5YU/HepoFGuyXXPK5BwltGjud5gjSPxd399jsPMJzMJTab+lVMU5IR0iKH5/myTvkfY+4VxFWR6jy3CJi5DhlPjWVVuXsLdiXLapcxcDMJL1i8nlhyzniwXQ+jXl/c0M9fvQLD4qaSTDaAsKf5q6++ir/z936TL6Vvf7IC+nO1P1kj/QitgFZAK6AV0ApoBbQCWoHvgwL6F9Xvg+j6LbUCWgGtgFZAK6AV0ApoBb4rBfRH0N+VXCfvweQ2e1tt/OLP/yw+9NLzwnEImvxGXfpz6aalG2/l0CQ4g2mUB0IYXBVwRzeqgLsFIYxyaxKqMLKYTkQ6UDudLtrtDlICESzxYH9fOoEJRhREo6s3RBREiKIEYZogZx9oFAnw5HMIbV/+wPthLVMsKxneeOtd7N9/CBgEc6UjThJYTQF8WZJhHibotFqo12uI0hgLOkuzGLarIo3JH6NUOVDbdcYsmxIBvLe7IeDn5q37uHr9Oi5evqSADaFPCS3pahRwSd0YBWuaEgUrMDsJMEvG4t6djid47ZtvCnCseR6uXr2E+XwujsVFkeHBo4e4f+8A8yhB+/RZXHzpfdJNevjm27h47iw83xVQ1Gg2EU5nmE8n6PUHaHU28f4f/DDiYIrewYH0oxKEEZxXFhnmwRH6o6GAMMIvHs94OBGHMh2S4gAuMpjSHWtgUTXx0Y99HHunzpNgShwwXZQEm3wNwrZaownL9WA6LVSMJoLZGP/sN/8uHt17F9kikx5jRlnXak3Rg3/nulnf2MHp0xdQYSSuxNmqzlw6aJ+Mg6aeAtaKAmkQ4MHtWxIvLs5ruo+rFVkTcRwhK3IBczBMPP+BlwVQc82s5ojQtT/o48033sBwMoZZrWB7bR2ebYtTmPHP/f4Aw+kUk2mAU3vbEstrsKSVEdRRH7PxTSRxiDiKlLPdsvEDH/5ZPPvCx+B5dXG80/lM+zyXAp2mfFwQzHDz5tvo9Q8E+nkO8OKzz6DR7KBeb4qzdRbE+MxnvozBYIh63YFfc8Tt3hsEuHb1nPQcTyah0qcoZAPD6dMb4qTPl1VMG+tICeUXC7iLJdbbLRQxXdtKA8fxBCxyvggpDa7bNJEYa4loJ3g0qhgOjhDNp+K2J9zk+xGU03EaxyneePMW7t8/QDQPMOgN8cM//BFcuXxJHNcSeQwVL07HeBiMBHbTeU3nsLjHTROd9hrqzaa49CcTrsEFknyB7Y0OfM9FlrDjOBJoyk0liwowGk9lEwfBbl4s8P+x9+ZPsmT3dd/JrNyzsvbq7b1++8y82WewcAYAwcUgIFBEkKAskpJsOWTZEf5D/KscDkcoJFt2SJQVkkGJBHcCIEGCICAQA8wCzIZ5M/P23ru69tyzMh3nm/1A+gcrOAAxmOXWxIvXr7uq8ua5N7N7+nPPOZtnz8gGgk6ri5s3biNlX7J0gHMtZ/I8Pp8fsyOY1yFTCLrtFoLAk+QAm5sSbBOOS719OdY99zLX+2qVQtNKzOIcN28fIg4ZQ16hwfse16BBx7ghcyzx2IS/3MxBB7FEf9f3B0ZblxJPnoMLIKPrvaj7xO9FxlMXThXvA3VkdSnO7OPRBN1OE08++hBc14RlmhILDq3E53/vS/ijP3v2nffN5J05IvV7tXfmvKhRKQWUAkoBpYBSQCmgFHjfK6B+UH3fLwElgFJAKaAUUAooBZQCSoF3vAIKAL/jp+i/PEACq/VBC//kV34RP/v0T0j0K4GN47uwXQ9Vxf7YGgLXcbmmxNrSVVjDDro9LYnrJQBifyZ7bwl1BZJWlcTSEsa6jodW0ELGjs0sh+VY0u8pDuNVgVW5EsiWZTnSnI7fee1mXeUCUBk92wyauHrfJra2tqSjczZf4KWXX0OcZihKwG/aAvfoAiTcy/MVojDH9uYG+r0mRpOpQC3GuzLql1CR6JlOZt/z0Gu3xbn5yiuvY3t7S+De4fEcv/CZT6MkfNQaArkJfumEpuPvXtesqdfxyAREPO+93VvIqlDiqNn9u1jMkecV1tfWJG6bzsAarufY3d/H8ckEB4cTVJaNxz/1CWxubQLTCVquj/W1AfIwOo13nmM5n2MZhlhb38bDjz2OyfEx5tPFqfOY8K8GckU6x2JxhJPZWOAVCrodWVXKztFc4nL5b8ZjE5TVzl0HH/947QJmNyxjixkhzOcTsrtNOjnb0A1+vgVoNu6++Sy+/qe/henJiUB1vm+305NIca4ffmCaNgaDDWxunYfeoIuY4IsAmJG/9a2k7pCtwZr8neeIlkvMTkZgBzCBXt1by/czcDw6xtHhCGe2t3HpgQfQ21gXEKeVlfTNsk/6zp3b2NndEWc5He90mxKmMkaamxUI3Ai46cKM0lR6mYfdlsxLtUowHV1HkU9Po6KBrFihP7iCT3zqH6PZGtbR1OzABmOCdVnrfI/XXnsZB4d7MEyuLRuXz/XRZMR31UDQZZ/tLkYnJ7hx4y6u37wrwPLsmQEcjzHXCS5fOc9gYYTLRCAsI4BbgYN+r0VDKcKsxNxpAX4gDvSgYaLX9OEw3pxubOknBmzPh+s3ZYNClSVorEoE7a5sqKhyOuBLRIs5onAhkPOew5vLmDD8zZt7ePPOEZazJZLFAsdHY3z673wK22e2xEVL4M1rOC8ShMspVqtM/OJ0CjMim5tEHMtBK2hKJzj7dxnFzE0j3CwR+E34rifXDjcwcGMAx0aourOzX3f1VhW8pi9R7XVXboXR8aju/GWHMuPio1Q2NhAG8zlcH9RANzR4jo1et8286rrzmfc3y5T1Xnec60gzxl8v6d+H13Rw+2iO/eM5VlEsEeuSjUANqwp+EGA+ncsapVO+YduIk6R2tDNyW3zgQMGObZ5TxYSDUhz6vF/WzmvG0OfIcgL3OgKfAJ5OZOqyNhjg/vvOizOacdJ0fZerDP/LP//XeOPW8bv8O8/bNnz1e7W3TWp1IKWAUkApoBRQCigFlAJKgbeigPpB9a2opZ6rFFAKKAWUAkoBpYBSQCnw41BAAeAfh+p/y8fsdXz86i/9HP7epz8lbj46SAksbNeBadsSV0qwQUBL8EvA12AUMjGNRhBXx8gmSSIuPokNPgUhfA3BBTt3CYMIfvg8/hkMhrVLkNGtjI/O2Z+aI1+xQzfHZDKT2F4CNMKreLnE+loPVx84j+HmJqYnY2T5Ci+99BpmiwirShNY2Q5cAWTsTJ3MIpgNC9sbAwFT7BG99ubr0BqQbtyaUWtoBy2BO61mE1m0xGQyF9B5dHQEy/LwxAc/gKDVhk4AXITQdQvQTZkJgmSCNnGBEiaxJ1fXcPPmNYlipsN1MpshipbIkhJXH7ofvuejEp15rinGsxkOjkY4OhrL67c/+GFcePxx6NMpekELLc9BtlzAp5t4MkEcRUiTBK2gjYuXLmK5SBAndGHXLkSCaek0XVHH20iKqcRir1YaipSdrrXrlgCKAM22DXEyOr4nru+L5y/j6tVHkUYRDNuSOGfC/ThNZP6bQSAu0obdgqY35WvPf+3zeO7b/1lidLk+GLDMXtcoSSiKADm9YaI/2MT65jlxpkrUc5ZLNy3BGZ2jjHMWFzOdwLKOSsSLJXZv3pSocZ4fYSnXHSF3GKfS6zrc2sD2xUviVOZ70ckq0dpHR9jb38N8sRAYR2xPJ+gqp/t5JSCfbnC6R7MiF7elL5sW6DQOMRvvIVzuwbI1tNqWOFehtfGpn//vMVjbll0QEoNO3zld51mCV159Gbs7d9AbtOA3HVy+sCEgj12+vFYWiwSTaYjXXr8hmx1oOLZNDe02e19t9AeBxKavcg1pUgiwdx3OgyHnznHO0xKx7aHwWjL+pmHCoUPbsWUNi1tao2O7DcfzJRoaaQzHZrw3u7ILFDEdtw2ZP8JdUk6/HcgGCXYmHx4e49qbdzFexDKGJIwxOj7BL3/mM+j3u3UcOhMAVgWSLMRkMoLpODIHaRLLhhG69n3GSTvsRS4QsSO3qGE51xIdv4x95nrg2m+IliUWYYS9vQMBpRLlbJqSIED4e3x0IpsBuEGE95g4SmQdcd7v9Y/zniPxzpxvnfcGW+ZqfX0g1ydBrKY35FhMPUjiBItlKH3CpmPj1miO8TwE4oQkXK5xrkXZ+MGEe847+9JdVzZNLMNIXL50BxNuc/MJ7zHcaMAX8/7HCHZuxOB1b5u2PHeVc0NKjuUylASEcpWi0+6i3x+g1+H1xfutIQ5gQy/xP/+z/wPTRf63/F3gPft26vdq79mpVSemFFAKKAWUAkoBpYBS4N2tgPpB9d09f2r0SgGlgFJAKaAUUAooBd4PCigA/B6YZc+z8KmffQr/9B/8CgLXQVYQFLKXEgJsCWDoyRN3JuGmxPCexkA36m5MPo9AkrCDsazibC1WAvIcm+CnhjB83TKKxB24tXWmhsFpimUUivOXcIwOO/ncYon5fCHgq99t4WDvAA89cAFnt7cQdPs42t+TcUKzEMaEkzlsy4FtmzAdU1yP01ksztPhYIjR4W2M9m/hzds3JbKW0DFoNtHttOV1y5DQJkbgGdha38RLr7yOvNLQ7/bEddobrCEI6ljjuu+zhkt020rsq8T/smNVR75KsFhMcHSwI+dCp+R4NoFje7hy8aJALDov2a9KYDhdLLCzd4g4Zn9tA9ZwCw9/8tMY+j6G7Q7Cvbss7kWr3cHk5ETcmoRepg6cPXcO0FyaG7/vnK2dxYyCBtJijMnkrriZi1WFaJEhiXPoUkZaCdwnVKQj2/JcAVNlXuIDH/4IfL8j7mCCObpBo+VCgC7hWX84hNvuQzdaqLQGDu9cw59/6XOIwlBgPqEigWtZ1E5PQjb20hq2i+5gA8O1M7AsR74mTnM6gSu2+BKw/VXMNtcO4d7ezVs42t8X2MtYccZXN5uBjKPd70tv9ep0nXI+6AQdj0Y4OjnGd196CcfHJ/B9F45JRyo3JRi141TWsy5OTEZKMyKY7lDCQx43jpYI4wWqMoWu5WhoK7heCz/7yV/F2tq5Ggzyv6pCmsa4eeMN7OzdRavVhKZVaLc96aBlBHmr28WNGzt47dotma8sTVCUFVptH+v9FrqBK325ulmPn6nmvOwIxekANs3awR0lKVImbbe6SJyABdbgVg2PANh1EIcL2cxhNkwBwIx5rhjnTXjvt2TtMyZaY/+sJJhX0gVNqGpYJlcFZvMpXrt2AweHjBAHYm5YyFeYnkzxK7/8Wenu5mB4b0jSCEm0QFJk0GwLSZLDdiwYegU6433XgudYdZR2kiBecBNFQ+AwNx7wWuKatRr1RgTeB/YPjzFfLgWAmoaFIAjQkPhwDTt3d0UXxqcnGdczo8p1mUdGlvP8COMJ3U0DaPBCaJiwGhZc15Jz5BzzG1jB65C+37yQ6Hl+vEwLjFO+dwEtz1ieLefKa0jM6VIjvpJ7ASFvIT2+dUw6He90InPtMAKbfcv5qoRpmLLWeNW5tonAD9Awze9vdgjDGAcHu0iSKXwnwLlzl+rmbTr2Adi6hiwO8c/+5edU/+/f/Puu+r3a31wr9UylgFJAKaAUUAooBZQCSoG3UQH1g+rbKLY6lFJAKaAUUAooBZQCSgGlwA+kgALAP5Bs76wX2aaBpz/0MP6nf/KPsDnsC4gjyCAkJSSjS03ig8ki2PnJP8QYdeGpAGDfbwqoiMMQ88VMXMAC9FalOP0qwkjhJhqWy4XEpdJFSpB4fHKC2WJ5GhftwnEdgb/sRaUTuNP2YbB6d1Xh4QfOQTMsrK1vYffOLQTtHi4/+CGYtituZIFx8odAthJXJ4EhI3hf/e5f4qXnn8HJfCa9mnQLd7sd9LttzOYxrt/YQTuwsUn3pW7iue+8jna3D9/30fQ80aHVaqPd7aHRMOXceP48VlEWog/huMEI5CQSmPzKqy+h13YFwh2NDuC5LfR7A6QJe0bJlRKEBOJxiOVijrJMxcU4XpZ48tM/jwcfeRxrvQFm169BW2VoBR0cHOxhMh5hPg/F8Xvh4hV4flfgM2EZVSZYpv7ScVyyj3UH0XIiDs9wEWExSwUC0+VqWwa0RkMidg1+DB3RMsRwYwtPPPE0LMdDWa3EsRzOp+Ladn0fQbeDZqsDy/agGZ5o/YXf/N8RRyEWiyXiNBVgVaSJxO4apg3LtKVDl85ywtB+bx2OG9RjPnVv1vZKjvuv4qAJLmejE9y5cUM2GwyGa4jjCK7jYri5IRHVBH+lXoNkzkmWJBhPJxiNT/D8C98RaNjpBmh6jmhMV7msazpYCzpYE1mrdHQSRPKcJd6YEDhLBfpRXq7Fs2fO4YMf+hj8ZiD9rnxuGC2ws3MTo9FI4D51XRt20JQ49fq82VF8584hbt3cwUOPXJEob0JgwlJxn2epwHh20HJNOI4B13NRVjpWWU2D2aHNvljNctBe20LuBoigwWZHNqOx6ZjNE+l7JnQkPNXo/j2NP+YYCJQZx8yrelXk4tZmdPt4PBU3um01BHxfv35HHNarCgI5y3yFxSzEL//SL9YbBQCJdCcAjsI5GpaBtAQyxhiL07pEy7Xhmjo0xn2XvLeUAlvpFDcsG5phwDad+v5yumZ5HR+Pxgxpl897ng+DqQMaBKYe7h0wqV3+zbhxRj6zb1z6g3kN0klMAGzo3LMim08s2xF3N8G657uyXriBJBbX7l+tP8Lh43mIUZhIbDNd9HqaSXS8rBt2ZZeMba43f3DDB4Ez7w+MHydEjyJ2VCcCgLnO6IjPM24ccGV+PM9GM2ghShM0oNcbGpIUx8dHmM7G8L0mBv0hMmq+4pxnCFwXb755HZ//42+8s76BvLNHo36v9s6eHzU6pYBSQCmgFFAKKAWUAu9bBdQPqu/bqVcnrhRQCigFlAJKAaWAUuBdo4ACwO+aqfr/HyjdgY9evYj/8b/7NTx45aI8kZGkdOQxttW1LTD1NhfnWwNaQxcoQWhIyCNgtNMVN+10OhWHKp2QdMGx45Uwx7IayBJCx1heezKdiHuu3+/j1s4O5ktG09oCcejSpLtzOp0JpOq0XOhVhQcefBxVOhPXIN/02qvfw5X7H8LFB55EIgB1htl8JmOnG5lRqlWRodtpYnurh1dfewOvvXEbQbuJra0eXNtBw6wjru/ePcB4MsH5rTW03Aaeef4awniFdqcLx7XhOS6CoClj9vwArS5fTzBXw2aCrXt9wCZjcS1gNDnGzTdfRyuw4DfbmE3GcL0OllGKcLEQEJkWKZI0lmjjJF4yV1YimE/GMa5+6EN4+JFHxb2cjY8FoDEml72x7EdmZCznY/vcZQTNtsTE0mksII3OTHEp11BtlceYTXaRZgtxOR7sT3F79wT9poWNQUt6Yi3XRV7kSNPa7cj43keffApnty/JvyUCOooE7hJkEWp6rgvPa8J0msR9+OJv/2uJ6p4nqThq2dubRkvYtgvdMLGq6ghkz3UkkrdJoN4ZwnMDcYHee4g3+a+5gCVmOMuxJJy0TbiuJ+9FRznPmxsTuC2h1Oq+akJgajqeTbG7s4NXX3sNt+/symYCOmQ5j4SHfPD5XDM8d8/1JXrZlK/VIFq+vqLLu5QNCYSqTzz+BK4+8DBMs+4yjpYz7O7eFBDK7lrCv3Nn1yWOnBCREcyMNKZuSVrg9vW7aAUeWm1HIDMBMF3Q7Ij1fVvgIjt1DYvnwzh2D3nKrt5E4CL7sG2vKeuzOdzE0jDhstNWIoXpHF5J/DM3XPAqLQmZLUs2anBDBDde0OKvVSWyKMIqTwTknkxmGJ3MoFcFptMx5vMloogAWFYSyqxAUZT4xM99ErbpShS1gP4swnIxgeN5iAXich0SsgO+ZUBfJcjCUM5Ls2wYtgODNJ292dxyoDVkLglveR2xr3k6W8iGAUJ6uo0FrrITOk4QLRitXsgmDt4rJG7ZaMC2LXkPiwBYnMC6OLkJaOn4ldhwOt4ZOc5zZ2c5nbyWKe5e13PE9b8/DTGPE4HVBOcae4fzTGKfDW5ooWu4LMVxTIcv51CSEipNADDXPmPf04ggXofLiOhlvcGAr/F9zn0bJl3Iq3rNTiYTWTccX7tdu7SjKBG4HS9DbAwH+J0v/ileu777Hviu87adgvq92tsmtTqQUkApoBRQCigFlAJKAaXAW1FA/aD6VtRSz1UKKAWUAkoBpYBSQCmgFPhxKKAA8I9D9b/lYxJgXDq3gX/8D38ZP/nBJwRS0AFMl57rGNjsBUjzFSZJgZI46RQAC3grS3EEN9tt9Hp9LOZznBwdIU4igUPiQmX8qWWIi205q2Nmp/O5gJBm0MT+8UiACd15la7J+0uoblVCLwt02z7Orq/h/KWHEC9G4pK8/ebruH3jLh548AEBSJbjwvTamM/mSDNC1QhNh85BF65ro9Np4VsvvIydvQPpLn3w6iUBZHlB+FJJ37DRKLHWbeHk6AQvv7GHJGTd040AACAASURBVFuJ25SQiS5p/k2AR3jm+D4Gg3UEzVYd/0ynniBMuipL2O4Kd3bvYm//QAC2uFtXFRynidu37wjoCwIP5IeMqCVoi5NUtGfHLLn5/Q8+JDHZHnt5qWeaiNbzJWO2czlWpzdEf3AGesMSh2RD3KOCLmtnMp2fhG5VhSg8wXx2gDiOcffuIW7dPYJvAFvDAJvb5yTem5AyjhNxobK72Qs6+PBPfByO68s5RkmMNM1lPgnYmp4vUduEVewy/soXP484XGIaJrJK6VRl3LVpOeIgnc+m4ppsei4C35OuVTozg1YPQdCDRnAosPGv4qz5sUBCuq0JdtkxTFvnqTu0zjAmOKwf/B9pnvfhwSHu7u5gf28HewdHOBiNJY68HXjwTjcbiGt4Bek+9h0fQaslfdR3br5RA2DdqGOCT53snGu+5pGHH8WDVx8VjRjHfXRwF4vlVFzodNKyq7rTCWQjgqZzg0Rbxsjr4vBgJL2vHHG/1xSA7fsO8qwQgGiYBIk8/wJFmUpMNcF/lpaYThifHosTmJHIftNF/8w2ljbXuYsyL6Tb2G6wo7sSMMnQZH21gud6sB23jpKW6GVbIpRjbppIQwHgvOajMMLNG7ewmC9kEwcds+zlFmf1ik5bH09/9OMCv8MwFOC9XIxRlgkq3UBRabX79tSBS4HTcCYAmOvECRgrzs0ehrjWuSGA88tjU2vCeXbx8pqoe8PrzQLcmEC3L6OSOce8TRCa817FNcZjcrMKAW3tg697huWaMBuw2aPLdco8az6hLJFkKTTThGkbsmGCLvjJIsbJMpVuZs43rx3+wap2UfNjXgvcYMCx03XMv+v9ArWrOM0KnEzZ+53UyQaOI9d3KlHVmiQrdDsdDNYGcl9M4ghHo2PRe2tjQ+LCGZVPCM7P0Sl+ZnMd/+LXfxPLMP1b/g7wnn479Xu19/T0qpNTCigFlAJKAaWAUkAp8O5VQP2g+u6dOzVypYBSQCmgFFAKKAWUAu8XBRQAfg/MNPnZ2bU+/sHf/ww+9VMfEWAiDtKiFFjXaxow9BLzQkeh02FHQFUJ+BCXJgjQfGxsnJHY3b3duwjDBYoVHcB1hClhTJHnOD4aYbKYCVAjFOGjjpHNBcqwj1N6hnVN3IPZYoYL22ewvbUpgKcZ+JhMR9h5/Trm0yV6g4GApM3NLXTXNpCzr3NFmLyCgVAcoHv7U/idLr713CsChzutNi5dOicxuBzZchnDtRhDWyFodfGNb76Anf0RDNMRTtT0PbiuU0dZC6Bi7zGdyk2c2TqDTnfwVzBSPspRViEODo+lfzbwLRgagaov0Hnnzp06cjlowrZ0mKYmrly6pxkdTb0IRdfXt7G2uSGwaFVkAoCTlE7NAg5jik0TnttDp7sFTW+I+5fwrIbn1PW0s5QuRoGiKebTfSznU5yMJ5jMFuIObbkmWu2WzMPJeC5uyobJ7uOOdMieu3Q/7n/wMXGB0m1JERpm7bCkQ5OuT45tdrKP5575mvQEL6JU3J2Mj262exKBy97ng727AkU924Lr2LCpq0EXryku6W5vAygJ08q6z5idqYS7hHD8WFJ3OdJTSEy92SF8Gr9N9JfGEZ559lmB+rP5BOPxCSpoyIq665hgtkWQL3DRhu00YXsOGjojhjUkeYrvvfScuGgJNIlqCQ0JIT3XFuD4wP0P4olHn5D+5tHxPtKUkd+F9D0P+i0MB13MFgsZJq+NrCD8p/s0RTinE7aUrt9BN5A1xnnjOcRRJg5djpcR10kWwXbZZ+1hOU9wcszu50zG2Wk14Xo2WmubiL0ABmH0YiEgM3Bc2YjAzRdIUjRdD0ErENjM69ZvNsW5Tac+o5vTJJRzoUv/zdffxP7egYyJfeCMwOZ1RQDLq33Q38Rjj39YQGYUhdJ9PTrehetZ4m7WJKpZg3vq1M94jPkMUZjIuu2vr4nbNy8ycVNzHd/rz5Vo6IoO4Fg6xDVx/zL+mX3NtVueEJXJAHTm5ykd69wUUMd+E/CyX5drk2MQN7cpGdACpGVjC+9rOoFzHVPvND3pp6ZTmCnbe8dzrKq6i7yOk6a7vI7/5rrMk0zgb5mfdlvTTSxfr2Ok6djl/Y3X13wRimtZetMbOtKEDuoV7IaBbjtAp9eWXuwoirB/UHeanzt7Fq7nYRGGmE1nWCyXAquZGPDP/+3v3Vv674HvPG/LKajfq70tMquDKAWUAkoBpYBSQCmgFFAKvFUF1A+qb1Ux9XylgFJAKaAUUAooBZQCSoG3WwEFgN9uxX8Ex+P/eAx7LfzqZz+FX/zUJyQmlZ+TLuCigKkVaJolKsNG3PBO411xGqNaA2A6CvuDdemJPTrYx3Q+reOfxclJflFgMZ7g2pvXEeUpgqAFk9CloaPT7WOynEvELtGeOIwZgRuH2Oy2cOXieXTabQF/2SrFjZs30bYsJGGE+TJB07Gw3vegWxZKvQHfc7Gx2ceLL78szrpvP3cNXquNw+MTND1b4oMHvQH6vQCOZ2EZFljv97AxaGO6XOFbz7+MO3v7KEoC1FIgUq/bEedk3X/MCNm6Z7TZJATeRr+/Jr3AJJR3795BkUeodDp7Jzi70RfHJ7tyHdsVmOUHvoA1OgoJJdmRyxjpMFoiSUJxQJbQEXQ60MsKJQosw6XAYXYSn9k+A8dqYjEvYDt1XCzfh3G5Ak4J1u85gE+jlDkfcTTDdLwruhT5SmJoy2KF+Yx9y3TWMtJYw/7xMXqdAJ2gJWD24Sc+jFa3L/NCEE94SRjLOeNiScIlJqNdvPby8wKssryUzl/bbyLoDCTC9+RkhOPDI8znMzQ0iJ6M/WYMLtccI4kJ4INWHw0YEoUrbua/dpchZJN//rV46HuQmBCRs/P8d17AV/78q7IxgG5ngrthvw+/1UaSZvL5ls9eaXav2igqHc2mh8UywiKKYTsOrr38Ahy6QgFxvzPmmGMMmr7A/wfuewBbW5vIIp4rXbop0rTAcBCg0/IEANI5K72wpYYwSqRrt9f3JcK6yAocT2bYXOuIa5XdsixoXnGuGQlcVVgsQizDiBwd3UEg8cbjo4XMGx+M0eaYmmubyB0PK7p5CU1NG57lQFvlaGQp9LxA0/dl3dzrOOb15zguVmWBOF4iiRbiZL5z6xae+ebzaAe+QFmCbzqQGU1MkEl3+pUrD+LBBx+X2GeeZxQvkKZL6Y/m5gGeM7uZeSw+iizDbDrH4dEYvV4Xaxv977vTuSbFpUxofBrZnEQp4iit3bWmKZCea0B6mpNI1l/BXl4Ncj2wW5d7Ani/khhos3bk8v7CP7KBQDYrGNI1ruuG3JsKaqNrMG1TOoA1o4FJlONwtBTYT1BOUF+/Xx3zTPcvN8bkaVpHbXMzhGwMoYeZbnKC6FLcw7yGx9OFvAfvXRJHzQh9wmBNh22a4vbmRhTqHMWRXCe81/FziyjElBs1pmOJoD88PMLvfvnZH8F3gPf0W6rfq72np1ednFJAKaAUUAooBZQCSoF3rwLqB9V379ypkSsFlAJKAaWAUkApoBR4vyigAPB7ZKZbgYvPfOpj+Ee/9IvSwVsD4FIgnK6V6LkNmKaOWWFhxZhe1neyY5SuN7o1CTQsW5xydHiOJuM6uvYUwLA78/atm3jl1e9J5vHa5qbE8bJrlZAzJlwilDmNlKYTcdhu4r4L2+iz59Tz5HilBkyWFTpNF9e+/RWQhZkNTSJoVw0Dhu2i323j9t1dfOVr3xZQtAxzBO3a/eg4hkTcuhYBT4mmr0sn7ANXNjDs9TGZrTBbppiHERZxjjgpMRnP6r5ZRsVaFjzHgmMZcG0CTMIuD8PhJtaGdCnruHHjOlZlBov9pNES671AwE5vsC5dsIzeJVBaLuZYZbkAYTo8HdcBURKd0oS4jIzdPdjFcjlHvooFtumagSStu4Afe+QR6HqASqujbSUGmY5rRj5LT2kdAS0u7FPXLGOal/MRknAurmI+h7AsDkMkSSzgifoE3S72Dw8w7PXE6Tzc2sYjTz4ljk1xVmq6AMdyVcjf7KTdv3sD119/VdyMBNGaYcEwrdqdrOkCY0fjscRCM/6bblq6P3n+7GCVDmMCfN9HK+hD09mLy80DtbtTooK1Gireg9z8mOO59+BHv/7v/gOOjo9gmzoORydwLBuXL5zH+sa6OM0JFAngLKMhkPXu/jEGg57EDd/d38fZM1u48eY1BL6DLMuR5pm4rulUphuc0PrsmTPo93vQsEKcUMcSa8MW1gctAZFJnMFrusjzCpPpAo5ny7w6rgXPd3D39j4OTyby/M31oWw0yHKusQayrKghYlogo9t0tYLfsmGYOlI6hA3j+9HGluOL8/1wNIZNJ7ZhoXI8eY6Zp0AYwrNMgb1CSSug1e2g1+9LpDlhalmkiOM5RqND/MHv/JE4fQOPQJlO1gJhkmEyCwVucm099dTHcOXCFRwd7MDpdLC/vwPPMyW2up4PXYCzJARwIwIhbZ5jMQ9lHTi+LQCfa1Qi4mtj7fc/F0fJab8uN0bUY+RmCc45HcuEs3EUi568D9Vdv4TCpcB0glW5BqDJ/YfrhgCYaykM2bFLfVf1Jg5GN0vsPBBnK4zDAlFSX5N03K7yQsA71yudzrqsxxIF3dBFIY5irj8eWxzDFe9/7L/OUZQrAcD8JDcm0KVMCM3ebM6v3F/pGk9SuK4vcdC8vmoHf4UwiTEeT7GcziTC/k+++k18782998h3nLftNNTv1d42qdWBlAJKAaWAUkApoBRQCigF3ooC6gfVt6KWeq5SQCmgFFAKKAWUAkoBpcCPQwEFgH8cqv8IjkkY+9NPP45/+mv/NfrDXg08BADXgKbnm3AsHZO4QGV6Anzp2BNAR3pDJxxBnMCQQnotszyT19PRyP+5uXt3B9/61rNwWz7OXroAy9ShFzkMQkDHQZRm4uAlDKQH+aGL29joD+HYDizLQW/zgrjxSt3G4d2beO2ZL6Dd7WEyPsFkdgg38HHr9hT7+yPc2T3A3vGJgKf1jU2cu3ABpalhvL8jwHKt38XR4REGHQeGtoLVqLAqCXlsrK/30G67SFcN7OxPUcQF2v2OuBrZC8weUnbwllUBXatjYk3Dwn2XLmFjbR2GoYmbEg0D/W4PgdVAb20Nnt+U6OdKekJXElV8r0OZoIuORo6NUJhuw7r5tkRepLi7dweHo2OkSY43bxxifa2Dxx97DN3+OYnkJpwUp+FpJHcdm8xpoUOyEPcpe14N00WexYjDMaqywJIxxZomjkZC4CxLsJjNBCYStreClkBa9vze//CTuHj5qoA3gWrlCoz3ZeQ2Ady1730H+zs74tKke/me81Jim6s65jiME8wXS4mnpvvbNi1ZP4yAJjDXGyZswuBGA532EIZhydqqXcAS9Pz/Wf1UiG5irlJKduvmLfyn3/5DgXrL5UL6km2jgSuXzmM46AuwI2Cm7sv5TPqOZ+zU1Qz0+x3pKl5b7+OFZ+vNA4tF7XJljLDjWBIfvbG+jq31NaxvDDE6niBKEjz6yAVc2HYBtHDte2+i2++g02lLlPHxeIr+oCPnRe04T88+9wqWyxCmUaHT7WG4NkTB+GSTsDOTyHE6s+mGJRgPOk1Zy1kUy7yJm5TuWIfx0oxOr+B02kh1E+D1RGc5+4dXBVzPRxA0pbOXccNca/y35/uyCSCJl6iQ4Tc/9zlcv3YDg/5QNlwkcSJ6xSuCTEYZ1z3Av/B3fwmBZWAyn6C0HUxHhwK4ZWOArsvcGYT+dFjbjsw757jI6tczRpzrUjfo9K+nk5CYUJQbFgjDCeO5mcK2HHFDy2tOv865qx3TdQ8wQbJGyKrV3briKme5Njex1BeBXB/j2QIR9atK+J4D02D/cD3mqgFMwhSjWSJd3XwRATbXbrPpynve20TBzQN0d1eE9gnHVQNb3hMK9iizy7nkdZsjilO5HxJ8c3NF7foloKbznxtSGOVu1SBZNjhwHdcOcK7N6XSGJIwx6HXwr/7tb2ES5j+Cu/97+i3V79Xe09OrTk4poBRQCigFlAJKAaXAu1cB9YPqu3fu1MiVAkoBpYBSQCmgFFAKvF8UUAD4PTLTjEB95P4L+B9+7bO4evWKABhxAeeFABKrAQy7TYyXMVaGI925hGz3ejIpAwN46UQlBCH8Jcwh2BBQ0zAE1H7pS1+B3fGxdeEsup02yihEGkUCHBdxAsNroj3oiWt24LoYtHroDM6gMzwPx/eg6yaqVYLldII8mqJh2RjvvoiXvv0lXLs5w83bE0znEQLGqNo2HLuONCZEDWP26+YS0fvQ1Us4uHMTrudgsD5E07VlnDt7Y+ztHpKhYbFMZVw+wSTjf/1A4G++Yh9nU6KAGVtMd+LJyRSaXuGxRx/Cgw/cJ5HPpaYJQG2wL9muAZk4YwmxqxWyOD51d7YlSpqxzEm0RJlndW8yI2cZr00gTshlWXj5tdfwja89g488/RDOXXoQaWoLOOIc1U5ZVu+yw7kUZyQd1dKrWtAFTMdkAxXBYjJHmi4E+rJ7OGT0scnXMRo3Qb5aCbBmTyw3AyRZho0z5/DBpz6Ohk7HMaN16dyse1pX6RLPfvvrEoU8GU+4K0AgFp9EICjxzPKnIe81D0PkBcEYHeSn7t4GY4BNgeRataohqteF6wbiRK9jn2vHr8BlIcNcd8TkFaxGA//+c/8Jt3b2xVE9mU7heq5AwsBz0PR8AXOMdCb447xkjG7OSly4fEk0CJcxNjYH+O4Lz8rYophu1Epim32fPbpNdLtdnN1ch2VZ8Ons7lh48vFzKJZ3cWu/jo3u9vvi5mRX7b2YbI6X4JCw/bsvvIHZfIb1TQ/PfOt1DAbr+NhHH5Fu3Du7h1gb9EVf6bs1GvBaAbI0x2w8kehhrgnqzuuq0kzoXOe2hZJ9uoSNALjy6TYNWh34XIe6UTuDbROWxCqXqPIYWbbEl//oT/Dnf/F10anbakvUNZ24vH4zOmejTNbuo48+gfuu3I/j2zcAv4nj4yNkWYyGSdhLV731/bhkgfUV450NeL4n65TuWAGk4BrkOitkTfL+I2um4L8Zr04AbAgclbk/dX3Tpc7n8b5DQMxNEw2Tz+WlyO7oerOJQGCD7nM64Rkdv8LuwbFcV3Tve54tWvO47P6NihUOp5H0K3MDBq8Znk8QsH+Y8J96ETLX/dQyhrKSzvPVqr7PMeY7TTJE/JvzLJsuCIVXcg0RZnPzh/Rbl5Xcm9aGQwz6fbmXnkzG9dzyOmSsumzKSGp3dFngX/z670LYtHq8FQXU79XeilrquUoBpYBSQCmgFFAKKAWUAm+bAuoH1bdNanUgpYBSQCmgFFAKKAWUAkqBH1AB9evoH1C4d9zLNGBro4//5rOfxs989ClxqREg0oVIeEE3KCNxiwp1BLSE35IJ0YJXR5zyIS2sug7H9UBEV0ewNnB8MkKcRPh/fuO30ey10Rt2xIWbLhdYJYlEGvfWz8Lv91E1ShSLGYZNH5cvP4SzVz4I02EsdQVN4lsLvjNQ0r0Y4tpzX8Z3v/lnGC+Bw0kiPtFhvysxtHTUHo2OkMZL+E1G/9LpW6IX2OjqOR5+8mFMCgt7+4cCh+hYPjk5EafgWr8nHaTiB2zYMBsW9o5muPrYR3Ht5edwfHhHQE631cL5s2ewcWZLnJye7aFh29CbbdhBW4CTvioE7lImjZ2fq1KAL6Fly2tKzCydgnmSIFrMUOapwOE62plAy0R3uIlCN3Cwdxfh7Aim20eanrouScIEMLMrld3NSe2YZSewsNN6fvgx35exv3k2x3jKXt5jvPzaLWyfWUOcZ2j7DgJbR8N2EDRb4s4V+NWwsH3hMi5efqBuPBWXZ909nC7G+M5z38DheITlfCmdpgS/HAI1JMTkawgD6WglHJtLVzDdxPxaPVziO8K06Xwpz+t3Ojh37jw8t/X9LuB7MdB1JDRjr4lWS0wmU/y7f/8fJXaay4NRxnRY0lFp6jpcy5R4ZUYy8xh0kwdND/3eAPMwwTwKZR1vrA3w6qsvCMjkeAj9GC08GLKfuI0g6MBzLTm/VsvGTz0xxNlzPewdprh7EAlwJYTn+1sGwaSGZRRJxzJPdDKZYzqZ45WXb2C42cLB4QRa1cBPfuwhWJaNW7f30NDphK67gXkc07UlVnrJDluZag2O40EzeP0Z4giudAM6e7Utjo0R14x+dtAMWhgM1+H7LaCqXbh8vlZlcJ0GvvrHX8b/+X99TqKIz54ZYL3bk5jq2XyOjGtJ1k+FbneAp57+SbSbLbzx8guwe2s4PLgrHcWcX86HoZs16Jeo7todT2jP+GPGW3NDAcE4x0BN5ss5Fkks899vt1CtavesuG8FcNeR47I8JG2gQp6kopOm145hrj+CdummljVXSnoB1yfvYwT3B8cjifvmezHaWfqyUcm4DdPACd2/0xgFgf+K9xdNAG0rCGTN8lFU7CvWBVJTlyxNkSw5rzkWYVwDWwLuFQE1xyZ3SImcZqR2HEayaYDuZK0s4XJu6C52HDi+L5sNijSp7xcNXa4NRpATHL9x/To+/4d/+Y77tvEuGJD6vdq7YJLUEJUCSgGlgFJAKaAUUAq8HxVQP6i+H2ddnbNSQCmgFFAKKAWUAkqBd5cCCgC/u+brvzjaVuDhM5/8GP7epz8pnbWM6K1dbzVcoZuSEGRVEYwROOkCuiQnVVx6NYxsdXriaJzPxyjyTFyA/J+bNEvw53/xDbx64w0M1rtYC1yEy0jiYglqNNNCZ30NLbodx2NsDdbw+FOfQHfzIvSqEPeubrqo8hQ6oeQqRhyF2Pnes9i78SYOT5ZIBR7pEnk8OjmB51vY3T/AaDTC2loH2+fWBNh4hJu+jZOTMRYEf6wC1QFLMmVX0htM5yd7Qm0nwDxc4e7eGF7Tg+m0MB0fyzh818J9Fy/gicceR6c3EJhD8ERoSjdmRSgljsVC3H+6ZaPQdXHy0TnoGSaajoOqyEVL6RCNlgKCxCxIlyxW4pgM2j3YbpNZyhhPZti5tS+giu9NntWwHJkDwl66OsWAKfSXMK0hx+M53XNtF0WIVTFHkaf4y2+/KFN4PFviwsYAZ3uBQFyNPcKnTl7G+Xb7Qzz2oY+h01sT2M9jSCdqNMPX//yL2B0dYTJfciUIcKWTsx4jI3FXArrpmmUcMlfReDZHmnP8NQQmnCeUi+MU4/lCNhB0ggDnts6j21s77Zmt15nE8p72HNON/Xu//0e4cfs2XMfGyXwG6HRacnyFdD5rlYY4jGFarkSKt9uBwLhet4OjkzF29vbQ8pvwmy5279wUwMikYULwbq+NdtAUAMy55XlYhoYLZ3v4qafPAt42vvvtZ7G2sS3drjxfIlDGnGuN6tRJvEKW0Skan7paS+i6IW5zOpGzOJMoYlQ6RofTGq43ahhYxwvXbnpCTLfZFDDINbOSOGQekzswaqe1AFQdEsF85txFDNa2ZBNFmkZyTTb0EoFv4FvffAZf+L0v4MbNQyRpjqDl4dK5M/AdC7N5iMlsKaCUkPTc+Yt47LEPSCT7+HAf+8cHyKu0dqCLa9eEadBJX4krnvHXBK2uy80bdaQ5I5nppg2aTSzjCMskxdFoJDA1cC3Z6EDI6tm1I5+9w+IM5pYP25E4+Xtdw7z18Fq2LEPm4955874VhbE4fL2mL059bvCgRtSLQF50JCSnGx86bo/mdcR1VDuMLdeR11PSkC7fsjqdV15+nCSadjVx7NLRLV3RKf+kWC5juc74EIf8aacv54fnzfHynkenL+PVuRmC42RaQBSG8hrZVMEu8BKSlPC7v/8lPPvS7ffQd5u37VTU79XeNqnVgZQCSgGlgFJAKaAUUAooBd6KAuoH1beilnquUkApoBRQCigFlAJKAaXAj0MBBYB/HKr/iI5pWg186INX8d9+9jO4sHUGguQEAJfi0DW8OsaV7r2CcMt2BIrI0xg/DAiwunjlKvxmgPHxvjj/6KQj8CDQeO65Z/Fbf/D72D53Bk2DMEeDYTXEAWfaLjY2NgRQaUmCx594Clce+ygsx0dZRNCNJqCVqJI5NMNFuYoRzpfY+d43JX41jHOkyVI6bA1dg2k3cPZiH89/5yXp3hz0Wri9d4CqamBza1OijhfTE+zu7AvsDloEgw3pWCXAEeelYWKxyDCeZYiSHCVMzBndLI5oHw9fvoSfePJJ9AfrKOlYpCtVendTeQ/2JBt0DTIK2HaQOY4ARJ2QMEtFl1arLy7DVRajSEOUSYxVUchrNYKkVUJaDKvZguOxE1XD3uEJjvbHArTqCNxGDYyFBa6QJpH06RKUE6jRI8t543zwY0JWNucSoht6ghs37+DVN3ZwZq0Hy9Rg8SzKUgAcwbFOl6XBuGEdVx56Ao89/jTyJBKHsWHZyOZjfPXLv4e98QTLNMVsskQnYCeuJq5HglpCNPY7S+ezYaDpWALr54sIWVEIcLt3TH6dccl0jdb7Cypsn7sI3++Jz5yJwTwrrkdGbdOp/m/+3X+A5dTQjtHEzaaNNCsQJZl0Dfe7fejcjNAwkdGBnWSiCaN+uRHA8Txx13q2JR3JtWNXx/ramji7+/2erHXCTcLVTsvB+qCFTmAJwBxubcAwuVYJ/epoao6xqHJMl3NxiLq2Uzc7l+yMrftoCX/vQXn+XWtAiF9KpLDM6WnsdSH9tT6aflPAumBVcdnWkHRV1Z3bXAM8F7/ZxNbZ8+gMhnW/blViPpuhSKZI0xhf+sKfiQY7OyNM5zE67SYuXTwrjunZIhQnNsfK/uPtcxdw/30PySaHyfQEt++8KaDynlPaNmwYhi39yhE3ZuwdCcA/Q124TvWGwM57nbiMoV7pdMhWsl7zOKzXSllJRy+jyhmfzbNkdzI3ktDhzJ5mRqgT3tLpXBCY0n1s1NHkhKoE4BwXwXUcx5jN5jIuAvI6taCGwZZtYbSIMV6koluRprKZxbZsuU4OjiYSE217rlyLhMy1g7reXymFrAAAIABJREFUsFAkMdIkRpET7tOxy4QCdhZzA0mBVV7i3PYZHJ8cyfhcurNPI6XzJIdhcXwR5osF4jhHv9fB+lpP3p9rlw7wQaeD//Vf/t8YTdMf0Z3/Pf226vdq7+npVSenFFAKKAWUAkoBpYBS4N2rgPpB9d07d2rkSgGlgFJAKaAUUAooBd4vCigA/B6aaQLEixc28A8/+/P4iUcfFSgqmHCVy8dOqwXddsRhSgjCclVdHJ6VOEXFvdkwMOwPEbRa34eo7GMNCKx0Ha989zl8/rd/C3ESomlpyArU7rd2ING9hFbVaoW14Tp+8pN/H8PNC9A0AxodtMyaLTMU2Rx5mkPXKkTTGW689A1YPjtSUyTxXKBUEifo9nw0Awt3dncxOZlKB/Dh8Qm2zp4TsOk4JhbzOZbLBTTGLxelgBvf1SUuuu7pdMCa0p3DJRZxhnylSQy273p46kMfxAee+AB8jw5hRsFm8ByeQ1U7F2tuJy7FwraREXw6rsBawzBrd60Acg/d1gBmw0GRLpBFExTLqfTgSoxuwU7gDLYbwGp6iKMYd+4cIE7rblQepO7XZTcuu4Dr/mA+CP3qSN46+pnQkF+vn8vPJUA5xXR2gtff2MeQsdeE9VEIk7HUSQYugo2zm8jSBLu3d9FbP4Mnn/44hr11OQZBc7yY4E//4HOIi5WA/pPJDPF8IfDSb7fEbcm9AuTZ1JVgMPBdBIEL17OxmMdIToEXu4F7HUbvcr4JAStMF0scnyxw9b4H0O/U/bh02Mq5GQ6ef/ElvPjyizBNHfv7ddz4cNhEvsqxKkpoFSPNLYRhIvHkXjNAQtcm48dNE1nB563QabrSX03tCfC2zmzJpoRm04NW6YizFI5twHdt9FotOA5jjRtYX29htozheR2Jb6b6AhwlCjhDlMZIxXlbg1DORZKyX5jOXkLDes6E3zO5u+LZSdC2aMho4Swv4Ll+7ajVCPxr8MuHRCNzE8aqrAFrA3Asxkjb6LS7sgnjHmy+fXcXYbjAwe6RdNQSZp+MphjPZwIgB8M1uabn0zkms1CcquwGHq5v4tyFKzBMG4cHe5jORhK9zbVEcKuDcc31RgR2/e7uHwlw3t7aENe3bECQbugV9g+PBXL2uy2Jauc8sKeb78PXs7O6PjWxcAtU531H4pONGiTT2VuvY000ufcxN1Xwa57ryBwQ7vP5fBC+Vnp9vUi8t2nh+u4xCmbc8x6WZXL/4WaHOM3r+ZB7II9fwaSDmJseuGGDUdBJgsVsipTxzQXPj85gQmZN7kecC8e0sbW9Jdd9HIfQJNrdkK9zjfP+MJ0vJIZ8fdjDxrAvGw/ihO9ZwjUN/G//6vPSY6web1kB9Xu1tyyZeoFSQCmgFFAKKAWUAkoBpcDboYD6QfXtUFkdQymgFFAKKAWUAkoBpYBS4IdRQAHgH0a9d+BrGWn8sacewy99+uewvc6YX4I2uvAquIy/PYVP4lKsKgF7fEhPrriFdQzX1rF55oJEIQMZHMuR+FbNtLF/8w38zm/+Bp594QWs932Jkm62ArTaTYlfThdzeZ+19Q089NhP4PJjH0ezTecl43yJbFIUSYgGHcBlgcnRAQ5ef5ZkB3G4gFYxxtYWoCdO2wZwcHSMw8MRDk5GNSzyPAFpBF90+xLczKdTpEkB2zLgOnQW1rCHcbyLqMDO/kTcg4ZhYX19Cx//2E9hY2sLISFOw4RHxyDjXmlXlTLb2slJuJOz79RuYKXTnWih4dioCIBRR8D6tg2XHcM6O4pPnYXxCbLlBFWRQStSlFkC2wtgeq7ECV+/cQuzWSSgSaBigzHPNQCmK/Le34SfdTdwhTJLoZu2jIvT1tAI1Ahw55jPp5hMEqyKGoTlaXIaHw1keYrOoCOA/+iA0DDDlQcfx+Mf+Ahsm1HhDSzGR/jW1/4Y83CCMFthPg8RTpcyJst3xXWZZLXjll2ojGkeDLoC4hi53AmaWIYp0mIlztkiLxClCUyjgabvSp9tkmaIkwy97gCdbh/ZMpQY5IZp4zf/8AuoSn49xq07u/AcB0FA2KoLgNVgICtM0cwPWtg4s47JeIL5bCl60cnearqwTDov6QKtcPniNq5cuSzQkK7U+XwpQK/fbUocNGGl0ajQDixYtiaO2Y3N7XtN2AJ2OZvUjQCS/dIC53UdcRoKDCSoZPcudbnXD8uFKXCRekkkton5PEaxKtHvdmtISm8x84EJKEtuJKidp7peims6CGzpuuXX8qJCmRdYTmc4PBoLaOc1YJgNiRymBrVTNhLoajnNutd2uZQYZ64x32nAsV1cvP8RidC+cf11lChkfr/flVw1JN5Z1xpyTdXnVUg8c8PQpTd3GSdYhiHCKEWz6aPrO7LpgJsnuD5k4wKvHXb4Srw4ofbqtAvZEPBa6dxAUPdS88G1LtHrp93IhKue62L7zBaSJMbt23dkTgX6ct3zvsCEAMvGNExw+3Ba95yXjJuugTM3MRR0i8vnK9lEwIdhcFMMN1GsUOVMCihks0k4X9TQH5qAep4H545jYpez57kS5S1O6NNzrBhnzffh2lrMUZYaup2WuLCpVRwnAtt37tzBb33hmdPY8HfgN4139pDU79Xe2fOjRqcUUAooBZQCSgGlgFLgfauA+kH1fTv16sSVAkoBpYBSQCmgFFAKvGsUUAD4XTNVf7OB0ik67DXxyZ/5CD7xsY+g32lLDy6djF6rBdv1BIoyAlkAjFgxa1epxNCy49N1MByuo9VuS08rHa4NuvVQSQzul7/4h/iN3/iP2FxvC0yxHUsgYNO1sVrOJaL38v0Pwvc9NAdncf6+R9BZO4MijWA5Aco8gW5YyNMQk93biEa3BZjMp8dYxScoqwLN/hrKIsf45EjA82wRIc7oMqTTlxGu7FY1JAKWAOn2rV0ZX7tJaEYYV7sIqxXBZY7JLIHttHD/lQfwxBMfRHd9E/MFnbNTOJYNz7IEJgv0ERheAyNGQSerFULLEABcERq6PhoSBSzmWvi2A4eRtQBsXYfVMGHwi1mEaDKCyWjfJITheDBdF7PpCZ791l9iZ5+xsuxNrWNzORdN30MrYFQ2nZj1OUI36o5WTUNBdyMdm4Ym0ceEknkRI0+zUzB3Gj8tjm52kNILWsGyTTTbgTim797Zge+38JGf+TQuXnlQAN1sdITnvvUXiMI5Josl5oslMsYXA6e9yBrSPBVQXcdkVwJ3oyhBr9dGrx1Al97aBpKkQLgk5GeHMPtsGTOsS2+wdOXmOTrdARy7Je7j23fu4Jvf/ra852K+kDkhqHNdA512WyLMl1GI2bzEdJ6KE13irAlO5b1aaLrOaX52DfAZ23vxwhk0dIJ1QuRcnus3qa8r65prKYnm6Hd9cbyzN9Z1GYsuZcYSKczz5XjF7ctkZpTI0hhhGGI8HmNza4BwuQTjkDmX3EDBa4hdsoSgnDfTtqEZNpYL9heboqdpWChXRe3Erypxk/Ia9HwTgyHHpyEKI+ztjbG/P5VYa1dArIWqYWNn9wgPP3hJ4pMXkwU6nY64gQkvCdoJbgmgGZ+cF4yhrlCVGs6cvw9RmuNkdADo9e2fa4rRx67jwnfcOnJc1j8BZ92dy7GJM3wxx3wZoaHp0r087HTQaXmIklRcwFxreU7nNPu36aQ9hcACt+uuYblwAHEDc1yEwoT49Rf4ugZ6nbZEd09nM+n/TtNMosIJZgmPBQZrGvZGM8ziTK4dGfMplC3Ksu5W1hpyDMaFi8OY1wJ7l4uUJy6xzwJxC3aUr0QLRjlLNzZ7oLV6/RMC83yojcyxdAPzOqgd/HT7NjQDLd+D59lIiwJxmgl0/+M/+Sqe/96d7wPvv9mdXD3rVAH1ezW1FJQCSgGlgFJAKaAUUAooBd6RCqgfVN+R06IGpRRQCigFlAJKAaWAUkAp8NcUUAD4PbgcDB04tzXAL/zcx/GRJ59AO2D3rwav2YTl+9Chg/ji1OsqAJiPezGphD3s4Fzb2EC/34fvNU87M+nsTPDNZ/4SX/zCF1AkC3iuXbuLfRftlgfn1KG7vnlWjLSz6RTt3hoe/PB/hXbgw+v262jdUkOymOLwzRehrWKBevPJMYo8gmYa0Bnrm4RI4iWylSbgmdG+hFACbQhE2RlqWbAcF/PJHHmSoqHRwydm31NgY8L1m+h0N/HAg4+h6QYC8wjlCPcIeQhzVnku0bZ85IRneYpVltb9paiQNgykhoGCMdeOD8vzBcTSMGwT/lalAFrL0OEZpkAmLY2RzMZoMa54PpHYaHbo7u/cwde/9heI6DQ8dRRGUQTTMiRS2SFslnGdQuBT57HretKbyohqRs+yp5mx24x7plszTmOJONbofKwqhOEcZV47Vwln2ZFLU/T4eITlMsblhx7D4x/4KFqtLvbv3MCL33kGZZFitoxwMJ4KZAsXIZqBK3PG9yF4pQNSOm8rCEQdDnoSna3pFSyHLmiCXmpZO5oZ6Us4p+uVnFt12sNrGh4M28cLL7yEw+NDLMMIVZFjNj+RDQGEsd1uV9y0i8UC00WGxTIDzZx0ZXNuGHM97LfRarJTt5QNCWfPbuLC+TMCHwn+6CbmEtf0UnQjYBz0e9K9bDVK2QBguJ6sm9Uqk6jfuseXTlVbQGoYRdD1BqI4xGI2xnQ6l40I6+tt2E6DSdcS+8uYY0JIOlV53tKLzHfWGgIKpcaWEcN0fNPdnBcC4OnK5twMBxaAeh3z+UmUC1BvdwLp1V2EOQ5GEYObZeMBr1PONdkn3dM1TyapZk90HZXMDSCua+HgcAzdauH27i407TTOmfsU8kLALDuxa7hfR3PzQYjNP+x4psN3spyJO9gybFy6cA6B70nn93Q2F/BNJ3OS5nLujNomdCVYveec5jxQR5Pdv1UpMPce0JW+YF5DDQODXk/m4WQ8QSrO80KinPl1Xvf8m6nPJ7MIkzCWr3G+5FinwJowGtrpehNXL1DQHV5x4wZhMcUqJXab9zDe/6QHOOUVX28C4bpnPDXjzulyZux1npVyHeNUa24a4flZli0bOHgP4NjSLJeo9H/z67+NvZOFvKd6vGUF1O/V3rJk6gVKAaWAUkApoBRQCigFlAJvhwLqB9W3Q2V1DKWAUkApoBRQCigFlAJKgR9GAfU76R9GvXfwax1Dx9VLZ/F3f+6n8OTDVwUAOb4Pl5CHLkJG24oDGOKkE/fvqQtYYEtZiYN2a3ML/cFQ3HqEV3G8wEsvvojdnVt4+TvPYn19iCyOYPl0ydkSrcvIXwKacBGLQr1uF3lp4dEPfBjbD7CbmNHMJhbHO7jzyjeI3WC5vkQw50WCvCxwPBoJ7CSUaTQ0LOhIzROBKnTpiaORIcwEkmbt5iT0KrP8tPPYRL83wNraJs5sX0ZvuFkDqjhFEtGd2oDtNsXZTACcZ3zvGHGaYDKfimuy4/oCbQl4MoIywh86hemIJgBmFC2BFd2Iq0IisJu2A5uOXZRYxQs0VgRrDsKjPXGJsgv42qsv42vf+BY8wvgGoWANnxgnTacuoZF0lAIC07KsRND00PToDDUFYtYptKeuykoTV+ZkNken1xanLQFctFwiiUMBiQTNBG30sIaLpcBWzbTwwad/Bvfd9xCyZIln//NXMT45hO3YOJzMBcIf7B/I+xGsEUozapiIkHCOIJCu2uGwK47nhqVLLLFpujB1asM/tbOTx6POrkPHs4myKAQ0ZhVw/foO8kLDbDpGlkU4PDrEPE4EnvZ6XYGv7JCNkhWWYQ2A7924eE69bgDHstAwTWxuDHDl8nlYloE4isRZSz3XBl10ugFGxxOJOT5//ow4OxmrzcugYdkyBxL5a1vI80L+1NA3kf5frtvpZIzjo0MkcSqxyOwp5vpcERbbtjyfXcR8I2pElyhx471rrP53vfmCcyIuW8ZlRxF8z0K3Y2I+W+D8hbOywYC6E+4m7JMljGx2MA1zjCcLFFkBu2HWXbV5LsemK9wyDHEXEzCLS72hCXg/nrAnOJU+Zl5rNMiKU3ZVSqS3aZji3L23rmonfB0Lz7jjacge7VDmcX2whjNbGyjzFcaTsbikCcAJifOsBsCcA24WoCOZ8cmyeYFgmXrznqMBhsl/VwJWubY4Btdx0G61xPU7Xy4lzpogVrzs4hg25bmc7+UikrUa5bV7V+4L3MyRFQJh2RFcnTqatapEnkQCfBmKUAc+E57zdfxXHV29Kvi5uhOd69SyDbS9huwq0U0XywXXjAbbtES/exHgdPwGTR+9TkuANN/z7u4efucPvo6QXdzq8YMooH6v9oOopl6jFFAKKAWUAkoBpYBSQCnwI1dA/aD6I5dYHUApoBRQCigFlAJKAaWAUuCHVEAB4B9SwHfqy/k/I77dwKMPX8EvfvJncN+Fc/A8D34QwKJrVzcFUkjU6SnouRdHK7CvtjSi1WpJHHQQBAI8j48PcfvWDXH27t5+Dc2mi5PRCIZJd6slTkwCEALMKIxx88Yu7rt0HrsHx9i+dB/OXbqEzc1tiZVOwhlGN76DOE3R7PRhey7CaC5/9vcP4Pu+OBxjuoAJltjrWVaIkxSLZSiwlBCPLj869xwBnzo8r4X+YAvnL1wWeE3Hs3S4FitxS+ZZDaQYr8xxE0QtllNM5xOEcYST6Vig4Zn+OpqOK5BnEccCzFe2hZXjA9KJbApkI6gjHKQjs+34cAwLKFLk4QyuHSCeHgFZCNt1ES0muPa9V/Ddl6/JMegylI7ZfCWxxK7HLlTOnoZsVWI8WwoE3ljroRs0xXFdx+XWMEwgVlVhPF1ifzTG/VcuotNqCWSjc5Zgm723fC4h/nw2lchiupxDvu+Zc3j6Ix9HkcR4/ZUXEROQ0RFNH2qWY//4pHZDnrocuUYIvQly+eBzWi1P4old3xIIqOucB0NcojyPRZjgzs6BwL9+O8B6vyOvFTbcsOC3ttAfnsPerWt49cVv4vrtm7ixS8iaw3dtlljX79swxA2bZjXcJLi81zFMaLh1dhNnz27BZDy2ZSFNIukJ3tzo4vLl8xiN57JOzm6twW/64gAX97auS58s19e9Ll9GJzNSmdcG3cjUkDDw+OAQJ6MT6fP1fRsbWx1ZT3xfxpETZMq5abrordH5W3GDRX2n4MYDAcDcjCBwly5TyLEZed3tBrKuB/2OOILpEJ6MZ4jiOvq61eshzArs3D3BchnCNS2YGiS+mcDcsR2JN+bcE5JKZ63egFbmuL13gKPJUq4h/kfQyVhv9lpz7XFeOa46CaB2AdMRzM9zRdLxPAtD0XxzfU2undl0jiiO6jWrawjDRM6F5y+d1nxdXsD37NMNCHXkNPVr05FuVEiTEK7rw3RqeN3tdCSqfjyZSI8uYbZEpJ9ifzptqS0hO481XUQ4Zr+zJAtU0Ajgpbe5QJqz65xOYwO22UC1SpHG7MeuN08w1lnAL92+vGZoDM5L2dxw7+umXsAxVnA7feR5hSRkvHMuXc4C0YsVwjgWEOy7nmyAoYbjyQx/8c0XcXfv+HT879TvFu/ocanfq72jp0cNTimgFFAKKAWUAkoBpcD7VwH1g+r7d+7VmSsFlAJKAaWAUkApoBR4tyigAPC7ZaZ+gHHyf0iCpo2nnngQf+enP4aL29vwWwGCVlOAFySetmJirdjVBPrSCbyiE5fdmIztbaDT7mI4HML1mhiNjrC7e1fcpSimKPMI+4dHAujoLPYcF61WE57vyWsP948xOaljY9kJbJg2Hr16vwAny25ILzB7Ptv9PjTDwDKcIYpCceC2Wh2JMeYxLdMWUOwIGJpisQjhuLbEBLN7k8BpMFjHcG0Lw/VtDNe3JB45i5bIk1iihem4JBSqm0bpjGwI2EuSCEeTY4RJJO7DZRxJ5OxWfwPDTleOO1vMscpyaI6Fle1IF3BpmCgJ2Ayr7na1LNj8d7FCmUQwixymVqGMl3A8X+KEF9MjvPDC83jz+m1x8nIwhEUEwHQ2ugSeNUJEUpQCyvj1TqeFludKDLDE4Daod6PuJD2N8GassCHRwjWEFGjLntnitGtW07AqcumFZZx2QpdkCVy9ehV0R+7s3BXXJjXiORPGzcJEoDijt+k4pdNUYLJhyHM5FjqE2VtsO6ZsEiCYI4Bl/y7nfTmPMZ0t4fuuvGeT58D4bM7Z1n24/4mfht/qIQvn+N6zX8Hzz/wZvvPKa9g74MaChjy3KEpYjoM0WyGJ2U1c6yLdwo6LC+fP4tKl83LsyXSOVtNBtAwxn43x4f+XvTd/si27q/zWmec75vTmqUo1SCqk1kAbCWNMMNgYupsQNDQ2tGnjcEf/Hf7B4R/9kx3h7vYPHTaNwUBbIGSh1gBCUpVmlWp89cac8873zOfe41jffbPANhGW0Kunh2JfReplZd57zj5r73Nfvvzstdb7n0LcGeJ4NMPFi0MMhz009RqrukE36W6O4YsudOJyXTA6WuKAN/eBjKGucXx4hOlkKmMPohDXbuzJ5gR2KxMgcuMD4Tjn0uM6Eaio+rXpiuWcK+DPmPFKAC8hK2FqEscy/8PtLoaDRDqcp9MF5rMUNd3tjD02LcyKEmnBuYXqBiaQd1wUaYZVRSe5Bc9REdNcGwTAvI/uPDjELCvF9yqbPFbqnn87gpnwlGCdbvoNxKZTV2KhNzcNe3WDMBTHMB8PD47huJte3LbFMlMAWGDsBiJzLHQgNy03b1QS3811cYHR4R7js2v4QSDrmfff3t4uynqFk5MT6VKWuPFzN7JlynuAbTKRQOk6X6Y4nc5Q1SshuPRd8+RpmmE2T+UeSuIA3W6EusxlUwTvfw6Ra1hiqqmvOKJbrDcOYNnYYZtwJL17hajTFe2acoUsZ2Q8e7FruY+YUMD7gACYkd6HJ6f45rdv497+qZxfP/7WCujfq/2tpdMv1ApoBbQCWgGtgFZAK6AVeCcV0D+ovpPq6mNrBbQCWgGtgFZAK6AV0Ao8CgU0AH4UKj7BxyC46UY+PvjCs/ipj/59PPP0LfQGfYG0sGwFPDZuUnEjboCjOB7f7n11MBgMJFJ5Npvi4cFDia3FKgMaAtozgRyuH8JzPOkcjZMEXhChLgrcvfMQk/Fc3MiTaYpOFGCrnyBKYgGU7C61CZQMUxyoZVXAoZu408VsOpIPHpsuyDBOcHpyIn29hGuO5SIIYty4fhMXr95Ef+uSgqDicGzQlAWaqkKRLqTzlSSLII8xtnT9sbO0qgqkVS7XQAiVlgXiIMJWbyigermYo+Rx6Gx0HKwJf10XpufDdOimZscro3wr6RhlBC3yFB3PQeh6CJMIpuGKO/nkYB9f+MLnMZpMpfNXRfSaMi46Dwk0CeTZy1rUtYBERj+zh5TglNCbryG0I5iTD0Jny5TnCoAl4GsZTVugrkqBtXRdEnKJ83St5lZcknUjTka6PDkPdEbLc+r67f7arChwNpttAHCzidpdi3uWwI7Qk+uj1+vK2NZrjptduwoAs1OVwJTjInCU8G66TddrPPXuj+Lacx+G7SqwXRUL3P32F/HVL34Kr75xG5P5HGVVYplV0vDLsVWFcupybXO+bt68iZ29LcwWOXzPFSe07zC210MSOnjfe27i8GwuDuxbNxn9bCNdsuN5JRsWeEy6d2eLBbJCdcTSeUrHK9cQHdGGZUi08eRsgkW6FHjIXt5rNy7J3B3uHwqMZyx0v9tBFMUyBxynctO3ooeMv6pQloxMNhCEgUDLKA7Ezc6o9u3trsQlZ3kuXc08xjJbIq9rpYMXSA81XbCB5yMbTdAs2Z+8knOwa5tzQ9jPB6PPT0djnIwmyAm+N+D33JasOo9b5HTG27bq6Oa6JEBm3DcjzinKuhWoTVDNqGl2/56OJxIrznXbrAiAGaNeiTOcccq+78pmAK79RZZikeXiSuaGiU4YYtiNJGqePc2EsdRkZ2cHabrE2dlI1qfarqGgLmO2uXnFMp2Nw50bGgrZsMBNAjynRIvXNdJUuXJ5vUknRBS5GI9GsCx1PDqvucGA+tClTbhNOM9r5lrkdVMjrmvCeNPiOgnka/NFjrxoMBrPZD3yELxOep75fvi179zG/tFEXOr68X0poH+v9n3Jp1+sFdAKaAW0AloBrYBWQCvwTimgf1B9p5TVx9UKaAW0AloBrYBWQCugFXhUCmgA/KiUfIKPQ/TWCz288NwN/NzP/RReePe7kXQihGEkscbiaiOY2wDgc/hLSMioYC6SMAiRdBIBTPfu3xNguGoqWCjRZHPM5lP4QbTpQK0FbHleIC7L5TJDnHTQT0JMp1PUZY0L21uI2PPZsKNV9ewuM7r1CMwaAUyEiARBi8UUHuGyG0oc8MH+vsBNnu/atadx8dI1bG/tiBOUHZ0c17qqxOVIuG2s18iXC9iuI0A0zzNx/RLESUQuwbBlKhcgk2wtG/0OI3jZY+piOZuhKHNxI5qErL4HKwjEQU3yQ9jMj7OTEwHY3W5XnJmh6yKMY7k+242Qjk9wsn+Ar3z1JWRF9jbYIhsljJLzr4E0L5CVtcDpJIkEKLKXNvQ9RGGgOoItW+KG/woCmwLn6JJVmcmtRPOWeab6kSUyma5P9SFzLeCLEcTKYSl90HSAb7pQ+QW+lvPPHt6mpjO8kU5Xujwd9rp6LrYGQ+la5rnXsiYYOb0WIC2AnS5XxxVHtqypphJ4VyxLPPu+n8TV5z4I2/XUeAygzlM8fPULeOVbX0JRLzGdneLlb91DksTIi1rAGrUicN25sIObN2/g/sEJpmmBbieRHlpe17PXL+BdNy4ijnzkVYHhzjYGvQR1XWBJAFwQ7goild7jtGDXL8cOiVeWaOaqRrpYyJrktSzTXOAmHbDDra6MiZHN49FUvk+weenCntwH9YqgWnVTC0AFBOrWFfuUW7ihK25833LAKlzfd9DpRTCxkpjikr2xa+D05BRZlaOEgXlaobd3Eclwm9hVunnbrEBbFEiCUMCxLCLet+uVgNDZIsV0MkNOR/PaQM2Ib25GMWoBAAAgAElEQVTuqFcS53zec00ATHeu9G4zFtu2pKtX/kfabhjiRr51/YpEwjd1ibPJRCA/AT8BLF24vDaCXoJZz3PEYcuYcq7r2XIpUe2DQQ9mC4kDZyfzxb1dAcF02sedRFzWdFWfQ2quDd6PdP+aloper4tSnNpcv1xvqluZbvGVuH/5PV4LQTw3Tphmi/HoDIHvyFqjU5jbEQh+OTsV1zpd3Bad9YbqK163EoPftjU815Bzc5NEmlYYTZY4PjyT8xPGE/aOx1O88sYDPDgayQYC/fi+FdC/V/u+JdQH0ApoBbQCWgGtgFZAK6AVeCcU0D+ovhOq6mNqBbQCWgGtgFZAK6AV0Ao8SgU0AH6Uaj7Bx2IocDdy8IEPvQe//rGPYXd7IF2bhJ9ta8KwTJRFIcDqPLKWsI5guGkqiS8mMCYqYf/vegM3LMuAUS8xm51Ipyo7T+nqJdT02AHbthgMhxJ12xoN6ryCa1vYHmzDDUKk+RJRHAtcms6myArleGS0M8+f5ynm8xlM00avN5Cvjc9G2Bru4PpTzyDpD+H7kfR+sqPVEkeuKb2sfCgwBHEBr9cEl5VETKfzucQ/E/IQXLqeJ05A3hBR0kESJwKJ6Mossgx5lmE6n4k+Ld2BdAE3K4n7XSxmGI0mch2dXleirunMZKwvNaNjkXDp5MEd3H79TewTYJe5gEeJ6TXYI6qcmXQhn0zn4mIddBNs8XiBjyQKBNT1ex2Bj4TAHDv1Zhw0YXkQhAJaqRUdyeJaJmilE7huFHitGQmtYpzVzU8IrPyVZHzCDlvlFj5fB5zDqlI9whwsQRfhHt3idEdevXoVju0iLUtYJqOOW3FR0tVLOEYIWZa5AH/Cs+ViKXG7xSLHCx/6aezdegGMrz53eRLjldkM9175Em6/9hV4dgGUS4SujXlR4S+/fg/39qe4dPkShjtbEit8+96BONrZe+vYDoZJgA+//1n0Yx+eayJKArle0zYl2pkm7SItJJKa8DIvM0xmqUB1altWhIdrFFmB2WQqTnI2I5criKO6E4foDzqqezrwRGduOBgOBwLiz93WEv1s2Vi1jaw9x/VlI8J4MkYQeuJKHXQCuHSBywAh0dXsac6Xc4GchhPCpBOdscjTBYY7u0gGQ/AWdBwfIftw6aInqOWY0xRYN8jyAqdnY6xYcs34ZTrhGStO4MkJIAQ1LeU6X69R1JU4abnGuaZcx9mA0M1zVq10b9+8egndTkc6tU9HZwJN+R5y3nPMy6ALmA522ShCCMvodcOQOPEkDFE0jWyS6HdixEmIp25el/tvkaZyr0zHExR5rjZY8BjrNZIohMv7yvbEFd6Uteqn5qYFGQRXkCH3ENcnQTCvc9WuxfEPQzm6CdhlAUr/tvo+46kZ5cwbgZpsLkrWRujZsAzGe/M+MyWtgF3Uh8dTzKdLuXfo6J5O53jljYd4cDTW8PfR/V2of6/26LTUR9IKaAW0AloBrYBWQCugFXiECugfVB+hmPpQWgGtgFZAK6AV0ApoBbQC74gCGgC/I7I+mQe1DWCrF+Inf+qj+KWf/RkMBz1EUQTTceH47EDNFDRk/PMGvEgcsPSgthgOhpjM2PvbSIywglsWHGOF+fRQwBGdj3lRCHiJ/VBgWRyHMI0WRTbDzRvXUOQEgsrRx3MxmtfxXDkeY3ibVY0kigUcfebzX8Cz77oO02SnaoAkDnFh7zLi7jZsP5BxrusVmrIS2EQaQ/hIkCbOVtMQYMtHlS9RlBnKokSepiiKXMYQhJFAYAJWPgim6WAuywovff0bWKYpPvwjL4jrlSCpNxwiiEPk6RLZcoLp5AyrlYXtnQvyOsYxs4eXzt9ObyBganJ2gsnpMb704kuYjKfiSCUkt00DgesKAKb7lN2pk9lSXLOEY3TY0gUcuA5cyxLnpR/4cBy6fy2BneIIttX5DNOWGF8C/yxPBdxzXthvSxDMz6mvwO4NBCQ0I/2l4VHigRlbSxhMqLYBwYWAQRWvy3huAuXQY69qIvHUfEG1YkSw6vi16f4W6GfJxoI8XQh4PjgeoViZ2N4eoskz/OhP/APsXHtO9RYb51G/CuotJ8f4+uc/jsnpa3jX1YBnwCKv8MZDAvIGWWliuiwFAHPjAEdHdyl1+cgHnsOtG5cESHeSUCKtOWaeQblcWxgtHZ0GsjTH4fGpQDs6vulCJ3TkJoIiL7Gqq3OvKNEhOp0EnTgWZytjj3kMuli5aYDrXzprRVLVLcs1Trc54XcYhnB9S6KHu50QJhoM+iGWE3Zfl1jmhbhXCc258aAqKiSDLUTdHlaGidPZHHXbopt04Hshok4fjmGjYv8voWdRoMpTjCcTjKdz1LXq7OUGB8Yzc13x+jhfdFBzzUss9aqWCPCcEeaMqzYMOJYNy+basrFe0cFbIQpciW9P4o5sxjg5PZO54/e4jgJGNDuOuKSzkv3RhcDkJAjEnUxNpDN3uUAnjmQzA0H67u62jInd42fjCUajkQB1HlO9BzXY3R5KFzg3TZwenSLpdlT0tFzTWtYr556OXzq4eTxGuEskdKNc62gbBaMl/p0bHQiBV3LfFfUK1QYan3drS9e2vJ1wY4MJx1wj7EVIixYnp4S/LTLpGl7g29+5izfvHqPUzt9H+Reg/r3ao1RTH0sroBXQCmgFtAJaAa2AVuCRKaB/UH1kUuoDaQW0AloBrYBWQCugFdAKvEMKaAD8Dgn7pB6WEPjKXh//+Jd+ET/xYz8KPwzg01nn+hJZWxa5wJYNSRUIK7HMqxXiKJZYYQIXUhVxCtoOAs9BMT9Fmc3FMbzMMoGLhGS+y+hVA53YA9aZnCcM+1itTXHVEsAQ3PS3hgKbqipXYNm0pAv4wf4hBv0uLNvDXmcXnWEPYW8okJNxs4R01aa3lTCU0JHjYpwsY51JNQl56QROZ3QVEgCzz7eSPlE6Pnl+OjMJygiQGj43z3AyOsNbd+/AbNf4sb//EQwGWwLDCKuLKsd0esKMYInhtQwPQUQASJOsIY7WgP2/W9tY5zlGR/u4/ebreOOtOzgbjQVQ8bwcp+faAgoJ5wQCNytEoYc4CMRFOej3BP4SbjIamwCW0JcfLuG9YwnoJrRScdPKzcwYYNtWscsEwGmWoq5LgdjKGaminyXel+5JwnK6vlcrOQfjist6JU5maiu9yecd0c0aO1tDAXiEqSfHM9w7GSPNlvgPPvgcLu7toKwaeG4gccLpcibx0ITpjNGl8zxdFnj/R38RW5eeFqinwOlf/TOa4x4d3sOrL34cRnMP+XKEs9EUltdFVgfYH5W49+BMgUUB03QRA8NehPe/8Cz6/QS9fijgOl2mqEqGKBN6enItdHcWVYH9h6eYMprYY1+tI8fKswKL5VLc1I5jwHVMcfBy48POzhC9pCNw03UtmYNO3JN1wzdU3hPc+EDgTghP+Eza3+/3sLPVh+Va6A1i1GWG0ekpfNdGmqYSr8y1SljJeZ8ucwHwdOonvQHKtsWY/cMw0JW4Z1cgvGM6SCdL2XhwcniE09MT6Qw2DBeBH8P1PRiWJe5dbmpQmF2tFX5wvXFDwjxdCgyV/mauJdlU4MrYCce5PnvdEInHruJQgOpsxnsemC0LiSiPCZsF9PL9YY1lUSLLcgQeNYrFYTybLzEYdqWn2HFMAep0kkvUeE4YfyJRyoSv5+5kbpS4MBzAshzMpjNZK2GSqNjnltHTjNtWXcS8lzhe3g/KQUyH8FogPGOrTYlaJwCmE37z/tZCOqTHk4WkD7CTme9bfD1huGwqWbP3OpUNIrPcxmLJe59d2zm++NK38fqdI5SVjn1+xH/36d+rPWJB9eG0AloBrYBWQCugFdAKaAUejQL6B9VHo6M+ilZAK6AV0ApoBbQCWgGtwDungAbA75y2T+yRI8vA+9/zNH7rN34VV65ckshjglCJ+q0r1GsCYJWCynjU895Yn9G27RoZAa84SNfSeRqHMap0guWEAISOzEIgKPtqCXwJWzqxA88xxS1q2T5awxFXrO+HAnAYXewGAZaLmbiK8zQXGGh7Lva2LoqTtjfckrjkmjHFBMeEOFUjUbF0C7quJ1+3XBvmBkKxe5RjJfRZLhdYzMaYTMbicuz1hwJ9CcAY20tn7cHpKb792hsSz3t5bxdJEqLf7SPsdmEYjkRCnxzuo9/voqlyzAmqbA+h78NwAxmHxXZWy4AbxAh2rmG1PMPpw3v4zKf/PUaTseh37ljkPxoJoc6jeM89sHSLxkEE2g/pPPQcW1ymBNAK+jLumP2tCgQT6BJqUl/HpyMXJHACI5UTdS1R2mVdbADwSs2hJOeayPMKZ/OFRBpPlwtEfoBOZGNluLAI+R1XHMsEw2Rhnu1gp9/DujVRtgTQNv7sU3+Bo5NTfOh9t8R9ezZO8ey7nsbFq1dxevhQNgiomGMTa0Z+Txd474d/HsMLN8WB/P8GwOJMzRb41pc+gTe+/qcYdk2MJnPYfgg3iPDwMMPBWSndwr7ngPyX8dtVusTuxYvoDzuYTseykNm7y+5irlfC7DgKBcKHUYiz8VRgt2urvloC2/MOYMLvIHDhuKb0OxPs0iUc+IFAzqQbY5j0xGlNQMpNB3TEsjt3tWbceIYgcNDvdBCGscR+x50AcRxgdHqA+/cOpY+brlTHZdcuHcoVRvMcD0/HErPMucirNUquFcvG3s42Oh7jtddYFTWmoxlOTkayjm3LkHFSO8+NEQSxuPulYzvl5o1awL/F6HA6e6lNU6t4aHZcc47p+qWzfxOPTd0YER95LuJAOeW5EYGAuyhKAeHLohZN6VoH3dWMAGdMuc21VYrDlpHLfG+Awc0Mas563Q563OBhmXK8yWyOh4fHAnQt05D3m7KosdXvYnvQQ1Wy29iAYdLtq9Y247UZ+SybIExLQDBhPLFty/jpTX8zAbDrWHzzkJh61YWt+pAJsaeLFMuU3eKe2kDCx3otILrlphLRpEFr2hhNV3Iuy7bwuc+/hK986zZqOuf141EroH+v9qgV1cfTCmgFtAJaAa2AVkAroBV4JAroH1QfiYz6IFoBrYBWQCugFdAKaAW0Au+gAhoAv4PiPsmH3o1c/MRPfhj/+a98DNtb2zDZwbrp0qzXjEIlKFoLmCQgIkCkO5HQaDGfq8JYOlg9T2DYqsqwHB8gY29pXcnzCHkkCllieQ30epE4KeOkg9OTMZazufQGMxrYdgI47P01ViBo9t0IcdLDmmCqyKVbdWf3IlYwJV6WwLguS3H/sl+WrmVCbD+M4cUhWHtaF6pDlBGufO5sNkOWzuVaOQY6QC1HuYY5Dr7m7sEB3rj7AC+89zm8593vge84Uhf66hvfQl7l2Ortwli3GHR6yOYzAWp0SYZRpLp1wSpaGx6BdtyF091FOd7H2fE+fud3flfctQRR0qcr9FfFHVMfxzLJzsTFyJPG3UQ6as9hnOfRselu5oEOThXPy3kRp+RKaUdnM1/Da+M1SrfvqsFyMUdaMBpXnY9wsSpqLMoGDw9HGM3mCDwLk+lcXrO7NYQfRdgeDGF7Hs5OT+S47CNmzDPn3Qs7cIMEMeOMTQNH9x+Ig/J3f+9PBDi+97mn8NEf+4D0yU7GJ+KqZS+y54cYj5d430d+AduXbrzdH8t7hlBPIqAXE3zqj/4tvvTZj+PSboQLFztoVgX2H0yws9tDb5jgwSFdzpFcP13TZVZKTPnz734eZ6MRHhwcCNymNoTqge+LMZzOZc6T7wfiSqZznXNNTauyQrbIBL4T8rF3OYp8jKdTgZRcD91uB9vbPfQ6PWwNBihLFUXNvmfOCaOBq4aOd0sc3q7lCDxn528SOrL2F4uFRA6bNqElnaMr+AHnsUWW1zgajaV7mc7kvKQ7fI1uty/63L1zgIODU1hti04UIPBDZHUp8crs7OY8EdQmcQ9+GEkfcJaXAmHpkOUxeF7OB93XhXQecyOEI85cOm0lXpnu/zXj2uniD9S63mwqINjlupotMyzyXBy3O4OOXC8XN3koXfp8ENbmJeFvK+vEtVz0+9Q1lHNy4wLd5fuHR7j3cB8170lTdVuvWwN7wwF41LVEa5vyvkTAzPsnS5dYzBcSJc/3G74PEFjzeeddvhLfvtFYNo7UlWyQ4Od88D0l33QWqx5sWYlYN7XMJU8kvciSLMD+bRt1tcanP/dl/MWXviO9yvrxjiigf6/2jsiqD6oV0ApoBbQCWgGtgFZAK/D9KqB/UP1+FdSv1wpoBbQCWgGtgFZAK6AVeKcV0L+1fqcVfkKPTyftxb0u/tEv/gx+4ad/Fkkn2ThCVTwqAQyhGCGldHASnhAQb4AJnXWEKoRacZxgvaqRTg6xGJ+ipQNWoljp1mvhiVvSxIULhDgrcbAyKpX9quzkZfyyF8Sqk7Ntsb17ERevP4N1s8J4/y6SwEUYR2haA1HcFQA3ny+lH3W1rhXwcUwBuE2tjs+YZun3bGoZS53nmE5G8nnY6wsUW4xH8INQYHZZVcjKUiDoGmu88J73CtDq9XdgosZsOcPW9h7WBYF0itnJiep15fFCdrny3LVARboMHS+A19uGEV9FMbqNT3/89/Hit16W7lGC0bysJWI3DlyBdQKYDEvcpqCzkN3Em6hn3qQePydIZMSzpVy/lq3irc8BMKGedLY6dMM6b0dR8/urNXtoCctVDzCjvhmfTUiXVytx8NJ1GXq29NASEJNRL9IcV68/jU6vj6YskSR9ZMsp7t55U7S7eHkPkWsLpDR8F3lRY7Yo0On28ccf/xOUiwV+6qPvh2E7mKSMIC4Rs3cadOtu4fkP/jQ6WxcUrNs86IZ9eOcV/O6//B/w1a9+A51OgA/8yA08/9wu7ty/izffGuP6tcvoDfowrRCG6Qo05XwbrYmrVy6jaGrcubePV155TUCnH4YS/e0y3thWmhFy24YNWHTLOgIrW7pFy1rg+AoKlDKeOEkCjCYT2pdF36uXLgjAZCctoaa6L9hzvRQwGSeJRA9LB60BZBnBt4cLO1sw2hXy5VxA8eloLDHbPoF6SHBvS/S5Y7OLuEa2zOTaPNdHumwwX5Z4+Y3bGI0JkDP0O4lESzOamvcrIS8drVFASB/DDyLZgMH7hU5ecVVXpUQ/i/fbNJFVNRapip+WdbbZ6MHp4HWpWGsLke+KK5jufpPdzmUjMPl4OpWvJxE3blhyfOoWMn7aDeT+ZA/yydmZ6NrrdBCFvrhnCdh53fyccP3g4FDGSpcyHwKlXU/ixi3DlEhtxk/zGjnWSubUljnIa7p617IphfcUn0N4vZJYdXWviuOX72USFb+SxIKD07HEVnNjg+ohXktvuKxJJg0wEt0xBVTzeIxcZ9/1F77wNXzyM18Hjd/68Y4poH+v9o5Jqw+sFdAKaAW0AloBrYBWQCvw/Sigf1D9ftTTr9UKaAW0AloBrYBWQCugFXgcCmgA/DhUfkLPQcfps09dxK/98j/CT370o2RbAojEIUfAu2okgpUEaGW0ZCwCDzclouK+JUiKolhccvnsDKOT++IKJGzhP4iSOEYn7iItM3ldNzGxrhsYBoGjim6N4xhOmCBJBrhw8So6/SHKohTYuV6VWIxPxLVLd9+qpfvPxHKxFLhrWIbEvTJSmP9j+CxdsOww5fhX7Uq5gbMc49EpwihAd2tH4NWq5viVS5kwm1HYYRJJh67jRdLpS1GW4310BtswTAfZYoSDV19GGEQSa0utpEuVrk/Tkr5VwrIgTmD1bko/8P1vfgZ//Kf/F+48PABZFSFpmhUSgduJPIGS1IswjA5DwjPGDDNWmqC+aVt0k0h93aGbegMxbTok6Uak29EQgEfayIhjRuryTzmAwCxDIBihF2N7+XmZFxJFzdpS6a21TOnJLWtq70q/KXUPoxjd3hCG7eH46K44XWezJS7vDXFxd6jcpn4A+p/7wx2sDAf9rV289eq38Oa3X8awGwGOg6nEIQcSJ80/i2WK1urj5rPvR9zfhu34AvK+8+VP4TOf/COkZYUiK3B8coTnbu7CDyxZR6NpCdcL8fTNKxhudRT4tSLpwvWjrkRc7+8foChr3N8/kE0FnW4iIJEaEejREa5AJtDpRKgZ3S1Q2ECR5lgsluIKdT3lVKULeDSZyVq6dfOGAEk6xwnlz7tk26aEbZsyR4wAV1HJPsKA17WG69oIgwCrmtHQc6TpUhzAdCF3t4ZYVyUq3l+MT7ZtlGkKprEvFgUmkxTcj8E47tdu38XhaCSwM4kJmrnZYiXR2kt2BEv/doJ+dyDgm5sFJpOZxFFzYwfvcY6Rb/6yHmp2YquNE5xLOqUVAFVObG7k4PcISVXUONMA6Ex3JSXg8Gwimx62e8r9y7GLw51u9k2yAN2zHB/HzPcQAm06fmG2ErPONTpbLHBweIR1w+dQL+VC5rkTbhrgfFkKwC+XS4HcEs8soHeFlp9DnYPvPbw/6aBmggFj5jkgQ4BuI+5fzt9skeLVOw/kftzd6mPQV9egnPMWBsOeAOyTo1NxRXNMfuDg7v1D/E//8x9imddP6Lv7D82w9O/VfmimUl+IVkAroBXQCmgFtAJagR8uBfQPqj9c86mvRiugFdAKaAW0AloBrcAPowIaAP8dmdVNWvAjHS2P2Q0cfOCD78U/+41/gls3rkmU8rnLlwBFwApagayqM7YVgMbY2LpQEC1hhzC7U4sU09N9ZOlMwCvdj1v9Abb7W5jM56ibEs2qQmARwFVYtzayrMTlS5fRHV7A7pVr0vnL/lR2B8tYBFRmKPIlTMsRyMsxCV0yDNWnK2NkpPFa4qcZgUwoSxBGZyQf+XKJtqnF0RwPtjFbphJRzUhgwq44SjDY2obt+bD8SK5P8mbLBeBFb0fNHrz6NZTpUuAZ/48AkD3C7ESV6F/TQBh14G1dhOFvoxzt4xN/+L/hc198UaAUgdUyKyRylz2w/SSQ4zTNGnEcCbjlNRLaeb4rLlwC7y6fB1NgMeGbOIAtBX05Vs4Lr/kcCPOFEiVtGNLrTGDG+VAQzRLnIx3XdEnS8cgu316/h1VTiZub46jLtYqPptSWJUB6Opvj6HQsTuJL/QDbwy66e1fghwlWRS6SRWGMtWkgrytUixSnR/uIOjEcwt8gRFMReoZ46cWv4a3X3xIgyB7fXvcC1mjwFy++KE7cdz93U/puX/ziS0hCE7brIIgCcV9yvm9du4jdnYG4vU07EOfncPsZ3H/wJh7evY3xfAnHNLCzM8Rwd4D5PMVsuhRHLR2nZZbDbBsMel00aMUp2+snODo8wXSykDhlwsbd3S1cv7qLk9OxzMFwZ4vcEp0wwIJrHZWAQddUDtoodMU9bpk2HOmW9hAFvqwVdlwzYrosUxG2u7Mj7vYqnaOoV8q97bjSbT2fLTAZLZAu6OrlNTOG2MaDwyPcPTiUiHNCed4XBOp02aroZEsioXvdrqxN3pvT6RxZmgsM5YObFDj3eZ4rV6vNqHZPXiv3/F/7bYaCua1cF9da4DI2O4Pr+AJ42aG8Newj9NUGBHmfWDE+3hTYynuUazqIY4HxXKdhGKCpKokpJ1hmN/DZZIx0mcp9q2LRuSlCOez5Gjru4yhWPc7SswxZE3y/ok/5/D2Kr2eXNQE+1zjHTm24zrj5hNCfNJ3gmM/jOhlNZ5jOl+glifQN89YhPO92u5IOkKelXLvn2Xhw7wH+9z/8LO4fTh/p+7E+2N+ogP69ml4YWgGtgFZAK6AV0ApoBbQCT6QC+gfVJ3Ja9KC0AloBrYBWQCugFdAKaAX+mgIaAP8dWA78hwXdeIQnj/rBqN8ruwP86q/8Iv7Bz/+cQEq6AnkuiX7ewCA6/RjLKrClWUmMr4qnbRDFkYApQpXZ2T4Wk2MFadsWvaSDK1efQpZnpC7iqFzOjnB69BC9zi62ty5h7+IN2L0BjJZxzYzNdQXm0T1LCEynHgGwch8zk7qBpLO2rYq1pduP8HcTIX0+duk5NRhxXKOm29ewYNOF2RtimaXikO10Oki6PXFMimORrlk6aVc1M51h+B3A9qTv9+HrXxf4y+ukLgSiEslsMorZlLhd07HhEwAPr2Bt+vj65/8Y//Z3fh9VUyH0XNSrWsAi3alhQGdjgLKsscxKiQgedBOBu3QU81LvH55ia7uHC4M+ktCTMZ87fBXfNQVmnjuAz+Og6fCVfmLXlSWjIB7jbSsVr0vX9EppWDVrib+Ou0Psbg2QZynqMhf3MN2YdGqndA2vVWz3Yplj0PFxYa8r8HLY3UG/M0RrGZgup/DdQDqkqWWRzpFNxwKQ1xZBrQ1DzKomvvHNV3B8egpzxejiHNNZKtHG21tbEhHd7cXY2e7jz//iJcwmE1y5tI3rNy9hbVjirL20N5TIbF4bgfKKEeHJFl788pdV3DU7Xdnh203w3AvPYJkWuHfnoUBBzkVMcMzAci4pxoAzwttizHCOoqoxX+Tod3u4cuUCkthD26qIYXHAEjhyEwP7bAOCd4jTN/J8BJ4CqXTrEqDTHUsATBhKKEm3MZ3i/W4HdmBjdPdNuHSM+yFsN0TTWpgcn2E2XWAxV855qYwWE62F+WKB77z2Jk5PTxDEHXT6WzL/eZlLxDHvxW6nLz3XXCtcJ9PZVNz24pYWdy+QZpk4nYMggseNF9L7a8umCcJmPlTVdyv3ER236pccjMY2UdVrzBZLed2lvR0B3QTj/D43gNAZTZcvY58JxuVrjMpet+JcFui86V3mBpH7Bw9VHDqTBghuZSOEA8/35X5QHeTcBAK14YIdzcYm+n2z0YMbMOhm5rVKLLgkGCgAzLHwnmB8PTcYnO/iKOsKB0dnuLt/jB12jQ+6otHW7pbokWU5qrIRd/pkPMYf/uFn8Nr90aN+K9bH+5sV0L9X0ytDK6AV0ApoBbQCWgGtgFbgiVRA/6D6RE6LHpRWQCugFdAKaAW0AloBrcBfU+DRE0Ut7zuiwHkc66M+OP/REvkOPvqRv/tMgbwAACAASURBVId//lu/gSsXL4pjVHoyDUP+JDCsW7pFCXUVNGTkbCdMMF/MlUNv435dTk4wO30owJUwhz2kt249j7zIBJKdnJ5hva7FJbwz2MVT159FOs/QtCt4SYT+cAA/CBSIlfO0WK0qlEWGPF3KedDSxUjHX4vWsOU5BD6EweKCrGsBVwSedBGmNQGUjU7SlThjDoRALel1EXe6AgElRraqBYwyJlZAZRjDcBKk0wkevvY1LKdn4gKki5YRzYz0pVtZIpDpZHQ92I4HN+7A7ezgwcMD/K//6n/E6Wgqem31OwLWTs8mWKTZBrpZArptR8U6d5MQcRTKsUu6QPMcB6cTXL+8h0ESohtHSMQRaamOX1O5gFWEtCGAkA9+jRCYD4nEpZN3RRf3Ws2ruH+Vq5QAuF6tMV4ssLu1javXr2B0fCRuZbq0xaFZlgJHqSf7YtmbG3dC6WX110CSdNEwNtqS2lTYBKB0oromysUUWVmjMdg7a0CNsMXdew9wfHQsLyBcPjg8w4OHx3jmqVvSEev6Dk5OFzLuk4MD9Psxrl27CD/wxakbBezfNVTX83otcPC11+8jS1PRxXc9gdjU5tK1i9JFfbTPiOFGdRATLDo2VtwkUJSbaOFUQDD7kAnpb924iZvXL2M6PUHgce21ci5GZ6d5qRytrole1xMtAscTN24cMrLbRL6cCUyna9XnerIdhDK/jMH2UBcLnIwmMhfbW0NUKwtHh2NkixR1vZJ5Y7C5KNZC1hjvz5dfexNnkzkixqd7gWxKqKsCRZFLL/Fwa0d1a3uurOnxdCodu7yH+V7CzRR01FJbuu25rtkDzTMpw698JtCZY2AvsERbG62Mi3HajE9e5BkSdg3T+RyEslZMm6S6Vf3b3ITBDRJy36r7kR81i3MZV+5a0rk9mc0xn8+lz5fnlk0KayaHuxtI7CqHPR3GArHVGj/vweYmEc453e10E1eFcvvzQ97Dat7brYqXJgTmBohNnzn7sQnDT8Yz6c4myKejmO9DAq4bzneL6XSKP/nEn+Nbrx9uZuRRvxvr4/0NCujfq+lloRXQCmgFtAJaAa2AVkAr8EQqoH9QfSKnRQ9KK6AV0ApoBbQCWgGtgFbgrymgAbBeDrBNA7euX8Rv/9N/gp/+yf8QZcmoZkJWBdfqjeOVIIWgiBCJn5vrViJnoyQRoCW9m0WKOh3j7PRYgMt2b4ButydQjD29ynU4E9h55eJVXNy9guVIOUSdOIAXBQKkGC1LaEoXYU03Z5mKC5GOP6xrNYbWwBoEsiaKvMBsyd7WUuJnxb3MrlHHRdTro5N04PoBXD+E1+kIAOTx2lWNJksFktZ5LhDQZ6R1mMD0CX9nePDqS8jmE3EYE/jyhQRDBFDs8SVwI5wigKQb0mEfrh3jU//n/4E379zFZLYUmDnocgwuXn3tTenhlc5V9v8ShDmWgK0kiSROV/pW6aRctTidzdC0wGwxx61LF3F5bwu+wDgF19iLSji7sTRuOoEtGOLaBuqqEhcowSWPx9cwxpsaSZT3qkVZNzibz+VuuHVjD4NuiHXT4visRByHAgupF+e5NYEajEe2FCxsCLBNBD6BqylA2+S56xYeo6xd1fecEgIzftlY4+xshG98/RWYa8b6evDiUMDg7duHEpHMyOBqbcAOerh06QKqxQSOa6DXiQRE9vsJwtAX6E2YXVeE/ibuPTiEba7R63VgGhbGswWCwMdwqy99u9kiU9G/hYpt9gJfYF62cThzXXO+6qoR0Pz0zeuixWIx3QB7E3lZIc8qmIzjdpTuvqfAZCcMEYeBdP02dYV0sRCYGYQxuv2BnMvzHfg8dxQinU3w8mu3Jdb75vVrmEwLiVQmQOcH54lzy/uQzlVCyfWqxcHJKQ5HUxjs4pXnNWil47mB7fqIOz2xDBNmcv7PxoztLuWeUvBTgWCOx9iAeT6fTmhej1TmGlwr3OBgql5cOnPXK3HDcu0StEr4cguB7Z7cByYcj1Ho7KC25IPrlNdHoCtO7fVKwVeuTbAPey6d0sqtawhI5+fs4GU0uIqCZvS5+lAAW+ki55M4dHb2mpIYkNH92/ACGG2u3gfaZgWDGx7kHlBrX/Ubr+S9TnqcQRd4g2WaC5yOwgihr6K19w9O8dnPvoRvvvZQ7in9eGwK6N+rPTap9Ym0AloBrYBWQCugFdAKaAW+FwX0D6rfi1r6uVoBrYBWQCugFdAKaAW0Aj8IBfSvsn8Qqj9h5+Q/XHpJgP/sP/2P8c9+89fRiSKURb5xA7bihhPXIzt56bwlfKWDtK4F5NCFyMhmQjs6EQOrkQ7W2WyKbpKgH0fodrro7uyJg/HVV74pTrvtwRAXrzyNOs1Vh23kw/E9ATyEMoR6BFsSWWuqXlySKcbccgx0YTL6mXCJDsA0zwRK8b8J50imbMNG0u8LlIPjIuzvwrRbNOkMDZ+/WKguY76G/aZhjGC4A8PzsZgtcXznVSymp+IapcuYIJtuRj6Xzl/CRbqSJZpWQBe/FuGNuw/x9a99RXpFCaTYnSsdv46FNMsFANN9SYRNoEnIxZux143RSSIBrULUWyAtCqRVhfF0hisXdrE76CKWmGHl+OVYjA0APteLAMsyrI1bm7Crkc9XjYJ6yuGpopjJyvKqwqIokcQxbl3bQjof4WvfvIvO9rtw49o20sVIxkegxxhvdvUSjFUVV4QBG2v0klgAYisuy0qilrtJD0m3i3S5wDJPpYOW7tq37tzHvTv3EdorGGjgMYaYztk4QZatMJkvkecNvM42rt28gdHDO/K8MHQFvvc6sTjXk4DduwbKZo2U0dp5Ds+hE9QVp21RKDc7cSA/55joYCXMpzuW5z0HgkVVIM3Uh8eI5l4HvSQElxJBI+OL+fqmZhR0q4CwoyzPVVXImu3GITpxpBzxgFyv5XoIY8YxK1DpehbGI/YJGzg+nUrk9LVLO9JjnOYqNpmwlk50tbbU5gCuEfb0GjDFzfvK3Qdy3f7mvuDzuW7YOwyuC25Q8D3pfz4djVGV7BJm/LHq0CYw5bo3DOW6FXhPbLpm5DPXloqKJuImBFYbQlYSfc3I8HPXOcFxv9dHr7+FuJPAcxzMpmNk2ULmipsjGEXNa/C8UDTk/cz/LpsCs/mZ9GJzCMo5bqLhZhODgNeVNS5x7hK1rtY7xyGOYFnFdOv60oldsl+5qARy83i8Xm5SIRhnPDU3hxCq86HOU0s3uXKRQ3qYZ/NMNpUMGQXdthiNJvjjT/4lvv3avmzE0I/HqoD+vdpjlVufTCugFdAKaAW0AloBrYBW4LtVQP+g+t0qpZ+nFdAKaAW0AloBrYBWQCvwg1JA/zr7B6X8E3Zexzbx3DPX8Nu/9V/gIx/6IJpaQRFJYiVMobt3RZhSC0xjzHJTVeKUIwjz/UA5ChlTa6wwP32I42N2ATfoJxF2t3ewd+WauErT5QzGqoLVrtEZXkboJwryWkCaLjFdTBRM6/TgBaHEzdKZew4u2SXKE9GVyk5a1WlqCKAj+LF9AjBTuf7aVjpECca8pA8vilCnUyzOTjGfjJgPK52pBIEhnczsYfUDAaL7d++I85fASNycaY7eoAc/isVh6RBMiVuS41HdqtSDkPu119/A0cmxjJEdorP5QhyZXughikMcHZ6JC7bfjeB7nkA3Am5qKTHXmyheRgMvsgxJ7KNZt1gScFo2bhAYErxadEfa4kqWnmgCL0ZgSzS0Oo4cS+JuN7hsA385vwTXLaOKyxLlao1LFy/CtRt86lOfxr37JX7tv/4XSALg6N63ZXwSkRsFEvG9XC7QwhK3p2fb0uvKftfz6F+OR0V282uVrCOCOJ5rMl/g9u07mJwdIXAMxEmM47MMTz9zA8PBENNlgddfv4+w08PVG9exKpaYjyfSEZ0kIQI6P6s5hm4Ln9feHaCwPNSNcn+btieOW8t0kGc5JtMJyoIAdI2S0cowEIQBbNdFGIQCCQkSD09G4qgm/COwn89nWK1qgd6y/ggK2Q0NwPdCca6vqhJZthR5Hc9Bv9dVcckC59k77cByHNTUuK5wPJrhwYNDdMIATWvi1pVd7GwPMZ4zKtpFtkyxTJcSV9zrdiR+mecOeC94dPQynrrELMvx+p2H4L1L6Eq3NTdicO2vWxWRTAf8eDbF2Wgs6+Ic/qpVYUhk+dsh07LxQkUjM4qZGww4d+IUF8zPJWxKj26el3ACH91eHzt7F3D50lXs7l2STui6LHDnjVdx/95tWY+qu9eGY7Er2ZF7RN5X2CldZDgdHcnmBAHStKpvcqgVAObGCsJn9eDmC/YCmxZncOP+rkvpBOZ5JNaaEdEcuzh6S/maCMIHEw2qSq5PvYdwU0ID03bFnc7u56pSncXUczKd4/Nf+Cq+/NXbyGveQ/rxmBXQv1d7zILr02kFtAJaAa2AVkAroBXQCnx3CugfVL87nfSztAJaAa2AVkAroBXQCmgFfnAKaAD8g9P+iToz//GSJB5+9md+Av/0V38ZeztDVCVjoNVD3KOtcgETotWrWjkrxaXoSDQtH4RFbPVsFiNMR8fSSUroQjDV728hDCPs7e5gVeUolwu4fowo7KBtGgGKBMD5uoZhm9jZvYQo7iCIlCP23PlHCN1KN7CCnYRyKsqW7MuC5fvy9YqRzraCYgREJMx0thZz9rIqwM3vsWfUMC10egMEUSzw7eTkWLp/GcNMkES3KzVgnHXc38L27gU4NvtBG+knXtWMnm6k65iPg8NDPHj4UMbcrhtxJhLSBrFyQB4cnmIxn2N70EEY+ShKumlX8AR4Kc0JpulqJMgl6G3WjQBgXu+wS2iuHLzs2iUkO4dehO6EgG87fVtD4nv/Hw/G39IhTYelbUsHruE4iKIYL7/8Mu7ffwvHJw0+9NEfx4c+8DyKxZnMI13PdJUSQNKF6vu+wHl+MPqZkdqEjIRzEv1LOMvI4aaRrwtAxRpFXQmUnM0mEkHu+y6m8xz9Xg9JJxGn5Wuv35Ne1sFggAs7W9Ltu65yGG2N+ckxum2B0FjDWjdo4y4yWAj8AMPdPXT39rC9cwluwPnMcHx0gJI90dSP63m1EkjbHfSxtb2DtekiXYyxWGYIQl+kmk2nmC8W4toldGbkdV3kqIs5AoL6oCcRzHTEplkKh1/zXERRIHPie2rjgepSXiFLM+RljbRo4FFHppmbJi5fuYLxZCaduoTmHCPXLaOwufkhDBmL7qLfGwhgXi5SpbFh4M9f+gaqqkG/3xHnMQEtUW3VNAJKCTrZuz2esGdYuX8FkIubllHN7GVW9w7XOaPQ+RAHs/BfglllRafzOI5jdOKuuLrDXheeF6A3GKDf7YvLmc8s8gxHhw/w1puvYTo+e3vZhX4kkFaKhWVDSY3ZbIwsX6r1snEgixtZxkinPRujCaG5pLnBwhQtOCf8HtdTXVeyLnly3vd0PvNe4P3NNcoNGIz75n/zzHzfcC1TQH46OwEIpr1YYsq5GUI5i1uJ+b77cISP/+lncXQ819HPP5i/sfTv1X4wuuuzagW0AloBrYBWQCugFdAK/P8ooH9Q1UtEK6AV0ApoBbQCWgGtgFbgSVdAA+AnfYYe4/gcy8Ctm5fwX/3mr+EnfuxHBQadRwVLp+4GAPPzcqXin+noZB8o3YmqU5OxxixVnaKYn6EucywWqTjrXM9HnzBvbxe9boImKwS00OmYz+fwwwhFWcEOA4k0DqIE3cEWwjgR+GbZLtZNjYYdwA1dfgokqbhXOnBNGLaNtWlhMZ2gKQsFJy0bRZ5iPh5hVRUyXro+6eokzBYn7KY3lfjr4ME9ZOliA51M5Sams9iyxenc3b6AwXBHnL7SMVpXG0zcYjmfYHxyiDzP8PVvvazie9uVuKUFrbFzt25Qrxo0TYWILspOLFHWy0Uhx6OzmG5b6Qemi1ScxQTeyqWqelCVI1PF8LL/VDmAScEIv9ifqiBbI9G/HDuBoNKrFSBMuE0Hq2k54p6mG3a9MvDpz/05bl3fxnhc4dLly3ju+acEyJ0DNDpkm3olEJXzQuB2/kbSVIW4rjkmuk8J5vhB12iZLiWKmoCaweIrQjaC+LYVIFdXK4nhjbtdWK6D6WSG/YMTLJY5tgZDmcOzg4eYnZygrQpc2+lLpG+ZZiibCjOuHcvGYHsH/YuXcPNdT8MNYxUDTLjXEk4WChQy4ryupb/68vXrWBk26oL9wCss0qU8j1CXsJCubM4FHatVPsUqnyAKA/j9izDpOq7U5gDTdRR4R4vA88RB7LI7V9a4mofe1i62di6gHp9KDPTKDeFFHdx587Y4pMuykAhjOl1lTmGg00mwvbODfr8vEJzx0HRbH5+c4i+/8i0Bx888exNJFKrrNAxxtQa+L8Dz8PgYk8lU3ZsGncEqvpxrgPcLdZHuatsXoE/OKps8qlI2fdB1vLt3Ab3+AFEUIQoiuc4wioQcc/55PHZ3s7OXmyImkzOcHB3gzltvSJz8ORCX7l1wY4Ap1zqenal7d+PYJdAV3MyNJITT4hbmK7iuTbmuMAw3vdkKUnNjAh9cV0wp4Fzwg5tECP9H06m830gENwF7kSNw6PitMZ2eyb1vmOwc5z2uNmDwmsbzEgeHM3z5xa/h9dceoNxERz/Gt2R9qvPYAq2EVkAroBXQCmgFtAJaAa2AVuAJU0AD4CdsQvRwtAJaAa2AVkAroBXQCmgF/j8KaACsF8XbChAWdTsBfvVjP49f/oe/gDAI3gbACrCsUTXKFSwAk65YQhPHRhjGAgT533wYdPhOj2GsSkzGE9TrFrYXCMR59pmnkUSx9MSuqlo+6KJ0w0g5Ex1HALAXRuj0hwjCBLZrwfRCrGtGvBIg0sXJfmDVUUqIRPhD+EUnX5llEkW7XMyQZ5m4/Qih2GFrWS52t7cE6NFx7Hiqo9VyPOzvP8D47ERidxVMJVw1BUNIlK3j4MK1W4jingAvDoDH5p+26wmEOn54F+nkFJ/5/Bc20dmNjHVVr+CHPmazBZKOD8dldzH7Vk104liAFyGgOGctjvO881T905LfU5G86s8NKduAYQWDFQhWUJgAn327fLUCmYz7VY9zlyVBowA5x0G5bsWR/fnPfxk//pH34dr1mxifncqxCM3ldYy7Xiu4Jv9NkMtIbkJF10KxyODZrsRac/zUj/B0xbju2VSistfGGvPlVECm40dwff/tPmm0JqJOgiCMsFzMMZ+lmC2XEskrurB/msC9rgUaE/RVRYHTo0PcvX9friUrGrznfS/g6lM3xd1M9y37f6tyJWA18F24loV1pdZfPOijtzcEpzydpZiMZxKFLLCyXQkM5Nqu6wJVdgKjyZH0tuB1dgDTFf7IubccQsSVXKvHKOh+B56n+nXLLIfZGti7fANelODgrbcwm6fwOz1xsR7sP1SRy4aB2XQua9X2GFNsiCv6wsWL6HQ7OD46lLFcufUMvvqVr+Ezn/+SrKn3v/A8LNvCYrFUccqmKZsLuGng+PgUiyXhu+p/Vi5c9mNbMu+AhSjsSpwzNwEQ/HLuCL47nY50fCdJR+LYGTsuUcvs/+aaogOcGrOjmE5a15W1kecpZtMJ7t+9jdPjQ/kadWRaANenRIEXS6TZUsFfgl61yEUPAdVQ199uun+5zngNdEXzPmb0NZ/I53KDgdxjTCrgpg7+uVpjLgB4JmuH95jn2jJuYmi+f9VNhSyvJEI7PE8ZYIx9lCBvDLz5xn3s33uIl7/zBh4cnDAxXj8erwL692qPV299Nq2AVkAroBXQCmgFtAJage9SAf2D6ncplH6aVkAroBXQCmgFtAJaAa3AD0wBDYB/YNI/mSd2HRMf/nvP47d/89fwzNN0fm66ZQ06QFvpAOajZBewABf2yLID2BewQvhC2ELUODu9D7MpsJjPJGbVcnzp7nz++edV3CtpynolcKyp2BVqI4jCjcPVghsGEsnc6fUFAtmdPtZFBsNx0daFANp1VaBkhCxdryak57UqG4menYxHcnxxzTqeOCId2xMQNeh1MZ2OBdgRMHe3d3BydITD/fviYGT3KK9DInUJ1DawkZHRV289i05CWOZJdDSvWwAxo6QtSzpGl2cH+Ff/8n/B2UzBp9B3JAL4qVvXkKc5xvMpoiTC4fEITd3i1rVL2BkOBKapzlRTgB6dkiruVkU680Q83l/9t4K7BM+MwmVssHJhKxco54PAeNWoLlaJzd30ukoHLJ2mpgEnCDBJCwy2tnB4cIKnn74hbuu2puMyQJx0UKSZwFYBaJsOV0aBE7Aq/Q1x5LqOhziMZGOAerRoigL1YiHQtrWAebaQGGmYhP3qeQT17AKOuJmgXSNPU3FG8xrYjRsEgcwhiet0NJI4cvb4ZowNT1Nky4WAyXq1xvbeHkzHFQ35YAxwStDnOvA5rhXdvDnMZg0/ibB9/YKA8uWyEEc6neg8PiO4eV0SN14WKJaH8BwT8eAibD9Rmxq4tmGIa5tgk5Hfnu8giQIaZRUgNh1E3T6apsV4PEGZl1gTMnPjgGkjy1M5L+dmOpuh2+2ouVu3uHLlKgbDIaqmxP79exhub+Pas+/Dn33yE/jSi1+V5773+WflnlzMl0ovx0YU+siyDKcnZzIvhLNcA4SjfHAdOQ4j0H0EQYQojpD0euI0psuW98D52uPGB+UgNlEVJSxbRTCL+3vTqyudva73dvQ452Qxn+C1V1/GcrGUjQ68xwnKuZFgvpgIgD2Po+YNzHuPGnL9cjMA9zoQ2qu1q2AvA99d9mW7NmyXa8cQhz3vO74frVbKAcxo7KwoMOdmkLqSTSecf44jr3Kcno3E0VxWFTpBgDjw5Xxu3BFXNv32r75yGycPjzCZjHH3zj7evE0nsP5r8zH+7aV/r/YYxdan0gpoBbQCWgGtgFZAK6AV+O4V0D+ofvda6WdqBbQCWgGtgFZAK6AV0Ar8YBTQv8n+wej+xJ6V/4gZdgL8Jz/9Ufzjj/1DbG/viquUQI4QrNl0iAoAlh5S1T0rDlG6YQmAW8AhqalzZNNTLOfjTTSriSvXruLChT1x+0k88mqFYrlEkRbwgxgeu4QNfo/A2IYfRRJn7Pf7COIeYAVoLVr+UjTzMXJx+KqoXkLCdLHA6dER0nQBw2zh2g48NxAnYH9rgO3BDoL+AGcP7gqoC+IEg+E2ZvMZ7t5+C3XFiGACVkugL0FUKwZFBQFNy8aFKzexd+kqLEJiiw5awCLconOZnaV0gZYFfv93/g0+85cvSgRwFLjibnz+2RtybaeTKZZZhixjDHSAbhJJbDCjaunUJdwifBYXLSGhOJf/Kur5vJf1PJqZvagcpwBjUwFV1YGaYTal/vQ8Mq56JVCVc0ehGQvN3tq160g3rR/40htLSObaJgLXQ0CnMx3FBGyN6n7mRgD+SbirOlrPI6kJ+CzEUSza85xVldMyDuQ5PEJS20Jal6jFianMzOdd0uz/ZTQxndn1BpK6ATcOKD0I+Qn6svlCXJ+EzPScl3kucNALPRkrL0+CgwnNGQksY+Tna7TNGnWWoclyFGku0eRbl7clwrmVKOCV6CRhxUYrnc0yTkYMlzmCyIcXxtIp7XghBjs74pZP53MwAptw03YYBa0ismH6VBp1TSdyIX9yPhnXTJ0ZO8z+6/l8IeA4ywuB7mmaYdgf4l3PPStxy2/deRP5co53Pf9edHtb+MQnP4nbt++g0+vg3c+9Gw/39yW6WnqrRVM6XFdqwwCd8nTfbtzgBNGcs35/gOHWrvzJczB6m9HmXuDLumNkMv9X1QS1ajNIVVVqowLvEZNx4LVKByhL+BuXMGO3qSO7tvcP7uPenTtY1dxYYavC4XaNyWwkxzx3rnM9MD6cG01Mg/2/Kp76fLMDYTrjx/ngvRAG3Mxhytph9y/hMe/DmpHyBMJ1JWusbOg2Zgy6JTHZqtO7xng+Ewc+O5pj30Xo+TAZyR13JRqb6/v0bII3vv2mRLtHcYIXv/QSvvPmwduR50/sG/kPz8D079V+eOZSX4lWQCugFdAKaAW0AlqBHyoF9A+qP1TTqS9GK6AV0ApoBbQCWgGtwA+lAhoA/1BO6/d3UY4B7G518LFf+nn8ws/9jMTAngNgojA6IwmCVX8uYRb7Zem2tNE0Ncx1C8ewYNJpWheYTw+RM/K3bvEjH/yAuA3pHBSwzI7aLEM6ncH1Q3H88usEkwSlTuAj3L4qDlXDDgEzQFtPUM0eIJuOUOWVuBwJpRazGbJsIRG2fD0BK+Nxr127CsfzBTp1u0OcHB3L53HSRW8wRL6Y4+z4CKdnYxRVBdd1YHvu253GdDh6fqB6Xi0bUWeA6888B9JI6dYlnGQ47sZNK8B4tcKnP/FH+L0/+GMsswK+a2HYjfHMzSsC2pZFidFkJk5GQWybrtNOHCKJI4FbjueIA5vXIl2nG+wkQFhcs4yBNiRWl47Pc4cwn0ntxETZrjEbn8H2fDQ1HcEr5RimA7asZS7pDM3W5NMGep1EObkJBxn767io6xL2Jra3Yi8sX1tVoo9AfInj5jqgY9RGs24EZHNuBQwTIjZreHUD1CUa10VlGijqWmAlYbtEXtsWypw9yGvRNJ3NRRvbd2AQJjMOeK0conVVi/OUD4J/6jMbjdUGAnEj07nN7/F16nnifiUs5HUXJbLJVPqD6cQ1bRMXr12Bt3He8rmMFOeGAMJCGHQ9c54ccSKb5ko6gznne9efkZ5cg8A9XwBNKXMhUeWtAdYOm6aClecPbpzguqWT1rc9AZXj8VggZlnVArrpZL118wauXr8u8/zaK99Br5/g+tPPYo0AH/+D3xPwGSUxrl2/jtdff0PmQhy0hKiOjbg7gO+HSHlv5EuUZQ6jNbF38SouXrqMTrcrDmw1DwreE+L6QSQgvuKGiFb1PZ9vNuB9wHu+LAqZX649gm3Os+dRGwNVWSBPFzg5PcbR0aG437FWjnO622eLiXTxEu7y9dIxTtAutgn9PwAAIABJREFUS5qzzs0O7PhVmx7O4bNptqp3mptOeL9ZfL0rMfCcL0LmtCikc5zrlOC/3LjixUm8cfRz/U6WC/iei9DhhguuXQeWF8F0XdlEIBtaVmu89OI3MD8dSYT0bDrDH3ziM6gqtab04x1XQP9e7R2XWJ9AK6AV0ApoBbQCWgGtgFbgb6OA/kH1b6Oafo1WQCugFdAKaAW0AloBrcDjVEAD4Mep9t+hc7Fe89KlIf7LX/8V/Ec//mPS9UlIcw4PCRJrcZFC9XoyRth2VB8te4EF4CjnIdoSxfgQ6SLFs+//AFzPFbes9AULJC6RzxYo8wq2HyCME4RRDNsyBAr1rjwNO76owF6To56+iXIxQTbPMJ1PpGO4aapNNHEr7kBCv7pucf2p6zRqIu70BPaMTk5RVw3CIMRgew9NnmE5PsNoMcd4OpfrYdwtH4ReBIGz6RSdwQCO64s7l1HPyXBb+lylH3ilonHNTdww4SMB8zdf+kv863/9bzCfLxlWDZofn3/6Jra3BrA8C1lWoCzonuTZ1LgFKG+crnTjbg0HG4iqXI/ihtxAMdX3y68T3DFrWMF5BdkITW0BgXmRyfUQq/H71J1QU33eom4hsbaMAK6KGousxoOjY3zgPe9CP4rQVKWAxrJUwE/6g3k8AnyBsOprHIfEALM/NnLF3W1sIsQZkewWJZrlAnang8pxkNWVdO26jiNA7y7jjXs9pT/nLy+VPZjzuYGCKiJYxZAzjpvgkufl6+kKZow0RbE8F0EYyvcJ0LkpgGPjfDJWeV1WSMdTLKdT6Z8Wx3Mc4uKt6+CqJkjmtbFvln22k8lEgH8YhcoNTihOp7QXoDvYkftjtSpBlMrobMJfasve4bohBDcRx4nAbh6XjtrT4xOZh61BT9YAx/rWW/flHqOje2trG88887S4sqeTKaoyx+Wn34XBznWkywpf/Oy/w+HRsdxLFrtxPU+gL2eHUeQEzow3j/xEzkMH8OUr1zdd0Nx8oZzNPJfEO9u2uKF9P5b1I9HhqwZlsUS7gflvQ/Sq2oBZU47B+O2mKZHnGWazKcajM2RpKmCYYJbX7ViOzPWqbTAanbwdSc65O19TBK5cqezDJmxXGx8Uj5XeYgJj3id0VnNzgOeqe9KwBPYulynmi4WKqF+3CrJzzhkJzd5oOuVb3hOFOO65gcFnekHLtWzCZqcx3+vknBbYNr5/cII7r7wJnpGR0n/0iT9Dnuky4Mf015n+vdpjElqfRiugFdAKaAW0AloBrYBW4HtTQP+g+r3ppZ+tFdAKaAW0AloBrYBWQCvw+BXQAPjxa/534oz8x4xnAzevX8S/+G9+C+99/rlNfCukW5YuTf4pAIkAahMTfe5mJbjj1xSsBNr8BJPxDO/9kR+BYbsCqngOukTXjGrNc7QrA2vDFgeiG7ji5vOCCN0rz8EwVzDqpcTr1sspjh8+wOH+Q5xNxuL+63ZicYIyjpbncwizfB+97YGAzjDpoM5yFfNbr9Ht9QW0LqZjjE7PsMgycQ0SNIrTkUCNfaYAFoslnDBE3OkIsFwul/CDABev3cTuhcvKOUgX4nlfMK9svcL+/l389//tf4fj0zNY7QpXruxiq9/DlcuX4HkqMnu+SJHmhbxWPVokcSwQnfDNcW3s7e4KtOJTVBfqX0FgBY5t1RdsM7baFhhGLs1IXk5QRThOWE+X7ybCm1HBhHNyRvYrswM2ibGYLnAyWuDCTh+BZUhfse/z+hQUJ5w8d/WKQ9tyUDL2WMahQJvv+WjNVsApI3kJPx2C4TRFm2Wwux3Uvo9SYoIBbwNo58upuDn5YBTwSly+yuUsUJ2yMp65zLGqC7hBRyKbxQhNMG0YqItcxmj7nkBZWRNNLTCSkJOdr/xzXTeolhnmp2cqapuOc8eWed66sCswkQ92WxM0FxWdya10FHMNNGsOy0JBJ/d0prqFXRvrZgVuniD4VvHWEkSt5k9c73TV1riwt4fZfK7mY9Ug8GPEvQE++7nPCcgf9Hu4dv2aQONVUyEvcmxvDbFz4QL87jXcuXMbX/3SZxTMbhqB3LI2HNWXS7erE4QIowS7e5exe+mKOG7LLJP7jtckncPi/DUlJplwlLHmhmkjCCMFq1lv3dJxnaGpS7kmRnCLk1ailys0dYX9B3dxcLi/cQKruO2iLN7uDZa+YNOCZztYpgvUTbnZMHD+dqgcwIS2luXCsX21NsVBTq3Xqmea9zY3GBD8Og78MJQNAtygkOeldA0XVSmglg73itp4vDct5HnOrHYZb+QF6ESRHIfnzNMS67UBLwzhhiHW3NASRUjXa+R1g6PX3sLRW/cwmUzx77/wJeSpBsCP6S8y/Xu1xyS0Po1WQCugFdAKaAW0AloBrcD3poD+QfV700s/WyugFdAKaAW0AloBrYBW4PEroAHw49f878wZ+Q+awLXxgfc/h3/+27+B65cuw7Atgb90053HQLNb05E+UNU7yihZ0jp2j6o41zXK2RmqfAk7CPHMU7fE2EmwRRhDpyif6zgefbKww0S6eQkSGf3MKOm6mEt8cZ0ucfTgvvSH/t/svfmzXVle5bfOPN35jZqVUg6VVZVVBV0MwWCojq5gMGCgoaG7q8OBf7EjHP7B/kts/xUmsCP6lzbtAEMUUEUBNSRZOSmlVCql9/SmO9975qljffe9ygS7o4HKQZW5b4ZCqffuPWeftfe5erqfvdbiCcWMahBoubBtuk4Zu6sgZWtCYE6/1xOwmMYJeuw6DQMBkWWWYTydYbmO5XqUM7bddO9aAqSyNBWw6nY6MAimHQ9BFJGEikt1tHeA4e6hnJvwVblyDRlHEa/wP/9P/wvW6Qqh7yOKfOwOenju1k3peiWoi5MMi1UsTkSCRYI1AjlbHNU2Ao/uWAvdQUfgm0O4R9BHxzGBGC+eUJFAE4ZAXMdUTl+6ZSkQUSTdnOJIZTxunotrMvQDuUZ2pvZ3dgUaLpcLiTJuyhrr5Ry+Hwj0JPDmgxBNro9OV7pGCQRLRiSrWGrqI19kfjAaiWpmVLjFbmi6MdkD3OuiCAJUdDobJlbLObkcaoJc/o/07SonbV1UT+KxVRQwAWSmNg4YDkqJrlYuX65BAYi2CddlRHGptHQt6SwmsFR9sibKvECdF0hXawG/ndHoCTD3wwAe1wgVN034nQiuZyONY4Qd9uS6AkYLGZsCusk6EXcqz8H7QdzRlepZli7cohCNZN3Xlcwho9WpnR94mM9W6A1GOH70SNYfe7K5AYEqMnab83Dl2lVEHR9uEOEbf/EtnJ2dq9hvGaZyY9MtPNzdw+7+JXR7A4GpPBejsLm+6DyuilLANjcOSIw2e3jZZ+0EMh9y/zSlwHs+6J5Wcd6b+WQ0dpnL5onjo0eYL2ZPYrZ5vby+bUQ4r4V6cxzsPGYbM+dV+nw3bmi6jtNkLVqY7FV2ODa1EYDnHA6HyLIYWbpGVRQSwd3pduEFnoDqummRZzlWq5WcN8lSJGlKjq4iphnpbjsC6uk6d02gF3XRj/riVl8sV8iyUhIM6Bo3Ah8p7wVeJzeyODaK8RzHL7+K2WyB777yOh6fTH9o3sd/yAeqP1f7IZ9APXytgFZAK6AV0ApoBbQCn1QF9A+qn9SZ1delFdAKaAW0AloBrYBW4JOjgAbAn5y5/FCuhP+o2ek4+KVf+K/wtd/9HXTZGUrotYkSJn0S5ysBIGOdCb020HFT6KlioKscZTzHW+88lH7cGzeu4Ob169K3S0BMEEXo5/pdBKN9uA57XVtYpoF4OcdycoHZdILAdQQEE74SADdGK0CTmFOiYE1T4qDLqoDN+N4ix9XLl4VHWo6H/Ru3sL54jOXJI4k6Luk6FOUM5HkukKwsFUCmk1RBRxNmFKBxXXhhD729fZTrFRxlTUR3sIPhaE8gnYp/BpoiRzof43//X/83jGdzGa7t2ehFIW5fu4Qg8AREN3WL88lUADTPmeclojAUNykhJl2OvEmDKNhcn6EcngTuBlDWDXLCaDpYfR8hNShL1G0Ns4U4RzkmQlhCSDployiUOeL1VYS/A8Zbuzg9v0DA+NsNPK6rWsV1C3Q2N7HA7ZPu3W1vcZ6lomEUdtDvDcS1PJ/PBOiJ25YX3zRw8wygboGPKuoA7CUuMqwXc3HrloSRAo9NpX0LcYbzPDJDjApuNudnnLPrSkerOJkNwDYtWqRVh7NpCpgt8kLGw8hgiY+WMaleYo5LXkOA7AWwoNzVUdRBUsRgQDKfYxLWsyOWes4WAoftyGNIsLjfs6yA0RgCx6Wb1nGle3q1WAtEpo7sGZZ+W6GaasURNEtncsVo4gDdwRBZvN50OTNwWO1uYKc0na6XbtxGrz9AW+X44z/8D1jFdHBzw4KB0XCEw6vXsLO7B9NSfcn8Os/LR6fXFZc6Hbvz8VTcyIT6jIEWZ24QwY2GsnmDPctpPJXIaekMliE3Eqc8mYxxdvoYy/lc5kh18yqnrrizJaK7ltdQS649wlcel2uR5JyAWPX48t43MRwNcfTo3U2fsCfu3y2I5vrh5pC6LSUqnsfu9wcIe12JLDdhImFv9GZ8HAeTCfKiQLXpiFZ9zg0enZzJPXDl8iHC0MegN5I+6LPTcwH9BMng5pUoQOm6KNm97ahNCqFl4uFfvYzJozMcn53hr7/7GopSu4A/lL90/u5B9edqH4HI+hRaAa2AVkAroBXQCmgFtAL/eAX0D6r/eM30K7QCWgGtgFZAK6AV0ApoBT5aBTQA/mj1/qE8m2cAt6/t4jd+85fxL/75PxdYJ92x7PslgJJOTlfgK0Eme2clAJeOVsIhQzkUV+fHePfoWJzCWZrjypVLuHb9ssC4bhjApAO3rOFGPXgSQUunZoJktcb44hye76IXdcTNSeAj8KypJfLVZ5+nYwvgIWji/wdBKI5S6Z91XBxcvY6mLrC8OMNkPEWc5RIzXda1uAXpVjVaEzWdjuJ4hABtAkTG6dK52u0PYBA8lsqZymLf1qSbc4iD3QNx8ibxGpOzY6TzC/zFn30Ldx8cwTZteJ6DKPQx6ncQEQD7nrg/13GK1TpFzvNDdf2GAUGYLZrS4cr/RjsD5S7dRE3zdXRkD3aG8PwQpmWj2+2J+zheLVUXLaOsww4M05JI3LYlBFUOWsLUkB2xURfHjx9jtlhgfziQ2GuBYXQ/intTuY7ppNz2/goUlF5VOrjpPA3guh5cuooZFcy5bHgupZPnujCyFNVsKmDSHO6gME2kyQptxes2pW+VD7qS2QFNt2e2Xqv4anGSb0CwREJbMKm9aiBGTSswNyMwBluctlxLdLFa0o9s2qbMJQGwzDPBpOPAtVXsMQGl63uoikr6qx3PwSpdq3hrq4UbBgLD6zRDlRXo7PUFRnJchJDxMtuATzpxWyRpLtr3+13RR3UXbzYUcLOEbQrU7Q73MR+fCjjnuvW9QKKaubb54BiDsCPxzJ3BDnp7l5DlCb7xJ/8Rru3A9V3EcSxzeO2Z5+S5T2K0xZ1cyDxHnY7Sq2mwXq6Ql3S82gKE+VquHTfsSs81nbbxcoosiZEmsTh8Ly4usFouZTOHzDsdzQJ5qTWhLq9R3Zcqrny7briRQbl5uVGD8JcpAXLvtGozAyF3ksQqKtxh/DPhugLKnEfp4zXUe4rPTRieL/CXUdV8FIz4TlKBz9uOavaTc6MI54KAPs1zpFmOUb+PXo8dxzaytECVV/L1pCixTnNZd+FoiCb0UQf+pke7gV8VsBZrvPyX38V0MsPrd9/BvQePn3QX/1C+sf9wDFp/rvbDMU96lFoBrYBWQCugFdAKaAU+dQroH1Q/dVOuL1groBXQCmgFtAJaAa3AD50CGgD/0E3ZxzNg1zJwab+Pf/Ubv4Kf//mfxnCounUJShUcVB24/JoUuxJa8nuEdhuX4PzsES7GF+h1ephMpwK36MSbzubYGfbx3DM3xJHpB5FEGtN9yBhhAbF1I05CvibPE5gwVPyrCiMWEMcnVmUlfa2OAOAApmUIhOx2++j1exifHCFPcyzWqhOWLlW6gAs6abNCHLlxkgqEIzzK80L6XelSHB7sY393F3m1iTz2A7SM6aVr0jDRZ3xsXWK1msu120aDd+++g//nT78l4IqQ2vUd9CMfvSgQAOf7dDobmC0YgVvJdZmbjlPCNTpZ6QpmrLHlWBgO6MA2xPlLvcMolN7X/vAAYacroEzd1A2yNBaIunNwFbsHV2HaIc4e38V0fCJdyvwHK2Obmb38xp272N8Zot/rYzWfy1g4j4xP5vwSTErHsMBL50msMSGbAsmhApWeJ5HFBOHzmYrJ5f9LtHVRwswSAb7ezj5WdSljJJQlgWegNKExgWK3M8RisUApPcYqalpixS1TYCVxINcEHeCMrrZMG3XDDQmGuKMZLU6gTjc1gTrHTjcvj83uW0Jb9uNuY4h5TJJvfp/rg+ckfEyyRF7ndgJYro0o8FGkGYJuCFqsp/OxbC6oE1PWHlrVxUwcLQ5quuJrRolnopN02Dq2aMJ7yO/vY3F+JDCYTmqCSXEKC8Tm/ygXbafbw3D/Enp7V1DlMV797rcExl5MJwIwCVlvPfsZXL52SwC+xKNvO7alI9hG0OnIrckodEZ9qz5pFSHN5zPumNA6iVeYT8dYLpaqR5fOW4H6yuHLe0bgt/TzNu+5frfx5xsArOLQCYLpojXEhU4t5J6WiHhT1kuasF+Y0fF0C3sqmlr0b2VOBfwS1tMR7/lyrdxEUHHNbDZHrFeJwOxtBLvEuTe8r1XEOe+KiBtCNmPitXEzRV1zE0OFtKhQVi3CIERv2IfdidD6ntxbxNdct27d4s6de3jj9bsClb/+ze9gLS5s/fgQFdCfq32I4upDawW0AloBrYBWQCugFdAK/NMV0D+o/tO106/UCmgFtAJaAa2AVkAroBX4aBTQAPij0fkTcRZ2Z+7tdvGrv/QV/Mav/Qo6HbpxK8m1JVgRN58YR9k520rcMGFUwzhi08b05AEePz4WyMJo5+VqLeCYr4vCAM8+c10cinTuEr4K0DNMcRwznlngo2kLGHYsKRGV7xMASlwvgSA7iNkJ7LsIAl+iaqPIE3CUrWOcn54iV9W4Ao6ruhZgmBMcZ7l0gI4vJphOF0gZLcz04rrG5SuHOLxyCb1uR5yahFR01pqdrgBuRmATZJp1KZ3F1MQyWpwdPcYf/tE3MRh0pWOUEGvQC+ESporD00Lge0gJpZdrgX0SOS3mYnb9EgQaAo7rlg5ID1EYicOZr+Xzw24Pl298FjBqFMkSaZ4KlGQMNkEmwezB1edgWT7i5QkmFyeoa+WCpUu2yHI8Pj7F/s4IgR9gOZsrh2dLlzU7WR04titOaOmLZXyyxEcraCdQjXPBSGTXRVWXSNNE1gB7bOncZs+zUdUwK8Yl1+jsHmCRZVivFgJrOSGEsX63h36/h/OTE6xXa1SM92bXsKwxE97GlUlALa5fbi6QDQYKmG6dpzwWQbV03BrKAS7PA13NdJ2a8jt1kF5ewk3CZzpHKzpP+TvXRIKWsc6dACbduIEPi4MxCeCBdbzGbDFHW1nY7e+iLGrYm85ZuWaoTQR5WsiGA666raM66oZwLVvc52HELls6VrnRwZb7ipsR6C/mdVHX0eFlDPcuY72e4d6bb0pPL52thNR0Te/vH+CzL31Z7jVGPFML0ZXQnO9A/CMdwKtE1jCvO01jidCm2zerasSbOGWuL8Y156mKgW6qSrqDszyTDRW8Ds6zoscq7nn7S8D133ts54ZfVo5urhWuDU/WGwEt+3/Z/StravO8BuzFNuA7rkR7cy3xlIz3ZrIAZA5rrNax3K/crMHnEwzzfmH0M1Xnut4CdXYEqz0jhmx0EIdwxmsx0I066Ha7CEKVKMC54vuY2hDQIo4TfPvbL+P0dIK37r2De++cyLn040NTQH+u9qFJqw+sFdAKaAW0AloBrYBWQCvwgyigf1D9QdTTr9UKaAW0AloBrYBWQCugFfgoFNCfXH8UKn9CzsF/4LimgauXB/id3/pVfOXnfhY+46AF9qpIZgV/FIBhhyvhCaEsnbvjo/s4PjmRKF7PtrBME4FAuzs7CIMAN69dFgBGWKs6OZW/lzG+4o61IPGwTVUgCLtoLQLMFJbtituPryVMFfDouxJfm8RLuLY0heL0aII4q2FYdLAqSC2uTNMQAMzXsx93Mp1jNl9ivYoF2qZJiqtXL+Hy1cvwGAMsLsZWxml6PtpNJLP0qZINolXOWjR49+ExXnntDnzPgWM50u0biOtXsTO6I33fEUDJc+YE6pvoZce2BJSxv5VAkJBQXJMOY3A9AXuOY6I/2oXt+OLUJFCzLANZUQugY0wwxxN2+jBMdsPWSNZLFEWqADp1pqszL+HbrsRGJ3GMbJ08gfoEkoTRvHYVuSz5z+oXI5s30cYSC053aFPLdTHO1/d8gfwlu2R5XQR9AML+EGleYLmYoSxymQvCtv3rNwVSHt2/hywheCSYUw+Cfm4G4Fnp3KSjlKRQjUc9h9CO5/V8FUnNSHCCXn6NesmDr6F7tKlRZpk4lvMiFfArsdACi02UWYrlbAYrcGF3fRiWhb39A7m2OF6iLDMBqfE6xsVkhc89/xm0tSFRy5wfz+TzVliuVqhKul/f/3arXNOM1fZsW+A3Y6o5fo4zzUvpZ7aZl87+ZC/AcHcfUaeHt9+5hxWjsetK4spn0ylao8VwMMSzz38Bw519mS/p1RbgTGct76EC6ziWDQ7Jei3werXkRoeU7ceylqPeQJ6vYqAnshbomBZYWtBNqyKlFfRXwJ0kVmK9TbUJZBsDve1u3m4Ikedu1gvd+YS48/lCXNUugTNbmG3liCeIF/Bv0XFug/eCJdCYwJxwl+51U7mAmwbzxVKc0LyXNlMsLmOJ92YHsHReK8cw7xMuAgLiIldg24QF17blfYiucTkfwTkd2LLGiPKZMFDi5PQM3/neG5hNF/jrl1/Hap18Qt7hn8rL0J+rPZXTogelFdAKaAW0AloBrYBWQCugf1DVa0AroBXQCmgFtAJaAa2AVuBpV0AD4Kd9hp7C8fm2gReevYLf/LVfxE/95JcFtBEGMlJVAOGTVaVimQlRGE1MAHwxm0mkKqHjdLmE7bk4PDjAznAov/hSHocuSj7Y90t3IztGg9CXiGjGBjteiKATIU/W8Nl76rHLlVHDBuqqkdjee/fuoa1yLGcX6AbAdFEo165BsKrcf4SDhKvsLqYLeTJbiMsvyxkHXSMQ4Nhi2OtLNGy3yxhdOppVh2zD6FxxKzZoikJinQmSeA3snj1+9BBvvvWuQDaCrtBzpadWgJ8ALToeDQHEhFNL6bwlTCeIdDAYjRBEIR4dn+LwYE9ckHSM0stKqEcoTCc2H+zjtVwHvV4fyaaj1eH48hSmRT0Ju5Uzlm7XnG5OxuPSWex5cOiuTlOkq5VAPYIyun05KXQbc56V01YtSkI6QkWJATdtgaY8Jo+noB37ayP5/7oqUHN8dOG2LYJuX6K3F/OpRB9vco9VlDfHnKUKANeqL1Y6exkB7tLVS8eucnb+/YfjegJWXc8XjQiNbcuRzQiqT5au7wqVrKtSxkQALfNXKqexOIcJB7MEWRzD7XdgdTw0poFurwvbdFCVGbIiQZqm0m987/4RvvTS5+HZkXQF264N12gwn84wmy8E6IqhfXODqGsyBBRHjBqm69U04HieAOqCjtuyVg5qwmS65i3q2cPZ+TnOzh/Leue1sQObA8+SNQ4PL+Pm7RfhBqE40kX3ukSSJljFS3EjTy4mWM6WKOtSornltXmJoNPFYLSD9WKK+fQCGV3cslFCufq3kF26lun4tVQv8xb0itN4A3mV23mzTiQqeuvSZiIA3dOWrGnea8/dugbPcsVFb2w2kdBxzIXOc1h04opj3kBIB7j0DhviUOYWEa4FwmwCfG5C4PHFSW9YsB1PniMbKzYucekQb1vZ9MF+5q4XIAoiAczyPrZx3tNxvnW4b65ENn/wfK+98TZm0xW++8preO2NexLJrh8figL6c7UPRVZ9UK2AVkAroBXQCmgFtAJagR9UAf2D6g+qoH69VkAroBXQCmgFtAJaAa3Ah62ABsAftsKf0ONHnoUXX7iO3/2Xv4wvf+GLgMAf5Vgl5FLRxSpmlf8wIlg7f/Q24ngNg3CrrrCOE+nTZRfqMzdvYNjrisuSfboSk2ubEutMp17YIbg1URW5cmauZhIB6wU97O7to9sfCAQmqJIe4CzFN/7iz9GmCYZdG1leo2C8Lh27LWN1VccrAXCaFVgsVtgZ9XE+niFJYhk3gTCvgdC1x/NbFoa7Q4FMdB9KFy4djYYhxybU9izlVkxWK4z6Ec4e3cWb98/x8PQcu4MeAt+R1xF00SXMOGdxaDqWANOYvb11gzDs4/LVKwKb5/Ml5usY+6Mhwm4g5+c1UtdOJ5IeYNvzVB9q24oOdVvDd32B59Qbxqbv1bQEjtLJSY22gI9QlvCa4bvzi7E4ifMilz9TfwV1HYGTnFubMdBNI1HRBM+27cr3GRdMYO7ankTp+kEg0c1ZFqPKs03nLMdIsG5gsZgjIbwrSwF8EittmeISlw7YqpS5oPb2xpkr8eAbCr2NG5aoXsNEFHbg+6qvWME7tZYIBwX4NnR6VwLyyCoFVNa1XEeZ0v28Fpcx1wWd5lynbeABrgXTNWWO+L0W7IylkxTy/NlsgauXryNwIvQiD40FZKslkiTBeLZAnlUwWkuA43swVIFRrjPPs5/EmfNauZa4tqJORznN2XFcN/CDLoqiwsXkQkVxt2qzA/+bjC/EAX946Sqi7gBZksj1FFWGLE9RNQ0cx8dqGSu43tKxXYg+SZrJeQjI6Xqmk1uBXeXo/zsfbjDefNPru70W6rDVm/fV1gXMr23d3XwONy9wzR2fnktk87Dfw8HuSDltJQ5bOcv5HHHCGwYc9lAT/rNbMj+2AAAgAElEQVSLuhMqBzLvO/Z317VAeDqAfV/dA5xbz+PGiJ6s12WyRlJk6npadhbX6nlNg24QYhB1YRncpMB1QThNNzPHrd6/tmtexk9XMoD5YiXQ/513j/AX3/oOZov4E/pO/7Fflv5c7WOfAj0ArYBWQCugFdAKaAW0AlqB/z8F9A+qel1oBbQCWgGtgFZAK6AV0Ao87QpoAPy0z9BTOj5ykV7Hw1d++kv47373t9EbDsRdqty+m6jdJ2NXy2wxPsVyegGGvQqYWa0wX8zRwMSzz97C87dvgXiF7j2CO0YHK2ekKS7YsiiRZ4lAnLxYo2prBMEOLl++IhBOYqcdD0VV49G9O3j95W/DqCtEkYtVXMINPHETMgqWLsCWYJRx1U2LyYTjIAtUrlZGQXcjdhErF7DvhxJ1PNjpiQPVciQ0V/XINg1yxu1KbKwlsb1FvEbHAU4e3MEsBf7m1bvohx4815aoX5cRzqaNgLG7nQhxmqPb6yAvSnhBhKtXb+LwYB+vvvoqirzAYDSQCGZ2GxPUqr5YRmmzFzVA1O9vYCCdk3QQM/jZwCpeq8hoh1DThuMFcvz1aqoA8MahXReFAEUeK1kuka7XCrwShJmmOJilN5bOY8tE4Hjod3viUk3zTHWlsge5rsVBGfihgpecl7pCShBZ5DIuedDlW1YC2wlfeX46VcV9Szclo8MJ68pSdg+YFmOSbahQ4w2YU8tIoCyjlF03gOfQX07erQAw+23zIpOvESxznASsDPQl3Czogib8zXKgMWQ87IslbCzTDBVqJEaLygKCiG7dQGBrWeb0nsp4w5DzlmFnsI9Bd4gimSMtcllnvLbxdCYR0Gar1so21pwjYCx0EDjodiO1gUIgaSNOd5+bA2xH5l/NhSWbA1wvFAd8Vja4+syLmJy9g9XyAo1hYLWYwbUsMGJ5xQ5ldlw7dKNTO3Y3Gzg7OZNObc4F3c/S51tVAjzjJJbf6TomNCcUFQAsHcycFhX9vJ3v9wPg7XoRl+wmFnzrDubzt/Hwk+kCD49PcPPaoWwSYAQ2r9MwLIlyFwDMm6yFdH3TCU8XOeeUmxvoCuZWhbQoZNyL5Qpn5xP0ez0VAe4HCLwOhoMRDKPBOl1jPB3Lsdu6FE14TR4d9p2B3E/cTSLx5TU7mJVDn9cgXeabjnNZV/wDne91jXfefYw37z3E3752B2+//VDeR/TjA1dAf672gUuqD6gV0ApoBbQCWgGtgFZAK/BBKKB/UP0gVNTH0ApoBbQCWgGtgFZAK6AV+DAV0J9Yf5jqfsKPbbMP+NIQv/mrX8UvfvUr8Bz2z9oC5bbghBRHmfoatFWJt954BdcuX5Ju0el0isl4jHWa4+bNG/jJH/tn4ool6LEZvUw4aZri5hRIWDcSS0uLMeOgu4MOonAIzw0E3piOg9YO8ODea+I2fvfBIzlezRhbcpu2xcH+DrKyQJHnaIrySaptnpXyHJ5vFafod0Jx6xLqEECR7dAZuEMH8MYX2bKjla7FjSuwIXRlhyxdohIvnCJl7G7R4tsvvypdvAYxHLtS2fVqWsjLGkEYSJeyH0RYrAscHB7i85/7nLhpv//Kazi5mOL61Uvi6n3+2ZtwHFuBMgJb15MoasJycnfC66Ys4XmO+DbHyzlcx4PveuLKDTpDdPsjzCaPsVjM0ErMdSjQjVHYBMBtWeLuq6/D912E3Y7EDCd5JjHZBK3sOebzQ8Jk6R5mpK6KkmakMIEznb9BGCpXcBYLaN26cQlACZuXq/WTyGg6fZu6AFoTNd3NhiGws6UDV+KSt3BUAWDHceB7gcB5x6bzu4G9iSJnDDVfXzDmmd3OjBzmmmIctOOoTQUtu4tzAblNWaHKK4kALvMcRkV3sCWu5MY2UDgGWseS4wQbAEngS1BIsOkGPsqswO5gF67jI03myl1bt9K5y47YpqKrVe4GBaNls4Tqy+Vgep1IAL96tHAsWwAw544OV4Jw03ZkndPFazkegv4OOp09dEcDTM7fxXx6IpHgyXqFPMvk3HT1MgY7ThKJ3KYjeTFfiMOa61CZYhmLzX5fFW9MTbm5II1T6WuWCZcIZw6Nc0EHsAL+6lqUy1d+3zhz3x8BzTWg4DYjnS28/vo9OK6N61cPVNy7dDSrbueqIYRVPdg8oWNassZ573FfAOG763vwxQ3OmPJKun/PLmYIglB6kBl/Tcd7wDXvcrtJizRd4+jkSDYZCNRuDYl1j8KeXANBMrXlablO+JBYcEHFar0qwL3tNW+xjGO8+vp93Ln3AC+/egez2eoT/o7/sVye/lztY5Fdn1QroBXQCmgFtAJaAa2AVuC/pID+QfW/pJD+vlZAK6AV0ApoBbQCWgGtwMetgAbAH/cM/JCf33cs/MgXn8Pv/dvfxvO3n1EOS8MSqERcowAwEQp9vsD58TuwTRPTOXtGZ5hOJsQrGA1H+PEf+zKuXLkCpzNCUaQok6Xq9rUsxOu1QCb20BJOuUGA0e6OiiWW2NcGph/g6J17GD98G7PlCqfjmQA0PsR5arToD3rIigx5mgvYIQjk97buStJruvvE5eq6sKQClx2pjMo1MdxhBHQjMbSEVwR17Arms/g6RkF3uz1YBIxVJlC5zDO88r1XBV6JrZEOR8NA3rRI0hKj0QD7BzvwvA5geAg7ESbnM8A28Bff/A56vR6++NILGA67iLqBdAzT7UlQxb5Z6XHlNToq6pjgmD247ObN6M4lYCMIrxtEUQ9R2MV6ORcHMIEYI5ODKEJZVIBpC6j/xh//Kfr9Dnb39xS8Mw2BpwSEdPI6tika+G4A3/ElXli6i217A7NDAYKE1cv5WDl1Hc4l3Z6qL3g6HkvMNF/HWG86LgniCGIl/plsVP5VrZzIPIjqzfXF4Urwr9zmxOo8P6OhG4HNdEHLKzcObbV2XBnHFl4SxkostLi+SxgEwVmGJitUBLEJmL6D0/UKjWVgOOyJa5RDidexDI6QnOujrVrYpo0wiMR1WjaNrJnFcinHlmnnMzfueMf1pf+a4LvOUnE3j/p9GJbSTMWmG7AsV3STftuWzmMFKYeDXQT9Ib799T/DjVs3kTeMcHawf+MZ6XVmdPXkYiwxy9xsUNKJfHYuAFhFINdyn1pc4E0rncOyxgnJbQt5lqOpStUBvXHkb439Aq/la9uNHtt+X3UfUs/3FQZvdFf3H13os/lc1i7d8A67etlLbSn4XdChy7JkzmVTy1qiq5uQuGK8O+EtO7N9D1EYYrJYYZXmshFj0B8JSOZ9SdDMeWYcu9wfbY3ZfIKLizPRMPQj9DpdFePOvueNm1i6jRn/zXtcILSaB+qgfqk5pH7U8fjxOb7/+j18/4238NbdhwL99eMDVUB/rvaByqkPphXQCmgFtAJaAa2AVkAr8EEpoH9Q/aCU1MfRCmgFtAJaAa2AVkAroBX4sBTQn1Z/WMp+So5LCDTqh/jlX/gZ/Nav/dcY9noC+Qi82Le67RCl/dEAu3FPMT67QJ6lWC8XWKcJqoKdwC0+99JL+Kmf/wWBesn8FKiVe9Ny6HykO1RBSLpdo24PfhhIvLDAO8fFcjrGyTv3BOzef/gY6zxHN+qIo5AOUYLUqOMjy3KkSbxxsiqoKD2xAq42hcVtKwCY/6gjWOQ56DwkKKUbk4CQzmDCKY6BcI9AdbpMcOlgDy4jd9sG49kUkefijdfvCJAlGC/qCkXZIGsM7O4eYHc0hG2buH7zGRnb/XeP0e0GOB/PcXxyDsdy8BM//hI6nUAiegnFXPbUblyYhgDpBn4nkphjwj/CasJaiaWlO5cuTzqDHReD3kj0JPykk5WgK+z0BUrzmFUc46++/g0MR0P0Bn0FfetaXJt0YloGXZsqRJmAna5X6iHdwJ4r7kxCtS0YZwetQGjHk7mjO5jnvDg/E82obZllaox0IXuexEM/Ab9baCvgz0cYRgLuuM7oFuax6OomtCNY5J8JPLkBwbQcuS7OFUFgXhbiHqZLm3O2jf1t2P+apaT2WM8WCsCymzlwcbpcYl2W2N0bwjXtDbQGjIZAUzlbqTOd6n7gy9zTvRwXOVbLlYBMimWaKtqYwNgPu7BdFw0BuEBdA5HvSdQ3o8VVjHIlMJIR07yuNE3E2ZunmTynMxjg7suvoduP0D/ckY7k/u4enKAj98xKOogz3Lz1LHqDIU6OjvD697+H8fhcNiEQqhJ4UuslgbZpSJy2rNGyUBskBIAq+M6HAqSEv+oLXC/igJf4b643RpMr+M6L5hxtHbXb1xFm8/xbqKrSAtgZvnHqM4q9rOT+ZKezSSBO2O7S6Q2skrVEgudVg6So0QkDiXtmNLZsPOE6ZE8zjyvuXVN0q6sCSbISKE/4zchorguub96bqv+XsFilBQj83qQCyHqgw10cyyoqnj3Us8UKr995B3fv3sfLf/smJsvkSarAtkH5U/JXwYd1mfpztQ9LWX1crYBWQCugFdAKaAW0AlqBH0gB/YPqDySffrFWQCugFdAKaAW0AloBrcBHoIAGwB+ByJ/0U9iWgds39/FvfutX8XM/9ZObSF7CLnZoKuejODXpis0XmI3PBNCdPDrGdL0SGEPQdenyIX7kpS9g2O0iiZcCC+lIpRsXto1gtIc6jRFFHXGQpusl6iKD3+0gSdY4PzqWSGM6YV958z5MRhG7rsRNE0pdvXZFwCp7YSsCw6qS40ikclmpaFjTVACLsdENo4CVI5DPoauQUEh6XOkcZkStY8NilG4LzOYLnM4WuHn9KnyPXba1OJ/5D8O33rorzke6nelq7u/s4vKVGwiCDh48eIheN0TQi3Dv7kO88dYD/MxXvoq2XsGyGtRlhkG/K+CSMJFOYUJQxhfTQcsO1LyocOXKJYSBhzRPVW+uXJsjjl32HTM+Oww62N+7JPC3LDJkeSrAWHplbUe6iZPpFPdeu4N+v4eWfcO1cp8KWKPrmACVc0OoyblpgTAIYJjK2UuIy2umu1hpaIhzm05Wn/G8jKa+uBCY3TSVrAW6TQmMCVLDKJTeW+mb3UTv8tyu56Pb60vEtADuupZrogZb0CjuzA1I5vpz6bQlqPc8BTHZUW0aAlGbuhHIy8hxQwBwgvNHx6iLHEEYwbBNGK6FvG2wygpx9TJSmMCU8dpsgabzlKA5zQuYtoW9vX1xkxKEzlcrpCU7dg1Zawn7eV0HHt3LvtKLQJgAX+C5ZaHX7Ui0NTXkHHHMAlAFNhOS8hJURLHH5+Ul8jwB2G9su7DYm+3RBWtL//Pe/iXcfPYFeGFHjWE1x+nZEV5/5ftY051clKiLEsskhkON6LxmPzYndeN+3c4Bf98CduVOVpBVNg3IeAlR3+vN5Vi5/qS/d7Met85a9mQT1orTe9MXLN3OvA4YAmS5HtnHbEh0twXXcgS6rpNYnPNpWWJvZ1c2UbQG55EbT2q5txnlbRm2nJ8Prif2h9MZXyQJTsfnonm325EOYAJ7bnJgb7O6Nm50MGV9c64JkmWThefKfIkbm47/ssLjxxd47Y27uPP6Xdx/cCTvD1wLUch55n3SCORfrhMsC3Zbv98f/Un/2+EHvj79udoPLKE+gFZAK6AV0ApoBbQCWgGtwIehgP5B9cNQVR9TK6AV0ApoBbQCWgGtgFbgg1RAA+APUs1P6bH4Dx/PNfHjP/oZ/Lvf+XU8f/u2cs9tuoBVPyxhHmFXjeXsRCJt3713H+PFElUDhGGA0WiEL372M7h2eIgiy5AWKtqVIO3yjWtoqgaD3X0YRovF9AKz8QTHR0fwAhcd3xNHph910VoWHh4dC8BM0gyT8VSA5eGlQ/ihK5CNDlY6+pIk3QA7RgfniBlFzC5UOhDpiHQcBIGPPC8kbplOVwWxhBWLq1ScfnWDJMuwTFMBlP1uCJvQ0rYlXvfs/Bzj8RkM28OtZ29jMBrCtALklYk4TTBfzDFfrvDdl9/EweEuIr+LvMzwzHPXEXkmuh1XQLRlOdjZuSQQ/OjoIZI8RZLmmM4WEiV9sLuziSheiWOZTsmtA5guW0YUDwc7ApLpMOXvdAEbMOGzVzbsII9jcSITkhKuEiBLHyodkpYpLlyJ+iYcN/jnAMOdHfR2dnFx/FicqgSg4iDduEapv+f64iZdruZYLBbiuNyCaOpHxkxYG4R0AJdgL/MWHBIgd3oDiX4maCyKbDMPdP0S8qn1xrW27WUmZuPYOj1G/RLy1SjY+0xnKMGlYcLtROKOPXr7Htosxv3X7yCKfAVdHQtW4KFkVHdRKTc1e4I3TnGTfbGWhYxjLXMVUe64MhR6YOn0liB0xhmXhURru4TKdFHbrlwb1xd1lN7jtoXnOhgNRnIsditXVQHDqODaJdoqh2kG6PavgAZpOq957TzOzt6edF3z5ASkfFBr9mIP9/YwOLgCwzJQ54ngzLwxcH50H48fPsJnPvsiJo+P8R//+I9lMwChvDh8N/B96/aVCG3DeOL4lWhqus3ZobtxxG4B8Nb5z9e8vy+Y35d1I8Z0Bfy3X+PoJbrZIACuRQtCYNvjOrbkkBIdvlwhzWs8f/M6Op0+8sZEw29vjslNAUWaiAvYcwjaLXHp8/6WeW1rlEWO07MTAb1Rh5sr1JqbzNdyjkEvgrOJkaaWvJctm/eIreKxNwCYTuHlIsbb9x/h4cNHMm/D3T46EfubbYm753tNupihMYHz8QwnR2c4O53jfLLCoihBr7r+i/g/+5en/lztU/pzhb5srYBWQCugFdAKaAW0Ak+7AvoH1ad9hvT4tAJaAa2AVkAroBXQCmgF9OfOeg18YAoEvoUvPH8Tv/Obv4IvvvSiwBt2ZYrDT3pqiZ5qxKsL5GmKh/cfYDyZI85KDId9dLo9fP6F53D9cE/gIQEdezYd34VDh6ntIex1ka1jjMcXeOW1N3F2NsYLz1zG1QPGGpcoGuDS9dvwPU8cewRvdGSu6ZJtK5RVgU7ow7UNVEUpMMpmNDEjpBcLAbXLJMF6nWDU66IThegNu8jTAo7riFOY7kiJqxUrH7Oua3Folk0t4CqKIgSeI45ixgITOtH9u1ivsHdwiKDTkQjmPG8wnma4WMyR5gn2D/bkNexFHXQihIGNO4/OEIQObl7eE+eg7fjw3Ehg8HK1lujjJEswm85F3Rs3LqPXjXBxco7hqCdzUDW1dBnz+yRNrjgbLXFIc8zSBwsTHgGw78Ng76wXIlktMbm4EPdssl5ivV4LAKR7VTqVOUemKb3CN559DkEnQpXlePjuOyramJHM4r514fqBQLYsjnF++hhJGkvHb1UwmlfF7xIUeoHqcI3TDHXJdWNIzHIYKdezuIvpKHZcBYIJVjkXbStOTkJLXrPER/N4nitwmnO2WCzhRx2MdnbQcF2kqaz9JE3FHZvOJjh/+BBE+ozYDkYDZFWF6XIpDlFxk7YQzQg8xVDctMiq98bA49GN7Ia+rK8ky1HSyct+ZIuYXZKWFfQVx3Mt1y3dyIycZjeuFyDwQ3GQE5BX5QpGNYNrNrIJojFsvPDFf4HR3jMCI+kiVpHRKnpZIKyYnQ3ldCfsbxqE/T52L18TDfgc2w1Q5gXuvf5tLM5P8Dff+56KfjZ4HOW+ViBZuckV9FfXLFHjdLqym1fuCfW8rcN36wzeOnB5HOnU3TyPsJvHYT92KxHstjixTbqFeVtxfLYlKQAEuHJdLZBkJcoGeOb6VVy9dhWT6Qop4TzXAN32hMeMFGefda16url+mCLAbmhuTKEubV7iYnKGNFsLROd7T1mxkztHFAUIPPdJRDXfuzgWYn0Vb83rpNNZ/bmpW8TrRJ6/d7gnuni8Jt5bBTcHFAK82W/c5CUabq5Yx8jjDGeTKf70e6/h228/RsqdMPrx9xXQn6vpNaEV0ApoBbQCWgGtgFZAK/BUKqB/UH0qp0UPSiugFdAKaAW0AloBrYBW4H0KaACsl8MHpgARScczcfvWJfzLX/8VfPmLX4DrOQJJCL/o9iOELIsV8mSKo3ePMJ4ssUxy1eO5u4P9nRG6nifg5mBnJOAlWa2xs78Pt9cTWLNcLPHg3Ye4c+8efvbHXxL3rcAl04TfGUicMaHlNq42TVOBg4REjE3mWAiiy4JuX0JgC4ZhYbVa4fx8jAdHp0izHNeu7GJ3OMTe7kBA3rbrVVyL1XsAUIE6BdkIWz3fQxSFT0AxQWRe1SiqGmEnEsDH4d69+win4zm6A7qfA3EaZ1mBnUEfvhch9Dy89c47cAMPncAVJ7Hvd+A6oYAuwnN2KLemOj/BYjcKMOj1Ybd0NGfioqRzlyd0o0h6Z9PpHG1dIRoOZByEppZtS9cw9c2KRr6flyU6UUfg8XK5QLxeK5jJuF32swYBiFp39g5hENTZCmSm6xXyNJHX0X0Lg9ob8MIAdZ7h/PExptOpuEcZ/0xwKW5Y1xWnNsFumueb+GcVwe25nnyPQJEAT8FTBT4FKhJQGiryWhy+pikO6G6/Lx3TdGz2d/YwunxN1lQVLxHPZ4jjWGK8iyxFMh5juZzCs6l1DcNlnHaOpGBfsoLU4iQm6K8UdOQ1KPexeiuVPQFGuwGmKj47S1XMNgEiHaFbAMxjqv5c6mbJ9bELmnMQBJEAefbWpskCZTbFpd0uOqGLyXyM0cGXcOn6l8T122zWHieTx+TmAs4nNRCNON4yh8eoc64Tx0V3dw9hZw/ff/WvcPTwbeRpjGQdi0uWc6xAp7qObdyzAtSq83frgqfLmHq/H/zyz9v48S1E3kJ6unvZyUwAzDVW5YUQcTVeW6KsJXSZx7AY4ayi17OywTLLETgerl2+hGs3ruNiMkOc5HI8XqOKk26kT5z3Is+leo4NMHIaDTu4uTYMoKgwmV1gtmA6gC/R577PeHK5HWSeCY25weE9BzOvS0FuasONJfKhT62+Lv3AvisR9G1WoM4yuQ6Jj2b8PUF9XsIgZOdGD3YTrxM8OjnBH/z5d/E39x7LmtKPv6OA/lxNLwitgFZAK6AV0ApoBbQCWoGnUgH9g+pTOS16UFoBrYBWQCugFdAKaAW0Au9TQH/arJfDB6oAIXDXN/Hcc9fxtd/+Nbz43C1YDl18pkAaozVQlymydIzJxRjj8RqrOIPnOQIQb167gtvXr0v8LV2avShCJyQ09aRvkw86GBvUWK8WAm0JzYh0TdtBazqIOj2BQeIWNQxEQSRAh5CG3aJ05QoDymKJhlVOVhvr1RJn52eYE3bGBQaDCINuF5cPd7GOM6WTaUiMcE64Q1gk8daEWY0AWjpFLceWmGlec1bmqJpWYGqvPxQnq2t7GE8nePPekcC2S/s92C6dyDY8ccyGCF121prIigQ5QSF7WVu6bfvwglCuh5B6upyKA7jIS9iWg90eAbEFx7IlJtn3fOV8tGyEvb7E2q7HEw4cTqiAl2k50uvr2C7iOEWaZuKetj0X3d5A3NrsT2VHL689KwqBq1evXoNrW3JuAj9xNZeFuF0ZvUwXLaFYlhfwPB/D4VC6UFezKY6OH2EyHYtLFq2KQub18yHwV0Aq0Sr7lxkLTdex6pyVX3ziFjwam65Zy5Z5kIhhPpfR5L6P3cNDiUAO+jsKOq9miGdjoKmlV5gu23S5Qp2upVOYvbPLOEacZ1jTiUywT1cp158AT9UXq8ZCgMu1XQmI5IMbBOgGVc5TW+lGxzH7gGW98DUbENnSsdoIlPQEgDsCQxmX3e8PBEASzq5XE1jIUaYrXIxP8OwLX8LVmz8Cz+Xa8dCIt1jByS2MVXDZkOtjjDf7i7luAk/1MLP/+WzM9T7HZDaFY5uo6lJi0dNEQWuOXVzVXB+MxGaMtFw7ncZbN+zmHiDsJODd/C6OYYlu3swZoS67s6VXF6qrl5oYnGNXHMBbOExw63i+ugdK3lctQt/HC4yXdxys0hzrOJVx8NqEvNPZKxDeQCuJA1zmqnCX95Vj0nFeSGw5nbnj6RniNFb91JuOan5vC3P5PsH1vYXgnGdOsTiqZdOHej/iWuU5uIHDtA1x1DPXvk4zSQfgHBLschMCEwmqOIZZ1agYPx8n0in8l3fu4//6q9cwWXOjiX68TwH9uZpeDloBrYBWQCugFdAKaAW0Ak+lAvoH1adyWvSgtAJaAa2AVkAroBXQCmgF3qfAJxIAb38Q/0Re3FO+fKm9bQCDvo9f/8WfxVd/+ssYDYcwvRA1e4DFDce+1xTT6SnGFwvp0MyKGq7v4vMvPo9nb91GWmR4cP9tXIzH+OILL2Jv0EeSJOh2++ju7SGNFzg9ORFoKE2zQmMtGJYj8IwOTcIoAhvCOM82EUSRQCuJhqYj1nWkh5RQS5ynRYGTx0dIkxgVAU5do9uLMBwNUbKPdgOY2AdMRyzdkCaDZ+kIpBMTENhJ0M0+YwJrAlEG8hJKdwcjcSWyVzdOUiQJwSxdyYlANomUNk0Erg/H9hRMMxqUdSmxxqPBjsCquuVZleuR0dGEWASbhFeB7cAUpzXJrgKghMx00bJLldderFYCrBzfE9hIByQBH2Nz16tYwLLEN1uE5oSpCnoKtBOHZYNupyNgS2J6HVdAX5rG0t3sh3RgM7Kbc9PCdlzs7uyIO7itKqzmMzx4cB9np6fiXiVw2/bLEpQTrJkGAS6doYxxVm5u6W8VwPpeVC75nurUtVUEcUVgqRycQRBi59JVHNy4BZguqrLBenqKbDkWVzVd2oS0dIHTmVkkK1RZJuCR1/L44gJzxj+XCnznVSGaSN/tpg9ZeX9bNNxQQDDuujJGgYatcrOqRyvx44SVW+evYOwW8lqOI/A8iawmyOR5et0eet2BQOM0IZxeYnL2ANPJPVhOht39z6PffQbd4Qi9wT6CcADLcgWCcs1zPaloaBVXTFrqM2LbdiVqmW5f6btuW6TpCtP5BMv1AlmeyaYJbmB45523BV5Tz0G/K2spz9U1yFXxHJsodD7//THPCpwqELt1zXKDiKwDOnYb1atMOMrrJQDmL7r1ZV4aA3FeogFbyvIAACAASURBVGpbDHodvHjrtlwb3cCT+QKW7ShYnaUqnpuwW+LmLdXFzG0h3OmxiZQ2W7qCVVR1XRS4uDhFYzTyXGrCdSr3CV2/dGI7tjx/G9HNNU74K7ptNgCIw5lrcLMJge8pdc3Y7kJcxihLeT/kJhCOp0hjxPO5OJItOpXp4K9KvHp0gj/45vfx8GL1lL/Df+TD05+rfeSS6xNqBbQCWgGtgFZAK6AV0Ar8QxTQP6j+Q1TSz9EKaAW0AloBrYBWQCugFfg4FfhEMtL3Alk/Tmk/3ed2beAzz13C1/6br+KLzz4DrzNAbdoCm6SLFiXiZIrpeIbFYo3lOhWH6Oc++1kcHhzA8Vwcv3sf0+kYO50B9gY9icqNul0BmdP5WEAO3aKLVSLduwSF/V5fwCTBE0ETnbri+M0X6PUHcMIBipq9qK3E/LLj15KeWUNii+PVEms69DY9rQRa/X5fYpTpoiUAIsCdzaYSESsQbOMEJQyTCF5CTYsAi/DTFmdyfzhC1O/jYnwB3wvQ6QywmJ5isZyiaSqBfnleoShqRH4gzl2PEcvSgdrC8RwMByOgtRAnmYAwQkg6T8u6QEWYxihl6lvWAqBMOhjZZeo4AgTFLikxtOysbQTS0gHL+FtCTsZPsz+VgFuuYRMNTbDs2JbANAKyoNMV6JusFnLOIAzF/Uu4Sd14TMuLUOepRF73ByPpAG7qEvFyien4QkD7akEQ3aroXFvFJZfUgsCwVr2zBJaEqls36xYCb3Xn7wSPAoHp7KQDlkDRphO8g53dfRlDWTXi7jWMWgCjGwSyXhj3bBAeEm6vVuJ0LtMUy/USR6dnGE+mCnbSueoQMpvIskxB3O3cE1UTkjMymZsOCK4dB9wesGnRFcjNR15kSLPsiYNUNikQssuFGNLfvI1cZgz0zs6OdB+zJ3kxm2I+O8V8cgfr9T1Yho9B/0UEg6tSQ+24AUa7h+h1hzIHsolAXMHKMc01Tic2XbYErJyz7feofZKuBV7ynuHa6/Qi3LnzGh4+eiRj59gIgBM6xDeuXgHMlerrVe5bBXtFhQ38la7cWkWUUwfOqziLpTObEFh2b8j9yohy6pHTaZ4T5pvodUNcuXQA1/GQEwg3amMDN1iU3MxRVcqRTDhblWo9WY7qFd6sXbqOszgVGCsO3iLHdDGRqHkCYK4xi2CcAFqip+l2Zk9zJfcQ1xM3T/Datrpt462500LBbkj3N3/PkkRc41ZTwSAIloeBOFmh3v6Z7vckFh1efXSM//Mb38eDs+Wn+y+O/+/V68/V9IrQCmgFtAJaAa2AVkAroBV4KhXQP6g+ldOiB6UV0ApoBbQCWgGtgFZAK/A+BT5SAPz+Pkg9C59sBfiPoSiy8WMv3cbXfvWr+Mzt20jEDWsKHCMMTJK5wLDpdI6kKHHj6jXcvPkMAj9E6HtI4yWqIpOIYUYxB2EH3V5XICQdeuv1Cm/eu4vv330g8Olgdwc3r16RrlM/iARO5nkmIMhvciTLKXZvPktLH9brNR4dn+LatUvKHVnXCOiCLQm4YgX8GGtcFBiM2EVsi8OWsbh0eo4vzje9r7QUbsDqpgu4IiSqagGEjC62HdVFy1haU/p7TRweXsLR26/i/Pyx/DnNC4nCzrIKe8MhBv3eBsIN4IW+9KMaaJCsEwU8SZk2cbuEdmmRCpwjdIrna3FpDgcdBaSoF/tb+Tsd09KZDIGBhMCEgPP5UqCe7VjilC0LdsFWqh+VkNQ0BPT6gYp2JoxP1ktlfWwbJPFajiMRxq4L0+2jXE9weOkQ0WAo35tdnGJyfoHpZIJ4vUJdKpf2tmNV+mqJURuOz5QuZZ5THNuE2wLqN9cuvFTFDavOX+WaJYgjNFQAOBKnMl3VdIZybNxYIO7gDqOTeR02rICg1ES5StHkcyzPjjFfzHF8diGwndCSl0mgTycwI7IFCpvKcVo2tcT7qkhwtW7oSOU65RcJW+lQ5oOR41mRI88IX9lfbMCwDKRJjovJHF/47C3l4DUt+J6HQa+HwWgHUdRBlqU4Oz3GfHKM6ew+kvlDVGUH11/4aZkzIazihjelz3bQG6HbGcj/M+JY3K3seWZPsgDhFqvVWpzWvE8Ydc2NB9SSc0EXdJKsMJ1NsY7XEmG9TmO5R3gO3gvSu0u3vfQNc+4UYJW52V5vynWdwXW5KUM5tlUKQI0kL7GYpygKRqf7cKOOjIf6FmkO1yYAjqRvmn3WhPwcY384BKQvWjnVVQczXdaV6oFuWnEIE+hSR6718fk5AunELhGvFuLOpyOf/dKM/ba4Nja9w5xDOt+ZCuD7ngD+beT4dt5UXa8C3SptoIVjcXyuRL6nSQKUBVo67hmXzR5yAdAKiFf8fsZo+RZvHR3jD77+Mu4ezz7ZfzH8469Of672j9dMv0IroBXQCmgFtAJaAa2AVuAjUED/oPoRiKxPoRXQCmgFtAJaAa2AVkAr8AMp8JECYHEhvg/a/EAj1y9+6hXgdO8PAvzcT3we//rXfwVuq0CRFYTiQszyNQLPxeOzMyRpjv29PVy/fhPdXh/7u3uw2hptWYqDVSCm7UjfqR0NBcgk01N885t/jlfuviOxrYd7O7h947oAmDDqStzwOoml87TnGTi++xqufObzsIMIVVNjMj4XAB1GIbIkxu5gKByJsIpAbNMiit5wKP2sdDsS3rBTdzqdiONVgVgCYEbhNgJ+CKG4zi2Xfb6euDOvXruBdV7i8PoLePNvvyVgK1svURSpPJfuW3adkgkO+z1xMoedDpKswLVnnhU3r9m2GJ+fKebKtGg6HCWCukaSrZGkiXQnp+tEvj/qR7Atgj4bvuvJNZgO3bQqhpux0gTLy+Uay+VKIHEUMTK6lihnQlc/6MBzXHFed7o9iUtmJLAfEGQbSJIYKWEuASvhId2PeYr5bIV+r4P9g0N5LvuaOfbZbC7wnb20hHmE8yr+ehPrvInsNU0b3X5X1os4LwmtN9HGyjW7ifbd9M0S/BLe0cnJ5xF4MuI56oTiPqZ+TdUIVPajCHbYB2wPMOn+FS8v6qRGuTrG+OF9WRePHp+KY13Ov+mUVt2vqv+Va4jzrbqfK7VGCLU3Y6J7mxCRgJCbB9QGGELK92KERTCDHdLAbL7ArRuXBWASijMO2nVUlDXd6wTv1Pvs5DFm0zOU6UR0CHvXUW6iuenEpQuXcyR9toaNTtRB1OkiDLoI/A6GQ8ZxM7rbxmLBebdkvRNmP3Fj051bKDct18pqOcd8tcA6WWPB3+NYoqI5fsJMcf4K1FVacj62PbnJeo08y2HaXLTcL8D3AUJmus4rrNc5aIYNhgcYXLosznweq8oKFPEaVtuIc7fDjR3SOZ0j6vXQlVhxR2LRCfd5L8i8lKW8v/DrHAffN7jO4ngNhyC/LlASeFeVwHo6gDudruhLxz7d7rIuuSaKXDQwbW4sULHaytm87Trewl+1IYEQ2HdsuQ+TdSzxznW8BtJMOrcZvS2OZb6PJIl0e3MJPDh+jN//k2/j9XfHT/37+kc8QP252kcsuD6dVkAroBXQCmgFtAJaAa3AP0wB/YPqP0wn/SytgFZAK6AV0ApoBbQCWoGPT4GPFABrB/DHN9Ef15kdC9gd+fjqz/wEfulnfwI7gw5qGCgbAzRIjoZdnI/PMV+sxOX4uS/9GHZ399HhCwmKJOLXUpGydHf6XdiDy4DZ4uLh2/iTP/z3OJnM0NYVrl46wLO3nhHYychlsG92vZJIV6RzPLrzKp75wo/CjfpwAg/r1Rjnp8fY278qLkfHNtFnVHVF+FWIZISUncFAXJyMaibUIixbLRdY0wG76XslcM0Yg8zuT8MQkETnKeNyh72+gGsvDDHcu4xXv/MtcV4Sfoehr6aGIE0shYa4V/u9ocQsn56PsX/1uooGbltxzkpksLhc2bHL7tkcacoY7aXAOLolJTa5pn6tiri12Y3swBFwawlBLvICkwndnYn0/zIqmwBY9ZoqcMleVM8PsH+wL27K9WIpMbu7l2+I5pPTh6gZdSsRzg2WizmWi5n0CHe7XUQhu4IVYFysluKKpIOUp1DOX1P0JlQVWEfYZloI2SO81UZZLTfgmgCOa2cTryy1yUoLif1lFDG7bsMQXYLPbqQcy5tYcI+O7LADw+1u4G/JWVawbzHD9OhtJPESeVHg0fGJnItj45j5a9v9KjHGbYv5eqXAqfQYOxKl3RIS1/Wml1a5eTkf0rdbq5higkquLcJVcSdLlzUw6ESIwlDgLGEugSKvhzDTDyO4XiDu7vPzM5RZCsvhevGxWCeqB1q6cxuJUJZrpp92A2m5rsKwhyjsYTQcYTTcR6fbR8N46dVcRYhvtNx2B8trm0aAPSeNbuj5fCZx16fnp7iYXkg3N6+BD9UBrMYsUcvSQUxAXsj18/6QCO26EihclHRvO+jt7KNzcBlOpyfQnZsU+GAnMyO5y+USSFJ0Alec8Ly3GF0u4Dbwn8BZrjVGfBMwc8y8HyzHFe3o3s7SWBzA0sub5RLvzE0aQ8bDe6oTm9rz/mKkNAGtgshiXX4v2nrTJSz9v+IQVy5x+XPbCqgvshxoShhViXYVw4t87trgQhYAzOvi8Xmlj85O8ft//G18/x0mC+jH+xTQn6vp5aAV0ApoBbQCWgGtgFZAK/BUKqB/UH0qp0UPSiugFdAKaAW0AloBrYBW4H0KfKQAWCv/6VQg8IBrl0b4H3/va/jsrWvSg8p+T/ZshqGLPI/F/er5IZ5/6Udx8+YtGFmMig5bImABQo04ai2vA6s7EgD14O238R/+/R9IBK9tGLh98xpuXL8qEdJB1BVHKMFMHq9RxTMszo8xvHoDhuXCDjwspmeYjE9w/cZtzOZLJPEKnutjZzCSaFieg46/wWgXBl2ShFFlLrGwhL/L+VQmlJ5HQkICYEIjRkAv4wSOZwNViyj0xVHoBa44FuPVCmVJaMj+UQX+FOlW/bEEtJ2oJwBxsVxJR+2o3xMoRmcr4TL5mHLbZljHS+kCZrQzHY2hHwg85vfp8t3GDxNCbvt78yTFo3ffxfn5hYoz3gD2IKBzls5hR0UpOy6CKMLO7q64MpMVgWcFvztCU+bIkyXamsArwXw2kd8J/AhLGd8sIK1mdyrd03S+qphq01LRz/xeVarz80HYxs5bjoGRxsrpS6DI31R0tcglMNJ8EglNuKmulTHXDnp0iHY6cu2Ew47vw6J2BOBuBFi+slHTvQ0XaHOkZw8wfvg2bI/g/QLrVSzzyU5kxj4TZm4f1NJxHXF7x3EixyJwpBuY/lDGRdMhTM04Tldiz1v5M92h4j61LPkaDaXiVg4DhL4rGxZsW0Ft7nlQ0crKAe1IZ3MgOs6XBP4FOGd5VmKxVvHMW1cyI795DB6fa4HHKQvqXYvrnV3B7Anu9frod7sSm04Xt2lwrady7RzjFn5LBzRdxaaJ0c4ID999iDheYb5aYrpgl/dM1iPhPB90izOWXDqAW26eqKTDdzJdymuMBgi6PYwuX8Ng/xCG60s8O9cc55NznPHezXJkqzXS6Qx2XYBmXPZvM/7ZtS14gQc3itT8mhY8vpZAv1YAmJsMmk0nNzdL8PVMB2gKtUbDMBAgznOKS95ScJ/j3bqZxXHPjShCeRX05f0ridsCf9XXCb65sWK1XkvEdV1koCfdEl0McSMbdACzKzzPN+7pBsfjMf6PP/kOXrl3+un8S+I/f9X6czW9IrQCWgGtgFZAK6AV0ApoBZ5KBfQPqk/ltOhBaQW0AloBrYBWQCugFdAKvE8BDYD1cvjQFbAd4MpBH//9v/savviZWwLK6LA0jQaBSxdkhe7uFVy78QwGOwMMhjtoswRFmoDxsXTj0qVHVyfJZ+t4yIsKdx8c4f/9oz8EDa37OyM8f+sGdkZDBGFXYLLjBgi6u8hWM3FLZstzWJ4tkMa0HelULYoM3W4Hy9VKQB/jiUPPx8Ee42VVl2yvN0JrtAJ+K0LeukKapTh/fCT9t4R++eZXWmTiZiag7XZDBAIlVcwsyWBZVgLYBCJtooH5/+LcbGtxSYoL2HLFNSqR2TZBpwXXD+H5yu14fHyC8WSKbj9EKGCZEcjWps80hO/7CP1IOm9bgxG27E9t5Pc0jnH04F2cnpwIRBPITkjFmGnTQq/fERDO5zJqm+5TgbkscCUYKwvl+CQcLXIkcSJQO45j0YbH4+8EseL6LAoBkBLP3LTiYKWTlI+6Uv2+hIotGoRhRyKL5fubTltCPOn65dwLBlW9udKtSzc0XauOI+Cb+tDJubMzEvjLPlmuHScIYAUEvw5geUSp4s6E5QLw0TYpxnf+GlW6RtE0uH//XTU+dvyWJTLCOq6bDezjtYx2d8TlvF6tcXpyjMVqJdHD9KvTxcq5lljkDbjeuoapByPL2Tvrh3RrO+h2IlgGo5MVCud5CF+3D3HU1o1AWV4TNwk0hoksSUSHIHAQxylWnIssQ5JlG5e4tencFTrJcOYnUcnchMA1PxruoN8fIAq72NnZx85oV8Akr52d0XzQPSu9tVUF3w8ELK/YbQsDk9kM6ySBZxkYT04xnU8R56k4Xbk+8oobOZQjOMsLzBcxkjyD5wY4uP0ZDA4OYHu+clITetu2xJYTuibzGco4FgicE6qmqdLJaJGXlWz8YO8u+3tdcUh7ao5kvdRq84isLKBmTHXTwCMMprMXhrjlwyjCaDCSdcLY7WKzgUHeJxTL3kBeziyhb7txqqu1J4nQ27uIrnC64Nmt3LbIsjV6dBk3bD9vZWOJUVaos0wc+gLHmwan0yl+/0+/h+/ePVEbQvRjq4D+XE2vBa2AVkAroBXQCmgFtAJagadSAf2D6lM5LXpQWgGtgFZAK6AV0ApoBbQC71NAf9asl8OHq4ABRIGJz79wG//Df/tvsdvvogEjZdmVWsNzaXEscOn6Tbzw4ufEgUenYpExHrWW3k4C4MFgIECFrkHL8wR0/dk3/hIPjx8JOLp8uI/nb99ENwrhuj4cwjW/i07/AE7URwMT84d/C9Ts9KR7sJI4Vjp36Z5N01Tg52K5wGw2w/XLB+h0FHDthF117g0QJMxM0wQnRw/FzVrWlQC3RRLLtVkw4bHHlTHBDV2bFqbzNdIix6jXFTeogCNxsbLrNRDwlaWpuDcJDUmB6GhlHC0doXQgBwK4fInRvfPWfXzn5ddw7foBPvvCLektJfRlpO/Ozi6CTkciZgljTceTvmATFcYXF3j86BiL2ULNAcdAKEV47BOe8TwKpNKdzO5Ty/FkTgRK2rZEBtPBSg3odMzTVMA4O2MJ9wVmSw+yckbTURkEdJYaAn/TlN3JypFKALwFbISqjAFnLC9hJ3XYdv9u0nUFAhMOWw7hr4pWFvev66ATRgImR/t76HQ6aOnYZK+rOEINwKbDlPCXxI5gkzHdfAu0kc6PsDx6E7bn4d5bb2E2W266llWvLDV/r4PYlHnZv3QoMdPsSF4uF7j/zgMQz9IlK27ngo5wXkP9pBeaB+Ua74ahOHe5DjhvAokZF/zEC/2es1TmUCBsIQ5bgmXRzCaw9EVjrmmTseiTmerQZcRwxdEQf27f5im6msd1vEBeNvA93ieB6rSF6s0NAzqwuzg8uCT3HWEsj0VgKTHR0mes1javM04SLOYL9CIfi/E53rr7BhZ5Ik7qsiowWy3EGe56jOlmtDKhZ4vu4Q3s33weBl3KG6cxwTZhPm8BiVuPYxTzGYrlEnWeiXNWIpRrRndvuqPptK5r6QoPej2JDqexm/HKEqvOTQKEvvx/GTRD6A2Jig4lLn4o647JAdwEIRpXpURw8xfnhuBXxVtzcwad2Qqsqw5wBXG5HgmeLyYTeT8g/G6aUlaajxYRY+3rhhOJJk3U3NAl3NQ4n8zwB19/Bd++d6oB8N/9G0l/rvbh/g2tj64V0ApoBbQCWgGtgFZAK/BPVED/oPpPFE6/TCugFdAKaAW0AloBrYBW4CNTQAPgj0zqT+eJ6KC7drmP3/vX/wr/7AufE4BEujnoBgh8D9PJBTrdEC9+/rPoDXeAGiiybNMh2gpYJFAj4CPkaUqCH2A8m+L//qOvi0uUsObgYBc3rl9BFIQC/FT0rYWoM8Cl534CeTJFPnsEs6ab2MVqNgW9qjVjebdOz01kLB2yaRrj8GBX3IHdoCMwk5Bn23GarJZYrZYCtghCCaHZ7aowmsKVFQFn00qcb5IVAr1cl0DXetIp6tiMnFUuS4FWjBJuGJVbqJ7bFgjZYWsROtIRzOtlt3GMh4+OEUY+bjxzFWEQCrQLwy6CIMTx42O0VYKwE4nTcr1YIF1nWC6V05muWz4I2QjHOt2uaEYYTRgXdulIBYLAhmG7qApC30bGyo7btbgcVwIlCcF5HP5OIMgOW3YAC8UmXrUsgZB8rjhJpQOVccjMdVZOaIJc3/fQtOy0pdMYEqXN4277VSWtmfjWsuB4DsIgEBjHcdNt3AlDHBweIhoMlaYEv46jun4Z6S3uan69C8P0ZKZalGjrDPMHL8NoK8TrBK+9/oaMb9tlK9dIWL6F9gLClWb9bg9RpwM/8HH86Fjc4EVT4j+x96ZBtmUHld4698z33CkzX+bLN9WgqlIVmgcm07Rlm6YNlhiMEEGbYHBg2qaJcNvR/cOO8D//sP3Tjjb9wwRNd7SbZnBjfpgG3HTTgFAbCYTQhEqqV1VvzvmOZx4ca+1zn6qNAQmVxCvVvopUvcy895x91t7nvnz57bVWnAxxfHSM1XzRHwsYeK5ivdlvPB6a9c95JGh3WUqrrl0DOE0Xsul6ZmctI6i5xggjCUi5wsqqkSuc8eICltzY0DZYrDYGADNmXMyx1XxwHjTn0rVGXlRypvP1/Fot12yrNcevDWA2HewfXFYvd0xQTeN3N0CRlZhOJoDTIFOc+EtwW2B1foI/+sPfx2AUwZ+NDPxuKuRlhkruebp8Ce89XH/rNyCe7elzys3NAwGd5gOe29xDPHa5XCE7P0N6dgLfdVBlpVzo6gRn5DrXX1HKjc+O6+HOFANGq/drnOuF60/eeq459jOrM9rVfXPt6nXdV7rfnIFgP/UwPcx0I28jrVvj5OemCd2wjpzhZVHoz5xPuoj5teV6pWh2xsaz/3o3STBEA7flJpYWLe+FdKUxc7PEzfsP8Au/9Ql85t7i9fkXxZ9+1fb3anZFWAWsAlYBq4BVwCpgFbAKPJIK2B9UH8lpsYOyClgFrAJWAauAVcAqYBV4hQIWANvl8GVVIHCBr3njNfzXP/6f4eDSJTkQD/d3cO3qZbgDxuRWgjFRTPDD/FsCLwMn6WpkpC4BYEPXI2N18xRZnuPO/Qf44Ec+JhcdwQu7f3f3ZoK/hGaChnTXRgEOHnszwkGLJp2rj5cQmf29hYp0XXSmZhZ5nut1dBd+9oUX8eKLL+B7v+c7BRYF4ujSbFqk6Qar+YUcu2mWCb6ZrlFH/bim75bOS6LgDvJrGtbZOwUH8Nhn7JoPxRt3HeI+vjZKJuo1XpyfCMiNJyNBJI6RsIwAmN2xZ+dz3Lp1V9f4rq97J55543NyCBOIEWLfunMHLlpEkYfbN289hK3qGnYYvW0AdRwnikym9nw9oV8YR4gnM7RNjkHTYH5+3sNvYLVcYLVcCXzRjco5UDxxVQuaEXCa6zMwrSoJGzOkm0yAc9vnS+HpOibwJXDk52VZ95+b6ySIM1G8xqnMeSAcJWAlbGPnq6KrXRcHh5dx5ep1DOhopabhEPAmpuOXmL+Y6xwIp7TPCgY7aJGefhZNeiqw+pGP/D7Wq5WB8T2QpWvZjMFE/mqdugN1zdItPRqN1U89wABBFGO5WeLS4QEuLs7x4M5drBd0Ezt9TLWZH/b90nmrcw2gOeQ5GHXMcxMW83rpfqc7nTCc3yC0jONYGyKWF3OtsTIrsXd4iLyqEAa+IPRyvVb8NnVjx3LJuGTPbDTgymQPMIGynKvqYm5Q0XjeA1Jz7aanmnPJQU6SEQ4vX8Ph4XV0LSPHPbRtjbousZmvsDo/x6f+6KO4/fJNuHGA4eU9hCO6i80NwDWwXqdoOvZVO7j09FswO7yq2GY6jOkuTyYj434nuIeDNMuxWSyRL+ZYPXgA5BttQGAcu9y3jHjmmqKrVs7nDl4UYLS3I4c/wS7fQ+TgV09vh0HbaRMI787pdAfXrlwzXdMOe38b5P2xuSlB70G9a9pjFHo4BHuE2S9878GJrifkZoQo1EYNbbiI6DKH7tnVco71comuLhENOsU/s/scTYX04gxV1eLW0Sn+5Uefxx989h7y0rz32cdDBezv1exisApYBawCVgGrgFXAKmAVeCQVsD+oPpLTYgdlFbAKWAWsAlYBq4BVwCrwCgUsALbL4cuqQOgCTzx5CX/7b/4Y3nDjCp5+4jp2JhOBQva4ErrVeSkwzMhYwkl1u7o+2s4AQLpG6dwT/GQXaJnjpVu38eGP/ZFckJPxCE+94QkT+9u7TtW3Khefj8lwhGS2h9nlA/XDtmdH2KxXyFtCqcI4Kh3GQpuu2bLIcHp8jJ//5V/FG99wFT/6n/4gg19R1TnqssD58RFWy6Xgr/puBcuMC9b01TIml0DJQUNjZ9MKwBFOmS5cRjsHcP0AdADzz+w99Rw6hVNM9w5w+fAqbt18HnWRYrmcCxIS1FEbPyA09QTlOHa6mOmGPbh6xUQ9D9g57KuH9dMf/SiyNBUkq3v3NWEr4TgBG+OHx6OxwK/nB5ju7CKMYrjsAI6Giuk+vf0SyiLVda1Wa0F7Ho9wlw5tRQKzw7frFBk8Go6Q0hVd0znbYLFcoalL038sgOpqbuhCJnijHnSbEg5To+1DgFrR2wTW1M70HHNOCUzpGB44ntzD/Bo/f+zZ5xT/DT8U/O3Y9csPWWbXBgT7Y/PfrkRXLZEf3UEwGuH0wV18+MO/r35ezhPHw2sl8DMHYJowe6EHii2mjoz6ph2U87Az2YEXcVM0mgAAIABJREFURwjiGKPpGGdHR1jP50iXK61L42Q2x6Hm3DiwXCwQDkMDiBmdXZZylTMqWGuRa5+uV3YqDwYCl4x9piZ5tkG+zrA8XyAaDXHliceUMNw6EACWo5VX7wUC39S8eIUDm9fHNct+a0LOnPNJlzR178/fspdaGxSgvl05sgce9ncu46k3PIPZdBf5eoPV+RzHD+7gwx/6HVRFJjfx5MoBJge7aNmfLdjc6Dy8by5WKWY33oDJ5StyxQ9cH8PJRJHail72A91Xy+VaALjapOoDLk6PHrp4CXN5TXTUdhWd3DXqstKc8VjD3R3az6W90pu5qYRxzAS7TAT3A+zuH+Dw4IrWNqOYCW258YDribHqW3DMTu7rjz2ujQ/ziznuPbiL5SrFapMLEs/GI8wmYySjIYajWJtaeK9W2UZ9w1EYItvMUaxWGDglnLbC2ek5/sXvfgK//ZFP48E8R9HHoX9Z35Bfewe3v1d77c2ZHbFVwCpgFbAKWAWsAlaB14UC9gfV18U024u0ClgFrAJWAauAVcAq8JpWwALg1/T0PfqD9wfA1f0I3/+978d7v+Wb8cT1q9jZncnZyi5UxsK2JeN1GetLAOzCi4aCV40ToC1XisRt2LUriFjK2fjJT3waH//j5+W8vHywjyeffOxhdyYhnXE1Mk63w2w6xdXn/gpCn+fx0Fzcw2pxjjVdg4xAHpi43XA4Ehj8yIc/ij/85GdQFjmcYoW3vPMt+M7v/m459uYnx+p7TdMMbhihKGq4YaIO1EHXYj4nrK3hOh1G40Qdn3QxEswR5JFE8brpWHVcQqZAcOjqjScU9Xt6eorVZoPxeCJn5Pn923ImEqaabmDnYYxwMhpjPJnB90P1nsbsz01GcNoOL3/mU7hz+yWdL4qGWNMR2lQ96G4V8+yyO9cjOI0RBpFgcOsMMCXEnYzVnXpy/wGchpHUBNHLbaqzidRt6OZt4XmBonQFqBm/PfBxdHJfIG692qhjmf2xJtaYnceh4LgBkK3pIJbbtXoI6riy5UJtG8UBqzOZ3b/s/Q0DxMNIum3Hzs+LvMBkOsP+E0/CZW/zYAg4dGMS+w2AulLkruOGgp5AifrsJrq6gL9/iN/79V/ByfGZWC+niuMTEKyom2PGLRgNBMNQMJSgvao7+N5ADtDR7g4uzudyQysO3GHXrGs2BrQErY1xAsdDrNarHkTTrDqQA/3i7AwB1y6Bfd3Iic347yD0Bcfl2JVj2tU4slWK5f1TLOcr7F27jMuPPybgej6fY7nOsL+/jyROpPdDt6w2KXSKLC+kSWdc2pVxGzPyml3AdLPzOYoL793v/HNaFHI/MwY5DkeYhQlCN8BicYbnP/1pxTIz3ttLYuxeu4rBMEDJe7cs1QHNdbXOSviTfUwO9jAKhvCTIaLhUPMbj8fww0jXyH7h5XyBKs2RXpzj7M4tjAM6uo1r3mGfL89XFnIG0wXMTSIc5/TaVcSzie4bge6ug+8MMAojRcfTZX1weA07s5nWtSLmtdFkII35PsM5224OYaQ7729GqHP9M2J7vWEiQaF1cGlvB9PpWPHp/Dz0PWlRblaIhjGK9QWwPkaRzXWv/8rvfBz/x69/AouMXc328acoYH+vZpeGVcAqYBWwClgFrAJWAavAI6mA/UH1kZwWOyirgFXAKmAVsApYBawCVoFXKGB/72yXw5dNAf6DyBsAB7MA7/nmr8P/8N/+VxiOJwgDOjfNP5fojqOblJAlHCaCbl4QwY8iwI9RZwvBQ0a+lnkqOMXY4lsv38YnPvM8ptMpdvZ2MduZ9VCIjkcDyAQp6xo70wl2d3cQhglqJ8Li9D6aOjduUzovPV/xs34YK+72wf37+NBHPoZnHr8Gz2nx+x/7A7z97W/FE4eXFZ/rhgHcKIEfDnF2tsD52Vp9nqv5OVqnxiZdy9V8fHqBd739jTg/O9d4Zrs7ik0ui0rwid26dCPSObqzv4/NZi3ovMwyaUG426QbrOfHchizv5egjjBu/+ASZjt7SOiaHE2kazDdR5aX+Ozv/xZOj+/hypVrxv3bdrh7776iZ5kkzGumw5FjIhxm7y9hHx2o/Db1eOOzb8TJ0QNBMEVer5dyvNJ5LGCumG0T1ZskiYm/Vrxzh8VyISBOYLsFinSvyiks2EsXLyOfoehfRkizv1a9taUBdRwbtRagZ1y1YOpALtiI8Deie5rwOsL1Gzc0jqMHJwKmu5f2MbryJBy/j3ru6AI2b3VadYKhQJudoFndwyAIsS5SfPDXflUAfAt/udZM9LYBuXQaj8am15YuW4JMQlDOobpigwCT2Qx3bt3W2HZ2d5GlawFsHisKQkHhsiqkOwF6ltNF3iLdrOWMDdi3zGjtohIoZtS0F9BtPJAj1jiQPelBDdfLDdLTJc6P7ss1P9rfw+ET15DXDY5OzuUWP7x8WZHR7HEusuzh3JsuYJX6yhlclAXWGR3eJm6dsLakA7puHjrxOUd8BFwHjMWua2weXABtrQjsQn3JnEPIBTy7fhXJ/i6KYoPNZqP1xeOv8hrBdEdzmyQTgXN3YFzQ1x5/XP3cdD8zvpngmHHX8/tH2FycIPYcDINYrb50a3fsTWb0OjeJsN+aH+gwOjyEPxkptn0b0U746yvu2cFwNMaNJ95g1gWdxP17Et8Ltg5wzv3ZxVzOd14X3epbJ7fSsiujDVdWGPmIY753hZq7yGffN5MFSmzyFF56jrhLcef2LfzqB/8Av/Hh21hmX7a336+WA9vfq321zKS9DquAVcAqYBWwClgFrAJfZQrYH1S/yibUXo5VwCpgFbAKWAWsAlaBr0IFLAD+KpzUR+WSCFEYAb0/9fE//nd/B9/y738z4ojxtQOEyQhFupazlyBMADgaGoejz0hYVzHE/EdVlm6QblYCcAQ5680aD46O8cKLL2E4HmM8ncid6cthSiRHg5+juGA6jZPhUMdhzPGGcbxNjZC9vjyH6wp00fnH40ejCc2B+I1//UGcLeb49n/vmwR2P3vzs/j6d70Dw719uH6EPEsFoqMwwfnxMV68eRMXF0vM9hI4gxZ3bj/AoGM07BBdpxZgOYIZ4ZtlBYIwZtGrgFjCTlc/UCQwgVhe1QgvHWA8HqJeLFAszwWyFTu9YQdqiySOMNvZxcHVa5ju7iKZzXB2cYbP/OFHBcqrspAb9+JioesmQGS0LrV3nYEip4OIIDUW0BVsxED9yk+84Q1Ynp9Ia0YUE+xyLgd0DDO22vcQ+AZ6ErxuwdlqtcJiuRRIpP50czLOmPCa88I3m67h/5seXXU7q+OXKhjAy7hsxfoqQnvbmWzmlWB/4DrGEcuIXt/H/qV9XH3yCbSOi3s3b8EPfezt7mK0dxnu+DI6dwQHvO6+39bUwCraupm/CKcrmMmNj/6b38XRgyM9rwUjvc2mA7pyq6oQRFfMdBxhOplqPvm553uCqATlXLeMhl5fLBVHPZlM1DXN9cbLScZTub/znL3RpaAhY7mLdNNrvUSR5+rW5dokzKYyHI+5dlea80PdtoTJZYvN6Rzze/cEml26i3dnmBxeQlGxC5jR3R2G6hweap6rnA5WxkmH/Vx6SLMCm4yRxktdM1+TpZnczxlBcO/WPp8vMBuNMaRbHw3q5QbtijHIrrqGCXc5f4o8JzjneA730JGqNw3KpsH9kwu07NZteK9zXAnWeYH9g33cuHEdeweXsEkz3L93X33SwyRBkWYoNisgzxBHgc5BWz3nkRsiCIDLLEeZFYLG8e4u/DFd4DxtI1DLMY/CQLpR11Eyw9Xr19WTzB5xbkxRTHZFVzRnuMNytcLte0fSwsSXO1p7nAO6pDUfdGOb7SdyDjMOXTHsgSdnON32d+/fRugO8NJLN/Ez/+gXcXxSIbd1v1/IX1X292pfiEr2OVYBq4BVwCpgFbAKWAWsAl9xBewPql9xye0JrQJWAauAVcAqYBWwClgFvkgFLAD+IgWzT//CFSDzGfrAjcMp/vv/5m/jr3zD1wo8RrNdeHBQpauHnaNbGNsx4jggpDHAzvE9pKuFop/Zbxt4Pk7PTuSGXW1SrOlojENEfojxKBGMkatRTlYCGLrw6OhzxImqzQZV2yAYxp93/NFt2jS4c+8B/viFF/HM00+gG7h46c49fPO734a7d++gKtYCxM+89W2IhgkGjumsJWBOV2u8dPMllHmBnT0C5A4nRydIxkM8//xNXL40Uwcq4ZDgET9cT9CyJZIV8CO+cwTFnHiIyfXHMZpM4GxWmN+6iSKnA7HEapkq9pfuQoKmgyuXceXGDbkh6dK9f+e+3KZd3ZiIX8b10tms3txIYJaQmeekzoTEphN4II0FVj1PztfFfC7ASdctsXoQxUjU0UpHKiOI2Qnb6hyEmnSzEqAR/FEXPifPcj2PQIzzQkAo3tuD2G1nsya8/9rWZUq9GMFLeD2hk7Pr5CLlcQkv2b+7u7uLge8JdB4cPo66ShVhPd09gDs6QOuGaGrTUSxQx3GUKar1EYrVEfIi19z/8ac+pTlC16CuW4FPuknpyN5eF6OneS3q/g1D7O3t6rrYbUu3ajxMcHp2rpjhJInM96pCsc9ypLPnWg5qE/esiHIHgvTpOpNLl6CY4JyQm927VcMea1cAmHPB8RMomgdd1y2aLMP8zl2gbs1z6IweJ5hdvoR1WWGT58b1O3Cxf+lALmOOIc1LRRib+SGMppu1wobdwj38TfMMecn5pRYl5osVkiTG0GcEdo36Ygm3NvMtZ7TSojtFlQtQ1zXcaQIkoa5vtdrgjJHOZa1472EUYzKd6J4aJWOMpjMEyVDH4PkYnewx8rlpUGzW6OTINi5xbopoy0r90kz0bmuzeSCeTuEmiRzIHBDHxbmf8J7vNxdwjU53LuHg8Ipx6zKWXX3ejXTg/CsVwPfwyU8/Lwew6fU1vdv84L3E7/NDUL6P2eYkmnUyQBxyowJf52C1XuO3P/Qh/NzP/jKOF40gtH38uQrY36v9uRLZJ1gFrAJWAauAVcAqYBWwCvxlKGB/UP3LUN2e0ypgFbAKWAWsAlYBq4BV4ItRwALgL0Yt+9wvWAH+Y4j9v9PhALvTBO//9r+Gv/mjP6T+Xz+KUWZr4/ZU56aHKIwFavggqOqU0kpHaorF4lyQbTBg3PAIZ2fHKAp2AteYr1bqylWvruMIANGdSlhDmEkGpMhW9sc6BkIWWQovDAWWCJLUzdqxZ7cy8c1Nhc++eBt/9KnP4dk3PInZJMbu7gRn83M88eRjAowE0XTT8lwEvy+/fAfHJ6eIh6HOO4p9NF2LW7fvYhQHilhmhCydoVFM12MMwm46QBl5PejHUhcVJleuIIgSOEGgHtHi9Ajz8yMUm41cloy9pduZmiTsG41CXR87dNP1BovlWq23dFsSPvIRsOM3HqqHeBvh7PkB3IGn73MeCNLoEqbLOM8L6bV1+0ZxiDCOdRzCQkJQOn35WCwWAprGfc1uYEI301VLAMw/E3QSEtLxa6K3DeDnh/p5DfE3oJ6E2HFwaW9X48iLQn2/jE7mNVNzgeqAcC1EmMQYjaZ48h1/FfO7n5MrNBqNafnG+XyNxcU59i9fxWx2GU3dYn7yMu7f/BROjo8UL94yStgzx3QDD3leoaYzvawFGYu6FEzf8j3GFI+SodypcuI6JkrZ6VzkaSHNkjjU8/l6s/461HkqDaqyk6tW3bR1LWcvM6WbrhHg5eJvnLaPxwbCwDPgnm5rl+5SV/pxwwDjm9uyRHp8ioqwnTHKngs/jjHanaLxPOQVe4c9lFWJIi91DxG2FmWDxXKlNchYbp6a7nVuJiBQ5Zql9pt0oy7eMq+MO5uKVUCxShEoftl05bJ/l/NIcO0OCLMHOmdFfXdGiCYjHJ/NsVgs4bl0b+/gcH9f56GDui5KbYhwfLqLuTHCRTtwUJS1YqDphab7mJfP9aB1RAd5341MweXS9TyAmj4EskDk+4h9D3Vbw2F+98DB7qUDXFY8dtivP9ZEG+cy11noB1ila7zw0m2diw5hzhfXnXFhG1f6doOD6cDmJgPNjB6R7yJkp7Bcwh1u372Hn/z7/xCfeuE+crnh7ePPUcD+Xs0uEauAVcAqYBWwClgFrAJWgUdSAfuD6iM5LXZQVgGrgFXAKmAVsApYBawCr1DA/gbaLodXXQFiQHb/Rr6DnWmEG4f7+I6/9h786H/+44gG7BQlTDP/XCJI5INAiNHLAjrsFvV8RSxn+RpFwSjaWt20URjh+ORYQIUAmCBNMLaHv3zttl+W4yDI4vcIfHkufj/PjesxGA4/DyZroSeBn6rMkeYb3LxJCPxZTCcTfPu3vUd9qIR9jHaNA98Azw4oihKf/dzLeOHF25hNx4qcJrhNEh9NUwoalXVJc6k6Qum6JUQiGCUsZdR1MEx0fYyvdemEjEdwOHjG0J6folitkK6XAoF0OtNRSAcyncMEZRw7ATavi1HRdAFXtQkQ5kWyk5aRtUEcGscxXcCiiKbLl1rWVQk6Puuy0vEV78y4ZmeAS5f2MBwlAuqEndSRnbXs+N125Bo3rPE18jn8fL3aCLoa0MvJ2DqEDXQ2zl/jSuYnvD5CakLQq4eXcTFfYL5YaFMAv88OVl4vwVsYBYhjxmpHuHzjcexeeQybi2Nk6xUuVgvAd/Hg5ATeIMATTzyNtqxxfOsFnB0f6Xrlpu07ZrmeODfx0PQhl3SoqsvWvEVyXRBSasNCf35Fag8clE0hmXU5jYMR1xX9r60BowFdoN4AZ/fv6BjdIMSGgN01AJHAu6k71B2huQGL6jzmeuzoAPYEaWvCV49gk1oxFtpHQEjKnt7zBbLVUjoRQsbjIUaziRz05+tM56OjlqCe8cpVScDM9UcIT6TL83U6dJxEGI8IuGOtAzrD15sNiqw07nreQ5sM6ekKo4iR0oXcwC2BZmc2W/B+ph5VR+DfYNPVGB7sou0cRTFPZzsC6E1Vaw0xGp0xzBwL4W1FNzF1aTssF2tBaAOvh0hG7K0O4HDTBoEtO4sJXXun/yvf0Ai+/YAxzQaiE8DLLewA+/sHcvIOYwPz6epnBLdJI/C1+eBiMZdOdO9yHTOCXJtN+vW4dfoqGpoR8nH0sKOZ72VcynwvdBWJzveLDr/5mx/Cz/7SP8etk4U0so8/UwH7ezW7QKwCVgGrgFXAKmAVsApYBR5JBewPqo/ktNhBWQWsAlYBq4BVwCpgFbAKvEIB++tnuxxeVQUUFczo58BBkoR45qnr+J73/nV84Lveh9lTX4vm7EXk2UouUgE4xa6azlef8KqHiAPPdOLmhQGMZVnoOXE0VAS0iXQmsDIQj5BzGxdM+La+uECdF+q5JfylI5Rwlc9kpythmB+F8EMThysXoWAY3au1Olq7usLRyQVu3rqLb/y6t5vnORBQcginmkbQlL25t+7ex8u3HyDyA4ySBFHoYjrq+0Y7dsqyB5cxvAaQ8UGjK3Vo2cE7TBAPRyYmeMJu3+uI3AHK1RIn925jcXaKfLORg3g6m5hxsq+0KDQuRQzTQUs9m1rOTsLl7UP9tb0WdC8SPnd0rSrGuRH4JdBdZznGBGJxKJhI3Qlped7dS3tyDFcVY5Krvr/3828hPNYWQivquQOyLBcA1/XSWdkZGExH5RauyiFL1Kxo6h7Yez52ZjPB3/V6I3CnXtXQQGnC13AYIBmOEA1H8IJQMHBvZ4pCIDtHMh7JHU5n9L3bd3F0964B04LejBr3BPPSTaaNACFBbRgo3pngkWCfEcZm8GZcfBAqDjoxR/X+LjcrE3k9cNHWHXZns369GsBN7VAXOD+6L5BbdR5KwXmzWYGHrRtqw4jo3kHadyjzHlDfbBjIUc5IaL42YCQ0I4m5ucFxkJ6eYzO/6LtnfYymYwxnY4SRjwdnC9x5cKp1Wpd09VaKjqY5vK+61bkZycx1Fcc+Ysaqy6ke9vHQNcqiksuXazRfr7E+voBHVz03OFSlgb8yd9M5zs0MA5RNLSDdEdbv7+DSpV1Fd6/X1NxsPiCc5X1MIM4VzHVN+E4ozTXCNc45ZDyzHwXaBMDzDAiuCbHpPFZJtYle5mO7SYFQ2QtMdPN2DfK1nLfHH3tM6870TZv1p/htdTM3WKU5yqpRh/aDB0daEzwON4Dwfnu4plsT0z1izzKTBRjz7RmnNqG6NjYoG5trzxGE/7lf+lX80q/9FvLCBkH/OX8B2d+rvap/Q9uDWQWsAlYBq4BVwCpgFbAKvFoK2B9UXy0l7XGsAlYBq4BVwCpgFbAKWAW+XApYAPzlUvZ1eFzFPjtA7DuYjAK85dmn8YHv+g/xHe//foyHMYLD59CcvIB8ed9AQbov2eNJIMNuTUKgAaNoGePqC0oxAlqxsk2jCGAC4KU6gStBTMYBqxO1d9gRJBH1HN96Gflqg2Q8RjBKEE+mBgDTKdzUcvoxTleAWH2ePQRWRDE7QOncZbeoI+cv3aHkRASY/Ng6Us3nnbpk5ZLMK/WN5ukaniOEpWhfEqutCVZOUcFaAuABsqrCYJhgOtsVfJpdewLDy9cQElqtl1gd38P5g3uYn54gjmN1CxOzMTI73ZgobYJLukcF0OnOZWRvSQhroDABYjwcKsJ52/dLeE1QWxIM1o3pnG2BGWOlAw9lUchlzAlyXCAZEWwnBmxRL+K6HsQTzhlwV2uujLu5MZB8+zVBX3ljTey2Xt+D1c700BLKMn7Z72Oe2a1LNzOBJZ+veGNG/KqTOMBwNFLE8SbPELgennvmaSR08da1XKPz+QXm5xfIGOvMcfE6+15hQu4o9AVlNW8+156jrmQCzJLaVP3rqAHBM93WrgGdXDNe4KOga7pfz9RgZzwWEOU4ucWBwLLYLLE4P0FZtSg6RpETgreKd6ZzlPCVn8sZ3sNxaqx12DRylo5GCcj0+Vy+hq5jAuQoCLG5uMAZe4CdTs7dZDJCNBsJVh+dnGtzQpqZeWb/bgeOgdedoyjohmaUtVqo5VKNhiFmOxMdv23Nveq7jFk3Xcbri3Nk50s03AxQldKJr+u0iQJwvQDD8QjRdAJ/GCGcDBHRue7RZUsHMh3WxgFP4L51PJtNIXSkG/c1deTM0+3MC6b+cou37Pw1bmRCcb2o7zLmX2qaDxjHveC+rqOFBOT1jUa4cf261jYdv3LS6wZnDHSlDRGrlPdHh6KqUZSV7iOtP58OYbNZhePnhos44maEWONTJ7D6mnmfmE0evFta5mZr3QMv3LqH/+l/+SncuXv+Ovyb4ou6ZPt7tS9KLvtkq4BVwCpgFbAKWAWsAlaBr5QC9gfVr5TS9jxWAauAVcAqYBWwClgFrAJ/UQUsAP6LKmdf928pwH/80Pk7i30cHu7gzW96Bv/xd34H/t1vfBd2n3o3unwFN57BWb6EdHEuQENnH0EYnXuMJ/ZcE5Hq+gE8n722A+T5Ru4/Pmp11PooilyAk6CJfawsL1XsrO/LTUgn4cX9+1icnSNOhgjHU8Uuu4FvnILo1CmqvmC6gNVrSzeigXKCOgR/tXG/8mFcquKuBmq2jKQ2INK4aGvBVDooCefSLEW6WgkmlXVB/IOmZpR1gcBnvLMBXTw8AVPjephe2ocz8OBGCfae/hoMwgBeWWJ16wW0mxXW83OBJwIr013cCt42bS0oK6ejS9Blen+zlADXRDH7QYBhMoTvR/oendXsCybk5XEEiOMIs+kMi9UKBrxSd+Uaw/UIRkMEQazeXUb8qtfUYewzgXmlTmDOK524cmXq0Qnyb2Fwx+zd/l/KhOdy0brGkcsYXs7Park2rlkCcrmKCeyrPg7ZlwtYPca+Cy4fQkJO643DQ0xmMw357ORE/bUVu5erGnleGpDcRwAT0g2HkVlznIOCDm3zZ84fr5VrgQ5cznVVMze4d5H2znNeP2Ooq8x0E7u+Kwd0EkVax3QfE1ZKn3SF9WKOvGrRugbyCnSrH3YgKE0x9OemQ6H1aSA5QX9TV9g/uITdnR3pV9aNHLlJkiAOY1R5htufeV79vHT/RoxJTjgO4N7xGe6fnCErSojkc1bqDqv5AnmWIU3zh522PDbdsck41rHVx92Vutd0n4CuVmB5fo7sYommKOSUZmy26dJ2EI8muHTlEI89+QR2Di8jSIZyZVOH9WqFxfwCWUpnf78RYsCu4H7N9BsCtlHijItnQgBhOuHrMIylKdft9t6sCHb718ldT46rXmNGn3uaV7q765KufrMuZ/v72Nu7ZJII+mhozi7XG9fuOt1gnbITvMImKwSgOTdyf/O4vqvIagLjpqu1jqIgMGCY7my6mtXXbOaUYJ0AuOvHdb5Y4X/96Z/Fhz78SSUB2MefqoD9vZpdHFYBq4BVwCpgFbAKWAWsAo+kAvYH1UdyWuygrAJWAauAVcAqYBWwClgFXqGABcB2ObwqChArjT3gbW98DN/1vm/Bv/ON78ZTTz2NEV2AV9+GjjA1n8PJ54JyRbqRe5VOQC8IjBNXjjlHTlYC4IEfyIWbbTZ9366BZARphJOMxFVka9+Dqwhouoh9D01e4uLkWAAoHI9N9C+BZd8XTOhJF3I3AMKIzj1PAE/+VDqO6xp5uulBkpFIEJiAqG2wWi0Fd0ajsemRrSuBVLpv5Vyku7I2ULQq6GJuURdLVPkGUThRHLTgKOEkrwUOdg4P0Q08vXZ0eAPh/j4cwua7L6FYXKArih4aK49YLlQCR4I1RuFy/MbFapzUPHaW5g8BO12t/CAcW69X6jglXCRop5N1SMAbRkjTTPCTAFKmSAHmTlDU8+iaHRoHdD9XAqVlqWvltQuQ9+7jrmvk5lRHrFKP+8jdgen75ZxRO7pbGTnMaG6O2UBeXgf17vT17RzESSxYTDBLyEsQ57sDgV6C0dFoIkBIcMhr5fEJeAlVuWYYNR74HgLfbAjQWmiNu5RviOo/Zs+rNxDYVBx4x+cNkGacZ9NFzHnnGDm24ZC6RGgq9gE32oxdna3LAAAgAElEQVTAY/CABgCvUaRrVIwadwbGcd336ZJYsiu3onsWRvd+xfXzVWO9XGLv0g4ee+yGNheo3bkBkmGCMIhQFTnuv/A5eN4AUZIgGNLp7WjzxIPTM5wt18iLUjHnZV6hKStk6w2yIpPLneNhP3Q8jOCGvjYLEIS7jivwLjDMiGaOn93cqzWWR2cos0wgmjB+NJ0h2dnF3uXLOLxyBZcPLyMcJhiOx3KfE2Jzbi/OL7BaL7FczpFnKVbLlemg7u9JxT/rPuqdvdp34WhtcdOFcf93er+IosB0ivcx6LzHt+uEa5RzSk14rzQEwDwugCuPPYZhMjKuX0aSV4UA8XbzhOloDpDmLZbr3HSGs0/YNyA4DHz1EfPPvAe7pjYx5ryXeuhM/dkZzIhugnm+X/DBMbCH+Z/9ym/gF375/0ZR2L+G/4y/hOzv1V6Vv6HtQawCVgGrgFXAKmAVsApYBV5tBewPqq+2ovZ4VgGrgFXAKmAVsApYBawCr7YC9jfPr7air8Pjbd2/V2Yx3v8d34If+YHvxeH+rsBKzD7c6++A4w3QXNyF05ZoCeSyNfI0w2aTCv7yeaYD1lVsLoFOR0cmgWLdmM5NWWY7nB4dCRLXTWWcvepNHSDLMkEhHiMMI2SbtXqACY15LEay8nWENIK/PHZLh6yr6F2PzuM+kpfAcrNcocxNB7Hg78Me0VYdrzwfIV8cRYJVipHue24rRlY3DYqazmC6Fdm5W6DOU527rdgH6ipaNstLeOyepQZegIZQKk7g719WvG93+gDp+SlWJ2dwGWfLOO0wMHHWgpyNnIWMyuUQCe9cxuSyg1cu61YRwgTt6XqNqti6e00E9YrA14EcjLwWuSYfwj6CW8bxNuoQHgw8RBEB8AC8RsXx9i5dwbWuw937RzjYnQm+kmUSoCoW2tTeaox0UvJ4dPdezJeKLVasdGt6ibedxqbruMMqKxThnAxDjTER4ITAb1VkODubay7Y2Xt4eN2A1y2MJ5ymU7UyscABY3o9A+rkxKV+dJ73zmoCQ8JuuoT5kLOZsBZ0pDcoyxauS7jHOGN2MDvY2Z3B6Tr4AwdFtkEQxybKnHNEB/Oa8N+41qkJgTOhf1W3cr/mXCuVcbsSHIZ+AN/1BE8JTo/v3cPu7hSPPXEDm2wjsBgFCTzGMlPQtsXi+EhO1AGd6QNuYqiw3qQ4uliq25ka1EWFzWJlXLSMbWYHr+ep6zZOIs27y0h0/tclKI8xnc4EMLMiRUUXK52+dYPTo3PkaY44HmJ6aQdxMkY8HmMynWCSJILT8WiEyWxXUd1cqx6BcttgvpjL/U09uBGEY3vw4AEuLs6xmC/k6ibglx6y9zKaudYLOBfjZCJXLe9nbS7g/aUe51DriGPnOpZjXnNQoa1qzRG7iW88/ZTRje8DAvHcxJArcptriIbv2WQPZc17qNY56QLm2qNznJtO+F7DdcMIbMbKb3uqdU7BXzqA2VXM94/ObDjQw9Ha/IOPfRL/8//2v+P+0fJ1+LfGF3zJ9vdqX7BU9olWAauAVcAqYBWwClgFrAJfSQXsD6pfSbXtuawCVgGrgFXAKmAVsApYBf4iClgA/BdRzb7m31KA0aljz8E3vuON+Ikf+wF8/bveZrpd+z7VwegSomSKYn6szlUCMTpGjQO4gheGiIaMJw4EUvl99eWag/QxrQMWiwoInd69rXhdwlu6fdVJOzBOPLkyFbtrXKmEPgSjdCKa1l3jnjUAmH2gpJKEu6bXk2CH8cM8NftR6XAkvNzCXwNdG4FK0zVKZ/HARMSS9vQR0eosLgvTq1tXvYuUxaWEkUvcv38PTeljZ7ajaw3jSA5IwsGWQbvsRY2HcOkiXa9xeuuWeldHkxGCOBI8VXcxr73PVOb18IOwl2OR6xGdoo/p5iTsXNJtyT7T3r3KDuV1luF8vRbQmsrV6GIyGQmQbXXsOvYgE9KamGmek120iuyWq9rEOPO6F8sVYgJqdt22pkeXkE7wU67iTuOnk5dQb7FY6TwCv5rLflpMW7AcxGtCcs/FdDQEu3uD0MMw8uVyXi1WWC3Wcg2TKu7vXxNg06YBOMhyRoZvBMIJnAnRGeHL9UawJydu7zJVX2wQIFI/cCh9CT3pnpWjuAPyjNfiqAuYxwt9H6NxgrYs4cFETgfxsHcT05lcIl/N4XWmFzlnnDVd4xxbadyueVUJqHNDAJ/POO4oiLF3sC/IfPvmTezujHB49UDrmesvSabwvbDv53XlAu4aRpfX6OoaWZ7hZL7E2XKjseveqmpsFmvjoO/d0dOdKUazsYC2oLlivwnqXUwnu5hNd9FUJRarc5RN2buaW9QtNYzguozlDszmjcEAyXCIUWQ6iwmAx7Md9SoTlnK9CURXFXZ2dnRPcpx87vziQs9ZLua4f+8+bt2+jbPzs75f2awJs5miQxT2rn2P7z7GlU8IzIh4Am3FNTNJgPc073rOM4F322qTxeVrV3VN1IkbB+j6rsoCeZFKKzcIMRntoGldufK1vhVVz6h0vveYCG/FnW+d3NrhwM0BfC8hiOc92GHQcW2bSPBtEbjnBbhz9wH+3k//LD78sc/IzW0f/78K2N+r2YVhFbAKWAWsAlYBq4BVwCrwSCpgf1B9JKfFDsoqYBWwClgFrAJWAauAVeAVClgAbJfDl6wAfZIHSYAffP+34m/90PdhOJ2gU0RwJ3BK4DKMTZ+oXJZo+xhXxt7WPTgy3+ODUEjRrMSMPcSky9ULQhRNi5PbLwoW0u3nhZFAm9x8Aw8DdtzWObLNUtG8dOXpuclI0HIbLUvQZOAvXbMEV8Y5zO/z3IxTVnQv+03ZN9oDbf53C6iuXL2qnlTCIcJEQURGChP0dextrTUGxQhXdOISDpaoyhSb9RJl1SIKEwNxXePmpRNTnadBAMdzQbbESOZqvUS6XCAZj+HSLRz6CNnFS/iq/mI6Sw2QpbvWI0U1xagG/K6WimWum/6a2VNKsDVwBGhPF2uBxd3RCM6gQxIzAtgcWxi5reWqHjieAXHs9ZVb17i2jeuRDl4HOUGkYBj7kukgJnxkNLQBoHwIsEaRoprZz0uYTGfptodXoKzvaybI4xzzv3EQwA9cxSB3baW1Qo9ovlrj/PRU/bPPvPE5FFXv2BwOkefZw8jrIs/kjA0ZAU0gp6hsHsfEL9M5zZjfOAo0PvYdcxymT9g4hauKznE6SQ3wplZyBDclnJKR2x4GhMe9k72hs3SzQkxg3LS4WKcoWyCTK5o+VsgtTlBNMOv2UeNhHOPS/oHg5cmDe3CdDrPdiTYoEOKPxlPNP13Z6jJmX7EimXNcXMx1njnXW8MO3d4J2zRYL1ZaG13dYrlaYTKbYDSbGIjLOaSqijwOsDO7JJCfZSmKknCU65OOfA/J9BIGrm9ilXU/mfU/jCPEYYjxKJHzdziZaO3we3Qs83p4nYz83q6P6c5M64KbGnjf5VmOzXqN9WaFB/cf4OaLL+Lk6BhZtuk3CphjGaO7iRWX6zfou6kJa/u4dzmNOe6yMhA6jDAZj1GlOfzAQxiHBtjy/uccw/SJ8/6iA7jGQNchRzdd576vjR9ZVmhzhX7xo07uBg4htG82pPB9xLh/zVLmPSt9tbuF+zpS/PI//5f4J7/0a8gLWwT8p/xFZH+v9iX/DW0PYBWwClgFrAJWAauAVcAq8OVQwP6g+uVQ1R7TKmAVsApYBawCVgGrgFXg1VTAAuBXU83X6bGCAfCmGwf4L3/0A/iOb30PHEKzHqbyH0Xxzi7cpkEQxSjTFA6dvFWpqFmxE+IowRUDKwnJCNYIWgjZZLukq9F15Mw7vX/XuFgJeeJh794dCDAydpjuTrrzspSRuwYq0gEsJy8BLYGxIBsBpYmXZvwznawcA8Etx2PilRlXzRho+S4RRIz9TbFezvX8MEwQBMnn4XV/PoItul85TjqT6cpkl25dViiLzLiTCYx03eaD8JmRzetNhiAwEcT82sWS8LbkYM1YGVEcmu97LoGXiWwmAOY4CUq3sbnqJXU83Lt7V1oLFiuaVnhSTmGCL0JnQl3G1Go+CMEIDalx6Anmy+Xs+Kbjl3G62w5gOksF/4wLmPDOdAgbqLUFwNt+YF636Ukl4O7k3JQ+cmSb+eJ5wzBQjK82BJBDy0IMuZjnyyWikMDPVafuerFWfPd4OsP1w2tYrzNFi08mU811nm/U27zZrJFtUsUHT3d25DAnzKvbUmum7ePGx8NITurhaCK4v0o3yLJc4Jd90XnB+OReR2dgXMmDDg0BpRdg4Pvq1uUaqwmFszX8AZBXDZZFjY06rAnFe5jM6OiixGazkUuVYJcAeG93F6HrYn5+ijRPFQ19aW8HrdP2UJVR2jFaulHzHPOTM9y9fRctHbCTBAt2J7O/13Hg0w0raN3q+5SU7nSuBMaoa21t44u1PlyEQQgXrjZL5Oyzbsx9x6m68eQbUcvRbZzQjGrnn6MwQDKMMUwSRWnHw1EP0331D3Muq6rBeDLFarmQc5sbG9jFzbWn9dK2yNVPzK7jTpHQ7A2+/fIt/OFHP4rVei3nteqSudHE4T1t1jLXLe8PxqdrDwGPSrcz7zmHvd0TuAS2ZYnxNEGaprpHdg/2TUS83htMjHTTOlgXFZKRuQaOi+elc5yucI6rqZlaYHqApVrgSU+uV3X/ytk+0MYMgvjtPcH5/s0Pfhg/+dO/gFVqOq7t408oYH+vZheFVcAqYBWwClgFrAJWAavAI6mA/UH1kZwWOyirgFXAKmAVsApYBawCVoFXKGABsF0OX7ICkefgr77zGfzdv/UjePdb3qSOTfXu9s7A8cEVrE8fYDLZEUBxxzMBMQI0uQm3ALR3ihIC0xFJCEOI0/g+ysU5XD8QEK3yQg5Qgii+nqCMjlk6OQVKOyiqlY5KQj319xKS9h2+vOAtdN06gNX/S/jJDt8eUPJ5hEYEtoyDJn30I8beDpBtNigUrRzBc0M4ctP2rj9dF3uCc8XOclxbGMrxVFUmAK7eUhone0cgz8fXzZcbfY8OXAKp5XKNdboxfbvbjtjAwGrGFEdBZLpQu1qwj8BJgLVzUHc1mqrD8dGJ6SX16MA2Tk3SM0JWPleOUHpgCa16OCxt1AVr+oT5XLp0CX8J2qkXHbx+FOrPpue3Q1Ua1y8f2//K6SnYS7eocdLyIaMvu3UJydUR6yBJqCndxB12p+x6BU7Pz3QsQtjlaqOxMoqXADgva1SNg/GlHbidg8euXkWVV/DDGNPZTEC/qnIs5uco80IgmOdPkjEquojZx8toYAdy+hKUTqLAAMwkQdvRAVwhzXJkRSlnKUevjQRw9LwkjlHmS/jsMVZcMB23otaoixRdujEO785BiU4AOMtKFSJTA67jPDNd0cMolI7Eh7PZFIHvYXVxgSxbCz7TYctNANSFPdLj6S6yzQovP38T9+4+wN6lXTzx3BN4sMlwttqYmO7BAC5jnbkBgr3JvBdcV5stNPttBYYlewM6awn+PePoxQBJGOs68ypHVuWysz7z3Fuxu3OIsq6M071iT3Lfsazo5QHGE7qVYyTJSCCZ/boEv5x/umcFrluz2SKZjLXpYdvDTJhM1zxj1KOQcdoGNHONZesUy3SJT378k/jMZ/4YabrWZgKeQwDY9czmBWeAIPD6Lmeuy0rvS7OdPTh1hSQwbmO6wNljHA+Her2JVDcdvh0GuH+6wO7uDLs77EI2wQG8j4ttX3BlIredvq+YrxMz1/pu4A0YEc8xmWhqrje9vijx4T/8OH7yp38OJxfZl/w+/FV6APt7ta/SibWXZRWwClgFrAJWAauAVeC1roD9QfW1PoN2/FYBq4BVwCpgFbAKWAW++hWwAPirf46/7FdIAPyer3u2B8BvVZTwFgbRiUcYlq1Wil41sNdFOBrD8TwU6QZxFAkqEYwQfKFzMOjdr47DOFUHadEgaHJ+S69nf/D52alAnh9FGI5HcuSWea4Y14GikaGoWUJD08tpoll5LkIujoVOPjo86T408c0GABvnoAGYbVejZgdsw6jgFq5neoZ589BNKcDMGGfHNdB7G39MOCbQw/hnE+2sjuC6RFuXArA8Hs9BF6p6cOmK7VrM52v46tE1DllCYI6JryCo5LHoumTU7igZmf5bh2NvBXrpIE03GS7OFyiqShBRblpel+y6NFXX6mslMGMEM92M1ILOazpTTXQto3X5QZjJsRswL3fjYBu7a8Abnb98FIWB7kY/c1101uo6pa2JuzbOYBPhbBqVObcOHMYqDwm2A6wWS/X8up5x6rIjl/CeTkqthWCAohvAjWN0dLM2LW5cuYLxaIoszXQ9k8lM0PTo+D4Wy7nOS9jK7+Vl7xLn3DfsbzXQdrXeYEgH8XQmLehWT/NScdyMzOZ4OA8+17IigSsc7E3RdXSh9p2x0qBFla7R5hmcMEbHjQlZhryoNfdn8xUCz8NomCDPU42BK0vr1fcFSdGUWC2XgqGG23rqG87XayzmKW48+Tie/+SnsV5skIxivPsb3o7CdfHy+RIpY9D7GGLNGfuxPR+bgYfS9RC4LgLOe1XAQyMHOF23pks3ENgM6Ojv+4LzOseV60/gP3rf92KxXNCeq2PSRct4ZiJxrerGzNl0PMFwmEhzbqKoarr7jSOeGwq2j3hEB3CkjQW6f9Qt7WGzYVy1GQ/vIUJcOtUJsrnpg9d2584tfOrTn1ZvMCOZeS45buUyNz3UvO+5drkefS+AT6dy4GqjiHrEXQ+j8RiXdncQBkwmMPc030RO5mskcYL9S3sCwHx/4zi5AaQoTZ8x47Slr7m1tDZbrmzeI3TsM56aiQcMM9B7Qqax3bp3Hz/5D/4pPvaJl/s74Mv+dv1aO4H9vdprbcbseK0CVgGrgFXAKmAVsAq8ThSwP6i+TibaXqZVwCpgFbAKWAWsAlaB17ACFgC/hifvURk6AfA3veNp/J3/4ofwzV/3bnWlylFJJylBznAiEEon5Gw6BVlJxP8SqraETgHaqhSE4YOATX2hBHSbDbJ0g2j/SdTLu0iioXECtjU2qyWWiwt5VxXVGw8FdOm4VR9oGArYpVlmXK6KF2bX70BwSSCS0dSMU2bkchTJBcmvGUDJHt8KNbtde8eqOjydGnVbq9OYoMvU1dIBzN5gxvqa1xMl1nVpeoTrWh+0DxLoMjJWfxZgNjB3G1dNskh3KGEWY3cJ0fn9XC5kA2W3cJbUyBu4iIaRukf5OWHrYrHGOst0PYwaJpAfjYafdxtznHWNYTKUo3cbj83xEKwR+vFrAsY9BCZE1vPkjiTQMo7Ggef1182Y3Rpt1WjuC0JuuSDZ+WzOYWCk0bgkkCNkazpMJgmCPh7X9wwI5rydncwxGsbG3c2x9VBPoL5rMQgdgUy4Ado8hw8H+3t7mE13TGS1yy7fWG5qgsej4wcCsNoM0McGc57p1GQ/MCEzj82NA+PJGFE0RJ5VgOcKALNPmOCPk15zbXcdZkkilycdroxn5tqiq1SdsnSJrhY67nDvkty3pydnKPLiIVQn8OT1Md6aa5kfxq3OHlsPqAukq5Ugs2Kj8xIX53OslhtUpQHqHA/n4+DqPp5967M4Xm9w6+QCNSfQMX3Wul7Ff7toCF/DoRzEXlMj5MaFKoXTNXBcdiAPteZLQX06iF3zedviW9/7PXj8yad0r8nZrXVN97SJ/ua6ok5cJ+PxRHpy7OvVUjDdRL3Xffe2iW1mH3AyNu8TikPX5gjTnbu4mBvo75sO3eVy+dBRu1gu9TWCa7rqj09O8NKdW7h/7x42m/Th/UJyHkShxrI4v0BZMIq9fDgH1IQnm45H+Jpnn8bVw8tyERMAs096nRY4PDiQg57rlToSRPO9itf/8P7uY+Zbx/Qi632IkN3nhhNu7qCm3HTAmG8Xd4+O8VP/+Jfwwf/nEybO2j7+vwrY36vZNWEVsApYBawCVgGrgFXAKvBIKmB/UH0kp8UOyipgFbAKWAWsAlYBq4BV4BUK2F852+XwJSlATEUA/M43XcdP/ND78Ve//uvgRoxkDtU7SuddsP8GOIwGPn8ZcTJUpK6n+NcB4Mfoyg1cNMYdJ6hkHJeMgEVVI0/X8t21g4HcrnTf0QFM9x4XMP/MaORgOJQ7r6zYMesLABM8LVd8vYlaVj+uHMAGsPHBCGm6k70gMO7Yzrh6CXcJuNjtaeKajYOS8CaIGR9bo64K49x12O1JgE1XMaEYITCjkBvUJeEuI6HpIq7R0RVLUMT/dq0cv8YNa4jX1l18vpgbV2Dv2DWvbzTmLQCWI5Fg1PcE2xjZu1lvMJ8vFM9LpyxBa102gqxy0xKAC8LxdbwO07n80LWLDqHPmGED5AnpeR4CZoe9qLWZK0LVgD29gS9gyrkm6GQnKh9FDwSlvVyTjeaXjmPT7+vrmOxsXs7pcGWkdogg8qR1nuYoilpA1MBvzp+J6d52OScTFyUjwztfXc1NVWCSjPH2t70Lk9metMuyFGcnp3Koypnev+vJFR2Y+Tw9OUGabtRLy3mgLhwn4SRdq2XTIc1NnzN7c+mK1nx1wOHejjThNTEGmOuHndN8QrZaoMozhKMJKodx1eVDwGsA4QCnD46MM55rQJsHeljLTlv265YFNsuNnOQ1O3ibBqcn51hfbFDSDTtwMRoPESQxnn3TsxjvTnB/vsCc+tU1Mq0/umjpiDUud6451wsUfTwejeFr7hhB3cBzCFsDOXbpOlYktFzfQBAleO8HfgDjyUwbN7iW6davqxLpamnWALuCy0rzzeNw7gm5V8uVtOZ1KEeZ91m/6WM0nqiTmRHddM0yep1zTLjLDQphFChunOuAc2DuQ4LlxtwM/cYNOcgFX41r/vnPvYCXX3oJRVUgGo/V9du2FZYXK9y6c08O54NLOw/PpXXVdjg4uIQ3PfdGzCZj3dPLTY7JeAKfTvuWy4pr3EBes4GD654fjDo3DmXdo+wjVvwzEwg800uujmdXGwU+++KL+Hs//fP42Mdf+JLeh7+KX2x/r/ZVPLn20qwCVgGrgFXAKmAVsAq8lhWwP6i+lmfPjt0qYBWwClgFrAJWAavA60MBC4BfH/P8ZbtKYtTYBZ578gA/8n3vxbf9B+/BeLYjUOeEI0TJGP54Dy1dvekxqiKXs3cQRBgoYrYSYFWHbN8n6gRDDOJdVItjVPlKkckV4Rc6TCfTHpYaqOQGgWDLajkXwBu4PrwglOuTjmK6d1frNeoeShLWEMzQsUmHIoFVHCeIholxLMtMyShggk4DbhvGyvbUUJBUTkpyJzo3GbFL1yOhcwTH8XsAbFyBjI/extoSXPFrxjVpulP5WgEy9cDSAsoeVk9duevNWhHTW9BUNeyypXPYjJHPUa9v39vKCNumanB2eqb5rmrTr0xHNgEte2qN09gAbrl3CR49tx9XowhbE4NtoNZsNnsIhnnd1MvEJDPa1tO89eQaURTKEUkXsK6Tkcx0P0YhZNJ1XdO3WzUCswSsjMflcQhB6Y4kJGOPsxd4ipI2adrGIc3HNj5aoI4RzB7QoEbj0OHboixyATw6W9/w5FOYTmdYLOYCkoqu7jcCuHIbd3J8Ng3XV4bNZqM+XYJoXh/nQ7B54CGtGmS5iRc2gNYci9e8P5vqemTapStZEN9Bnm6QrVfwoxhuNERaVJoLP/AUel1X/ChRZZlAZJNl6uT1FS9toqQHGKBqa3UTtwU7dEuc3z/FyYNTdcgy9tyPAkRJhCvXr+DxJ28gqyu8dHwquMpo7bTgmjNrhXBV4LQihByoV5v3SxyFmIxGaKtC9xvvUXUW5zncHkTzesezS3j6Le/AtetPYjydmPj0IITTb3Yo8wyr5UJgmBppvTCyPUvRVDWqutT8llmGtmsEyjm3O7t76tPmRgSzOaEfbx8lTvDNtczvc362fd6EyQTg/O8rqrThM946CLVGeL8dn53g1p07ODo9lwOc9yujmC/OzuH3HdcPY855f7advv7m557F9evXsNlUiEZDzCZTE+Pe1LoOdVorTt0AYDrJwU0sWq8O3NBTlDkhOj/Xe5QzgOczjt3Bb/2bj+Dv/9TP4uTMbFKxjz+hgP29ml0UVgGrgFXAKmAVsApYBawCj6QC9gfVR3Ja7KCsAlYBq4BVwCpgFbAKWAVeoYAFwHY5fEkK8B89BMBvuDbDD37g2/Hd3/atcgdGwzHC4RgDQqbxJXRFikG5RrbZwHFDDJIZ/CaVc1eRuerGbdCxWNVxMYhHQJmjTFdYzS8UZZzVJXZmOxqvHLPqBvUE2whLCfB4nHg4Ekwi2KSDkQ7QoqYj0XTu6kE3MJ2OLgFaiCCMBSgNWDIRr8bFS6jzeehnAKDpN6V71cQ6d0g3K/hhgjCgs5mArRKsYwS0oJs6VAmDTWwuXZLqDmXkrjGSmn5cdqg6MHGxjNLtY7LljJZTt+9IRR9Tzehfz/SL8rzZJut7iXmRdCGanl6+LstNFzFdlHTVhiFdrq6unzoyclnzMTBdxrw2fp0uX4I8Qf2BgyiM5L72AvbEsvuXLmi6c+nWbARuCQLllI4Yr+0bPfs+YIJAujo5PnbzxnGM5fwCq3Vq4qUdB1XL4xT6nG5txkybqGrjxu4nEXHko2xqlAT8hMKMECdAltvVRRiFGE8miIJYMFX69U5uuqbjOBRYpGtzs17CdY3DmDOiFaa48Q7rvFb/sGA+wbPgtYdr1x5Hk6+Qb1L4IeN+PfUt08G6Wc41x/FkpvFlBWOsG22CCLlxYdAptrgmvGSMcGocrv1pNQ/8hK7tLM9RZDnyNMNmvkaaMm7ZdF2PCKAHHd781ucwmo1xPJ/j5aMzxMMY3WCg89LFPRjQ0cxNDsa9zA8ThW2Cpzn3XEdRwG5gA7gJKwlk+9WEip3NbiRnK93DB/uXce2xx7G/t48oNE7hi7NjxWnv7F5CFHFThOkIzhl9DBM9zpMzGl1O/7JEMhprnrjOdCOetLYAACAASURBVLZ+/fGPAr8av3Gtr1ZrxHHUR0WbzQGM1OZ8cwOCga90rBsHN0Ew+7S5JvK6xNnZHM+/8DmcHp9q3tPVWu5xdZDTYS93svmrkRq/6WueQxgmcMMIzz79lN5X+N6QrTdap9yYYVz0teAv12lVFubeCzxtvJBjmc/RdZj79eT8Aj/zT/8Zfv1f/C5KM2T7+JMK2N+r2VVhFbAKWAWsAlYBq4BVwCrwSCpgf1B9JKfFDsoqYBWwClgFrAJWAauAVeAVClgA/CUuBwFDukbZWflKC9qXeNzXysu3APjG5TF++APvw3/yPe+Tm5bOQIKO4WwH/t5ltOsV2myDtqlQdi68OIFXpiZaVg46E29MCKye3pAR0h38MML9l14USCLEHY1GPZsxccxbJ+BqtcR6vdbncTJSry8dlAQuhDjL1UrgjnNEEGNcoo76OX2fscPs0PX1Nd4UdAMK9tHd2zCG2LgnFfHa1XCcBs6ALsVAwFpRuC5f7/Yx1oxdNo5NQre6ZJcw46T7zl+BqtJ0CPeuVI2td98yHnnbDVzwuYwGblrU3Rb8Gmcwxdg6a9fLjSAXPzdfowvY9CkTYm7STMtKIIpf13XSyWs6WGm2VHczY6zVa8p4XePUJcTlf40D2Lgr2TvMr8t9qW5gAkMHeVkhz+j0djFM6KwmuGuQblKk61Rj5nEEaMMQYeDLNbruoebW5SvHtPp2Hc3/Nrq4RWtilHt3aC6QzpPT0UrQTG3M2mAXK2EbneOj4Ujzw+fytYTYcRQhSRJF854dHSs2m3PPsWu9tIx+zpFXUNwyP+f4uA4Jl2/ceBJtuZaT12jKqOQG+XqDdL2EH0TovABZady/uga6xqkX577I1LNLZze/l64z5JvsYT+0QLQ6ggkV+TrOHZBlha43HjP23MFwNMS7v/atqNDic7fv4Wy1FrgnOGePLRWhu5hAlLoYqErYTyje3xP9+5fZGGE6nqOIUd2MAudmggEax0Pnmg0BJp6ZLm324JZaQ9PZzMy96+LqtavY3b2EnR2C4Bi8R9nzvFgtQczLNc5j8No5runMRDHTTb2Na5crnmvcM/cYP2e/sFzH6nB25IQmYGZENGPfGUFOF7X6khtGc4cI4qHmk3pUvP+51ssaJ8fHuHvnLs4ZAb7ZaOOC4tmdFk7b3++Ogze9+a1ygL/xmaews7uDMivksGfPdam576Pied9s54oOZ26WIHz2Pd2/jE3n+w3vmd/4nd/FT/2jX8TxyWqbSv5aedv/So7T/l7tK6m2PZdVwCpgFbAKWAWsAlYBq8AXrID9QfULlso+0SpgFbAKWAWsAlYBq4BV4C9JAQuAv0Th2fsp92pJOMHA1dfXg//oSXwH737z4/iJH/4+fP073irYQghMCDncuQR3OEZbFugIRPMV3HDExk5FP7uOKwjK6F710BKoE0Q5jrp5vTDC+dF9uI6JNA6jSN8z8MdAKALN+fwCi8XCOBiHQwSM3fV9Acq2AS7mF+gGBiwRbrKrlTCNHks/jBHGBDWhoCQhFMdBEKS+3j4SmuMi7CHQHQxKVGWGIJrKPSmnqh8KVtL9RwgkgNnHWy8u5nJSCiYTyBLoCigaKKgu4N4hK0Da95/yeXT/MsKZ3+efGTvLYxNO80EIRrhE8EY37bYjlyCMMbusECYAZjSziZsmROS5CbkM5I3ioWKXFb3L6F6BcBNtreepW9VBGMXwPAJAFwPXkRPTDwLURSpXM4EnwSThccxeZd/XXDGG+ZiANa+0OcBEEZs4bUUqs0e1Jew0Hcfmv6YLlq5XwsdkNNTrOMauqx9CTII+dScHxqFswDiHQYe2mT+6YQl642go4Mwxj+IEScx1OkCeZXj5xZcNAKdLduBI64Jx1v1/FanN/mTPw97eDnYElak359CMmbqqq3a90hx7jDXGAMXWvcyo4KpAlaUoVyts5isdn+PfusnZfczjGCfs5/uTBbZ5no4u5xoOO5SjQB3FTz3zGJ586jGczpf4o8+9JPg5mdFVO9L65NjTLEfJDmi6uuW8rfo4Y7peDWg2cNgVoJVLnu5yz0fIe4nzGY/QDUxHs3HDt6jLDOvVQt27s50ZmrpTBzhfyzWzv38ZV69cNz3VjJkm0K5ruaUJfjm3nA9uFjDXbX6Vonu7X+MPNwVUpeaK4+eHgf0GAvOe0Jrhhol+4wePRygcxkPjEOe9wl5runN7EM6I6/Pzczx4cCTX9vGD+9isV4q+7pcSnvuaN0vDndkM48lY9xvHTvc5N1lw7bdlhY7zS1ewwHij9yJuFDCbMgbayMB78V/969/GP/75/wufe/EulPJuH3+aAvb3anZtWAWsAlYBq4BVwCpgFbAKPJIK2B9UH8lpsYOyClgFrAJWAauAVcAqYBV4hQKvN175qk++6XY0wEmdoa/6GR7tAzIodmfo4bv/+jfiJ374+zFJEgR0Au5fNsDID+FEE3R1jgHBY7pCF03gZAvBGHaNNlWlqGbCUYISAk4CRkJJdcJWBeoiF4BR562iiAlnWnUL8+Pi/BwXy4XgFp2Io8kYQTTUGAgx5+yBbY0bVjGvdPfSSsnYW7n0IsFlQh2eU25f9u1u83jVP0uncq3nuT5QMtZ6YCCU49AxGRm41cMowdu60nW8dPOm4Bg/f9j9SweosngN5GsUNd1qTHpwMQmQtihKAi4DgPm8LWBSzKxgtYG6BOB8EC4zCrkmMDT+TZS56VIOo0DXIsDdA2FCT7os3QFjnT3ESYTNeoPNcqXIa36fYCsIhhhPp6Y7mIB/GAvsUQv2xwoQB7Hcx6ZvmcC2xsnJCeYX7IY1TlK5XTeE/pVimKPQ9LVuwZrR1IDygkCU3bm+J5hGKEgXqGKC2xbDcSKXpU+XcB8TzOfIjV0RwrN3N3jolA4YmzwaYXe2g2EUI03XyNIM56cXqNXJbLqOqSXhHGFlyb7eXi+6n3d2JjjY2YVLSK5+WjptDXxkx6yJhA4Fa/kgFC6yVDCb64ou4GKVIl+nxkFa9RtItBnAuJu3nbRyhsuNzu5pvt/QzcvnO+rFZvfz29/5HAa+j9unF/jjm7cQxQEmswlG40QAmMCYLnhuJKCjl/OnNcV7oI961pwqdnqbaMCFZDYnMCo9TrixY6QPbazoe6LLbIOiSOHT8T0c0puNgUPHa4Mg9BVjHgYRrly5jNFojCuXr5joabns6aJ3dezhMNHmiW2ntNZoy65iutoHZj0XBcqiRBB42kjA+1HRz2Wp9aJ7pK5QUF/1jXMDSIuhUgEis9GC94+x+et7hNsC0YqFd3D7xZv45Mc/LtBMsHz92nXcePJJ3V+815gsoE0ofI/gxgXFeOdAZXq5FfFO+M91prUZ6mscLx3pH/y938PP/MNfxAsvHWvTg338mQrY36vZBWIVsApYBawCVgGrgFXAKvBIKmB/UH0kp8UOyipgFbAKWAWsAlYBq4BV4BUK2N8+2+XwJSngO8Bjlyf4sb/xPvyN73qv3KIEK5P9QwwnM8Dx0bohkM0xcFoM+P14DKwuBCbdgHCkQVXmiqgl6CFoIRgOh4wPNrCQRFEAjm5Rx5W7l667Kl0rTncxX+Ds4lxght20yWiE2e6eYpkJZTbpBmnBnk86Znm4Rm49/pluRUJfxrQSGLke46sdgR3BMQLWh/HendzCjE6uawOr5LhVv6qPrmH/r3H/yglYElYFipmdzGYCUEW6QdcYEKw+Wx5DgHlggCw3EvQOS7mRHafvNm0EIwntCJ62keP8h6dgc1kJlgmcliVSAkfWknYthmGIIs30MUzoeA5R9rHbJnWX4NNRtC7BJwEfI5vzzQZNy7H2MdRwcXj1qoCrgbRAFPoCcorOJfzzIpR5Llcoe4FbGCiXZxWKnCDVaFRkhaKCORYejw+6Ix/20vauWkJrgjrCcIJcOk3ZJ0uYSYc4e295DHYapwUjowlKHYFBXZdim000NNcKP3ido2SkqOPVeoWSPbk6h3F/U0f1KvN/hHQDVxsQGMVMR+x4GGEShXLxdm2N8d4enB42LuYrwU05Tgkk8wzrBc+RoXMGihsnbC+XK6zO50jZ28zO6L4bV/eFy47d0EQfcy3w3iB8dAi/c3SOi6xs4QYBnn72Kezv76FsGzx/9wRHZ2davy47jumGDwhhC6zXGxOtTAc7ATyhdFmaOGxGrise2pOLXQ71V2xo4XWbyHBCzYk2QfA10ogu2KoC0xAI6dVx6/rIcsYyl1rbdIrrv1GE/UuXsLe3j4ODA+lJoE44OxwlKHPeU+ZajdN/22NtoqJ53yznSyQJNx6ESNPs4Xrh+uGYuTlAvcBFgSgZml5lx9V7AvWkK76qGjgEs3DADQGE4tlqJQAcBQE+/alP4jOf/rRY9Dd8/TcItBM+832HD64pjk+ubwHgzGwqYQKAotMdjGdTjEbJQzBNR/S/+t0P4p/83P+Jz3zuAarG/vX7BfzlY3+v9gWIZJ9iFbAKWAWsAlYBq4BVwCrwlVfA/qD6ldfcntEqYBWwClgFrAJWAauAVeCLU8D+BvqL08s++xUK8B884QB453M38Hd//AfxTV/7rj462EE020M8OxAoabMVnKYQrHIZ/+t6KObniprtXEJPwtZCz3U9X24+Aki6SQXR+khkQkS5d+lIjGLFBhO+0KVY5DnOzk/l2qMTmxBvZ3dPkIqRxOzRzRjT2ph4Zblfa8YRewJ6BISEmQTPniAj+z8rAVlGIhtES7bImN9Crl4TX8shqv0WDvtR2x5uFnkPaDu5Pwkr5XhsW4FAxgBzDPycsG17jYpe7mGzibc17t1tPDSvjaCSDkfB4/6hzt6y6p2jLkq6F/MMaU1w3iGhc7ZpQC7J4xKE1V0lqEYozOsLw/j/Ze9NgyzJDuu8k3vm2+tVVVcvs/QMMFgFCsMNBEkTJAASEAGCgADSC0TTYMiWSFMOhxWW5N/+5R/+4QjbEQ4vDJMUaYk7g3BYJCGSIAGJINYBMFhmMFvP0ltVvTX3xXHOzdczcugHB109gtH3ARU1XfVe5s1zb1ZXv++ec+S8JpQljCeMjXzTh8uIbkJwujuns6mcnXSu8hoI/piWmxPeNWSlkZycbZVpXvl6duAqbRp0jtIRW8kpTbhOpywdq6YPlgegA5eaOtJT+vRQnBrSdZ5tUzi+h2iYIBTQjhXtnGcFbp6eCkwSqDJyNw7ZYSt+bOzQ6r5ltHEoUMxobMJ4np/gl8BXwLhjryvXUwc3GipqmT2wgzBC4rkI2xrFmhHOLe599YNow1AO65OTU61jzW+Wo9huBSQ9OmTHYwRJoj7gJk2xOV4g22TaAEEYKo3JoV0HcRIhiUPTWy1XMFCXObKcztYYNTxcvO8+XLr/gsa4KUo8duUqVpu12ThBYEv3bOCbDmHO185dTlc545QJkzvOvYG53Fzhu3Q+c6OFga/8PuPFufGAADjkporeva+578H8eDwyDv6W64zuawNhd9HSDqF2HKGuGkwmQ5xjNPTFSxiMRoK5w9FQ88o5Hw4HctCaHmZGb/MaCp1rcXKCmL26Xmj6g13Tec27k3/ebjcag+5FwmRuinB9eKGvtc3ncTMJHdNuaFICuDa2ywWaosLedKL18LnPfkaR6vP5HrbLteY6HiRmQwjXslzQjCrv0JS5XPfUmbCdMekH548wHI/REgijwxe+9Cj+5//1l/H1J57Txgz7+GspYN9X+2vJZJ9kFbAKWAWsAlYBq4BVwCrwSitgf1F9pRW357MKWAWsAlYBq4BVwCpgFXi5ClgA/HIV+2s+v28i/Ws++/+fTxMA9oDvfeNl/ON/8BF813e8yYBU10WyfwFBPITbsBczp0UVHaHbeAYUW2SbDQK6fQm2PLpHGWFcyWlJGkOgY/pjXwSi6r1lZK06eX3jBu2Tkgk3V6sFVox6VnQz4PoeBsOxIqOJLrd5oYhY3zMdpq7TCQDLtdxHMXMshMaCbnJAvuQWcThW8sMKvkd3JqNjTY8tWvaYRgJHhF5y9/adqqvlae9G5Wla1DWjmHM5J1/sde3jn3k9t9zGL/633Jg9CJTLkX3KfXwvr1W9p4J8leKUqzxHtlqg80M0jmvAV++k1nXRudjVii/eLk/RNLnAN2OzXZdRub7AJuFpEAWCvATPnNuQ8FhdxI2AKgEvNTC9xBwLIXUtZ7DvsA+4wibNkRcV/cECnDwWtSDcpvuXsdQEgwT0AsA+3a4GAhN6766f18q5ZmQzo5/ZgRuOBsaVTYAPF89cvSogmmYFNmmBg/kMh/OppmmzYV/tBtPxEJPRyHTdahR0Hpto5N2jbiqU6RJ5kSIcTuEGMYqygtcCAeEyY7MBhEmMeDyCG4aCv1nGOPMGbv9hYsZNh64TmPhg9dDWFbLlBmVWyDFd5MbpTF20Pql1GOgz7wO6lTlfWdXoeoeTKY7uuYBhEqvb94XTFZ6/eYLNZm2ev4s2JlivG+QFIa7ZdKD4ZgFnrgWzkYDw2ziETVw2N0ZwowDVIcDeAWqHDmGN8VZdt+5VAevBAEPGQHfc6FDe6pDm8cM4wiAZCHJzUwRdyvP5Ph64fBkXL92jNZGlW7mhp5Mp5ueO+ohqjskTrKaLdrk41VgZ8d20jGU2PcJcm0bH7NbGimXv7j5/6aJJDuCGE65/l/e/B8dnRH2CluA23SoGOgkjTMdjvPD88+C9SyjdFgXWx9cwSQZa223nwaWDfMA0AE/wlw5hOtOzzVppApceeDVGk6nu87/63Ofwa//89/D5Lz6BrL77qgJu4284+77abYhnX2oVsApYBawCVgGrgFXAKnDnFLC/qN45be2RrQJWAauAVcAqYBWwClgFzkYBC4DPRse79iihC7zu8iH+/n/8QfzEj71DTkICtXAwRjLbF6iR4y7dwnMcuMMJmoxuupUBYur0DQVQ6OJV1yvjaAnKeuevnIh9FDRhCu13dKp6fC1jfncxrHWtrl8CoF1XajKeId67gGLxAtK8NGCOzl3jL1V8L2GtcoPp9FTPbQiX4yZ8Jv4iMHZ4q3Tww04wj6iRcceKFxYGdASyGRtdlaY7uJKD2EFOIKcO3d593NaoMgJgxkTvwC4dty+CzpdCYILQHfylM1Nx2HWLNM+Rl8WLYLhu5J4mAGYEdJungr9t32ks4Ko07Q5NXSJPNyjKLTy3w3pziizfyHU9Gh2i7QbGARzy2l3Ecai5pauVnco71zKPSRA/GMaom1Kx0WAzrrpbA8XrUjmCdzqE2YGr+NyObm9GDnvqFybrJfslxBWEpLNU5cgmfplgdOderdVd2yAZDwX5k+kIoBuYzysrxX2vslzHy7OSdlqNhUCYgDwJfVzcn8mNyjk00cem/5Zzz3nbaV6WGcoyJeWGH8YC1HVeYMje2oSg1BfYpEaMLb55utD6ZASyOqTp/KU9Wq5muq6hHlhdOxyNl53BVU4IzC7gSo5RbjwggOf9oXjyPtqbHcfxdKy45IR9y3GALCvlsN5mpTYGrNZLyUbYyevmddFxzLXCtVn2MJcbFRjdbe4zbmwwbmtGMkeBAZuCz7zPeA2KGjeR2FwHdFg31EPr3PQTMyKZ60Tx0L4roEq4SnDLaHY6Y9m/LBc7e3MBHOwf4NWveTXiKMbJ8U08++xzct4+/F3fjb39ucbEsag7u2luAe44TuRq5hi5vhSVTkczUwIAHf94sdDYmAbAHmKuNVqpCY19L5AWiGJdS07ncN0giWJ1mUdBiGsvPIdHv/gI6ixFujzBdDjUfErfZIjh3lxrhl3TXFt0cmebFcazPVy4/wHFfX/+S1/G//JL/xRffPQplJWFvy/zL0v7vtrLFMw+3SpgFbAKWAWsAlYBq4BV4JVRwP6i+srobM9iFbAKWAWsAlYBq4BVwCrwzStgAfA3r519JV19HnA0T/DBH387/vOPfBizyUTuv3g0QTQYww8jOAS8RQZ3MENbbtCmG1Rphmg8ArxAsLVYLZGXuTisOlwDTxCOsbdy7ik+2u8BJmEPmavyjOVmVTS068gduF4tNTdyMQYRnCCG47RySSoemq5SdfDSUWzilwmG2E9M0JMtl/AYfeyHSMYjJNMJWjfQ6eIRgTa7P/t+Uh2NzkkDaeXEVQcoOWAjp2e2WgqidewIpnOyrgSM2rY2bkSC347wrUbdQ+Dd4jLx0iod1ScTOctzEnCV2PZ9pzvHMaOX+T2OvdpsFH/d0P0riGyuXeerGcGcoqoL6bTdLvHCjSuYjvexP7+AvOqhM6+Acb+eiWjenV8EDB3G4zHihPC3Qp6ncooaxyihXWD6WTVy06lMNyWdvrwuN/ANCFUHMcOlHdS9yzlkNLccrw0cxTITetcCkZwHObMdFw3nZJgIAMdugKrIBB3XeaHI5piAtKhQli2SKFL3beS5SOLgRTgZhKb3OfAV7b1zZhv3OcF8pXkRCOXVseaa0LR3zSZDgmjTvdyxR7gzznI6bBvGf+eFIpVNJrOnzQB0v8otnedYr7co00yR2HwN54cbHlzFkQfwQnYyh/3GCE+9x1zHBaF6mbN61oBs30NRsut3YxzWHJ8gLntvDbTNq0oRxSn1YdS6b8A14513ENjzQsHlHfQ1665DyH5spZ17imY2vc6l4s05Hk3MrkOZmyjo0vdcRJ6HgWA5YXuAII7RlQ33CSBKQgSe6X9mBPRmvcbJyYncxg9/53fhzQ8/LN3DINT5qA9j3qn1YDBAWTJenc5+wmh2+/Kebk2MOePN+TPFdRHFA0WcR4ygrpkgQNewp27trK4QJQNpkKUpAsfF3mSqSHGu2Uc++2nceOZpxZkHroc4jJUlzh7meDCUA1ybFPokAfYdTw/OIUoSfP6RR/BL/9dv4rNf+AYKXrN9vFwF7PtqL1cx+3yrgFXAKmAVsApYBawCVoFXRAH7i+orIrM9iVXAKmAVsApYBawCVgGrwG0oYAHwbYh3t7+U/+AJXODeozF+7sMfws///b8Hj+7U7UIdvS77QgnXpocCjsV2Bbet1N1LSBckA+Y0q8e3zFJBNoKZUg5e17hwCdoEaA3EVJ8nuz2bWtHDdPHxOerQDQKc3LiOzeIEdErqf66BToJmdD72cbcEO4qcJtzsz9MRXrJjt8hQl0XfhcuIWRdBMkQ4GiIeDzUGRj/7PoEoo3xpW3UM/H0JUCYEVdwuXZdlBjeMBKvkDO0f1IUAm+Pncyu6mXfHEHBVCDLaqpK7cgcHqb2AVVaoE1YdwHRRZ1vBs9l8H8ubxxrTcDolrjKv7fuP1ZHamAhoOazh4NnnrujzeDxHR0CmaF26Qw3ckhlXccTGyTwcDLF/MEeWZ+pd5dcZO7zdpmhqA+GMA5zOURPvTMhJtyXpqeMZyMw5l+OZkFcuadPBOyAo7Od2B8YFIhlLHfgomxopHaB0nSYxEupDkNkBKcFrw7hvurM5Rx2GyQA+r58OX/NF0E1Me+5oOtNmBW4yeGkMtNzrdY2yolvV9EEz1tpER0NQNorpZCdI9bR+1mkmkEhwOUwSc56CTm0TsxwNkr5ruFX8M0FsmeV6TZbliiyPBgOBUgJLE7cs8ZGWFZbbbd/HTObqIgoi0E9c1AUKHovrujPuWxN1bjqsCWnpeCUkzvJK8J/9x6b/2oEfmM90uNKNa7LN6cI2EdAEzCMCcq69lsB/i+06QxyPdH8yzp3zrgfXLv926dcWx8I48Yceegjf85bvwWNfeRR5Vcut7TseVqu1NgJwjfMe2W42uO/+y/jBH/whjKdjzSMjz5uSMeMmHpuu4pw912kq5zu/Tmc413DQA2ON33Hl/qVbWfpzvugWLk0RL8cdjYbafHB8fIzQcXG4N4dPZzqdvq6DT3zsX2C9ONH5GWPNr/GeYK+xQH0Ua0y76Hp+jZD/N37n9/H7f/wJnK64zuzjm1DAvq/2TYhmX2IVsApYBawCVgGrgFXAKnDnFbC/qN55je0ZrAJWAauAVcAqYBWwClgFbk8BC4BvT7+7+tX8Bw8dwK974Ai/8LM/jff/+LsRx7FxqxLQBCHCKIEbDdCwN3ZxLBhFgFqkW0EXOXIZKcs+1O1WAIedsIrk7eEdyZkihYNAEJffa2r2rBp4Z/ywBhgz1vj0+Fiv5fMZiZskAwRhLIBEYMZzqtO0JPwkUAzlGjRgiZG7BvwIThJ4AiizTK5HAp/ReAyPY/T5BRdtzfEZULgDlnR5MtaakciEk+lqCY/dvOwHJuAV2aVvk3IZ9yKvkVDzVt+vomp9dJWBxuzoJbgVeOr/tVlVDbZppt5hnb+psF6tMZvvochLwWBGbfNEdDvvQC6drZwnukIF/VxH0bqLxSmGown8iPG6jfTgi3eR1IwU7joC61YQdjqdKKrYgMYWaZbpvAJ0fYQwGVzVP0eO2j6il2NRjLfDTlm+XqHPt/pb1WHbXyi/ztfR2cpe3MEwQV7lWG0ztJ6H8WSM0HUEeDlPWU4gSGOma2KVW86lLwdnSTc6Ojk9CWbTtMBsf4YgSdTjbOAi+6fN/FNsOquzLJUeoe+ba6PDmZsBggA+4WyaYbVcq2ua18Zu3piudceRo3YySrRZgWCUH7s+WgJgRg8TfvN4jFDmWiW8r5sOWVmiILhtGv3ZrIFOmxw0TlmooY0UhOt05EpLdS2bOW86Hp/rvkGhuGKzzrK8xmadKsKbYD2Offiucc/TOUwgnWc5xqOJiXj2PERRoJjsjE7+ooTjRYqNJkCXO77pBKE5FvnEFRvNXmcfbgdMRhMc7E/xN/7G6+WGns3mulefeOIp+K6DU3b8ciNIUeLhh78TR+fPYZAkAuFFlsv5zk5qzsVqterdv+Z6CHl3QFuOY7rHO25GMJHixgUca5MCr4/P1c+gwEfeNjhZLjEIQ+yPRtqQwD7j+d4B/vXH/yWe/Nqj2jAwoJO8B8DSiQA+jHUt5nxcMsYt/xef+jR+7bf+BU43xV39d8VtXLx9X+02xLMvtQpYBawCVgGre08R1AAAIABJREFUgFXAKmAVuHMK2F9U75y29shWAauAVcAqYBWwClgFrAJno4AFwGej4115FP6DJwkcfP93P4R/8gs/hze+5jWCYgS/dC7yM+NkvdkBqs0STpGB7absQCU0jIZzIFvKpEdYs92skaepOlV9dgnvoCCJHuOcowjldq3nN1Uhl266XQnMjaZ7inmlezAnSKbDl529UQJ2hRKUZUWhMdVtrRhiRi4TCgWK76UZmZ8N8GVkrjp/PQI210RRdxA8zNKt6WAdT27B0Ze6dvM8VwcqIdzq5ATRcIjVyU2Eg4F6jneRzwKvipNmNLUBWNSFwIpuRAX7khATnrL7mC5OQVAD9RTJ63lYb1Jsdy7IthYAHo9GumY6JHnMsmpQd43gImGl6Kgcoq2B7b4rzZbssKUGjKuGAX5yDe+ip+UWNc5SgmC6eCN1oNaC+IR/YRzqnIR4gmt9fyyJJE9blAZ4h4TknIu61Hz7ri93Kb+3i+kllDTuaLMJYAeip9MxqqbE6WYj8DgcDxApothFRpexemdNvDFB4slii6s3F9jbmyBwgFHAaGLCSjpGXYR0ddJRHoQabxTFihyejkeCjXRZG9hYynlq3J7s/03Ubb1ZbwWdOXdFWWGV5pgOEoySSOPm89lre3R0TnNAeEvHea7OZEew9HS5wWQylIv4xmKFk9M1TpcrxRQPhgNMJiPFQXMjAJ27aZHp5w7niNSRGw52fbmmz7dV9y8/GGvNOaFDVyC1yI2ujMteF33XsIPRIEbg0Tlv+n61saBqMGQnbpToPo2TSPecNhQIXJPueury5v3Oe4rudG7m4DEIZTkfuaKiG+O+7ri5wMdsPsdDly/jdW94va6LkeKMgb76/PM4ODzAqx98UGPUuvU8QXY+uPmA45dj2nWx2W7MXLMfuq4RRrHuaznwu1YAnt8bDse3+oJ9xsOze5rrDcCqyJFVNYZRhPlwiJBwV93O3GLS4pFPfwrPPP4Y/MBHwmNr8wQQjSYYTObq5OaaofbaQIIOjz31FP73//O38MLSjNs+XrYC9n21ly2ZfYFVwCpgFbAKWAWsAlYBq8AroYD9RfWVUNmewypgFbAKWAWsAlYBq4BV4HYUsAD4dtS7y1/Lf/CMQxdve8sb8V///M/iwcv3I0hGgp+h78EPGQNNMBSgzjPFIBOoMo6YTsQoHsLt2N3LiOFG/a0EwKQq7M80/bdcoga2uVGIcrOS6urbFEeqUOSZ6dglSCtMnDRBMBQjHRh47PkoqxJhPFCkMUkko4tNzGuNYruWWzQejtRfTMfwE489gQsXz8Px6PjsXbB9VHG6WQvwjPfmxgXcO5QZMbtcLgWy+LXtaqFxEiDynHR1kg4RlPKhcdO5WBMemphehT4T6PGK1Blc6tp4hQKxssl2AtPsiM1S9siu1e2qTmHGYbfGzUzAW9YGAtL5yd7V0GOXsop3BfoIENnhyy8RLJZlo3EQ0KmrV05J889bnl+R0YK6hHsVfBbDKv6XDugGjstNAC6uPXcF587fi04A3cBWzg/7kgWWWeFMFzKd1j2s281tP70GbnKee1jN/+bY5vtzZHWO9XarNZWME0R+oIjjxWKp6HF2CLODlnpTva3isisSPyRuhyBkBzFBIoFipAhnrgEObDBIBBYJMYM+bvh0udDcGpgbI47pfA11Xdu0wCYrsNb6dbHNchztzTAdxKZ/t+sE3ulGv3DhApJBIsc73b9c8+s8x7VrJ3LXbosSq00qUMo+aTqq86KUq54bDw7P7ePcuX0tA24UoIOZznIGU0ehb6LBi1LrhwA2zwutEa03rS12B5tIal5uU3XqBuYmhzDwBIk5j/xCpS5nF4ngLyO9PWgvAOeZ087e5j6ynFCb96luEYFfOn+5hh3de3Qyn5xutE4JdAlxI99X7PYoSTCfz3H+6FDaj0ZD3HPPPdibz9W5zJ5ln/dwmZs1wRhuh9dnNkVkGX++5HIiK16833RQFKk2gISEvb6LrjXr3kS/01HPe8ARxF4xir7rEPoBAtfBfDRGzHQA3jddq80AH/voH+D05jUMGSndVoqE9qIBRgfnwK0EeZbKic17hj8Lbp4u8d//T7+EZ2+an1v28bIVsO+rvWzJ7AusAlYBq4BVwCpgFbAKWAVeCQXsL6qvhMr2HFYBq4BVwCpgFbAKWAWsArejgAXAt6PeXf5aAqPzkxgf+ls/hH/wd38Gs72pYCshEDtE/WQKREO4no82XaLINn3scC0gNh5P4NBxGQRoyxJNkaJIM+Pg63tVCWhEutgXW9MlawDkrjOXU0DIKaefOkJLpOt176o17j/HNxCR/aJ0ezKylQBJbtqqAKoMKFNUq+dR5jlmFy9jdP5VeOLJ53Dvffca+KzoaBM/LXhJ+MZoYdIuOWTZX+wjoDuzKtWF6/kuMoLZ7VYAjE5Ovr7T+A3UFKRt6Xg1xyLc5PfI2OQcJW1jL3DfjSvAq15WE3XrqZ+3wXpDB2qu8/K4jLcu81RwjhowYpmvzNhF7DoYhEM5buUm5vccnrdFJ6etg6Jgn7HpZCa8DcKgj7g2PcCexyhkznWAtmvkKKUevA6ObzQe4eqVZzA7OBIQ1qOP1Db8upMjU85raqLrceTK5oOuU9MP7JuIY9XJEjyb/04GA8HsbZaiaFoMkljgk8ekVkkUIvBdA7t5PG4I6Ag4GVPcocgygUKtCbk82UMMQUR2yhLDE1ISRjKemO7T1XqtuORdz+3hwRQeahRy1YbaKEC9ZbBugMB3MIgZl0wvuhk/D8zr5QYBbn7YZhkW6w1cP7oVC05XdZZRR121IPFqtZXbleuI80MQPNsbYW9vitn+gdbdlaefMdcYcV5N3DPngm5UdgOz+5fx0Cb6udR8RJGPsmjkyg7pqtX8i/DKKcxj0L3LCOY4Nu7ozZa9v3TYysurc2hV9q516iO3cR/7zchso2+n156sVgLHfDqPG8WJ3Mv8Al27SRwhjgMkidH/3LkjPPTQq3F4eKD5I/QVuFfJsO4GlOpYNl3hRZnfcl1zcwjHOhqO5fBmfHS2TRX1TTcwj8XXUakMHU62G83h/mSKc9M9+BwTY6/DQE7gfLXCH3709xQFTTCcLZfaLDK/7zIG+weK0a6yrTRnJPQv//PfwR997K+w6fuG7/K/Mr6Zy7fvq30zqtnXWAWsAlYBq4BVwCpgFbAK3HEF7C+qd1xiewKrgFXAKmAVsApYBawCVoHbVMAC4NsU8G5+Obncgxem+MX/5EP4jz70fkGXgO65MIQfxgjml+EGIVBv0CKAG0+RPfslgUkCnPF838Qe092oaFiCJMfEHxN+OgSkJoa1bCrUdNHK3UdXqisgaQgUXYC1ul4ZY0wAzMhkRtUy7pm9tF4QCVLxeOYg/q2eYIfxy8USm2vP4NqzX8dgOsel134PvGQG1w3hBgYA7+CzgKW6e+ncZXwzIRn7hBmPmyjmmYCSscSLG8c4vvo8BqMxiqpUTC0hb0sHo8ZOeE3Aa1y3clPKW0tY2Ec/E9Jq1KRK5ryCoQymJeTrXb7rzUbHIKzkg5HMjNWms1eayulIB26DJBjBdwPTO1wT9jY6tl7bOVhvMwE8PgiAI8Y61yZ6mk+kI5rOUDpg6WpdLBYG/vYdxYzrjgjACRp7BzGPQ6DM66Neu9jsHdDfxUobgM0+4xYu45b7LuEdfBcsdl1MJxNkVS6ISjEJbDfpVmAwCOj+9dQJTLhYF7kcrlGYwPMDdfpSEsYO81gc03a7RZEXxnVblSiqFueO9nQsRlITShOW0t1KmM/P89kAw9EAbjAA2bW6n9k5S8189iADm2yNNC9Rtx4aOk8JQxWLXOJ0vZVD+vKlI4RhLEC7Nx0jTgaCmjzPZpP3ccoNNpstThcrubnjwUDOXnUiT4YYRLE2O3Bd0V1LlznhPNdNVZeKbebrpaMbSn91LDuO5pbXza/R5au/GKhz16Goat2DhLM9UhZ2ZZ8v50fC8istBLu5bnagnlCejlteMx9cn5tNau4fbscIfHM/dsYJL2c813bXyn178dJF7M/31Pdd1QVGwyHOn7+Ao6MjTGcTuA7d6Z5+nvD+09qpDQzm+BmBzntkMp1q4wNBODdH8OfAeDyVG52x3xXH1dRYl7miuiMvQHq6xLm9GcbDoUA1J9hpGzz2lS/j0S98HvV2g2y1VMz8/N77sXfxIub7B2j7vujf/oP/G7/70T/DzSXRsn18kwrY99W+SeHsy6wCVgGrgFXAKmAVsApYBe6sAvYX1Turrz26VcAqYBWwClgFrAJWAavA7Stg35e+fQ3v2iOQ+5wbR3j/u/89/MOf/znszabqneWHk4wRHT1kIp5ph3MjFKtjONsbyDan6gydzOZo3ACNP4Dr+MD6Gjy3Red6ArrqfCXs7N27hLqNembZOYpbAJiwiY48OlD5/SJNkbMT1HcxmYwFqTZpJiejeoH9QLDLcX3Eo5EAalNm6vksszXaukQ0GCFIZvDCWN3AAmX9Y3fTEDRynPycFzli9pQGPtJtiiiJFPPLeN/NgjHQjuAeoSmdlYRfhoIR/JprlSOZn3uHLGOc1f1LR2Z/ejknd39uO0X/8pvshl2s1uq73YE9n8C3rgTBK3aydnSVEhCHCN1Ibuid61hu0d6BqejqrJBbkg+emjCdOhdFLagmeIsOQzpkqY8AuXFi79y84yQREKwI9/sYaMJcQbp/CwDe9bWajufSuEJd0/28c/+a+F+y8Q7j0ZiGc6RZiqqpBHIJugXjteWgBRoCXfYBhwKz9HrSRUrAbLp+E61Frg+uKyYHl0WFkm7iokCcxBiOh4ohL/IKRcaY6743mUNhtLPv4ujCBQThoAehBtQHDue8wLbYIK8aXDtZoWpanD/YxzBJ1Emd5YXmh9DzcG+OazcXmE3G+IG3PGxgPF3Rbat46GeuPIc028JzfXRcu/EY6zTD8c0X0LV08HKzQqDOYjnwCWwFVSvBZrq02aFLLRnpzOsnrNXcdQ3qgs8zzmOD+XV6JSYTxlNzXg9BKr+m2G6u5B3crdk53G8acB3Frqtjt9/YwHuO9yjd5YL+LgGy6fo2Hc9c7wTJLSL2iAcR3vbDP4zv+763YLE6xTce/xqWp8dYb9jF3GiTxXxvhv39fezt72OQDARvOXDe65xPrlU6srnW6SbecoPAzn0OT9B9PJ2hZIx3XaPsWoyGI3Voh0wLaA0QD7i5I/BRpFvN8Sf/9E9w7eknkC9X6o8eHhwgGA4xmu2pL/kzn/0cfvk3P4qnnz2WI90+vmkF7Ptq37R09oVWAauAVcAqYBWwClgFrAJ3UgH7i+qdVNce2ypgFbAKWAWsAlYBq4BV4CwUsO9Mn4WKd+kx+A+eQeDgNfcf4qff92781E++B+cO9k3/5WiK4OB+0jQgHJjI5tNn0JWZOnvpDBxP5ujiMZxkDqdr0C6fkwsYjHmFj6ZzUC+vo2kKATx2qBI2EcDVNZ18pels7SAQahy5Fcoix3pxiizbYjoeY3qwj/FkD4vFqdzAjMI1ZloXDiGb6xrIKLDVypVLByK7PRlBLPei68gFKYjYxxULdiry10NWGCemHLKMa/YcOVLZtVps1sY9S0emQb9y5QqqEXTz2uVibhTV/FJ3sUib4nUJgU3Xrs7RQzkCaGpASE1gyyjoqo/TVeww12YPmeuOXcKQ8zfwQg1CwFnw2VyXIoerWsdg3DDBJ+Nv+eB56J7Mc0bsMorbVfRyEISCwQStfN3O/cnYX0LxrMhMlDMdwL0buCKYVqS3AYYaZtehLglvDVhlLyv1YgTzrTZozzhRCQt5rNlsgrIqsE03vX50KXfqTXbBXlsT8auu2nqDNL2mztymoQvWN9HA0QyeN0TgBQaWVxV24+M18vzxIEFddWiqFnlWaXMB+3rlymbschxjb74nKFqVJgaaazrNctC/7fg+UsJ5dl+HEcbjgVzU3ByxyUxv8MligwuHh9ikBd70+odwMJtp8wI3LKxXG1y9dhWni1Nstjk2aYWL99yPex94FZ56/Cu4ee2a5oBdz4T+hK9cE4pApwuaLnH2AmvzxM4Jb2LGA95bnienLO8prVXBcvl8TUQ4Hc/qkq7hOS4yuu3bFmlaqgvZD42TV+vbcfu5ptuZr2e0tum4Zl8yXcs6bt8hTFf8ztXPe6QpayUJvPGNb8L73/9+7B+wZxuI4ghXnn4aTz31OG7evIHNatk7sU0SwGw6wT333YvRZGx6oeNEa0Lt4L2Dn+dXZDwhcFGrhzweDFHQge+42qyQDEdyGg8EoQMmjZufB+zVpmO+KnHl6SfwmT/7E7mAg2SAeDJB53kYjCdYZTn+2W9/FJ//8pPIa/tX7G3+9WjfV7tNAe3LrQJWAauAVcAqYBWwClgF7owC9hfVO6OrPapVwCpgFbAKWAWsAlYBq8DZKWDfnT47Le/KIwUuMB94ePD+8/h7P/Pv42//xHsUqeoNp/Bn59B5A7iEjSRi5QLNyQuo0pWAEJ13dAB3g334wUAAGIooBpzhAdx4gu2zj6KtUjlBCWLpcKSLllHPhK8EkYSS6uQkSKXbkD2wVYks3aAqSuwfHmI4mdxy2Z4cH8tlu+uYJWBTdyg7ihkvzc7XMFJsNF2UbJEVChNQM0BRUI0wqWnVu8toWTk51TPrAZ6reOHtao26yPpuVQM1ZTNV9LNxNAsEKx7XgGCOheBK7t7+Du1gjm1ikhmR3d3qTeW4pC86rNZb5Iq55Xga+ASBivlVq6u5ZsX5mq5gOY/pZO4dyIoC5p8JDEuOrUOShIKqu6hmdejye20nOMxzEPxxTunw5Ph3jl0Drglr2eXrCdru4rt3AHh3TYoArmv6LgXIGXMsV3I/55oD19WcqLe1aTAZTxDI4b0S3DdAlhsBcqCr5RIlkCRoX62fx8nxk1itMpSNkYzQdzK7B/P5Awh7TaqmlIaKkmZ/LbuOqTEbf+tOH3Kmu6y89qQnr5cQlOdjBy5BK+H86WKB1WqN8XSCIT9GBi6yF9dxCCbZ99wIOL9w9TrqqpZTeG8yx998w+uwN52oE3e5WmkDw3q7RhBEGI5mWG8y3Dhe4PjmCcLQ66OjY7NBoqLzujaR4nRUNzXyjP3BDXzetOrgNa5bAuDddWhdCSLTMd4aCN+2KHI6shvUXaPrJaSuFGNdG7ewZzZIcH6CkHNtjP+Eu1x/ux5nrq9C4+jX/O5vIN536B3JcHCwf4Cf/Mn3481v/psa+2q9wrnzF8x4Aw83b9zAo198BMvFKRaLYyyXp1p7jOCOBOPn2J/P5eSNwhDD8Ujrk85iupjZw13mFUJu8gh8lJzPKNQ18fWj8RjjKJaLW45nRm4HoWLFKWi2XeOP/+D3sLp+Tc/3k0T3C3wfn/rSV/GxT3weJwsTdW0ft6WAfV/ttuSzL7YKWAWsAlYBq4BVwCpgFbhTCthfVO+Usva4VgGrgFXAKmAVsApYBawCZ6WAfX/6rJS8S4/jOcA4cHD+YIgPf/C9+Mjf+Q8wm+4hnJ+HPxgC/hgIh0C1hVOu5aLE5hqKLJXTTuAxniEcH6LbHqv7ts03cEcH8OMRtle+JACszlyHsbOBemcVEU0AXNcosuwWEKazWHC4B1cErHzQxUnItYtaJhjbbDeCqgRyyWCIbL0woCqKFf1MF6HgH5/E2GV2p8YDQSi+UP27TQMvCHpHYaH43bJI4esYIdanC0VK7+KR+VLH8xXtzGhegjbjUIVc0XzQrboD2fozHa1d/72+29RE8pp4bLobTc8uFK+7TVMURYG8Kgx4ZdwuHYwCs4SxdL+qgViPHdit6hZFSRdvpV5gDopu3+l4ZFzFoJOzVh9zWdU6xiCKBP34kIOZDmBCv97VWdcF6q6W49hzGQ/+b8ZF8zWak15Lzic7pAvOK7ta+97gMAoE3nb9v3JrMyqYXcNBgLJiFPINdG2FQRwLQOZFCb6ORlsC4M36GKeLK1ittiCrczxgMBjj4OA+jMdHut7IJwwskReFgGbIPlzFfxPwRnJEV5VxS+8AKt2zCXXwXa0XPkcAuGuRpRleeP4qajqZ40Rrfn9vhslgiOEwQZLEctvmZYrHv/FV3Di5LnfvfHYOR0f34Wh/H4fzmeZos10jZdR4PIAfJIgGYznX/+LPP4m2ZhQ4YX0kZzKhvKAux0M3dVXJ+czIaTjG3ct1zHhj9f56geaMa810T9PFTj++2bRAd7kcxOLrHbK8Vm8u543x1toY0bvbCYC5JHgPyrUv57fpf6aLPNvmgtJyvfdrXWsGZixsMX7bD70N7/rxd2M+nyPPU5wcnyhm2/NDbW4I2fe84kaSAs899yyuPP0kXnjuGazXq/7aTIj1aDTE3t4Mw+FI8dCM9GZUNjeRuK6vzRhyLHOjRBwh54aOKMR0PEEShqDHm85+l+5f9joHJolgs13hM//qk3jyq49iyPXW/2x59sYxPvqnf4nHnrlho5/P5u9E+77a2ehoj2IVsApYBawCVgGrgFXAKnDGCthfVM9YUHs4q4BVwCpgFbAKWAWsAlaBM1fAAuAzl/TuOiD/0TP0gfPzGB/6iR/FL/zdj2D/4NA4aMNQ7lYMZnDqQnG2XeejSxeCtF48RJVtkHcBxpdeAzDOmJ2hm5uoaZQNItQnz6FrGKNLh6BZroKI6kd1UeV9pHRVoKtrpJuNInwJiQ3kMvHGBkiauSG4I+BbrFbqRp0Mhxj3EJjO01Q9p75xqypiumUgtfmaoLWOAnb08rPH7lUCWEbwVgRlGfyYYA8C3YSi/BD1UjawYzp02Wnc0ItMGNb20c3GCSzoyChefvD7BNBm9Mb9WhHQGleuAa7E1HRvdlhvtyjzEgXBs2Kd+/ESTbqOcQUT7il+2UT2KgK4cxSpS/drmjO22RVIjsNQQJMgcLHZYlvkignm60aEZcOBXKGMr95FOhvQazqIm46xwQTRnoHQxNZKszYuXkU/9xHDcij7ngAzzyFHNvtkA7q0SXJNfK9gpcauo6EstnjisS8j8B088MCrEYQRVtsUDeOv6xRtnSJNF9hulthuCN4B1k7vHxzh4OCygCr1JKikJozuDkMT/82+YHYfh0kid3vHRdKvxbo2ED6JY4RxiMl4ZqLE6xpZnikC+sa1G9gWBfw4Ulw23cTsIR4NEkVkD5IEYeTg648/guOTFzCdDhAnR7h07+tw4fCodxMzTjoTVE6SEbwwwQOvekgg9Fd+5dcRR4SnJXyPsd5mcwTnlGuDwFIxyy4dzMZ1fsv1Tdd5H+dNwEndiyzXGuG4GHXN9Vg3LbIsR9twPjxtFCh1LALgCqU6fNnZbdYpz8l50+xoDZo542ubuu+Ablu56mkV9l1feywIlx+4/zL+9oc+iNe+4bVaY4qPFqym050uclfOZt4bihZ3HWTbDZ58/Gt48onH8MILz2tzh9lYYdztHAM3gQwGAwy5Xl0fA0L40QjjyRSD4RBuGCIjgPZ8HMz3EXDduZ66hfmzifPsan0GyLIUX/jMp/HEo1/CKA5Mn3Q8wJcefxK/9YefwLWT9d31F8Gdu1r7vtqd09Ye2SpgFbAKWAWsAlYBq4BV4DYUsL+o3oZ49qVWAauAVcAqYBWwClgFrAKviAIWAL8iMn/7nkQ9wB5wYS/CT7/7h/Bf/MJ/hv17LwvOKHR4cRUOI6CHE0Erh1HPVYaWBaBugGJ9E6fbAuceelhdm12Vwa22yLdLQSynKU0Eaw/6CAAFTenGSxJFs2abtQCqYp83GwO4BE67HgSbuNsdAKazNM1Swc4szxEFPiaDRJ2hThCg4V0hEOgaCJpnihkmvCKwIgAidFK8LeGaIJSJYDZAl12/Dgo5kRt0jL3N8/45PfjsoZTpI2WnsYHBhK95XsgZSj3Yh8qBM86ZD14DdZHTtl9WO7ctx02oSzC3oQ7qKyWoNZ26HAvHKScmAeotF2sjSE6YSqcvdWOXrOlJFjE3ULSqcLzaIK8Is1sDkgHsjQaICPAEqhmN7BhYp/HyIMZBS7hHePtiPLSJG+aYeO3UOE0zfZ/jebGXmA5uH0Hg927ovteWwJHwmG7hfI1vPPYZeJ6D17/+zQjDBNuilOO1KFaoigW26QKrdYk8U0I3hkMPg9EMh+cuI/BjwV06hTnnDGYOA19RynlaIM8bhIyTpnZ0+LI7NwzMGLnBwPcQDRKMRxMM4lDuUcaCb9Itbt48xsnpknnR6gp2PaPNTl/Ox2iUoCw22GxvYDYLMZzeg/MXHsDB7EAAOMsKrVfCWMYWDyYzvPFN36Eu3I/+/v9D/zjVF/BkJzKXLyGsnLu0O3Ojgk/4bqZjxKjqptN9wLnWBgVFexeKimZ0MvudCZG5Rnk30f3N1zAKW05oruui0HorGFleGy2484HOYr5WndVaZ5wr0wFNmMw1Tg0Jw3nrEACXRYXhYIh3vuOdePuPvQOT6cSsSfYN8/UtkKep3Lxc223dKn6ZPD5kDHuRqfv7+tUX8Nzzz+LJJ7+Bm6fHSguQiZ/3GjuGeU92jqKhE278SIaKiE+mE4z3ppiOpjjaPxQApuN3EMVmsngPNg3iZKANEn/5STqAv4JR6GntHpw7j7/47Bfwzz76p1ht2Z9tH2eggH1f7QxEtIewClgFrAJWAauAVcAqYBU4ewXsL6pnr6k9olXAKmAVsApYBawCVgGrwNkqYAHw2ep51x1NDmDPwXfcu4efeed34z3veTcOX/8wnKCPad4swI7dJiCocRAOZ6S8yLMcyXSO9elNXL12HUeX34DQaVGnS7gO4Y6JTTbAypHjl45awmC6X00Hq4swCtX5y77ctq4Eawl8yqKQ+zSM4lsuYII9gqOiMoCUmC8rCoHFw4M9jIZj1B0hWCmATIex7zooC0bWGljFr9FdzN5QA6+IA01HMMEa42kJOtkj3Loq7UWZ5epKJUDmQ/3BiqgmNCsFHQle6b68uVgLAp/f39O5a3U+b+RyAAAgAElEQVTtEuyZqGcZg3X9DIo2j10Ec82oaPUIA5vt1vQS91HRBOdC2oq+NUCWxyLbNa5QA64zXivZvOsL4vJ7BJRFkQsUXl/QNd0giUJ1HQceXbIuYvUoE4wqwPoW5JVr16Fb11zzbrw7cCsXcq8HgeOWrl3FQpuI4h2kJlAkcL3ViUwo2RgAyS/WVYYnn/gC8iLFPfdcxt7+BTmOl+sNVqtTOGCs81bxz2las6oV43GEw4N7MZocaIx0OvvUx+mQZ6cmcrr1kRfUn/A20QYAuloJZTn/iq7uI7yjJJLDdDQYYjIeKzI5LzP1AN+8eYKyaeD6jBWnY9zV+uSxuLYYS8x14Lh07joYjme4dO8lnD+6gCQayA1NaMoNC5zn2Xwf585fwte+Rtfrk3JI1zWvMUeeZwKi7A7mOLm2OH+M85ZmVYkB46iTRPcKXcyb9RaOw2spTbS34qUT4+AVWKYhvb/WlmvHOLrNuq2QliWKqtHmCb6G90gcBFq77DVWv3VLWG/+bBzkxgnfqleYYN3Bm970Jrzvfe/FxXsuIuaGjN7ty0hyusjp8I/lru/UtTwYDfWzQWuPeqp32MF2s8X161fxpS8/gke++DlkdE/r/gBadi/zbIp/7ok4nd1JgiCJMY4GeODSJdx74RyODs/hYDbvNzAwcjzEMBnieHGMP/njP8SVx76BJPAwm04w2z/AH3zsz/D7f/RJ5JVZ6/Zx2wrY99VuW0J7AKuAVcAqYBWwClgFrAJWgTuhgP1F9U6oao9pFbAKWAWsAlYBq4BVwCpwlgpYAHyWat6Fx+I/eiahi3c//CD+03e/Ba966FWYvfZhJHvnUHWMowVCx8BFsiS6ZQVx4SKc34PVzedx/cqTmO3NBd8IfgnUGEfLl+zSdsksCZUZ41qXhZx4BKF8hHGk/863W7RtLQhK2KVHB/XZvtQBTEjF75e5cVWyu/Xo8ACjyVhuSToO+ZkxvnQYExRXTY2E0bFBKKjshYx9Nc5iAVrG5NKhyX5S9owmCeqmEpB0O4JnA1X5fD4IQwl/GRltInkbFCUB61LPOZxNDFYmwCV4uwWOab6lO9fA5Z2blses6EaVu5HXXGO13giuGUhpxJBbWNG8BtRRZkI4xhxzTITPvFY+vypzQbvZ3kywmqw2Uzx0jrQwDsdhHCF0fQwZj+wT0nfwOuPQ5nUQTJrOZEdwnXNPoEwgTghI+MmuXYJIAjm5oQm4Gfjda9sSKLuOICmdonJYEywSPhLWtzWqqsDi9AquvfCcXJ0PPvg6eEGM1WYraMoOZTpE03SJ9WqDMHQxnc5xdP4ygoAOzxYBgW5ZwunYl3sTVZWjwwgtInXkMm6ZrnPXMV21vC6uU+Ng5ig7wd9kkGA0miDbbrUGyqrE6elScdCCldw44AcmAptO7o4OWI+mWvguFLXNCaLTdDwe42D/AIeHh4os1iaDukZd1sjKGttNKnc4JT5dnEpbxhNzDasDmJseOL9Vhe12IxCqNe96GA4IgBsTt10y+pjnb7QhIooGAtWEpgT+7FQ2DnrzNgfhL+dLYLhukdJNX3eKglakODuP6VzXsSvpw/uQ4zYuYt7fjGY2Xb3sEr908RLe89734E3f8Qat08APjePa8/V66sPXE1Arbprdwn6gjQH6ecHYa7qced6yMj8T8gy/8Zu/jieefMKsN2420H1gjqsodMdF7booHQcFXcmOg/lgiL3BALPRWJ3Nly5e1MfRwSGiwQibzRp/8Hu/g+efekpz9uD9lxGNRvg/fvU38PFPPQLLf8/sL0P7vtqZSWkPZBWwClgFrAJWAauAVcAqcJYK2F9Uz1JNeyyrgFXAKmAVsApYBawCVoE7oYAFwHdC1bvomPxHz17s473f+xB+6m3fhfvuvxf3vOE7Ec8PBfwI+uhkjaIIabqVczFdnaJ1A4SjOcpsheXpTYEzPgj1XhoRTFcgv0YATDcrIazilhkFXTLethBEiqJYblDC1CAMBX+yPJUTeNczS7ioyGZ2eBa5XLIErIxbHg5i0MGpblFxqQ5d1aBI13Kvkn4REEeKATYdxKbDlsDZRBErYrlvh1Vnr9PCd/nqDkVNWOYJdvJ56k+l+5I9wHWJsi5xutpiuckwn4wRq1eYkblO34HKc5j4aB5P/78FgQlLTXcwz8uvEwguV3QT59KT+czs6FU8M12uPVCm5ozezdJMsJLXTadvxcjdXveYXbDqk6WD2cHJaoXj5UoRybweOnfnwyEcuoAF+fvI7V1Xbw+qCf5Ug9w7sXeOUgE7Orj7fmY5hRlRrepWXgv/AwKTBMp6fl31nbOtNMyLDHWxxHPXvg6ndXD+wqsRJ1Ns8xxxFCpaepNuUBUp0s1KkHY6O8B4OpdDnRHZdKVzc4HjMNLZ0WvqmtHVBKm+NBiNRnKdy8HdGKDOXl5GGxP0EhQPBgnCMBLYJfTkcxm1vFostY68IDBdwjDxxurnbTuEsdkcoUjm3hlNfemm5aaDvekMFy5dxD0XL0mPk9NTZGkqmLnOCuNq90zPLx2/vPYtr6kqEUWB7ol0SzhcKw46Cn00FR28ZoMBISxnmBpHg1j3iQBwSQD8omNcceG9i9y4tCF385q9wJxfOmv7zROMMNemirrte7CpFd3DMCCcC7CD4PoPvPX78b4PvE8OaDr6eS1hMtDGCd7HXR8nzvucXcq8d7mBgI5gpgIQpo/HE+mlDRV5Ad938bGP/RH+/C/+XPc819iui5ibOUhva25AoNudiQCMhHddjMMIESEx7/s4wnw0QcSO59FQTl/ew49/9WtIl0v992tf8xoUTY3/8X/7p3j08WdNjLx9nIUC9n21s1DRHsMqYBWwClgFrAJWAauAVeDMFbC/qJ65pPaAVgGrgFXAKmAVsApYBawCZ6yAfZv6jAW92w5HYDSLHLz94Qfw3u9+AyaHh/iud/wtHB5dFNikW5FQi5CKcbThZIp8caq4V3amqo833Sg6l6DWdOiah5zAfUQx44gJywie6PDkP7aqIkdTFoqAJtQhRKJjkKCScboEh0WW4+Tkps5XtRyLcQ/mBI6ikXQfsrPWQxAbuEiHpyJiO0cOYEU9BwTHfu9I7N2P6jU1Pba7uGqOm65eunvVu8ruVHayerHGZQCxib6lc5OxvU2Ta2yLZS4X8N5oKCimLlq5KA1E5IfinhmPzO7cXamx4pUJShvBaP63InmzvO+NNcBOUBEOAs8TlN9pTIcnI3M5bsK7qncYE7R3Dd3Jtdyonheox5YO0zTLTKQ1Y73DAKMohs9obN84dwnjGA2tOVR0tYKhUZVV73Z1NLZbMc/UUN3DxHAmUrutTQT0rbUgV+iuv5huZ+OAJuyjjkW5wbUbjyP02Xe7j9n0nOAsnc6KTtY8lfAcF8PxFJ7HyGd2FzMCOcNmtemP78hVzojhoneDcxzstA18A3gJSc210fXMefGQ5ZlgaBxGildWLDEBO9ctgOXpCYqi7nuATRcu55ibGAiQCT6pnzFM9y5tkVK6tk3fNMExO3D39vZwsDcV3AZ8weeioNOWTvRa13u6XmOTZUZL3Vt0XdNBKwu6XlOWxvnscKMCz9vQYdzonEEUCnrzYdYa3du+xs1zFFmhfmuHXciAeoCptl7TdsjzUi579hDXdb9xAZ2ioeMohuO5fccwcHTuPD784f8QFy5d0L2jTuI+opk/N3hd1Jju4oKOfuqaEdCbLmzeWXEcKaKZ18NOX1mG2xZff/xr+LVf/1WsmRDAu0993Y7SBJwoRhkyrt3T/ejWLRLBcP0E0No+mE0FgKlLlaWI6GpvaqTbDXes6I4eDAf4+jPP4qMf+1e4ebzZJZXfbX8d3Inrte+r3QlV7TGtAlYBq4BVwCpgFbAKWAVuWwH7i+ptS2gPYBWwClgFrAJWAauAVcAqcIcVsAD4Dgv87Xz4wAGGoYu9cYwHLh3g7T/wfXjXj/8kXn35IkKPEa0mftb3Q8UVr5YnGI0ncvOxT5VQyYCrwrj4/j/wV9CHruCqkquPcE1RxIBgD4EVIXBVZAI9UWwgJM8rIEs4hxbPP/O0ceeqd9VAMMU3MzV2F+Gsjl8DhQgFGT9L2OW0LYI4FHgST+qMQ3jXTWzcwrKq3oqEVuRuzXhqRhU3qBrGSJvOUZmJCWzpjm4q1A0jr/vY6QpwOnahmr7VW4+2E+RUBzDZXc1YZ9PNu2sC3gFi3tCE23R+0oZISMnO166P8OVQ6Som4DKuZePSlmOasJBAu22NjujQFITIOZLBSJHAju9LS8ZAE9MqBrgDkihGFEd9JHDJAGdBvl2HL4EinaOCpnA1dvpOFW/ddnJE07EcJwSaO3cz3bfmGuQKFpyHHNHsuOVH05TSknC0KAmml9huVpjtHekahJLpFm86OW3LskZREsImGA4HcsFmRYXlciPHqNaNA0R+qA5kasfOaMJz6kaozfmLo8g4SX1P0dTq2S1NLHYcGjc5X88JM5HWjtZ5lpemE1lObgdFSYd6JaAscCrwzw0TXG9mjRrHag/TfV8AWxHbbac+2vPnz2E2nWkuFIndMAK9xGq71bh4D9CFqw7grkbAY/fu/CxnHLRZu4TQcopzE0Hvet/NmYng9jXPhKiCu+z8remA75DXNbZ5oU0SURganXNGnDOem2vZXBO3ATAPndpwfcSDWFD9R3/03fiRt78NRVVgu1lrnfN+bqpS6/Lm8QKnpws8/fQzeN0b36i1Jh24luFgkCSI2RHd3xH8PkHwo1/+Ir7x1BP40lcelSuX18OeZN7bfhShjkJ0rq9ND+v1BrHrYW84kPNXTmZ0mI+GONo/Z5zrWS7XL/Xgz6624SYG47z/3KOP45Of+xqy4iX37rfzXwCvzLXZ99VeGZ3tWawCVgGrgFXAKmAVsApYBV6mAvYX1ZcpmH26VcAqYBWwClgFrAJWAavAK66ABcCvuOTfPiekN3AYubhwOMU7f+SH8Yv/8J/gode+Dt2Nb6BcHaMNCAsJHE3X5mNf+SLOH51HEMUCZ+zgJOhMt1sBYD4Ir+TC7WEtI153XbL8XMtNWAnO0O3X1hWqbAu3azEYjwTBnCCCG0VyBF9//nmc3LwhN7KJE6YD0PSE0plZynFKnqbWWYFk9vsSz3FM08kQZU1g5SIIXXXlNgS1fY8vYXRfjmpgZR/fayp3O6w2a5wuljh37lDuUkIoxg2r67ar0PCDcdAlu3B9vYaQiu5TncP4GE3nbJ8vrdfLJmpObQCpcLP6YxkN7IFduexQZtdwLcBKtyndzYKyjPF1CEbZpdugKqhPK/jHzmDBLqLatsJ6fSrnaTwYC/D5ASN8HcUHEwYvN6mckuNRgtAPkZcFfIeOabpjOQbjuNTVsCPYYRdyi6x3YfNYhKf0XHK8u25lE11tQDXnzcDkFsvlWvOVJB5Cz0UQROgc4+Dk+qDTdTgcK4K7bSvpboAnY4FrpISX1FjDaSDDK2E6/4NrgMPtOiRxJP3VHUu3cX8VBONy4/adxwTJwvpyrNJN7t/qouUs7bqCeQ3UqmSkMvVjdHWZKf6ZEel0GJvXskHXzCf/Z+CpJ0Broph7eM/NBHJbd7rG2XiK2d6e1j315LxrPgkom1Zue8Fd3VOt7h3Gf1eKMDddzFwXvHa51Pt1t9nmyHJGYzuIghDT0Qh+6N/qYSYg5zEJk/OCQJn3Fp3IfTS6EVTXkQSe4pt3Gxqm4xHGkyle/8Y34vt/8PvVKc2oeG4G4MaR09NTbNYbJIOh4p0Xi1MMRkMDxLl5oHfBj4YDJEEoSM+fCxwDIfXv/t7v4sqVp9EqvZxzFiDntRCuhwFqJgZonXUo00LQeJAYuBx7PkLf1cfeeKoNGH4HZNuNmTvGUne16RkvCnzq81/Fp778BGr9ULCPM1LAvq92RkLaw1gFrAJWAauAVcAqYBWwCpytAvYX1bPV0x7NKmAVsApYBawCVgGrgFXg7BWwAPjsNb2rjug7wOEkwrt+5K34r/7xf4PXf8dbgJtPoE2P0XSOemEdl1ArwLWrzwnWbrcpzt1zjzpGE7r82hZZlguCydlIOEn3aduo25MOSgIfuiTpmBQkpcO2qQVmO34fDdhVS4joRgmyqsL1a1fluqRTmACV8bp0//IhBy4BWGV6e10CYM8APIJSxtaOhiGmsxEcNzIxw2XWu25dMCWZcJPXRgJk+kgJzsyx5VZGixV7eIsCk+nYuDoZlcs4YnbN8o8e+14J8nx0pMN97+1uERH6Kpp354LtoZzxERuoxq5l85RWvbXUUj2tDAf2DAguaro/jdNTUdpyMRuYyD9TF7pfee2KAOZ1GOFw/doVuVz3D8+b2GeeTw5q6gUD1AjMQ3bYmgBnua0J6OjP1Dl4fI7HOGbZx8q4ZzoxCVf5MPoRUDKOWFZpQUl1APO65eRt1Ve82WzllI1DD+PxEI7L/mETrU03Jl2tHeg+N7HexnXNY5k5IGBcLLfYpJkEVsSyA7lRQ89BGAWCiMZZ3TtkCUhvuZM740rntXa9W5Ug1QGSOFEEtHqg+/hkRY93HU6Xa2zTUm5zwleOkeMLfbpX6f71dFx+5vN5DMJGaUFHeg+ZOTaem6C2zPMesHbSi+746XiG4Yhrl85rswGgajqtjTxNESYRAs+XjurzVYc0NwPUgsVmg4EB99RokxmgTMBbl7WOOxmEGI2Mk5qvUd9wzfu2xXprQLd5mA0dBNghwbH6q1vM53NMB4P++Cn2Znv4/re+FZfvv58Xi+F0pk0ZvPe22y2Gg5Hi3Hl9XDP8eUAXLj8nEa/HzC03JRDoU8Onn3oKf/Kn/xKn6wVa/jySc5q7UjwWD+sSBfNdXw5xbcZoGiRhhJhuZo8AmK7mQHPEjQ28d9mxzO5p9hIT4PNn2sf/6kv4/Nev3FU//1+Bi7Xvq70CIttTWAWsAlYBq4BVwCpgFbAKvHwF7C+qL18z+wqrgFXAKmAVsApYBawCVoFXVgELgF9Zvb/tzkZ2NB9FeO3lI3zwgx/Ahz/y85iggpdfNzDUCeT2ZQZxUWY4uXEdpycnuHTf/YJIdAOGkYl/rghFiZ0EtwhSWzRldavvlqCH0JAuz5aO3rpgHrLgjE8naBghz3JcP1kgK0oD9QRz+TxGPJvoYUI9wkm6bBtFDBvAaD4T9sksiPEwRhTFyOlOZRlxZ6CSHoSB6rY17kYCKcI6HoMdqeq8Zfxz3chpyevZnXux2uC5q9cFmw7397A/m5kuXDkxzS2pGGa6QUP2u9bIs0wwk+dqCK05Rp5D7ljjr+S5T05O5ZoVRO0bh6Wn0+o6TA8wBJuNC7h32CrGtsZ2k4KInC5KXVvboMg22KYLgcm9+XlBWIJGjw5vAnNCSfUpG1gr8Kr47xoVe3wFUPt4Y3Y59120Iq69w3cX88xoaY6XjmLFJLM/GkZzuVfZ35zlyLYG3HKcIT+CEI7XXzed4nWBsskQhYmJ5+ZxHAJbxh8Dy/UWV6+fCgQLn3eO1ukgjjAbxwKVipXmOqKrl+5cfrD7t/fnqkeWrm52W3PzQj8XWh7SkJ20JgradFiXWKxWWG1yRTIbKErobNy0hPXcUKC45ZAuVgPYiyJD1TA62riM1cVM2N2vVS4ARiXrruGmhJ0rHITBMY6ODtVpXNaNIqI3mxSu60u7mq7ossQ2zdTNTAhKoM2v0U1uYqUrnC4z+FGAxXKt11OTfJuCLcfj0RD7B1NdI6O2+Vq5hgvCVHOM8WiEo4MDZOlWry/aGoNBrHXIe5D36pvf/DB+7F3vQjKIBVc5XkZu8z7iuOMgxHK51H9zQ4WJhDe6KdJZ0JdzxZBxMwlBHOPTn/or/OW//gucbtZougZRGMONYn2fWu6AuzYPVDWSMFRPMWPSI99DFAWKhA90r7TSmmtQ9xEBMBycLhb407/8Ih594vlvu5/x/44vyL6v9u94AuzprQJWAauAVcAqYBWwClgF/u0K2F9U7cqwClgFrAJWAauAVcAqYBX4VlfAAuBv9Rk6o/EZKHRGB3vJYXwX2BsEmE4GuP/iIT7ys38HP/bDP4yBHJgGMMpVGxByAU8//RQuXrpgwCj7Th0gDCOEyUAAuMi2inGVE5R1ob1Dl6ckAOaDDsa6ytCVOfyuwXA0UEQxn09n3tWbJ8h7lyKdfk1bocyyWz3DdKMa/yzhUy1d9KEYZQOEm86MPaAbNAgQKFaWZzdxvMScAoHqaDVwU/BTLkrGKRMGG5BNyLZzkeprMrfyuYSa5jgEWZofY4+8pZvjuYqq3vUgExq3dAr3oPylAJjO4vU6NbOzg5E7qE3Y6nSCenT8toqYNv9kJaClRgSO6SbF9ZsnqF0Xlw7nAujs6W2qHFVdIo4GiOKBXJmcDzqUBa9hOmK5zqQpHad1rT5UeUnVp7r7J/KLC1FguHfVEsBdu3FN4Hc6GyvW2Dis++f0DlU5hjvCfX5frzbOWM8VtGOnLmE2oTTXXZqt1A0chgMk8UzHX5ye4vj0GNuMuNtF1ZjrSRIf43iM0WiIoqqw3hL0OZgMGAsMrYOdE52wlOBX89+7qY2l1FEvNdd1MhgItBKOtk2NzWqNazeXiqAmqGQHMV8r8AoXRV0hSQaC4Lve37JkDzMBcCfXvMe1rnVqoqh5XOpt1s0ukdy4rrkZgZsIkiRWLPZ4MtYayDN2b3M+Yzm4dX5Gr3N9dmazAKPPdx3O2zRHUZp1fPPkVMeNA18glPcrddPr6ejugHWaI8sYDW3W8nw6w95sqjESAG+yDLVCpoHQj3Dvvffhne/4UTz4qsuoG0ZV8+dDi4p9z6Fx/DL6ncdK0xSj4cj0W3PTSB+7zU0AHLvPe5b9y9Q1DHUP//Zv/QYe/cpX0brm542nNIEanetgb39f6zNwXISE8rwOwXRuMPAxYGS9nNRMC2hR9AC8/2mhjQnPXHkeH//Ul3HlxuLsf8je3Ue076vd3fNvr94qYBWwClgFrAJWAavAt6wC9hfVb9mpsQOzClgFrAJWAauAVcAqYBXoFbgDSNBq+62oQOA7qOn6POMZZwT0yIPiV4eDAG/93jfh5z/yM3jT618nMFSVFXw6dIMAfpjg+rUXBNCm0z1BniLPBGPkRiwzRUS3Xa3o6M4J0AoAG4jM1xG2lHmGYrsCigweKowmUyTDsYAXIfK141Ns8wLbvEQ4JBz20OS5AB4hTrpNjWPUdXrQ1Isi+AV1ySq+t+/cFeSFcZsGAfuMe8qmKGTRTQOFCSgrun1NRDXdkLfig9mpy95ZlQATlBHcdYrOVdsrO1nphOyHcsuZq15eRvv2ft6+/1dgnWZWRfcaB+Xx6QJVUfWk3wye16GKU9Jxxly7HsqS3aWMwjUQ0fTRsufWQERG+eaV/KWYjiITCdwxVpnuU1+x3YTIOwBJmM/zC7jS7U1bK+FdzejevHdG0+lKQGfGRMBJRzQBsPpoBfhqPHPlCvKCHb4xptOBYJ3bxzgTRPM5vIYoShQvrThfcXPT38sIa+O45jEbmYzV0coI7Ibg38U2XWK5PJZLuKqBtOC9USPyHczmU4yHR0jCBOs0xTotFR3MuOOIux0ILOkCpuaei2SQCFISzBIGy2HMdSXXuIPBYCg3M53CvB8IWwmAGdVNl6lii9mB3NTqZ+Zg5b7u48J5PoLPbZZqPdKR7qgjuO8GVhcz5/zFuOk+GVxQXC7ivp+YwPziffcoCjzbFnKWcx6KLDcuWjmRO41NPc7sw40TRW6zP5idzQbA0l3dwGPwetsIHuvnC3VvW7ATmOA8zflnE7F8MN/HaJAwEBx5WWGdbpGry9vB3mSOt/7AD+Dt73i71ib7dLmJoCxKXLt6FQcHBxhPJ9LGuIxNJzPPrThz3QjGAR+HocA61wPv8XgQC+7euH4Nv/orv4oNN43wOYFJJuAGAzqwI99X5y/14JIhBBagjwIMw8hEiLctttu1Nmno/oSB0k888yz+/NOP4oXrS82KfZypAvZ9tTOV0x7MKmAVsApYBawCVgGrgFXgrBSwv6ielZL2OFYBq4BVwCpgFbAKWAWsAndKgTPGgXdqmPa4t6vAnXIA8x89/AgIgn0H58+N8V/+ws/hAz/+LtCDR2Dr+J5Ajx8NFClMGHN04ZIADGFPWWYoNieo0g2qcgMv8DDavweun8ipaiKEjSNSYLEskW6W8Kocg9CHI5hDyBbA7To89ezzOFltkNUNJnsTxcC67I/NU8EjOmX5XD/wFcNsXLQGhgrKyr2rUGUjO7tDxenMP/EIOQlwCZz4JVOLSzeiAWCEmoShBG2V+lQNEyWoMs5n0x9LTXbR0QK0Qq487q4T1xx3F+lrlO4fprbVxOASEtcNjhcrxVorlNrYifXkF52kpeA1/6e4W13ziy5Pdqe2u/7fFoqCFqjl2BXF2xp3pMsxEsYSlLco8gq+H+p8hP0EoB3dkp6nqG3Gcdclo3fZx8seZsJjE3HNKGLjlu5QVQ1Obp5gtaWLucN0MpKDlvPEiyIcNxHTjF6O4Lnsk+2dsITcHTuMjdWdsJfXQ6hN2Kcu3brEanWMmyfX0LZGCzqA11vj9p6NBtibH2Iw2BNkzotSLlF25xLUEhBzXgmACUwV+4xO8cmj8Ugd1FwodD4XVYnQ9zAcDhETIArYmw0GjEa+fv2mgYzcJMG1SW3lJO4QSKe+r7brBEXZmcx150eR6U2W69mR85dzZp5vHOk7NzKvwaxZc6zJ3h4Ozp9DU7ZYnG76tUG5GkFZrgtGLpd1hdV6o3VMFzbnmcditHPGvuHe2c61zAhwXldbldKXMczchLFYZ1hvCnUCE/RPxmPMpxNEfoDlZoOsMscKwxive+h1+MkPfADzgz3d21wfjMuuqxrXrl3DdDrBZDbtN0G82FutjRaNAd/abNFU6nCOE+PWZjR5HIcmz70DPvHxj+OPPvHniipnRzPHSh98EgYYxgkCbkig/r6PJOIce+pJjrj+0CFPM80Fdd1s7DwAACAASURBVOL9P5nNcPX6dfzWR/8Yjz9zvPtpcbs/qu3r/00F7PtqdkVYBawCVgGrgFXAKmAVsAp8Sypgf1H9lpwWOyirgFXAKmAVsApYBawCVoGXKGABsF0OZ6IAoWPiAhf3x/hHv/gRfOC970JFF2zdyFlI56wfmm7V4+MTzGZzdbcS2t14/hm88NTXcHh0HvGQwAbwowlcL0Jb001LFzAEExnBSmhL57DbVjjcm6iXlFGwR+cvCNp85gtfxNWbp4iHQ0GlOE7Q1SUcddLSJVwKotEtSvBI+EZn6Q4o0QXJx64beAfjdq5cA6MNCCUsrmtCMfae0r1M1+BAgJCxwmVNl6CBrSS5hGEETYLVZJW9k9HE95rx7D7MnzUSfTbjMOCXbmJG+dIVy+cTVvJD/kVB3dZETb/kmISXBLYaN4FoW8vxSY3hELQbRyUdk3qeNPLUrbtz7grsKnLX03HYx5rmW4RBIjhJd6TpjjU4m5oKouYmvtecuxVI4zEMODZ6s6s526QCwDwv4R0BMJ2rvCyZefsoczpuCcvpfibQo5a8HtfpEPqBICRd2ASJQRgKYtP5e/Xas1itlhiMGBne4XRVyRk/HEQ4v38RYTQS7CScppN116nLcROO8oOQkWs3jhIsVwt15/IEHCshdloW2OQZhskA+5MxopB9ygSlptO3aoBr125oXZtx91HiPeVmV7Xp/zW6s4OXQFkAmMcigO8jikEIu7P1973QL65X41jmGgjYbTw/0GaIuqyRrTN9T/NLF3BR9s81mwIY8Uzgy/hxridqTeBLBzOPR5cyHfdFzefWgrZh4CIOA2RpitU6xWKdy83NobJbmR3AWqt5gbRkTHqL+fQA73zXu/A93/vdin5mLzXXJu91dWhzPbpcb74A+c51bjYwmI0PRlduLKilLzdXJJFPYfVa9ozzvji5fg2//Ku/oh7g1jW9wS7TBwJfvb+MMCf8jaNQX+Nc69yMka8b9RfrvnAcjCcTvPUH34bPfvkR/Lf/3f+AF64boG4fZ66AfV/tzCW1B7QKWAWsAlYBq4BVwCpgFTgLBewvqmehoj2GVcAqYBWwClgFrAJWAavAnVTAAuA7qe5ddGz+4yd2gPvOTfGPfvHn8L53vwPbdCv4S3iz62mNklixqwSguxjV5688ha888lk8+OoHcHi4L8jVOR0apRl7qMuKGcYCRIST8rbWNet9cTifYbFYYLvdYL/v8vz05x7BzZMV9vbnOHd0IAdpXeRy5xIcEfgK7BG2gvHAlSAbjYICogLAxhmr/mKeiM/v42F3TmBOL6Fjli2RZ8c4vnmMIBxiPD2HwI/UjytYt+sCJqASQGQccO/O7KEsz2hiZl905WosvTvZQNnepSyHqwHhxgHZgQxXTulb7t9O5zdOZUL0Go66c83X+BDoIxBXJ3IrTQnIjcPXxDKPx2P1pEq3vmeWkb90afNsntPhdPkCasZU+yMEHoGuo25bQjm5oGsCX8JmAmse14zdRErzOD0AzguUeS4gSuhGqMrvCwDv/JW9C9t0zZIGO4pEpj1YwN7p4FOrpkJNx2rBeGMXk8kAJ6fX8fzzV5DmqeKoOaZVWiOMPRzsHWI82BOc5bgIAQ1spCu0VVfueDSWI3RnxGb3LsFpRKjK+GzHwTrLFK1c1y0GSYK9yUixxLwP1FMMAuAWy9UG281WMcacW8WMq8CXUNbAXz44Bzye4DnjtemC57e4FvrIblFPzYZ5/S762fz44esC7O0foHN8REmIpmyQrlLpRQgqV3UPkemcJszlGtn1ZPO+y7Jca7HIMsVc1y2jsCP1JDPmnXMYRp6JWScoLkqsNinStERZ8F715P7l+NnXzU5jzvGFcxfwgZ/6Kdx3+T5tZhD8/X/Ze/Ng2/K7um+dPe8z3PG9169HdauRWt1SSwJNiMGMAgxxHIXYkJjYxLEB2ynAsUlwEZzY/icV/5k/UilXylQoKuXEMSRAIGDAGCg0CwnJmrvV45vucOY9751a67v3fVdQsayhu9/wO12v7333nrP3b6/f75x37/n81lo1O5wJnc3Vzakn/OZx7bXEblqT3JAgTWxTA8/D48aMd+4M1sZxLB2z9Rq//su/CH/Ugh7zUs8n20zBNUMAnMYx0thgsOYFXL+2lga3PMHwhYv34Du/98/h137rN/Az/93/gPnSALq7fdUVcO+rfdUldQd0CjgFnAJOAaeAU8Ap4BT4aijgflD9aqjojuEUcAo4BZwCTgGngFPAKfBSKuAA8Eup7l127HgEvOrSLv7eT/4Ivu87v0WQhw5RRtqyj5O3MIoFeAn1CF4IaBgF+7nPfBJ+vcGlSxcwO7wIP7SO3HxTqk/VIn1rda3SKBmqRxeYTSfYrDZyAE8nE5R5gaeeehbbvMTe4T6SNFEkMbt5CRershYAFjhtGdFcm5O2j2AeAFvX1IqrFnxipyg7SUtG+1bqpSWQI1TiuLYZAfRccbeTyS7iZILRKBDAVEQ0wR+rYRUdSzerOYh5IxAlYOJHAk1qQpBFMCXX7TkAbM5gQ6GG/MzRyxsfK5exbnbsbtT2ANqckp4gsblzOaAhUpsAvKlqOWYJNXmHAQgy5tgP2Q1r8HYA4tKkYSQ08OJ16r1FQAAcxqjqAqzLHacTRMlYwJ8x0OoaFgwu+3FY3+pwjTx3VdQ9oFbI8dlY2XkrwCvY1wePt3T+hpavzf7fwEMQeHIyo61RVwXygh3EjJtm7PFVnJ6eYlvQ7R3ImV2ULcbTFI888KigPL/HeY0iX9CRMcI8L13Fe7t7cpdqfnrXODULGDE+8rDcMNqYOtbomk79vzvTMcZJ0ruQ6Rink70VID09mZ9FGBNcK5y7jxrnGtWa6OeSPdkG3ft4b0Z1s/eX60rAvp95bTrg5gKv7+YN8dAjr0GUJFhv1zrf4nSp2OghWn2IiOYRuCGAz1vNf/+OBuXmnHFsq+WCpmOs1xkq6sRx8fmonm9qyjVkjn3O4JpR0KtcwNhjvPkwd6NO0djjZIy3vu3t+I7v/i7FMvPxZcG+5h4Gq7fZHOfq/u2APNtiurNz1mF9poleXyJFb9Nlz85l/seobYt+L/C7v/UbuH71eRw+dK9FQ3PzRNXHaGMkBzCvKeHrlWLJKxRFfvZ85XURMF+45zLe8HVvwc/9/C/gf/n5X0RRun9KX6J/7tz7ai+RsO6wTgGngFPAKeAUcAo4BZwCX5kC7gfVr0w/92ingFPAKeAUcAo4BZwCToGXXgH3rvVLr/FdcwYC4Icv7+Fnfvyv4Xu+41vkmM3yTO7HOE4QEhYFBtBIlwiDFGEsCFMiW50ijgNMdvcEEgkMCW22yzmqbC0nZkQHMbFNWwoSE6q2lfUE0x2YbTOcHJ/C90MUcoeqoNd6WdXhWQn8EdyedeCezVCHzjMI1hCCVeZE5H8EiewZZQwue0vlOhwwl3pp6aw1V6+cnnQknusRlrmzj3BWZK3cvtb9Sg0M/BrQHeDrWQwwtaIbWVHHPK5BXx0Poz4ul48zsGtfl4fZXNbs9qVDt3eKWo+ujiBIJidwScBdCCpaXDFdtwaQh9hmHUPx1ebqphv05OgaFusV/ChRn2/TVMjzFdq2QhxGiJMUyXgXs70L0mS7zeTo5nUKFtJp3INtSlpljOdmdzBdr71TWSOxqGNzwaqFFW3DsbMfmNbtTuthnPaR0k2NPN8IAjNOuKrWWK2uI9sWyEqgbgmjrT92Z7aHiwcX4AUJSsZ1N3SaEtoz/teTU5zXtr93gPFkrLXGWGS6d7WRgIC0abDJM3N707VblojiBJM0EQCms1RuWzPvag2uVhuUOTc3NGg6c0ibK54bFPjH+nMVP83nTmTuY/U0C8Zzg4C5eIeuaDmH6fqmcx0eHn/dk3jt40/K5f7ZT38SN46OUCnumddgb1mcRYvLWW7XZGvTgKsZk63rl8+DbZZro8WVGyeoigI7OynG4zHCmM/ZDmVBCNwhSkK5ytkFnGWVILCWaA/VJyk3SgCH+4f41m//Drzl7W/VePj8kxu9KrU5gnHeXG8Wbw5stxvM9nY1r8NtAOCcL7p1d2ZT9S8PrvWubvVa9IH3vAd/9JEP4dE3vObcZghxdHP5MxZ75MkRzJngPCl6nhs5eiIeJzGm0xmqUYf//V/8Kn7/vZ9E4/4lfan+nXPvq71UyrrjOgWcAk4Bp4BTwCngFHAKfEUKuB9UvyL53IOdAk4Bp4BTwCngFHAKOAVeBgXc29Yvg8h3yylCAJf3UvydH/shvPt7v0sRuGHAuNgWHqFhHAue5lvreJUr0PfQ1KUinq2+tjYXXxQL9hH68P7LoxcRdKUAsLpB8416hRnRGwaJHk/QOV9usVhu5MalQ3Fwr7LPlE4/RvZa3y9R3M2uXzqILU7WoCoBH0FglhcoqkJgkO7P0cg3ONRH7drc9uSoB7JyJN4MLTaQetbFy/P2Dt2+71dHOPe5HXEIhebnFuNsEM76Xwf4S1BHuE04ax27BLfD8QZ38E1nMK+PR2wUrWuR0oKG7GbNMkEvgmKC7jCki9ITSCaMFGQP2X8b6nEn82OcHF2H50eCp4R/hK55vlQXb6gIZ34vxr0PPqqxZdtckdM5IWJZCq7zZtB5hEpRw+bIZo8y4S4hObto+f04YUe0QXbAR1tzfXFsLdKU68vmhvKV+UZuUsVZNyXqJkOWZVit1yjpKG+A6XiC2WxPLuVuFGtquA4IHxVRHXiIAnbEJtjdY590chbpPfI628DQsvfX3O7UjXMkRswuay9AEobYGafalNBpfgzo51mhDQvbbNuDf/Y292uvh+LW0WtR2H4UGrelS1tQ2tzJNt+2rPh8YvR3ntc43L+Ad/+F/xSPveFN+OwnP4YPvPf3ceXKi9abq/Vr66SXSxrKja3n0s3NCOc7sIe4aELo9XaL9XKJsi40P0XRYMQ55xobEcZzU4AngJplDbLSwLKtOU/dyHTb7oynePDBB/GN3/oteNXDj5w568sylwtf81GW2nygx9OFG4YC1MNtiMwWwO067O3uIElTFFmutcUEAur8sQ9/EH/4/vfiwUfus4bq3vnP7uFRD+Dl2O8PrI0aPV3mc4HR9ek41Riu3LiBf/6rv43PPH10t7zEvxLX6d5XeyVUd+d0CjgFnAJOAaeAU8Ap4BT4ogq4H1S/qETuDk4Bp4BTwCngFHAKOAWcAq+wAg4Av8ITcCednmhrNw3wQ+9+F374B96N+++5B22+QDrbQT0KEaYTVHkuV10yTlGwJ5WxzXL3AmEYKWpV8ciMtu0dtXTxldsNtifXkU5i3Z9xxnSsEiIFfoiyKJGXJTYFnZjmqiQbY4wvoZU5XO0+hFUkZgRIhMkDCFP3L92khGBNI0jI4xZ1qfERAJMFEZCaB9XApbpB9Xn/956uDVHOBoADi2zu2G1qDl1FPPdAzD4n1COW6hkxga6ioHunpty61vMq+NdCEbXqNJb51xM05d81pnPHPg/xeF86rss8s6jgNEbg+QLtg+OT0E5dqnEowDzc6IQlFF1v1jg+PUFdl4L6nDA6YMsqQ1XmSIKRXK+T2YGOmU73BUAVxV1WWMyXmgfCQs4Rr5/nJLCr60L3ZXcr+4Bzduq2LcIoQJJG5s4V7A4EgNvWAwH/3u5Y1023KLVv6xLb9dpwelsjSVJN7/Xrz2GTbdRhuzPbx3S6p/0HTTfCalvoPnm+lQuaX0+iAHs7M+zMdm2sYvjshjY4ThjadHQOt1jR4cxo8B7g0slLAHywM1HEtBdymwR1jbS2jm6cyJk6wPhqiOju1xbdzoSpBMCMJ9bq6IFkXxPcbx6w+GjQDSznKvDkk2/G9//AD+H+hx7G7/3Ob+CD738PFosFss3G1ot6k4dNEMNaHCqG7XvD93l/AVj18NomCPX1NuyhtufW6ekC89UCa2pQjzCepNrMwXXNzR5l79TnBgzOH+dpkqR6Xu1MZnjsicfxzd/6bZhMpue6gG3tKXKb64ObBrg5ILTNIdRFGzf0PBRaR+T5Au5xmmoDAO83ns50LddfeBb/1//zywjCEejHHjW1nL3B8Dzun3zagME1Nrj52dXs+xhPpkjHY20geebF6/i5/+PXcLos7qSX8VvtWtz7arfajLjxOAWcAk4Bp4BTwCngFHAK2O9TTgengFPAKeAUcAo4BZwCTgGnwC2ugAPAt/gE3U7DI3+ahCN881tfj7/9I38Zb3zdYyhXx0iiEfydi/CiBJv12iKUfQ9ZlmP/4kXURS6Yxn5gQq26omvToqHVB1oTmnoothtMxgk2q6WAkMW7thh1I/WW5iWdiI26egWmCObkarTe2YrRw7w/3bgCaX2fqjHV3hnLOOrKjt8DVHa20n1qrlxGxBrCHX7hE2zVt+hs7NAy4rnvHSX8Gly26g0eHJc9XBvA7wDbBogsEzIho2dwlDHEerzOagNuKoNiZ5HRvq+u2pquSUYUN43G2g+7j/o19ym1axmv25jjmvHc2XZrrkpJQycw44fNKuoHBtjodi2rHPMVAS7jh9mVG0lvAmHOQxr6ffTxGFE8lmbxeIo4nmDNOO+qxHbDbtiNHKuE+HQFr9Z2furPiGa6PAm6CYG9gOuDAI6uUYva5rmBAKPOYGoSM2LcQ1nXWk++1yJbrW2doNUGg9lshhG4LhjdTIg5vASaa3eTZYK6jKeWS7dg/2+ACwc7mIwn5+K52eXMeHGuIXO18s+myNUTvd7SyWzO8NDzcbg7RRKF6Ni97EcGRpsGJ6cL6UCnK+8uZzbV7yO/5fhmqjMBMAFyb2+2hmQ6gOmCtTjyzjdN6LRO4jG+/p3fiO/63j8ncPkH//p38NGPfkTzuV4ssdluNG4DpwZ/tTa12cDWm97U0JqznmaLLe+QhMHZZgdz3nK8rTYj5HmG+ekJrlw7wbqo2MysDR/tyBOA5/Oec8WL5WaFNIoUYU2ovH9wgG/65m/B17317YLZcm6rb9mcvlzr281GGhEeE85ymATKXEcWzd1hmiY4mI3lQM/KGkHINROpB/nzn/0UfulX/m/EoQ9UBUKmhzcN6qJCmWW27uX0ZbqAOc2ZXsClNtnZlfuXzxW+jnz808/i53/xt1G6/OeX8p8p977aS6muO7ZTwCngFHAKOAWcAk4Bp8CXrYD7QfXLls490CngFHAKOAWcAk4Bp4BT4GVSwAHgl0nou+E0/AVo7I/w9W9+Lf7O3/greMvrn0BbbJAdPYPDh18Pb7wrSESY5BOioMPOhQsCWF1ToassCpq9reogZY8roSRdeuye9ax3Ns821g1aWVeo3KOMdy5LRTyPOh7GHl+11q1KSESoQ1A2OBcHhEuGpV7dAYT14JePN1Bszt2ytlhodozy3IxC5jEtkpnOYNqWCYrpTrXYZrsRJN3sW5U7+Zzz0npX+2OoW/hmJLIimHn+geIaGRacrqsvPA7BVBgwGpdg2HTh4wfId97NOcTaDm5Swi7COzqDCb0Ihvk9Ho/am+O4wWJ1hGvHz8P3Jxine+bS9gI9rihz3YfR0SHdw+wFZozzCJjM9pCOd3B0/SrKglCWfcOBQC//I6w/OV0iLysUPFZtGspp7bMDl1DOw3gcYTwOBXjp0B2xtLmLwQhf6RYY1DdA2MoF3NIl3ffaznZ2MJkQShsY55rhWiJo59osm0pj2Ra5zSfhdZxgf3cHPtdfmaFpSqTJDJ5HN2/fz9yDVEJKQvDlNkNWlQLwdFfvTFLMGB3MsYUJia45Y+sa168d9dHLBNOEsZw7c68TmI4I2Uc+FB59DrjyeWO9wfyGDy/yBVNDP5Rb+Q1PvhF/5tu+Qz3Mv/nrv4rZ3o7Wzif++KMG68vC4G+/FnksajK0W59/Q8Mc7raO5YA/A/C2boeNDOa8rrQZY73JsFwtsVhscbTI4IXsZ7a4cR6D7m+uL65brdUgwAMPPIh3ffefxdc89toe3DN+fHABs1u5wGa51GPSyVTdxnSUc+xc65zn2TjBpb0Z0jjCOi8RJSn8MJKexWqFf/5//jP88i//miLkn3j9o7j/wgX1Um82G2yWK3hdhzRJ9PymA573qxv2XxsMTuIEnefht9/3UfzOH3787Jl5N7zGvwLX6N5XewVEd6d0CjgFnAJOAaeAU8Ap4BT44gq4H1S/uEbuHk4Bp4BTwCngFHAKOAWcAq+sAg4Av7L631Fn5y9AqQ+87cmvwd/7W/853v7mNxLtosq3CKZTBHGChr2rl+5BW+TYLBeouxa7Fw9RrFcsXxWIU0dt06LItnL8ESrSmEgH5tH1G+pxFWgSOL3ZA5rndAtbRC2BcE6Ip4hYg6HiXL0r8/zjzMFZo8wJ/UbqWlWXKvt1CSOLEk1bYLVcYrOucXTtFHv7u7hw8QCTaWpO4aGXlyCwB4cD9FVsdA+Ez0NYTr7B6eE6DHYOccCMxiWYFbzUb5fmciQ45NfkrOxhNSkcoZU6V/vI5uGc6qQ9i8m9CaUFWOlYVgz2COv1SlHLBqQbJFEsl+YAuJs6x435i7hxchXTySWMk327rtEIhWKM0UP2Tt2uvFlcMwEuO3QP0TY1rl19BkWxRBCm8PxU8diE6vP5EqvVFmXTYJ3XAq5y8gZ0zY4Elun+Hacx4si+R23blr3ABqkxomPUHMsBH8MvdR222y2KItf4CEQJG3l//iEA5qYBrjE6fznnchePfLlOTdsUdIJzXQ79z9wUEHoxEvYSE2326cyMg55v1lgObtWRh53JBPvTCSJGSBNrh7GcuoS9vO71hvHbtu4HR7G6jnX95nZVM+25jQPmkB2ho1PVo0M6FDDf39nDxQsXkCQTvPXr34nXPPYY/uX/++s4vHhBcdC/9su/hPVirufHNreOXHt+sAfXOoGHr/V09ws2MAzwd1g/tqbNHWyx59YXTZf1qI9Hz4oaq22OF64eyfmf5wXCgM5zOoD73mY5nT28+c1vwbd+x7uwe3io5yOf/3SF87lQlQXqhp97mMb23GP0ONcYO4e5/SLwPTmLlQ5AaOvRGR7IAYyqwsc/9lH89E//LK6drjGbjfHEI/fj0Vfdi929HW0kIAC2iHHqzedZh6YqdNysbjBfrfDijQXe+/FnsNyWd9Rr+C14Me59tVtwUtyQnAJOAaeAU8Ap4BRwCjgFXAS0WwNOAaeAU8Ap4BRwCjgFnAK3vgIOAN/6c3RbjTD1gK97/FX4+z/5Y3jbm54EDZqEVzXhltyGI0RxCj8O0cqByD7eHFXdIYzGcjBGUYztZoXtai23r9x5RYGod5MSZg4uXpkWmxZ5UZgrNwz6ONpSIJRAiV8nBCbUNGj1hbG3ZK7mahTGU78n4d5NaNtis57jyovXMF9sdT0PP/ygYKLFwTZyUQ5Rz2cTxounu5VksL8N5/6CMQjoMtK6gRcyuphdvgTh5H10NVYsYD1zsQq0NX1na+8/pHN0nI7lVmTc9QB1CYjV3aowXnNungfT6kHmtY6AxXKhXl5edxyGAppBEAqqFkWG49MXcOPoOYTxFDs79yGOZ/BHFrksQKdobSAICSyJIjuLJKbA6JCmuzi4cAmr1RGOr38eNO1G0QzofBDeX71+0kdntzimzoq0puuSLmMDwOolZhfwmN3PdMYSQAeIBJN9lGWu3t6Q3c9thcgbIaETdL3WZgLegigW1I0i6xnm9TMmmtHC6qIOSI2pe4uipIO8UWSz54fIc9sQMER+23ry1OmbpikCunIJkpsKp+s1FquVQCf7kA+nYyRxoA0CHLNFWI9QFFu5nwX4exArqGrWXot9Foy02HL+T5HNgqydNlFwLdIlPJnO8IYnXo/d2Q5WqzUuXL4H7/iGb8SHP/RBXeOb3/YOfOB9f4hPfuQj5nQuc62Xocua8NPWXR943sPQYW0P0JwfOX7rXOba5Hj6KGzGnvc91LwGhVpznQF4+rkXUeSEuB22RYlxkqAsDayrlxuMmE7wrd/2LrzlG75euhMiN+yLDvjcsO5tzj2PzGumNpxLG1vvUGZUux8I5jMCmmB/urerOPkbV17AT/z4T+Gjn3kGTG+mS/vSboq3P/lqPPrQA7Z5QXLX6MoK+TbDer3B0y9ewweevoFtYXHZZy762+oV+rYbrAPAt92UuQE7BZwCTgGngFPAKeAUuDsUcD+o3h3z7K7SKeAUcAo4BZwCTgGnwO2sgAPAt/Ps3YJjJwD+2scewn/7t38Ub/+6NwukbbMtqqZFPB730bERmrpCQKAX+WjrQrA2isbqim2bCouTI8xPTwUVCXcJb9npSVBI4GTOz9a6ehm7W7KzldCWLsESDaFvZx3A5qzsnYkEPj57ZVt15RKmBQRH5yKah9JcMwxbX+xicYo8yw1wBhEm41QOToNlN+GXulLlAqZzkUDRl3OzZnvvuXPchMUGngX0BPbMRUlyPoyJkI9jqPrIZ7mG6YokMPbodKUeI6STCbOs5bIdruE88Nb5+25iXZugnbl/CbxOF8fShQCOj2dkropxuxbbYoUXX3xK35/tXkSS7sm5S8zLTldejwCcYK/dxC0Fsw1exnGK2d4B/d04Pb2qOQr9WHOZ5xWuH53qcZzj1apQTDIEGj3B6CgmcA+0bibjuHcGC2tjmkxRUA9FK9N5arHgvIQkjW0TwXplvcg+I6Tp7i3RNDmmsz0EfmyR4do0QKdxhNHI1+UrGptzqXXXIcu4Xpszp6w1Jts8jNNUEcF0FR8tlsirEpMkQRyEGDNSOIn6iHCDvwZzG2w2OTZbdmHbmjIHqjmUOS46kQUc5a7lmjcITJGHSOYojPHwI6/Go48+iode/QiOT47xzNPPKAp6Z3cHf/zhD+Pbvvv7BPf/13/6T5ATiHsjLNdr1G1tztf+eTVMoO2JsPkbxsQxnsVB95HlvJv6rtXZSz3MFW/PD9sIwN5nRm4fnZwiK0uLD8cIVcuUADr2S2RFgaJscM+le/EXf/AH8brXP46qKpBn9uyPggAAIABJREFUmeZwNpvqHHs7O2dr13qo+TxjbHZovb0jcwtHcSx3NK+BMJlju/rC8/ivf/pn8Ycf/jeC0sNtHAd44uHLeMOr75PT/NrpAs9dOcLVG3PcWJao3L+Wr8S/OO59tVdCdXdOp4BTwCngFHAKOAWcAk6BL6qA+0H1i0rk7uAUcAo4BZwCTgGngFPAKfAKK+De0n6FJ+BOO33iAU8++gB+9if+Gr7hrW9GGCdYrNcGe9hPGhrwI9QyABwJAnV1IagUTabINmtsFnOs1iuBuNVqKehF5y97WgWfBM+MoQ0geHBPmgOWALAShLJIZIPA5lo0mCWA1vf3EhoJ5Ml52Tstyb3aFp/53GcEyPb29jFNCbGJdAf4y6cQHYEWRT2AUAFqcTMPxKQEwIR5HNcA0ob720dDUXYNFldNqMvYYULJagDZVSMnpyAgoTAhLq8rCDBjT626VXt3JB3TdtQzAD501g4OVoPmHFeN08UJ8qoQxKW6gzM4jWK0TYuMkJ2Rw0Rt1ECRyRbFrbhiPmrEuW1Be6/BTkby+jKw0lmZTnfkVl2uFtJf8Lptsc0KHB3PUZcN1qsVStI2gjtFMRvPpsszYs9t4CFKQgFhAfCRj53pDjxGRnvcJFCgLAlNKwTBSBHN1Hyz3sgJSmco/85NCGW5VV/y5UsPCFfSBczobfpMm9bcqwTwhJDsOSaE5bHplO6HZWupa1F3jXqJZ4lFE6+LTM5frhnGWVNjbmiwyGNbf0MkONfU6XylTQXnNwoM97MOY4v8tsf9iZ7p0QgHBxfwyKOP4uKle/C6x5/AdDrB5z/3OXz+qafw5JvehCtXruKbv/N7sL+3h9/97d/EB973HkFxAnf00c32nLi5jv/k65NgK13PvZP+T6556+u1GGmLMjeYzTXBjRyM+qZWy+0WWUEIzMhzW2uDtotlgaJucbB/gDe98Y149LVfg4cfeggHh4fGottW/b5FUej5zPEoKlquXx+BOoW5+aIzV71vjvSyYPR0hmeefQb/8B/+Y3zsqef/VH8v1+mEL2Jth23J1II77RX6trse977abTdlbsBOAaeAU8Ap4BRwCjgF7g4F3A+qd8c8u6t0CjgFnAJOAaeAU8ApcDsr4N7evkVm72Ys7+07JfwFiG2oD13ew0/+9R/Eu775ndi/cI8AUFkUgoZ06CnSmLA3HQvqEQKy73eIlb1x5Tk5LwXVyhrZdqOYWjpNB0crp00gte/qJRQyNyVhZy1HsIFJ1n5WZz3A5x8/wCv24A4g7uZH+XHlPLxxciwXLON1GScbMML3nHVQDuCO4ItjYryvRSELBhP8IlAMtL43OGUFXW8CwAH8GoQeXMWeYnLp/iRI5X3KgtdCCEwHcI1csLvFZDLGwcE+QvXFmit0cCYPEHH4KJfx4CZVTLOHpi6x2ixR1iXWxRZplJiDl3MmNzNQt+wS7mF17/wc+oaHp5H1Hfddy6qGpTPYRxqFimJmD/RymysGOE2is/HS/Xp0NMd6tbbo5coc0+y3JeAjhA1CTzHQ7AOWSzfy9Xi6NZOEzlv2CbOPmJoQsLL7uUEUWzwwgaHGS05NV7g6lAmwOy5NTGc7godRmFjEbx8DPWwsyPIMJycLRV6Pk1jnlbu0Y+QzET8E6+mwVXdzS20ZT5xaJHVNxzGd6ty0YO7owX1NVzIdy2V1M3p8WJ8c400H+7BWvxAiR8kYX/PYa/Hg/Q+q4/i1jz2m+WN08tG164La+5fuwate8wR29g71nPjVX/wFfPbTn8CNa9cEPC22+eZzYdiocDP+meuK66F3eXsE31rp/fT3wLdfw/aGiMWZb7PMoskb24zAuaFWAu6KUe8E1aMgkG6nywzL9RZ11aLzPLzqVQ/iscdfhze/+Wtx6eJFrSW6exXdre5w25DAc3HTSJ5tsVovcHxyhDiK8cILz+H61avINxV+8/f+AB/4o08hq8/7f2+RfwjcMP6kAu59NbcmnAJOAaeAU8Ap4BRwCjgFbkkF3A+qt+S0uEE5BZwCTgGngFPAKeAUcAqcU+D2pY1uGm9JBYiGZomPH/jeb8Jf+vPfh4ceehjJODXnouCndXbSBRol1tsqB2rTIkkSrFZzLI6u6n5cnNk2Q94DYB6DoEeLloSYeImRvwSwZxHPdGta/y8jjumStRhog1s8FwngELtswPUmCDI42qKj21jR0oXOlxe54odDn25SElrr0h26f/tS2DOgR3xsw2wVAt0KAA/RuXTQAlVTm4u0j/W13lW6J83NWJYNVhs7LwesyGbC37YV4Cb4InjsmlpdtoeHh+okFiDmsdX3O0QyGxzntRIoswtV37d0XB1jm2/ldF7lG+vaJcikE7ahduxS5ke7Pzt5OQ7FVZ91CxNw33SQygGKTmOapgnCOMQmr3A8X+kKD3Zmgn+M5eWxjo8XWC5WWhvwR4ijSHDaXN6duaH7LmdqGzJeOvAQxgHSJMHe7n4/ph7u9tHfvI+um13FXBcD/JbuBjwJIvm9/f0DxPFY18zeakFo0PVbYrPdSjdCZ8Jrjq2zCURZM2Kco+rQ1tSl0trg48M47r9eWjSy1hid0jaXvDZ2LQce585crDoSIXTv+jUIaxsIbKtDB68j5CZxH+Hw4mXsHuxhf3dP1/Hqhx/G4cGh3OAvPPecoDVjoN/6jm/C5Vc/ibac41Of/DB+/ud+Dh03FXBcPLkc6lY3PMQ8cyyWHm4ub/bwDtHQcor361z3s50PtvpHI6TpGBV7dPPc3OIEtq3No53E1hJBOr8vmKvOZ6476l6pc5nd4W0zQpImirh+8sk34KFHHlGsc7bZYLNacRHjyvPPyanNGPjj4yPM5wust2tFS7947RhPP/UCnj9aoexfP27JF1E3qPMKuPfV3HpwCjgFnAJOAaeAU8Ap4BS4JRVwP6jektPiBuUUcAo4BZwCTgGngFPAKXBOAQeA3XL4qisQe8A73vAIfupH/wqeeOJxgTDCPEI1Ql4vjAR+JuOJIBGBJJEWQaEiaLsG68UcWbYRzC16ACz4JUZFENoKHBHoGkC1TlT14xIyMd63Ks5F5hqMM7hGcEZg1/ff9rDNvm79ukO3MLtfhbPkFOU5GY9sDlt+h9+nK5KOUoO3Mjr3YFc2T3WTqkpXwLiHsrxu9siKrFlvL2G1QcS+E7gboaxuAla6Helu5XCIATkexlyjrgRSd/b34YWMGu57hAnIz0X18rgEoYKbcmESiFNDnrDGfL1EXhaKs6YTNvZD62q1dlU9ziC+/aorBy2jdvu+WsHSHoIOcdq8J+Es46DzpsNiU6DMC2HD3ekYs/FYx+Ftuy2w2mz6qGfG+JoWQ8SywHdtMeBNSYBonc9hRAdwjN2dPX3EyFfXbMZoY/LRgJG+BjgJcglxOVcEmVKyd4kTGoZBgmQ8QRCxY7iPilY3cKkYZwJ3g6C+ADAd0/waYSXPZZDUICjdvlxPprFRVcZEc31pDvq5lduYGLXzFWcdhpGOPwBgO9wAo20d8SQeXdlNg+nuHvYPL2o8Bu4jOWQvXLyE6XSKtmqwu7OD2e4eLt7/EO57+HXwvRrv/YPfwr/4Z//bzfU7CG7+9V5/08g2Ttj10RFumwfsucd5GB5qY+7XhE+HdogsI/yt9XVtJiDw12O4nmzDAJ/Lw7rngrRj2/nY/e3JZU2ntq/XgMAPMJlOkE6mWC6Wince0fHNP+jUKU1X+fFijqtHJ7h6vMRynaO0peZut48C7n2122eu3EidAk4Bp4BTwCngFHAK3FUKuB9U76rpdhfrFHAKOAWcAk4Bp4BT4LZUwAHg23Labu1BByP2AN+Lf/Rf/g08/thrsS0yJHEiqMP+1Xg8RhiPBVXDKFBfLIGQATcP6WSsDuDl/Fjdq2WWydGnPt+iBgOR6Sq0rlqCKAO3csfKrdrJibjJ1gLIQ6wzVRuA6OAIHpQc3LIEhOyJHQCmUozVF2vO0fMRuToW3cv91wWVdQ4CYh7C4nx5M5cpO2aZU8tuXgOCFiFMx2qFpiXU1MMEYeMwRiHHJFBWta7P4o0Jiu2pK7dm3SDwPYR+AD8KbUwCjxYTfAbJz41foK53HhMcMpL3xukR8jJHGidIolhuzE1R9L21kY2ttwArlpiuV3UoWzRwbwu92aXc9/+yB7f1AizKFnlZAW0F+riTwMdsnAqmc97NFWuRvgMYtEhp387dd+0SAFdFhTLPzWEcBQKfu7s7OLx4iCSNsd3mWC5XgqyM5JZTVZ2/JRp+jdr34JHuV4J0W1OMlI4QT3bkquYaG8bEC6STlQ5gAlqKz00GJdcYOebgkh0iuFtzaPeZ3hj55iYu6kqAuq5bJPHY4qjpMq5qVGUjLalZqM0KN0HsGXSlY5bnaiFYfM/99ylamTduoqBjnBsCoijB4f4BXv3qV6OpSlx+4BHB7vsefBjb7QbXrjyDf/pP/id4I99ivvs1dX5tWbyzraHhJpbdP5eGzmBbi7apgc8turgZl56tt9J1ALwFPx+i2wcHez//po65h4dkAMatB+r4pSO+xJWTBa5fP0YajbG7M0HC9Y6Rvkfgv864iWCLG6dLHM/p/K3ApGf3D92t/W/Gv2V07n2123bq3MCdAk4Bp4BTwCngFHAK3NkKuB9U7+z5dVfnFHAKOAWcAk4Bp4BT4E5QwL0vfifM4i12DfxF6LX37+Nn/+Z/htc//hh8AqkkFZgiTAvSCQ4fehzz5z4lx6YchR7xj4EtgjcStcXJMbJ8g2K77aOGgTIr5HrkH0bFKtZZ8NC6RQUl1b0LrDcbFGV2ps4QaTu4KXl/3ugKJoCkw7QoC4FpQqzzEbgWI23OWutwNRepwU+Lxh1gmFiob18juLK+XXboWq+sF8V6HCEdI63zPFNsreKT+z5ZwsFxOhYAZrTxyckcVWW9vwSgBKSE0hpP256BMH4exIyptl9H/xQANvuw9b32TmM6YeumxLUTAvcKO3SN9u5gQknOS+CH0sdcvtazPERKCw4OryQ9BB2ioNk9Szdx1njYEmzTRU0w3tUIRh1COng9D0k6NqCa5zqPFkIPH7lpgDCRLnJqbI7S0qBtVSEI6QptMJtNcd9D92IyTQUi2Rm9mm+xWFm/NEG5ucrpFDU3tOC+YrHpdA4sfhpAkKQYj6e949vuu81znY9g3qK1ze3KNcbzEQDLYS63bifHsUA2wTa144aFAQITRDPSfBSgqS1Xm1ecFYwvrrUuUkVgmwvZIOwIIx5fsdQtIj/EpXsuY3d3V/CTvcpccGHEHmPqleC+e+/FdDKRPpfvfxW+5vVvwmx3ho996L149qlP4/d+//d4ZARyHA+d1MNHntOeY+qDPotPv/nPxuC6H8ZIbbmhgGCaGxHyzdZ6l/sbn7fDZguLKm/Vj63NH70rmKCf4J0AnACY3cvXj+d4/toJnn7uBpbrjZ7zO7MxDndniIMQ680W89UG622BihHc55qJb7GXRzecL00B977al6aXu7dTwCngFHAKOAWcAk4Bp8DLpID7QfVlEtqdxingFHAKOAWcAk4Bp4BT4MtWwAHgL1s698D/PwX4i9ClaYi/+Zf+A3z7N369nJlD369YVhBh996Hsb3+HDyvEwgd+ex9pdNvJMcfQVqRbbFanCLbbgTTFAFcFH2nLyN8DfwOUbTsCxVgpFOUnbbsDy62XwDQzo+Z8JTwS/C5o8vWoJw18JpDVP3EXWedpQKmBpgV6cwIW4LSMwhsRyejo4NRWdC8j7pRPZSEX14gcM3H+b45Kw2QWT8vv07HJJ2rcRrBCyLcc+le3Lh2HettLvC4ZRdta322csu2hMWxdKv52LZFHFuE8gCCOS7BYMYh06nZQ0ZzNDMaOccq26AhHJVTmeMzGMruYj5mANyExwbADSTbnYYPw6/BNi9RnKAhxGsIv9llTE0ajJoSQdegKjLB5HE6QZqkPYTsrc3nAHCSjDGdTgT+NtsN8nyreSLwD0IPXdsgTkIcXjxAnKaCvUXBGOACRycLjOi87tidzAjqUuBR89m7XhvGXnu+ADCviytjPJ4hjtjfy+juBts8kzZ0/xLsKvq7h8B0mjPC24Tgoxl1bPNpq6k/F93hgW/rTNoDm20luDuJIxRVjTwrtI71XKDbuF9Lil8O2JnNDQsddscTXLh0GXE6RpZlyPNC8dJcz+zG5eN2Zjs6FuH4vfc9gAcefi32D3bw0Q+9Hx/50AexWi8s0nroF+43Pwydw2GUCMYqarwb4shtLQ1xz4NjmB3N/DwM/LMNA1VR9tfJnuc+Jr3vzh6c8/WgpZ5TjSA2XclcYUcnJ3j6+Wt49sVjnMwz6zw+dzM0bvq6f8zuyH+T3Ptqd+S0uotyCjgFnAJOAaeAU8ApcPsr4H5Qvf3n0F2BU8Ap4BRwCjgFnAJOgTtdAfee+Z0+w6/A9fEXoQtjHz/+w/8RvvntX4cLBwcI4ljwcwCSgUAWQe9IbkGPzss+6lXfIwBqarmAt5uV3K6EndbhWlt0sty1fQxyB4uJVrQv+0NbbLNMUbdDZ+15GHrWqToAQLqKGfOsvtORInnZO6roYP6dvbM9bJXzU25g+6iO1D4GmW7aIPDMOSnmSABMt6h1HUepuTEZyTs4iAnsCMbPgG5j/bqBum0nCIJIccYEaNRws932Xb7Wq8pzjNPEwLccwqWBzLNO174zVg5Sjs1DW7dyalr8dI2syARI822G0+USMY/nBxb/HIS6doPFPfyV8D0IJNg7O1fv26UblmA/SlF3dNmSjAcG65sKXlOCiG+7WQs+M756NqHj1rd+3cC6muV27axH+PDgELPpDOv1EvPlXLHZvObAZycvz9sgiWMEUYQ8K5HntTqD86oyUC23dIeCLlu5gA3ODjCTcxBFseY1r0pFKI8nU2lZVhU2ea7eYG08IMAXiKWLN0Tb1dhma52H9xnctHLImum6Xy+t1gXhujY+jEbICKQ5H55tHMjpcB5iqvvNEIrBphObEc++j8QfIRmNsHP5fnhBaK742jZJqJe5d7YHUaj4dTpsL128pLXBc6wWSxwdH6FuawO0BOK9i17p5FprnvqQORfs2G0r6n3zBcX0Mxc8NwnQHc0rpV7sjdbziUB6iB4nGu9jxPtmbYt87p9LXtvHUNty1UaGz7/wIj708adxsszPeoZfgZc0d8pXTgH3vtorp707s1PAKeAUcAo4BZwCTgGnwL9FAfeDqlseTgGngFPAKeAUcAo4BZwCt7oCDgDf6jN0G46Pvwhd3onx93/ir+Jtb3wC4zRFMp6iIkTso4UZjUwYybhnQi0CKgLfuipolxX4jKJU7t/5yRHqvpuXgK0oeB+6Mi1edwB4BE4Wt8yMZnaqllj3sFRwtI8wpqTn+04J6+hCVX8po259c3gyfpbHIgAeNa36iNmRSzekQCXBaO+GFcxWrDNjhH0DnYRYTSMYrH7bFkinO+qQXZweWX+v5tcg2BBJzUHQoUpAOx6PFf28XG/h+5EctHlhcdGMASZgI6RNokjHEajtXcpy8PYR1Abp+Ff7NZXnI4CknoygLmtGIHeYzxc4ni+k6Wx3V3PDRw1jGyJ/FZ/c9y/LIdvHaVM3yh/w3HTiBonmhGNhF6+RvRIBCJvX5u7uWkRBgIpx17OZwCrPS7fz0B27M53h3nsuC36enBxhsVjIBUx3K9dLyB7jru7XxQhV3Qlgh1EsyKho8B7gE1TmBYG+uYCHLmdfMcc2d+ss0xzz8QTKN07moMP1cG8mp7Divfs5l4u7KbDd9gDYtzhlc7j2LmBFe/c91W2nOHTr640srppjygtM0kTgVPC0h+rUTpsk2PHsBYiTBDuTFCPC1XQqdzNjlC3Wul//WljUwBPMl4sYAB25irGOIsWdm2uZ5l6CWolhMdhaL4xmt+5f9mJ37MYeQD8BsXKhqUOg5xY3ZwyOZQJlbdToY52HlzGuGm5kqDuLUqd23Dwhtzo3SfA5rLVkPnzC+mdeuIaPfPIZnG7Mge1ud5UC7n21u2q63cU6BZwCTgGngFPAKeAUuH0UcD+o3j5z5UbqFHAKOAWcAk4Bp4BT4G5V4JZ+O936VdnNapDC3W4fBXZjH3/9L34v3v1d34LpbIrZ3oEBtZAQy1NkLQEngREBG3uC880ci9MbCMMY050D7O0domk6nBxdEyykw5fAjzG+ApFy6fb9wV0nwEYgK1hF6DgaYZNlZ/c/r57BNetwJaQjhBOgPusEBryeNtEXTPLE3ln19Ta1oBWTm1crglkf6ThGkoQCa4Jacigb0CKI5LWXdHXCQ5qmKPKNHKkCpr2Nmc5juSEVY22u4clkrGGfnK4FfwkB+ZzIi0LXT0xG96xBcIOcci0zVrcfgyKd++eQ+ooJp9WdbMBwu17q8ZyX5557EUVNMAjsX7hgbmE5fA3sDiCYEcR9QvMZyBuioQk+2fPcJWMdx+bZQLKgZFOhzNfYrFfm2GZscBRivdzgngv7fd+td+Y29Ue+emzTOMZ6scR2s1HEsua5bRAGIfxwhIoQklHT5LpyYofm4GX3dN0I3BP0020r1y01YQdw02gdJkkk0FrRNVzWWg8C+AT2y63A9MGeAXxBS64Vua5zlFWBprEIcov/tg0Hw/pStHfFjmpbo1wzcsoK7obYbLYoqlIgPyDMVjy5KcbIaEYxR0GsY+/uHyriWWtSzl1oLRj7tc0EejNCU9QKomt9cDyMae43OdjGh8auoXcQR+NUfcxcI3I+M/a63zhR5Znux7ho3dTVyzhzPifNjc1xBYxvz3Nanm0DQr8m9YxTfHr/Rwp6WneK0+7nghHotmmADmvIxX39+ine90efwpU518zt8zroRvoVK+DeV/uKJXQHcAo4BZwCTgGngFPAKeAUeCkUcD+ovhSqumM6BZwCTgGngFPAKeAUcAp8NRW45d9KH9ydX82Ldsd66RVIRsBbX/8q/Fd/64fxxte/QVCJsIs5t6PedUqGyL5WOmn9wMPi5Brmx1cUHTzdOcTBxXsV58ye2GvPP6d4Y7oWCZSsW5UuxN5VSlchIW5VoaJTkTG7gpct5ov5F0QUi431AHiINCbsq3pHaMi4XeY/0+XYu3gbEJ5VgtCEgoauRgKxhGWMKI6iUJ/LUdpDMgOIBIKBnLsct9ytcmPmgrDmQLU5uQnweHRPvbc813K5QY0RDg4P1WFLpy7dnXQbEwAT0tGhTMBJIMqPhGrnjylXZz/1un7x2Banx1cVM83zfOZTn8d4d4IwSRFF/JqBXsI4wkJej5HFHjLqgD1gpAWVN89HE03RBaFAKcGtwDEhs++j2q6wWZ5qvFwT1CykkxQjpFFEpU0/RRObw1lQu2409wa5zfXLu1UEiurp7RQxbG5nA93peKwNCGVRqj9a7tIWKJtakc7sOublyLmqdUg3681Ia7qS1X1Md3cQI6ITV/Z1u1Q604tijaCH94TKDQlrD7ut39liynlcdi/z/Dyv59MBHCBKIswXK80lzxWHBPq9lH0PMMG0z+7svX2k46kgLiOSO8tUNhjcbx6Qo7zPnaZOgyv4LKabw5e8Ix2H5xIgbxt1NhNIM/aZTuNim2kzgWLLy1LrRdqeub8h+EvnNB9HbeSk5yYGRUincgILJCvq2XqC+XxiTDSHz/lVhDrBedfpeLyfOeltgDz/9Wun+JXffT/WuWnqbneFAu59tbtimt1FOgWcAk4Bp4BTwCngFLj9FHA/qN5+c+ZG7BRwCjgFnAJOAaeAU+BuU+CWB8B324TcKdfLwNlL0xA/8pffjf/4z/972Ds4hB8niqvt2hIVI4dHvsBwEEaCRW1TYHHyIhbzY8x2LmD/0gMI4wRNnuH0+nWsFqdy31q3qHWWtspR7gSH64rfK+WkFFTFSFBXEceEVwDysjIXcm+RHIArwebQJ6xY6aHnt++8ld+4qQWXCd4MgdFZ2wpe09mbZaXAZZKmiOh4VTyuh07ZyyPBa7pQCcriMFYf64gnJWwGwRfHaE7b6WSGhK7PKMQ2LxDHCU4XK4wnM0VB37hxHXESC6gSnhkUbwR+BdgELpve2WtOSrtWcm1z9GpYXYerV57BeDyVQ/n69ROEYzsvI5sVwyyA6SmiWTCU8HfEP/Z1omCDrgZTGy9E1njw1D8bYzJOsd1kgsBR4KPYLlBkG80hHxvHkWAunaiEgdbMKxqOhl29XadzD25huWL7OGvFO5/BUsZA93BaLmAP7MAlACZM5PkZKSyHtTfCfL3VceV+9kMDkOrq7d3T56LClUbAaOogROCHvSOaMceE+pX1C/drpWGXrWWT9z3DBmSpdVP161bucyBMEt0vK4ozV7G08E0Lfi7HsR8gne5iZ29fcdoap+bZoqYbur9biwAf5miYb3mV+0hocwdr4rU2CY0FWRV/bq5mQlzKR6c675PnuZ5zHDDDr4fgcoHmfp4YTW1rcdhcMdJGDoJr9gdz44Q57jlubqCgA32Ya9uoYHHQjM82aG0bKeiktv5p0ur3fuiP8fsf+dyd8jLpruOLK+DeV/viGrl7OAWcAk4Bp4BTwCngFHAKvAIKuB9UXwHR3SmdAk4Bp4BTwCngFHAKOAW+JAUcAP6S5HJ3/ndVgL8MTT3gnW95Lf7B3/0vcP8D9yMdT+Q67HmouQYZGUtXJXtH2wrPfe5jWG+WeODhxzEe78qRWJcZurrBU5/9tGKODXZavC7/IyRsKnMN8k9WZNhutgiDSE5LdgHzxs9X6zVm04kA8ACa1JsrR+wQlWvHL+tK3bhJklhMMCFuD6AtntyAGSODs6xCN/IV2RwnqcEwzzPnq2+weJttURWFAHAaJ4LWFhlsQI7uZYsV9rC7s9s7eFsB50v3XMR6m2E+36Jtb/b4qstXccB0Yhb9NbWo6JQ+c2sa1BSQ7F2YHH/gj9A1FV54/hlMprvYZDm2WYGR7+PqYgviUI51No7VD0tnJ4FjFBH2mYt0RGAndXmNLZo1oeArAAAgAElEQVRRgHXZKkI5HaeYTqe0SqMiyGUvc75BsV0L7hI0stN3Nk6s8VW9sjdXGLUhyCYopjt1mK8BbOqsvYNVvcFy7zZaD3QLa0wB47knSMZjwXF+31zYAearDbZZLshIFy4ToengHeKIz5zEg6NYg7M/7DjmWhzRy0rnc2OuVDuHxUorolwxxgT0JJ9AV9XIs1xrH+wBjiOLcR7c2T3Y9rxOvcjUh9cm9+/hJTnmDUbTP0vg3Qpiq1+YXcJNdRb/rJZoblag1gO4lRPZnNraKMC4bo6xl314HhDQ8l6cW3X9yixucdN8HpxFjg8x1SNGOdtGg6Frm6CaWtvzy46mv3emMR36cpbLjd+PQK8P5qLX+ggjtG0t9zY3fzBa+hd+5V9hvqr+XV+K3P1ubwXc+2q39/y50TsFnAJOAaeAU8Ap4BS4YxVwP6jesVPrLswp4BRwCjgFnAJOAafAHaOAA8B3zFTeehcSj4AHLs7wP//jv49XPfAA9vb25MocAJZ1oPpyCjJ+t6trrE+voWlrpNN9fS3ePQCqHOV6g6OjK1idzlFXJVarBZbLlSKYrZe2E4AK6fTsO30Fm6pSYJBOx8VmgwkjpwWwDGwN0NgckQMgNXhIGFjWNSL2nKrLtNWx2ffajToEXihA1nV0LXqIokRO5kZQl38PBecY+dy0lSA1gSZdw2mSyvibZVvBLjpU6S5mJG8cJrhwcKiuWz9gNG6AB1/1IF64egWrVQby7CROzpyYMXtrq0q9yuoUFvDrdKyCscc9GL95fXYfQlyva3Dj2nXE4wnm8xWqtsF8nWGZl7hnf1dduXRMh/0YBQMJ8/oYYUJIfs4z8jq2zQiLLaOCO6TpGFFCUGruTjqzV+uNzql457bDOAowSwPBY8YGq1+Z5xp5FiXcA+ttWaIsazljFf0sF7LFDddFKZcse6QZ0Vyoq7bWXDDSORlPEKVprw0hps37crM1R3gf/8x1xLnpzbsC6wSUQ3Sy3LNaO4wWpwuZTmEDqb5Mtv3GgaJGTZjdR0UTFouWE8bSkb7J0NYdgiTCeHeM5ZJrAILShLEE/uwB5rqT3iMPewcXMd3ZOwOyHFcSpWi6WpHJjLimA75UdzDdxlTU4K85k29Gdg9du3JLy01tQFd9yP3GCIt55o2w2Z4Xw1xwbszp20d+98ewu1uU97A5gs8ZnpuuX+nG9anVQrgb9h3M1pvMx3CDwQCdB6jP5/R6s1ZqwHKxwC/99gdxssxvvRc8N6KXQgH3vtpLoao7plPAKeAUcAo4BZwCTgGnwFesgPtB9SuW0B3AKeAUcAo4BZwCTgGngFPgJVbAAeCXWGBDKH0k7J841/kw1ZdhGC/7KXh9B4mPn/nxv4p3f+93YWd3pphlQV//ZlcuHbMjOoB7h6achiAQi9BFsbls58e4cXIdLzz9eazmS6zXK4FYdfdW5r4kOhI8jlPsTmcoiww3rl+1uF4/xHQ6k6OQQIsAzaJlGaHboKoL1DXjmSPF0CoCmb2qbaP4W8IrAkZ+Tpenzte1aHhBiDCb7ckJTEcpgR+BLkFXHIWK9x2As+CxAF+IROCWncKVHNDq7B2NME2nrEoWLCa8vnz/fYKDn3nqs9hsa4wTOph9Qd8hrpjuX3W5sh/Xs/5jgs68sOhlk9QAZtNUOn4QeuqwPT1dII5TzBdLlE2D52/McbC7Y/HWfSxzFNp8CfyqX3dwhlqsNB3CI89H3vpYFbWinQldkzQWOGf89TbLNF/sKBZ8rHLE3giTgAC8VT9unm9t7n3fXLbUuWmRVZU6j9kVDEFFWyPlNkeV1QgTH+MkQqnIaPsez8EI6CiNEUUx4oQuYDp2O4H9xXJjsd+eh3GSaE0wCpxR3LxfksQ9/DRgzDXAruTBEcv1UteFdJkmkcB/1VQoyso2F6jDmGMZKTpaWtJJXdWoGEXdjXDh/nu0jgTv+8fREW4OY3MGj6d7mO0dwGM3sDpzzQGsDRSedwb/tbngHMAVsCaoJl4f0dFLEGtR1Ip67t25w4YMrRD1KQMMaaYeg9N9cLPr3DJrW4S4Jr+Pb9bHvruZnzfNzc5fixwnsLd+bh2Xbl+CXwJ90DFv7urhHyXdx/cR+QHW+Qb/6n0fwEc//gIqFge7292igHtf7W6ZaXedTgGngFPAKeAUcAo4BW4zBdwPqrfZhLnhOgWcAk4Bp4BTwCngFLgLFXDvpN+Fk/5yXTJ/IUp94Nvf9gT++//m7+Lg8BB+wDjbEEFkfau+F8opqj5RuheDQB/bulTsbVZW+OynP4UXn32W5FiQKA4DvPjC83K3Cu72DleLn2UPbisQNZ2MFXO8XS9BuysbTAm1SK7U6du2ArR0uFZVIXhM8BgGsYEouWl5P5KtPjK3bQXHBjckoW8QpgijFOOdPbmQT49uWORx1+p842lqvcUEj2Up6EvyOBmP5bIk9/Ijwk5G4oY42N3H/PRY10oX6u6lCyiKDNeuX8dysUUaj7G7c6Ao4SCg47iWI5rnkNPTyJyApYCwXLsG7RhbzOsmZIwiD0W2xbWrR5jt7GKxWOB4naEd+eodPpjNkKQhmqqR83aIRB7Wj8X0sr/VXLOkwkXj4bnjldyvhxcvqqeY0Hu1WquPWQ7wwBdE9Kh3WyHsasS8DoLRcmuOWsYeEw4qZLlDxn7nppYTmc5YwtSGkdRVhTIrBNunaYKtHM92zUEUIUpijDR2Okxt7tMkQVHXOF6s9Hc6gNl3y8mQy7tpBCXlQCaIN8Oy4phDdgWz17nvqOWYmirX4xjZPPIMoGpzATckKMa6RdtY1DLXLgFsqb7oALOLBwK5vGnDQUMnb6k4Z8JPbo6YTPfgR7Fpx17pHsoTWvM5QGivjl0mUfcO8OF4cgP3Mc7mvYV6p+Xo5VpWn7U5tIfHaPx9FzDnQCC4Hx/nzeKf+RyDIpm5aUKbBdS73R9LGw14/eZ4lxufGynUR0yNCH/5B4i8SPNA93kwYioAHca2GYJwfr7a4l/+3vvw+edv9BsuXq5XMHeeW0AB977aLTAJbghOAaeAU8Ap4BRwCjgFnAJ/WgH3g6pbFU4Bp4BTwCngFHAKOAWcAre6Ag4A3+ozdJuPj/W2j16a4H/8Bz+F1732MTR1hd3DQ8Rx0kfrjgQJiZzaIseobdQRm5clZhcv42ixwofe84fYPbwgNyfdlfPjExwfH6GpS4OsiqSl45IdtQZBDdDSgRtjnITYbC1mN0pSFGUumEagJ2jH+Gceo4+htWPRTTy4g2v9naZTfo0uUR6bDlsCtyhOMZnt4PJ9D8iN+cyzzwjiqcM1CnHPxYuKP57P54K0ZUWncYjZdCrwVvcxxMl4ip3dXUzGCa48/5xA22x3B1lZII5DXLl6DSfHK3UbszuZfzhu9v2yI3VweA4gj05ZuZX7rmLiOXUoKyaYFbQeymKLZ559EQf7+zier6TLOisRxBEOd8YoiqqfJ0YaW3y3ftHtO5AHF+oAxLOqxeevL7F7sG/drzz3CHL+6jHqs7W439Dz0ZU5RtUGse+hZUR2k+v4Qd/pa+55Pt7mldAx4NwFIeqqkHbshyZUJ2xlNPfIDxDFMfzQXNhyq8phStDqYTy2OOhllpmzm27jkAC+bzNWNDh7i9nfTI1KufgDLzBndQ9U6V4dBR46jkGG5hybnOtsZNfYbxQgWaaDmI+PAl9wl9eYpBOE6VhQlzpp3oheWUYskOrLmc1ocX5fIF/nt7jmaZz2ALju4f+AeG/2W9MyLCjbz5nirOVat65erkce02LRbZwah6ixJ60Fdofodq0lg8baeME5phO7KLWTQWtTbnYbQ8FY6qpSvDmvW+uELmRwQwbXJjcRBCjKEuvcHP2ce35cLlZYLtZ4+vkbWG652eM2fzF0w/9yFHDvq305qrnHOAWcAk4Bp4BTwCngFHAKvOQKuB9UX3KJ3QmcAk4Bp4BTwCngFHAKOAW+QgXcW+pfoYB3y8MJGgnNvpzbOAD+k+/6Bvz73/NtCP0A090ZLl66B3EUIQlDjNoa6+NrCEbAdDZDmCbw4zG6boRPfPrT+PRTTyEdTwwayzXs4bkXnpfrUk5LOgcJ8YJAgJlQkDe6c9kzS/cqYRUh1O7uDtqmkKOWgJJOU8LIdDLBeDwVUFV0b989u8kzrLZ02rKnlgDV4GdvedVHxjfv7u7jgQcfVC/xC1de6GEY3cShHJqH+4dYr5cCdhwHL4QAeGdnpk7dqqyQjqco2HPrAUkU6ut11yBKE8zGY3zik5/Bel1ozARmBNb7+/tyTObbrTqL5ezsXcXUgNBNYJRuVAE460um6zkKRpifnOCzTz2H2e4eVlmh2OPVtsBkOsYsjqyXuI+OHsAvRSC0HFy6nA+ek2C8qlusihb1KMTJ0pzXcvwyErtr5KCN4xjpeKy5qbINmu1C8d91WSDyW8RBiIgucUYDywlKYDj0M1v8szmqG1peNf+MVOYYwjhA5xHmthqj5pI+Yo9xxhYrPR2PkZeFoLxc0txE4AUao7lO6V5tURXmXuWNAJUxzjzOkFEsF7DWBRCrW7rD1es3sNlm2ojArmL216pjl2OTuzwQNKV2450djDxuQCDQ7eOX1Y9ssdFxlAgAW344PxBiGwBmJzXjnXlci/gmTuUmBYPHcun27l/9XQv3po6cKwFf9h7TgW4D6OGsrXHOq0W10wUc6HPBavb5doxnHiErchwfLzQGPkeSOELEmGw+/6oKq22GxWqDrChRFhXyOsdmW2KxyBQJTgd1VhAS0418Ju2X8zLjHnNnKuDeV7sz59VdlVPAKeAUcAo4BZwCToHbXgH3g+ptP4XuApwCTgGngFPAKeAUcArc8Qo4AHzHT/GtcYETH7iwOwaTn++99xIuXzrApQsX8NpHX4VJkiJbnmI6TnH/PZfwmkcfwcGlS1gulvijP/44jk9PFVFMp7A6WosS6/Uam2wr2Eu3YTpOMZ1OUeaZYmnNgWjQkMwsGFnvMP+ebVfYrOa4fnQDUZxgd7aLvb0Dfa4+UkXZmvN0k28wX64RhnQpD/G3fcwyz9E7J5PxBJcv3YvlaoXTxYmO4weBIPdys8F0MsM4TbBYzA08++ydTbEzmwrEVeoZphM1QrFdIctzQd9RGGJ3j9ce4j3v/SA88JgJ1usNkjTFpUuXEEYBTo+P1SNLED6M02beelh5TkUas/NYwNxDHAVYnJ7iqaefQ8hz+SGiOEKWl9iZjuUqJqxVDPYAE/voZf6d56J7NgojA5B93G9Wd1hkHbZlAeHmkYdwnKKrq94VHSGk1nSOZmuU6xXybIvNeoV791OM2dcbR4K1A5QcADbP0dLlPURbK/fbwKfmjfT8zKnMWOEWDSOlGbNMaNmNkKaMgKbbuBZQZY/zAHNF39WfDOnVKsrbQCtjoglCFT2tbl/ZdBHRzb23p7lfr9bI8xzb7UYAlI+kEzymGzzg5wTRQBTGCJOxRZL3ceN2KRY7zq7hNJ3Ao49YA7A4ZF2fUpTNgS7grz+co5E2DOh7ZuBV1PYQ3zx8nd8r2+YLv6f+bCOwAtYEwH1XN8EuY9t9z+C4orLrRtf7x594Gp966gUkSYSLhzvYn02kzWqd4frRKY5PV9jkNWrO0a3xUuRGcXsp4N5Xu73my43WKeAUcAo4BZwCTgGnwF2jgPtB9a6ZanehTgGngFPAKeAUcAo4BW5bBRwAvm2n7vYb+NB3yyDe0GcE8QhJ5AuSWnysj8df/TB+6D/8s3jn178NxWaND//Rx5CXOS5cuCjISwB8erpQ5O9ivkBZlQJThHq7Mzp4O3M11qUIGOFeXVUY9SBNjkn2BNel+ngFMKNI8bwD9OJY6B4mAKRLcVtkiuEVVOujevm5PJX9b31BFOPhhx/BdrvFiy8+j7ptBJQJrbOiQBIncn8qAjrPBJg55iiKkSQJojAQ2M6zDPBH2J3taWzXbxwhSiLFPF+5ekNuTMJDXttkMsXO3g4m4xRXr17FZrWS05ljZMS0Ab0h7pdgUAWwGjg1S+IYx0c3cHx8KtcsYTPhH92wVV0izwuMx2NWLwsiEvTyGOxKJlDmcYKQHcqMY64EL+lMLhqgHCVYZRmWmy38JAYBuVeXmmM/jOCFoaBluc2Qr5bYbjYIUeLCzMCv3MXqu7XIZTp5a8YI87x0NA/OXN9HR2Arly1pp7mN6Y7WWOmupuNaznF2B3tyqiqSuAerTQ9UCYk7QU4PHR3AlTnINe8YSYtJmiDb5ooi57W3noe93T2tJcLkzXqD1WqlzQkEwRwE54ywXGs9NCdtkqTSjb3E5ta1omENifdNJopTNmDfo1NFaJsDmF9XQfHQ76vOYaDuAXI/aEH20QCMz71k1OyB7mOgrRO7Q8lNCF2naG7FYjPKmXPAyO3QHNkE3tys8Nmnn8eHPvJJfPbZGzRhm74jIPSAWl3Ezs17+71C35Ijdu+r3ZLT4gblFHAKOAWcAk4Bp4BTwCngflB1a8Ap4BRwCjgFnAJOAaeAU+BWV8AB4Ft9hu7Q8fGXJQKjxCcIJRRjvK2PcZzgdY8+iLe86TG85YnXIN9mgoaMKN7Zm6JkZGyWY3W6kuuTfa6Ep2kcImLUc13KfXlyeio4t9nmAnFRmPbw7Fw/6rlSUXWd+p6cioxhzotKkI9Qk19njPRN+GufE/4KIjJkmH2taYrJeKxzlzUBYYAgGqBpY32/dJ4y7jliVG4oZ+qYzlLPQ1kWihme7u0hTcd47rkXFW+8ppu0LK1Hl/A2CJHEKfb3DzCbzVDXJY5uHCHPt2dglHpWjAMenKoEgT5hHuOwO7lW0zjCjRvXBYDp/mWzK6+DEDhXRHYraK0+W88zRy6vW5DRPMF0DPP+HDvhLKOVGy/E9WWJqutQsvuWfcWBj4iuYTpx1bdr0cVVXmCzWKLIM9y7F2ES+oLnvAPBp0V02+cGt8mwGfvMz+mIZcQ0txTYvHp+IIBLUEnASUcsHyvgy+P2QJcH5f08L9Rj6VSmZjwm718o/tnmjNfHG8H7dDJGVdYCvmEcC2QT4vN+q/lC993mOdabjbpvFVPOcQnKD47pEHEUYprGbCa2+GejtAqbZk/14DgfXLv8aIjbXrJ5vrYbCWgP67JFcxYDLv2oFYFy7xJWf7Pmb3ANW+QzHdJcy9SU3nc5u/V8sHn3A+vL5lzkVYk/+sTn8Afv/zhOF9kd+urkLusWUsC9r3YLTYYbilPAKeAUcAo4BZwCTgGnwE0F3A+qbjU4BZwCTgGngFPAKeAUcArc6go4AHyrz9AdPD51p/ojTBMfI59uQ+tIpTM1SXy8651vwtuffAwX9/eQ1w3uvf+yYF8cB1gczbE7myh6l07aOs+xWpyizDZYLE5w7cYxyroVAF5v1xgnU8XqDjdCUMG0PuqXrkbyNzqMCYCNNNqvdHQ+Kj5a6bey0QqMyU3cx++qT7XrEES983boYCVUZGdr2wqWMrqa8JCRwMGIxyW8ZKS0uSzjJMF0Zxer9caifNsW88VcY+E5+SX2CkdhgsODQ8x2ZsjyLY6OjtVrPDh+NTaOVT3JrRye6jEeGXhNk0Ru1KtXrmK52gjSllUjuMxHZpuNXLQGRW86cQ1A9qA48DVmuVQZ/1zXckwHcYo//tyLaP0QXhTqXAFBfxwauFT3rPX4MmY6W60RosblPfboWuHuEFvNv2oWelg/9OlKffb69v3D/Dbhtm50sIbsoe0EkxkbXZSFYDpjn6k3wbu6bbUmRnL+GgWFuX/pIrfkZfP/8nSMEacd2h6ha0kY00wnr+dhu16fQeSqqrFhLzOjt5tacdB0ZHOe0yQWnCaAnyWRjk28K4AdRnIH91d9Fud8tm4HHagjRgLIvG4elyHLisiWXJxxg+UDwP4C93oPgblGeK10WsvBqzk3N7xBf2pka51O9o998nP41+//N5gv8zv4lcld2i2kgHtf7RaaDDcUp4BTwCngFHAKOAWcAk6Bmwq4H1TdanAKOAWcAk4Bp4BTwCngFLjVFXAA+FafoS9xfIPD70t82Ct2d7p208hDrThbi4FmzO50EuPPfO3r8O3veCPuv3wJi9UWl+69Bxcv34NRV6FaLxRJXI1CjDwfRZZj1NZAk2G1OMbRyRLLTYbFei1HcBqPEUV02g69snSUdsiLUtCyqglK6SA14ClY1v8xBzBzkHusKjDIqGS6MM3hSXhXVzVqOjWH3wTVReub85SIzxsJCMqBSSjbEOHZnRXbzChqOoOjuO9fJTzu5CalNjwfn7ChH6n/d393D1EcCmQTANMBLMem5ytOWsC6sw5gOl7Vd9s0GvM4SdCUJa5du4GOsdJxbHB9uoPT4yNs5nNia8VjWwCyQVlaSqk3dWTPsTqT7ZuCq4xHDiYTnKxrvHDlGvKyVo9wnDDa2RcgZ3w14S+haFnk8JsGB2MPcUjHqfXMWlQ356gW/BUI7qEkr6+v/jVa3N8E4eliJSBPEoHcpmtQVKUiw4f+46ar+4jjSLBTnF3OX+v9DeiS7qD+YI1EAFyzpChwjrGuSqVpC7x6Fo8t9zA3NYQRZru7MhvPFwtsNmsURQ5CYR6PjnXNf9thnITYSRM9jjHlQRzLBW6wv4+fPufaHdYKPzIFetBE/mDCfa5HrghFRPPCBs+wgeABYOvxfbS2ebnpJh4hCAiUh+cA1xIvvNN6+sRTn8d7P/hJXD3Z9s73V+xlw5347lHAva9298y1u1KngFPAKeAUcAo4BZwCt5UC7gfV22q63GCdAk4Bp4BTwCngFHAK3JUKOAB8V077rXPRhG2hP0JRG6gipEqSEId7U/yF73wn3vH6r8Hh3h6COEI0SfDgQw+i2ixx9MIzmO5eRNn5cu0ynnichig3p1ivTnE03+B0scI6ywXfkjDpwZqvWFy6cPOswDbLUTW1Hk+wyejgLwDABHOKCjbXK3lg29ItTAeouTYJKuuaf/oI3h6WDo5dAjQ6M3nfMDR3pW6CxXSUmgPYDy0SmuSW4HXkWbQ0XbIEhnLwsrM4THCwv4/Ll+9VPPPp/BQ3rl9Dzm5hwsreTUrYa/2ynYCnYpd7GM2e1/VigabpECQp/ChUD7CfpLhxcoLVyQlGdYVxHAngElYTog59tIpfpiY+XaIWm8x467KskDP+OpnheL7CNitQEqoyTpiY0fcFD0vC8roWSJ1xvqfU38Dveacq4XnXsZvWYo8HOGnAk/c3LS2KWw8W1GWMMokuHcBVU2kNKEqancBNJZhO2M+eXXbW8vq6biTXNOPAi6pC3Zj+uq/WBV3aEVrGStfmJA44f2LEtj46eEjjBLsXLuDipYs4nc9x/do1dRyzJ1kdv56Bal4/18QsjTFNCZYDgXrB9aHrV2ujv8a+35ngeLj2Ya0q7rnfsCDQPcR0n4t/5nYCXsufvJnutpaHc3FtKwLa95BvC1y9coTPPvscnr16hO0q1/O1oEv6DDDfOq8pbiR3lALufbU7ajrdxTgFnAJOAaeAU8Ap4BS4cxRwP6jeOXPprsQp4BRwCjgFnAJOAafAnaqAA8B36szeJtdFhyHNtWV1cykSfl08mOHHvv9deMvrHhFYm+1OsX9hD3t7u2jLCsfXrmG8c4hu5MlhycjfOBwB9Rqnpye4frTEcr3BNi8F3JIgUqetuW8bFFmJLC8Va0t4mNB92wNWQWCBX8sjFoxTBLDBM/bJNnSmyobKv7MvdnAC20eLdh4JivIj3bHsyGUvsIFjA5oCs3TpokMcpwKkbK9VDK9nYLgs2O0LPZZO0/F4ioODQ1y8dAlJmuDKlRdw/fo1FATFvL6G3bkGZYebXQM7X1vr7N3mWJ6eYjzbEfStJf8IBaOcAeRlCa8sMRsTTLKfuEKZF3LtypmqDmSDpdSNoLasSkHNxfxU7urWD1DRVQuC6wBBGEuvTbZFWdY2vqbE4TRCEhFPmiuV12xQvO/+RaPvMYLZgLaN1SDozZs91gAq3dTSla7YtkGeb+y++ruBV7muuS40h40eR/8s77fJOccWd32zD9fOb05o26wQ+oGik3n97B+GHyCOEgRhhOlsqjnbrDdYzufSR928jF1mP3Dv0uW6PJhNkYZhvynA0/3CJMEosMhpRWIP86m4ZgvHPgPmXFM9BB7grx7XA2DGjXOuzsN1yTG43fsOZS5M61L2ESURNpsCp8dLLJcbbDYZTreZNhrURY2srNR3zOcD51uaEJhTDz7X6KhnD3PbIGOvdsN17m5OgS9JAfe+2pckl7uzU8Ap4BRwCjgFnAJOAafAy6WA+0H15VLanccp4BRwCjgFnAJOAaeAU+DLVcAB4C9XOfe4r4oChKFkXBUdwOdWI52nP/r934nvfMeTiKMIddfg4YfvE5SdzfaxWKzQ0rFZ1wKKdOmO0whNtcW1q1dxOl+Zy7escXS6wtFyLSi1m6a4uDtDVVSCfnT/0lFp7lsDsnRiWhQxL9Gcn+qupWuzaVDVjBO2/mBL2TWwbH3AQDqeIBlPBQhPjq/LGayoaEYajwzOKu63d1jqOCOo/5fxxfdcuAQ/DASyOWaC4wHc0oE6nc6wt7sn+Ms44fWabuc5ttlGeih7WICQ8c+dYqDlryaw9QMdc7NcoqtbeHFMsqzeXPb0rnNGaK9QVhUiAk4C6yBQN3NbN4LMvM68ri2uO450PaUinUtFOp8eHVlvrFzHdP0GCMc72L33QYx39gQ1OZ5sfoKjZ55GW+YChQMYNyhJbbkghkjtPpa7X3VDPPJ51yonjBsKCOrZ99xftT4WJft46do1yCzkzs5mP9T4qpKx0KHm7Oh0oZ5i6+EdnLC+gKa8snKDE+K30jP6/9h7syfLsvO6b535nDvnVFlDV1c3Gg00ABIQQdIMmqQYFCXbQYdMK/RgR9Dyox7sdz/5zX+C/wKHXywzwrZsiQpRIkESIIiJALobaPRQ3TVXVmVl5XSnM1/H+r59MhMAB1QPhRq+CyYrK/Pcc/Zee5RU+GIAACAASURBVN/srPs7ay12IQuwp6s4wsq5rrOsh36/L3uKYHw+555dSQzzwdGx3IjAueZ5LkB3LY5Q5Q6Mw0NvOEAy6stzpMe5A8DOxUuoyzERwLPDWFdcbyY4+4Od7nHp86Vr2+mnvcEOIovWCrEFPDOCOgjEwX14ND+BuQTV7NWumwqNc7xzn/Amh1XTyJ4TEzKvr4xcPicgPlrmOJwtBSIvysZA8Mfy0/O5OIm9r/ZcLLNN0hQwBUwBU8AUMAVMgadPAftF9elbMxuxKWAKmAKmgClgCpgCz5sCBoCftxX/EPP9JHuFabIljJIo2TO7kdd87coF/MHv/Ra+9JkriCIf586to9fvYbK2hfmikF5SwqWsP0CaxljMj7H74B4e7N7D9GiGpmqQFxXuHR7j9u4+LqxPsNHvCXgl6KJzV4Au3YrSfxq47l0CMIJfdeBqTLMeX5SFwFpp4xVopo5O+T/fx/b2BYwna+iN1rC+fQl/8v/9K3Eeq0OY3loCRYJK7c4Vjixx0j56gyGSLMUrn3oZ8/kC0+kUDaOSm1qinhnFrB2yCcajkYuLbjGfLTCdT7XnlgNyzleB0owZpsXVgVTptmUfbVEhihI07Ht1IDoOI+w+fIiqLLFcLNDWlUDCJE2QZJmAaMYYc61KQvMgwCCJBPQRBNLVOp0eYjmbSmQ358mHQNMkQ7q2ibQ/EFhJ3ed7+6imhwIPzzpRz7pUNVr5dNN2rl/pr/0Jh7NUHdPozKjmMHZx3epoLWtGURcCJAlqNS5ZXd1RkqAsWol3ZmT1w+Nj7fYVQBwIYOWD68iHRj1T51bWhECeuhO0Z72B9CxP1texubnlXLEe8mWO3QcPUOQFhpOhEH+CeDq3xT28ArZHA0wPjnF4cCz7rz8aIB0NtKvX7TECanmZENSexIl70kPM74njt3PznukOFsew23ChwH7t3OZNAVWzQl3WKIpS1rKqCPprTOdLAcxRpJ3E4mTnnnI91rL3eVND11Us121EB+raxY9TJ752ZvMcx9NjHBweYfd4iUIc1vYwBf5OBex9NdsgpoApYAqYAqaAKWAKmAJPpAL2i+oTuSw2KFPAFDAFTAFTwBQwBUyBMwrYO/C2HX6uCmiErXNl/sRuJCR9YWsN/+1/8Zv49S++gmE/w/pkpHHPvSECOoObGnESY7ZY4Jvf+R7++vuvS0Tt+bUxJgOC4VQcl+yhnQxSgW7sdqWjVlyMVS19r2RRBJYe3b8hoR+hlwJgdsPysVguFXZJQrFGCNPp2DBWOQjx8ksvIYhS0Pm5ff480vVNvPGNv8T7V99RFycB8MpHGAUSZywgTdySDqaOhtg8fwEbG+uoyxLHR1Os6lqv4wHr6+s4Ojw86b2No0ggYFXVWOQLgZJ06XK04hilrnQPOwBM2E6AWyyWqGnYjCJxUcMB6flshtl8CQ8t4piwGTg6OkKSxhiPRwJ51fGpDk7OKQl9cb8S8JVljun0SKBzB227XmfpHxbt6PgOUFQtyrJBHGjHbneTgfYmn3bR8uth6Avc7I7pAGcHHk83MBeGEde6fpwA9wdd0EVVompKudmA8FP6nAGBu3R/1zWduaFEPx8cHSmU5V7gsZ7v4poV2Nd0Za8aZFmKyXisQJggtG1w6dILWCzm8LwQvQEdwEM5jgCf7ukbN26hKEtM1tZw5cWX8MMfvoHj40P0kh7Or4/hr1o8uPcAR4fHcrNDMuyrs5w9zq6PWG8YUDDNcfL77HAWB3C3L12Us9x44BzA0qG8gouCVlg+yyvs7U6do53x1iu0DV8TGudNhzMdwfIidYsq0drSR8y10r12Gset/mp5SNy6fs6VyasK89kU09kUD2fHuL+/RNnYf4J+rj+An/yL2/tqT/4a2QhNAVPAFDAFTAFTwBR4LhWwX1Sfy2W3SZsCpoApYAqYAqaAKfBUKWDvvj9Vy/VsDrbrZj3rAO5myu9trY3wL//5P8avff4l9NJUY4ejCOnaGnaPp/g//u8/wte+/RYeHEzFfRh6Yk0UmBVHAYI4ACOlz60N8J/9ypekQ3gwHsg5CGGXeSHuRnE5+gF8iYOmM5YQi/5VH0WRiwNUnKO+pix3ADIKInzm87+Az33py7jx/g3cv3cHfuDh/s4t/JP/6vfx7/+v/weL5Uwig8W16mvMLs/Mc2p/bIDeYIRXPvsZbGyt4+H9B1jMlxKzTMcmIfciX0ps82LByGv210ZIYtc13DYCOwmOOwDMeGsZaNf1ihX8thV3by2DiKXbl+eh23h2dCRxzxwj55tlGZbLuYuqDmSMPDmdv5F8rl3GNftpm1rGtZgdiyubbmG6QYUD0sXrOpUJVDmk/WmBJIrQTxPXraywvRurPE+6lBnLrYBYoO2K11SA3zmFTwCkjMe5rP0QxNTs/61bxlPXaBq6f4E4DgVsshNXnN9xhCiI0dQr1KsVjo6nmM7ncj3p/OVac9lcX7P0DMu6eNjc3BSgS+jLWO7+oC/R49PpDHEcI0pS9MdjDAZ99PqZxDDfvHEL88UCWdqXyGyacQfjEdb6GaLQR7GY497tHSyXFeIsFfevGnhVBwJz6at2Dl/+2bh1kTF3bmV2PvN1wJse2lZiprluPIJbvWwbXL1+D03RII5SBAE7q2t1c9elrEscp+IAPukfdi/M0whuXY/TscjKaRe1AGB2KusxZVOhynPUeSE3aezsH+DOYf5jcdXP5k84m9VHUMDeV/sI4tlTTQFTwBQwBUwBU8AUMAU+OQXsF9VPTls7sylgCpgCpoApYAqYAqbAx6OAAeCPR0c7yyeswPm1If67//I38alL29jbP8DbH9zEW9fv4sb9AxzPS+WcEukLxC5amcZXDT/WRxb5+K1feBG//cXPo2oqDIZ9gZiMTmYkMQgFI0YXhwiSQOCph0CAWBd12/XTam+vhzjN8Plf+k8RxqEAvlde+yJmhw/x7/71HyKfHWNrawt7u3uoylxBqQz01OHajY1Ad7K2juFogMsvXnFOXw4plHEKaK0rHO4fIV8uJaY5iiPEjIX2GNtbCsyWdmGZk0ZH021LNy/duYTjjcDJObw4QZL2BIhmaYabN27i4YNd0YXATjuHfekZpvuUTmo6fykyo7KTWB22HD/jgumCnk4PcHx0LA5SuoMFRAuoJbAlRFXnKuFzXlYC8uliFmcqXbSkrLy6dNMSICts7mCndsz6GnF9Jj64A8GEv+og9lBL/3ErUFOcyyXXUHUnQE1cRHUQBUjSDKtWO3RbusKLEkWZS8z1vKz1fDUhPXubmTHtbgzgzQK+L3CUPdVcQ8aOM56cMdMXLmzK/oh6GTbW1zAcDnDp/EW89dY74oLt93pI4wTLxVw6kwe91DnLGyxnMzzc3dd96WA414HXoybiBg7CE/gq+zIKZT9wUQhyOX/uCX5Oh3bEjmTOgR3MTYu3r97Aw8OZxGJzHL0sgw91O3M9pfvaIwQ/E+fcjcUBXo6t5fe5dnIHhzQAn/Rjd43LsmaMQue48qXsz6PlEjcePMTBvPyEf3rY6Z9iBex9tad48WzopoApYAqYAqaAKWAKPMsK2C+qz/Lq2txMAVPAFDAFTAFTwBR4NhQwAPxsrONTNwuCrLMdrj/LBLI4Qi+NcDxXmPo3OYZ5ni5W+iSJ1p2cX9/sJ/j93/4SPnNpW0BXEDL+t0RZV/DDWACwxD+H6nAVaNU08iHwUFyg7Axmd2yGyfoGJpMJPvXal7D9wksYTDbxZ3/0hzhH0PfXX0cND5df/ixe/6s/RVWvsOpcmYzldc5WokdCzrWNTYGRBHR3797FcDDA+UsXsL29hd2dXQG/AgPblcBgQkaOh2CzKgoBfQSnCqkV2skcCSnpyG1r5POlwNfhZEPmSZdqHEe4evUq9h48QFOXcs4OdNPpGkQahSyuTwdlu15Ycj/C3qIqcP/+jrqL65U4b+ky5VzEvSuVuzouidSWryksFOe1jPe0F5nzOAXDGpEtXJjHnDiaNYJYW29Po4iJ/Rl/3TAO24M4dBnbrC5iwmbt8SW0DZMUcRRrd64A8kbgaFXl0ge8CmN4gS9R2wS9ZUmYqnCaVyWEl4ht38diWcJjxHcQoN/PMBxn8IIIw7U1TCYjTIZDOfbh/gGqskaSpicu5H6SIE1DiZGWiuq6xnJ2jL3dByiLWlzAFWHwaiWObcLfzqEsryUCWzqkZY+qO5hroD3QrewXsmuO/8a1Wzg4msn5ui7lMIrQE7dvKPuq01NrlnXfd3tKX2GyE9Xt60C/RFPrInXNz84ZzNcqncBck1p6rdkXXbUNdo+OcGNnXzS1hynwNyhg76vZtjAFTAFTwBQwBUwBU8AUeCIVsF9Un8hlsUGZAqaAKWAKmAKmgClgCpxRwACwbYdnVoEORZ3d5KEHvHphgn/2O7+KtWFfAFXp+k49gl+6gAnYIrorW5QVoSqhK92kCjMJ2bL+AOe2L+DS5RextnUOvdFE4olnD/dw7YO3Mdk+h7t3b2Pn9h38i//xf8Yf/q//C/anx9LXSiDH2GfCVQIzgrxIQGyCza0tcfNOj2fi8nz5Uy/haHos1xewJhBSHZMaRcwO4FKinxWor8TdSuDLrGlGCnc9sPx+vljCj2L0BkMUZSWwkvOaHh3j/s4dORfdol30MgEx3akErxr76zpdJWqYWki4M46OD3Hnzh11IZM0yvhW4jrmn9ofq3P1QVB5Gk0tp9GQaMDrop3VXctx8JoEnPyTPb0ngFuOZ2+tUMrTSOiV9iBzHnSyUi+pH+b5QgXjfB5joJOkhyiJTxzedPASsDdNiapqJRK7N0yRZDGKssbBwQyLhTrOGQlNrMlrJIk6pMOQDnIfo0GP30HUGyAbDZGlKcb9vkRlHx5OBfhXZSXdynQuS9euD6RRhKwXi7Z+U+HBvfu4d3/XgVqF5ep4JshWYH62N5n7iHOlAho53qCu9AaGBw8OcOfOPeQF9dBeYdnbfILoQXjNSHH5qv5fq0dptLQvc46iRPam3sCgz29bRmwrxJVxuZsT6CDW7yuMXtWMKmcsN8dV4mA6w/Wdh1gU1TP7c8gm9pEUsPfVPpJ89mRTwBQwBUwBU8AUMAVMgU9KAftF9ZNS1s5rCpgCpoApYAqYAqaAKfBxKWAA+ONS0s7zxCggzlIBXD/+UGwG9OIAv/LZF/BPfuOX0ItjcdYK2qRz1kXrsgCYXbY1O2XZndq5f+EJqJ1srKPX62MwHCLOMulW3b54CYvpHA937+D9W3fwwuVLeON7r+MP/of/CTfe+Gt897tfR75YKLAUlqv9rARmGuXM0mFPAG6SJIjCEOPJSDppU/bUxgoq2Z9KENpFI4ubsiIAZuyy9sVqzHSAV195Gbu7uziaTqVvmE5YwkoeWTPuecX4aELJA8ynxwKU2WfLc2U9upEJGjvn7mlEs/b10rmsPcrvvf8ejo6monsl86pdb6z2zvI8dNzSbcxoacdgTxaI8ckaq92BXAWcdC9r5PIpMJYuYHcOnoBjPe0BluWSR14Wrp9Y44wdL1Z/qq+u1ihMkPX6GnvcEMRGGhfNPmU6e9Gil/jIeinmRYP9oznyUqOw25WHwjnDuRZhlEhfLsfSSyKkaYJo0EfMqOckwdpggPkiR1kzBJswtJVjwihEW9XopxHWx0NZVy5MiFbiw29dvy09xtK53AHbFd3VdAFrZPZJRLlAbj6fX1tJ/PX0aI6dnV1MZwvpMuZcFZqrA1sAsCRrr+QGA2otkFn+Su+xQl0Kx65k7nftDA4EqLNVmBHjZVnAYww3I9QJiUMXE84oasJ4caG34rCmO3m6mOHe/hHu7c9+LNL7iflBYgN5EhSw99WehFWwMZgCpoApYAqYAqaAKWAK/JQC9ouqbQpTwBQwBUwBU8AUMAVMgSddAQPAf8sKnfaKmkRP+ib+u8Yn7NAd0AHgyAPWBwl+48ufwZdfe0X5ovNDakxwgLJu2UIrII7wK/QZAxyL+zFOUniBh831dYlohh+hKmpc/twXMR5v4IPXv4533nkbl144j29/87v4/f/+X2LUG+K73/oLvPeD7wqU1H7WFkVVCSDt9wcnna68HmN+CUu1B5dQmA5T9tg2AssIRgmN6cgU125ZoWlrpHEqfye4JJD8pS9+Affv7+Lm7TsC31qwAzbEcrkQVQj9FvMlFvMZlsuc4ckS10yISJjJCGdeS1ychOErjW5mLDIhMse4++Ah3n//AxRF7uJ/CRVbVAKcHWAEMOqlEo0sztFu0Qgw1QKszl73dYkTJox3jlcFkApAu55gOdaBTnUn86FuYB6/rAqB0Gpw5XgJM+lKVmjK/mEB7ozdjgiyW4HudH0TiovDt6mQBCukUYCjeYnDeSHuX0XDjMeOtCOaEdOBQnpq1iP8TUKEXNckQT9NMBn0sVwUyMtSwC/qFnEcyNplUYS1cR+T4cDp7guEvnntBq69d03hPmF8QGc0b1Q4jcLmSCSmnHP1IHuVc5nNl7h7bw8Pdg+kezqJE3WxE1534Ld7bfieuH3p5FX9dF0Yo93dsECt6QhPYsLfEHEYI+VrwfOwzJco8iVWTS0AngDYjxPwRgpCZTqfFQArBKbGuweHuLu7j2Wta2aPv1sB6ny6z58btex9tedmqW2ipoApYAqYAqaAKWAKPF0K2C+qT9d62WhNAVPAFDAFTAFTwBR4HhUwuvm3rLoAJ9cr+jxujGdlzgoJTxKHxQFMABz7wPbGAL/x5c/j05cvOMjlCZwURykhn3NXEoYxGvfCpctIswxr6+ewc/sG4jTBhYsvYH37Il589QsolscgP3tw+xoOD3fF6frG66/jF3/113Hl5dfw9pvfw/e+9RcIfPazrrAsSwF1hKjj4VBhGqGbc5VyLAR2dM7yuuyMLfMF8ryQDlVGSKdpJmBYAXAlgFa7b1cYDPrY2tiQftvrN29qbC9hdc0eWx7LbtgaadqTGOyjw0MsF0txpDLGWJzJEftmqUmtJL1VsBxEdH2W0rX79tvvYXf3gcY/i2bux4rryRV3LjxkSYQkjQVidjdYdOCXy9S95vi5aqAR0NRRu3sJcfVB+KzncG7vE4ewAmceWzU1CnFGM67ZOYAFdOqmSONYz7WCaEuoStfzfLZEVTWIErp5AdZBB+xPXiyxyEvUqxVqLyQlx3g4wP7hFHlVoyZkTRJkWYYsi+HRFTwYIu330U9ixIGP5SKXqOhelgksTQIfVVli1M/w4oUtDHo92Vf9LJP1ePPNt3Dr2k20TSPQme5w9g4zUlvitKXQWNRAURTycXR8jKOjGe7uPMDh8RS+HyKSuGv2DKeyl7lu8nB3SKjj13X1OujOb4kDWF4P7PeFAOAoUGdvGMSy/3hDQJnnKKscrQBjjtWTTu0gik8cylzTlk7gtsF8mePmzh7259prbY+/XwHtz37uYLm9r/b3bw07whQwBUwBU8AUMAVMAVPg56CA/aL6cxDdLmkKmAKmgClgCpgCpoAp8EgKGAB+JLns4KdRAf7DLHD/OuOfMaNsfQ9ZGuJzr17Br33hVSQR43R9cVASUBGurZzrVJypfojf+p3fxdHBEZJeD8cPd0Gv5JVXP4e1zfO48OLLWDy8hXR4DtOjKebHe7h3+xauvv0GNi9dwQsXX8S77/wQd3Zuo2FUbtugbPSDVHN9NMJw0JeeVcJYfpGOYwI2GX8UYnv7PObTI0ynU4GvYRyhPxhIvO5ysUBd83mS5YvRcCAwlnBzuVyKSzWOU8RRgrlEPLfi6C3KAhub5wQM7ty9IyA5TmLs7+0peCYY9SDuXul2ZYR2f4C1tYmc570PPsA7b18VtynhFK9Jx7J0G3ebhZHCzlUqUDsM5Rqd3Vc7fTugq65kfnRfowtY+25P+3sJJLVT2LmTXaRx10mrbskWZVPLn3Qsd25hTeD2xO1LwK4xxxpnPRyNsFgyzriSeRPUR3EAn1AzL1BXFZoVUAYhVj73TCixzsuyEijb62VICXvjCMlggGg0QpJl6DP+2vMwm3OdGCFNSO0hahugbjAZDfHpFy+IQzrt9ZCEIW7dvI3vfe9NHB8cuvVy/cuE4hEd2ol0FBMwcw8R/O7c28W1q9dxeHQkTnC9iSBC5DOGm7orBPZO+qxd3a8DvILWu55h1xOsDmoPoceOYMZy62tFeoMJeX1PIqw7l690Utc1qTuitCfXZe8vAXBdVliWOXYfHuLe/hQV77Swhynwtytg76vZ7jAFTAFTwBQwBUwBU8AUeCIVsF9Un8hlsUGZAqaAKWAKmAKmgClgCpxRwN59t+3wzCsgzsWAkb8+sjhEEkWIQ/4Z4tzmBJ9/6RLOr4818rdtpG+V0KwDwBRoOJ7g9/7Zf4Odmzdx7b0fCsRb3z6PV3/xl7Fx7gW0TYE7V3+A8fZl9EfrOHhwBzfe+SFuX3sffpTgyqc+LRD1+q1bCFYN2ioXN+t0rnB2PBgiSxNxHzMil9BMYnYZA01Gx+hcB+TUDbpCmvUwGo0kfjhfLlAWS4GrhNej4RCz6bFEGfPB2Goez78zqpdRxYxE1v5jT1ylNY/1IHHU195/XwAwHaf9HmOlFVoS+q1vbGBraxN3797FV/78a7h9e0fctnwQmobimKZz10U6O3euRgy3AiXTLBE3MGFj9zh19NKJqoCUa3cKf9X1qnHUCoC7vl/5QSZfk3bdk47lvKrUuZpEcq2K0d4CYPlQYFvQydzS4RoKWKXbmg7rttbIaGpCt25T5AI6W89DE8QSp70sKjlT7TRk128/jZFkKcLBAMlojF6aYWPYR1UWODieC2TnWJMoAPIlvJW6tV+6eE5uAhivTeQ6b7/1Dt584y20dSkgWjqqddrwogg++5T9EP3REAf7R3j36gc4PDwWp/J8PpMbA8I4ROBplLZ0KhMYs8PXuZ+1y9mxeJ5X/qrrxvVTnR0AZhQ6Xdl0Hgfsq1ZndeiH2hsMSLQz48VrOq9XK4QJneuZfE6d82WOB4cH2Hl4jKJ67tysz/zP2k9ggva+2icgqp3SFDAFTAFTwBQwBUwBU+CjK2C/qH50De0MpoApYAqYAqaAKWAKmAKfrAIGgD9ZfX+msz+n3Y4/kzYf5SABf2GAQRZj3M8wHmUYpCmiOJGe1sj3kTJ+uZ/i4sYYWRqL+7duWo095qsjUOB4+cUr+LXf+kf4/re/ifs7twXQDkcTXLzyCkYbm0BVYu/eLem9Zf/p/PgQxXIugNUPQrz86mvY33+IW7dvYmttjLouUJfaNUt3pEYaK4yTft84cbHHZGva7SqtrL6Puizl73QHZ70eE4DFEVy3dPnGwmkJW/PlXGAe5zsaTcQFW+aFRBQzPrqqCpRFgYcPH0oHbr/fx8HhETa3trD/YE/cwYyAHo36MjZGMfP6585vI4pC/OXXv4Fvfeu7mC8WaOmydS7eKPDEFSomUf6P41mttE+2YR4zv+chzWKJXvaD07lz/l0EtrhN2Rd84g7WyGeNfdZEanH3dt2oDgrz6+zZXRa1RA3zkaYRen0FnzKWhtHGLdJ+itk8l3H5QSSgklHcoiu1lj7gUvp4G8ZsV3T6BuhP1mSf0Pl8/vwFHMymAj/Zc8x9FiUJkPYRDYYY9XsYpgmOp3McHs/knDQk96MQFbuYxXHu4+UL57CxNsFobSJ746tf/Tr2dnfREkaTQ/uBQm66rKlbzHhlRkB7eO/d67jPGG4C7qbGYjFHVZfialYQf+qyDunsTqh71yNM13graytfE707DKw6iwudANnj2rroafmcrmB2VcsiC+RdLBZo6kq+FiYp4jQTgD1bLnG4f4SdhwdYlB2E/yivcHvuc6CAva/2HCyyTdEUMAVMAVPAFDAFTIGnUQH7RfVpXDUbsylgCpgCpoApYAqYAs+XAgaAn4D1NgD88S5CB37Xx31sjoeYDDNx19LNGvqBgC6CK0IxwjGsGgySANvrY6RJJLCKxIuuVy8KBYitTdYxWV/HdDbHZG0i8c58fn84RJL10aO7tswFvBHe0lE7n02RFznWzl3ApRdexjs//K44YLMklvhlOkGVm61QlrV0vGrnbiCwlTBaOnCDQLpdOQ4Cbb5oCfkIgJOEna6BRO5qZLFzz3oe6qoQhyidv4PBSCGd52E8GSMvlsjzJdq6wsH+AdY21gS83rl9D8PxEFVeoCgrZFmCICTkC9FLe+gP+nLsu++9h6985avYuXdfrsmHxD7T/escwNoF7FzAdIeWJaqilLmJ0xkrcQH3+qlEE0uUMN204jYGQl7XxTSrC1j7fpvGRUQz/plR1uwY5nzrGmXdYrYokRfs/21QMWJbOoTZnxthbdwXR7Oep8Yq8DCbLQWwRiE7f7X/eTgeyVw5VkJyjpsQmB237EzOhkNxbrOPeXPrHMqmEkg6HqaIokD6f4PeCEHWFz0Y6TydLXB0NBXHL2eaBj5WVSXubrp1L62P8cKFbQzGY9y6fRff+c7rAlKliJgPz0fEvcH4535fYDVvHti59wDXr9+WzwX+r1bIi0L0FmgvNmnB5bpOvMGA0c2xi3J2kdu8CYB7z5Me5w61eye9y1yf0OPedN/n51wX3ixRN+KK5xrQ/btqGlm7bDCAF4SYzwvc3z/Azu5DzPLy5Jwf7yvfzvYMKmDvqz2Di2pTMgVMAVPAFDAFTAFT4FlQwH5RfRZW0eZgCpgCpoApYAqYAqbAs62AAeBne33/3tkRDhHiEP49yQ+BTgSEBIculvbseAmsBEAGHtIwwPZkhO2tNfSzFEkcKfANAH9Fx6Riyc4ZuVo14sLMkghbayOJiOb5GAAcyOceoiBE2stw7tIVTNY28MPvflNAMgHsxRdfEYg8Oz5AWZQYj4fYWJ9IH+tikeNXfuf3UCwW+O5f/ntsbmzJ+CWit20E3vKxzEs5H6EZ10KikgVUewiTRCKe2VnLzlWFlxWyNBNgR+hG8MpZ1XUlOvFYgjhGWU/W1uF5gbhtbQB1IwAAIABJREFUCVp7vR7mixnyfIEqz1HkOTbPb0rc9Fs/eFecrISWdLgKAPY9gdoJncTjkcDjP/vzr+Lq1Wsan6z+ZYQSM0ytPASh++cwrcqCdQl9GTmdq/OZsFZ6iSMMBj0ZL9eOf+caM1Kaa8C1o1u1g7+EnnTv8nyEunQV81x0IM+LFotlg7zWiOhVC6w8RidTYXXATgYJxoPERUIHqN356MwlfOf5mtUKvcEAWS/FsD9A4DE6upJoZTqAe70RGjCS28NwNJSxD0c9TMYDLEuCV/bf+vB7I/h02gLoJ4n0/xIA8/iI0LQq4NW1AGDuz61+iisvXkKU9fGnf/LnmB4fq3QugpnAnC5gRjj3RwO5eeDu7h7eu3odOaEqJ+wwL53lcoNB55kWeA658YAR4owXJ6iWLl+Jcg4EgNMZ3gFj4cYudlpfXz4C6V0O5MaEzoXNY6ibONXlIq1AbonDHgxR1DXu7R3g2u172J/SLW7/2XmSf9Y+YWOz99WesAWx4ZgCpoApYAqYAqaAKWAKuH+jmRCmgClgCpgCpoApYAqYAqbAE66AvRP/hC/Q4xjek+xA5tjSKMBkOMBo2EdZ1ziczsWdSlBK4CS9sx5dqr6Avc1xH1vjIXoSL6x9pb6/kvha8aMS7rat6zLV+NtVwwhcBaeTYU+A8GTYFyevADHPk1jgKy+9LC7gndu3JE6Y7l/2AyttXAlEpBPz3PoIx7MZsslF/O4//wO8+/3v4C/+6F9hc2NDHLPaO8sxaDdrXjLmdyXdvdPpVL6mEJgRzrH0xxLmCvUUlyfhbIo4jMTJSyes9OMSEhL2kRyuPAHU5y+cR0UoiZXMgd+no5jnYER1WeSIkxhREuHw4BDLnP23jYzT91bI0lSihJM0ka7at370I3z9r76F+WyBmo5jD4joTo58hNFphLBI4nqB1QesDl5abOmcJbgmzBXXMqiFJ25SriOfS4jJr7NjlsAxpBvbV5BJKMtzM3J7yd7ZskVR0+FMgNm5Xj0BwN2DwJ/R3/2UbuZQ4Duv54exrBnXpK5bLIsSQRxJVPbWxhoGgwwlHcXLXNzAPD91jiIC8SE+/fILsk4E+IezuWiCKEUbZ7JehL9JEGI6X6DIC6RxiDSKUeY56nxBVRBxXGGAly6dx/Vbd/Huux/ovmQ0MzR2mTcMiEs8SzEc9bG7d4h337+FfEn4K23FzlHeyl6S2Gpq267USU7ntcyTbvNWOoilMzoIRAvuH4l/JhOWLa/sjRLKjSLUj33CcuzpTSPsJnYvKjkuiUPp2OaJeOwiL/D+7R1cu/MAheukfhw/1+waz4QCBoCfiWW0SZgCpoApYAqYAqaAKfDsKWC/qD57a2ozMgVMAVPAFDAFTAFT4FlTwADws7aif898OrD4NEybXGnYS7ExHmNrfYRhvweEAZaLJZZ5jmVeIC8IgonFVkiiEGuDBMMscVHKkUA5KVwlYHQg96RJ1nXLNnUppDII9fhRL0PgN1gb9vQ8fggEEOD3wguXcO/efek5TZIEk/E6wiiGH4Z47Rf+ARK/xe79HQxiD2Sur/4nv43tl1/DV/7wf8f9u1fF+VlWjThW6XQldCPYK4pSXLoEiXTGSkdumkoPr0/rsgDHSOYa8XrOEU2ATIDLTl66OgmNCT3TLEFbrwQAr2+su9he7Xhl9HEHkSXeuKpOYCufT3A3nc4EGK7QnIDzwXCEelXjK3/2F7h187bAREnLZtdyRIhI5y87k51t1W0yBYmM2qb1mjCS/cM1qDthqs6dkdx09zbiQC7yElWtEdjiQE7YbewhL7hWHiovQCksWSObG5dwTN0EEAeBQGK5ros0lsZb/lUiqj1kSSAgWFy1/Z6s/2yRY+f+nkBWQtrxZIC1tSEiPxZ4y31HOE6NuR+4Rue21jFhbDZdt4zn5lySFKswESBKANy2jbjBL2xuYnM4xP39PTRFiXw+Uzdt20hPdeL7eP37P0BdVqIVn8friRNdtF0hTEPcvfcQDx4cY5nTuc8OaY1sJkoXGHzywZsdGnDuhLzURmKam1ZBbRSLPvLhHgKzu85pB375LWpKAMw5yT4TJ6/uYYG94oiP0ePrh/u8rlEVldwI8dYHN3Bvb6rx6vYwBX52Bex9tZ9dKzvSFDAFTAFTwBQwBUwBU+AxKmC/qD5Gse1SpoApYAqYAqaAKWAKmAIfSoFP/N34n4e79OdxzQ+lvj3p71Rg2EvEgbkxHKLPntiInaWB2BwbuiPZ1yodsOp29FeNRBcHgcZaBz6BrrpKiSSV/3auRnUOy7kYNyxwUCOByYxfOb+OUZpof2xIR6lG4LKztua1ghAb65vYWF/DYlnKPCYbW0hiX/peq7rFlVc/g7yqcHtnF9fffgNbG+s4PDhCQAcyo4kdqGR3KmEZ2VixLMSlSkDsBYFAVl6XbmNG6hJA8iHOaELGVYuyLLC2NpGeXrpYy6rA2vpE4PFkuI71zS30R2NMDw7FCb1cLiQqWtzFYYh+fyDwlV/b29sTQC2Rwl4rnbMEzBxDfzDAu1ev4mt/+Q05toOM0ktL+Ctxwooh1TWtfyOwdf5U5wLW6OZTtzLXcYW6qmQ9GV3Mv9PhzN5edjET9jMmm45fRi8XKx80/Oq5FepykcQR7nqHZSSynnRZB7KOXeSxOF2xQhh66CUR+j0Flys/xp17uzi3vSnH0w3MMW1MJhhmmcDpo+Njgap0CLMPmNfeWF9HlAYoEWAVBgjjFJ4fSpz4IEnEGdxPe/j1L38Zy+NjXLt1A4t8KR2/dMuKG5mwvarwxvfeQLlYaL9x08p+SwY9xL2e7I2bdx7gzv2H4lbm/HkDATdtHGiH8imcJexVPekm5v5gzDNfE5ybxKLLx4+/dSFR6u61Iq8j6QVWV3WgedrudadR5QLv2RGdZRgO+gLXa65nTZCf48H+Pt56/zYOZrnseXuYAo+ggL2v9ghi2aGmgClgCpgCpoApYAqYAo9PAftF9fFpbVcyBUwBU8AUMAVMAVPAFPhwCnyib8crhGN/JuNn7WEK/OwKJImPS5sbOLe+hkHWk2hnwqu6Vbejy7rVE65aNFWOlXThElR1YMsX5yNpVuv+ddYBYPdEeASIK40fpnGVAJiff/byOSShXoZwkw7fgD26MXt4GYMb4dVXXxGwWFSNOFcJvAb9vkRV7x9OESUh7t69j5pRv2gx6PUFUBKw0QyrAFXBMt2uEgPtIns57LKupHu4i9wlfG4qwucAcZQIuCZzJeQbj0cYDnriMl0sF+hlKfr9HuKsj95wLDHO+WKOVCKtgcX0WNzN4iYmgIxiVFWB6fEhDo6mric2ANoK29ubuLd7gOlsij/+j3+Ko8NjhY508xKQd1DdRS//uMaqtGJadY3SBUq9unUi7Oa5PP7BP+ncddXBhL2ExYwRJgAu6wbLBqhawcy6QO5Ygn4Bu51r9UxfNGEz1yqMInFB65i6sQFR6GHcTzDZmODh3iEG4x7SQV8c14t5LuuyNplIBDbjs2ezmazNaDzRBmQP2LqwhToMwUhkfo8O4clggH6/j9YLceXiZZybrOFw/wE+uPaBrJNGSauzt5/ECNDi7R++jWvvvovDh/sSfz0YDDDYmCDpJzieLfD9H7yP+TzXOxpWKxRti5DRy0kkUd1aeeyhaVYC79kFTYBLhzhnzXVntzL7phktLTfM8K4Ed2OBdmNrlLgCYN544ZzVnKuAft500cqNAHQd+36EyWSE0WAgEdh0GLM3uVwucWfnPn50/R4WBf3R9jAFHkkBe1/tkeSyg00BU8AUMAVMAVPAFDAFHpcC9ovq41LarmMKmAKmgClgCpgCpoAp8GEV+EQB8IcdlD3v+VaAsOncxgiXN7cwmgwlVnaY9cTXmZfFSfevAtRGwG/LGGewB1fhHkEXo5NX/LvAK3WG8tE5TwkbpcCWDlLPE2jF57NX98JGTyKgCeTms1zgqhdHmBAKokUcJ7h44TzRF8KYUb/A/sND4ZHb21s4OjqWbl46aZsV3ayxwDk6PXlDBKGzRCUT4JWVOFvp9o3iVM6993BPXL8EtwTEBKZVXUpXLF2thHKM7+V1B71MPnpZH3VbYzafSzw1o6QvXX4J/f4Qy8UMRb5EEDJuuKUFV13FaYbBeISyLLGYTlGUOaaLXJyblGaUJciLAu9c/QDf+Oa3BSjy+jzHKegVK7Vopw5PhbjqDiWLZJew+nIJf6mzwEVJtvZcHDaPodNU10RPQ8BIJylhYoPlMkdON3DDyGdeiw3B6gQXp7fAX11/cf1yF8iYTtdeOn+dm1UuIR3SHfz08eqVbfgr9gkXCJIYaX8oUHo6nSPNMgz6A6xNBpjN5jg8PEYvG0h0tID9LMZocxMba2MMez0sl0tkSYa8qjHePIcvfOazQFGiWMxw88YNzOczgdHUnpCfDvdRFuNobw/f+Mtv4uGDPVn7yeY6hmtjHM0XeONHV7G/f4S2KtHUCtQlkpksmPZfxltLr6+7+YEKyU0HnHcoe1+18SRSmg5w7qM4jSFfJXsXsMwa7FbOQ+ewdi+7daOb2nUAyz5uqXcgMdhrk7E6f12sOKPS3/ngFm7e3xdXvD1MgUdUwN5Xe0TB7HBTwBQwBUwBU8AUMAVMgcejgP2i+nh0tquYAqaAKWAKmAKmgClgCnx4BQwAf3jt7JmfkAKjXoLL5zaxvbmBpJcKhOoz7hgQWNZF3LI3takLoK0VarqHQEABuy4W+Ccjbh0kllhnVgQToK3oKl3J0wiA+0mIT22vIY0DFIsF2maFbNiXiFvG2xKwXrx4Ac3Kw2w6xcZkLP20hLlrGxu4u7ODNOuLU/byy69idnCAo4N7iNJUgCXjjgMBbh7m+VKeR/CmHakK2+g+VZcm58MOVl8ALo+jc5cwmG7kXpogiWOFkEGIumnQOFdolGYYjdfo18RyPpfY6OFwgP6gJ8SQ14mTVJzFhL55sZQeXOowHg5wfHiIO7fv4Ctf+ysc7D+U53CICrAVPooJV6TWsfGh/bBdBS9Bt7q2CSNljuIuddBSc6KdJ5fuYMJgAuQVjpelxBqv6kZ6gYtmhUIAsGB8Paf0FvN8pwBYI551TISTCojV9StXcpBTz+KLI5vbZJyleOmFDTw8OBBoHacpeiM6qVNESUrCKnNPkxB7u4eYTNZQltx/YBEysvEIr33m03LDAE2109kCt+7tYX1jC5968SVcPncO04N93L1zSwCwrluroLqpMKGLezrF1/7sa5gePRQXcX9tA4uywPd/9C7u7+5jxZsFWt70oJMREE6JmxOZZf1odKYmBO18DQWRRjnzOew9bh2UJ+Dt9XroZ4kcw3lLJDdLrBkdLQ5xuof1IXqKR1jXuAPwjChfG49ln1Z0xDcN9vcO8IP3ruPB0Vz2jT1Mgb9NAd4EcTa+vPtxboqZAqaAKWAKmAKmgClgCpgCT6ICBoCfxFWxMZkCpoApYAqYAqaAKWAKnFXA3pK3/fBEKUDX5vbaEJe2t7C+NkYUR4KZuihkugvZvyofVSnQTPpfV3SWEjqxz5fR44ytVSApoFALf09dq+5fa3wuY3abFSS6llBLoKu3wvogxUvnJgLyGJU7WN/CF3/xS3jze9/BosiR9XoC1s5vn8fWxgQP9h6Kk/d4OsN4vIZm1SAIYpy7eAHv/fANiWUejOgeXUhXL0En4S7nxGhjPghupZvV86R/ltflg25dgjXG9xL4hYGPSCKcQ/TZvTrsoywqicleFgS4HtbGI+wfal/taDQSmMjjRuORxFqzN5n9swTeRKOE63mRy/jodmW8762bN/D6m2/g+6//4KTzt2O7Z92z3Sbq+re7KGaJfaYzW2Ctuq/Z30zA6BKM5amOG8vndJ6SYC6LCkvGenNsdYvZkh3Ap+nfhJzKlX/aBdyNTeKpJaaaIPi0A7oLgD6B2M61zPjvS+dGQlNXbe36cgOkvR6yfk+0a1pP1ozR1FtbG3j48Fhd2l6AsD/A5UsXsb29IQ7wuzv3schLDAcDvPbqZ7G1vo46X+Jof18iuZM4kXVlj7PCaN6JUOG9H7yJnevvYry2jrmX4s2r13Hz9l2UucaEN9wuZ4GvS8Lm2sgHgLDrYFajtXRjS/q1wPIAfqTgG0GAIAzFtUwnuUZFr9BUDVpSZZ6L7vWQcdFdzDafqGCf42ZUN+cxHA2QxYnMhBHQ16/fxdvX72JeaE+2PUyBR1TA3ld7RMHscFPAFDAFTAFTwBQwBUyBx6OA/aL6eHS2q5gCpoApYAqYAqaAKWAKfHgFDAB/eO2e+2d2sO/jFCIKfVzaWMeFrQ2MRn2BTnwQsNG9qA4xxiVXaOoKXtucdNAycpfQiT2vBMBdvylhnwJJOkV5Nhf7TFeoHwgsFUjsmmrpFvUJteoGX3z1MjJ/JQBwMBygLJYS/SsO3DgWAEhYjSDCfLGUXt65OGgjnNvaEBfw+1ffFscwXcp0ua28FcqKIFuvSuhLAKxRxZA5Rn6A6fFUHMOM6uX4GRFM6EsYx/MQuBEED3o9jOlAzgueTKKfA8YJDweYL3MB4XRmxow07mUC1dm7G3k+ekkic2GUdlWxa3cpblYC6hs3ruMvvvo1XL32vsRTSzSzuH5lRZwD9PSfveKqFc7euX8Fz55EMBPkCgAmvO8opVsPgcEEm+wHblc4nOaYL2uZH59DAFxWSjm7H1ru7G77dd5eXV9xA3cOcHeEsk/dC92e6GqECUh5HwFXPo58rA9imbPEhLvnJWmC0WSM0foI/SEjyYE06eHgaCnQuiDQ7w+wsb4uYH65WMqe9bmegY/RcIhBluHcxoacm+s8GowwGg2x++A+mqrCfD5HWxQ4uncH77z5OlZJivfvH+PGvV0sFwtUeSXdvhSBSyLd1pokLl/Tdl59nIShuyU68VjzueIoB/zQQxwH8EJferYZWc15EkzLep3AegJejX4+iYl21+Ke6OLT6SzvZz059mg6w1vv3sDOgwPnbP84f1LYuZ4TBex9tedkoW2apoApYAqYAqaAKWAKPG0K2C+qT9uK2XhNAVPAFDAFTAFTwBR4/hQwAPz8rfkTPeNeGuHS1ga2JmOkKXtz2WdK5yL/eUUARUBKUNoKgKvFSVtqrHJNONbAC0OBfIxYJjjuAJ5+op7U4IwjVCKGPR9hGJ9AZm9F1yqwNshweWsNa5M+IjQoigXCqKcu3CjClcsXxUU73NhGHADF7Ag7B3Oce+mzuPvB22iEyoUo5zM5nmCQj7Ks5Bx0HZdVqS5VwkJ2EVcVhmkPd27dRTbqI8pScTcTIlMPunwZyctjeT4C4NFwhKoqBf42dY3BoC/dycs8x3A4ErBHR3I26AkIZh5vFsXIMgLhRKBsVZbSs7t/sI/X33gTX//GN7H38IGDlWotpfZEjAR8ErUtgLSDrdrFS1Bcc01Ef15KY5rpeObT+bnENruHxjWvxFFb1A2miwrTBfONXcxwx5M1Z/okxlkcwNID7SAt9WNXbUMXdyDHCmfu/mXegWnifvm6j5Wbh4dG90QXX83oY8Ymu2hoz+VcUzvemLB9aRNrawPpUK4qAvNWnL5+1sfWuS0ZOeE7neujwQBxqNHKdNlujicIQgJ8XcPXvvAFTI+PcO3dt1Esc+lnHkTAt7/9HXzjzavYPV7KHimKHPkyR11wjXkThCyjPGR4zgV84qw++9O9g8DOIay+XoXeoQ9EiYeQIDjQmwzobmdcOOPRO5e0AGCuOXuauQ7OaSxx3OLo9iTSut/vicP4+r1dXL12F4tl8UT/zLHBPdEK2PtqT/Ty2OBMAVPAFDAFTAFTwBR4fhWwX1Sf37W3mZsCpoApYAqYAqaAKfC0KGAA+GlZqb9nnISHZ6Ha0zgt/gNq0k/xwrkNca9G7CP1CWZDhCFhIqEeYVN7ApuKqkBdleqcbdQdLHiYRMw5bDsnI6FVK42y6o4ksBLd+OwglBhcdQ0DTVGAnab0nw56KV65uIb1HrtUI/SyEdqmRBSn6PeGAr3SXoLIr/Dw/n0s2gDnX/4s9nfvIk57WMUD3L95DUmaCrilo7Uqa4HVdP9WTS0gT1y+AiQ96RMmdOSaSkevdPU6ACwgOZJxcoz9VF2bhIllrb2to0FfYCihqkL0QAA0O23TXoo4iJDx88EIQZqiynNU+RKH+wf4d//h3+Prf/UNcaOKN/qMq/eEoVJEiQPm91UziS8W1ygdu7XAbUpb1w0WiwqzZYGq0R5gEksvIERUiigglzC8oZtUz8P5yA8op80JyHXIufv7CQB2Ud1ybgJK9urKOJ3r13UQC7hsW9RtIwBYtGHMMS2xDjp3r6VTdqzxzEFI3dnFDGxt0O07QC/L4MXsqo4RZgOsbawji2McT6eo6kbWYpj15PxJGGqfNfVyXcovXnkJ/X6KOx98gLosJEZ5a32CP/mzr+L//Y9fx7Lk/qA7ukVVVMiXc+lDpo2X5z/JfHZaaSwzQfupGfvszwNXx6yvBDfBxAfihAIqZA8S3hzQQxZxz2lENOPO5bUkerrxOwItzny5MUABcl5W+ODufTzYn7qbBp7Gn0g25idAAXtf7QlYBBuCKWAKmAKmgClgCpgCpsBPK2C/qNquMAVMAVPAFDAFTAFTwBR40hUwAPxzWKGzYbV/0+XPdqP+LMPrYm2fdgBMt+H2ZIALW+voZdqNSkepuF4Z60zHJuEse2EZ0yyArz2JgCbNUvBL9kvHaQNPLadoVhq5zP8pMFsJ0BIXK/tQw8h1BmusclUUSBi5TJdm5OOljQFe2mS0LV2vMUbDHrY3N7AsVuIADv0SVX6E3ft7SHt9nH/xRfTSGPuLGu9euy8AO3QAVyKNC4V6HErFOODVCkkcoR/HKKpaYKmGH6+QZX05lgCZMdDsA+a4+T3C3yxJxFFKuEy9xCvt0wHNmF9qp45oAuSk30ev35f4ZwJSMAKa7uCmwa3338Nff/d7+D//9b/BYjYTyJfFARjLzbM6KcVBLdHOJIjeSqA54aaA86ZBXnD8JQopql25aOla5qleX/2xo/HCjPD2dW1XLYqyEUjMNaBmGiutUd0/9bpx7mPlmC7W2zlWxXgt9l09h3QBu3htulVXDa9Ti0Obzla6qqMwlOOl3VbiqNVlrj3SekOBLzcKUFmdA92zo1GG3qCHy5cvI856GI5H6PcyHB0dY7FYopemWB9P0E9THB8cyXXokk0lztsXiJ9lKZp8iaAqceHKC9jYPoevfu2b+N/+8N/gaLGUa+u2pdO9lqjztm5R0fHd1OqCprOa8FxitLVnmXHRXKeTjuUODrsY6O4/ABGdwIHcB0GjPfwoQBwnyLi/ej2JCZdEbf1/Ctg7kswY88ZFmDsX+9FsgZv39zGds9vYHqbAh1bA3lf70NLZE00BU8AUMAVMAVPAFDAFPkkF7BfVT1JdO7cpYAqYAqaAKWAKmAKmwMehgL03/3Go+Ijn+PsA8COe7pk5PAsDXNwYY3N9giQhaNMIZ4lGJgh2HaSEpQq9T8GWOCrV1ytwV52jLra4aVE3FVo6belUpPOTEc/i9vXgR4k4e/kQx7FPIKkxwtIGvKqR1At4VYFeluKVl1/Eyy+cRxIGmM0rgaB+m2MxP0S1ZORyhq0LF7AxiHHtsMHDaS3QT6Kp6TIl9K3ZAauZvR0ATuNEHKKz5RJFUWl/bOALnAyiQJzGcRQjjhWG85Gy1zdJkaSxRD4T+Equb1MLxO4PR+gR4LnIYTo5Qz6fx3nAbDHD0bLA1Q9u4lt/+XV85/s/wIP9I4GMPM0wJXD2JUe5aleoJMZZXcEKgBWuRpGOpyobLIsay7xELV5sPfAnf9Ao/K1RLulY9mStuV5HC4JZgEnZWezLeakBx62R01oCrGhc3dzeipC3exno+svXnQuYDl+JLnaR0S21bxrUBMAEl2CcdyhR2ALMfQW8dF27S5z26jLKWc7nvlU3EksexyE++9mXcW57G2EUI81ScVCXeSFrvzYYYdjLpD+ajuhRv4fNyVi6l/sZHdwREjpvyyW2Lm0jm6zjT776Lfzhv/1TzNgpLXtaIbATQIYmW1z2Mx3wlTib9fNG3N/smq4r3e8E3+KSlxsk9LnyZ+eIlxsGALLeIA2RpD30nLucvdMS7+10Vd11AB2U7qKi+RriTQwPj+c4PJ7LzQDsdbaHKfAhFLD31T6EaPYUU8AUMAVMAVPAFDAFTIFPXgH7RfWT19iuYAqYAqaAKWAKmAKmgCnw0RSwd+U/mn727I9JAY1/TnBpaw3jQV+Amrp8Nb5XICCdmkEgWFG8iEKgHNjrYoHp3hRK5npeXcotwW9VLMX5KY5JOofFHRoiiBMBs97Kkzhf7YFtBKbJdeoljnbv4cHuPoIgxUsvX8C5rTWJw+V50yTEuJ8iJrBuGkTBCv1BD2u9CMHaBRxMlxj0h+Iurepa3Jk1YZxzrRK2EsyFdJd6EHiW17UAYJkznaKMfabLV+Kw1ZkcRxHSRKOce/2edgQHzgW8alEWOfqDMYaTNfT6mQDBdtUgimMcTad455338IO33sK1W3fw7tXr2N3dR8luWYlKbmR+HI8vOkviMNj32gF4zQ/W2xmoFb/exTF3btVuexBeOnwox7QrwtcK1aJBU+oy8jlFA0j770rTiOPIQxR7iBLuB40E73qA5XodZHYXEsfwSvfMaTS020MuElogad2gbhUA013N6wdBhDgkYE/c3nC3aqxcuDX3Iwcle0/7hQna+Qfd6xtbE7zyyotYG49lvZZ5gXy5RBpG6MWxOLW5RnXdylpur41kjoTFURJh1M8wOzygfRsH8wL/9ivfxHsf3JL9Irc0nFJuNzcXbe3mTsjLh4yNjmH2Yst+580G2sHMfumyKFDkFeDSo/msDgSH1Dz2EPdj9IdD9BiDTt0DdhYH6jA/qy0hMrV0N1cQ0vvikNYbG2azJW4/OMSC17OHKfDoCtj7ao+umT3DFDAFTAG1cg/PAAAgAElEQVRTwBQwBUwBU+AxKGC/qD4Gke0SpoApYAqYAqaAKWAKmAIfSQEDwB9JPnvyx6VAFoW4uDnCuQ1G5cYSW6zRxc71KV206jZtBfBp/6y2+Z4+6ARWY+Lp1pbnELpWhXTdsjO4iy72wxj88Nhv6nlIwlicwoSTLa2oHtAPgNl8hnv3dlHVLbLBAFkvEyhNqBZHgQDg1165gs3JCMv5scBmQr/+ZB2LokS/1xdQK7CUINLzUYp7lN3N7AQu4TO2mOC2blC5rlVGDhMWplkiTl86VOmEJgSmE5gOYJ6X42E0tERl8/xNi6YqxNI53tjEeG1NxlqUBXbu7eBP//Sr+Nb3XsfNOzuYL5biSBaI13R5wYTP0vgq7lFx0zp3dSv/0nUAtAPA0uGrzlw+Tjp0HSPWVl8Nahb374pgkq7sFdrqdM3YL0uy2jZAU6mZmebsINLIbwLYEwgpw3Ax0QJpdY8QAIvj9yf2gSsbFnesOGodyKSDtqWLm/DS065k0T1QLTloAlACeTl/1xQskcvURqO2edxoPMDW5kjWhzcTJFEkH2gaLOZLcZQTxg96ieyZEB7u7x1hMBkgTRPcvHUPR7M5posct+89QFnQ1evgL+d+BgLrMpyCbv3rGQe8G2kH6QWYu722XC6xXORoqhqode0I+Pn0KPGRjfsYDgcSb96dV7qS3TxPXnESp02HvbrrxRFOGzFfc+yyzkvc3NnDdE4X88f108LO87gV6Pbd2Z+rj2kM9r7aYxLaLmMKmAKmgClgCpgCpoAp8GgK2C+qj6aXHW0KmAKmgClgCpgCpoAp8PgVsLfkH7/mdsUzCrCrdm2Y4fL5TVzc2hA3JF2RhHwEsoR0GmVbSqctu2AJ/c46gE86Wgkefwr6uYu5OOi6JADOBWzyPL5Pukh4p3BP3Kl1jVVdiqtVoDP7hNsWs9lc43IF4CoAVSCikcivffpF/OKrL2F+fITD/X0djB8g6w8EphLgEhozbpidr3RnBlEsQDfPc7R5gbYsBQ63cQTPo/OS0DMQJ2bay8AoXj43TTNxALMrN5Dz6fdS6QdeYVWVWOZLgZ1Z1kM6GGDn/i7yosB3Xn8T/+HP/gp7B8fi0iSQJRxmJHMXSy2B2gSeIp+LVO5+WjgIqTPvkradn1m6fAmAa9VPYoPFRqyRwcosXWxwJe7bzk3b1ApTFRIzxlgvIInMZyK/dfkVhhKo6jm0y1lE53N4Y4D0Bnedw5p3TNgrjtimFd0IeunFlmhwF5PMPUYYHAbs6I3Enau9y6fQe0WN6dwWlzi3EG9W0HGz15d7NyacT2KBwXSeey1jtVvp/12bjGSeN28/wHRRIooUMLP7ua5qgbHiQHcx4dLXLPv/xyGwfM3FQgs8/6n97zqUT14Gumqcf1lVKIpSosLbnDHNbj8TaGcxhuOBdEx3fdOcv8SwS9+ze7uDTva6QUOI7mKeOVa5ycH3UTctbu88xMHR9OT79gPQFHgEBex9tUcQyw41BUwBU8AUMAVMAVPAFHh8Ctgvqo9Pa7uSKWAKmAKmgClgCpgCpsCHU8AA8IfTzZ71MShAKHppex2/8OkrGA8HAso6gCV9ogLvSAGBoijEaSguzA6GOSeqPEeRrjw6KNedqxuquD4F2NHtCen6JbBjHDMBrzhPJca4YUmvQLuKEb8NxxBAoB9HRFjIaN2fAMDjQQ+/9sXPImhrzKZTcbfS/cveYPb38loEur1+H1kvFacx+2EbeAKXy+kcse8j7fUQ9HsnfbcEbnT6DgcDAZHD4RBxkshzOSeCTPbIUj/C33I+hUewG3hYLJY4PpqhrGuJn54XJf7iO9/Ht994R3uIGXUtEPu0mVqZtvbfeh7/HxU8G7vNz310zb4CwgW8Ulvtz/3JddDO5u4aCtrrunJrqmCVAPHkEDF+K+A9/aLGfncu47PQXmKYgxAt+3CFHBNgBwh8gnS9njh9JQpZAbD0KyfxiYuWe4MgXIE+e6Bd9DFdvGmCmD248GVHStyyXEv1EXcz96XrJ/a4f113NaEt966/auReA0L7fi/F8f4U93eO4EcB0mEGP+T41aWrQFUd4nGk3cQyb+mt1h3PBxF9p+pJ07JbzxOd5Eg96iS+2S0559tUDaq6EpDM3uOqKQXg8yaDYX+osdv6YnK91C4OWlzgfD4dwJonLWPj8QTFYSB63987xL3dQ9lv9jAFHlEBe1/tEQWzw00BU8AUMAVMAVPAFDAFHo8C9ovq49HZrmIKmAKmgClgCpgCpoAp8OEVMAD84bWzZ34EBeLAw8XNMX7xc5/BZDxUV6KDX9LJyq84NyjdlOKudGCsu2wXKyybWGCudtAK0OzgrBggPY02PuOOlG5b5zKWnlR27jrkLCC4rlEzirnRP7vI41q6blus2hp1ozCYkIsfdDNf2Bjjcy9dQBoqDDw8nCKM2F3LLt8YUZoKTGTMddtWuHZ7B+/cuIuyrPHZS9u4sDbBYDRCfzKSCOJSOmpXCMMAw35P3KOj4Vig9XhEEBwJoIvCSGBkiBbLo308PDxEQQjceuL05Ad12n14gD/+q7/GjTu7qAkZOZeV+5MAloCRccqr2plpO4ezi16miGLTJYg81bxbk7P9sF0nrcJKgtzOM6zr0ZRE350t2MUZE/A2yhAl5tvnTQG6/hIwzbV1DmJxAZPkS+ftqdu4g70SR+wzMjsSUEpGzfkyrriDvHQAy7gcEFX47RzPXYy07BVC+ARhFMu+hLhz1b0s7maiYc8TKC9jkn5iz/VN0y3cYNXU4gRf5HPUiwL5kfZBh5l25saDTObLU9aMx3Y3KwR+iCTJEMZca3ZgKyTuXPIc+ymMd2N3CyJdwCddyQqqZQmdM1qn7Qv41bXTvuEOPot2TuNOoy7yWpzw0jPMyHQXv+0c8nIzQqDx5gfHU9y4+xBFYT3AH+FH5vP6VHtf7XldeZu3KWAKmAKmgClgCpgCT7gC9ovqE75ANjxTwBQwBUwBU8AUMAVMgRPTpElhCjwWBQiZvvDyBbx65bKAy6SXuMjfDt4qiztxM7peU2IvQYAuEpdxty5x9qfHLW5Sgs1TKCXP7eCw+nm1U3bVoCpKBJ6HIAyk85TxvwRgRV3j8GgqoJfdunQ1FmWJ5XKBsqRL8hT+ClTzfemMTeMQL2yOcGWTvbs1mqpClGpE88r3pGN25bX40fVbAsZKuo1b4IWNEb70qRdwbmNTYqI/87nPoBJAC8yXBdIowsVz5yTWebpYYHNrUyKz+WAcdC+JsHf3Fm7f3RVwzChpAl2NeFaX57vXb+Pffe3bmC85fu33raoCtQBwjRimtook1Tiq7l7ncpV4bnVhq0dbIfDZjlBqJzCR7uHuFhNJYO7AKsQR21aS1awu7FwTnL0YEgHOMbCPV+HvqTtZ1vEEBLs9oYt7Egvt7haQPeStGPOtPlnCYK5t10UsodXktxybu1HgJPS6SzjmPnJSEPDSja3gs0FV1bIvIte9nMTs+43laML1gJ25jOkOA5SLHMdHRyjrUrqom6JAcVwJ/I16Q4XSnkZZE/gqmCeI5d5oEEUZ4jTVqGmuEaXj/pXocgJjHucAub5SFEKfFO8ygtu5hp2jV14jEs1Nd3sHgM/eE3QK7KUL2eF6jWbny4GLx9chXwfOsc29w/5kvl4EJLdYLAt8cPs+ZovC/oPzWH7KPlMXsffVnqnltMmYAqaAKWAKmAKmgCnw7Chgv6g+O2tpMzEFTAFTwBQwBUwBU+BZVcAcwM/qyj6h8+qlMf7FP/1HiMIAR4uFc3V6J8BW02u1t/V0c67gta2CN4FaBMQK7/4myNtN/SfdwCcxxKsVsSVCOhvrAlVRIUszJHEoMcqzPEdZlDiaLVBVLZJ+pjCOscWuW7cs2F/rIqW7BGUHJ+kIpWuyH0b4/EsXMIxD5FWpTmIf0vl6a+8QR/McTQftPCD2PPzClfO4vLmG93b20Po+BsMhHhwcSvTz7/76r+LSuU2sjQaYzxdY5jmG4yG2NtekK/Zobw8HR0canO2H0sEqPcIO3d25dx9//PXv4PrdPYG/VVupe9PBX3FaUxlx6monsqtbVpMsrbmu+1V7lzuUqpHQrhEY7apWANxZRsWxetqXrA5dfTYfHEu9kNRteQQREMYewpjAlj2+RNBdVLW6ePl8PyAc5p5Qd7e4xN0nAo2l5pnuYN0zCugDUBHqIstGjbi2nAEBr4OcnSOWp1MMqh3C+tC9wBmHfoggJgQOsbWxibosBb6XdSUwmPHcdIY3ZY3p8Uw6d+V8BK5tBXh0/AYC9bkXRNWujxqE8znapkIUZ4iT7ARA07ncHac3IqiD/aTL+MdivV1MdNdx7KKbCbMJcmUmws+7mRLw8quMwVZwfBKj7c5LuC2vUdkzp8CexxEMByEBsEZl8+aCWzt7eHA4kznawxR4BAXsfbVHEMsONQVMAVPAFDAFTAFTwBR4fArYL6qPT2u7kilgCpgCpoApYAqYAqbAh1PgiX43vgN2ZztdP9w07VlPggL8B9KvfOEV/OqXPof5YqmuRedK1D+0q7Vzk/Ir4r+k27eL2z0T43z63J92+p7A4jOuyO7cPuGdBzTOzRuxQzdhz6rYW7G3f4yiZATvShySSRihFJcjXZ8azStRuc5hqdHV6qAkd+TfG6zUVex7uLQxQkOX76rBsijxcJqjJnF0/2LsIqv53CRSR2dZ0MHLdGKNOc76GX7zl34BL1w8hzBQUBkGoUJIF5UdB+yL9TFfVggZDR0GaqtdtfjOD36EP//W65gxhpfAlRHWbS09xdqJ7AvD9VvXu0smyFhfRll37muHQmWlHGyVOa94jPbEco7sryWc7dZTv66OVIXmnRNYT9IWK9AAK1XL4mzV+O8woivbl3MpTD51DCv07dzBCholmdrFNks8tHyuLmSiVQJNJcEcrkZYM1K5A9E6Lz1nd6OBnpTrcOZ2hDNR4wo8I0wmI2ysTTCdzuR4xorTxc19kS/1JgOJn64rnTNhtAPL1F5c74wpd/tK4a6PpuV+q+QaUZKKq1heH7wuRfLZxawOaInylthodcBTa4GzDnDLMRTZrb9EO8NHFHPv++rQPjNPXkdcxg70d3tbz0vtFFZTe36NLmpGRtP9K7q6mwCaupEe4LsPj1C7KPYn4eeRjeGpUMDeV3sqlskGaQqYAqaAKWAKmAKmwPOngP2i+vytuc3YFDAFTAFTwBQwBUyBp02BJxoAP21i2nj/bgU2Rz381//5P0RV1wKoGI98GlFL9qTw7SROuIv7daflsQRgjDNW5qURtye9s243E5ieQLxWY2i76xD3BXQ3eiuJfp7N5wIcmWFLd2JZ81iCWx+VdOSuEDGSFy3Kml2njYDTroP1xM1KdnYmNliihQnXGAMceuIoFrhHnBb4AggZB0znJ6EbQ5cVSHYglfNS0ErHKmHulUtb+K1f/QfoEdjRDc1Y56ISB+/6xjr8ll2/JaSnmGOJQnxw6zbeff82rl7fQeUinwHt/KXLlR20nAOdth0EJiAUZ6yD1N28Tjt8dUG05VYnrYBXdScAdgZtBbdq2Vbw2cVAn2wVT6KgaS4Wl3BXwevmzsNEh4hmWQWSSnAJctnV7FpsCYnpEg/Et3pydnWpnhJrmly7QOmTrzs4rJ26en7dg2fm5iB4tz5u0uoi9jxsbqwhDUPMc3V182uDQU8cv0eH09MbHc7sRQHkshfVba091RrvLPPmeDgfjkmO62K4HVx33z91uv/4Xtc1UkEFvHex0ozflv3eiOuZMdV8XencHTB2ryvdF6qLRD+7uGddF66HOrKlC3vVyjFxGMNnlLr0GWtE9MHxMW7sHKCUPm17mAI/swL2vtrPLJUdaAqYAqaAKWAKmAKmgCnwOBWwX1Qfp9p2LVPAFDAFTAFTwBQwBUyBD6OAAeAPo5o958cU+Fmc2gSWv/nLn8dnPvWidOgSWhEaCfwUsCRISc6r0cOEXg7A8YsEWC5S9iedvx0AO3XSOtemczDWlYJbni1ctYgCdrjWAn8Z88xeX3/liXORcFbn4ztArTG/dCuXjEtu6XB1pJJu37OOSeHIjYPDjBYmgw2xaio0Ehmsjk06QwnKCGvniznyPFeQzf/x+3SHhoyjjk9crTx+NOrjN37p83jpwnkZI+fV1o24qWm45cfdvT3EWYbDo2O8+f517B5MHVg9A2sdzGwIggmzu1hfuoUFfqrrVxKBJd7XLbdzzyob1W9209e1cZ2z7nnU4mRNHXg9u3EEDspJHEAmrHcuYIHFuj20mzgE/Fjd0G5U6myt6VRmbDQd0XQKS5aze5521bpN5cqlnc7O2Stx426f6QEKO7s9KU+XmGO3pxwcFpDcuaB9D5PxWJzYdHgT7qszOMAyXwr87sA1Yb30/Qp05x7XGx8C9kIr0z5xM3OvcL7Sv+t6kE9Ct93XCIg7R3XnKO/07KKxT53q6tSVrzthpMvZuYc5ZrrKO2iscJvgNxA3u0pPyEygrDBYu5XVqU/Qy/ELTOYeDljqzA8P83yBD27vIS8NANt/Ph5JAXtf7ZHksoNNAVPAFDAFTAFTwBQwBR6XAvaL6uNS2q5jCpgCpoApYAqYAqaAKfBhFXhuAPCJS/TDKmXP+0gKbG+O8E9/5zclQrmqCwVRwpMIwpzdk1DJIcPWxSkrJFOfaedaPHEId8Dxb4CPwu18D1EYqWu3qoC6Rr6YoiwYwdxikbOPlY5FxiQrpJPoYi+U3lXG9bIzlrG2JcctruVGwFYXESyzIMSjs1PcnYR/4YlWnWtSemYJeRkpnSTSgcy/50WO2YxjKk+7ajkfH4jZLRvEAo3pJCacvnLxHP7hl7+ILElkzOUyR1EUYp+dz+f46/fexfVdRu0SendEUcRwsJ2RwQ7e0h1Leup6Z52/9MfW2T8x757GNisA5lzPHCpAkPCV7lJZWKeHc/BK2Wx3jo4L0x16GoUtz2K37woaCV1rL61cjxwx7Jy5p/B5VWu/sE93sEBXntP1Q7t56ig11rn7UucCFrd4QG0Yw9zFeKsTVm866KAwveMKRAlD9duaVx0GAaIkEiAv8JxrzRsFmtoB/UjdswCqqkRRLtV1vfJR5S2i0EeYhPClN7dzN/PUgXT+dtBb3e5uNu4Tune7sZy45103tbi7u3n8xGtF+oK7fXASZ67wVtVyD+f+FbevwHF19HIs7LTmng+jxN0Q0I1PjxVtBVT7KKoC799+iGXhip4/0k8Te/JzpIC9r/YcLbZN1RQwBUwBU8AUMAVMgadJAftF9WlaLRurKWAKmAKmgClgCpgCz6cCnwgAfhJhq0TmOgj3fC71z2/WhEa//Iuv4Jc//znMFnNx0DJ+WB6up1T6agmlXIepsjUFfho/y45SBbASZSvPVVJ11nl6Eint4nI76NfWFYrpMZaLGYqqwaKsxSnaT2MHtVYCez1PwWxVFXIBgYphIM5FHZvG8v4YWzyJQKbLV9OOxQmslbVEj2gFtJKFhYiTCEkcChjjFPJyiePDYxQ5wThdlPqylI5WRgATBPohgiBEL03wqUvbeOnCNrIwQLHMBVQTaF+/v4d37+4gLyvXRcyT0MmrvcLOS6sOUPVynnxd4OGZ+OFTN7ZGMysRPANwBY12C8A5qytajarqIOb56RbVKzuw2TlnnXtWbd2nxFFG0cVpSyw0I5wJztWJe9qb3G0ffTLPLvtE1Fb4L/uC15EO3xPT8hn87S5Np63bY112tfOi6zqyzzmMEHjcHycynMQ6D3p9WQNxhjvwyX0qNxTww1mFuX8IgMsyF7C7KlscHOToc+x0MKcRvIgwOIHnXLQdOO7cxqLliWMZ4hSXvzsXt76k2DWszu6zceo8lxi33c/B2oFcp6RooO5vnaTel6HQt4PL6lB2a8/PO3ez0HE9k37q3NrOsV1UNW7fP8RsUYob3h6mwM+ogL2v9jMKZYeZAqaAKWAKmAKmgClgCjxeBewX1cert13NFDAFTAFTwBQwBUwBU+DRFfjY34k/68589OF8cs/owM3HPuFPbsjPzJk3x338/+y92bNc2Xnl92WeMcc7YKpCsUgWxyKpWW25qZbccjg62gq7wxG2Ixwd/vv84Bc/+MVvsqQ3tdtSh+WmSHGoGcMF7pTjmdOx1vftkwmItNRVAOsC+JKCANybec4+a++TuJW/vdb6kx/+nhzPxrIpakI1INwAqOiOfQ5s9d+zOGbAWVhLiRXRQ3oAt/BnwtkAFw9yiYmq2laKqyupq1Ku11up6obgDC5aQFa8VvtMAZnFenEVXg4GCklrds3iYc5G+/MhpKYzFK5c9PA2GvMbooMjRPUS6kYSA/LFcHYi4lc7gauylOViIZvthr3Abdv1HbDAyAPAaXQBWxTvKIllnieSMrJ3J4uilMvtVuqm7l2fAWbqUA2smvO6jzQmUzXHq11hDw6fc+f2CzLEP3MOiY337lo6RXGtCoBDvHToBMYxzPvdO54VNqqDWB3TmE9etV4Ch6eD6V/L6QiY1qCjddjq5Q6kAzg+6PHlsPcJ0gKXuU0jf0uizKCxxUSHLmAyUYXLGoEMMq1u4DiOZTabyma95toJoLTfiBBgqOnOtY/57Rqp16WsV43k2DCAdPCBSJwNJJpkkmQ5oTPmrd8UQRn272DhXKGXWN970YW8s5hprF2d29CLzWvoATCc8epSHmAeLXI67BVQx/O+k5t/7juU9+C9f47pyXvT1hznj67hnaxWpVwtNrJtsEEBEeudFDVA9WvzVucX8uIV8M/VXrymfkRXwBVwBVwBV8AVcAVcgReggP+g+gJE9EO4Aq6AK+AKuAKugCvgCrxUBfyj95cqrx88TWL5/R98S97/1nvStDUjoAGoQvysQiUFwMqMzLlpgJdOwh5C7QkeIDAeweXJ1+FL9nVAMfStxoOdrBdL2a7Wsi4KWW1LSeNEJjlclgNpWoWUPbgz1Ajopu5V7UwFkCQkto7gMFYCWXN5IroYx8I10qls7kkAP0T1Ms43QscvjL12XQTB+ue6qmW1Wst2u5WyKnh+dbMOJRpqPDAQKEAhr9d4IHqJoa12u+otHaKpQ/SxukT16+rqjOzP5tY0UHgILg8jh9VGiyGYJnbuAFh50mDqDu5gANhQwnvwX8ccW3jnsTGFHluAQXy/LhXog/sHyB7MqXqJBiDpymUG9wEONpdscKXaORTIWxJAb1cOQ9lJGue9k5l1zebf7t2vBljp5rbI8DzPOT7MOZYL3b7BEX6wqSH0Kfdrtm2kriqpV4V0bSdJnkhbIUJ6J+k0lXg0lQjx3wPtymb8edsRHDM+mm5donN2BNMtzhWCr2NuNZL8mbHzmlQ6ANngAA5QlwfkE/aTpc7wves4QHTtQLY1TAe12ayxDGxuuX44TXY8Rnu3UsMdHSEWupHrTSHbCuu3IxjX3uxI6raTChHT/i/Um/6PiH+u9qavAL9+V8AVcAVcAVfAFXAFbqgC/oPqDZ0YH5Yr4Aq4Aq6AK+AKuAKuQK+Af7zui+GlKQDu8+79u/L7P/iuTMaZNICidE8q2FTAGOKC98N43j3ZR8seuBEBxAiSjRDFSczjAbziP8SiXSdou82TSD755IEs14Wsi0oApEdZSmiGGGrtoN1DroBPCV8Bh/uoYgOn7DRViNY7MM2lvI/iVUcsYpnJOhkHvZMoSSROIgJcVA1jDHGa8DiEfIBgcG/WNft8i0rjcvG1aBgT/yrsCy5lBXm8bnTOdo26U/GLPNZu74PI4B7a9a5ftU0H0K6A0iih/Ragsf5VXdh4KNx9huzqeQFID79s3ce9G9cAMI9r3bu4Ro0a1n7lukbktsLurlaGGIOHJiFgWF256ozGkwDyAYHNsdoDydAvrT3NuDh2I4NWWyy8uowjRmz3YNmWI2OlGcGtTtqwbvHnJI4F647zFlyv1lVNt3fQ9dDdfgCj67KUcrmWOB7I9Hguq6uFtFUro1kq0Xgmwyjh9WCzQ902vH/QK0xQygnQ/6ebAcx1qxSa7mGMW2Ocg3t5Py2hTxtfQe9vb4yGlIyGPoh/5mme/XgDaqg26M3W3mB1fJtwdu28162TmA5jGQrc8CHSukYvd4O1uyMcHu4A4mNZV7WcLzdSFJU0bVhxL+2tyg98cxXwz9Vu7tz4yFwBV8AVcAVcAVfAFXijFfAfVN/o6feLdwVcAVfAFXAFXAFX4JVQwAHwKzFNr94g4eI7mY3l/W9/Xd66fUuiSEEWoS/gKsGQRtMSHilx+gfg0MhS3+mqjkR9DV26BpgI8cj1AJkbibpGxnnKc/zdTz+UTVnLKE1lPELgrmHMYEQ1GhVctYTLcFl2Iu1Ae32DAVbH3Vm/q3XCWncqIaHBU8JXc4nOJ7lcAe4BAkdDOhzh9AQQy1J0EA8J93Be9MzihQXinK1HuG4UhgL+pnASDyMpq1I2m4LgF8APp1VACCdwozbM3UA6AQw2CGowMHhFe/euOYo1QlgBsNbKmkDPwVwZKFomAA7CBH+yzUd4Pfp7n38cOoA1ftrWAnt4FSYCdNKdDTBY6DHiTCTKD/poGTWtVBYaajxzp+5YWoctP5qDCZAYGmGNsKlZO5dxXkBQHMO0CGsS44nR/2twmJLgHHBlo3+Xvcl7p23YhMD4cDrDzWFtIlBb+3NbFVKtNpKMMxlPprK8vJa2rmQ8H8kgGyvAtUbdGpHRbSM7wFCue3QT7zch8O9Yt4yXhsMWndFYKwqwI2obnLgKVAGSMdHo37Ygb72vuEEDMH3I1+HxfKQzUC7+1/ccA+qGiG7bIBE2cgQATHhuTnocluDZNnWosz70NA+49tfbSrabsnfuF1XTx2wDGPvj5SsQEhle/pl+5Rn8c7UvUXw/tSvgCrgCroAr4Aq4Aq7Ar1bAf1D11eEKuAKugCvgCrgCroArcNMV8E/Rb+AM3YAP3b+wKkeTXN7/5rvy1t3bkqeIW9ZDEvtXUekAACAASURBVAY1GqGr0Fe/TievRSyHkytsNbcpI5419ledoup61D5gHll2iOEttxIP4SaspSwK2ZStnF+vJc8ymeaZRHGkcbp0zJJGMarZsm+tf5aNxD34jfHtrpbdMCG8bZqacc0EZEksgx4eYmyAiApIAccw/uPJWK6XKwJagEb0/wJd4hqSJOZrGBsNcGcAWDuAdRR4XQN3ZADAAMZ1I4vlSrbFRhnsENe1k7qt6AQOrk+ANThU8fUeGBpUDFyUIC+AvgOnp4K7A2KpM9hHR/PEwYH6TFavzhNfHxzD9k4TntbX7+6CG5RhxholTJCrruau3Umz2TEKOgIATvH80MZrTmyCR+1X7h9DwMmILmEdjUaNY0xcM4DrAKr4n20qYM90WFsc6E47m+NU4jDHXHPWEUzgj7WoADisb8L8tuNaCx8KPM/B+Xy6vhvGgsPhjcjyXVvTFb4bxjYWhdJYUQTAjc5JB7e3bagI90MHV7PNWf/Gzm5hgFx1MffbJ5TQS8fD2waBZ+56vUaui4NJ0xTsgcTc9IBr19/hhA5R6Pg7NCJoD5HkOJfFresGAAXk6FAGSGfMd4hFZ0+xrjS8poJLuCi5iYPHEJGL67Ust7qm/fHyFLgB/xb552ovb3r9yK6AK+AKuAKugCvgCrgCX0AB/0H1C4jnL3UFXAFXwBVwBVwBV8AV+LUo4J+f/1pk/k87iTGwVxpujLNYfuv9b8j9e3ckQRxtpECQ7kKLsNWOW1uCBtAAgfoIaCV3ksapRSQrtA3ACqzUOB0dtc1mJZvrC6mqSlbrDTtGB4NM0jyjGziONCYaaKkBXDSgHJzH+A6chXgOgB+BNJyTXS15ApaY0Xk5HeeyXG5kudoQUgLoJmkmUZpqnDMcoXT/4lpE4iGArfYfYyxxos+DGzhCnHPbynazJegFzU6SVJIso3sU1wsYHOBtCldnNGBc7rYopCjgAla3LGBcZ85dQjnAZriF61Kul9d2jD3PO4zWZkjwQcR2gJl0yR5AYLh+Cf0OuCCeGwBoeB2d3uqx3c9niJc2ozeZP48HSqlx0LwGwFlzeLdVJ20pMojNAZzAyQpqiV/MK7YL0oPiex3gr5JKdcrCeT0EaNcFw6powlP9XlhvdMwa0AxgGwAdzmt1q2JsnTRtI1VZM4ob3c7h+xrFDWjZcE4JNq3TWl3K5r0Ov1uktL47AICiH3rITQFlDZAfNj9oDzSOiY0AjCbHBgaAbL2aZxy8obuYdxeu095+cH46gbG1Ibjtw/hCn+8zceEBnO/fv3gsxHEjFtsAMP+exPwaoDd1Zyy2Oemh2w7ruLUk6QH/jPEncCpTQ10HwVHcb/wwjULMNju3ByLrTSFXi5Vsy0q2RSWrspE6FIn/p73d+rP//xSwjQJfokj+udqXKL6f2hVwBVwBV8AVcAVcAVfgVyvgP6j66nAFXAFXwBVwBVwBV8AVuNEKDAaDXQ/bbvRIfXCvmgJH40x+63vfknt3TyWNE0EUMAGQAVYgPrpLzfnbOygtOjkwRwCfLMvpFFytVuYqVbiKX3iQ6Q52sivWcv30jFBouSmkbkXG+Yidv3Eas/aVkcQ7gFXAqACb4SAd8BwAbFXbyHQykSRK6CSWtqYDeDKbS91UMpmMJIlzOoyXi4WsNxtiKvSuZnlO4IaaWYDrCJ2/+J51DgPkwTWKMQMuAtAB4m7XG+qj3laR0XQiaZpKWdcKSK2nGFHEgGWI7w3AGE7WuqnJQocJinIVHAtgoYHCp5eX0uwUwO1oGdbYZTx49QEAAg8yPVqBHCKkgxNYzZ8BwD4b100tDejTGMxjWweyIch9t3CAyOpCDbHacADT/GnR03R/Fh3lB7tNRwOJ09DJG5uz157fx4jDy60gGXPNTuQQ8zzUTl2uGf4/haN8juzo9MUXGHvMrmd0LqMbeN/7XFUl56opa5rG8f3xbMINAOG6AYAxP5irfl0zcnof2bxf7wqGFdbCrV3zWGxa7mOO4UTWNYM4cGwmgLa9zBZqThc9Ddv7jyJCFHeLXmZ0YwPchu5mc/OGsfQR0f1GgBBArS5wjbu2dyLCdtVnEAHKqk4A5QS/YXMFq5p1pFzzcCEPhPdZUwGiAxoPGUPN74XnEAjrc/Ue13XC+RhGXNdlVXGzBzZWbItGni7WcrEqLBHgVXvHvIHjxfzGkbR182UOzj9X+zLV93O7Aq6AK+AKuAKugCvgCvxKBfwHVV8croAr4Aq4Aq6AK+AKuAI3WoHZdLwriorgifDAH67AC1AgjYfy7tu35bvf/JrMplO6F9HN25SVQk+4JEmqDty+B+fFUqTT10BU6CGF+5Jux96tCMfrjlG6iM4VwNJdJ4vVWs7OL+jmjIexZJm6ZsODva99RLG6RpsOkG3I89ZNIyOA4xRu3ViK9Zquzmyc0Z0Jh+58NpN4EElTbWWzupTlcil1oy5cQKt4NJVBnBIsIzZaoaKOgM5npdY8FwBwudkQGgJCA0imoxEBMHqD8TJoyJDkKJIsBcgUqcpSIab1B4O5JUmi3bcykLaqtVu47eRiuZDFdqnOTzpAMRJ1QzOO1wAzYSBrgxGNrZ26eDA6uI/83U9WgOjBGUq4bp24PK7FdOt063zzWKGjlxxWo565TuwRemObupO6EIljAGBz4tKNG3N84V0Lz6cjNQzkucxl896q4xijOvivda5G6xFWZ3aIXwbgVBDM9dp17GberDayazquKXYzJ7HMTk8kgju5w1LH8TRGnK5WvN7miL3APKYC1DANu+FAcK2rp5eS5rHk8xl2CGhYt05n74pG/DfiojWiOhyPIdjqcLY54wz3sdfccqGg1lzXcIvjuWGMYe1qpLjNeej/PYj7VmCsa4bPgg6NOtUBqhUEK/wOG4wQfc64cwPAGBtc7FgreNDZC6e1dRYfdjGHqQoueABsbk6wGPfgNl5utvLJ4yu5XBUv4F3MD8H7/le8R/8a1fHP1X6NYvupXAFXwBVwBVwBV8AVcAX+6Qr4D6r/dK38ma6AK+AKuAKugCvgCrgCX4IC0XCwYySvs98vQf3X85SAP2+dzuW9r70td2+dShwnChEA+Q6dZAbVeo8h+2J1IaqRUSOE+77X4BQFmAJMZJ+pujjropBosJMsjqUsC3l8cSFl0bDzVTtc4VJU8BjciYReiHk2uMnoXjp31RWKaNrRaESgOk4SWS7X0uxqmUwm0jWtnJ6cSJomMspzKVfncnV+JkVVy3g8lskol6JqZbNLGBe875DV6NsAfwHMirqWpi6l3m4JDpM4VTekwTK4fQGPETVcVmUP/IhxaeTdSdMoEKyamuAa10XQOEAvcMv+1MVmLU+vr3Sjh9pf1Q0dNMYBLV6bkJbQEjG+O0Jndt0GJ+dhOLkRymffQ+y47PKFC1gBq3qNDQCTMNomAAJxi5GGc5eOXHU97wj3tQ8Za4vzDgconhfWhN1KDB8mGDSoSWhuC8rssuxtjhRE6vLRHmjoRzhp3cE4BjYqMJ2a0BIQeCBwAJfFlmsguGLhxo3zXMbTI6wwc7nrJoPg3sZ5ME94ENLDp8yNETpmOHRx3ddPLiUeDmR+ey4S5wdzBXe3diTXRS1NVUmz6yTqQWzQT3XWh91P7Aze5yPjzjkIX9+D+eD8xe9w4Nq9EVzpwSmsa0Z10Y5l3dBQ1wD5La87JgRWYI+5gss3SxL2HeOhnco6x4y2xuYNxF9H6gTGxgdd4wr1VaOud8jzIBgj3fQaLQ939KPza/nk7FKqL9e1+nq+uX85V+Wfq305uvtZXQFXwBVwBVwBV8AVcAX+EQX8B1VfIq6AK+AKuAKugCvgCrgCN10BR783fYZeofEBVh4fzeTd+3fkrdNjmU7GdLSq47dltDDdkV3DTF+YCg0Hal+suRfhWoWrkG5As80CYCkwq/sS2xZdrNsNXb9pkhAErbdbglics212dMDSjYiTk1xZ5DDgnsG+AcYSzk9ouZM0iSRNcrlz55bcO53Lj37yM8GwAbXiLJbpZCrz2USiNJZiuZBidSV1WcrprVPJR5msFltZtZFUTUsHMGKwAbUwZoWwALetVBxrK21dEYJFcSYDaEY2NpAcEdJ0pQKMRYyuBkykY9Lcu8FdCgCcpKnG5GYpUKfIoCOsXKxXcrlcsxuZrkv8oiYWzauGZIOBwRjMzGyhPubqJbweWOcsAJx1NvfuXkJbsDl0+hrYxGvhqqWJthEUFZPH4jmMPzZnMAAznwO4qlHPTOxmRbC5lAFvGTMs0nQNwSZWF9aAsCtZL2QQIZIYTl64YhWWA2TGUUL4qPMd+onNXsvxDBn7zchky3Tm1cKxPBiwOxpzCFgeADXX0W4oo9FYAbUBdnXJ4qxc3Ywqxni1N1j1CL3FmsLQSrFcSVt3cnxnLrsBQDGtwoykTtKEDtuyrKQsSwPKEKiTiEtK7xGc89BBq8skbK7Y6X343KcVh07P3mFPwHro/tZ5Cg7mAHB7uGzwHc5euNIBuvEL6wf3cpLh99j6lDUaGusa177ZbLgJIE30+8Hti05kOPRDfDhhr70X0PNMxz2gMiBwJ9frQj749EwuFuvDbQqv0LuoD/U5BfxzNV8SroAr4Aq4Aq6AK+AKuAI3UgH/QfVGTosPyhVwBVwBV8AVcAVcAVfgQAEHwL9kOdyA2MtXbpEm0VBuHc3k/t1bcjyfyGQ0kixPJSIA1ujmJI5l2MFVCudrw55Z9sYChtaVbLdbAq/r5YpO3jhNJc9yOT2eS45uW+kk6SpqQ9dgU/dgC9AWYKgoS0YxA85VdUcAvHcZwxkKABcz6pmdoujUjRCbrJAMrlwMdzzKCDC/8d5XZTzO5Wc/+0A2VU0XY5JEhLnTUSaTyVhmkxn7gLcY8xBwsiEwvLpaSYM46CiSNIp53Yh8BplC5DT+jGvgCQEAUVoM0BgrHGckLjqQAaOzjO5IAk64SQET4SY2bQFNyZWHiNpNFH5aRDB0gZ7LspCr5UbW2406si1+1xAsYSmumQ+DhsH1qUkBwZWtDm2CbIuFJuxkb2vEGGR9hsF2QVxy0vftaq+rwUWDoNwkALin7bcCvK1gT0EhoCXgaoSeXrhBzV2M6x8wClgjkUN8ODYjECAbEFVXKuYutR5kBf04nwgiugH34ZjGnDSmnwJPQl8CaN2kANk0Lhnu1cZ6kdGXGouGNqtz9fABII7jNm3N9QZnvHbxwomtfbdtW0ldlVIVtcxOjxH4vW/zhZvWXOFc50WhQLmFbgDLLdeKurcVmvJ/cE33zvqwCWI/v8+/0YT5Vt3sWoI72xzWvD64qy2aOqyVAGZDZDvHEOGX9vZiEwYjtvE+gE0K5h5mh+92y+9l6OuONT66/6WrYe/45g4Dhdxo2OY827VjTT9druSDz85ksdxyjv3xSivgn6u90tPng3cFXAFXwBVwBVwBV+D1VcB/UH1959avzBVwBVwBV8AVcAVcgddFAf90/EucyTzNpKjKL3EEX/zUgE6zPJO375zIyclM8jwjSBtlmQJgAFHA1oF2tAJKwcVKEMp03k62m61cPD2TzXrNGOO61f5UOl/jRG4dHbNTODEAR8frriXchYs29MoyElgG0iBauUS3NUhd6M9Fl+4+rjY4IjUSeKg9pgTLAH6dTMdjuXf3toySTL7+3rvyf/3ffyPL1VbGeSrHx3MpK0Q7R3L71rHM5kcyiBK5WizpcLw6f0ogt9oUvD7GODNyeMBrB0QEwK4qHaNyNDiWgSMN1wFuWUQuOpXzPJfYoosRdw3Ha1OV2i1LJQMgE4lSQM7QkwoXr8JVuJGfXF/L9XJBGBncvGq7Vcdu/4Ap1uCZeUftLGz1Nbhrzzb4xoRoiw1W4Y3u4osW2b1/w9GuZERYB8MsdSHIhmaAenB8q9sZMcIAidCgC3AVmwfwfHYVN9KiB9qCj/F6QEoAQDxdO4IBx3ONJTcHcOgjNvMx54Xns/5cjomx4ApWwdvxtcP/2Ceot0hjaopzHUBT1UTnuCq3BNhxmptSetywNuh4lk6iJKOzVxO2BwT7kUVA837a7egCBjyFXhj3oMPGgyHXA93O7NRVOKpO6/BQiB1mC2tVl5o9D9dHmB9CoA/6gG1Nhk5iXdd7hzFeg00Q+B3wF89jrDnc0606oNlbDEe79S1XZSV1UxP8st/ajtnDaHYlW18yt4GE/mE4w7U7WAGwjhN30bIo5NNHT+TJxYrrnhtNvvjbnR/h16+Af67269fcz+gKuAKugCvgCrgCroAr8E9QwH9Q/SeI5E9xBVwBV8AVcAVcAVfAFfhSFfDPxL9E+QFP4ER9VR8ApyfTibx797YcHU0ljgF8EOs6lPFoRBgM6kKoB7SpFkor+YVbU52p5+dP5PLyTJqygWdVhjG6dUdy79apnBzNCNfgeA2uSkBPgOJNUUpR1tSQEbMJnIPqeMR/jMG1qR20TAdWbEkYCqgIGKxYCbyJsbaMMx5KWdeEZ2/fuyM/+N735Gp5LX/7t39H2Ix456/cvy/bcit5lhF0N03HMay2BTt/37l3T66uLmW9LaWsKyb4JowQFqnh2mXdbicAXwR35ojVtaAgFw902uJPGAuckegf3u0GkkRwBcPh28m2KKTYbiySGAZi9B3je9qRiwdgr3pNRa5Xa3l6dSnbsuI8cCwUyMZhzt8+6tcWJ6Fv6GkOJuGwdMPBCeZw2OBEDdHOkcJAJXR8aExy6MhF769+D2sFrlrAWs43YSsimOH+jfXa2AsLiKlzuZOWwF37fNV5zK0G0Jw9v9rXC02SOJMYLmCAQoPLiCOHCjgWXKnsoDXIGqLBFRDryqLz2cAsDks3rOlEZGoQ+PC+pisXmxMaQNtCkjjntXD9Rfs+Yzjhm7KWZJSzBzp4gOkSBjRlhy7usViqspAKzyfM72QHRzDILtaAQWB0WdOFa1BVx4T7wDS3e0JXx/66Qg90iHkO10sVGcusE3nYC8zvAfziHqQDG+AefdoA7vp8wFncv+HBObL3iBAljbnG+XE/I9o9AN5wLl2b6iAOBfYBcGt0tI6xqmt5cnEpV1dbud4UstqW/dy9qu+5b+C4/XO1N3DS/ZJdAVfAFXAFXAFXwBV4FRTwH1RfhVnyMboCroAr4Aq4Aq6AK/BmK+AA+DWb/0NI8jIvDa7Wo6OJfO2tu3IymcgALlpCH3X3zWdTydOULld2ulrnK9DUbtdInsR0L65W17K8vpSiWIvsIjmaHct0OpNxlhEgAfQqJNVu2XbXEAYv1xu6cDVaVoGUdpPuY3vjIYAwzwy+qe5bgj3ruwWSM1BF9+NwKGmWS103UlalvH3vrrz91j356c9+LlUNMNlKno/k/v23Jc0SmeS53H/7Lbm4uJBHj5/IYgUHcyNHs7nE0VCuL6+kFo3mDR3FAItgnSGuumXcsDo1GQlN97M+EsJsdTDjfGmSUhNEPOP4+DOdrnCWbjeyLbaS5hkdj3AyqwM29Nwq3rtaLuVysZAS3cPmDGacc9MQBAMvoqeZkNz0pCPWIqABgvsH3aoau3z4CIAUX1PAqW5cQkogVPQK8wUafdxDREZjY44ArDGXCsS1S9cilmO4m7XXV43LGmXNY9PWykGZi1RjpLn5wDy4Yb3o6/X46uztpBvoxgCCRYPyXE/WLKxDVrSKBw2ucKDSdarrjC9kf3BwnPZX2juRy2LDpwJGK7BHbHgnu7aT7WIhbd1KOh1LPh6bc9diok1HREhjLSA+vKqxAWDL83F9t43BdO3XBXzFOhmYG5tam1PeErwP3MDYnGD9zgbrdX50dg/nig7fXwKBOd/UVJ+/MynZSx0r2A2bMhj53bZSVgWjrK34uncfo/M4H+fcAME4afxua5rHYzew+dPDeAPo5troZFvV0tYNUwV+8eljuVoVL/Nt0Y/94hXwz9VevKZ+RFfAFXAFXAFXwBVwBVyBF6CA/6D6AkT0Q7gCroAr4Aq4Aq6AK+AKvFQFHAC/VHlfz4MD/pzMR/Lu23flZDojjKRDETAVMb1xJNPxiN237NQFaGOcrcYCDxHXW22tr1RZG2BSnmTWq6qwlb8YT6twF07HzXZLVy1ct9YUq3CKkEudmICw66KSPEnolKXTetdJh25go14dI6nNGcmIWYWGiKtFjPOq2Mj8aCpNs5N6u5EhHJdtS/B2/5378vbb92S73sh6uaTrd1uWdAgDDh7Njzju1fKabmKMAQAY4Bo6tZ12DSPCFwAMY08TdCULn08zrHUHB5dsnChExbWghxjaRnEkaZywW3mwa6UqN9QISgOuows5RBKHaODzyyu5uL7u+3/73lz2EYdY7p12JwO6GgQO7lAFuMbqlLU+A+F+WdCuOkaDn1mfbxxS3b3WBasdxgD9umbg3O1jpQ3QA35iLjSuWuOoobWORPt8CZDp/tXoaD5wTuuJBuBmdLTBYq4f/D8ASnQKw2EbY2NBLMMYusO9DXBKqsk/AuoDTBJPBwhpkJkAnEXBeuQQUa6gG1HfjdQV+qITibNMO40RU4yNBxv01nYSZ7GkkzHPTY0tUhk6ZtnINkQAWu9ks15Ky3VjEdp0Qquu0D7hujkAuAb+w5xCM8JzAnrVKjyCAzjcH9wowcuiJdpioy2mmvOq10sITOe2bhLYd/rqOPQ0AMCd1LXFtVsEuSZP6z0/Go/ofqcDnLHeQU+F7za5Om5brwT6dKxjM0PLSHdoen19LT/95EJK3qf+eEUU8M/VXpGJ8mG6Aq6AK+AKuAKugCvwpingP6i+aTPu1+sKuAKugCvgCrgCrsCrp4AD4F/jnAXo9Ws85Us51WScyze+ck9OZjOCMsAwQExQJrgO8ywlfKUr0Xp4+6jWrpVk2MrOnIoAfYx5NRcmABwBKZ2gCiHx/SSOZLXZSFGWPYCs4OyrG3OXwlWLSGAhqEU8NEDQdJQTrtJ1SBitMdBwLIdo2WBx1P+A2/exArrCpVnhnNGQjkxApdPTU5lMxnL+9FyaBg7nTmJAWTh101zm8yO5uLqUAXuAN5KmAJbaw0uwNRgyzjkaRHL29Al7oOMBYp7h3oXDGVHYkHPI10BT/aX64noAfQHDAKTxPMjf1qXs4D41OLcu1FlJ+LvrBHohEnexXhN0Krjcx04jkjrEPMONDD0AmrXPNyylff8qXw8Iaqne6ixF1Dc0tLeW4DxF5LDFgJtPNph1eeDgEge4BexUIKkdv3QAA/AbpAeYHSAimpBXHaV6LeHIug7UvatOX0JlbCio7bnKYs3QO5AkTrADQNq66AG8updjQlpELqu7XKWIAYB7Z7POrYLtoXTmOtch7N3KvFC7rgbwv0Ok+NSgMDYCqG7YUIDzsFcYX8OB4PbGnEcxHfIYG3uk4YivSqk2W/69oRN6D1xxSnYB9y5e/UOA1vgztNT45VbHjms0bRTQB/Ctc4DXYowE5Ywbtw0Y+1nnXcQw9mAzZhe3Hiu4hzljrcZ4M3Ib9ycBvI0P8dFJKuPJWNJU3e84X79Wnumo1uPT9c8e5PBPm84NNjR0dSOPz67k8fVKFuznfilvj37QF6uAf672YvX0o7kCroAr4Aq4Aq6AK+AKvCAF/AfVFySkH8YVcAVcAVfAFXAFXAFX4KUp4B+BvzRpX88DZ2kiX71/R96+dcpuUcDHEKMMYAW3Hp4Ddx57WQ3KAejR6dvVkmobr8RxTGjVsxogKHTj1rWRuR3hcp5mkucpXbyIvK3rlpHMZaX9pwCjgDktHL4AYziGufxC9DIhYdMRBGEgIZa4j/q16VLzoYLD4FzFVQBK37l9S1brtYwnMxmNcim2hSwXS0bbwsE8yhI6T4+OTmS1Xkm1LSTNc0bcMkjYYoGzNJXvv/++fPO99+QnP/u5fPjxx4yR/sZ735DJeCSr5UrOzp7IxeWlOj8tVjtERQMoAwLjnArGhupGRf8tYBp6hi0SebsuCA2hHfqCz6+uZb3d0q2sII1Xyt8B0xUEwkFc0kGc0nmsblsFgerWxkPhnvbsEtL2cc2Yj+CyxJhUz65D7LTGQvf0leBUX4/HAM3HkYFbfMF6fcPdpGPQaOchQbCus8NHcCUH+Ivv0/VLoKwO1xBdDT4bp6nk+USKoiAADn3Emuus4BXPgY6MU+4UsAIAB6AZYq8xHwzTti7l4MJlfzDGDpc1QC0c2nUpWaYxz9i8wHUc1Owjt1VnAP98lHMTwngylaZuZbstpGobaZta6nIr6A/mhgs6bi1a29YyFMXRw9wFoq+w2EC6+mZtKkJots25ufR5XW0rdVOrSz3JLB5c+33Zv4s1S/yrsesEvgbL+7jvsARCNzAc+oC01hGuc9UR5uZ5zmtHJzDeYzA/fM9hzLPuPggO4DAn3Jhgx+a2BAPLWAdXy5X8/LMnsliXr+eb9Ot1Vf652us1n341roAr4Aq4Aq6AK+AKvDYK+A+qr81U+oW4Aq6AK+AKuAKugCvw2ipw4wAwfogGCDnsQr1J6jOCtPtlQbc3aZQvZyx5HMndO7fk/t1TGSWpDGLtAQVsiuOhjEe5zCYKtJpK3aQtOlq7jjgImDEe7gSeQe1tVSiKR+gGpau3Q9RyZvimlVgGMhorBBoMtNezqhQAo2MYEJjnAhgy56yiO4A1kRpAFO5ggiuFnOwNDp3BfdOs6qbAk6Pq4SWihLMsIeaM44RuXVzncrHSmN0kptsYx4dLEbG25baUb3372/LZZ5/SoYtrBrBK0kx+97d/U/7FH/6QEO+zzx7Ip589kJOTU5nPp4wCfnz2RJ5cXMgnn3wq18uFOkktQhg9r4iVnk6nkuXQRCEx7hucB65ZQE/EAiNaGMy76WqCX8Av1Q39saqbXqdCsgCAEVN8sahlOhJJU4BOjeDtC2EJOYNNVF2qhoXpKj4IEVZIBxhI17d1MAdIGTp7NVeYUJeglCnB5iANUJJGVIBU6xZmT7CSRL2O5/8TXCGiOmoNwB+6lZGUPBRJxxOJk1iKzZpwlGlo4wAAIABJREFUMzxUGs27VogZS2TgnQByoM5swHc8FRsa0iyTolZXuM6LOqixKSHB+oW7vSylLgqp6lJ7gDFp5gzfA1i9VjygH9bbZDqmczwbjeTq6loW1yuJ4kTnuq00YvygA1iLePF6XROg39iwwXm09d33MONeGQDhBnewQX+MHpDYAHB4mW7+iPh8xI3jerHJQPuPNUYbEJjua94fyb7r+bl5CtHYuEfp1AXExr2CMVv0N7TN80xGoxHfSxjRbZBdNxdg0wPgs25I0V5w/bO9wYSlwnv04dMr+fmnT9Qp7o+brIB/rnaTZ8fH5gq4Aq6AK+AKuAKuwBusgP+g+gZPvl+6K+AKuAKugCvgCrgCr4gCN+7jb0b+xjG7UG/iA7CGLrU37DFKYrl3eix3b9+S8QhuSABUBcCAYLM8k9P5hKCWsbwEj+pEJSwDECKQApRDNLS5VKEj3LtdK9uikk1RKGyE25K4FS5gOHaHMp1NZTwaMcI4z+CsreR6cS2bYkvQWdPV2rGDGHAqMmhKqEkYrZ2jjJsNwDLwIUIk/R4djOacVPQ1MDMoMVgfRQwoRWi628lkPJY8y6QsC2nbHWOrN9uN3Dm9JZtiw9WCawSITNNMfvs3f0N++J//AbXBOReLpTx6+JjOXhwHDmZo9OjxE9msF/LRJw/kerHg8wGy4cydAFym6b5fFXCdzkeNTsbzCHabTspiKxfLlWxKwMlWiqqWgn9W6Nu2uN8CHR3IdtPIxaqVo1xkNIWecL/CcQspoZ/GVOtDHbkKYvWcmOfgIQ2bOQj2rD42OIoBF/fbKRSyandv6JPVBcJj2qTpUdBF/Ox/ciNSewCnKWKY1eqrALjBZgR9Oe7dEP2LpwzjATVUx2lj/bcBPHO0dp16PQCLPAf7aBUApwDDiP/OUvbNAjDqKxVQB3fqeDwhuNwullJt0ddcS5LkFo0NGK1R4aqRwkusMcZ9AzzDaU6wqT3Sq+VWe6wjXG/LTQeAwFzvoavXgK6C9473BF201lEcnO4h6rmPgO7DwdVpS6ewbc5BDzPOhzFi7cJN3kd2c5ODQnScS3u/oRu6jMMcWj9w8J8b2Oc9Qnc0Ngq0PA67xQ0Yw4k9m89klKZ0X9OpHTaP2AYGqm7uZ00msA5o21PATSG7Tlabrfzso8dyuXEX8A3/p8w/V7vhE+TDcwVcAVfAFXAFXAFX4E1VwH9QfVNn3q/bFXAFXAFXwBVwBVyBV0eBG0ky8aG9OhH9cRMUgLv3K3dO5d6tU/b7xqE/F047dOMmidyajuRoOiIkhEM1InwxZ2ockS0CPCIKFtxGAfCzDuDL64VstsVBNDSApjkr05Rxx4gcznP0C4usNxtZb1ayXK8ZGw0QhWhawN8kNkhEEImTw1SoYAzcEBAIAJHfs9RbuA+x8SA4ajW9Gs8ANDKAyDjjnQK/NOOfAehunZ7K/PhYHj54IKvVSo7nR7JYLuXOrVuyhSO0bRjBDEPiKB/Jb/3GDwiBkyxjvyuipC8vrmQ8zunyXK5W7Aiu20Yuzi9kud7K5dWlnD05o2s4BeRGBHGkUb/BRZng74RiCr0BBPE8wEHou9qg43ZHAMwI7QCJu4bQHj29bbOTJ1e11K3IPBWZH+FcicE0wFGGYnNp4lh1pe7bOMaZNQY4gHQAU8zLnhbv/zNZ4WDozlVwB7conLV6DoXvhHx0NWtEMeEwv6jfBdRlHDGgbIxxBoerrrmG3ciKmc0IyxeSgSJxGkCXUBQu6NbOqPNMN3KPgNV5DC3wizHQ3GwwZEw5xkYHq7l/NXRZNxZgjYxGY94TxXJF+EsgO0S3sMVih+7k0E1MB7F2YAMAq71bI5uha1mos5nXniac62K7kaqurBdaO4sJz60nOfRe02lMeVVfHuPAZc6OYTqwRYYhjhnP4XqLpGkxfjzn2QhvnRabOYO36jG36O3QlSzoJdZ7UU26e6cuNy7A1Uwgr05ojBdjms/nMptOtF/YblzdxGBd0HQqmws4XBs3qth9YsAYqQFPLxfy4cNzKRgd748bqoB/rnZDJ8aH5Qq4Aq6AK+AKuAKuwJuugP+g+qavAL9+V8AVcAVcAVfAFXAFbr4CNxIA33zZ3pwRgqHcu3UkX7l3V8Z5prBsKAqY4ICMI5mNc5nnmeSZdtMC4IDcwKWH6FcAKPwZbsYAxPpIXrWUElpdXS2kKEvGNsMtGw8HksT6unw0JgSqqkZGecZYX3SfVmUh6+1GNkVJCMz+YBnIJBsxqlndqB3hb3Ay7oYaiwtvYACJBJldKxXdmwpU++/ZdBN4oduY0G1Apy5gLRyYR/MjAupPPvtUttstz181tfz+7/2ufPjRx7JcLdixCwA3znP5wfe/J7/9mz/gceB8vr5a8JqzLJeT02PSSUAugKpNWcj5Bbp7N7K4XsgvfvELdYICwBv8xXXCGZrECtYwRkDUstwywhgR1Tj+xfVK1tuSOpdVrZ3IvUtUXZfr61KerBWEHqcDmR7HGn9sXbEKZ5WaU7emkarYSZINBDyTTm8DfYDxljK9j/s2aGjhzebsVUgnBhjVZaw6w0mrGD94hc3da6BR6bzOJcYJOMqeYDhK0YlsABjXSQdwF2KRNQI6Ai/GwHk90F3PS/jPeGZzr9JxCvivQBwOWPQxs4t5mLCPd48S7fWAylj/wyGdqzg/orlN9N5VvI+y5myo2RkbFQY73mPYbMC+bYuj1k0J6i7GvCJ6WtpOlusV51zd+ehiNvxKCIw1Am36ml+OVzfbaDx0MrReYzjN7RwAwCHGG/cMAa1BY74yDDa8LRps7/t++1jp/kaSwU6BLDdiUGMFxIh11vsOQDc4svcIHi7q+XwmSZxopLg5f9lpbf3Hmk6g7mOMdRjrhpD9RgncV/pe8eDsUh48vZbW/yW8qf+o+edqN3VmfFyugCvgCrgCroAr4Aq84Qr4D6pv+ALwy3cFXAFXwBVwBVwBV+AVUMA/9n4FJunLGiIA1K3jmdy/d1vm04mkBCtwHw4UACP+NonlaJzLOIklSxP2dGr/JrqSW/bSpnFKAAn3MIDu+eUFYQ0BH1yb0VDKspLz8wvZlpXUBDmd5FkiCeKlZ3MDuyJFXdMhSsbYogu4oJt1XZSyLbYEm8kwlnE+7qNuARMPI4EVZBpzMhgGCIauYMQVH4Irgsx+AhS6IX4XMBg6ZFkq0+lMJpOpbDZbubq+JFC7c/sO46D/i3/5x/LXf/0f5OrigqAO0HA0yuX3fud35Hd/6zdlsVzIeg1IK3Q2TqZTyccjKatSitWGzt3JdCKLxVoW6xW7gn/845+Ya/RwZSAqG12rgF0xu5jhoFxt1nJ9fk5ACJ1Xm1Ku14WsN1sC6hbXS2dpcA130pSNXC0KWZedjOOBHJ3GhOlwqyIqGse1QGS+lpHegIusCA7WWo36huMWkdhgsgTDwO7mZCXkhVvWBC4r5AYLr0HrmRVwMm55gPjpEMdMH/D+4gmbAQ21Mxbwj/ND56hFbwMmwgVrMdSYR4JWxn2LgPs3NdzmO8ZCD2NEUStQ5qYFi0Dm7gRzpSKSGPOvIcUaw6yR0frr8AMBuGsBV5lIzE5e68E22AlXM+PJ4cHmfYGOXXRrx5KkCec0bJpAty6PDlewDLixQOc9leV6ybhvupAPx913+SrcxkiHmDe8vsGmi4rx0+gUBtyOU3Rc91sk9FownwTJWMc6F+y1PrjSPqqbN9hegQDzD1fsoNOobo3Itnhwi4rX4GaF13rKRjddjJA0MNOeXziuLd69gaPd3PucEzs31hfmCdrokHRMHHe7Y4rAp4/O5emyOFxRX9Zbrp/3Hyrgn6v5qnAFXAFXwBVwBVwBV8AVuJEK+A+qN3JafFCugCvgCrgCroAr4Aq4AgcKPAOA1fT2Znbc+qp4VgF0zB7PJ4x9PppOCJjg4qXzNEK/LsDcULI0kjuzKUEtQMt4PLK4ZIVtcRJJlij4BZjB6+CAfHr+VC4vLmQ8nUkGd2/byfn1Fd2wcL3CWTnKE4LHUTaSoqokyzLZFujsVMfgAI7dupDTO/fkermUDz/8QIqilCRKZJyP1OnIuOlGNtsFIXKapDLKcj6HiAnjUesn3b/oEd47BVUTdVGGP8MFDHdib1yVPB/JbD6XCr26RSHZKCP0Pjm9LYMkkqePH8kakc5D7UzN8lz+s3/2u/K7v/EbkqDDV0TWq7VFXzcEZ4B+OB4I5ma7lsloItfLlfz8ww/l7wCA0WnMnlQFenD9RjFcponcvXtXZtMpATSckjg/QDCgMmKoF6utXC83UtQVQWXfkxqgeKOxyYtNIW0jcnScUihGLQ81bldTneGG1ZhiduNad7K6OQFVa6nLRrqaSc/SdgMZxANJRyDF4LU4CEhoQH0DqaqdpBnAZ9hsANgf4nu1yJXx1urT7kFwcLoeTBUH0cEFyy5gjUEGvGQXs50TYyeo3gmjrOEGHqbqICXADC5Vw7y4Dt24MJAoSdlXjgfhOwl4xMjvUDRMkIv5HEZ0ASOiG0Aca4iPrpOyLqVuKm6GULocSZZnXBt05GpGsrpdAUwBX2FjD9252JRggJQduq1eo8Zjd5wfgmkC6tCbay5tEamqrUil0eBRgk0cE4mzjBBdzb0DdeZizcmO4Jjw1yzyBN6WkY776dn7JXQ5YxOA9fGGfmSLU9fn6zhxnuCYtjuO19DUFSF4mueSpgnfU0IfNr/favw7HM6Z9WKrO1gd20gi+AeO5IE67PHe8enjC7neaHfzy3h4rcHnVtU/V/vc0vkLXQFXwBVwBVwBV8AVcAVepgL+g+rLVNeP7Qq4Aq6AK+AKuAKugCvwIhRwB/CLUPF1OsZAZJLFcu/0SE5PjtlXyxhmgCx0zgKKEfiJTLNUbk/GdAHHaSp5npvjUl20dAnb71E8kLos+ZwR3YUAggCzpRTbgvDm/PKK7l/EO2dZwm5hgGfNa44kTlJp6ob9wYBPAMCAnOl4TCfro0ePCDizOJOMcdM7KcqtbMutPH7ymH2teTaS6Xgis+mMcBAIEdHQ7P9FrDSyYA+ci5haAr/gR1S7ojR0ccLFrIAMoBpeRoBsQKrJZMxzfPbwIZ3QITMXL5/PpvLHP/zn8hvf/56cP72Qqm7k9q1TngHx0QBhAHFwdqL/FV29QGcY249/9lP5jz/6Ma9No3g1/hjg63g+k7fv3ZbjkxNZLVcyHmXSdDu6q4fSyma9lidnZ3J5fSWbspTFeiubUrtc9+5adXrudtCi0T7nKFEvJlylQ+25rZpW2kavP2LisnU+AxbiC+iQreAUBjAW6aqdumxbwFL06O4kzvEaEal3EtJ+B8lAkjzh9Yco7uC4xbH2VbEW03xw72n37h4Qt/yLXVvomyZw1p5ezrXFQus8IzJaZGAx1ljvAWgCQjNUmtrsCLKH6ALmtQwZAR0PsDEikhKR2K12UWdxInGi7mXQzQBTGc8sIkejsRRVKSVh/v45xnwVOxtUxXm5+YCu5n13sm7awfWoo5rr0KTSWt8Qya3Oesy3Omvx96F0bSl1sdZI63wsaT7tnbeBU+PacZ+0uAYC4B37msMjfPjBdWIvev73AIDVJQyoj1WpUeeqo54Drl5cJd3fnCDr9gYYH480Uh6bT2yNcI2xrFhd19Ad52ptQwf+zh5lOsMDAN//04f3m/Ora/nk8bVsK41E98eNUcA/V7sxU+EDcQVcAVfAFXAFXAFXwBU4VMB/UPX14Aq4Aq6AK+AKuAKugCtw0xVwAHzTZ+jXOD64c4+nI3nrzokczWfsuB0O0f86IHAJIA7wFf28d4+mMk60nxRAKMtHhC/ASoxo7R2hcPZ1dP/Cpbq6viaomR4dSYTOVhnIarWS88tLdvm2u5aOPURGw0H85OGnjFk+PrlLV+lgEMlqu5Zo18lqvZLVBpG3OzpKgW9SHBOsrutktVxKURZSFFt29A6iRI6O5jLKc2msFxVAqwFMRo/oLwFEhKOEUqEvFdeGbtsdY6O1Z3hAZ+aeUMIhiV5VjZsewu0IPaIhwfqf/OG/kO9//3uE2Q8ePJTlci2jyUjunJ6QRBZlRXB9fHQsy9WSYwfI/ev/8Lfy6OxMOjhZG+1AxQPj++pXviLjcc4xAJ/+9//2f5b/7X/9X2RTbGUymcnxdC7ZKJWLi3N5+OBTefLkTM4vr2VdNFLTlQp4qCHG2sfaSdNo3y6uT2N3EYEN53XFPmY8NClYITmv1a4Z8BhfZCfrIJKu2UlTQy+UPPdKMf23rQH+lJPH6OVNh5JOEhnEOpf9wVk+a65UOmEtjNogaB8NTS4e3KeA0ACf+judzNaPS5doC4CoydQA+6COgLp6YXpEOt+tC3jXaRwxrrMD6B0MJc9nHMssHcnpeCr1riHIXFUVxw+HPPlu2FDAPl+RNE5kPpnIxXJJuMvvK7fWzmpqb7HRFg+9Q0uxdd9y7pW6Uns4hOEy55IEtMVNZ+tWz63fUxAMwWnJl7oqJElSibMJJwBuX32evh5jRRcwkL7O+R7+Ph/vvHcAh3PpPPF11umsvc7mKN4NJMYaIZRW9EuUO+CV6r1npd34OjYgoJt5kmSSZik3TKg7Wu9jzBXuF65kdj531Blfh+NX7xfVVV3BO/aJPzq7lI+fLPke4o8bo4B/rnZjpsIH4gq4Aq6AK+AKuAKugCtwqID/oOrrwRVwBVwBV8AVcAVcAVfgpivgAPjLmqFDy9yXNYaD8wLnzPNU7t+7JcenRzJOs77nF7DFWkc1AhZAaziU+SSTu0fHjCuuG3XPTqdjOh4ZcWtxuQAvAMbI3QVUbspKqmJLlx8gGqJ0EXd8tbyWJWAuu0hjHguAZru8Yvz06a1bMtihs7SVJbptr66kqippAW4JlxCviwjchu5UACt0qGIgRVUQ1uZxIuPxWGN0D5yVhLl1y+eo5VLFMa+k9p9aH2noeWWPKJ2YcI4qKCQsfjaHmMeBOxQPJPfevXNH/ss/+iP56lff1V7TPJdiu5XVZiOXV9cyHY9lOhkT+G6qguA8z8fywUcfy0/+/qfs7wWM5bVWcPDC0bqT//F/+rcyzVP5y7/8C4Ku3/+935MPf/ELguSj6ZTR06e3TjmvAHxwVn784Qfy9z/7QH7+4JFsS6AvQDuNDw7AlOM2x6nyQKWwAI2AxnA4BzcyoWsIGt5hrcDNrH2yBPRNTfCHjl0kEjdFrY25ur9AuhLAeEDAh80CjD+m41ydsIxAbhXyDQH16OLexyFDB8WmChPVtBtGZX3AfD02HgQXN8avllmMs8L3ITpcv9gAMbSuWju28uiwMrBedpLGY94jWZTQ9Yt1flmsqTXjigE+D5zlGs0MqDyUmHA9krLtZDjYN+pi+DV0p3M4rC1dl3QDN+q05/XRzWuwFky31b7pEM2NDQPqWIc7WLuK1QWMSWioaxwlMkwTRrxjvhWSH0JjVjSDjj+zxiPEg/OWOXDXGpB9/q0tuIC1S1jvMzitsQtgQAe3zjWJM9zbNt4GjnNsPLHNGHCIjxgtn0gUA64D/uI9qKPTH458vmtBHzijZcc4bcZ9Y91SA3XO62aRVs7Or+Xjx1cwpPvj5ijgn6vdnLnwkbgCroAr4Aq4Aq6AK+AKHCjgP6j6cnAFXAFXwBVwBVwBV8AVuOkK+EfdX9YM8b8WrKT2yxqDnReQbj7K5J07p3J0eiRZnmrkMwCYRdWS+hJw7giB0GX6lbu3GcMKty6gESHwrmPPLuGKRa4GJzC6OeHYI8RrakJLwJh4qK99yK7aDXWJ05gxyux53bUyywGDd1J1rayWa7p6AX8BSQE78Xrk3mJBb7ZbybKRTMYTdckCJrGUtpUd3MzW20rnH7tL1alIJgWHKIAaeWBwFgJ0tlK16n8E6MOYgTqt+pTXQggcXJsGg6EDopQTA4mY8ju3b8mf/PEfyTe/8Q2ZTCYyjIeyWW+la3eyWq/l8dljSdJM2l0j3/zae7IutvLRx5/K5eWV/OKDDwjLGYMNx2Nd8xrR2Xz/nXdUT8Ivde2mcSTv3H9brq+vJYcrMhow0hvgLIlixkGfn1/IBx9/Jk8uLqXAsSt0A6vzNzhm4Q0GfFfQqNHB2iuLSOiacwqIBgcm1o0iV+2LBuQ/hJ+HgFjhtQJsRgFHiQwABPXV/RiUgBqb5xyp8xrHpuOYzFCdsQpF1WIcwCiBP+eiI6wOjlmyRnM8h+hkdaGSDnL8BKHMVFb0q4ZvOKQVXGOjAZzlMWAuICqeFwEsRnQS0z1vj9BbDBAJZzTjw2UgoyyTZVn2rcYYA3/BpGsAnG/W/Tu2Ol51w4FeTnD3Bs6s3cYdu4QxdqwVXDvmNDzatuZ1wG0MuYeJ9m7jgHs3vB4f8xphhJGue33oyQ//IdGIZ319uA59P1A9+nus0fcIHAPR4gmBu4J+Htlej40lcJzjJOiGztKMDl9eb9txswiSAqATXgPoDue9uo3tOJw+/TvWACLnQ2Q44qdxPY/Pr+WTs2t3AH/J/x49d3r/XO1mzYePxhVwBVwBV8AVcAVcAVeg/287l8IVcAVcAVfAFXAFXAFXwBW42Qo4AL7Z8/PSR4fo1ZPZmM7fo9nUujLVCQn4SxBD9yKciABtO4naVu6dzOnEvHfnjkEc6d2zcPTt+z7tWEO4WHPCmiSOpakr6ZqWbj9Aqs1qLY8enxHkEuKkMZ2BgDzo/S2rmqAXEAtwCWAOf1bgF6J1tT8YeAtxtnTmti1hEJgieoFhOjwEYOpyVceosawePPHcXSfbqmA5rHoGAf4UhoH+QSfAI/xCf6y6TfeJxXgF+5DZ5aos42g+lz/4Z78vv/PbvyW379yik7Yua469qmt5/PiMR0jTWJbLlcgwltVqKZvNRn70k5/2zlycBw7gpqokRWfyOJdvv/dt+W/+9E/lz//8z+UXH31Id/bxbCp5nsl6vZa6LqVpSzk9PpXZ9Eg2ZSEPHp3JZrWVxWpFZ3W1LWS1WWrMNIApQaJet15deNtQ+IgHAfCukdqcpk3bETDDjUlkfuB+1Xhf61Y2hyeOjzmNJNa46ZD5bM/jSQjy+QediRC9HbpiEVMcel4HCj8PHdlYF2Vd0enNeGRzsxMWMt56x/VSVuqmRRcwYDQBMzcJAFSqk1uN0CDBO8Y7E44O4TZXoIlHlKpDlW2/BjOxXvSlCpShEYAxrl/d1MFFGxy9Rr1x//H76lQmY8Xr4SLGBgqOT7uA8VAddPOBumphsVYgG+4hRpbb/QMATOetQem9QxivQUcvNoTs54XzbfBWQarOGHuScS1YO/xddSOox3eD0xvn7aC4rie4vRP2he8jpxmrLthg0Ml6tZAsy7nZBJqpa1gIgPE7Y8YBgqOIjmu6qxkrPSA85hjoFlcAjPsMUdJhrpAi8Oh8IQ8vVgr//XFTFHAAfFNmwsfhCrgCroAr4Aq4Aq6AK/CMAv6Dqi8IV8AVcAVcAVfAFXAFXIGbroAD4Js+Qy9xfIC/p0djeffeHUYEJ0mscbvWnUpQRdOj4jI6eWUnx+NMjsZj2Va13L1ziw5HQJWiqghh0iTR+NkBYooBhzTmNU0AbgCBImkbjYHORmNio81mLQ8fPZb1ZqPR04j/HQykDm5XRhBbNLGZMTUaV6FXXRZSAw73rk0g16HGNtONupMJXINDdIhah2uAcaZxiMgNfaJgUzg2nl9UJWEW8B2Bl/pGFZTjehBNbaC07zvFCBC3TN2C73Ug0+lUvv3Nb7Gz95vf+rrMZjNBxC0c0oB8V9cLKctSIZ6InJ09lapp5OnFuXzwiw97YM2+16ZlLzLOORmP5E//638t//rf/A/yZ//H/y4f/uzn8smjxzKfTeT2rWO5urziecajnDHdW7qnWzqpC5xvEMnZ0zOJ01TOHz0m+N4WW/YAw1GrbsqwIA1zI9PaIK3Cb43XhSs4Bqgbxr1TNUDdHuOGCO4OXcGKD+me1UVn/7cH59qHq9HAXJsaWE1QzY7poZ5Pv2cz37tkFbAC6CvEhxMVschwAysgHcJhXgEAa4w19jsMY4ui7oE0Yom1/xdnx3DZORvF6nrtdlzruPYY9wHmnwOySGo9O03UjCWGc5XrQzcP6L2m0dRYZZZizQ0YBMR01uLFCsyhF1zHuC6iVHMDA6Tiz1i7z7hw2bm9o8sbHdh9FDVBsrlxe0htoPwA/qr3W/VvAaVD7Dkio7lJwHp8CbR1rIT7BNB2LyBSm1BcITFjwtkXjo0V+D14v1UjaLpcXMl0PmO6gMZ8awoBgbrdWgC+cAbDIYz3GG5a6RDtXmmsPDe1KFDnfYOoeIPuq20hn5xdyWJdvcR3XD/051DAP1f7HKL5S1wBV8AVcAVcAVfAFXAFXr4C/oPqy9fYz+AKuAKugCvgCrgCroAr8MUUcAD8xfR7ZV+dx5GcHE/lnXu3ZDaeSpZo/Cofwa3JnlzE36Jjt5NpkkmeJXI6mRDgAG7NZ1NCXULcbcEI4BGdvoBTCoYBNQnFYu1TBZkqq5U8fvxYJpO53Dq5TRDz8PFjubi4ZJwrY6XhcK0RdbzvRT10dDat9v8CqAEAA+ioHXioDkFgWoIwdU4SPrO7tqE7kEAIUc7PdPYqcNJIY30dIBXduW2tNl/AuhbwFRpofyvjoHlsRY8WIG2YOEBgdQPPZkfy/fffl9u3b0uWo2s5kuPjI0nTRMZ5zsheOKGPj47kRz/+CY+1XK/lwaNH8vjhI6nrRqEnwTt6gCvqh+t7/zvfkf/u3/y3stxu5G/+6t/Jxw8eyfHJjDqVVUVollsnbVk3CkR3QvA+nc3l4vypXF9dy3w2k+1mI48vzuRqsST8RsQ2HaN9CzDgLBzQFvfLtWP6dNori7/B+4k4ZGrFGGkwVxxH50bjnAFTdc4YIU0WGtZjuM2009cWKZ2aIU4cMHFIZ6j2AhPGHjiVg8M2OGTpjgV4NmKKc3fokK130sBJHDi0AU5dVgC/CqQ5VsJfXJMQ+AJlOeZ0AAAgAElEQVTX4/oIvuH8xX1hrlOuPOPa5L8N4GRHR6wez0A6+7b319hvRgg2d649rHmFqrrBYt+DfHDJvQNere2h2hrj0xjmbVHwROyEJqgOjlyNuMaL6KRV7y5d7g26gg3Us8LXNndw8wTcuAcAmG5jgGzEXVvfsV6vdSpbT7NukFB98b8AanWqFSCvV9eSJJlMRmMZRBr1PYQzGXHuwSQ9HNJxDUgc+qIZlW5wfGBwHtcbdMW6hhP44notHz06l7J2/+8N+0fNP1e7YRPiw3EFXAFXwBVwBVwBV8AVCP9F6kq4Aq6AK+AKuAKugCvgCrgCN1sBB8A3e35eyuhGaSLvnMzl9r1bMhnlhCZkuAZkCLYM2AGQVFVJoHLv+FhGdAlHBMEAlaMs5/eA89Afu90WhLcjHDeJ6coFbAH8BZQFfNlWW9lsV1JsC8nSkRwfnxJoPn16zphjhcdwD7f7iFeDNjgWvw5wA2AHh6MxG0Y5h+5SRuZqNCyhHyGvwqSmqeieZJTsMH62c9QImvavqkOygVOxbelsBeQiHG5xnEYjgYeJdsPamDlpff/oHoCFmNzJeCr3335HprMpIe9oNFIINxjI22/dY2xzlqWEsH/17/9GZrM5YeXZ4yfy0cef8BqDrqGnly7HrpWv3H9H/tW/+q/o6v2z//MvCLjzScb+X2grLUCpgm/2FgPaiRA4Z1lG6LteLiXNcsY3L9dL+eiTT2RTlM/oiNegERYPbQXW4xzC9N3O5gdQFEAUa4qYVIFkeKDrmEAbIBDOTVqKzfmr9lmLCjYnNc3BA+ng/sbKo4sXUFTXrbpzg6MWY9JuWID8sMbZO0xXM2Cg+lrprG2wriyieQjnuo2jz/VWWEvHMB3a6i5nzPgwloTnR5nukN3M7PhNcH8p1tV7ZSc7zQvXTRch5hrHIwRVzs3u4QPncejWJdo2Fs7eaoO7BN+hVtyiyNX9i/5mAG91s2N8uBexhnCfEf4abO/d6wa3bSS2cUJhamzXCPM3u4EBZLGWMA905+omCsZAW6d2cGcPI72vAI7VsawOYDpz7cG/B/e8RUQXxVrqqpQszWUynds9a7HO/Xyg3xqx4/H+feBgwwIh+ME7qr5XYE9HJ08vFvLhw3OpbYPHS3nj9YN+HgUcAH8e1fw1roAr4Aq4Aq6AK+AKuAIvXQH/QfWlS+wncAVcAVfAFXAFXAFXwBX4ggo4AP6CAr5KL8d/oExHidy/dSq3b53IaJKzv1SdmZodq0AIXZwaPwz4i4hh8KssigkSj49OZDYZE9Qi7pkvFSEkhMtU+2tT9s7uzJUL4IRzAc5cXl/I1eJK0jST+exIoiiWsihltVppLK91h+LPARQ+0+VKV2Gn8Jcw0QAfOz2FXaEAUOh7RWw0HcAGwtTZ22ofqLkeFcxa96pNqMYdW2eqAWBGHFtkrParEj/KYJhoHLF1n7Kn1Tp/A7BW56hCQPTvfufb36FuRVlRx+l4JLdv3ZLZdEJwfnR8JMvVWj797KEcHR1JWZXy5OypPHj4UHtcG4XSoesU84S45pPjE/njP/xDQsf/+P/+SM6v4KgeSsZ52klb1wYWNcoablJoolHV2mBbFJWUZSUnpyc87yeffSbnl1dSN5V24cLrDEBLTAcIi4eFLvduagWBWDvQiZsMotTU3cc44wsAsfiFR4gOx/ExIMyT4l+LZQ7+WLrTlagOA9gNzmuDoAp8LXK5h9NhkwDc3QqAeV7EEhvAxPVwkwGjiw2Qmu9ZAamODW5jjlvLkSWJUhknGftssTlgvVjKrtkxUhtf42uSiDHpAMCAxsNIo48VoisgVqBroJm/W+S13WiMiu6vTFcuXfYA3wcAmL3N1vNLBTH/TaNu7tBNzZ5te17/ZqZ/D+tVgTSi1pEEoJA9dPfuQbQeP5yHa8vgL46Dexw9w7tB6FLe+5zR28t5susK16tjsBnqWrr81UE/79MKwtixoQOx5nBfY7y969der/DcXOXBsU4ZsX47WSw3BMDLrUdA35R/0/DvR1GU/rnaTZkQH4cr4Aq4Aq6AK+AKuAKuwDMK+A+qviBcAVfAFXAFXAFXwBVwBW66Ag6Ab/oMvaDxAewej3O5f/dYTo+OJRvlEiWxRt1apyi7dwliWgPAiD6GM1NdjtvtRib5WN6++7YczacENnD7Ag5ty5IOYEayAqB1gH4aiwvAgz8DFgMAr4u1LBYLQjftv+0If+FaBaAK4DUAoUMwRNceXbihC5XoSOGWQbt8NJb5/Eg267WsVgv9+kCB3jNpzwGWkZppVLWVmprqahkkbD6IoQ49qwB1jH4GgLY4YnUb22sIGPF9BdmAYHgcz4/l/e98V46Pj6XuWnb+bjZbOZrP5fbpiXzlnXdkNp/I9WIpT548Jcyu6kqurxdyfn5BuBi6kbW7Vl2kq81K0jiR99//nnzt3a9KPsrkz/7iL6WjS7rlPECDLE2Y5rxFbDaO1dS8fszPOEP89E6Wq5VMplMZj8fy6cOH8vT8Kecf7mlrflWXrkFbBWnqEMWD7liAXQOBcOVG5pRWuI4xK5RTJ6Y6eLWi1TywBPNqFd2nQeu19l5OQuuBOr1D/LDBfMZDw2164PvUtRT6ePfrgdAwuEWti/fw1tN1o89XzKmQ37Kq+dQkTmWc5oz13q5WslkspSvtHHZJSRZJioj0NCGkh/UeMiBO+fnzqSN6784NWgXnbNgdoaAW0FYhPkdqugalAiSm1ubO5ZAskr2P2+4T4C3qmhHeep1c40OAYN0IwTlvNco6PKgMY70V9HKDAnqZ6ajvGP19uDkC388zdF8bQD7oSu4BsMViD6x7ezwe7QEwzg2wbs5fBei6mQVzH96LzEjOmUPEtG4o6eukpShq+ejhU3lyvX5B77h+mC+qAFIkttvCP1f7okL6610BV8AVcAVcAVfAFXAFXooC/oPqS5HVD+oKuAKugCvgCrgCroAr8AIVcAD8AsW8qYcC5D2eT+Wrd0/l+HguWQJHonZnKvSyvk9wHsDCtlGwN9ROWzhI4RBebpZyZ34q8+mxnJ4eEe7B6ds1DZ2igyRlDy4BqME0wEn0zgIuAjYBAI/HuVxfXsswVhCzWK5ls90Q/tK5R0i1jxQ+dCgq6MX3AjBSgB1AI+YAsBGuWcQiq6sYrlXtTVX+Z0QxgMQAITuFzwRbBEuKGYOr0eikft+ukdHPAQDb2BU6tVK3LeEZ/ky/rMUAz6Zzefut+4Srt2+fygBxvFUtVVkTHk4mI+oFRzCc0deLhSyXK3n85ExWqw1BGiKbA2ALoHBbbKSpaknSTL7/ve/J/Xfekr/6d/+eTmnMUdA/RYz3YCDr9Ya6M066a7kmpnmGFlbZFFvGeM+PTuRqcS1nT5/I5cUFobH2w5qM4boQx4xe5A6R353EcSaIgN7PHdtd7RZRsKtM1SAdHcDPOlE7dDTj+Id9wH0nr/XVIuY7RBoTSpo31dZJAJV6qkP4+/zdqmBUd0DAAW8x0nC9cl7NuWoubu0t1rHTZDsYSjxMJI1TAs319UKqVUlbr8mlncGRSJRGkowyxpAPEvQFp+okP/gEQXULjmgFu2HtBl9zry30CRHTHJCWNAd998+nCnq3W7c1nop79Hn3bVAnosPaDsjYbX0t+5UHQ6nL5hkhee8aIueGEjiruWkDOrbs7w3x3txoEiWSpdoNHu77AIODtrFtcuBYhkNuYNA4eaJp5fDmog73NmGzvY8wthoQGlHnSAUArIdT2NIOoF1TNfLhg6fy6HJ1U9/G39Rx+edqb+rM+3W7Aq6AK+AKuAKugCtwwxXwH1Rv+AT58FwBV8AVcAVcAVfAFXAFQsCuK/E6KzCf5PLu/Xty5/hI0jSRJI4IYtgLam45tqmiU7cpQS/V1Qeoh2jbJKKLdFNs5Ltf/yaB1XQyJozJs0w2K7h5RaJkJGUDt625B9H9ir5ZgBv2zmr36ChLpSrRwzuQ9WYj18sV/84IXsa3GgC2fNlD0IU/w5UcImixguHwBeQJMdHBOXgIlAC+0DWL7xH0Bbh2ACL3EBnnt7GY85G4Eq+lezBSZ2kPADUuW/tODQju0Lfamsl1R5BJUL3bMab5u995n45NuG8BgjEg6IN424vzc4LyETp5y8I6giP58d//PTuWw3nhvoaeAWxut1u6dDHO2XxOtzacwwTQBrkRycznDwaMyK7KsgdlOP8UfcSgoACVUSRHJyeMm35yfi6PHj2SBebaoJveM+bSJRhE7ys0xuEBULEdAH9RuMeHMtg+XphfIjTczyHnkf8bCjzkz7pTlcozGtoihxkvPBgIA8HpJA6R4LoxIJBVHpU67COQFeArOA7D2/9B12E4D69Waa9FVgdgjU5b3E8aWQ3w2W5LaYpOc50Jqc2zjHrgeCDpONf11LWSjEYSp1lo/n2mk3rvsN7L1+eim/oYeYC4HF8PgMP1KkwO1xruJ2zuUJX/YfxymGKGfD+b2M3nNzvA/k6Q8H64QYPOX7qhFepCv6qppKsRH76THaB3iITmhhDEwgPkWjfwQfR6eA9K46HE5trFNcSRAvo0jiVJUl4vnPR06dunMLw2m2usS8wLNiiU5ZZCQi/ERfMeimPeqx8/eCoPzpev8z8Fr+K1+edqr+Ks+ZhdAVfAFXAFXAFXwBV4AxTwH1TfgEn2S3QFXAFXwBVwBVwBV+AVV8AdwK/4BAZv3q+6DACRr751R955646MAZrioaQALhblClACfIlfTVtKXZXa9dnUBKVDdLcCaDW1ZEks3/ra1/m1yUgBMCBh21QEL81OpKpb/g64gtdF6BO2js8AZmNz3sE1vFisehCJ8zHCFSnKfYTss/9ZFQAw4BO7U+E6te7fQwBMmHcQK4u/N12t182oaEA5dUEbwrRY6VYdjgTA6oDGQwOKNcYZUb+AWBg/IpTh5MTACaIZexvtI6X3pax02WLco2wsd+7elcl0JvP5TOI4kbbpJAKUH0QymY6k3JaMhQZ0n0wm7ND98OOPeT486KeFCxLRx9BNNNK52KykAVSMUsnSVMazmY4f7uq2le1mQyCMvtQKzu2yfMYBmsUp53U6zqlVnOeSZSN5+vSpPH56JtdXF7wG7ZtVt3fQUKG8PQjfFLjDYanuVQWzDGXeaQdsgNcKDq17Fs+jo3MgiTluw2HDGgqvxd/79QXH+q6VhtBWNxIACoZzaMD5Ycy0umrpTO17doO7XMcGoE21SXA18poglRZbLlR11WKc+HOLa+NuAAWQNdyvAI7GodU4K9kE+g6laWtJskzS8ZSjs/boZ9KldWwm9HPv2PZV1fIgvjlENj8zITZ6rlE7F7UxIP7MewjuD7v1glubaFf3TjDiuW2hD653PwrOIcAu73m8pzT8hQ0k3AhCMKzuXYBf7cbWuQKo7XuLrYcZ157FkcD9S/AP7e2eT7OU9wa+rn3P+nrOm8W9HyYK7Bq8r2EcWI86P9hokY4A30WePLmSz54spLJ7/hX/p+F1Gb5/rva6zKRfhyvgCrgCroAr4Aq4Aq+ZAv6D6ms2oX45roAr4Aq4Aq6AK+AKvIYKOAB+DSf18JLG40y++e59uXfrmK48xA3DQUfYwl8tYRD8k3DHEXwCoAAAI4bW4G0yGMjd09tycnREYPUHP/wT+bv/56+lAyAbKLwBdKkZA9zJAJCHbkhAHnVOIsoV4BHnq+pCVqutbMtK4Eotq5rRztZm2jsyA4RSwKWAsG4A+XScgJo9HgvOx+A2PXA2YoyIQo7jlK+BMzaCkzcwTAOAIe4XOmjfqx6UfmACo0RG2UiqpqZ7GbApAsiK1AWMYyZpKmVZSAvXIx8DaeqSeiBCl9oM0YecyHgylqOjYzqpozjhNR4fHbFbFVqcnT8hSIdL+JPPHpjb8sCxSQerngWwsrAobbiwcfzpZEZIjOulSxbx3ogrTmJZrpaMgU7gIjb/KeAv4nFn06m0dS3ZaCSjyViePj2XJxdPZY2uZhwL12swMABRdcf2RJhuXIim8b7a+6vAUTWBYzY4uQEX6Xa1/9/D5IP45wBpe1hrvbcBAHOjQtdK1QE46uDoyjZ3+HCAtbjvyeVwu53UXcN5U+gfgDHmE2ta1xc005jm/X/mB7A8sD5cumUND6vbVmTXdNIU6GBmODoJL56e5LHEeSJpnkoSZ9LFce8QVx2V5hJ49ze0tS9bN7LCUtPysMPYZjO8LkxLcOqGKPSweSBstuASN4AaQPfByTmK/aYKka7BfQGXszrKAVZDHzUuHqAbkJfnO3Bic+MI5oEF5DoH2MjRH18F5/sBNpBkeN8ieVYnPTZa4H0FG1rg3lXPsYJpvP9gYwPd94TLwQ3eIiqA92Bw7+P9AGPXaHQ46QdycbmWs+WGx/F/HG/EP47+udqNmAYfhCvgCrgCroAr4Aq4Aq7A8wr4D6q+JlwBV8AVcAVcAVfAFXAFbroC/hn3TZ+hzzk+QNfj6VjeundH7p4eS54iKlWjUEP0LFyhdVNIMowkiUSaBpBQe1kBWeBGHSIidQCwKXICN2nTyumtO/LW174ui6tLuv80OtmA2w5OW4VuAGAALgRDhEGxjGwcn3z8ER2wZd0wYnhbFH2vLWAbQRKBKkCRQkO4ORViwumHOOWWAId9n8H9eGhCPQDBgakBHGFs6L0lQAbwOvgvN7oH21batlagGyWEXgqEBtTxeD4n5P3o008JjxJ0JOMCO5HxeEL4hGhluHUZLwxLKDmZRVcT3CV0IAOkwi09pBtSO5Jv37ot0+lMxlnOa16v14S7Z0/OOTZcL56rncI6+AAjAWeL7dbmbyBZBgdvxr9DO+jMiN5MITVgOHTAWAmG44hu48loJNvNVuI0kdFkJOfnl7Ittrwu9AajBTbgWivOVQhnxF7BGyC6RnPrGK2s1dY0naXm1PzHlvk/gL94ndlqGQ/M7md1+CJWu8J1McJcXbpBL6xpDKd/bl0TACu4BahGFHXDudHq27CgtLP4GSDbrzXcVwPGFIf7q+fEWGNNK3VZSls3ImCO9Y7x59PTuXzrW9+WTx89FGwVGACEUqoQL67u2L4v+cDhi/OFnuxD3S3dm5Czh9VhfYduboPKPYCFc9YizXU+9jD2l80LI7vN/asS4FwGdSlZR3COR5LEdAMzHltN4Arhh9Y8jveKRueojwm3k2JDSRQNGPWsp1GIDtdwluaEyGYs1w0m0VDKppMN4uQBdw8/keFATRO8VxE8dwTPfP8wveDuR5x0sV3K1aqURYlNAP/Y6vzV3w8A+vMf4Y1/pX+u9sYvARfAFXAFXAFXwBVwBVyBm6mA/6B6M+fFR+UKuAKugCvgCrgCroArsFfgC3y07TLeVAUAQu6eHrH3dzIdo86VgAWQkl2hZCmtbDZLiYatjBBpLB2jjNUtCAcwvH0DGSYxXz+WnTz57IG0g1Z++Af/XCan9zTeNUQkw+EISrxDDO9O6rohoAIQw3nhA4RTEzBylMXy6aefEq4CFldVLVVd07kXXtOPl924yjkBYtBTTCDGvl2Fv4cg7Pk52ff0KmwMvaQEyB0ArcbuEgiZo7K23lx8D0AIj3VVEzjNpzMZ5SNGJy82K54/jRN2Kk8mY4JWRDerw1rdpIC3OA6uYxhjDiK6G5sGcNQgFtymgLuDnbx9646cHN+WJE/l9PiYEBj6/PSnP7e4awX5BHjmcFRIiFjeRlbLFaEjrhEaQ3d1Ttd8PlyT1IJXtiPYxXgAojH/aZ5xPewaHFFkGMVS4jldS3AOiIw/66uDo1fhb9BYIaZGKwcIpizVIDCHrk70X5ZA/MvA2SEEpqvUYoHh3oW7HN+H47cB1EXssJ0bZw1x5SFOWX/XDl7EluN4Uay92Ops1khqdYJjHcd0blPzABANv1NnfI8QGD3RBpwNiuL8uJ/K7VaqVck/A8B/5zvflpOTY/nRz37GblzMhwaPW6y26XO4pp93IIfI5PCagxzoHqhqzPKB+9ogbO8IZhcwYpgN/PLesu5j3hP62v08aikwIHCIfMZGBo2HVqcujqXR7EM65OEyT7D+jYzjPaEdYOPBThDN/Ms+PMH7SBIP2VlOMG0R8aM8p2Nbvfm2gWOA2PlIirqVbYk0AV3/ffey6NwF0BveAwHdsYmFEBj3exTTlY17pijW8vMHF7Laol368z0cAH8+3Q5e5Z+rfWEJ/QCugCvgCrgCroAr4Aq4Ai9DAf9B9WWo6sd0BVwBV8AVcAVcAVfAFXiRCnzez7Vf5Bj8WC9QAfRl3rt9Iu++c0/mkxGBGIAT4GwEVyNADhx6dSlNvZERrL9qqyMA1OhadfQBzqZJIpMsk+vHj2VXbWU8yeUH3/uBRLNTgha4WtHpGUAQQGKIg0Y/KBytYD6IlAbgyvJUxlkm69VaFuuVVFXLCGjAmobx0ebOO3AEwpUKSrjrtBtW4Cw1uKruYwVXh7AxSEoAbFG/wwigRyOAMW51EeNrOKg6WgGytpu1du0OhnQa4hirshKAp+PZTEajEQH3Z2dndCMCbrHzGHG0La6n6fuAAxCFkxEgjKAQTuIsZW/sar3hdaurUruHkySR9957T37w3fdlU1VycXFFsPvJxx9L1VQKyQ04EowDdjXQzrSEJnUjdVVLNh738A7HB9zFr+urS/YC43rroqZcqrP2uwJ2E5rGMd2cOraOYLUqK0ZgB7conq8sVteBriPr0uW8KBzlg45xnZO9M1jh3qEV+/B7fBknWDtgD4Ekxo+1SpxrgK+qKml3DfUFvKYDWG2/FgFtMNSgJ0CxngDP0zEG53KH9md0YQ8RQxy6f8OlGJRkzzXWuTp2NWZa47DRXYvNFjVhv0ix2khXd/LWW/fl7t3b2BEgv/j4A41aN/d0MB3rZg27HwjU9z3CYX0HAExHMDRgx3LYzKCaBwAcNjnozaJH6CE8x6lzFjYuPO/IDX/H9aGzmr3VCaKfE+ta1mvEPRAcxeoUHxLQ08lLwq5TfQiUOX8WKc7Qa/t+miC2fvD/sfdmv5Jl6XXfd06cIaY75FRZ1VXV1dUTB3FqkpYp0SRsw6IGA4RlwQQE2QIkwE/2swAD/g/sRz/5xX4yDAkSbMmWSAKEHigKFCVSpNnsgdVDdVd3TZmVmXeKiDNFGGutb5+ILHaju1ldldMX1dmZeW/EOWevvU/cm/e311rWYXOER8QfLRd8LSPVucFC9xwSDLZ5aVvDBgvcg3ByYwOJR3OzTxoubyikvu4M0dPsO/akgiyzqqqtqkuu4dffvGNvvXcxdoH/EN+q41DfnwLxc7XvT6d4VigQCoQCoUAoEAqEAqHAR6xAfKP6EQsepwsFQoFQIBQIBUKBUCAU+IEVCAD8A0v2eL4AAGgxreyl2zft9nM3bDqvrcgzwl9CVffLARChNXNRZbbp1vsI3gxQckYgmOJy0bULUEl4trq0ooULdGUvfeqnLJ8e2bpp5BpGzy+duoLGjD5GbHRR2OnJqV1enluz2QgqFrkt65ltmsbun50Lwg5b9voSgnpf6NhRnIpm3aHLZlZCRECmP+tSTLNDOJmZdZvGqroeIeghdNJxBE7xoONzJ5iUICujgNFZDNdmgW7cI5vNF7Zer+3egzO6XAH5EryDVoBJgGnQgiZdRkkXVlSKwzW/dsQzw4e72jS2adsxAns6nVo1qWy5WNinPv0pe+72Lbt/dmZf+Pyf0HnctO0YDcyeWJI8gGA5gPEY2p6Rw3kJ+AoQCig2GOAoI5L7jpsDCL4wd7xuAEzYNHdW5IDamNucc0LI7K5OubW939gdzopGFuwXv0uQV07NHHSPmwt0ntS9vIOL1EG8IqH399dDgDC5eX2wAr4CraMzGCnc6NzFtQIY5nC9AzrKecp16jHRnG/fZKDmaT0UNy5wy+5nrA1IAriNnms4i71TGDBftm44f+VSTdcsLeUw3jQbvrYuK8LG0+WxvXDzNmnug9W53b3/gLoDlmJMhOFjnLaDXynq9mTNOQFmuvDR3SoADU0RrU44nqC0b+4YX+RvC7xOWYDlqMUmADqfda+N4NvPRQAMdy82U4iYC6ri/QbjhfsfjnLMj7aGpEXBKHkvONb7DF3S+lC6Vxh6nWWMj54UPg8d5lVAdz6d8fNY04TA6P3tGoNz3wD8Xef9fQwN3NrtFB2rEus/vc9gvjCfeI+qqpK/8PjGt9+xbwcAfpRf9OLnao9S/Th3KBAKhAKhQCgQCoQCocB3VSC+UY3FEQqEAqFAKBAKhAKhQCjwuCsQAPhxn6Hv4/rKSW43jxf24gu37drJsVWVoBtgDB2uDlTybLB5NbHpxKyeGF11hjhihzSIKUYdJ4gMeAnwDVyhgDjZZmXTFpHRmV175cdsV1TWIBYZDlLGCau/FnAsgSe8tp5VjG1GzDA7gScTq+iWnRBqAlq2jYBRcpQSCBLMKooWvxOQwa0niyoBVwJUyZl4+PufcZA6nEty8rne90v3IOGXIosBgfZgVXAQAHjwsmCAqXQ9gFJEWg7j4N4lS0P88S632axkxDGjnvMd2CphJOOed1t29Pa7nV2tVozCBoibTefsEp7N5nZ8fGzPP3/bZvOpvfanX7EHDx4Q4BJwMmZaEdOY6xEK4vgYU6PIZ8wnQFlRlLbarBnh3APwYcwDgr7l+NYvuVjZBVwCnuqftYTtBKAD4XHTbdxJCWiLuYBruGK3LZ2XHv2dAK0QYHJiAgAT5QvkMypY8JfOW//zCHbHQt29axjXdAiAAQYZJ+7wHi53jCuflISUvB5sbuB/8Hai21WwEw5sjJPQ1nt2iwJrwN20vn0i26JfuB/hd8l47YI64VoRj52cvzhO0zbqWcZGiumMzlJAz2vHp3b95JRxw+/cu2tXm0ZrOcNcpq0aCbxydUkf30zgLF3rzrtrx3vBXb10MY/vHYoMx+YOrft9xDRvJ8L6TB3Efs+lNf3+e4vw27UfL8jn9vCMmDLogjFyY4KvTwBzrDsETwgAACAASURBVEW8jzA2Gu5pzEdyziO6nE7kzArXVfHPmNuW7zeL6Xy0MGPe0/rEOXZwxtOBrtGnjQvJYYzjJNezxpj6ygGcS/5KkdXQ8Btv3bFv3znne1A8HokC8XO1RyJ7nDQUCAVCgVAgFAgFQoFQ4HspEN+ofi+F4vOhQCgQCoQCoUAoEAqEAo9agQDAj3oGPuD5AURuXzti3+/x0cLQ/5t6fFM8shy9ZvOqYCz0bmitb65sUk6tmi69p5YYSMDMe4BTn2jbbGxaFjbrN7bZXNqn/sLPsTcV/b9wtSLGGPHSgCcAonAdAwYD4hwRSJfWNmu7vLggkAZBqqrKVquV9a0clYCwAHr4HS5XPE8wyl2IdFPCLQznoT5G8OiORXbJHkBeRT8L6D0MhiH4/p9q+FzbtXLV5jZ2yaZpIdAjsN0RmjJSGw5HOFkdFiliOCecqqvaFvMl4e31ayf283/xL9mDB/dttV7ZH/7+7zF6+TBaN0fsMk6cZbbeNHQD10VFAHzt+g27cfOGLZYzArDz8ws7Ozu3tmnk4m07xjwD9iYgDsgpuLyzFmARuqCTtihsXs+p74PzM9u0+JzibwmAEeDsbm6gLrjHEYObHLOM4HW3tOYIvcGYM+A7zVUxAQAGZEQsOKKXidhGuEoIy80IiACG61Q9sYDAeB7dxzuPPd66s1cG0H2EtE8MwfJB1DKmtHF3rvSV7xQR0HAzMzKbsNEdyOip3mFOBbXZjUzHqtYLAHBdF3T/JscvtESUM9YKNAAAhitcoBwQE+ORC7tdr9kxDSAO4FmWM94jE0YLm926dtNOlnN7++5da7qOIJ/bGzwem6vUwTfXekKa7pRNEBfPY6T2+2Kf02aABEK1+UKAn8/3PmwAWDmJ3VXsrvo0p9+pXztdF/qOAWAxlyOsp9sbvb2FlXS8+5ym+xh/5ZrTOuiwO4IJAJ31HWKb95HuRVXyWFvEsZvZpt1YXVU2raZpWIT0jJmnKxke6p3tvoPLO91zKTWA4+ekSdsMf0OHM2LaEelOZzccwO/am3cBgONL5Qf8UvXnfXn8XO3Pq1y8LhQIBUKBUCAUCAVCgVDgQ1UgvlH9UOWNg4cCoUAoEAqEAqFAKBAK/BAUiJ9q/xBEfFSHAHw5PV7YKx9/3q4vFmPHrDpM4eslw7Bigp7azOq6ttl0Zn3fWL85IwCez08YmStgOqFbFA9CwV1Gt2fXdHY8n1mV57aYz2xSlgRk6w7g0WwCF/F2sOlM0ayAkgSHWU4AjNjX7dAxjrkFpAN861s+p103IkKEdRNeS7NpvEd3a61HDwMWChztCJj3Y9THwZH0OIC73p+aYnkNFk53eAIIFpOSMOxqfUUgCqpUFQ49xyxi9cUCkcktKNDcoOcXUcFFwejYsioJpvB3QK/5dGG3nnvO/rt/8D/a87dv22tf/hP75//o/7Df+Z1/NUZXAzTlcDkCPAKk7Xb24OyKUdzoXoZ+12/etE988hW7+84de/PNNwl/AWJ53rJQxHfXUw/089IFmaKth8G6Bp3BO8uK3MqqsqEb7Pz8nKAez0vxz5CN4KusxmOgsxUuTLwerm5FNStiGZsCsI4YWeywkj25hO6HczAoetndxel8UBT6sS8WHcNwiBIkKnKbPl12xcJxqj8nyKg59C5gRoYjuhtA19exuz8ZfY15LhT9rJ5Xoj5eYctOY20ySI5VPJ+bDDC3DkwRH4zochyW8dcecYzjA+7uxO/ViwsgP/TWbVq6ucsq51xiYwD0mSCSmx26cAWrX3rv3vUIbI9sxjiTYxcQnwwyAeDU30t3LKKutUFC+x5SLPPBOxPXMLqMdX+nzRK4lsM7J8Fhudjh+pbT/jA6G88HLJ8D0KbIeH/fSPOkjRM4kdbCftOD5ir5nAesKdxLWMeM7tZ84AEAzPXlmz42m43N53O6iikFu6cxT7gObDjZw3rUemN9HQLwMap6jP82ywbfoDDGUWMyja5kjOH1N9+xt+9dBgB+VF/kDt/QH901xJlDgVAgFAgFQoFQIBQIBUKBP6NAAOBYFKFAKBAKhAKhQCgQCoQCj7sCAYAf9xn6LtcH+HttObOPf+y2LU+WVsO96ZBN8AqQRg49/MOE0ctVzcha2/XWdRvLsglhI8ASom3ltk3MBs5FuSWrPLNpVVqZ53Z0NJdTdIfYZJEvgDVEJDOyFd2acIYCthWFLRZz67uOLr+6Rhz0YFfthpARx26bVqDP+2gBhBhxDCDUD+wGhvsUHbl93xG2EhYq8NihLACiHMEYUw6Q/RB04t/kfnRohOsuHBq1bWNr7+CFWxSAScbfBK9w+d5z6vMhtCSYhedV05mVVc1j4hpv3bxlN67ftP/+H/wP9uXP/6H97m//lt29e8f+5PNf4BEAYKFjWZSWFernBXA8v1zZYn5EED2ppnbj1i06ib/+ta/Z+Zm6lAnlAKgmcCyqr3Qxn/PjcE+vNhtrmlY9sF1vm/Xa4DSGNoTXbSvQhs5ZjxAebCunKiCxbwggFC0AybejUxLawwmNvtW+b4VaCSwLQkKC2R3imAWjcQ7ooa5XuSuJHL33F/rhecO29TnFmoJP10Ey5oGE1aHveD8cgkXBZKwdjFkPOYRxTTinrkFubqxrXDfcv6l7GtpXU3ec4litXNVy/2J8uH8A5Y0R2og/N7qUzZq+pc5dszWgSSwrLh0/f13WVpXV6DAGrO07ueTzqnLEJVduims/vO0VK+1RzRhZ4qcJZBIAq/dXMHn/6nHzg/f0Hrrkk06MeYcmnAu5wvFIAPgwxhufw30O+CuHvUA8zNvqfhZzpSvYPzc68H1Dxgi12bEM1y82MSj6eez1NiM4x0YHxsH3va1XV3Z0csK54KEYs46Y74KbRxJUxsXgrUmR4gkC4/Pq+tZ7gz7HzRF4f/T16e8qig/PMvv6t96xOw9WI5R+Qr9cPMmXHT9Xe5JnL649FAgFQoFQIBQIBUKBp1iB+Eb1KZ7cGFooEAqEAqFAKBAKhAJPiQIBgB+TidyDmu99QYBVN0+O7Pnnrtnx0ZJwrzhwSdLtW8H1KNDFgFM8x7t3AVQIfAdFF8tN5/DXI5oFogBGzI7qyhbT2upyYrNpLcfqQW/s6JBlvOxgfb8lmEw0CMALUBWvB/TadHBHwlWY0V2Mz8PdRwC23REKA+bRzYp4aETEdp1tNo0+5hIJNgl6ASIhlldRzHKiCvQI4BHUAlI5HUsuQ/XNbnlNV2v02iIqu7ICoJLxxorIPYyRfv8M0bGKvtOqtuV8yTFeP71pf/mXf9le/dQn7Xf+5W/avfvv2b/7/T8Q6MUxAY/hcoTLFnHZDtsBJG/euGXz2cIsK6ya1XRI3n/wwM4R3exdyofXgGs9Ojq2+bTitb53/56t6awWKL66vGTPMyKIBQrh6HVYSMewg066IOUkVVTwlvAUogA64rUjAIbbGP3Hvl6g1d5dagTqLRzCvvkAn6sQmcw+Yu9t9Wjjfuhs2HYcUp5h7gSqCfig1mE/cRq4Q1ECTV4i1gDWDOKCPdaXUFrzOMLp1PXLzQDqYoYbfVpVNqnkdqYTvUEsM+LJ5Q7GHCG2HLqwr7nv6EzGel1tVoYUaxjT2ajNDRhYVwD0BV3zGDvvcV+9OC83DsxmvLa9Q/bh6OfR6ezrVqna+8hnMVURYUW3a80nJ3ByFyf36+F5CGnh4M9zQt303H2ktHqfCfgBzg09uYXVtXqVtTEA8Bd9vvsY6NQ/vAfA+9XKrm8HwfjogI0k6KvudK+n2HesEGxGQJQ0RoeND227saPjE0WFE4Rr4wc3pEzy0VmMKPpsok0V6d6F1912AsBJA2jL+mmHvdiakH6Ig7sTegIAv3e2lvs6Ho9Cgfi52qNQPc4ZCoQCoUAoEAqEAqFAKPA9FYhvVL+nRPGEUCAUCAVCgVAgFAgFQoFHrED8WPsRT0A6PcHboXXvO1xXnplNp7VdPz2xT778vAAZHZXerQrXHJyMBK0e9epOSDjpZnVNqAE37bA1uhaJP7wvdw+LZAIk2Mx2tixzO13M7PZzz9l6vbbjk2NbX60cquUEZnBYAtpu6DwVxAKIAgBzX6OVpQAjAC3gL+ANnKqgLgDSOWJ8u85WqzUdt4p9Ru9vz+hdQGn8GUAYsE9OQi3h5B4krEzdsPhEtneFHnaqJjBEiIW+3L6z86sra9rBZnVl8wquzVLRzz4Xh/BM6jhkxufhkp5O7drpdcLbn/rcz9qP/+RP2Ve//CXb9iv7jd/4dTu7uCSUyinsBOxs7B1FPDcOCafo537yp+lqfPfuPbt3cU54jg5hdCavVlfj9RCmAXDzOgQAQex7uFM5sbKLbvC6TcPobmgP8EzXJVzAhGRbjwoX8IY7mS93EAxACIdk0rnfDTZ43HJycyaHrl6HeOWemiK+lyp5xHTtEdligLpuQFvAVq0brCXv1PU4a25gYHyznN3jPKYZcLAvANzSdQzan2Vw9GojxIQx0ECYvq65/jR/w9Bxrgk16Sid2LYHjIRGcLPDSe9O4knONQ5HKp6PCGkA5Kqo6Z7tm7U1rV6DbGi43o+OFrxH1fOrzQSpW3fmAPjwdh83gxw4fd//dnC4IcFv3wPn7v5tPTmi0709Ql4CdvWFIykAABj3puLUtXEgbQzAubHJAHNXlQWd6nih1olSBhJgT9dJMK9FMa5FhlAP+8hrfBqK0D2N6GzGTft9Tdhc8hce69WK8zFfLn0tuN/XHfipUxrXMZ/NudkF7xPt0NGxvttibA8DYC1yjVk92HICp/cu3BffePOOvXe2+Z7vzY/Jl5Gn8TLi52pP46zGmEKBUCAUCAVCgVAgFHgKFIhvVJ+CSYwhhAKhQCgQCoQCoUAo8JQrEAD4CZlg9MqeLBd288apferjr9hsXjNSWFxO/aYAOQDA6i71yFy4HwGJJ7nVZcn+VvS5AkYBAqYHgWhCi4RzAsNwAF+blXa0mNlnPvMZe/udt+3FF1+0d996mwQGPbpw4KnXF6BW0cb4BWcfAA6Og8hg9JjC0QdgNKs9WniX04ncb7eETACc5+cX/Dvdh7vBENHctq1VANjoTwVIA2zre8IqOv08ujZd9xjhzLzcvWeYXa0EQoLH6ViAS4xObuVqRf9tXU8F8tglq4jc/eOAzgHe247g6WPPv2A/9bn/wH7iZ37CvvHVN+z4+rH98//rH9o3v/FNQ90orhcPuloB0sjSMsZz4/HiCx+zn/qJn7C3371rr3/zW3Z+cWnL+cLWm7Vdrq4Iy+SghFt635eqS0szKPjGzle6J9d2ebUmAAZYpjuSLmDphmcCrSb3L3U9GGnJTQbJtbtV1HKWooZ9sTgQ5yoi4ETEsnpdGffMjl+sF4FUwUEBXXxu7KxG/HNy/DqEBoiTYxxrXDHjHK1HDuPvfA7Ot+sIuOUSVfQ0XgfACVc6IaePTi5oJDWjg1lueM6NO6EJJwF69VH+P16PdZ4cvBiUS++91OqzZecw3d3q/+0AOdmZDdesxytbZnMA4Ml3dgAf3pvjdHynTSK+FLmmfbW/H/zy4wd9w4i/Zqw07nEH5Igdf//zoCvGCvA7gyOX7yW6J+gApyYe/Y0dKu9/HHQ3E+5qv4VAr0NmRLxj4wc3NGBNO4zFZggC4J3Z1eqSoH0+W9KBDFB72GfMqmHfQFFPp+MaAePH5hEcHx3ZnEmZmpNvev/2QCcwhjYh4Mc1vvH2Pbt7vub7ZTweiQLxc7VHInucNBQIBUKBUCAUCAVCgVDgeykQ36h+L4Xi86FAKBAKhAKhQCgQCoQCj1qB+Kn2o56B7+P8gGY3r53Y7RvX7OToyH7005+1e2f3GStMkME+29wKArID+MtYVhBGRTYDktCF6L2X6dSHzl987BB0Ag5dm5d2crSwW889Z1dXV3Z8fGLN1ZrweT5fsHcWgBbOYqAVQJvDWFtE526aFYGRYpW3VlcFna3FBLHFAkJ4nJ9d2NnFBT+Gfs/t0DIeGteMrlIDpHJnK18DiNsPhDwAmp5IrKfkgtqM0cXvvtpTzyi0A2gGeOrQawuw1w+22aCPFm7rqU3KgmOCDnoc/DMvuRsdRqJP+T/6pV+2X/jFX7Z33/62XbvxvP2b3/kt+53f/m2+ct9J6i5WRP/SBQm4KVj5Yz/6Wcvywu7cuUcYdrneUCf0n6J7lk5nh6w4Jl3jB/HAY4QtPwa4a9asN3Z5dWVlPVUHbinNoRnBKlygPjL2rcK1i8N6fzR6kRUvDCTqPa3cYIBYXbknU+wvx0M4v7XVuiGMrSutv0TaNFZcWYrtVWwyXaMOfwllcfXuBIfjGA8AYDqEHXCn3lm+HueFM3mcFzmMsSECIBZudMDndK4Ugy0ATC+rPu9rJx0GfdSMw85z9R8zajxTf3OWEy5ys8RoukYPsHppAZNxX2JtAgALiKONVhh6Wk/pTn7/Q9HP6vWlM9YXUNp2QBO5/yU5hpMbO22CSLHPclsfOG/ZQS3XPNceB7plxDWc/Ok9IJ0bEBxjRww8QDABMLu+0eOtzSfacaJ7bXxocftt4+uUmy7k/OUKRQoAOr+hCxzpvsZw/LoqrSoqant1dWnrzaXlWWknx+rIxpwqVhuGejjHcz4fCxpQmXHrSCAgeN5awxQBsxx93gebQtL1KtYe1wxXutbkG2/ft7vnVwGAv4+vUx/SU+Lnah+SsHHYUCAUCAVCgVAgFAgFQoEPpkB8o/rB9ItXhwKhQCgQCoQCoUAoEAp8+AoEAP7wNf5AZwA8un6Kvt8bdjSfMcb5xrXrdnZ5sXfwosdzItAFgJMYDOATHgnoAsbBEad4VppPR0CTIFKKpk0XDTh463hh106WchJnmc0XCxualucBAEY372pzxW7UejqzqpoSxvDwcPaWhb399ltWIE76ZGkTdsFOrCzRqQon4cAIWIAmgGSASThzd3B09p2trq7kysQxCWLdk4kLgDPXO40J2FK3LaOgBZncL2rZoG5bwB+4RQEtk7EPILjl+dE13PJzAHxlBeAlwCUol1CpjqwqWv1eVzP7m//l37IbN27Yya0X7I//8N/Yv/yNX/dY7AN3pl4hAJYScnc7xtZ+7IUXCE+bdavrzAAvC7s8PycIZ/RycnOmufUuXc9Q1tQRptLiye5UzE1VTxlZzBjo7Y5ucAKx0Q+ZXqr1kXqJMefJOSunrQNJgnUfiV8Du5sHuLY7W69bOoFnswmd31qYmAM5RvdgUrG/aQ0yqpmbFtx1PcZ8y5lcFLW7Pz32GsOkG3prwMSIZvbLp9ObsLasCAPTPSEHvMaCR3KT4tzQGBsq1H2r3mO6YCt1LANW4j6Dox5wFmAR3biQm13W/VZu5UJOeKwfrjrORc/XwIGNY83mc19XGushQB3vyQPAf7g54/0AeLzXyVoFOQWFteYPI50xbFwDITvhOzZn5OyxFiSXNowKpxt2Z3NEo09rvg/gNcm1v3dk+2aLw9hnt0dzRgh3tQFFiQMZI8Jx32GhpI0ZxNVwi5eV1XiPMFP8+fqS9zoi1mvAakRS8x4tra7VpYy5T3PCqG5uEjGrHfzLya9NH9JID9x7WKM4F4A+joFdAd986z1798FFAOAP9FXsA704fq72geSLF4cCoUAoEAqEAqFAKBAKfFgKxDeqH5aycdxQIBQIBUKBUCAUCAVCgR+WAgGAf1hKfgjHgev0xsnSnr913RaLOZ2EcL0BniJOGJAVEIcOTrgcJ4KkI0QaQYzDNQeGxH4OPwiRCEAQrQzQtYdQigc2e+m5a3Y0m1pe4BwFo5i3XavYaUY9D3Z+ccaY4ul8YWVZC4hlGeHR/QcP2EN7/WROCFnWFbtZAYLxAIwR/N3YZr1iNLAgJdy4G1tdXdoE8b0OoFN/L9mVsp75+qFTr+0+6hYjFYyjexUO5OR03XlstCNQyNDB/du0tt40PA56Yata40AsrHTd63vYcYrPIcL6P/srv2L/8V/5G/alL3/e/tk//of24Oz8YQen6545lMPkCbQBbM3t+skpwdgFe5AHwl98/Ori0lZrRNEO8k763BKpsjt1D7P2SxE5zIM1bWPrdk0w3zTop933+RJjp2OJ+urlXizLEXP8cPt6vDPje5WjC6gJhyzc2TgWen8xF4DYmHs8s/RYckJWukShYZoJOYMJP8UqR52xvhLwxLMBePttz9jxnHHFmVzdjIjG5xBNrb5gXB+TijlAOHIrRmDrvIqoBohUXLVvDCCA9T0R7prFfYXP49qns5lcuYDY2x3vOZwPIJ3xybudrdeNdejYhosabmu4UkvBYtwrdJg3rXUOgecOgNOcjUDWryPNK126759jB8NjZ7AfZL/+Hbq6S1yd2u4E3mZ878AD7wGDKR4Z6w3Ry4y2JihVPHM3dFYWEzuez+myTX3lWPMjlNayGh8phjytJ5wO16DlBSCOe19wHcBVUeD+huRO9WklANxjXQ2KZeb7XQ5nrzZNLJdLm80WvjlEx8Ymkk3TWMPYbXSjw9/tXcU5UgO0CQTXyIhwjAObBQCI/b0Ac/3GO+/Z2+/pHo7HI1Egfq72SGSPk4YCoUAoEAqEAqFAKBAKfC8F4hvV76VQfD4UCAVCgVAgFAgFQoFQ4FErEAD4Uc/Adzk/oA7g70u3r9tivhgdiui+ZKypAzm8fAJYUqinVv27ghro1h0dsOi+JexK4as6Mf207AEF6BIUEajR0ijyzF64eWonixkh4HI+J7Bx/yufw/7cq0sCv2o6Zc8srhE0r2M89Mpm05kVZW5d3xHkAphlNiHkBEBGPHTXrK3vGgLgfILuYLPNam1XVxfuqEQnaEGItgOPJLiUuxEAFe5fOkEZkywwSIi1GywnOEpwE1oojlfR08RABHmIsWZXqwEulYrndfdvmipF88ohS5es96BCzL/+q3/TXvz4K/ab/88/sTfffHvsKQbUJbjdqq9W8FiwCueF3tdPrhFoQZOL9YqQKwc8nJSCcOhR5pzqvzRHHOrBOkowlWHRfccO5aZvebxNK8hGKO72Zzo6HQSnf8Qml6/is+GQ3f/zNoFEau/xunRyYy4d0vXdYGcXPdfc0SyzstLapF8amuWHUd4agft2uR59ZY4a6xlysWLzAHqM6T7O1GWNVYD/T47u3a7T9CDWmRsnanbyJljKJObRWbyHezgzng+ASJ2wqYIdzVh7AqNyV3vscCFIjfMAhPdwFWM+GaNNjytd2OznxqYIywiq4RrGc6eLuWvrbmd3VXO83n3skzM69/W5h9+6/8zfUx+wO405Tw5/dc+iXhuaCVTDbc85oFZw10JfAWSsT/Tv9ujgrWe2nM0JW/Ef3zc8UBlofGzW5X2Rgr/diXyYRsC4Z1yDNmLQjX4Ah3HskpqnOHldP+7lbIe+8Jz3O9bxYnls05mc1Mkdn9zLmw4wXvM74XwixUBj18YJ9UAnh7Y2KchFjHV2vl7bV751x9pu35f+mH7JeFovK36u9rTObIwrFAgFQoFQIBQIBUKBJ1yB+Eb1CZ/AuPxQIBQIBUKBUCAUCAWeAQUCAD+Gkwy4dHq0tI8/f8uOl3NCmRQPCwCcFxNvd9XFFw6AGQE9magr1521hD6Z4OPY/0ugKaAG+uFtqwcRrDru6dHCbpwe25THA2yZMIIaUA9AiC7LfCLg2guywEGomN29kxR/HfrWZrOprdYXhESTYkoABJg7IHIVMbPbXpZNXC8A3dYIL9frjbspJ9Z0LaFQhlhdwieP/yUA3sfcEhY5Ft0hNnmrGNsUbcw4Wpx7C0es+mPRG9oRIu9doYihTbHBe6clyKJcpoTDQMCIrM1yu37zum2zjI5dVqBiHF1LMApAyTjeA3gHaAodMGezekY4CE1XzUbAOsusJhROYDt1/so5nIKlEzJNxwbc5fVtB2u6xtqusTwrGLfLdFvCU0euvr64FpJbGpDaATsdwKKpfu2pTxa1rTvG7GL+8EtdumZ929l7F3Dlmi0rs8U8t6oqx2Vx2BGdum6xfngeCOLXzzjnzHt5R6ey+nEF6+DcVoQw3b+Twvq+se1OjlZcOyPHC21MwN9HLbeKfpYbVZsl8DnGCGM9jq+fWI1oZHe1k927+51R0Wa2WTdjryw6m3HZpXdyM0I7z7g+ylIx6m3X24PLS97HXJW8H7Ga5TBPTmBom1zASlNOoPzhNy6t7cM1oc8fgt+9Mzg9Vxsh8LrUecs+X9zH1cSqspYrG3B927OHGnM7ny+5EQOuWYxpAAx3p3V6n9rfZ/4+4+8Ie0C7sx3uWQfAcvULxqZ1CACM9xONQ+se11FOdjavattiF0g+scXxie5rrEU6q9H5qzXKtYkFjwj5ndzhWvU4HmC9Yt9x/+PjyRHPucf8laV96fW37P75Varafgy/YjzVlxQ/V3uqpzcGFwqEAqFAKBAKhAKhwJOrQHyj+uTOXVx5KBAKhAKhQCgQCoQCz4oCAYAfs5nGPyKOFzP7+Iu37drxkSJJHU7ROelxxMmzmGJmEc8K5y96LAEuAD0ANQAhCUnd/fvQcOGm9A5QPWsfbwxn363TIztZ1AJLu50hjhVRzICVTdMy7hc9uenBKFXC4oxdvqlXNQG1q8t3rGmv7Hh507JyRgckIJDsiAkAAdyptxPjXq021g8CzXBjIp553TR2BG3YrSoADNcu+1wzgW7BIoBEfd4ydc/iA3AhJ+cq3IFN2/F86n3VLYHjIXaWoK+sxrHgc9B8C5BLA7KcjoRHyXHqbt+emg+WY/7IxHPL+Ac9BHDlSiQ4h26dHLqObzmHgPoJPieABtjF0YspC0R7hLKighF5TZuntV1r62Yj6Mv1hEhduD0BDPXcFLcsxqp/yo69uA5eE1KXa5xVt7aG6xWObM6ZInSrvCDsvkB3aj+AvVlRZDZbIgYZzu+HHax7sJ7c2Fi0Cc77miSAPswYxrkmlucFgTvmihHLdJZuOC5BYrmNi9w7gD1KWu7PjJHqKa4ZEyr2FQAAIABJREFU14F1iwccqdJAPb6IA1eHMK2/jATPJ5nNq4oub/Rgw/WcZVubTaeMa8cWAd0Tuidxfy7qKTux6Z6Fu3iX2dfffMsa9ApD06S7SOgYHz7O+3cBwFpP/nbu8d3cBMF4a49c9r/juXhKj85sAGCn9uzFxgPuZUReT2dWFnA968PN5sqatrWqqrke5zN8vhgd7dqvkBqB9+80/JgSw40rJUWWD9BZTnzFcuu+xwOaAQCnNcjXoLd6O9jpcmrTycTaXWb1bMFzIioec0dXvG9cYG84YLzfPwTx0J3x1nKON83G+q5zICwwzs5vv88Xi6XdO7u0z3/1Db5fPW2Pg5aAx25op0dH9uDiIn6u9tjNTFxQKBAKhAKhQCgQCoQCoQD/vRAyhAKhQCgQCoQCoUAoEAqEAo+5AgGAH7MJmlWlvfLCc/bcczfpsEv9pgJailwFgALoIFiB8xSwBNGmAMAe58teTfcUHg6RkMUffD07c+HuZdDvvj94t7Vbpyd27WhJiIjnzmYVXbIv3X7e7t2/Zz16V9mlKdBVViVBLR6ILIZbFxc4LStC16uzdy3Pt1Yvbsjl69fCyNyembxyEw+d5Zlgog2Cuw36fXc7O79cW9MPdnK0tOls6qCzHztEZcoVsKa72J3J2wywGy7UguBns1kz0hYRtE3bs/8XzmL8wgOR1KvVFfUG7Cvrmh9PjmqGxjpIwnEFgGmXdBLsQNvgXk3xsSBx3mub4ngPOpvpgiS0lRdxjHgGxORa2Hf/AmKxY5UOb02oQL26VNm1a1gnvXVtx/HCDVnkBceEeQRYByQHky4yQMl9//PoDj7oCMb49i5Ns36X2WCKyAZ7BGyjKxR9wHQs76zvWrt8cN+yXWf1vOL5XaSxD1b8esKNAOLPiKdGNLDAYPqXNZ8DgD1uFtgR4E6K2h3xO+vatQ19Q3CLmHTFTWPMlSd2O6wnJNeaZ282I9VTHLkiifFpHAebHOBe5r3HDRgF78FJmXNTRN80hOBN07HvF053bMjYsn8WXcQZXfvQBuuvQoS7r/16WtvVqrE7792zAc/DhgXEWnsvcVpzROMHEc6HTu8US70FgPX3ifTGPsY+p+5fB63bIbNugDO95ZxqM8DA+zedp65mVtdTaljQhb21i9U5l2Fdz/h7127s6rKxdtD9evNkacfHgLLJyexuc3/PYTg7+7gx11iHHaGy0ghSKoHxPkTsdnLkCgBvOacV1lk1sQfnl9wQw45mw7rLuTGjw7EBsGt1kRelNlAIJsvNvu3TWpFTXLHpivbGPOn5Ezs5PuX76+/+0Z/YnQeXj9lXi6f7ctyRHT9Xe7qnOUYXCoQCoUAoEAqEAqHAE6tAfKP6xE5dXHgoEAqEAqFAKBAKhALPjAIBgB+jqQbMuHF6ZJ959WVbzGfuXlVHJvtIAS8mue28bzXF0IINAirRKerjYZztARwkMKLjFC5iuXQBC+HJA6BSGvQeAAI+3jw9tpsnR4xJzfOdLRYLa9aNfeYTr9jrX/mi2aSyXTW1YdjZtFZcK8/bI0oZDtqeH8MvAOFhJxCJLlX066ZxAQSB9XZw8DESFjAW17S15XxmG7j04DgeMrt7fmFn51eEbMfHS0I6vUbgcz8GwXG6Czl019Dd0QC8jAPuB2vbDTtZAYEBGemmZjTwll2wzWbNTtSiqgUV6e1MQqcQ5vQBnVegdyv8O0YnJ6Mh5nCsk/UxIJJaAHR0+zLGurd8UhGGJVCl38f/c/cvQLAcrykamvBv6KgPHMDJ6Qq4hpmH8xmwDPC2Yjfq3mH7kJOTiyrFPidvcmEY3bDDMqhtcbywq6u11WVl0+mU843XAACvL69ss3pgMIfTtUvGi85pdOUifndQP3Be0hFLkEkHeO+ZvHtHdIoXl0YM1bZJXlsGJ6pl1vVrB8cpShjwF9HTWuMEmXgte2/hDNcdI+c61pA7YzFeuLfhHgaMLOHixWyqLzsrKysrbQpghPAAF3nG6HaASELGYbB2veZaQXw0xohYaDjNud8C2k0Km1WFfevOe9YifhwwFhoQ9u+7c/fLbT8PCdInGEwH8EFHsRzBeL6ioPFgNy4GmSLPO3UlMyZ+21sBAIx7ClHLBeYSHcUTbTDJzTZtx75vjB3XPgydnZ1dunNdOp6eLu1osRhfk9ZSxv5rbEzZ2tDhnvX+6wR3vfsZ44FLGmsemy9wrdBjM7S2vlpbN/TaAIPNEowI90jwDBB4apNyMm7mYCx+Dge3nNyAwHhvajcdffreFs74aIVxu/s9y+3WzVsE/Lgv3nj7Xfv9L7z2UO/2Y/Sl42m+lPi52tM8uzG2UCAUCAVCgVAgFAgFnmAF4hvVJ3jy4tJDgVAgFAgFQoFQIBR4RhQIAPwYTXRdFvbqC7fsYy/eVrwxYoYHOEEFL/GgWzHLGXuLBwBHOYEjb+oRqoJAyRkqBLR/JLecWAtigB04DoPtCHrlEEV88c3jIztdAHLJ4XuyWNpiObdrx0t761vfpOOxXp7Y5XpjkzyT466qbUNHpNyPeB3+3NENrEhknBtQRmBqJzCGrk/01Tatdc3G6hrOTrgyFVUMp+7VprP7F1fWE9ZkNp0JiqrLE2DLe359/KND1t2P7BUm8hHoTpoympYx0i3BJY5Ff6iDwsIQqa1jA5QRrKcm0dTnK77uMcsAnDj+1uCrVZusX2qCXBA+OXoZRytXpLpOlScF8DTsACEnjB9mtDPGDl0B+70DN7k88TGBa+kO0LXtWq6LTSsADBcwnsdju0t3O+zBF64Sxx0BcFofSUP2I0PFie0mGF1uBaLBy4JO4+ViwTUFJyY2DkC3bdvb1cV96/s1Y5ABYeE4BmBFNzTGCJBXFHB8evxugpcek03nMVSnW5eYnLHeBHc5nPFTOp7Zu7zbWgd47M5izbXYaNr8wHhk3/DAft5CcBBrFb/SvYbrYUT3pOAmAMYIA1YXcIvLVbxar7geZtO5LWa11dhkAGf5Zk0IzBhiJ754PdbysGl4jul8ZvP53N69e48gvkdf9bhatIa4xH3tpbnGnCJm+qF1lQzoHh+dHLWjW9gd9ql3l/OP9cC1gP5t5+G+mQLrrq4XvDcBY3E2rP3N6pIbB/CCvMy5caEHAKdzHq7tzKqyohbTqubxPaydz8EYAYAR1801OUbAK6qec1VMrKrx2syaprHzy5VdrVveJ2D13MIC13mZWVnB5atNJdikkTEFAfdITqBd4leJGHD0lWt+UxACVrLeSkfxxv7p5XJps3rq8Liyf/tHX7B37p8/Rl8xnolLiZ+rPRPTHIMMBUKBUCAUCAVCgVDgyVMgvlF98uYsrjgUCAVCgVAgFAgFQoFnTYEAwI/RjJ8sZvZjn3zZjk+O1AGLtFQyLsWm4qFOU3WR4iOAUSVcbug/3coRSUjs4wL8IoAEgPIuYdsq9lY4VPHEiI6VI9L7gndmN4+WduN47iY7AF5E2+b22U9/0tYrQNrK7p+d2d337hEYLo9O7MbtF+zs/j177+4dghY4bYlXEih1QKdSXME6RVsDzgAIdtY3AMq5zWY1O3/Zn1rkdrlu7OziamzbqREBDcDo144+UaJBjNXhcgJmAn4OfR9yVkopMVdpDGiHblC5luGQhl77Hl6COkLQvUOTPc1MK3ZHYu7zhZhlSX1QEpQA5j7GeYSxBKyCfoBfonIA/YjmFazXJgBF2WKsbiblWkivxXgRY5wNPR2TgPJYUwDA3AQg8q9Re99yusYU38u+aU+eThojMhqu32xS0g0N4gqXJq5/MZ/afDH3vmkAeWwq2FrfdLa+vLCuX1mebek4n2SFbQni0Me8s2wCOlt6T/OObJcKuqub2N7XCp67h7pyitMFnBU2m824Xs9XV3q9g/YUC67bghZXdR97rHMFSDitrWsb69sN3dSTEi5XRFxjArEG3UWK3mvEheP33OzycmVFXdp0UhmGUSECGy7VQf3NXHtw3vJjPSiq5QS6iIcWdB64IQLjRvyzoq+zCRz1+/VwuJmDz9UNpCEd/sYNCvrg3gW8dw4/BF0P3icQ1Y73mqvNJe8ruOGrem5VCQhacGw47rZtbN1jY8GOMfDotYa+OC4ipQF2sbaQSgAnMCAwXdPcAKJ4bW4iwNoAcIcTXLtB2MusecPxtrbaNIx/R5I71h7ugQLAP9tZmZuVdY7dJJZPSiurKTegpHuD75VYa9gagE0UuI/9vmHEtnejU2vv/lZ0uRzHR0dHNmP/t15/ebW2f/1HX3qMvmI8E5cSP1d7JqY5BhkKhAKhQCgQCoQCocCTp0B8o/rkzVlccSgQCoQCoUAoEAqEAs+aAgGAH5MZB5i4ff3YfuRTr7C3UgATnIoIaASaAKGTCUCZIBgAFiJlgQwBbwjXDnplCZ8wRjqKBVhIrRz/0gHnccJ0GidYu9vZyWxqL9y8RgdgOh9e94mPv0RXHsAOLuy9e/cIcUALX/7Eq7Zere2Nb7w+xjIraVfRyMnRKPDo7jvv8QQQ2vadbREfvB2snlZ0F1dFafP51Fbrxi7Wm30v6G5rQ9+7I9RBmUPSsfv0AD7TleruSH0e17VHvyn+lf26GaKAG7u8OuPYJhkcyegHTsBYDlrCK3fS7r3WcKlqAgn0yCgxVrlX+R+h4v6fjAmMEfgTQLlWcHqi59Z7SeEEHuEvWbOuGjOH1xAAJwc4o34H9qxuNhsCRgDgdNMThnEjAFzDuhGEhHVdjBimk9mviXBSAJixyvgcnlIgzntn10+O5Tx21zJBYz9Yv1nZ6vLchqF1COd9xYT3WDcii4TAWJsE4Do3Yn4ZGwwQnCD7BC5cwLwUxQ2QCjg71YaIYmJrwHuC1L3TW2N0uH5Q14znkD9PAKVbM8DPAhHPiBMu6PruOx2LUc5whc4XdN03cDBDEMRoo54b59sCSOdWcm4AOnX9gMvQBPcgoqAniFReb6zte5uhU5dm9q216wuC32p+TH05r8mh6nfu+MbNpOiHHebjPewbLMbNFz5mOoCZi55gs7p3y7ywftvZpl2PUeRVBQA8M6QTFBOHs0NvDd3diHoHvFW/NlzE6/XaNi3Rus3r3GZ1aUtoBScwTe9wuwMU494drB0QQ+5R3+6Ox6Xh2C1cwnR9s6mZr8E8FYx2lxsfUB6gvKpmNin9fZH3l6/fzKzMcqt576rfN61zwmyHvRlTFrTjBi5nPK4dn3CTS3Jf37t3Zn/45dcfk68Yz8xlxM/VnpmpjoGGAqFAKBAKhAKhQCjwZCkQ36g+WfMVVxsKhAKhQCgQCoQCocCzqEAA4Mdk1uEafPVjz9nLL94mlEuwS/BG7j3yuAk6dUt38ApyACQhEhogBjGniIUmvPPIYAGMie0AJbeCkAKgwCt+7PRcB02AytfntdXlxE6OTwlaAEvopNwO7AN+9eMv2+rqys7Oz23dtHT2zWdzAr179x+4gzXFwmocch7v+3nVY6pjEo4hBhkQuG9gZSYcQw8wemXput3uCIyuVhvrevXMJuBFmIhHWtUJnDlshuuYAPR9wIxAKMVGA6r7L/QjQ1PExq5WG3aeqktYIFnQXVRNENjjejM4POXO3NKNrOhmBi0TLqtnVe5e92qS1QomA0DhuF3XE+5hvuHARJcyaJgckloPgrd+DIfalIAO14EAWg7gzb4bmJZhdNki9hhjUWQzr80BOqFy+hctgRyPJgcoGDPWKP4OIFdW5KonRwtGKcPzjXnGWAA9Nxdn1rUbA2QjXPbrxZ8xTkZAcx06+B0BtCAl9Gc8Np3eLtsk0zpHJzbdsJmVxVybIiaT0VWqnmudkjHSfh8R1dIIjM9rMwDrZPl8xJJXHFdeqjMYwLHvEwQurZzPrcIGCLqCS+u7nvCXSc/DwP7baTlx16/cpohJ7tmNrA0AXbehkx7jms1nnA+cv1ld8JqL+ZH3DnuHNcfu7wfo0822nF8+VOSrzSLjpgfd2xojrk1rByAVHbty4AKUI94c91/Pa6RD3F2v0KEspzarawLutJkhxUdjbQGOIyIbbt7NemXrBpHj6AXPbFrm7AdfLJc2rUp33W6tQz9y17N7e9M1WGBa6yndgHsC1GeN9xVuQoCbHu7pbGdIlK/riRV1zejwkh3ZnorgG2PooM8QGZ0zBppR1L5BBr/33gvui8Pj6eVGxvq9cXqNm1DS2vv8F79qb59dPiZfMZ6Zy4ifqz0zUx0DDQVCgVAgFAgFQoFQ4MlSIL5RfbLmK642FAgFQoFQIBQIBUKBZ1GBAMCPwazjHw7L+dR+5FMv2enxsSJ9HXbuHbPmEbSCv4eOXDjzCH3oxiwEQxBTDNhEeLKzXV4o7hkAmLBTjjcCYKAWh6XJOTsrJvbc8YJOxlu3n7ehg9Nx4GsBjQC/0AuKSFvGTwMc5pm1Tcu+TUBhHLcu5aBLEA8QM3XU7uHU3hkI2GJwF3Y4DmB1bqenJ4SOAFcJ2lytN3Z+IVBGM627+eTi099TnW5yGyc3qFzA3qvq3bYC0XtHLQCYGLogGmBj0wKODd43DDCFmGO5deVd1XHZEZwibd1vLRenIKsAYHISCw7i1YTI3omKj6auVsxBVSYXMKKbhb0TRE4AGHM4wmACZ5YeEwA3bXtAxjnS8Ro4JsKzvQY0MPtGAYJa6A+oq5JdAsfUQ40oZEDx+bQyxHLjcwmor6+ubH1xn723cCNzpJwwUGVAZrUya0IUSp7miffBIDjJKGOuIz0PoDUHBAakLQodcycYjO7Ypm3UB5xGTZacNlP4yXzN7DdYoNHYNyoA0qMPG258xDhbpkjwTusdbnB0H+dlZVU9ZVyxNl0IQx7PZ4xm32zWiuJO6xMx7ejcHQZbrVbjPYX7AnOMcXCTAZ7H7uCJx8DjPk7ubbnWtV7d6TrCeQfaDjfT+mWMOmLWAeEnOI9Z2yqend3X/ca2O/Tj6jwJAOc5Nh9M2e/NSm7/j+vcu7KbRpoA9rfNhvfFpgOoZVUy36+wMeT0aMn3E26egNN22LKnukFPNd5f0BsOJ/Gge50bJ2xnLTqqU4y6z33Xo3N5YnmF60Ifc8neYDnrcRQlIRAA+4YO9kdjfaC72fuKH34v0NhxbeWksBsnpzZfzLgB4Oriyn7333/RGnYfx+MjVCB+rvYRih2nCgVCgVAgFAgFQoFQIBT4/hWIb1S/f63imaFAKBAKhAKhQCgQCoQCj0aBAMCPRveHzgo32s1riH/+uE0JbxOgdVcsI3dzK2v0URZ8rbqABTsSTASEyekUBZjdWdtt1HVKYDdxACw4N3ZuqmV0vJ4EjKYOgAFCnv/Yi4xDBlAGuMJ5q2llu2HHaGE4Lm/euGH1tLa33nrTEFP84OyCkIURquwzZpnxgdNW1y4W6x2puFZ3AAOALRa1TaeVTeuZnV+u+Nxetk26B+8/OGOkr9e8jk7pFO+cHIGA6enxUDS0QyC5QpM713GsA1qG70L/EmW4gmV017JjFxALcbYHDlKPe24B67Y7y8Gx0DmcsFSi1fsrOlgL0qHrdc4UCQywTtc3I4XVMQywdThvxMoJAB+CYDiJ0QMMV7XSocf1QuUxjr71WG3FSxPgApg+9C/azDrAubQ28bRcmpRwAMOxmuW2OJoTjmKNYL2gD7rbXOq6QfborlSxMOfC199o2j6A83wOr9svHCdxlzU6grMis7KeWVXPRqCHNVnUlbUdOo8Fsflgh+w+4pzud18Xuj+AeIF/6eu23AEwQTnuM7jR0Q/c9+7IrggfJ3CfAtzChu8B2seLuS2nU9sg+nq14YYJWZelN0AsYOnVeu2wVd3CPA7d/7on3EQ+xnPvXd/4PPE449kBj4+OT+zy/JLXBzAO8MxNJA69U4Q4tMQ1226wrtvRCYxraTpEhKv7lgCVywCO2QnHC8hPz/dBcnlyFgMk48+Ev7g/uBgFetNI8L514/TUpjNtTuE4cT8PvbVtax1e23fWtHCrwx2sa8BaRM8whgsDfImNGXTg6/XVbGrFpOJ7EN77kFSgDQLoIN73KkNUaZ8zUh7nH7uQNTG+FuXCR/fvyfLYZvOplfPazs8u7d/+wRftssFGinh8hArEz9U+QrHjVKFAKBAKhAKhQCgQCoQC378C8Y3q969VPDMUCAVCgVAgFAgFQoFQ4NEoEAD40ej+0FkRUfry87fs1Y9/zAq4Lj0ml7HIcORtt3Tb1tOpYBDdj4ozTcAOBwTcgFuNPINdrQmyuT3YYaYA8IHrEjTt4AEAAvfijeWMIGS5PGLMdF3XtlpdMQp5vlywz/Xy8pKQZrlc0sGIz+Nx9/4DQi1EFycQROQLl6sp6jU5itH3mSKU+fkenaCDXT9d2nw+s6urja02iISeEMQB1SB29uzBA8LV9ODQvTcZ52Tfsf7njmc9M7lkGT/sDml8/BACS0ZRWKI4AKWyJGADqDp02tIFjNhc116xxjsbAHIZ6TzQIa3DeDz3Qf9vivXluRws6/p5Vbwuxj8Dno7O4YfdrBq7BJD7OCUtw0EpcO/s9M9A4KHvrO07wj5EjEskHW7vVM6sN8A49E1rvADAGA/nGKB72Nrx8dKq6dQKrIWLC7u4f4/ub6xqQH31404IhOkA9xjyw3nhZgE+f8e1gN8F4LWRIM0z+37rmZVlPXa3ErozAroT4BVFdNfpoetbc5PmkWN2xzf/iA0WDusVka1IbvZsT3JB0emC8LuoaoJYNd9O7Pb1a4YRPrg4s82moat7t+2TaZdRyNgM8eDigmCe0cTY4AGXN+eZ2zrkeE4L2N2+41r3660mE/v4yy/bpu3s3XfvWF1V7FI+e3Dma9udyb7uoTv0EedHBHjONQ0nrk7lMdZ+L2m/gdzwfkq+93A+HfD23dbadmNXqxXHSu3QtYvIaXf7oiV4VlW28Dh39pbDVb7t+R7HjRRdZx06ldlNrHOiY3i1aa0qJ4YlkGeDFXmNdxBr287KWhCecvncY6MM33uqkmsSx4f7XD3HWK8VW9Bx3+KX4C9+w3Owtnc2n07t+skp9Syn2OCws69//dv2+a98g9cXjx9cAW8l+EFfGD9X+0EVi+eHAqFAKBAKhAKhQCgQCnwkCsQ3qh+JzHGSUCAUCAVCgVAgFAgFQoEPoED8JPsDiPfDeikA2o+8+pI9f+vGGDsskIm4YcX4Ar7iF8EgnXj7GGgCmoMe2+RyBXRJsb7ykwq6JUgoWKzjyZkpVy5hpu3s+nJmy7qm25guw6Mj2zQN4Uk9nTnwXVEGxLnisVjM+fv9B/cJyQpEwwJ+pehfv35AL4AZXAIiclN/LjtwCb17O17A3VkyqhaACuAZRyIsantbr1dITh7hLuAohodrGRmNQy3CnTEaWsBnhM6uCXtS4TD0OF25f1P/cm4lI2aNMblwLuIxguB07IOPARjyOXD1EnJrDlLkMz+ZyJpDKOqPqOsDxyggK7p1YU7NDoD3IeTVsVLstbpztVlgx4jdNPZkpuVUy/jIMaybKwK0opwlc6kDQXXl4lAIMhYAFjzT5efsWO0Bu4etLRczmx8t6AJ+cPc96zYrrhe6Sxl/rAjo1AXMjuUURX7g/mWbLeKwO5w1s0mFflxcrG9WQJfrBHHnM/bPYgzEd+yvzS1tKkgXzwTpg75oXDuuh+5v126E3X4dAp9wsqqHdux45lrOrJ4urF4sGalMtyn6dbvBZtPaqmyi3mVuZlDcOvu6i4lN65Jg8fzi0h6cnY/OVPTUTqa1Ms0d4GuDB2dKc7hD7bDALcD6tdMTu3Z6al//5rcIPPFrtVrbZr3mfaKZ2z/GqHNEQrtLF+tyjEvn/Pgd8JBbfL/AU8f4hDncmXXtYE3T2NXqyhps1PA4eOpHxzCz6RmrbLve5vMFO72hCTq50+Ls4ASmGx3d0gU3tAAAn1+ubTmvrSpy2w2dTfKKUeSMe88myMbnOREhDa2q2YwAWG5q70Dm5gmzapJbXaiLOG2QoU68/3S/4z12OZ/btZMTvudWVcFxNk1n/98Xv2Lffuvu+1T9YX0leLqPEwD46Z7fGF0oEAqEAqFAKBAKhALPmgIBgJ+1GY/xhgKhQCgQCoQCoUAo8OQpEAD4MZiz2bSyn/yRT7Ij8xDUAqipbxVdmuq5VFytXHn4MyBHcgLDsUm3IoFOioZOXaGCo0RJHod6GPHLY+ToepVLE9zm+ry25RQAOLeyKm02kwO5nKBLFJGscOEpEpXR0JOJzaboQx0YDQ1QBLccXH68Xjj0RuDJK+G10unsQJHOZcK2wQCYAF8A+Ahr3YXZbwFg4Y7uec3qhpVLF3SSz3XXLs4it6n3pzrQJWg+6Enl85KjeoS47kTloRW5LcisCOo9XFMuLgGSvJEOojHuXAB0q/5iAi9ERuM609ob46b3miRn8jjHcFQ6zj90rfpy0JHcBclNAiOgzWzT7ft/4Yr2lGdfC7pWxIUPA+KDASAVAY1rh8M6AXH8CTgW8A2O5gRU6clGvDfhJJysAOWZNesNXb8e9q1LJPwVdE7gFesjwdW0/qmEr0U8L/UGqxPbXaz5hBsRCJS5kcCdyVkmAEyY55A+OZpd8328snqJNQUej8514dHf6ODF8fzYKcybzueqttnRCbOJEX+NMa/XG+qFw2H9Agtj8wHBbYGY54K/2J+93dqdO3fpEsbsMtYdsdKlNnrkKZrc1zhoar4D+Maz8djadFpb2zS2bjven4w17lLkdxrbwz+aSO8d6T1CYDlnH7OuPEVig0X7+k1vHhgXOpDhsC3khG66wdabNSFwu9n3AMuAnVlRTWw2W1jP69pQt/l8aUWJe0XOdbxXAPgrqhwvnHBesY5xfGjJDSrasUB3PzdnEC4rDhqa8T4tFGWOkbDzGB+DNxvvJ9jMQge0vx/injxIASAA3m7t5Ghpx0dHNqlKAnvMHdbA2dml/dEXv2L3zi4fg68cz8QlxM/VnolpjkGGAqFAKBAKhAKhQCjw5CkQ36g+eXMWVxwKhAKhQCicKDfcAAAgAElEQVQQCoQCocCzpkAA4Ec84+AXp0cL+4nPftIAgvUQnAAApmMPIAmxq4zOBeTYR/MSbgBm8JcgyHbwNlJ3sx4OURzHo6E98hYfkvPVI3K3iEo1uz4rGdmKqNhbN25YWeZ2vtrQdbhZbwh/E0TCn+FuXCwWhJtNg05RswYRtw5g8YnvBJ8AHkcA7E6+5M6cMc41Y/wuABM6eCdV5VBOgEugyPtOAYUGd4PuBsXrTtQFyl8Ox+mudtiT9JFDzXtLCUD3MbecFf8XXnIO62PEkwfuakUny1Wt+dDDjyUrqsfc6hrY+TxOkoAsYFiCogBf2UTR10jrHq/Rz5GuAwBv128Z6YuDYNMAXtN2iqymx5ERyoo31rX7eKmfWTd0aMAlfNSA8fxccb5wuPLpcMX6WmNHLoAxAPDWcsxx2mSAPufxvO62pWM4ATqsazE9QGDOYTKMpq5kB810/yYoTAf8xIqy4sYErHZAPUYZdx3XK93DcO76ZofkoEX/MNa65kabBaTffsNEcitLAu9c9jlOaxUxwtiQUcxmlhVyAEPT9aZVjzU6kQEbuaZ0DkDECaApoqsR9WwAxld2//75qBkiuKspXNg59cQnJn4N6PbGvcS1C+COKHSup55R0YCydT1lDy/uRzzv4Xv/YJW5g1bubvxf5tsXtIEhrQtohfPvnfDqRIabt6wKm+J8fW9Xmw3hr6KcW2vajTWNHN+Ii8frm82Ght16OrfFdGlMbsZa3CkCG+c9fB9IblxsIoGmvO+SO9nTDJTyDuAvVzqBtacjcL1gTeJ64UDGx9P7pz8POdRbJA44WOZmkt3WTk6ObbaY+6aWyqYlXMeAxVt79859+4M/ec03gTziLyBP/+nj52pP/xzHCEOBUCAUCAVCgVAgFHgiFYhvVJ/IaYuLDgVCgVAgFAgFQoFQ4JlSIADwI55uAJaPPXfdPvvqxxkxnCJ5E6ikY9Ldb4SniJF1JpUcqRgC3LzATHTP7QSFBUAE8tI/TuSa23tXD92k4oHCP/Myt1tLxJ9W9rM//4v283/5l+23/t9/Yt9445v2d/72f2Wrq7X9i1//TYGbYcvoVpynLADk5BJMLlucXdBUTs+9e1lOPEA7gLUURStHniDXbFra0HUCWoCaRWGDX786XN2pighg/J2dng4nETlM0KMo3z0AVhwx3ceEc3JSMxbW+3z3ccA6nvBpgrepOzaj7jhu4X2qCbALneoBHDjqPAL4fR8tIp/lcE6uRT2fDmd3JdPpnAC95/XuXd46jwCau6ExB35t0BcPuGKbds0/V+WUABNzllyYeD2e27GnFwvKHaTe9Yu+Xjivs7y0bYa16teE9QnAmXqpB/Qka64JYtHzCr0R+Q1QiWjwQhG/2NiA3lvGZLedXJxAoxNd1+jUHBG53rIAgCdl6fHSOx4LOuI8eAbGgd/lApZrOD0mnCusScUAEwLznnK3c4qZ9rmTMxgdtOpHRgw6IDbgc4koY8Q6lzWvdbNpCdExTuhxcOdZATcsNCoQv6zO2r5p7f45YqB1T+K+reo5XcJ7cFzwPQCOVJz34vzS2lZRyxgvrhsw/PnnnyewfOvNN7lRQnBbjnX8WTA+PXgB3hstbbiBYNywoM0BctLCvQ+N9PddjhjlgkB7Pp1R4wb3aNOyHxtdvri/1gC+GUB9aX0nODwpC1ssjq0uC3YJ043rc3N4ferA9h5o39yBsR5uqtg5yMes4W0PwD+tmf07nJzDZQYIjN0G6OrW+xPOzfcoREADMvMe1AaGa9dPbTqfcry4TxDZzQ0YONewta994w374le/rZ7pH/Cx33bxA77w2Xx6/Fzt2Zz3GHUoEAqEAqFAKBAKhAKPvQLxjepjP0VxgaFAKBAKhAKhQCgQCjzzCvzgP71+5iX74QoAAPZjn36Z/b97p6xckXT5MZpZrjY8EhBEzO4IAAnxknNPkarpkYBagsB01R1Eox6OJvlQcY6TWWUvXDu2//Sv/6r9wn/y1+zk+i37P//X/9nO77xrv/LX/qq1bWfffvMd+/d/8Pt2797dMV4awAmdxnL07R2WAFJwX+L3w0d6DmOfEwh1SAxt4KJsmw0jpeeLBa+dfbrsN/WEbEYSK0qajNbdfPgYwHJRInq34p9TdCxen9ypBMDez4rXo9+XYI1uasQ2w3EqUyQBI7lZZv2ws97PhWsFICSsd/ILgAvItc3dQcmYao3+IXjL68QvAFNFXRNGHcQ4E1Am16PDsbQeErQTyta5BE6hU69Y7N3O+r61zeaSn6+qmc2mc183zkcddCdnN5Ey5oKQLrd+aGzYduy8zSZzOYO9SxV9skdHS8YQby4u7eLygp8DEAQAJmhDbDbSffOCx4Q2cNJOqymwmq1XK2F2RIUXcCjntss9zvxgfWMdof8X0b+pKxjnwlUK/yqSPEWd8yOZgC9hsIN23mO+GOXU9nh1h/Q4T7J9p3sxue3p+c5zK6rKMkY71wSicKk3XU8gTfe5u1HxfMY8++YNHA/zgTEjTpzzxYUBOFnadDblXxi1jHNkZrPZ3E6OT+zOnTsHWm1tMV/YZz79IwSgX3/9a7ZaXfG1qZdb8NfXlXcL+5uJ2q7dhS4ALGicNkxosfpmBQJh/JpYWQmII6K9KkvbYONA6y5uRLr3g3UdHO4A1N4tznVXWgkn88Qjr12nfT+53x8Hmx34nkU3uTZ86DaSXuyj9nlUAoJmNN07WCdYJXAx8x63jDAXf8cR0Duc3M3sot7tbFbXBMBy0GM+fKOCR0fjtaumtT/50tfYBxyPD1WB+LnahypvHDwUCAVCgVAgFAgFQoFQ4M+rQHyj+udVLl4XCoQCoUAoEAqEAqFAKPBRKRAA+KNS+rucZzat7af/wqfsZD5TPDFpywGsclegek/Rr1oSFiEWmTCS3bRwtrkbE0jE+zEJQg66O8f4ZQ95TZ8HrEJ/KztsdwOh02dfecV+7W//N/Yzv/BLNl0c2Tf+9I/sf/tf/ifrmsH+/t/7u9Y0nRWzub311lv2L/7p/z1GIQNs1VVpRVkQwilCV5HGcoXurB+6A6gk1yMgEZ14hF6F4lYBDuEmbVrvixXgg0sXTlT6K+mQBkyCExnHdkdftrOhgyNwsLJWtDZBkiipuo5dGzqE6RKWUxnQkn9nXLRihNMDn+8g8bCzth0YaYs439FlrDNRT5AqAXsBqeRwJGr0fy3S/ZiipQe5d6GTepAFhLUJQGCXjt0EgB3YyvYojidSrXOlMeJaeFxEAzeAgzm7cwEt6Zk8cIkTPiM22rudAcO1bjAfjeLH2c86NZvUCgvGZeW5nZ6e2MliYRfn53Z+dsY57Hu4hgXZhg79tHIBG5ywFaKT8atihDI2B2Ds7ke1SVnxuMMO0F2AFvcA1gcgJPqJ6XT3fmjAPTrhxw7f/dubOoR1XzEunXHSW1u3Le8jQMzk5hRA15rivQWQzRfKnYyPT6dTRp4TSOaIdy4ZEwwQumm6cT2MDm6PyMY52dHbaY4B1PFIjnNcO45f1XJoAz6eHB/b9dPrvC/vP7hvD+6f2bBDB7Vg6I//2I/b8ujEvvqnr9m9B/eoS3LAMlY7AWDqxLPtz4d71D/OPl2P4Na94QtrdOgmOIx5kNsfTmX0frd9b22jqHFNic4LuI01jPcDAOYK4N/jxPF+oz5ezKnSALDpYrz61Nd94AbWfSwQjLXe8X73LuCJYqy51qAj3ycn7P+lexcAOi9tOZ9Z7o5rbC5h1/TBpgpE3B8fLQ0OY6xhrAGtB0HkwjuHzx6c2x994av24Equ+nh8KArEz9U+FFnjoKFAKBAKhAKhQCgQCoQCH1SB+Eb1gyoYrw8FQoFQIBQIBUKBUCAU+LAVCAD8YSv8PY5/8+aJ/eSnP2EVoKdHrsr96SDLYRXgCBxpiF4FINraQPdbnhXqAE4Alw7KfU9sOj0AB5/nsbbJGYzf5YYT7AC5nJaF/b2//9/af/5f/JqVdW3N5X37Z//of7d/+6/+NWN8f+Zzn7Of+/mfIyR8/RvfsN/73d9j7KvTQcFY794EwOI5crkkN5u1XW2u5AR1KAtIM1vMLM8m1hOM9dYCBiIWGpDM44TBoXrvGZ3UU0NfKhyVAMXqtdX4CB3hPO22dJLCmYlH16foZvxNgBWO4ATUk9MQQJCaAAg7cCYE3e7osmwBlr0il1HJ0Ny7gEfIzglBJ+4+SldQVkAXrmJGcbtb9xAA7ga4kAWi26EnMBPg9ds1uZwPnI6CZ0C/urbkfh3nH2C77azbrBidPJ0tHITubNsrAhlwNcXTwj3abwfresX57ujiRb+u+oPh4i2KmW3zQrHTcFaWhS3r2tbrtWKAAf0BPOEIhau6H2wLeg52V+SWl3ACF1ZN1DUNINp1jWWAen3HaOjpfKbYbxzDQSWgsEC4wDcAJp2z0NV7jqXzgWa+xm0n1zIdwVlm7947s10+2HNHJw7lARAVeSzGqK7k1MmMzRJVXXMDBkE/SowB1OuZlZPcNm1rmx7d0+r/pYMcQL9TNDLXKuaeDnn032Il7mEr7hW+FmOfzagBnLaAzXgaop9xmwJKbnc9ne2/8B/+gr32p1+xd955RzHo3kHNDmt3kidHLNc8ZYO7WU5pfgDO8/EnGNr4kDqv0xpKazv9jvcjgHOAaqzNzQYbBLQpg/cEOqUBgBm7DB3l0MVawL0+n0+trmuP4PYNDmPst2D74WYHwl3v8Ob6tgnTANgbjDUPWI/3G3QjoxQYo8TmEA+Zxv0xLUqb14jrTpAa0eR6n8EDY7l+7YRQG3OBd1lt7hBMpi6E1Ho/eOvtu/bHX379oY02j/hLytN2+vi52tM2ozGeUCAUCAVCgVAgFAgFnhIF4hvVp2QiYxihQCgQCoQCoUAoEAo8xQoEAH6EkwsI8aOvvmQvPX/LHbj7js4d8Sgci4JrkwLRynL/8jPsA87dBUmiRTsgO0+BQPam1f0ICTEFIFN3LT5JCAkYpRJgK4vc/uu/83ftV//Wr5kNK/vNf/qP7fd/79/Zxf17Np3P7XS5tM/93M/Yc8/dttf+9DX7whe/bJcXFwTUdGwm56+fObn7dK7MNt2a0AddrOrXLL0jWO49OmC3PZ3C7HKF67brrLlaEcKUsyl/BxzDdRP2+jnV+ar+XPJsOKX558yyidAXu2vp+BsEEN0RSe+rl7EChqoTVL24cnvKnQ3gBFxEwAaAh3PjP4KiPbTaETbubOKQOUE4wTFBYwDlwwejhilUbk3fWdMKqnmyMV3J6TH22yYnsDuY0/ETqCMcYz8uIrC3jF2Gi1cu6wSl0eELt+R+bQC6wtnZ9xtFYnuEteKNAW/RizqhQ3q7FcAj1vToarqnoT1AMCO+5XAmUCu0fvOyIuBE7C7GDZfy6D7dbglCq7qigxQzBaAM8JbisAW8tYkBTk7dM5gfXwfe8wwXaInxuXuTEcdZZmerFXU5XiyVAH3YnT26xrUpQQ7snI5vrnW1FTPOuKxqrmfoCWgP53rXNNZusNaFeIGK+QpcK69FY0r3oOZVawpdvwDAAKTp44S3W9yfld24dcPefutde/UTnyB0/9JXX+MGBy2U5DaX3mMU9oHLFU+j357rCesLcc37DRLjZgOMz/un07o77LCtKtyL2OSxtc1mxdPj2gF4sbQBYwnj6VZWIgDmdLGY00WNjQaCvOn3FF++7yMeVzzfC/djwppjzDu3wrir22O7ufFgt2XkMxy7+B2bUOYluptrAf1hy00I6CfGxhJcx9HxkZ2cnnDMew0Gj/L2zQNwqcOxnOd2dn5lf/yFr9p5uIA/rK+k8XO1D0vZOG4oEAqEAqFAKBAKhAKhwAdSIL5R/UDyxYtDgVAgFAgFQoFQIBQIBT4CBQIAfwQif7dTwDH4sz/+qh0tjxQ37PhGPa7+KhEjywE+vZOSGMIdquxSPYhcTY65Q2fpHmQ4SiIr9phih1wJhCqCObO/8Vd/xX7pL37Ovv3NN+yrr79hV6sV+3jf/PYbdrJc2mrT2Asv3LaLs3M6/+BMBBRDFC4e6mDd2Xw+t9VmPQJm9oeW6H/FdWd0EScwqohogSAANwBggEOA2GazJqyq4AYlpMsc+rrxmJBUBauIp9U19IyqBrTbbhWZK0AmuJ6ihj1fWp9Gx+kI5Rzm0sUqiEXHpMcwy0UKlyNifNXXmh4ArtnO3aMEcvsoaF2Fz/dBRDfnCXnChFk9I2ivAJaS0xUvPISf0AmOxDHw1498APoS0Ob1uItRewUQkzvQcQ1t4KaGm5RrybbWtOrwzfOp9YPZtsM8qc8VcJzwkvHImgsdb2u7XvO1B3oCz3D/oo44OacB5nGynI52RB2jpzW33G29PsWo+SV8Q+wz9U0R2IShBpUEF9sN4fEEfbmAvACxDqI5DoDATNCOAJYecAmHOeVmgj8DfzUOupdTFDbvF7nHsX6hA9y4+l3Av2vW7IZOMdNKU5YjfHRQcyzpNXunMnusASsnEwLSxWLB+6FrO63cfGK3bt2yeVXZpm/t2rXr9s6337T7l+fa1ACg6xsPFOmuNxLFIqfebI9JTlHxY1z4wfOhjr8WW07ouj6Ijk7rnA7lsiTcJyT3Hm7ogXhojAP3NV49n80s835wdiEfzJGcvXKic5kfzB2x9kHseTo3op+57tJruPkFYB894VvrMK9wbOe5leiNzuAAhuYFx4YIa8wS3OZNs+Fzr127xh5rvA/oPRRXDgCsiGpucjjo5t5sWnvt69+yN9659wi/kjzVp46fqz3V0xuDCwVCgVAgFAgFQoFQ4MlVIL5RfXLnLq48FAgFQoFQIBQIBUKBZ0WBAMCPcKYX09I+96OvWl3VHuEs1icArKkBeIDDDrACLtTk8dPnFNkrAAcXptykCZYwjpVONnxQmBA9nHQAO9AkMCI3FRQjJMwz+/TLL9pLL9w09Fxeu3bDjo9P7Z133qS7E47b3dBbVVWEO23TWoveXAJGQZ90DkTAopMU1w/gBwCMaFw4UAHE8Hq6RL07VNevjl4AYMC5Hj2tcN3lOd18gGtNq2hZnUs9toyZrip3Te7svfv3GAcNN+KkkKOXx3fNBPwObgH/F1xyl1JZuHRJLhHLrN5WF8yjdgWaE3AnJCNcl+eTQC9X3CzmcnRgp3lKruPRiS2oinhfnHPVNHIqMsLYQeHYjZqM3/to6TT/yQWMv9NtnVzO3udL5zLmEg5rGwjuMXd8vgEMryyfVFbkcmniF3WmTRbnhddXjkiCO2VUj92v7KcmnM4YIy04KMcp/uMGBKxfrm+AWcDU3Ap35uI5cPUWgM0TjX3fyYs5UT+yIO7Wri7Orb3qbVKZ1TM4hgH3JnJYw5XKe0UbBNLmCbqJfUjvB8CKvZZzeVwxDgB57+SIagZMFjhW3zIuBe7fznYTbIRAT7GuEy5odgjz/lK3MO6FEUgnwOnnwPOqqmT/L/4M0EiHuU3s5ZdfJpCH8/Xs7L51uIc677Rm/Dvue8wP3hNcd3fico5kzbXeo8KhHzdIuBji1emdSJtNmKU8ep51f6f3IGwcwNsIXLVc37vMiqqw6bTkxgI+T+XR3vet7uK0Pvh+BXDLdaSI6nHTijv6x3Xt8ef0OWtq6fbWMfDqzLDVAwAYRxL4z2yaTwiCuQ6w5ripAOBe9+vVemXTqrbTkxPGxmt42nmRbwGAvWud5xVIx+ewgeVrb7xtX//Wu4/wK8lTfer4udpTPb0xuFAgFAgFQoFQIBQIBZ5cBeIb1Sd37uLKQ4FQIBQIBUKBUCAUeFYUCAD8CGf6aFHbT3/6FXbUymmGWFyPdva+WEYeIwa3qgRiRtCxj6tNQxhdcglZjf8iAdxVR2zqnRUglONPvZ0eMwzWkwmYvXT7htVFbrPp3Bbzhd29d8d++Rf/kr3xxrfs/r37cvd1PWNuAXEViyqgB1jHKGeCQxO8Jswx9uICUAFsE+wSLCbo7bHK6PaEaxRR0M2GYAmuYcC3Bh/HccduzoyAuaygU80o48vLS7v/4IGid3FdgJWZE6M0Xmdb6dwjBD9YE4eaAmoykpo83TuC6chNcbUAt8S34qTi0kJFmjo+iKrY17vvAT5chjznIHDfDh0hE4CVHMLuHWa/q7pIoWuCsGk+xw5gwvQtX4+4XIDo/YVp44CgJNagHNAEhCqSdTftPqaa64RrFFecc1CMdwbgdnjJfmN3guIae7qvtfjk7tYmggSBAQmxHgh4/fhwiGKdAMaVNXpwMYdSD+AP7k9AZYwNzt+u29j6AdaL2eI4s6IGfMTGCkFeuod3GTcPcD5cT8iB60G8OuOh2ZGr7lxFgh9GdGvDQLpf0pwyph2/sFEA+BznQMR2AsOIZuZGBPUsc+MGxyv3MEd1sFDoMqW7OKcLGE5ajBevwfo+Wi7Zlbxer8YuW2x0oMQcnu4tRnAzjhqAV5sE0nrGsbmeAat7OdgT1E2AXIZ6gc/U66t5dhc110fGbm+cl3PqndVlVTK6m2Ml7Fc38N5lPb5r6boZHi6Eq3Ekj/zBhhaP98aMMPZ5h9fIzb5/X8ysNdw3WAvQPGe/+gKOat+cgvdTuHyn0xlhbrNe8/0CsdR0KdOePJqRLWOHsTYgpLlKOm7azl57/U17MxzAH9ZX0vi52oelbBw3FAgFQoFQIBQIBUKBUOADKRDfqH4g+eLFoUAoEAqEAqFAKBAKhAIfgQIBgD8Ckb/bKa6dLO0nXv0YYQ1DauEQpRNXYA6QAWAOcIoxqw5rCTwcEDH+1t2DD0U98zge/+pOVoCYh+JUDy7sMP6W8MkyW0wre/HWdUNUdTf0tlzM1bfbdnZytLSmA/ABrASIg9O18JhaRC4ncIbeVgAguVgdT3mcLHGKu48dUAFWObRDZygctwMilhHDnO2sbRW/mxGkqSMZ466ryqqqoPsX8Prue+/Z5erKJnCxorO1UOQ0gNh3eqR4V7qKHcolF7Pic3t13TqE7QD0/HlMM/YOUgJGwLoEhR2sPxTF66QO1wNImNyWvC7v8yV3BLDcDozY9mJgMWzGNAsiJ/CV3IoJeBJccgoUX41HCzpKJzDcmj39nOxSdmCfXMOAidCVmuXQTCCNvahAddis4BsVUhQ3YD+uJQFcOmKxNh5an3sACWc4ndUA6Tg/ILC7nAmkk9s0z6yewtWNz8tJDRja+iaAXdfZ+YNLa7rBsh6uZrPFkVk5xTEr1xOnEXTlJgSMh5HPhQ2Mc95ZgRjng6jw0Tk/duAq6lqiasNCOjijtKEZ+2wH3cN04KpbV/ZYQUTet04X4QCeFNVDyzEdWVHRGZ3MNXqSK7mab9y4aev12i4uLq3vG90LmdnQe/e39xgTVgK+91sCeN5TXAfpfikJiNcbAGIgU6fHTA0AqHVXdgaYDJguoLx3usPVK6CL52KmW2yOoFsdncgle5vpXE+/MNJxs0l6b/KdEbucTt69th4jntThe5xcw4iAd+bL60nvi7x9dmbN1myzg3u7tyqf2KKe2qKurS5KRkBXfC8QPGZMfNtws8nx0ZEnCugeSwHndCoTAO9/xJNg+oPLK/vSa2/Y+dXmEX4leapPHT9Xe6qnNwYXCoQCoUAoEAqEAqHAk6tAfKP65M5dXHkoEAqEAqFAKBAKhALPigIBgB/hTL9y+7q98sINgt/UqapoU4FG/IMCcBjuX0A6YUVHJA5SCBG/CwAeHYoOgvewcN+xSbehO9sEUATxEL+L31+6ddNunCxttV7ZCx/7mN2/f8+GprFqWtP9y2tETDLgkMNFgFFGNzukw3HR+ytXIkYAcIQ/K16XoNW7Vtkh62CSwA4uxb6z1WpNWEcnZILfHmWNY8L1i8hcujh3Wzu/OKeOcCfyGgtdkyDOPmJbTEqQ6qHobIfVCfQ0A7qEYZAF8N7RYYgHo2QBCR24I1Z3AIw8cGHDCSxQp/nDWAFM0XmbuTOa8cDuDuYcO9gGnGyafU9yAskjXkc0rTt48TnEAWOcqUuWkd27LYEpOCSuly5auj7laiwKQHLNTfoFkCoXanJYCoDR0ZkgHl3rZohSllt7y15XbWiA25Z5xIx+BiQF0OfDe3fZE83p8EjhAwCcYDCOBAdshThhxnGry7br5dDdnF/Z5YPGNoTuwrNHC7NqJrjNqGp3v44R1+g8Lmoritr63aD+avYQK6JbDl2tidT9mt4mpI9HR9MpnBzQ2qyQoohxXo6dk69eafeP8i7m+CalZeij9Yc2YQgBJwAM1/usntr102u2WC65weHOvbt2cbFidy2vRSnY4+aOUWTvrsZaSJsqUpz1tFL/7abx3m282t3ladzJkY33J0Z0ux5YQ4Cr2FiBzRJ0/w5yx9NtXuheTMh8XC8+P2kjyNil7a5ljWUP1/drPW1l8e7yDO7l5NLeR5DLM5wb3pWwzQPXCeALAFyXpVXY7EAAr5Ztvs/i/oBrOZ/YbDrzOnDZf4Xw2RI8OrITcE7O92+/fddee/0t3lvx+FAUiJ+rfSiyxkFDgVAgFAgFQoFQIBQIBT6oAvGN6gdVMF4fCoQCoUAoEAqEAqFAKPBhKxA/tv6wFf4ux4dr9Cc/8aIdnc4tzwQuAY2AQBjXSjCbMYK5KivbAXp4h+lhbHMClzhNAibJzUuw6n2r42W4Y+7QLTxGv/oxACbpamX154Qu4Em2tc/+6I/Zt775TWubFXt1BYrUacpoZ8JBdyS7+xDnFWRU9K3OKxdqcr6yc5dwFf2hiiEG+ILzGfD3znv3bLVeUx9CvcPIXHc04tiKejZrGAnc8fUc2zjmLV2JapR1FOZu6vFjKYrXzzECUc6Lg126lAWl4OaU69XBJnBRJ+A2IPIYSMqZljpodV7CQjqZAdAc6x84egmafCMAHKtwcjK+2cdC7OcRvcWkUHcuXL59R/BOB7ADXQDabhgIydVTC7eqnNDqmFb8c9oMAM0AWDGGtAa45vIUg+tObneAIvIYQE6uX7mMMR/4O7wjmywAACAASURBVOKVAcwB75VyLgESfKOKHn9OgOtjwrURHOJ4ANyluqUFtxH/DTI92MXdC7taDcYQY4BIM1uUZtOpWVFllpeAupn1bae+V1FYKwG9yxkXedM0jG0GJEwxxXzuQWTx4W0MbdPGAPYQu7OWH9OFq5MbYwdExL0xxrer21ix13Ah+wXtb1D+CR9Pbup5PbVTAODFwq6uruzs8mLfp0xXf4qrPtjYoMJlwnLBd7l307HpeM4za9HR7a7ztAGBsNojublhIG02YUQ37mXNg5zjWr/YeIB7FQIA/nKt6UZ9aGS8FXxzRfpE2hSiv/vNMjp+PbWAt47uOWBZaM7X+X2ogSFiu2ASARICeF8gQn9SWJnnVuL9w8E+1g43BnjEN3qMR4PvuMEB965c03QAH0ScY9Y2TWtfQfzznQeP6KvIM3Ha+LnaMzHNMchQIBQIBUKBUCAUCAWePAXiG9Unb87iikOBUCAUCAVCgVAgFHjWFAgA/IhmvCpy+9ynP2H1DBBIYaOKfxYzwZ+LidmsnBBkDAYALMiHR3JiEpk4ZHkI6jKudx8P/f5hKg527yYe4RDct3T/Cnjgv2KS2dGstHld2Xw6JQwBoBIEAngtCFPg/MMDcIa9oA5p1HfqLlkHLmPkdAI5fs7kzGNvcD6xTdvYu3fvCjA7/MU5kqP2kCXhzwA+gL8AUoA6CdZJp63c1OxczggrAceSponDHrqBk24CunIdImeYXaiIoU7w9xAYb3eMzEb0tfNsaX1wsQksp/ljzKyfjN3BPsYU39x17jB1l+b/z96b/DiWZll+l3wTSTPz2SMiIzIycqjMbHSpa6uFgAbU2msAeqGNlvoftBW00Ur6F7QTBG2lhVYCtJEgNISGhpK6VFU5RmZMHuFuZiTfSDbOOfc+0r2ySpXhg8LLLyMcbm5GPn7vfN97bm6/75wjaIdjysENaI8HnJiErtRVrl8MWb3D6hzm+7iTVe5vxetCb5wT53AKOCb3qsCdO4gdZmLesQ4Ggl53v+L9JoBygF44gw/sMMb7A+LOParunuW68xPHaxCJHahP49QaxtzHBoLA92O/t93Xnd10RwJgnr+ZNQuzVWlWAwKvC1sel3YYR2oV665cllY3G5wQ336cDu5c1joR/I1eWm5ZkFOdrlr07UYksZAkxhhzJXf7gZoQSuJYHl8ssBrgVGN+gYc64vS+XMQpl5Wt1xdW1rUNXcdYcADc43HBDm3AdfUVx2r1DxxUw+GKCHM1RhPPzxs4Ij2Afc7KDJ8d9s91MmNzB537SiVgFLr7momgGc09qHMX7t8ZeJ/uPNzUQJj6PPTWEohNFHEep80rsy+a0eeKAde60baNU7/wkuA3HMvsI0dvMrp/cR8DvMZ9ETDc4Tw0KUttwIG7P2C3lqEcwNzAQV3OYPbR7JvrW/vz//fXtt13L95e88+vToH8udqr0zKPlAqkAqlAKpAKpAKpQCrwChXIb1RfoZh5qFQgFUgFUoFUIBVIBVKB16JAAuDXIuv/90EvV7X92Z/80MoqIonhflRsrOJhF1YBANeAZoWNR8CowgHZKbYY73Tq2z01aEa8qsCfxiNUpUha/VnAIx4Ru8toYkBm/xrAR1ks7dGdK/v4w/ft+vopXcmIMSbk0rOtaQRcAcLKqhYEYv+vxwZzrHKnCk4DVLqzdrG0Bu5cQDYeE/3HS3v67Jk9vb2xYokeXzn7AJDw3mSv6AEmfFTEMl3Dw0AQeu40DHiIOOGiUsPsYVRPaGggHQW9CVCfcxoLtKNPld227GdWVLAegIOCoHg93h+/ILVczQvvONWzz+csdJj1xtPdBY4YZbmBjzbSWawI4phWRG/zPH0YEXd87lIdxSHlSrWjVehA9VFHrypdqgTjgINm/YC47NM6Prm3Y+2ptxoPRXMr3pk9y3CVuoaYJ3SsYjxYE4pldqR3dveZ+6rpEpdm4XSPdTvHMbOHebK+29v+WW+3vRmjtzEWM0Or7roIALwE7iQFl2vaI4AXS6vqlcev67oDWBW8PlqzWnNOBXHlWAckRmcsY47pNpcDft7M4HBS0N1d2NQkGqK1cUKzES54Xz3P/fTg5NTlyoJ7tW640SK2gIQDH/py/QQApiNW1zzDi7GOcV5n4xHIDcCsvm7AUvQVx0aQAO5c4/jPr+H5RrIIUKvX6/0nbkTANXZy+OvEtInAYX9sXnAlzu+WjD53fdR1fe7UR8CzO7PDmRyOYr6hkgSOWGNYxIuFVYh2hrvX3fpYN/icoHhcD4iyFqQ/uZ0FgLmm+aFWoc5FEdi//PQL+8VvP5czPx+vS4H8udrrUjaPmwqkAqlAKpAKpAKpQCrwUgrkN6ovJV++OBVIBVKBVCAVSAVSgVTgDSiQP7l+AyL/obd4fPfCfvbDH9iSkEEwBR5Q/M7o57qwujSr0JtrhU3Hwo5w/QFGvdDZe+78PY+B5uSeRaR6QK3Vy5LQqBuHuc91jo1mp68AcDjvQEAQn/qjT75v/+6/9+/bf//f/tdWNZWAix0ZOXyYjgTA6n8VSCEK9WhoDQUwU6OIWFrCJwPsRsTvGSh20PbVN98wvrhaluwZrpuGEC5cuuwJxnMJfI0AGJG+AEfsdAWohXvU3dX8uBCsBQSLKF+cC+NgHTxGfHJAYLgtcTIAbnSLwtnpMcFuqaUGhLM4v/FABzD/5C7XcPWer4eIej51v7p8JF/o7xVshqsXLuCTc1iuU3ZFu7uaEDqih939qchk/dNUQPpgTV0xCjdmmDAaDmDMnUcP0+Xqj1gb6PCVExbzFLHRPEE5Qh2ScT3AnYqu3q6zfuz4fEBFOLSfc9b6JoPZxX7yv3JzAJcSID8hpcZM3Mio69ba68naXqCwP+pXY2abyqzgL8Qtax2qb9hRJJ2stVzPEe0LlzD6pNFhSwDMi5Lv2bN3GF8XEAYQB0iEO18AXrpE9/UcB+04c96F4Y5fmU1P7mv15J7c/HEN4XesbWjXNBvC+3ntc75f6CQ+i3inU9Y3MfBK9bWpM+LuCe/ihou8sMNxnCObIwKavxMYywWu2VYPMw4HKK1zVsQ2NxfMUe9xK5A2et/o8T1dBQL9gvBcRwHJuWy1uQHXOTahqMPa3dg6OcaG837D621hR9wz3Xldl6Wt0LUMkMv488Hqsub4e3QWsytYoFhzgGtAkc/6XRtCAIARUR8I+Ha3s7/4xe/s6c3uuc0cf+hen597KQXy52ovJV++OBVIBVKBVCAVSAVSgVTgdSmQ36i+LmXzuKlAKpAKpAKpQCqQCqQCr0qBBMCvSsk/4jj4h8KPv/fA3n//fUNoMqCSHLHq8KyKwi43tZWFgOPRStKsRVHZkY48QRTiEYdX4ZY8d5bi64A1gioOMc6ibAmPXuxcnR2LpxOCAxjg5ZOPvmf/6X/+X9p/99/8V/a//Yv/1WGeoDWgKKJfMXbBIpJfW5C6aSQctztrAXEBdPHnVdXQ3Rtwk/2x02Tb3da2ux2dqXMGMSJ+m1q9rQ4p56hpMlrBqaKU25Rs06EnvYXe7xmwF9AqACjH447mgN8BiCX30fb9YF0/2LqpGSdLmAk3JJ2WchRCV3T2RkwzX3nehfpCZLe+FmgpYNaBwArgF9HTgFWIZdaxvP/UoZxgleJwGUUMAMsIaDhW8UsQWWvjQK0BOeMxu4AJBOVYZYLz+Zh5XhPn8xThKxB6euh9oq8YscNdu1f8M2isdw5HD3Ks33g9znP2izpPjnUdCcE8A4DxsbXD0Fu/P1rfMsnZ9pNZezBrlmaXF0YXPefR4SBjzcVcue7LasU1rCsq4qYPjMEGVAw3Nx3nh4m/2HvNX+jCLa3GpgzlPHsMsqKf/0ZEOTc6QP3wOp9fX6cfHcznK3HchQzwfLD16oJrn8Z6t8aKgWqtwZmK4xPOMq5cG0u05k+3ehpdORbBTbntBYAjBSAA8AxAA9R7BHkP5/GkzQd4H7xnCSiO2AJCa/R5y8rNiGaA9oD3R4+DP3MqB3yNUQL4YkyYH0S24/PhttZ9QvpxE4SDYuwXQGX00V3Z7B5HsgAjoPUAxF03DRdC27a8rvDeXAd+b4j7VyRVh8EeEnL+Dgf75W9+b7/7HJtTTt3KZxdCfvjqFMifq706LfNIqUAqkAqkAqlAKpAKpAKvUIH8RvUVipmHSgVSgVQgFUgFUoFUIBV4LQokAH4tsv7dB93Uhf3jH31k681G+IUxyIjSlfNss2rszuWKkaxt19sBFlwAYMAmRLU6+A3IhD+fYJ0gnPNKRaJ6rPTssnSAwn+wzBHGGjPgB8Jt42O9Vi65i1Vj//yf/wf2b/5b/8z+i//sP2E4KgEj+n/hWoYDGITNj88YWYeKzqDpFgb89QBqPhfuQ70fuAyg7YFgcd/ubbffWVGWDi8B2cw2m7V13Z5Rz4q7FUgWnEMs85IR1Xj/YUDU62RNhZ5PRfoyShofiw7rxAl3BIDpqqUb+xyc6qkA3YDy7D5mn6hoGmGrRyyzJ3YEoVOvqOZVrsU4ZsyFoOzpMgT0VYdsnNeR7tO+h2aaS0b++hvHcSWgDjWMA+GculLVz4oH8TTmik5rP+mI+eYz1O0KzaBVUaAP+gR4MVYc6zxaG5Cdsc50XMtRDaey3MZHmwa188o1LPB6clVrXM/FS7sLPnqAQxpnoe56ntjhCuf31PfW3gLamnWDWTvBwW52eQcAWIHJXMMHrW091PFbljX7dWfgjfNzt3aAZref+jWlCGMcB471qiz52pg9XAtYGxy7b3QQSNU6AXwM53tEQM/Z3T6y539z96t2Pwg4143D3KUtAV4XmBMHwu4o1oYGh6TzujvbNIDrxB3aWjZyH0OX55y/4do92yQSrmKtBYBmjTjAOOfYB4Q5igt7Xqc+BUo70LwA4GLO2McMaFtWul7Z+6wX4BpiT6/vBIjrJ/QHmO0ndG/HphYlGQD+VpgDQHPSYbNV09jlxca2bWu3tze8bBiv7c5ujfnUTU3wzM0divzG5pN/+X/+pe1are38S/QPLt5X9cn8udqrUjKPkwqkAqlAKpAKpAKpQCrwShXIb1RfqZx5sFQgFUgFUoFUIBVIBVKB16BA/uz6NYj6dx0SbrbvPbxnP3jvvlUVOnPhFoRrU4ChrAq7WDe2amrBPDjMAEsINv13B4nxPudg9/xzhF9n/yp5DgCjxxTAb/k8gCMEOQPAcbyC0dNmn3xwz/7D/+g/tl/+9V/a//Q//g90hMK5zEjcqpRjz121xQL9xXL9AuziXLfb1ppVRZgl96jH2MJd6WnJ+Hxd13IA73d6DhyY7P1d2t27d2y/33sHMXqI5VzEa6qqmYF30zS2a1s6N8sF3IRL6/ueEcgRQ6woaMFZ/AIAZm+q1yPLSSkwKFet+l3xCKCrCG+BJyAvQr4Jsc3h2BW8isccO+1w8jya18N5+dToU+6wCcDd4epaff6yVXewgFrEMcMFTKBLUCdnMv9zByc7UfWyOd6XPcPjgVHHcHOXEZ189n6CqKdFxQ0DDoBV+XwkaAMoVzzxqXOa5wQnsc5ujt8m2PM4bqUpYxPB2flEDyuPHz283lc7IWZ6ZNd035u1o9lwMFtfmNWNRxefAWAB+AM3KhQlooEBB5dyi9tkmjKBV85zOKvZXysAiZhjgGOFScdjYUOvfuBAguFajQ0OeOY0Daeu6Ojh/VtuGDK2al2G+5XAmjHr7t31uYFbtqiwrjWxgKdVWfPewU0N6Mn2V0VfcLiEuaGAPdoCuuFFD17OYGVeG+4ox/XsugRU1++6VrDpgets7ho/p6S6sE73IrnNq3Jp9XrF7mX2KysPW+vWN7SUoPxxnbrOXHvYmHE8WjcdrHdHLuYXz6/5uyK6x37gBdo0K7t378ratrOnz55yLZyDb13cJwBMQAyNvHP8yZNv7H//V7/xBuwF3zsfr02B/Lnaa5M2D5wKpAKpQCqQCqQCqUAq8DIK5DeqL6NevjYVSAVSgVQgFUgFUoFU4E0okD+5fhMqn70HuMYHD+/ZTz56zP7QAIt0p8FZuKqtqWvPqhXoEZAQxDh/hHPyudjncJl61OyL7t/5ue5yDQfwHP3qEdF6S8EnPIBigL/eu7exx48e2rJc2pPPv7JFCU6Dr3jH52Jh61VNNHYYBYEePLxn18+u6ZyDm5dHLACM6/n8iNLc+VtWpa3Xa/v666/tdredYRFcenJYOqIClKIL8UAHH3pmA8biLQDLBnxdmI9dsOiODeAYPZ90gIaz8AB4CZAnEHk4qBcWkDlcxuESZXds9NRiLIzfhRN4Ygwz0qQ5Rw5doSUcyCdwLHfqCQALooUDGJ/vhsFG7/49n/twKWtZyGEa0dBQR7DOnb+E0+Fm5lcNQF/gWA84LKGT9DUBend/n8cSnwCw5htfO7FtQV3CwoPOlRCYsE7jjNjx0PR5gKixEJiSvylK/OQYnmwYOhvGzjX1HQMHs7FVxyvgLw3mpVlzB1sc3E3NcYVTfuHQD153AeyI8sZ64Tz5vEc3LZypC7pJC/ZMa1MCIDfOTeNsO4xr9GNqkwHd895tjR5pxUNL4+iyPV2jAY8FrkMzwlZ3wkIbzk1cl4yMx8aL0o7hmPXO3OMC0clys+vpioHHI+4DAYGPB8BvXCsOXOH09ist4tJp7MWi/hsbArTOWQqMXx49LRO7NiXwfPzeFDHw0KdqGlutV4xlhsbxF9I8Du8FniOpXWudkzaeYFyYtxbXnMPiGvcXbkZRIsGIvt8Rc1uwR/zO1YZO95vbG97XostZfdrqAZ6j1smDj1YuPd59GO1f/dWn9tWzrd8bz6/M/PgVK5A/V3vFgubhUoFUIBVIBVKBVCAVSAVejQL5jeqr0TGPkgqkAqlAKpAKpAKpQCrw+hRIAPz6tP1bj/zhew/sZx9/YMUCwBCOSUGuetUQkBIuCZvMkIg9mi8A4HOQiDcT2nOA47HD0VcK8MRuUEZOC9IBuMSD78Se4BP4PYdQhCFmdrEq7YO7d6xF8Sq6M9Ht6QAtHJ9NjXjcggBy6kerq9J2+1Yu4VVt49Cz1xMOVXyO7kVCPy1H9NPi15dfP7G+72aouGpW1g9wtqrfVp2+6OCF6ZH2UEJkQCdq49AMOpYFon4PNg4dAc+yrB0EO1zjSxWTS98hgaq0RNS0vL36HCDvgb3IBTtG43mIgCYAxusn9ffSpwk36+LUFfq8Yzu6eU8zIYAqh+u+6wxGVEVdu4cz3JY+V16QrHHDrXmE9gDQZ8d2Zygc2wTOMlienROer19wSAKNhqMYT0KH7PPr4RzCCwBiWIr35is8MhvduQE2fTPB6Y3l8oTunMNCfbFzLLXnRRNQT+wT7lqsO0Bnd5yKLxqY6tAbNyR4tayVG3fB4hpDXDjWBftoVQbMHmBE/3q0MA41Tj0B7QJOUgDGUmBSa1ROYXVLq+uXsNPM2h5guuexm3LtXcpw4p5gLlSh23/SpoJTl7IUQ8cyDhbO+NiUwfG6MxfnDQDNueEGDTmYm1UjhyqNyiTAhJ3zBo5w7DoQj00HMwBGVDgBMNbpghHbjJEmtBXIR1Yzz5nQ22f5DFTzQ1JiwVMmQOtCYnc5urx1TguOF53G2JSBVYsNCXwPv29xY4xff9pkoHsFm44XBWOjsUEB1zZHfTTr6WLWNdJUJe87mCfcQ/p+4JouFgXHgbQAuv2niRsYYh3EeWH84e8GlsY7T/0t71tFubJ2mOxf/l9/bbf7/v+Hv0HeqbfMn6u9U9OdJ5sKpAKpQCqQCqQCqcDbo0B+o/r2zFWONBVIBVKBVCAVSAVSgXdVgQTAb3jm8Y+En//4Y/v4PkpKj4Rj03CwZVna6mIzRzYj8jcwy7kTV443AVwgVOBQQUvBGj7C3QsU4vGnhHtwd54/BxDMn0uA6h/PEM67bQnbjgBmByuPB/vo/QeEyHTXgbwAlBUloROOB8cjwCi+Dpi4OE727NmNLRApvFyyB5gAGHAJ8AeG4LISZHOnIPp/b7e3No7o+cXbw+1Hu7FHzHrnLz8vkH0erayIWuJQOkqXGP9xsAmUEG4+RByjTxXH9AfGLke2AB0h0AIwdRD48lhmMCY4juU6BrhSxC6iYAGA0X/LC4sg7HSJ8fjuhtWxTrD+3LnMmV3AUdpTq9klzDkKQC8oLCekdCfg9wxfulgd1BFG05ksCD2vp+PRrvc764eBgEt9uHBwr2ZNcHz5MqU3HuECVhQxHLc6JuYBOh2PclDrz6ONvkaeP1/vMz4gwtu7Z4HouCwECfne7grFTA59a/vdjucSy5hL0+OivW6Yo2VaMHqMa60rOlf5OoFq8nCsubLmnMB1DpfoyLke7Ai3KF2/gJaY68Iq9kir71hziXnXfGNTQ2hLoOyx1vN7oY/YNxmcIrQxUhxPV/rhOHCzgMbo4Njna7bjYoNEVbrrXfMFhy6uMziD40Fgyt5wOGB9A8G8zr27mjHcHg9NyIqNB1qvAfLD5S6ns5zliFSP3QPh7OXzIjYdOnsENK8hjKUqbbVec5xzay6uS48CD011Tzg5tcPZrs7tUm5+h8VT/MTliPV95DzgASBeo1R4YRwr1iSuI8J1RMGXpZVcVwzX19o96/8FRCdJdz8yVH2EzuD9U9t3e1uUK1ssK3vy9Y39+V9/ypj+fLw2BfLnaq9N2jxwKpAKpAKpQCqQCqQCqcDLKJDfqL6MevnaVCAVSAVSgVQgFUgFUoE3oUAC4Deh8tl7XFSV/dlPf2hXm5pADoDiOC1sURaMPWb3KAGHQMiLEbl0yvnxTtGx7nglwAX4OsUxBwiUA/gEAHGIcBDzNbObVAc/vS+5Lt1/AKjt7a198tEH7CgO8EpQVxQE0OzLdLdeWcKpeLB21xL+PH78gX311Re2228JYU6GZsAn9QcDzAAsPr1+RverXMsCpU291ti811TwBmAN56XoXjlPw60LGOlRsYvSDkNn0zAQDI7Hg603GwJAOUDV3SteK+cu/ozjIXY4oDuh0vFoK3QNRzw3ImYBMgHTEEfsIDZctOdOxjhOwFC82wkMB5wVON23Hd8L8bzQNLpxNW/hgBai1dgdpHqkdcwhACt6fQdAMM/1BSzrRgBP6Kb5h/54DRymiFOGoxTvHZDsfC0GdPbQauoDIK7zAkCXGVQd0EfvstbtZgbaBIoArgLt6KyNWHNEVvP9GAUtOMlu6eNERyfilgXTTzCTbnrvaSYEhmYlnKNwtsP9KW6J98KGBWy6iBhmPAfHnSOaEdWMGS4qK5cVATDWuJzOckdjjuCyxsdwlnM8dDKrr/t848Z8rblrNzqbA5pKl+iWPkW/x+sEI7Xe6ZrnWDQezHsA4JgjHA/XHyAwVzTjmfU74rljwwH7rbnOj7qG4VDGWjrbqBCwNzYXUHVcBwO6t3F/0MYNbaCQA1hCm1V1bWWlzm+sD4bJ+wYWuZQXjFyf59rhboDo2EABAIzEALwfzhvwd3Y3owN4lNNcHeZw7Gozx4D1zfsbwsAV6y73uG56nCvfLBKx0vFnpcJjw8mk1y4xz631LXqcD7bbdfbZk5092XVv+G+Rd+rt8udq79R058mmAqlAKpAKpAKpQCrw9iiQ36i+PXOVI00FUoFUIBVIBVKBVOBdVSAB8Bue+Qebtf3pn3xsiEkGoBgRNUtoqm5KOA6BH889ZeEGJPw471L1sQcIxh8JXwlL5J4E7ABg6QcHgB4lzL5Nd6fSAXeeCXwGgMlJHISgXHXoWru6urDvvfeQscrojAWAwsc8hDvw8N6IWYWrEjjmYrW2ZVXZdBzt2Tdfe++q3I4cN1zDgFpm1vW9bfd7Q4XtgEheACJC2pLuVIJW9nk6JCeKDeir8QLsPOeKBcqBOxXAyx26zWplRYU+1RPUExgCFAO41HuMY09ISWDE+F05CZ1xKe7W3bzsheV7hKvTY6X/gPsXbxVzEO5lGaAX1nUD5wznSl7lcFuIna+U4zTqiz2yWtBKUBhgDo8YEyC1elyP7Bbedi0nrME5QV1AVndva2w4h+ddwyfo5nHU7gwnQITTlpoFlJc7N96fDuR5zerYw9CyQ7quVlYW6IR2iOjuc8wX4CrGslqtuFGAGw8cOMIhTnezuzzRvQxITMTpMc8Ys9p+I7Ya9mA/Ds4ZX4FjegTYwxqZbPDYamhYAQIDXhLqRqTzkdCRUdDjyNfGg+5SH6OuH0wS4G3EPge0Pt18tA58SwGnWJsZTmvk1A+MewVgbYW165rXdTM7gAM8cyOIx0AHSBZ815zgc7wWEP2s6eT1EU74eZOCJwNwjHyOW319jfA+4x3a5w53Rr5XtdVwYQO4u7sfc8YzxHmwb9kj3dkZLEdzXBdc44jRdj1x7lJKsdCE2uh9nt3vZ/HguLe6Kzg2CpwDcsTUI2oe13+MO+4p/DPWEdYzIsF94WItDojwPhwZK/3513t7kjHQr/Nv0fy52utUN4+dCqQCqUAqkAqkAqlAKvCtFchvVL+1dPnCVCAVSAVSgVQgFUgFUoE3pEAC4DcktIiH2UcP79mffPyBrcqKDkO41oB9GC8Lx6w74DgxLPU860RlTKkAIU25bh8MUIPPA1QVlWJOAfPo1BtH69rOdh36TU9RvnHqQk0ntHgO+QImLe1gh6F16Hq0D95/RBcsnKKAZhGHzHETVC/o/gOAvnt1367WV/b19RP75vopI5wjPng+/lIAGK7C3X5Ph2ezWlvX7dWNCvBmS2vQLczOWAFuOQXV1xlnAKgEhyQeA2ETHLWKDR57wEQVqlYAUxWcx4iWVXS2wBMgLrqZEcnLvGfYYwkGaXCMyTwDYxGvHG5eQFY6lb2vWNHIDm3PupzPQReeQyh3mKzrEJ2MPl3E0wqSzwDO46nlXvV+XnwdjNr7ganrUu7Pru+4BpQvrn+mtkNvu74jQGwQZV0UdEeXxdJqOmMVgX0Oxs4drRo35kQx3vraKdbaE8XnHuLnoCJBqGKG+761fIlvegAAIABJREFUYllZ02zmteUmZeoA+L7b3nJccLkyBtxjv7HZgfNEcKhZ6Yfe+k7r9ACn7HObGRxau2M9OnIB9zjr3sHLdQOIf4SrGa50RX0DRIaFWh3A+KUNEAvOrwA3NOUGC4f2us50zoqQjn7lALxxTWoFq1XYL6SIHWfYO6AkXNpy/jZ04SOifKQuq1Uzu/L5al4D7nB1YI7Pz+Zev3bZ8cv70OlxDnK1ZySujVMfb2w80UqQ4zqeh9/hQFZsthzLHBM3VAwO8QFw5RaeXfKAuWex6Yz7BqT115/i3t0hTsMxFNP1xeh3/4UY7wDaOjNpQTc5ADpvpnKoB3Tm/RcuaNw3ptFwJeDex5mCoxifh2N6sbC2G+y3T27t2f4E/88k1PWgqc/Ht1cgf6727bXLV6YCqUAqkAqkAqlAKpAKvEYF8hvV1yhuHjoVSAVSgVQgFUgFUoFU4JUokD+afiUy/v0OUjeV/aMffGSP792hq5OxzHCZLQtbXVwKYxI8nbpjT32g7sR1NyFxhjtg490JheqaYLMqS8JHPIZhsLZtbbdrX3AWO1w+zGHGz51IgGBClcNgfb+Xs3aBOObaPnj4wCqCGTkjAWkCYAF+zD25Bgh81y43G/vtF78XWPXo3gAyeD2A3tDB/Yte2p4uO54BnJeItAWohHAYL6ASOmbp1JMnUH2w8BujUxidxIA0gpyCVegf9jhnOhCX6gMtq5Ov1o8F1/Gw21qBTuM7d2zZoCsWPcpwfCp++RzehssVww0IjI/DZcle4DOwFc87d2/zGHa0oR9mdymmW23PcuRCEby3HIruSBUfpktRewL8n6KIxj1M1vboPXaW7TC5H0fbDz3jnuEADkf4AjHSPBpgXnQhn3qD1W2rLGWxO62hGQbyHOUohd4YJ/tXz9zOHD/izxmbPFmzutB8EVDj3NRpjTnYt7cEnHC7lmVjCvIVIlX8sDYGBNhmtHW7k3PZAXnAagByboyAi5ibI9QTi+st/vGucxG0Gw2RwnKpnvCozn3A+uQa8EtmgrtaUcZxzdKl7HrbQjHLihlm6/VMBqNr+vziC00jMvlw9GP7uUJXbJBYNasZusoR7MCX0BXXi0etz/HP7q71cQvYnt1z/ITO/2IIIB9wV32/OhfA1OhF1ntr/riZwZaMtUffd8BhnKOgOdZUwTk/XRcaC8zz3mqueUX/L+4tZ13f6sJeahMM7nQTYtIB6+nn5nPlbnZr8xmFxbRfrDbWlEtuwME9oh+lgTbMoCt8YPSzELonL7BHW9ch5mfbj/abL5/ZzV79zy8+loXOzRPp/35/SeSzXlQgf66WayIVSAVSgVQgFUgFUoFU4DupQH6j+p2clhxUKpAKpAKpQCqQCqQCqcCZAgmA39ByAFj48INH9qPvfWAVnYQAiXINooe22WxmOEs3HiGYABejUwmOBFyi41bdtXD9KhK3rEq6AldNw9cg+hkPAI7tVq7aiCpWyix6VYszS6CLQeexpw6Hg3LYW9e39HwC7jSrxi7Xa3t4744VhQBiuPPYRQtuM/f8nuKmw7WKd5IbWRAWHaI4P8Q/79tWsbreaxtQE3Gy6vsFXBbUPf8F+IQ/V3S0Cgq27e6sixVA8nmoSYdnWc29xYJhGhc7YzHGurKBXa9wfAJMKmb4HPpEhHP8TufhGQA+7wF+Po7XnYwQ5GjWjwO7ehmz668PoMyxudORXwR8tXBXBowEcHJAfDjaaEdGSQcAhyuc/bxOpfBnaABYOEcZe0xwgNxT9+yCMI9dvzg2dAARc7gb4HnulEVnLxydiOJ9wf08HUYb+tYWZWl1vfZ1fXJhAxK23Z4O4eiPJdRz4E8tJjl0cf0I6sKlfbC+33GTgYCe4o6RBHyYFowQL6uatPwc4odDlRsIAnJHpzT7oBVTjAfc1HAmy0EsII0TnSZAw1OP8wyAZR81QWA4uuUrlW5abwDNp3hp4WytmVPM9KLA9are4q7rbbPZ2NXVlXf4Ruey3K3QDB3HfC+PBeeGE8wZu4pjk4D3Jp8D0rN74vm6lcsa45f7PuLKT73Emh/e18zmzSj8um8NwREAWDEvWDpLRIjPUfS63niPinsfoC82gHgE9On6cqev9/1iMwghMTcuuHOdm1A8ZppU2cn+0bgONqvaxsPRtrutx60feM8E3MfGjyXnxbMRsFEHKQLucsZ5APz++it0lSM6PP8qfU1/lebP1V6TsHnYVCAVSAVSgVQgFUgFUoGXUyC/UX05/fLVqUAqkAqkAqlAKpAKpAKvX4H8qfXr15jvUJVL+0c//oE9unvHI04RqSxXX9Ws1NfqrsQZchDCCgATDs1xtgENAX8LRr9ebC7ozAXgrMuKTriAfICqT6+vbd/26s89g1w8pke8zs5R90MGIyJMbm+tbffq6QWMIUQye3j/vl1dXbLrE3GveE84jtGvWVeKVh7gmHUACMcwXg9AhbhnODFxfIwX3BljHXqME8cBuBSwgsuQLkJG6Qru0i1NoHuC4+wjpW32BMsBdADt6F72uGICUYfWAY8Aw+EwxtcARjEG9c0uDRHPGI9gon4/gSu9JlzAjIn2nF2aWgHz3WkZjkQ6eZ9zeuN8jtb16rQNaIfzAHBmhDPml3BrVDzxsrRyiYjdk0NYmwe0gYARxXRUamyIBMa5ngcME+TRYS2wD6jKdcOeV+//NTN0zAJizrCY3bwCX4w69ihfjAXzX5YB4hSxew7LoYl6nEcr65pAmTHAtCmjehWu4dZ2+61AJoA+wN5CEbx0kE5HGzv0wy6saApbVSurq1pu3WmyftxSp9kq7NHJBdzey2LeHIGvY1MF3ufF+QRQDvd4aIhx4/wExeV+j7jsI97PQTE967hmCTBPFu1wAMd7ydU9IjDdoao/Nxzf3inddwPqfK0otb4BtNfrjV3d2Xj/MPqXBTwFzNVRra7k002O7twArB6azhBvxqx7iLrPJxzY6CjHQ+ejmGf9KvS+DoPhzkefrhy5el591gsOpbC2Jo/+1kExV+4v9hhu2GWZXDB3LSs2G5tJiIX9eViieKdysaCLHfclxYoL4mKNaIOLg/bYUOFgHdf3Gq7+o1k3dEpjgLufMe+I9B4MEdICyADb3EGgDTBHOZy/vtnbb76+mTV6Q3+VvGtvkz9Xe9dmPM83FUgFUoFUIBVIBVKBt0SB/Eb1LZmoHGYqkAqkAqlAKpAKpALvsAIJgN/Q5N+5WNnPf/QDu1iv3NkHSDcRLgBKEb6we9UNhSRTctvhHxbRAxvOXcDacC0ijvnxo8d0FSM+uSaMQRwsXm/WdZ19+fSpbXctwYUAjeKaAzTS9cr3PnUOO6PhMfr9rXVta2WxIGAGkATsAfS9c+fK7t69Yx999H1CtC+/+NzqGt266Os9Wt/LiUzoejzaerNmRDXGxajqA2CmQM0AeAOHJSBer2hVRa7q64CjcOzi8yNjouUCXRYCaIRUgOYYdPSSIga5611HuaplX9RzCboBpREhy6hZvRZjwHjQZcyxdb1AEYAs3cmnaORzB7Ad1COqsGZwVAYaz+5lxvrSyTxnNnMjwDDCfRjH1eQEWIZrEuPleRMAT+ymBXjDFwSc/f2gE2AW3Z7eb+vgPCA/o4p97c9w1iGZQnOPBpcujgGwCsc3SCKhqPek0gkLQOiRwJpHgMiJYB+/C0Q7AA/0TGc1ALwc6ITu7GHV8wAep6ElyINbF2HDiEoHFATMHzrAuaP1ndhquUKk78qaZj1HQU9HwOmBYJOduQtEIQvmYxjsmXWHb6yVUzmuNMO5EgwTigM+j9YPgzYRuIM3RCQg5HwKIGq9e0S1A9OIqdYcCMyyuxb9vkdcq+cuYHfmupt17HH+AN5YswDTJcEne6xxnaP7m798gwaBvmKw49rTrBohrB44C29xPo5y6fpczpsrGA8vxy/c33Sv+7Gj+5uucAfDSinQGM5/IMLMA3f3As7GOjweEeN86po+OcUBznUvjPOCYJIObl/dg7B5BTpoQ4f6qDFP4zRYQRe/gHXc9yLOGspo3qH70dbVmmvxentDZ/pxQGw61ntpC8ZU436tTnC8V9eP9vnTa/vipn9Df4O8s2+TP1d7Z6c+TzwVSAVSgVQgFUgFUoHvtgL5jep3e35ydKlAKpAKpAKpQCqQCqQC4hz5eM0K4B8GHz9+YN//6AN2mZ6cnwKfdBIShMmhyv9FfQ2Y9hzauQ2YUGbdNARSeKzWK1sD0tFtXFldIg4acMhst9/b7774yrb7Tu42wL8Z0AiEElop4dV7SgFf8FxjFPJh7AlkMd7o1gREkSO0YKTqv/3P/h376OOP7V/8L/8zo5eBgBBnHNAUY0PUcwNYV1W2A6x21zDAq6CvoB3gDpyWAVkBcQCQ0I+L12O4AMAn0OsdoS8AKAIjxuwSaarPs0A07gkQ8/wdssMZeIoyhptwUj/tcmEdADrB98GGPwCAT/G06kE9gE5B0gkdsgHB8ZkXo6sRMTwRXAGWMi3YXZf4fMT2su2UTlnAY2we0AYBrid3hxPQ4b2905TTiq+T7S2swFoLCuaIWsnGJyAM1zBAF0Ad4GK4u9X3enKo0m155u6Wu9pNtwH86IYW1KY71MErxwKo6D3WALJaVxgJznkkCAZshPOXEcyMD54IgIfOZgDcrMzu3llb1axn4CmNFbFOyDePmxcWdcN7InKb0J/TIqA/O4HLkhscYBPFHOzalg5krR+AZIF8OnIBcgFL+X7qfeXGBcYXA5AK1GvZyXEdYFvjRHd1RCv7nM4R54Knet6kzRs8puLLMUbMDUCpYp9jLhda91wfEBb3GTipI2pbNz6e7zTM64kjBORnzLY2jPA6h0vf5xXrG5Afcet0ASNKPPqHz9y75/bjiGbGHAZ8hXt/ds77GlGPMndnzPCZWh8A89Hj3Nh6teG1ia5eQmsHurxPECijg/h8MfpfdWFW501WWx2wgebDxx/Zgzv37aunX9oXX/zOtrfPfIMM7nfarDPHxx8OdOp/+vWN3XSC/fl4bQrkz9Vem7R54FQgFUgFUoFUIBVIBVKBl1Egv1F9GfXytalAKpAKpAKpQCqQCqQCb0KBBMBvQGV09P7k+9+zxw/vCWwQ0iFeGBAMsKMEYeFIZjcm3GkO+OIfFoRTzjQAXh7eu09QhnhnPODEq+uajk30WwIIl1Vhz66v7Ysvv7Z9J0ct4a9DFo4nQBOcmguBKLjdjuNgRSFAAqDSdQMBNmAYopoZN1uU7Oztx9H+7M/+if3Tf/pP7bPf/No++/3vCWD6oSekRi8o3qupSjqe4fzF2BEbi8hnOC13ux17iiN6Ovpe4xOMjGavZ0XnaQk451G54YwWHAOwRrw0YKc7LUHkGDXtEbaE4ABXeg7hnzuGcX7SRxZEpiEvF9bu9hwzYCT7bz1OOqChQJYgJj92HLk4IN5akO/81/nSo/vXu3/ppHXwj88HWAaYVYupwCOwF/SYgaXPK/RcAEAi8nrO/1UkMUEor3qiPA6BsNp5WMC4ZSmgN+tF3VwT3yTAcUyKmj7vpaZmcHsCXkMLOGihR8QDo/eZna06JiDy6C5QbIHA+2IOBkTzwu1M8D3peIh+7o/W783A/nD+MP5eXpW23tyd5+0EkN3sPQN/uFh1rUFDzCNdsB5vPMN0rAbGk+tawXiwNvF8bhaAHu68nhOwzV30PrHS3uPbPZIcX2LkuttbCfQRY47tCQTulSEmnWsT0cMA8Vw32McADdAzrPuAFsPCLi4v1FldYTOGw2B36jJ+OxYaYG10Z3tMuISY7OiuXDp9ESmOTR8eP82ecaYTCOJz84RHP0esOu4Dc9yyA2Q53BX1zAVGVz0ivN0pjvMKp/zZBgFtxoiOX633iGYGrF+vLq0sKiubmptE4I6nW9ydyLO7mGtQ686Z97xBYTlfAwu7c3XXfvrJT+1yc2Vdt7Pr62/s8y9/Z19/80SOb2xE8Gsb6wDntWs7+/TrnfXJf1/336D5c7XXrXAePxVIBVKBVCAVSAVSgVTgWymQ36h+K9nyRalAKpAKpAKpQCqQCqQCb1CBBMBvQOyry7X96MMP7M7lhn2pYg9CQIDDdP/Shej/hIh/SbDPVn7BALfxFEDeDx49Jhz58qsn1nlkKdyqVVVYU1eEwYBsALTPrm+tH+RCxUPdlnCeCloBStEpiv/QNzu2oKgCyk1DxxvikDEawDsci67dcbTb3Y5ds02zsp//5Ef2vcePCWbwHm3bKi6acbQCqdWyoIsXMAXOQXTJ7ra31u5bK6rSNpu1d5g6vAJw2e2sazs6Htl56z3CQXQEzOBaPNpxGqzb3dARuijRSwyYdPDQ3gNdpwC/q9WGxyGbim5kh/CAkoDd4WcFw8IYGMGMiFnG2XpHsGtKOOTASY5VOELhN4WD2CGoxwPjJYLvxmPR/Tuq7zjAGeKyQ0dwJkQ/B8+VM1ou02kaeN4A9ThG37UEdoulonH1S3MOUKhjyKkascQA+ICr7MPF2kDcLwG2upTVq+zPdocp+aMD3gDAsb50HgC76GXFeWkcWGs4viKDBV4B8wdESR+PVpI9KkIbQLRDHK//N069TQMAsNnYIeZaALhYow93YRcXdxVRjY5faAlozDWL81J8MaKTz6OYpc2J4kVsM68NP5k5Ilr03XuV4Y71mG3AeHYJy9EcPdKA3+frh35Wrgd9ll2yx9OcAnKi0xnO/gf379uqWXEDxd47rBkY7X3Q+l2/dJ3jvLklwOOKR54ru8UdfjNKGXHz8JC7M5zr/iDHPe4V0fMrRzT+19xz7dBlLMf/vEbnzuyCcct0DmNt0XGPKfWbma9DRpkz3V692gDAgahPyQjSMtz74RzmGl4WdufOA1sAzvs4kEyA4wpen9zeuAYD2L54m1cCgKLl33/0gf3sk596d7bWAnT/8qsv7De//YVtt8/0Ne/+hbv+tuvs029a30LxBv4SeXffIn+u9u7OfZ55KpAKpAKpQCqQCqQC32kF8hvV7/T05OBSgVQgFUgFUoFUIBVIBZxDpBCvQQGA3XtXa7t/eUGgudlsBCyi+xPQaBqsrBs6cgU8FK87u3O90zYie+mKcyh8sbm0q6sr6/vOnj67Zp8uu1fxdXfCwSUMR+8AN2U/KEb3qNhmvRecvqMH0rqh8DDa2O+tRNTqcmlNUxMKdQMcmejcPb2+Gwa72e7oBia8Kgq72qzt+++/Z+89emSb9cbwHADecNWC6sDhWNY1oQocds+un1m339NNDDcj4qTRbYoHoNazp9f27ObGCvSdLjCmlbsw3ZnIOldFyaqvVVB0CTyD/xGV61HT+Bzip6u6EcjyuQc4ZUyxdwpDHziO4aAuS3TPjnZ7e0t92U0MgOcO4Fg+R4BO9gMDDgMsCvjJyX3W+xshwATwmp+Ax5gjxi8P6kKegZzDbYBiRXjrn5vQkNo6nOs6uJTR21vZYiEAHBHM6oyWI1rrzCG0IQp5EkQEZAOFXcr1yr5krBnvSo5IbsaVu8MzXMZyBGON4T0ANtFX7PHFHKwD24C/Dg/ppg4HNiAk5tPH3XdbbppA7PKAGHK4cAezCRC4F8ot12abi9pW6yuPNo8uYYBluN4Rxay+5LjG4BgFENWmCwHy0CQysuX8dsc49I1oY24aEDjGusA5K3Z5wTUzO6uj09gBrDZaaFMAHiMBPqK8FV8OSL1ZrezyYmNr5Fp7JzauIURVC6CrjxbrtN3DIa2YaRwD5wFwyY0Vfj1gnWPThNzW2mRCdzbgNdy300h4ChhLLTA4j1QGJeb9AgB4WRlc4ezT9WJpXGO020/G6+TyzpVt1mt31HslMp3lmg+6cREp7ecR8dlcGh6nLdf8aX1DL+iJseK8MYcP7j2ygVH2gt04H8wnzp/3Nj8eXxnd2DG/EXbOvRcHj0o3e//+Y/vw8ft2eXWHHecA5ejRvnn2xH7xi7+wJ08+172MbumD3cAB/Kx7DX9z5CFfUCB/rpZLIhVIBVKBVCAVSAVSgVTgO6lAfqP6nZyWHFQqkAqkAqlAKpAKpAKpwJkC6QB+DcuhKQv7/nsP7PsfvmdVsSTggzMPQMn9tnIdToMVdXOKOw3AxPrL5RzVrP5OOAcVi4rOz6Zp7OLiwrbbvW23t4SzgB18HXpslwtGQQPMAlgSWBGiwHAMt+DSI1MX1ne9YmnhmOxbm6ae8LcqAT8BkdVIi+MALhEkLhb2zbNr23W9jYP6SQGBKkDjurI7d67s8cMHdvfikvHQADdznDD6QhcFIelnn39uXd8RPOKc7t67a5vNiq5GQG04l7fbLcdMYLtY2MVqQ5i0LNQjC6gkgC5oyQhZ4J1egGbR1IzZhjO6XMpFyM97zGzAKUIoxNP6e8Fx3KxqduDu9zvqhLmgnsRSp0jnuceUANoE25UzO4NPdsTOkdTqiQW4YqywE0hAMbqC8R7oWQVodSgNzekCPmvsxTryWl2PcpajE9COna8A1Yiw9Z7g2X0eEb7upCYY5fqYWPo8DAB1cmzjfQNaxuXCblvvy50d6q5/uH8JGRldrA5iQEmMS3W8+pwAtTulAYSZFiydIN/B1HGNcxzGzoa+taGfrGtlUqcrtDG7uFPben1JqBvdvAe4oUmJsU7cOe6wF5qwhxjPf+FBzbk2HJAjOhybFjhwjyb23lttHMCa0XGwVvG5cBkrVxyvh4tWELpEly4vRPcC85qEo3XJr4eTnS5fuMOxgYLOcl3fZanO2/3ttVVlY/0IJzHWdQBRQVzoj9/rqrSmxDXg/bjcIIEVjKsEvco91z3WIWK3tcYYCWDTgLj3o9WV5q1D7Dac2pV7mw/6HKKQm1VlD+9d2HrdeA+5OskBr3ucC1IK3AEf0BpB2icfOpYsNEA6gfehs+9a6QEYM2D2vat7BMABeLUOFdse8dS6Lv5m17am2ruYj0du6vjlb7+kY3mzauzenTv2/ffetx989LE9fvSeXZaV9W1rv/70l/bnf/V/W9tueY/5/Tdbuxky//k1/PX54iHz52pvQOR8i1QgFUgFUoFUIBVIBVKBP16B/Eb1j9csX5EKpAKpQCqQCqQCqUAq8GYVSAD8ivWGu/WjR/fsE8DfuqSfjU47gC6477wXFG879B2dqIBDgDPsZ33RAazmTcFgd7qiPxcwaVkVSHC1dr8T5IuYXRyvWNJ1DFjZta2DNsErgCYc4+rOpe33e4JWgJlpaL33FxBmacCHCjIGCBRYA4yq6tq2+53t9q11vWKLAacIjQm6BJdXTWPrurEPHr1ndV3NEBCvt+PSvn76DeGv0QW5oPMXDmA8t+8Gu93urCVMO1oJmKmSXrojAXcUU6woXnUAy62KzwlZH61ZNXShQt8KtmbSUvAeuanxCPBLbfBqQOC65HkBRkH33W5LmAaYLRiJKFt1kwII4ZcfTL24rGcVIHJs6F8HyJIbUlDW3ZH++nAhwzWNOFv15x4ZjY1xK7Jb/9SMuGi6MidE/gqC4wFYhj9jY4Bcv+6MZvS4QBkcoYzNdeDNnlVoCajuEdeEv4C3HuUboFrwVLHAdGDCrRzjAkRmhHP0AwtIqvPao33piFa/Kz6QOxed0XBZAgAf6RRXXDHcrwLd49jR+doCAOvUWJ9d1Qu7f/+B4sGhE3WbGFuOTQyA+HIma72EgzccwTxPOxJc4tqRg9sjsIuCmyFiA4aAo8bD+XU3tDSWy1maa63xOd4xDCivflscTWtvcOc+rp9w6OKl7JomrD31RweURhz29fUTu7y4a3W1se1uT6d6REPjGsNYsDkD40UfOK5LrQ8NCqtdH2qeRnf5K2pcLvrtzd727WQ1UsyLhW1bbSK5aDA+I57v4cgWaz7bzLKwqtRcI04d57+q8Dz1VteNorgBdNHJHBsjsD6wgQQQWRHPp35p6FEsERF/NUcv4/rEvSdivLWpQ5tZ4trmPMh47BejnoPY8d9//pV99tnXrocc3xgDXMB3Li/tw8eP7McffWzvP3rPhqG1P/+L/8P+8pe/tM9uulO38iv8OyT6z+fq7ld47Lf0UPlztbd04nLYqUAqkAqkAqlAKpAK/ENXIL9R/Yc+w3l+qUAqkAqkAqlAKpAKvP0KJAB+hXOIH94/vHtp/8aPP2Z/LGEvY37R3wqMGw/BoWkcrFmtCfrCBUcwRMoDsKTIXoIM7wJGQi77XT0mFX5X9OwC3EWfJgEhYmELxfTCISuwKMABBzEeAYwIEr1YFcdW9CvilCd3E/u5HBH1Wlrbd4TGAEbhulPfp8AaHqumJmQG7Hl474FtNheE3Yx/Xha27zvbda0B4Y7TwOMgthjuX/SabnedTUe5K6MjFKAIgA5wBtAHfcfqlwVAFmQ7Ihv4KGcnxtqs13KzHg5WVwGaNC8Hd3hqLgBMBVwxxkVZEk6vVis7wOUMNymA4jDSnYgoZnTMIkKXDk06j0k0597Tw1LdsITS7jYGKB0m9BRjMuSwDU6oaF7NFWJ5AdDw/GkE7AYg9Z7mM2djHPcwCKIXlVzSBIGIJ8YOAd+EAMtxOHHhCsU6oLMSsdIBjyPW2QEmI3l94wHXoW9giA0LgHQAhXAyC2ZrjS94LoLU+BXAuCgET3UsOVkZMc1YcqyF0fpRAB+bEAB/DweRXrznNPZc7+0e0NIBcGV2ebG2VXMxvw+AOCHvwny9S2eyQK4ZAfFhnHg94f1XNWAkXNYOFL37GOuOwNw3ZwSkD9iO60jXLVm2Q2ZOPO8D2tgh8Kr5gu9VXblYd1iH+BoCyQGe+bzZXY57h0dkOzBHpzc2JHRda+vVFV3qOBdcbwHjEZkNfQF2cV1hvnlbmR3ffl9xBzYgLRzT6rqFLp1td9f29KY37A+pC50bHd1+Nud/Pt3Z9PXzR8DfZrXkRgJuBKDmK0JlKMso86Fzl3PBBABs3kCqAMC1opzxWNrl1V1ehzgGepJxrRwOiEv3rvTF873O7K8G0I4K9IUSGbbdYH9kGztbAAAgAElEQVT1y99at8f6+psPzphft0hTeHz3ji2Khf3295/P/dCv8K8Pzk9RahPKMJ42GLzK93gLj5U/V3sLJy2HnAqkAqlAKpAKpAKpwLugQH6j+i7Mcp5jKpAKpAKpQCqQCqQCb7cCCYBf4fwBsvzsRx/Zn37yfbve7axzV+QANyRoifevwt0YXaqANuHKm915Dh3CEYwh0vEKkKRUXz4ApegghCuV4Iaf1bGZLouYYQeo7B4t2KMbrkT6e0nFDjZ1O/b+AhqrxxSAbbQaEdVwmCJiFuCqKgmf2IMrCydBKz5glytAa1lYU9ezMxLn9cOPP1E16hIR1rX1rWDPeJzo+oRzGIC2Wa0IzOEuBnSF0zYcqjg7OjHnXtaCsbKh5RLAeGptgbjfAjHZ6BJe2wSIOE50TBMG+QPzIAPqUedNd++Rr8MD/cqAg90Ovy+t7QfFeBOqK7p5mAaCfAIqd2BrDqggzxeQWz2/utzkWAySBpep3JjoYWWHsbuDEbXbD50d0cHqvc2CpwKnEcH8XIEtXJ8Y1who6C5jOGoBM9GRiuhmgMm6tFW95nGHAyC2AzaPfQY4hvM4aB7fb+6vloDqlRW8Y3Q1nLfjZBMnumCPMb7GVYkYZHQLB/gNh+1C6zo6sOHYxdjVOwxlANl7dlnLDQ2IPVnfjTYOeK3R6b6GKxTO1cNpfsPxCp0Y2R19tAesVcBxzQd6rleA4e7GxfvTqQxYbYgrlys0rsPz3/UeOL+S0ckFIDChtxyz6qQF9BXgdnuqLY7o0nXXuPdJ4/35bHbwuvTuAg64jk0Z7X5r2/3eqmYtx3K4uLGBIbqn/fURgyzHt84BrlncIObYcd6fDoxqHjrB1GnEJo+9XW8P1nrXMl47Q+7Tbejv/AjwF3tKVvXSmkrJBQs6z0urcD9hHD2SDLBmfcMC0gTKgvcR9hZjzXr/sDbGANRrgwf61aEWHfVnrnqG7fv9EWeN+cclF3OOtfTk+tZ+9avf/z3P5M08DQAYD94r8m9nLrk3o3y+SyqQCqQCqUAqkAqkAqlAKvDHKZDfqP5xeuWzU4FUIBVIBVKBVCAVSAXevAL5I+ZXpDkA13v3ruxnP/zQ1g1ihxUHCzcm3b9w6LqLkZ2hhDYR+XyKflYU7ckFLOiiblQmmDrfgotxdn/O8MNdlXScyu4Y7lm4yo6HBQFwxA5HVPJhbG1xUFRu26nnlyCS3aZy48FZWixKRgoDVMI1Smcpf1cMLkAydIDjkKTIY4oBZz783kfWVBXfA1+73e0EXh3SMHaV0a9w7I62JwAGEILTVyCIUdClelTxfLxX1/fUhA5mdCrD+Xg4Wt2sCJMBfkbGIcOJKQi2WPp8QDe6nAsrAcZn1iAnMKNk7WBdO1hdl3ZzvbVFqf5WwHEAK/xORylypsOZK9yk3mc6YQf28QaQIsQMH6W7YSMymCAVkc9Foa7hcSAAjs5dwUWAT8Q4K/I3HrqYtSGAGw4YASx3dFlhvZ26T+FaXq3XdDijjxkgrkPHsZ8DnaRwZtOmjJhdRTXP0cbPXTdyVMMqHGPAWhPM1vgEsOVC10YFuYUxJs4v+mmh1WHifAGY00EOlyz0Y8K3LgK4WwFUDxNieBEVveYaoOuV0dNyUUMjvZPHfOPZqlhW77AhiljduEeMkw5XudgFbQVsCaixTh2UUhL2zeroEQE9YX+GbwLAuAg7F+rQprszjqmz0T3BNwKcX+OMKA8nNtaarxHCV4eccsSe9TD7dRROaY5szhE+XYsCoHJa0xVMdzg2YcBV3PF6wkaH4yR98C7DABfyH8cj1ffs8HdVElRjjgsAa97TllYB7nJK4VQeqYfud+7sPrF8zQNfj7VaWtWsFNVcV/x1SjkAeVcfMu8/2AThfcGKANfmDQDWX/z693Z9u39FfwPkYV6TAvlztdckbB42FUgFUoFUIBVIBVKBVODlFMhvVF9Ov3x1KpAKpAKpQCqQCqQCqcDrVyAB8CvQGN/4X6wb++kPPrQ7V2uPenaKwT5VgC9BMgpOmKEo1ABD6lr1XyRMMTA/jvfWwo0YoBHPgN8yoJ06gOOFwConIEeQd1jYEmWe0b2K3li8/tA5qDxY16N7NmClIFPdVIS3BLJ0EqvTOCJS0bfJPy/Q+wnMBa/pOaw6EuzevXOHSKkqG9t3nWKHoQ9g2WJpq1Vjm/XaurYzxNyq71bwEA+5c9GZDAiMaNiFbXc7giG843GC0xcR0KM1q42VVW3TEZD4wG7h6E+1hQD20PWE8HXTWOGx2CDt0DBii+kqpUn6aDc3N3QiMooYDuARvwYCNPT+hnsXIBQAFk7ccG5HXDDnKiAeTo5u7TN3qYNJPB/uZ4wTMb50orLrd+KYoQl7nx3YIiY4onmji/YwLaws9OtAJy1cy6Ot1xvGZOM9oDeioLEeQVGHfrS+R6QzoKvWE3pXB8BZwH7PUcZ6phuZmxNi7c7cn6CVtFczp3ht9goH4RNEDZDPLmH00AIAA7TCsY2VhJraBdYWuB5izeUgxeNA57s2BQQAjnWitXrqS44bHcftGxYE5NW1Kxir88Fa1uYMd+zGRgYHlFh32JBQ0r3soFhN3Tb1rbX9LYF6WV1Z02zc3TyTaHfme1w23eeK7cYsn2/swOB47/C+4dnx7f7gOW7b3bzRZ0zH8xwTHrHX0EPXkHqGpSnmFy76m9tru93J4Y7TJGv3yOwXb5GzO/nsC7oXaE7LJTqHK3Zus0e7rLmGeH/Dgd1RjecB9mOtaR1jD4F6kxETj+MRfnPuMSa4sRlTYNVqRXiPtQuQHYBeDuHT/ZP93AdtljlwU4Jirm+2W/urX/5e6zEf32UF8udq3+XZybGlAqlAKpAKpAKpQCrwDiuQ36i+w5Ofp54KpAKpQCqQCqQCqcBbosCr+/E3YdZbctaveJjoKv3BBw/so/cfC8zBtSdkN7s+megZkaThKiQAPeuIdUcfYMYJ9nhHrMOVgFY4BUJChydy+0b/bCAah8f02AHckqx4Ty3+PFlpiHwdrGfss96XsdSGqGY4duGMBYg6sHOUDkmARIA3wkU4YgFYAGrVoQrzMSASX9MDYqrnNNyeD67uWl01doSzslzaBJdqURASr1a1tfvW9ru9+mrpdPX4XDtaUzfUuCrgJFb/sdjlUnBnaG1xHK2oaivrlR0XpT19dmOPHz/0qGiMC12+6Ngt+H6gh4JpDsbo3FVMN/7DxwTGcD+7e5cdu4g7PsClDPciwK6cxYzShW0ScddwpYpKCvQS6nk0s3dEsweYdsvn+3YJr3i8URDRIRgjuRlhLHctjo9x4Rf18uchahvR1eOIcStOuutbu1hf2Ard0wSwiAOWfoTgR0RfYz10hMUA3Ow9Ruwux69zwZyqn1m2dDpil0LQDL3GpgB2/8rtyYhwd2JqdwPgqeJ944HnIy593uDAwym2egUXOuaJc8TFRden3lf9tlhD1IPFy+r6jffGQCmx64SrM54zTNIO6we9sgTABP0CqXit4okPBI3afABXMOKU6RUm/oUmN9df8+MKALS+a+vVhbqWfd41NK0Vvr9vcDh3XsemATwnNhEIxp4DYdea10d0iGtDSTwX1yquU20MUR+ycronu352y/m7vLiwbuzt5tl+5t1IAye79/t58NTz/t/zWz1d/8XCGrpzC/YeE6C7g1ozrG5bnC/c3biHAOCHHthkArCrNb6wmtH4ismGnrwnIr46NsAsCltdXfL6xXOxgYRLk+tB90bNL9zw2Ijh+uFeNB3s17/7zJ483b7ivwnycK9Bgfy52msQNQ+ZCqQCqUAqkAqkAqlAKvDyCuQ3qi+vYR4hFUgFUoFUIBVIBVKBVOD1KvCOIttXK+rVprF//OOPCNXkIHQQ4X2zgC8jYWKgEESjCnAQjSyUrwpAMrvkwqXroHcesUdE68+AToI7+tPJ8fviGQqIyKULcEgnsU22PAwEhIolVtxtU8pZhx7O9WZDJypgGyKC+7Hn88fxYHVdGOA3+1rR5XnWrytn32S32872Xe9QTc//6PEja+qVLauKfcAAqZDm8vKCx9jutnQBsxPVe2YjZneF6Fe4K0vE/QIw772jteB5LQAdCRXdmer9qALE8Ggi4nci7ESHKEAfHkrZ1fww4plm1wM1hesUvccRC03nL12/iCeGCxcgGHMh0ISx49wJVQmXNT/PuYDdoSly6f90pLv6NHOaE8Dd6Ak+/RMTx6dDeu7SJd50EF/O60udwTgGopUxVnQ049xrrRiP7UYHMiKLMR8YQ9v2drO99n5V9LMKhNZVzefx/Xm+7jsOs+xZpDHjux0O09165malY3cpIIh4YUUaC5JTA9lB5RLGpgSuA2wEkJ7sFiZgVn8w9Z0jn+W2l96KbqYOfJ2uQ8BozXUASTiPEXmuuOdw4MMhKwgPp7cc13CgV1jvRYxL19btdm99u+WGgbIpraov7XJzyQh1RYED6OOMMSaPmsb5sQfXwfbZJhDML/qIY/0AMGNjAaLBca4lnNu+MUCz4H25hOQTx3yC7lpYOBa6rdvdwLXT1CXBd9cfra6V8t2PAsD4pdE6VPY1zHnziHRo3DSlberS6gU2E/hmhtBQGc86/3GybdfZMCAxADHNCys9Hhv9wIhXh/7QFmuU91K/ZwG6A8ajIhf3IjyKprE7d6+4ySLWQMBzbDYJ6E4AzLV3tOM42e2+tb/4xe/myOlX+7dBHu0VK5A/V3vFgubhUoFUIBVIBVKBVCAVSAVejQL5jeqr0TGPkgqkAqlAKpAKpAKpQCrw+hRIAPyS2gKAfPK9x/bDDx8TXsH9G12/s/uQkEvxtwS8NE3K1apeU3e4eXwzwZV3/npotDAMGNwSjkj1aKIb1U2gfwv8fT6sVePBcdQLa4fBjg618Ew5HJe2qmpbNY0tPGp4OEy23+/5NcayEixNBDWAiIR8dJ46cAM4PRzZJ/rstiP0QafoxUVjm6axB/fuETTiF+AYXcWHg11dXBLaXG9v6DrFAyBIcEeICxHQeL+mqQmC4ACGfoBy4Qwl7MWL2UGquGjMysi+4IXVq2qOfD53Wkd/Kp2X7nAFhMNJ7/c7uRgRk4zzR/wwwP4EhzMcs72Nw8hNAADl+BURx5pPzfu5+zc+r1lStLaepccJ7Ov0wzV6crGegDF7agERObeKiI5jxDlCZ4B/fm2BbmTBREToNqua5wYdm2rF87u+3fJ4jMFm/+1kZVFbVQIeyymMeWKssLtQFW8NzQSt6SD3mGW5p/0aYHQyXMFmPZzb6Hf292fP8RGQD2sdUcuIfobrWTZeRX47o/VritPtAJhOaELVkwbo+CXAl9FaMNB1xsdYr8M0zjHGEUlMyH9wAAxHsS25MQLwku5jRIjDBbxc2u2u4zWJ/moc+2JzaVeXl7MDeBwQsazOYHwsVzHOccnjaA71cVzvXH/eXTyMB8Lb/X4rxzxc3Fzb3qvM+4dApzqq0T29YMe1rky537ERgFB04KKyccDzzVYr6LKwrkM3txmYP+aHAFf8n2OrqsL6Dv3QgviAtxUKfxlVznRxDZ+bExRED3itmmz4eZ3vcy5lWWYkPlICSqzBwuoKOpfe96yv8XqKOTsc2PF978F972hmCLzG6FCZf/INElx7HvX96Wdf2mdfPnvJO3++/A0pkD9Xe0NC59ukAqlAKpAKpAKpQCqQCvxxCuQ3qn+cXvnsVCAVSAVSgVQgFUgFUoE3r0AC4JfUHHGnf/bzH9u9y7XcdQRgitYNxyfegrGn/l5syT2LvwWoIPg5A8CEGeI5zz8WR6uqhiBn6nvgDn6dPaGEJCdH8PkLZ0gHJjKNVizlhlUnqB503C4LW9UNQSb+3PadnISIx6WbVqCNQxsROewGVgLOcNACVI22azvbtYP1o6J6LzcNuz0f3L9rRSn4C6dx9AnjvfExwBiih6EJnYB4OFAC9AEgWsFBvDCCaUQzY2yM6yXEdsDu8dpw/rJ3ebm0alVb0ajHl7HMcGOGi9XnJaKXDyOgvZzMAoEToRRgL+Azxtm2eP+OkBAPOBgBj/sBXb0FPJmEZlwL0ddLV6eeH7Bf+gvSna8bft7nRiZWzS/GRQAZrvEZwCoyV+sPWbjakEA4f1Ytze5lwr+B0dx1jW5duVGroiFkxXm0fcvzC7AIBIdjV3XF2OsWbudx8MhyxS5zjHTzYnVKa0Jd14i9uQCGC1wXOBctcsYrVxWBOgAwz897XxFlfLPdEzgiDhrx3QDGcAvrMtE1hNdIG0HUk+sa4slpr55bAG2tfxwAQwMYDad8XC9wugLS9gOg/4HxxnS9R6Q1oLpvOMDz4Ebddy3BOtYqurNxPTEaPnZr4P2xpjyWOK5Tni/OwbUROPf+cMLYA2OTpbdAfjjjpTEcznKhKw0AOqhLl926fi/hZgiPvCYo7rTZgrwcDvZJGwu4RDlHiMD2UTq0DUCuDnOzSnsKpO2Zkz5uXwSzZ05iVqL7dR33H0/F5njr5cI2q5IbPQSwHZQzwQDA+GhX9x7Y+mIzu8z5XgH2uaa0DvUhIr7hfu7t//nr31oHm3M+3gYF8udqb8Ms5RhTgVQgFUgFUoFUIBV4BxXIb1TfwUnPU04FUoFUIBVIBVKBVOAtUyAB8EtO2KOH9+xPf/IDq5YLxjwj+jiilOW89Ehhh2IALHRhEtDpzdFbif+iy5OfdAewDuCDJO2CC3ZlXd+paJcuNwCfeM4JLIaDNH7HM9Ble5h6VgETuDGKGgRMsATOQgArdO3uATfHnmPhW/Hr7sRbFobKV0AoACk4RN1wyX5PRAi3/UTwDRKI84VrEu95794dKz1mOqAxnL2Edw4KAePoSF2WM8jBea4c+DRwDxclQdrt7Q2fE5CV5IpuP0C7iVCR4LhuCKyPOCRgm8/NyYmreSD0A5iEu3WBSFyc30KguSyoCWKe9+0JjtLNjfkmLIQrFl3K6kRGDy/VozNTsdEBg8OtTEj8AhDkMsAxQbQJ904AONYIDeTRb+oOY84TGqjPeljptDwtpNlJS+C8dMcuO21LOszRXx2EDr3Bbbfn2OkCBwBuAGErG7qeX1M8NiCnQDmdvgTsmBe4d32zAV3ZiE8WsO/dNarzAQBd2IT+ZDwYoS143Q6Ttd2gfll2KyMqWE7geEQMcHTPKm5Z63aG6nT7AsAKAAMW05VK2Cp4HRAekBnjhvM2nNtz3zSudcYs91ZihIxA1/rpJ7hjj3Q/Qy/ohHOer8e5Xzok1iTSleyO2RgzrjvcU9i/DKyrC3G+7sNZzuhlwmKcg4NknYg7iONcw42u94yeZywu+nfxO+4ncFsfzMoKGwGO1rX6fDyYGOCuYkR0wwXNc/DPy1V9io7mdMZYzu5XgMcyyEO3kyu7QiR8g17wCrZgOb49gQCbLxCtffng3gzBz5aB6+gA2O+fjAw/Hu3LJ9/Yr3731fnT8+PvtgL5c7Xv9vzk6FKBVCAVSAVSgVQgFXhnFchvVN/Zqc8TTwVSgVQgFUgFUoFU4K1RIAHwS0xVWSzs5z/5xN67e0WIq15Rhy/sftXB4VgbHTQxFpcgQ25FGlEdYwUQDjJMF2Xkpfo4j0vFGgPcRCwwQ1b9Xx/zMRw44mUBngBqATGRG10XilitCF6PAkvusoVLFyAYcbOMhV4S4ynueY6qhQMTzrzFHIkM0AlXMQAeooFxSIDdJSEuIoPVQXt5dUEHMKAwgRtcnasV/4zoYbkjDxwf+mbpPsXBjgtbX635nuyxBRRbLKzd7+kaJQyjSxLAFnHFBSFi1QD+1nIa41wXgG2T1XAfo0eW1tgl5xAPxNXyF0Ek5hXu7aMNiDxmxO+e0dMYJ5Sho5W8Ujiy7+UYBnimq9bhMKK0cVyE1Z67fBkLjF7jQmtGMcpnTm5CUO++nTt/tSDI7tlvqlhj6Aad8J4cl68z0mXMo1JxHcbp9ZQRba8EwJUVC4Hr6NFVb2zP8+YmAUQwl4XV6GNeLKwjCEdHrtYhxuMLf7aRBkAl1C/VVYuxtoM71901GjHecNUKCAtbD5NczXUp6E/nKXXRg2OCfozsBpAFuIzOXbmDpZfyiXlNTuj9RcS1tKaLnvBT7uMK1xkctzN0VS80r2kHtnSFA/KiOxladB3XygbxzL6e1GN7AvW+Z0PgE/9pAgShse4Aro9G2I3xcFOJR2qz//YsTjxcwyeXuByvPn0cq+LdR8XTY+65ecM3JSCemZ/HNQdg7i5pLiiw18KGbrB2PzAmWjOLuQu7utGNjchmJBjgXKH7CMA+aV3O+1fiHha/a0lKJziN2XUNF/rCcNVv6qXVKzjTdQ/A4sK1A5B8/+F7Vl/g3qXO5rieFB8e147emdcSN3WM9he/+NS2eyQn5OMtUSB/rvaWTFQOMxVIBVKBVCAVSAVSgXdNgfxG9V2b8TzfVCAVSAVSgVQgFUgF3j4FEgC/xJxt1rX9k5/+xFY1un/hXj1aAajqscWMKkUvMJ2Co2JxERMMQOWgmI5HB0SCFXK6BbiIiNsY5gEgyEGtnrOQ09IB3/y62X3MzxBkte0toSg+BrwGnIUzVvGoihQm4CK0AcCRIxIPOX07q+uGf27qmtCNX6fbD92zeP1E+EpwbEs69Qi68aJlYU+vb+geLapacNeNqYCxAGHhJgYgVAdoIfelw6H15Xp2HgdI44DD7QnYg37iSq+l4g6IeH6EgAerVpVAm3J4pbtbmAn9BsQjC1jj9Yh93m63isTuFfkcccHsgyW4KuVgHRVjDUjK03aHdTcoKllw9swVDO0CjMp/KmhGx7C7UnkOih4+h8MBvgDxsP70QBSx1lgAzzlSPNYY88IFCtVnS8uuFcsSIc8kc+yX5dxKf2gA53lA1qKsbNXUdJXjfAFp+TUPA9daElTVOvKocziT3S0K6EcA6+dLsMgocjVKBxjFMxCnDEgeUdJ0yRJoqrsY56oWWsylYDrmkpCfa/Moh3NVKa596OXW9n5YbjTgeOR2Ve+w1nJs5jh/DiOdAYo57+pgjusF76N1he7b2Z9/drfRjwtm1z/7iwXoAVDxJwBoLu3ZpayxyWksTXGePG9sInDYy2vl7KcRERmuuGusv2hQVj9v9CFz88AZMKUbf5psv5Obn5pgnSMRwAFwA/CLDukKrvGF+oUHxFSjN/l517BWptuGHfhz44TDcRwTmzrQJwxHcVMXfg2d4uWXx4OtNxu7evDIysp71M9i03EOmMOIwpcrWro9e3Ztv/ztl4LX+XhbFMifq70tM5XjTAVSgVQgFUgFUoFU4B1TIL9RfccmPE83FUgFUoFUIBVIBVKBt1CB/En4S0zaew+v7Kcff0woxcRURCJXAsByFQoe0mlI557ejA5gAmBBvcmiezToyCnYVjG6AWbMDk52TrHOiFUGRCHBJNCJR4BCwA/EJKPvdbVqbJrUr4uPN5u1d3MG6IuoXo0bcI8glnC255gRbUtQUwqk0RuM3lWA4hIgbGmHsbfjeGSUNHhL3TR0jGIM17db2BsJGAMAB8BjD6u7aZcAYHT/6pwwDowZTkOcczgXAV4DlAP84M+A2+zuPcjNGfGxGC9czOuLle33W8FuwlPMFTpVC+tadPwCisuJfLPf2e3NNSEnQm4BDNlh6iAOmqiod2Gr9co7ZXXMgJX9vuV6WDJiWe5rPBSVqy5lQG+6d91ZTTctXKwRTcze1+jTFeSL6Gm+19wHfJSrkufmEcAaOZtY55hjX27YFBD9uTgXBisTDMupPqCT1yEmNxLA5Uqn8pGQEo5NQlNWrXrnKo5NcCkNwlGs94kEY40JMdA4PHA91srgkLMqCkaIY01jLOj+JbIMgOedxogJDx3ocuZ760oQ/PNr0czqsqb2mFfBXc0xgD9eCa0xJ+wIDvgdGwRiI4N/nppgLOx4PgHgOEdooTVwDvEFeSk9O5rV8xv917yW2HELAK/rma5k/sLmCj2XD0BfbiQQeIbWAbp1fN1wME50OePRoDvbobFcz9pkwLZmOPKxWWRSNzSc3W07WDdofma3uDt26VKu4cD186ebXk5dHKMDAPb7kVaeLpNT1L3OTfOlSGl8bbVc2LpZsmda0dfQQ2PDQB4+fGzN5Ub3Dz/PAOLSS9Hf1M3hL9btL3/1e7veSod8vDUK5M/V3pqpyoGmAqlAKpAKpAKpQCrwbimQ36i+W/OdZ5sKpAKpQCqQCqQCqcDbqEAC4G85a2B1P/vkQ3t0/y5BDmGTCeyx15XwAfBOEETxw3JkyusnAESAw5znePhXPWH1zHqojly6HoGET12/eKUA8PP/BCGAAsDc3lq/35MiNava7Dga3Jt1XdnleiV4CufqGbDEMQP6EXASqBwI/ATgFJFL8EJ3rjtIyyVd0AS3A2Cuum3R3VsXFXuSb25vzRDryuRlOT2rquJ7ANRAIcZLl0s6EAGUIvp606z4dcIuPH8aFA0MV6frCpdyvWoYdw14Kccj+C4gtncLV2Zdt7eyQDS0QKwysAUz4Yjuu86+uX5qO4841vxFD++puzTc3DgHxD6HKxpgLRy8Q9sRpsN9CnAVDmACMs8HJvRjN7Tehx25g2A9ISZc2ozgXsxdsAHzCMOhtdNV/o5Dh6tTNJiQ+OSAFCjGeATgBQ1Prm9BQbo64XYleFfkNzQa+9HGbrACTkz2DVPlM1c4zgFR5SK+4VYFMJST+WADgCMd43DGF4TGwyg3OUAwID42G+A8mxrx1DhHXUsA1epQFkhkrzXhqINVxBrP7t0D463rqj7FPfMSOih2HPAy1rlHQu/o9sa5yqUaa/XcgY1NAkeMzzOX8TU6dP1YBJB0cQssC4PyauKGDWrhUdCxfqmi3yt47yBtV2Q2jsO5cqduwHpA5Odiph224nnYuIAeZzwu1hdydofT13CN4dxxjnLbY753u73dblvr+0C4DoD9HoPppuu5wLkWdhhH3l9K/zqgPtzd8eDGAgf22DAweER0wMZxenwAABF3SURBVF+8DPs8IBEA8GZdWFV79DNjokuOua5re/DooVXo83bNwxFNrXG3Da1Vacz78NOn1+z+RadzPt4qBfLnam/VdOVgU4FUIBVIBVKBVCAVeHcUyG9U3525zjNNBVKBVCAVSAVSgVTgbVUgAfC3nLmLurSf//j7ikKmq7O0IeKSHeIBmgFuKXZY/zyI39lxqs/M0bEnfuvw7szt6wiTMBlAlW44h0yEYXQbC6yF5xNAZdt2toXTFRBqGAhV0NfJKNyysFVVCrwRwJzgyDxejpGIjZG466rRcwGNHDLRZWuI1y1muAkAxl7WhXpb8TuG97svnhBI3b9/zzt0ES8NKLrkuQGYYjwAfeg9neNzj2brVcOuYDhw8TxFxwLsleyVJQSs4BLeCFyOiPjtCd4wtgUcpUPvTkZERY+EV4B/6G5dLiu6mxH9jBjebr+3r75+wjmMR+gSjsv4/GpzQZczHNuAYXQQ+7aAxXFJ9yaOG/HeVBXQltBVEBxgLtYF1ky73xHzV3C+Ioa6H/gaRjYj+tuBbZA/zDfOhzHUBF0Acu669PVGVyuhuscs++cZX+3/gg3HrmKN5RgGiA1ntqKEaV+23e3WekB29Pp633AAa8wdume5QYKA8gS4MSpeH+HW5KVQ2GEAcJVyLeYBLuNiYf00GjqU0f18uVrZqgK0xqYBAXscG+tMTlLZVdVFDCALk27BTQaAhZjvOJ9p6tm7a2duUg7laNaPvW33e+uGUdHYWEMRae3zR8Ds1zXhbzic5wXjY/Ark6ZhdjafcC/mXM/Stc0H0wEE67WhACkDciwTiDss58rBOfm9R5s4ZouxgD7ONzY+YNOGw2Wt4dOmgXAm41q4vr617X6YY5+RZs5Y9VJzWRclO3VhXa+btXXdzvq25/jx9tjoIbCtzSVa3wtja/jCbA9XMZ3UOl2vHOZcbcqFrRq9F6Gxg3KM9/79B7a+vCCMxzXWNLo24npSRLfmJOLLx2GyX/zqU7ve7s/301hZYj2a9cOZa/1b/n2QL3ttCuTP1V6btHngVCAVSAVSgVQgFUgFUoGXUSC/UX0Z9fK1qUAqkAqkAqlAKpAKpAJvQoEEwN9S5Ud31vajj95n/CtcpIgrVp2sg7XFkuAQYCZclecQeI6sdXgEMBUg67nnOydSxHG4MzVtiIMmcKKvMOCt49/j0bppsmdbQMSDLafRDv2AGl5brWo6bAHt6hLQUQBYMc+Ko6ZLlY5YOQurUnG8gDl063q8LeOQDwcCWDyHbl53KALDVNXKLjYbjn0YO/vq6S2djOv1yrqu9w5VAeCIOp4jkBFPC+CGVx8PdnEh9yIekzt7ww0qoF0SyNMdWJSEvW2/JwwFvMaJyDmM8xM/HybA3oGRtcWytt2+tdvbrQDqNLDzF2rjfQmdHYgCbALG4VGUtVXrDXuNQbSmtqP1ENCZsc8LRE431LbvRhv64bTq3LYJcE3A6A7ettvb9vbGinJFV7HWhCJtCdMc4gH2EvVySWg90CnKjOoD+5LxkFuzcDMuILWiseFYn+Gjx0PrWA7NfV2EKzh+xzAJ3Q9Hu91u6VSWmVljAAAUpBcw1MYEX1ckzUcC1pHx3gs7LIyAG7rjuPgdfcO4rjZNQ22u9ztru96u1mu7s9lQgwCkWq8eq8yT1vWEdYXxYE3Csc6453HguhqH3va7WysrrJnNc2AU8wfH9q5vbU+wichzzRGY+TBg/rUJQz2ziPGWmxfvHj20UlLzo3hs9QmH+//Fe4Ovds5TOI2f/10bLzCeQMhQFvcZXK+KVHZHPrvFTz+W4Mf8s5zu6hAWaI4+bwDk/b61drfz6GcdF13Pd+5e2RGbKPa99f3eF93BiqqxtmttxP3F7xmRGsB7okedA3RHtDan3fcRzPrwOjO7qBH/HKAat9iSm0FWzdru371nZV1zs0g7DEwwiCj688j7AMCYQ3T//urTL+ksjwfvaY023wwd1mr+Vfgt/yp83S/Ln6u9boXz+KlAKpAKpAKpQCqQCqQC30qB/Eb1W8mWL0oFUoFUIBVIBVKBVCAVeIMK5E+9v4XY+Eb/g/fv2Ef3H5BYLNAd69HPc98pIOWp7FOwxaHdCULAgXbW9/uCS1ig6ASCGDXsLybgYDSqoOuCMdIn+Iv3u97trZ0QO1zYchhsGtThS6dpIfgHmAboI4C6tL7vCc2qs3EBJwXMBDAFuNGfvT90EtBFvDQjbRmnCwiIyOjGri4vCZra7c66cbAB71GV1iJC2CN6V3WjiGL2iApKOSPi+6BnGQBYkb4CaXMcsC2sbmpbNyuOi32hS/SQjtbBUcrnA94iUlZu0QUhoZyROFY/jHZ72xIWjaO6awlvXS9A845xwHBvMleWXcow01arjV3ee8BzHPrOpmEESrUl9Bl7K8ulXWzWdGIOI6Kl8TrEAnvfMiKs60pxumq5ZWfzMHRWFCuCW5wrACPAJTqRAdoE2RTrDEcr4o35gHY4r+WRjkvq5RHYsd7gniSkZiR16fHfKmIN5yQgHN3G87qFY1lxxHobuHNLnsvT6xu5t9EjS3Bvtm9bOkVjQwF0A4gHuFX7L5y46ttFjDKcuPuus4um4ni4EaAUcAX2B0wM5zncvliXcGpH/zA+h80JhfKRrZ8G9VX7xgB8bhh7df/CpYpr4jBYVVRWshtXMHxxHG0a0NsNyKv+Wzp2ufbgLoZjHMcBrK7sGNHu3sEtuAmt8NwT/MW88Sp1wA6X+jkAdlnp9sVlxP5kdwDPbm9GrsvhrWhp3cKxpQBLmiD6DPw+F1ftEctx/wEOxR0Fm0GO2Mji4wlITHCP+OuiIACuq5LA+zAqEQBfx/3i6e21Pb1+ynsGzm0YMAY5fXGfwSe5n4LXjuvh88nzOpo1ywWTCZa1XieY7h8vllY1K7t7dUcx4Ny9Udiua+1qc6HI7bPocs4ZdEOX8XiwX/z6U3t6sz11R7sAMFEX5cImOIAzGfpb/E34Rl6SP1d7IzLnm6QCqUAqkAqkAqlAKpAK/LEK5Deqf6xi+fxUIBVIBVKBVCAVSAVSgTetQALgb6E4AMVPPnnP7q43HtUKyIUo1cLjZ92J6ECWzjziLjxdnaXRARvwAsOQg0+xwM893CkXn1aM8PMuYMAfALmAowCrN9udTYuj4CJgyNARkE3TqEjkJdzA6MoFBFV36bqpDTCWncKEOKe+1ogChquO9tnpYO1uz2N++P577IbFq+RYXRJu48/o5AUoBNMB2MTnRoAiOGIRJb2Ai1oOW8Y1A6YfEdULwCWodUn3r+KIA2jSbW1GKLSCE9DfF9oxPhfRt8Ng/WG0aTxahfhawCWAVkKpidBxt93bbtcS6gFoDZOibAk7Ab8rxGbX1rbtC/G5mscC57e54HkRzHmfLCJzj7u9TX1HkAoQD6gJ9y1gWHTPwlmKcxaYVvTzMAzWDRPfG6Cw9HhldewCSApywZU9jYC/FSOQ4aTVvAlCMt7bELUs2Iw5wRp8LuI7AJqvUzhk5ac9yvEKF613D+Po0Q0NFyqd3QOikneCj+7+vnN1YW072JOvvrarywuOtRsnwnBoAe1hPMe5Caof7bA4GhB9wLwjXKp0umO5wQU+W53leAbk7dVPLPf0kuu5wlpCvDQ2P5SIBF9R94nx0oK60J+R2nakblVZs3M63psx4H0/XwOxCQHrBs7vrlUPshzFo/p8C4Bb9OsKygNQy42rHl+sDYBtprefbbCIzmBuGIlYb3cRAxrjAZAaHcoYI67hoUcs9wLJ2XLxBlyNvmDfEhJAlPPmcdKKXxbQnjueuQ40p+w25ltLE+qKDQaAsXRC65pA/PPNdmufffZbXjs4l7GXSxkRyxU7xyfbdyNdtoT4kmCOkEdM+eWqsmbdcK3i+dFnjjE0zco2m43VzYpx4LifFWXDNTNHpkdUtmlu8QbQ8/rrG/vV7z7nRpB8vJUK5M/V3sppy0GnAqlAKpAKpAKpQCrwD1+B/Eb1H/4c5xmmAqlAKpAKpAKpQCrwtiuQAPhbzGBZLOynn7xnq6q2xbK0BaEXHJqKJyaQ8W5ZOC3J4hzIBcQJAASAAZABcOLojt5IPsJBLAzF5wjUIvBZLtvolBUADnes4CLijAe4cJua0GZEpC6QTunAdb/j8eo1OnPVjXqxXtmqruSkXQJ+qhMXPcI4F3ArPA9uYkY/F5U9vPfQVk1D9yZP9gziAcwBHjWARQCihHad3ew7xgb3s4vx9M8nOBEZ4TvHCC/s7p2rGRAH/IYecJg2q8bqupZj1B3TMwAGZD6MNg6IA3ZHYQGAOtnt7c722z2hJUAwINFuf8voXzo4Ge8sMBsPAtGYB7qgF3ZcFtZcXBIAErIBmN29Z3YYrXv6jXW3NzZ2PTVFTzBAsHu11Y3rzm66ljHetp3drselNg0AoHPuo8uXscNHu93v6DxeVY1gGPtufcuB97vKHe4uVnzAfmbF/mIcWn+KhyZXBXScO1y1zhAXjh5YfMxzjmzf6DJGT/A4WtcNBLlwg969d9e22731XUcN933HzQZ1Dajt0cNnnblyyT8ffUzXKN7fY8AFn7HudbXst636fBcL21xsCAfhzMbTAJqb1dqjzTs7Htwt7A5RQVmPb7alFVXl7udRcdXsWo5z1tgwh/jkYZQudpish1u4H7i+lnDJwpkMsEoZtY4Dtv6hqGG5s32N8f2kL+ExoKyX6cY6hAOY8dPuho8Y9FijqgB26zHnF5HgujfwTsIYdW0kIPA+HG0LRzNAOq4hxmdPdBjjOuF7HRWDDgCs/mKty/V6TUALIP3kiy84JgJtd5xjrWF+2gHHRgw8Nkn4/c07grFWNms4+OGmdt+/A124jzebC27uwP0D6wZAXxsNtEGAa8b1Ugfwv27vXHrbhKIgfLhczMNJZGXRVZf9//+pVatGaaUoiLehrmbOgVJl5xWLs8jGxgbmXuOY786MLijAdevr9xd5Y+y8f9Xd8VV3hJf4fbUjjIIfgyvgCrgCroAr4Aq4Aq7ABwX8H1WfFK6AK+AKuAKugCvgCrgCR1fA74rfMUL5KciXz58IVZOYSZJmkhg9A6BADy1AVD9dCUU1vhXuQAMjW3+ruWTXiN69+9HAmqGcDQTpjwxaCHdAEO4/wCIdTu0bXaQfRunnmZ2/7GWdJgW+FXozowzvb4QkgJIlIG1R8NhxDgSEIaGrj7uLgduOYyfzcjU3aSrPTxeJIW4R2OM07bpl0dtZcNuiKOneg1sXWrz8+k3g2vQAsNZDjP3Q7YiuVsT1wjW4yMO5krIo2AkLuKPRzEHyUy4l3LeIKrao4RUgMi55WQTHg+hmhYs3yctM+r6VtmmlrTvdB6F4JCTDc9pjq/G8+4heRhkTribcfoVoALd0AWeRUDCvzlJeLjLUjby//pS579lhzGPOsV32r6c1ETowoTFgIVzGAG8E2OihRdR1iNr5a7G46pZGBPWiDmCAeDh7rQOY40fAqqB0Hz2O88VU1SZY7eslzIMTF8Bd847teOi/1XkLuIn+Z7izscLBrhzqprUoazi7AbCnK7UGpKvOZ2nqhq/F+2NOMjo62n7RGw2oCNf0ykB3vdkAkIhYJpBnpC86qlN1iSeptE2nbuIQpChLcycjejzaooAgw9BK1zW6WIPQViF9QPRzRFc0gPH6811hLcYZTmJAWGyDxQ94HGOH+cZO5SQwUnoeZ5m6Vh/DHxyyGeZwopHndHyrToSpavPluKyu9xUArxHg+8h4u2psiyvY32vFz/zMmxtcnd/QWSG6zimF/2v3sE2I7TqBhSuYZwC0mFNm+tXnYdWlVGvkt8XHM45cr0xYINF2HUEwri9tXfPc6NYnfNb3Ha86R1jDa73ATAdIE3mqThKZOoBj155evj36utNUSrh/0e2Nz+htkYfHxw9x+jxdtYWr2/rPTeq6lm8/XqUf3P17x9fcUV7i99WOMhJ+HK6AK+AKuAKugCvgCrgC/ynwFz4apTqzOc+K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6" descr="data:image/png;base64,iVBORw0KGgoAAAANSUhEUgAAB4AAAANLCAYAAACgwoCiAAAAAXNSR0IArs4c6QAAIABJREFUeF7s3fmzpVd93/vPeuY9naEnqdUSGpAwiMEMxjhMAUMMDuXEw3UqqeDU/eHW/ZdSqXJijCHYgDG+DLYDwSlfjDEmMUFmNIMACQn1dPqcs4dnWM9z67t2Q7j3Jhip1ep1+nkfV7ut7rP3Xs/ru7q9en3qu5YTXwgggAACCCCAAAIIxC0wxD08RocAAggggAACIxVwI31uHhsBBBBAAAEEEEAgcgEWqpEXiOEhgAACCCCAAAIIiACYSYAAAggggAACMQqwrxZjVRgTAggggAACCCCAgFioMgkQQAABBBBAAAEEYhcgAI69QowPAQQQQACBcQqwrzbOuvPUCCCAAAIIIIBA9AIsVKMvEQNEAAEEEEAAAQRGL0AAPPopAAACCCCAAAJRCrCvFmVZGBQCCCCAAAIIIIAAC1XmAAIIIIAAAggggEDsAgTAsVeI8SGAAAIIIDBOAfbVxll3nhoBBBBAAAEEEIhegIVq9CVigAgggAACCCCAwOgFCIBHPwUAQAABBBBAIEoB9tWiLAuDQgABBBBAAAEEEGChyhxAAAEEEEAAAQQQiF2AADj2CjE+BBBAAAEExinAvto4685TI4AAAggggAAC0QuwUI2+RAwQAQQQQAABBBAYvQAB8OinAAAIIIAAAghEKcC+WpRlYVAIIIAAAggggAACLFSZAwgggAACCCCAAAKxCxAAx14hxocAAggggMA4BdhXG2fdeWoEEEAAAQQQQCB6ARaq0ZeIASKAAAIIIIAAAqMXIAAe/RQAAAEEEEAAgSgF2FeLsiwMCgEEEEAAAQQQQICFKnMAAQQQQAABBBBAIHYBAuDYK8T4EEAAAQQQGKcA+2rjrDtPjQACCCCAAAIIRC/AQjX6EjFABBBAAAEEEEBg9AIEwKOfAgAggAACCCAQpQD7alGWhUEhgAACCCCAAAIIsFBlDiCAAAIIIIAAAgjELkAAHHuFGB8CCCCAAALjFGBfbZx156kRQAABBBBAAIHoBVioRl8iBogAAggggAACCIxegAB49FMAAAQQQAABBKIUYF8tyrIwKAQQQAABBBBAAAEWqswBBBBAAAEEEEAAgdgFCIBjrxDjQwABBBBAYJwC7KuNs+48NQIIIIAAAgggEL0AC9XoS8QAEUAAAQQQQACB0QsQAI9+CgCAAAIIIIBAlALsq0VZFgaFAAIIIIAAAgggwEKVOYAAAggggAACCCAQuwABcOwVYnwIIIAAAgiMU4B9tXHWnadGAAEEEEAAAQSiF2ChGn2JGCACCCCAAAIIIDB6AQLg0U8BABBAAAEEEIhSgH21KMvCoBBAAAEEEEAAAQRYqDIHEEAAAQQQQAABBGIXIACOvUKMDwEEEEAAgXEKsK82zrrz1AgggAACCCCAQPQCLFSjLxEDRAABBBBAAAEERi9AADz6KQAAAggggAACUQqwrxZlWRgUAggggAACCCCAAAtV5gACCCCAAAIIIIBA7AIEwLFXiPEhgAACCCAwTgH21cZZd54aAQQQQAABBBCIXoCFavQlYoAIIIAAAggggMDoBQiARz8FAEAAAQQQQCBKAfbVoiwLg0IAAQQQQAABBBBgococQAABBBBAAAEEEIhdgAA49goxPgQQQAABBMYpwL7aOOvOUyOAAAIIIIAAAtELsFCNvkQMEAEEEEAAAQQQGL0AAfDopwAACCCAAAIIRCnAvlqUZWFQCCCAAAIIIIAAAixUmQMIIIAAAggggAACsQsQAMdeIcaHAAIIIIDAOAXYVxtn3XlqBBBAAAEEEEAgegEWqtGXiAEigAACCCCAAAKjFyAAHv0UAAABBBBAAIEoBdhXi7IsDAoBBBBAAAEEEECAhSpzAAEEEEAAAQQQQCB2AQLg2CvE+BBAAAEEEBinAPtq46w7T40AAggggAACCEQvwEI1+hIxQAQQQAABBBBAYPQCBMCjnwIAIIAAAgggEKUA+2pRloVBIYAAAggggAACCLBQZQ4ggAACCCCAAAIIxC5AABx7hRgfAggggAAC4xRgX22cdeepEUAAAQQQQACB6AVYqEZfIgaIAAIIIIAAAgiMXoAAePRTAAAEEEAAAQSiFGBfLcqyMCgEEEAAAQQQQAABFqrMAQQQQAABBBBAAIHYBQiAY68Q40MAAQQQQGCcAuyrjbPuPDUCCCCAAAIIIBC9AAvV6EvEABFAAAEEEEAAgdELEACPfgoAgAACCCCAQJQC7KtFWRYGhQACCCCAAAIIIMBClTmAAAIIIIAAAgggELsAAXDsFWJ8CCCAAAIIjFOAfbVx1p2nRgABBBBAAAEEohdgoRp9iRggAggggAACCCAwegEC4NFPAQAQQAABBBCIUoB9tSjLwqAQQAABBBBAAAEEWKgyBxBAAAEEEEAAAQRiFyAAjr1CjA8BBBBAAIFxCrCvNs6689QIIIAAAggggED0AixUoy8RA0QAAQQQQAABBEYvQAA8+ikAAAIIIIAAAlEKsK8WZVkYFAIIIIAAAggggAALVeYAAggggAACCCCAQOwCBMCxV4jxIYAAAgggME4B9tXGWXeeGgEEEEAAAQQQiF6AhWr0JWKACCCAAAIIIIDA6AUIgEc/BQBAAAEEEEAgSgH21aIsC4NCAAEEEEAAAQQQYKHKHEAAAQQQQAABBBCIXYAAOPYKMT4EEEAAAQTGKcC+2jjrzlMjgAACCCCAAALRC7BQjb5EDBABBBBAAAEEEBi9AAHw6KcAAAgggAACCEQpwL5alGVhUAgggAACCCCAAAIsVJkDCCCAAAIIIIAAArELEADHXiHGhwACCCCAwDgF2FcbZ915agQQQAABBBBAIHoBFqrRl4gBIoAAAggggAACoxcgAB79FAAAAQQQQACBKAXYV4uyLAwKAQQQQAABBBBAgIUqcwABBBBAAAEEEEAgdgEC4NgrxPgQQAABBBAYpwD7auOsO0+NAAIIIIAAAghEL8BCNfoSMUAEEEAAAQQQQGD0AgTAo58CACCAAAIIIBClAPtqUZaFQSGAAAIIIIAAAgiwUGUOIIAAAggggAACCMQuQAAce4UYHwIIIIAAAuMUYF9tnHXnqRFAAAEEEEAAgegFWKhGXyIGiAACCCCAAAIIjF6AAHj0UwAABBBAAAEEohRgXy3KsjAoBBBAAAEEEEAAARaqzAEEEEAAAQQQQACB2AUIgGOvEONDAAEEEEBgnALsq42z7jw1AggggAACCCAQvQAL1ehLxAARQAABBBBAAIHRCxAAj34KAIAAAggggECUAuyrRVkWBoUAAggggAACCCDAQpU5gAACCCCAAAIIIBC7AAFw7BVifAgggAACCIxTgH21cdadp0YAAQQQQAABBKIXYKEafYkYIAIIIIAAAgggMHoBAuDRTwEAEEAAAQQQiFKAfbUoy8KgEEAAAQQQQAABBFioMgcQQAABBBBAAAEEYhcgAI69QowPAQQQQACBcQqwrzbOuvPUCCCAAAIIIIBA9AIsVKMvEQNEAAEEEEAAAQRGL0AAPPopAAACCCCAAAJRCrCvFmVZGBQCCCCAAAIIIIAAC1XmAAIIIIAAAggggEDsAgTAsVeI8SGAAAIIIDBOAfbVxll3nhoBBBBAAAEEEIhegIVq9CVigAgggAACCCCAwOgFCIBHPwUAQAABBBBAIEoB9tWiLAuDQgABBBBAAAEEEGChyhxAAAEEEEAAAQQQiF2AADj2CjE+BBBAAAEExinAvto4685TI4AAAggggAAC0QuwUI2+RAwQAQQQQAABBBAYvQAB8OinAAAIIIAAAghEKcC+WpRlYVAIIIAAAggggAACLFSZAwgggAACCCCAAAKxCxAAx14hxocAAggggMA4BdhXG2fdeWoEEEAAAQQQQCB6ARaq0ZeIASKAAAIIIIAAAqMXIAAe/RQAAAEEEEAAgSgF2FeLsiwMCgEEEEAAAQQQQICFKnMAAQQQQAABBBBAIHYBAuDYK8T4EEAAAQQQGKcA+2rjrDtPjQACCCCAAAIIRC/AQjX6EjFABBBAAAEEEEBg9AIEwKOfAgAggAACCCAQpQD7alGWhUEhgAACCCCAAAIIsFBlDiCAAAIIIIAAAgjELkAAHHuFGB8CCCCAAALjFGBfbZx156kRQAABBBBAAIHoBVioRl8iBogAAggggAACCIxegAB49FMAAAQQQAABBKIUYF8tyrIwKAQQQAABBBBAAAEWqswBBBBAAAEEEEAAgdgFCIBjrxDjQwABBBBAYJwC7KuNs+48NQIIIIAAAgggEL0AC9XoS8QAEUAAAQQQQACB0QsQAI9+CgCAAAIIIIBAlALsq0VZFgaFAAIIIIAAAgggwEKVOYAAAggggAACCCAQuwABcOwVYnwIIIAAAgiMU4B9tXHWnadGAAEEEEAAAQSiF2ChGn2JGCACCCCAAAIIIDB6AQLg0U8BABBAAAEEEIhSgH21KMvCoBBAAAEEEEAAAQRYqDIHEEAAAQQQQAABBGIXIACOvUKMDwEEEEAAgXEKsK82zrrz1AgggAACCCCAQPQCLFSjLxEDRAABBBBAAAEERi9AADz6KQAAAggggAACUQqwrxZlWRgUAggggAACCCCAAAtV5gACCCCAAAIIIIBA7AIEwLFXiPEhgAACCCAwTgH21cZZd54aAQQQQAABBBCIXoCFavQlYoAIIIAAAggggMDoBQiARz8FAEAAAQQQQCBKAfbVoiwLg0IAAQQQQAABBBBgococQAABBBBAAAEEEIhdgAA49goxPgQQQAABBMYpwL7aOOvOUyOAAAIIIIAAAtELsFCNvkQMEAEEEEAAAQQQGL0AAfDopwAACCCAAAIIRCnAvlqUZWFQCCCAAAIIIIAAAixUmQMIIIAAAggggAACsQsQAMdeIcaHAAIIIIDAOAXYVxtn3XlqBBBAAAEEEEAgegEWqtGXiAEigAACCCCAAAKjFyAAHv0UAAABBBBAAIEoBdhXi7IsDAoBBBBAAAEEEECAhSpzAAEEEEAAAQQQQCB2AQLg2CvE+BBAAAEEEBinAPtq46w7T40AAggggAACCEQvwEI1+hIxQAQQQAABBBBAYPQCBMCjnwIAIIAAAgggEKUA+2pRloVBIYAAAggggAACCLBQZQ4ggAACCCCAAAIIxC5AABx7hRgfAggggAAC4xRgX22cdeepEUAAAQQQQACB6AVYqEZfIgaIAAIIIIAAAgiMXoAAePRTAAAEEEAAAQSiFGBfLcqyMCgEEEAAAQQQQAABFqrMAQQQQAABBBBAAIHYBQiAY68Q40MAAQQQQGCcAuyrjbPuPDUCCCCAAAIIIBC9AAvV6EvEABFAAAEEEEAAgdELEACPfgoAgAACCCCAQJQC7KtFWRYGhQACCCCAAAIIIMBClTmAAAIIIIAAAgggELsAAXDsFWJ8CCCAAAIIjFOAfbVx1p2nRgABBBBAAAEEohdgoRp9iRggAggggAACCCAwegEC4NFPAQAQQAABBBCIUoB9tSjLwqAQQAABBBBAAAEEWKgyBxBAAAEEEEAAAQRiFyAAjr1CjA8BBBBAAIFxCrCvNs6689QIIIAAAggggED0AixUoy8RA0QAAQQQQAABBEYvQAA8+ikAAAIIIIAAAlEKsK8WZVkYFAIIIIAAAggggAALVeYAAggggAACCCCAQOwCBMCxV4jxIYAAAgggME4B9tXGWXeeGgEEEEAAAQQQiF6AhWr0JWKACCCAAAIIIIDA6AUIgEc/BQBAAAEEEEAgSgH21aIsC4NCAAEEEEAAAQQQYKHKHEAAAQQQQAABBBCIXYAAOPYKMT4EEEAAAQTGKcC+2jjrzlMjgAACCCCAAALRC7BQjb5EDBABBBBAAAEEEBi9AAHw6KcAAAgggAACCEQpwL5alGVhUAgggAACCCCAAAIsVJkDCCCAAAIIIIAAArELEADHXiHGhwACCCCAwDgF2FcbZ915agQQQAABBBBAIHoBFqrRl4gBIoAAAggggAACoxcgAB79FAAAAQQQQACBKAXYV4uyLAwKAQQQQAABBBBAgIUqcwABBBBAAAEEEEAgdgEC4NgrxPgQQAABBBAYpwD7auOsO0+NAAIIIIAAAghEL8BCNfoSMUAEEEAAAQQQQGD0AgTAo58CACCAAAIIIBClAPtqUZaFQSGAAAIIIIAAAgiwUGUOIIAAAggggAACCMQuQAAce4UYHwIIIIAAAuMUYF9tnHXnqRFAAAEEEEAAgegFWKhGXyIGiAACCCCAAAIIjF6AAHj0UwAABBBAAAEEohRgXy3KsjAoBBBAAAEEEEAAARaqzAEEEEAAAQQQQACB2AUIgGOvEONDAAEEEEBgnALsq42z7jw1AggggAACCCAQvQAL1ehLxAARQAABBBBAAIHRCxAAj34KAIAAAggggECUAuyrRVkWBoUAAggggAACCCDAQpU5gAACCCCAAAIIIBC7AAFw7BVifAgggAACCIxTgH21cdadp0YAAQQQQAABBKIXYKEafYkYIAIIIIAAAgggMHoBAuDRTwEAEEAAAQQQiFKAfbUoy8KgEEAAAQQQQAABBFioMgcQQAABBBBAAAEEYhcgAI69QowPAQQQQACBcQqwrzbOuvPUCCCAAAIIIIBA9AIsVKMvEQNEAAEEEEAAAQRGL0AAPPopAAACCCCAAAJRCrCvFmVZGBQCCCCAAAIIIIAAC1XmAAIIIIAAAggggEDsAgTAsVeI8SGAAAIIIDBOAfbVxll3nhoBBBBAAAEEEIhegIVq9CVigAgggAACCCCAwOgFCIBHPwUAQAABBBBAIEoB9tWiLAuDQgABBBBAAAEEEGChyhxAAAEEEEAAAQQQiF2AADj2CjE+BBBAAAEExinAvto4685TI4AAAggggAAC0QuwUI2+RAwQAQQQQAABBBAYvQAB8OinAAAIIIAAAghEKcC+WpRlYVAIIIAAAggggAACLFSZAwgggAACCCCAAAKxCxAAx14hxocAAggggMA4BdhXG2fdeWoEEEAAAQQQQCB6ARaq0ZeIASKAAAIIIIAAAqMXIAAe/RQAAAEEEEAAgSgF2FeLsiwMCgEEEEAAAQQQQICFKnMAAQQQQAABBBBAIHYBAuDYK8T4EEAAAQQQGKcA+2rjrDtPjQACCCCAAAIIRC/AQjX6EjFABBBAAAEEEEBg9AIEwKOfAgAggAACCCAQpQD7alGWhUEhgAACCCCAAAIIsFBlDiCAAAIIIIAAAgjELkAAHHuFGB8CCCCAAALjFGBfbZx156kRQAABBBBAAIHoBVioRl8iBogAAggggAACCIxegAB49FMAAAQQQAABBKIUYF8tyrIwKAQQQAABBBBAAAEWqswBBBBAAAEEEEAAgdgFCIBjrxDjQwABBBBAYJwC7KuNs+48NQIIIIAAAgggEL0AC9XoS8QAEUAAAQQQQACB0QsQAI9+CgCAAAIIIIBAlALsq0VZFgaFAAIIIIAAAgggwEKVOYAAAggggAACCCAQuwABcOwVYnwIIIAAAgiMU4B9tXHWnadGAAEEEEAAAQSiF2ChGn2JGCACCCCAAAIIIDB6AQLg0U8BABBAAAEEEIhSgH21KMvCoBBAAAEEEEAAAQRYqDIHEEAAAQQQQAABBGIXIACOvUKMDwEEEEAAgXEKsK82zrrz1AgggAACCCCAQPQCLFSjLxEDRAABBBBAAAEERi9AADz6KQAAAggggAACUQqwrxZlWRgUAggggAACCCCAAAtV5gACCCCAAAIIIIBA7AIEwLFXiPEhgAACCCAwTgH21cZZd54aAQQQQAABBBCIXoCFavQlYoAIIIAAAggggMDoBQiARz8FAEAAAQQQQCBKAfbVoiwLg0IAAQQQQAABBBBgococQAABBBBAAAEEEIhdgAA49goxPgQQQAABBMYpwL7aOOvOUyOAAAIIIIAAAtELsFCNvkQMEAEEEEAAAQQQGL0AAfDopwAACCCAAAIIRCnAvlqUZWFQCCCAAAIIIIAAAixUmQMIIIAAAggggAACsQsQAMdeIcaHAAIIIIDAOAXYVxtn3XlqBBBAAAEEEEAgegEWqtGXiAEigAACCCCAAAKjFyAAHv0UAAABBBBAAIEoBdhXi7IsDAoBBBBAAAEEEECAhSpzAAEEEEAAAQQQQCB2AQLg2CvE+BBAAAEEEBinAPtq46w7T40AAggggAACCEQvwEI1+hIxQAQQQAABBBBAYPQCBMCjnwIAIIAAAgggEKUA+2pRloVBIYAAAggggAACCLBQZQ4ggAACCCCAAAIIxC5AABx7hRgfAggggAAC4xRgX22cdeepEUAAAQQQQACB6AVYqEZfIgaIAAIIIIAAAgiMXoAAePRTAAAEEEAAAQSiFGBfLcqyMCgEEEAAAQQQQAABFqrMAQQQQAABBBBAAIHYBQiAY68Q40MAAQQQQGCcAuyrjbPuPDUCCCCAAAIIIBC9AAvV6EvEABFAAAEEEEAAgdELEACPfgoAgAACCCCAQJQC7KtFWRYGhQACCCCAAAIIIMBClTmAAAIIIIAAAgggELsAAXDsFWJ8CCCAAAIIjFOAfbVx1p2nRgABBBBAAAEEohdgoRp9iRggAggggAACCCAwegEC4NFPAQAQQAABBBCIUoB9tSjLwqAQQAABBBBAAAEEWKgyBxBAAAEEEEAAAQRiFyAAjr1CjA8BBBBAAIFxCrCvNs6689QIIIAAAggggED0AixUoy8RA0QAAQQQQAABBEYvQAA8+ikAAAIIIIAAAlEKsK8WZVkYFAIIIIAAAggggAALVeYAAggggAACCCCAQOwCBMCxV4jxIYAAAgggME4B9tXGWXeeGgEEEEAAAQQQiF6AhWr0JWKACCCAAAIIIIDA6AUIgEc/BQBAAAEEEEAgSgH21aIsC4NCAAEEEEAAAQQQYKHKHEAAAQQQQAABBBCIXYAAOPYKMT4EEEAAAQTGKcC+2jjrzlMjgAACCCCAAALRC7BQjb5EDBABBBBAAAEEEBi9AAHw6KcAAAgggAACCEQpwL5alGVhUAgggAACCCCAAAIsVJkDCCCAAAIIIIAAArELEADHXiHGhwACCCCAwDgF2FcbZ915agQQQAABBBBAIHoBFqrRl4gBIoAAAggggAACoxcgAB79FAAAAQQQQACBKAXYV4uyLAwKAQQQQAABBBBAgIUqcwABBBBAAAEEEEAgdgEC4NgrxPgQQAABBE60QOKc+oH/d/sMisi+2jNA4yUIIIAAAggggAACN1+AherNN+YTEEAAAQQQQAABBG5MgB3pG/Pj1QgggAACCCBwcwTYV7s5rrwrAggggAACCCCAwA0KsFC9QUBejgACCCCAAAIIIHDTBQiAbzoxH4AAAggggAACz0CAfbVngMZLEEAAAQQQQAABBG6+AAvVm2/MJyCAAAIIIIAAAgjcmAAB8I358WoEEEAAAQQQuDkC7KvdHFfeFQEEEEAAAQQQQOAGBVio3iAgL0cAAQQQQAABBBC46QIEwDedmA9AAAEEEEAAgWcgwL7aM0DjJQgggAACCCCAAAI3X4CF6s035hMQQAABBBBAAAEEbkyAAPjG/Hg1ArefgP1Llr8Zbr+68kQInDwB9tVOXs0YMQIIIIAAAgggMAoBFqqjKDMPiQACCCCAAAIInGgBYp4TXT4Gj8CNCdg/WpM0kSsSJalTXuYaEmnIcqn1UpKoHwb1LpHrOg2+V+d7uWFQ2nmp9+ol9YM02N8m9h/8rXJjReHVCCDwQwH21ZgLCCCAAAIIIIAAAlEKsFCNsiwMCgEEEEAAAQQQQODHBIhqmA4IjFXASfOzu3rjL79FD77sYZXTqVyeq7UEtyrVNJ00mWjTeq0l+dVaXduqSBLNXKru4EB1vdambvW9r3xV3/rqV9VdPdJqvVLfdEq81HX8FTPW6cVzI/AsCLCv9iwg8hYIIIAAAggggAACz74AC9Vn35R3RAABBBBAAAEEEHh2BUhnnl1P3g2BEyNwx93n9NZ3/oZe8bY3a767pyTN5JNUtQa1eaGVhbxJos3QyytR3/ehzbdw0nSQJr7Xbl7qocUpXT440F9/6yua152uPfYdXfr7b+qv/8un9dhjj6tZNxqcNPS9htZahU8MEQNFAIFbK8C+2q3159MRQAABBBBAAAEE/hcCLFSZGggggAACCCCAAAKxCxDFxF4hxofAsy3gpPP336Vf+te/oYff/jYl+6csnVXinDqXqnVOjRR+9sOgjbOTnZ0G59SrVyZpokSLQTpTVHr13jldaWp9/tL3dcd0rrfsnQ0dwB//ztf06Le+ofWli9qdTjUcHOhTH/qIPv/ZL8h3dlY0XwgggMBPFGBfjQmCAAIIIIAAAgggEKUAC9Uoy8KgEEAAAQQQQAABBH5MgACY6YDAmAQSp3seuk+//M5/oQff9Dr1+6elNJcLd/328omTt2t8h0HNMKj2vRoLfu0eYOsM7rtw4e8ky0IQvJsV+tlqrrpu9Wi91Fvuvk+v3D2nq12jf/edL+vw+Fjleq1zvtN+kujKV7+s9//Oe/XZv/qCWs9fP2OaejwrAs9AgH21Z4DGSxBAAAEEEEAAAQRuvgAL1ZtvzCcggAACCCCAAAII3JgACcyN+fFqBE6MQJI4PfTSh/Sr/8dv6dTLX67NfKEkK5Tmuewfr/b7SZrKpRbtDrq0XKoe+hAG2/HP9rMftp27qUs1DL1mLtHL989ovdnoB4PXO+9/ieZ5qcfWR3rP499Q27Uq61r7ba07lyvttGs9+a1v672/9wf63N88oqaxWJkvBBBA4H8qwL4aEwMBBBBAAAEEEEAgSgEWqlGWhUEhgAACCCCAAAII/JgA2QvTAYERCGR5ppe86sX69f/zt1Tcd7+Od/Y0FIWcLPRNlF7/myBNU0uCQyB8uF6r7ns5C4bDHcA+dAH3rddgsW2WKve93nTXvXr0ykU158/rFYvTKp30zWtX9MWLj8u1nYpK+QBHAAAgAElEQVS+V+kHnfZei7ZWXq+1+s539L53/b7+8q//u+qmHUEFeEQEEHgGAuyrPQM0XoIAAggggAACCCBw8wVYqN58Yz4BAQQQQAABBBBA4MYECIBvzI9XIxC3gJPKqtTLXv0yvePf/Ka6c3fI33FeXV4oDcGuU5KkSqyztx9kye/Q9/KdVzf06sMv98qSRJmcfN+r7lopSZVmqaZFrvPlRHftn9a30kFnq5meXyz0se9+TfXyWEPbKPU+BMyFpLzvlXWNLmhQ/dhj+t3f/j19zkLgjd06zBcCCCDw/xJgX40JgQACCCCAAAIIIBClAAvVKMvCoBBAAAEEEEAAAQR+TIAAmOmAwG0qYP8gnezO9IrXv1L/9Nd+RYeThfr775PKUnLbLt/Mjny2vwU6L0t7u64N/+17r8TZd7jtEc3eft8rTzMVWSY/eLlk2y18Ye+U3nbXfbrYNnpMnVbLtb58eFE6Xqqta2X9oETDNkS246R9F4Lg3cSp/cEP9P7febc+/1d/q/p4o4G/kW7T2chjIfCMBNhXe0ZsvAgBBBBAAAEEEEDgZguwUL3Zwrw/AggggAACCCCAwI0KELfcqCCvRyBCgUTSqVO7es3b36A3vuVNuppm8vc/oLooQtevBbuJk3LntJPlqlwi732443e5qUNwa3f8ZlmuJEvVtV347zxJtJhMws9pkqi1I6JdonsXC91VzbW7f0pfPbiiJ5bXdLg8VlPXcpbqdr3SNAlBsgXAqZP2slyTwas5PNR/fNfv6fP/+TNaH60IgSOcTwwJgVskwL7aLYLnYxFAAAEEEEAAAQR+sgALVWYIAggggAACCCCAQOwCBMCxV4jxIfA0Baxx93nnz+qNb3+TXvWmN+iJtpXuvVe+qMIRzpaw2h98C27zxOn8ZKadLFPX91p3rQ6WKzVto77rwjHRck5d2yov7Nhouw1YypxTledK7L+v3xns21YPXbhLRTHXtXqpJ48OtbZTpcOx0kP43L5t1VtXsO90/3xH3Wapdd9pXdf6v37vffrcn/25rl1dhtOo+UIAgdELsK82+ikAAAIIIIAAAgggEKcAC9U468KoEEAAAQQQQAABBP6HADELswGB20ggSZye98AFvf0dv6gHHn6RrqVO7vxdavNKgyWx/aC+H+TkVOaFFtOJpmkagmD7y2BT1zper9W1jbq6kUuScBx033YqilzDMCh1icoiV5Zl4f5ge9/wj1/ndGZnYc2+2jS1XFWqnk6V25HTdly093J1I39wTf3hgUrfalJYh3GmXlLiB/3Z+9+v//Shj+vg6nF4H74QQGDUAuyrjbr8PDwCCCCAAAIIIBCvAAvVeGvDyBBAAAEEEEAAAQS2AgTAzAQEbhOBJHN68Sse1hvf/I907/PvV52m6s6eVmchrTX+WkzrEg1JpqqcaHcy0yTP1HWdktQOhh7Udp1Wq7Xq1bG61msIp0UP8l0nZ+Gx98rzXJPJRElqdwA75UUVAuWmaTSfVOEzus1GaZZIZSWX5RpS6xzuNaw3Gupa/WattPeaVmUIkVvfhxC5yHP9pz/8Q33iQx/XUz844Djo22Ru8hgIPEMB9tWeIRwvQwABBBBAAAEEELi5AixUb64v744AAggggAACCCBw4wIEwDduyDsgcMsFJlWul7zqxXrTL/+iTp/a07CYa1hMVVvga523gwtHPstlKqdzLeY7KtJcXdeGY6Gz1ELiPnT7rptay8MD9V0fQl7vO9nxzvY+1gmcFVkIgItqErp/87IKdwXbVzYM4c5gC4zVe5Wzubz9xiC19Vp+s1Fe5OrWa/mjY+VpEo6Wlt0z3PfKs0LODfrMJz6lj7//w7r8xCVrHOYLAQTGKcC+2jjrzlMjgAACCCCAAALRC7BQjb5EDBABBBBAAAEEEBi9AAHw6KcAACddYDqt9Po3vlo//4Zf0N65U3JlrmZnR40G+cHu3pVS2THPuWazuYrpTGmaqWsa1Zt16LIt8sJafdX5VnVTa71aho7c3kLhtlO3qdX7XsOwDYuzPFc5qZSUhYqqUllUan0nZz+c02QyDXf/WjBsIfJqtVK9PJbdPpxa57D3aq8datjUKiel0ulEnR+UZal6a1QepEf++nP62Hverye+95Q8x0Gf9GnK+BF4JgLsqz0TNV6DAAIIIIAAAgggcNMFWKjedGI+AAEEEEAAAQQQQOAGBQiAbxCQlyNwKwVmi4le949fo9e+7ud19vydmu7tqslTXexqtfan2/LfYVCRllrMdzUpLZi1w54HtU2jjQXA/f8IXrumVbvZyKWJ2k0dzoi3ALixX5MLnb2Jc6qmE+UW3OZZCH/zPNPaunvTzE6FVpplISSuqkpt26mt6zAYC5TbrlWepuqbRt3xkfq2VWbdxEWhNEnUdJ0mVaXdnYU++8lP6Y/e9T794HtPqev56+pWzjU+G4FbIMC+2i1A5yMRQAABBBBAAAEE/mEBFqr/sBHfgQACCCCAAAIIIHBrBUhUbq0/n47AMxbYP7WjN77ltXrlz/2s9k/t69xdd2vnzDk9tTzU9w6vqB16JUmiVJlO757WpJyosft3++tHO/c+dObaEc8//IvAuoL7ppWSRL2FvUWmvvUhBA4/7C7gEABXofPX/tGbZZl9ewibrds3s/t+k1TlZCrvvZq2Cd/jLBmWUx+6kgd165WGeq3ueCXludL5XGmWql1vNJ/PVea52rbRF/7qc/rjd79Pj3/nSfV0Aj/j+cILETiBAuyrncCiMWQEEEAAAQQQQGAMAixUx1BlnhEBBBBAAAEEEDjZAgTAJ7t+jH6kAufuOqc3/uLr9fCLnq/ppNDp83fq9Pl75JNUTxxe0VHXhuC1LCud3r9DVVGoXm/UNNaJazmsU9024Q5g6861oNiC2Xa5DgFxuZgrlQvHQedZFgLbelNv7/YdLMaVyrIM9/laIGy/4IZezg9KyywEvnk5CfcLW1evBcPWVdz3QwiF7SV9vQndv2WSqm5apbNp+BzrDJ4uFtosj8NnVEWp//bpv9QHfud9euzR74cjq/lCAIFRCLCvNooy85AIIIAAAggggMDJE2ChevJqxogRQAABBBBAAIGxCRCljK3iPO/JFnDShfvu1i++/c26cPedKopU88VcO2fPKJvMdNzUulavwxHPWV7pzjufp6qstF4ea2PHOLvtkdBd14WjmEOH7roOnbf5pFK3WivJtoFtt2lCsJsk265d7wf1ftsNnMiFu3yLqgyBsb2v3etrjcDW6eusy7gqVE1m2tnZ13J1LN+1YVyhAdg5JfY9XReOkXZZpmoy1Xq9krMwuChV12ut643O7u2Hz/3C33xeH/zd39fj33xMA53AJ3seM3oEfjoB9tV+Oie+CwEEEEAAAQQQQOA5FmCh+hyD83EIIIAAAggggAACT1uAAPhpk/ECBG6NgIWsdz9wQW/9lV/SqflCSZVpd39X072FteOqsw7epgtdvtV0oQv3Pqh+cNqsl2prC197db4NXbmW7PreOnFdCIFDB3AIZX04DjqxTtx+2N4XPPQhNE7yInQAD902BLZ/8OZVFUJdC3wtlbX7gQfr8LUAuizCe02mc+3untLR8jAEvFlWhG7gwXfhdfb91unrslw7ix0dXbmyPWpa/bYDObd7hZ3yLNeX/+sX9Afv/n1975vfk/ytqQOfigACz5kA+2rPGTUfhAACCCCAAAIIIPB0BFioPh0tvhcBBBBAAAEEEEDgVggQAN8KdT4TgacpYF24D77gfv3mb/2GVpuN1PXaPXdWk3Nn1JeZOgtdex/u+E1cqnsfeKG6oVe9Wmm1WoYjmS3otTC3tw7ccE9vIueS8Ot9b927Q+jSdWkaOnyLanuEs3X2WiDrE6eymoRQeFKUcsOga8dHIUi2y3lTeybr6rWkOtwFnIYuX7lE1c6OXJKq7ZrwXol9bteFcfWbVQici6IKYyqKQr5ptKnXofvYvsJY+16Zc/rif/uCPvjuD+qxb1knMH+FPc2pxLcjcJIE2Fc7SdVirAgggAACCCCAwIgEWKiOqNg8KgIIIIAAAgggcEIFSE9OaOEY9ngE7Kjl57/gfv3qO39d7WYd7tSdTHd04YH7pb0dPXF8rNZ36pdHmuaFzpw7HwLUq4dX5NtaeZqFEDbPcxVlFY5XtiOdNxYWp2kIgOu6Vtt26tpWWZqpaxpN5rNwxLOs69c6hCVlFsQmSegIti/7uR0smE3Csc72j2D7YcGu/V6RpCEY7p3UWLgc7g6uwmttjL3vwvMUaSJn9wt3rZIs02R3X/VmHTqGLfxNE7c9Lto6iicTfemLX9If/Pv36Ttff1Sd5zzo8fxp4ElHJsC+2sgKzuMigAACCCCAAAInRYCF6kmpFONEAAEEEEAAAQTGK0AAPN7a8+QnQCArcr3oJS/Qb/6rX9OlyxdVTqaazBc6e+edmu7t64mjI108OgwhbpFmOn/3BTXHS11+6vty1rzbtCqrMhwTnaWFinAss1NnnbXh+Oc+HB3t2zYcHz1YyGrhrRuUKFFWFXJ2FLQFtHkeunBDt3Aa+n233cQW/CZJCJmtQ9cCWyUudPjOqkp7s7muHByEzmHrGm7bJrxHUZQh/LUu32GzUd534RhpG18xW2gyW+jo2mWtVkdhLG7wcoN1A6fa2z+lrz/yJX3gt9+tb3zlUXUdIfAJmM4MEYGnK8C+2tMV4/sRQAABBBBAAAEEnhMBFqrPCTMfggACCCCAAAIIIHADAgTAN4DHSxG4WQL2j8nJbKoXvealesc73qLLT11SOZlod++0zl64oMpC1cMjPXHlso7WK00mlfb29tR7r0vff0Kd3e8rp1ROs8lEk72dH93J29StXJkrLYoQAlt02ratuuv3+iZZaimrtfeGMDf8sPA2TcIRzxbkKkk1WBhsAFkeOoTtL5M0HO/swvHPaWqduxbcKvyeb+of3Q9sv2JHVVuQnFqwG+4jtu9P5btGO7MdleVESZ7q6OCKlssj9U0TEuftEdSFdhYLff3r39AHLQT+8rfVtlwKfLPmI++LwC0SYF/tFsHzsQgggAACCCCAAAI/WYCFKjMEAQQQQAABBBBAIHYBAuDYK8T4Rilw9twpvfYNr9GrXvvzunTpKU2qiWb7p3X63DmdOXdOV1Yrfeuxx3S0WqosC+3s7GhzvNLBlSvbe4DD/b7b0Nbu853t7qhazJQVpRoLUrNUiXXgFkXo4G27Tn24T3dQl6Tq80zp9eDWQtmkt+OXeyX2LRb4ZpkUAtle3n4/z9Tb5zVt6PK1rt48y1TmpQa7m9jCXzsC2u4KzjLlRRGOie7qTegwTkMQ7ZRYtX2rMzt76rpWs/lcqZPaTa2rly5qvVpJvld+vXP4Z174In3lC3+rd/3bf68vP/L36lo6gUf5B4aHvl0F2Fe7XSvLcyGAAAIIIIAAAidcgIXqCS8gw0cAAQQQQAABBEYgQAA8giLziCdIwEmnz53W2/75W/WCBx/Q8dFSSZFrMp1rvndKizOnwx2+P7h8SU9c/EHotJ1Op9qsVjq6clVt08r3fbh/1yVpOP453N1bVcoXMxWTqfKqUn/9COisrLbBbZ6r79pwL++mmoYOXzvG2Vp3LYDt7Who69JNXAiW7Z7e1PsQAA9Zfj08thOcvRLvlbgh3CVsx1JbF3BdbzQMfej4Dd3BFjXb66/fK2ydvfbfiUtUatDOdBI6krMs1e58EQLlg4Or4Rmb5VrWb5wlTg/cfb8Wezv64n//r/rtf/cf9JW//Yp8y19rJ2jGM1QEfpIA+2rMDwQQQAABBBBAAIEoBVioRlkWBoUAAggggAACCCDwYwIkJUwHBCIRsJDzrnvu0Gte/yo97967leaV0rJSMZ1oZ3df890dHXetrh4vdXh4qL7z4c7dzkLb9VpdXYfgt2u9un5QlueanT6lPrVuX+vazVXN5ypm020HcJIoTTPZrbt2hLOFufXQq57OJTvKucjVt224d7hZb6Tea7D3siDXOnntyOcsl6z71w/q7DVporypQ3CcZYny1LqAc202tX54FnRm3bsWHHdd6FDen811tDxW33ahs3eS5ZpXheq60aQsVFqH8majNLUDraXjy5fVLFcqs1RFnmmxs6esyvS1x76nD/zb/6BH/ubv1NIJHMmsZhgI3JAA+2o3xMeLEUAAAQQQQAABBG6WAAvVmyXL+yKAAAIIIIAAAgg8WwIEwM+WJO+DwA0IWKfrww8/X6969Ut07uyeWj8om51SPptqvrervdOntWpaPXn5ktbWjeucmqPjEIx6u7+38/KdBb/bO3pbOZXzuSaLhVq7k3d3V/lspjxLlRe50rKQC8dEJ3JpqsHu3nXSyt43y0IncGpdwd6Hny3Q7Yftnb+u88p7r7zzSqYTuaJQ6736YQhdw7mNb7BjnRMVaRqOgu6819C2IVC2u4PzxIXfa9pOs7JUa93HfadpWqhIE7Vdo2690awoNM0yudVa6lot9vfDsy+vXt0eQT30oVPYjrE+/+IX6rtf+oo+8Nvv1mf+8vNqG+4EvoEpyUsRiEGAfbUYqsAYEEAAAQQQQAABBP5/AixUmRQIIIAAAggggAACsQsQAMdeIcZ32wsURa6XvfQFet3rX6mdaRGCVm/9tZNdTfZ3Nds7pSTP9eSlSzo6PgqdsOq8Vlevhvt87ahn3w/yXR+Odk7nM/k0U27hbJYrrSolix0Vi7ms+zYrMmVloTTJQvgbAmDrJHbS8SC1aRICZTvm2WlQkduYBjV2329Igr0q69btvGR3+RaFOin8GDQoH6TCDeG+4DLPwh3EdjR0Z13AFlQPfbgneM86i+taTduELmE7ItpCY/lO3eCVtXbsdK9JmmrWefWH1zTf29NsdzccSe2Pl/LNRuvlUpY9n3nePZrv7OnRL39J733Xe/TZT/+N2nVrI+YLAQROpgD7aiezbowaAQQQQAABBBC47QVYqN72JeYBEUAAAQQQQACBEy9ANnLiS8gDnGSBalrqZ1/xsF776pdsw1/rpPW9fJKp2D+ncndXXZ5rtVrr8HipdrWSfKt6tVLbNOHu3STNNNituGmh9NSeksU83Oub5ZlcUcpVEw2TSsX+fjg22TpyreM4uX6Es3UC/zAAriWt5dTbYct2VLNzStNEtfdqhyF0AFsHb9H3yqTwHkWWhy5j67fN+i7c42vHRGcW5tpnDL3kvfxmEz7HJ0m4p3g/z5V2PgTAuUvU9z7cF9x1TehULqwL+npYnLetFr5XaWH1MKioKqVZKr9aqrcuaN+pTxLd8+ALQufwdx/9tv7gPe/TZz75aa1XzUmeIowdgTELsK825urz7AgggAACCCCAQMQCLFQjLg5DQwABBBBAAAEEEAgCBMBMBARukcBib6Gf/4WX69Uv/xnNyjQcu9y2PgSsPi+1OHeXVl2nq+uN2q5TvbJjkdfquzp0wMptO3Vl9+5OZ1I11/Tuu5Xu7YT7gK3LNqkq9WUp7e3ITSbh3t6qKEJnroWtWZLKJU69vVfi1LpESwt9LYgdLLf14Y5gC387Z//E3Xb2Fi5R5qSJpDJJtJJTN/TK205JlsryY3vt0PU2vHC/sLOQ1jqNrVu595r1gwo7KtqOom47ObsT2El56sIxz/vlRK7vdLhaK/e99hKnYXms1HfKy1LlfBHCaS3XGrpGh0eHOnfPvdqbL3R8dKBLly7rTz/4YX3sw3+iw6MNf9ndonnOxyJwAwLsq90AHi9FAAEEEEAAAQQQuHkCLFRvni3vjAACCCCAAAIIIPDsCBAAPzuOvAsCT0vgzJl9ve4fv1ove8lDmuapBt+qWW+0qVv19qeynIQu4MPNWqumkfeDfHM9HPY+HP2cJGkIVJVnKvdPqVzsqTx7VtkdZ6QsV3N8rLTI1eeF3P6e+jQNAfCkLFTlubIsU349AK6dU50lkktlXcA2Bgt0W9+rd0PorrXXh+7fJAkBsHX5LuzIZ5dqYwGy96Ej2ILnZujUWKA7WJi7/bXtP5DtjX3oCE69D13CFgBbh2/WtNLgVZV5uM+4ynJl6tXb9zetKg3K6o2q3od7iLO8ULWzo6kdQX18pCsHl1WkuU6dOq263mhSlTq8fFUf/aOP6KN//Kc6ODgmBH5as5RvRuCWC7CvdstLwAAQQAABBBBAAAEE/mcCLFSZFwgggAACCCCAAAKxCxAAx14hxnd7CTjpjjvP6J//yj/Ri1/0oOr6OBz7bB2769VG66bVkKZqvHS0XIXuWzsu2e73bb3dsGv56RC6aO2IZ/teN59rdsedymeLcMzzPc+/X5f6Xu16He7k9WUZun/tSOcsy1UWeThiObNOXwtundPGjma2Y6EtVLYjmodBtb3H0Idjn326PQ66sCOf7X0GKUudqr6XnfBcOztG2vLdQU1Tyzup7fuQ99rxzpklys4agYfQwWsBrgXDIRy2Z7EjpdtWw+DD54SouO3CEdALG1Ndh9cVTqokzexe4a7TkKXa29tT2jRaro7UHS+1qWtduO9+rS5dVt3UWq1W+ss//7/1xx/8iK5c294XzBcCCJwIAfbVTkSZGCQCCCCAAAIIIDA+ARaq46s5T4wAAggggAACCJw0AaKQk1YxxntiBZxzuvPCOb3jn71ZL7jvQjjquPWd2rrZdv+uGx2sa62bTptNHTpmLQu1P6R2NLSFwmlZbgPiulUxnyk/dUrpmXPK9vZU7Sw03VlosrenVejFlXp7fZKELmHnElVloTLLQkeuBbv2AW2Sqk2cXJoqSVN1aRKOfLb/WfdeXi4cE22BcWl3Cw9S5aQi3QbFTefl3fYYafvvwfsQBIe/XOx4aX/9vuBeSizoDfcDbwNiC79zOwa686EL2lmw6walw6BJ75R6C4V7pa03BLmuVe477fRSbm+fpZrZ0da+C3ch+3qta5cvaTLfUe6kg4uXtsdEO6dPf+rP9ZEP/YkuX11un50vBBCIXYB9tdgrxPgQQAABBBBAAIGRCrBQHWnheWwEEEAAAQQQQOAECRAAn6BiMdSTK5AkiR548F79y3/5z1QW0qTKNPRevR+02axVb2qt162eODjWcr0Od+ZaUFtkmRrfa7Np7PZdKc/l01T5dKH5nXdIp08r2TsV7vqtZhNNZlP5stBQVSpcKi8pt47dSRWOi7aANkus7daCVrft9nVO7noonNvnZRYAS96OgLau3dAp7JTYncKD3du7fc8hdeG1SW/D9SFE9tbpa3cBh4bfQZ2cenudpLQfQrdvkTilQ6+u68M9wYnvlQw+hMz233nvlfSDysSF7+3rRsOmkezYa/vR1iGAnipRniZalFXoIB7s+4tCR4cHWl68HIJfM/ZtG37djof+5J9+Uh/6oz/RwcHRyZ1MjByB8QiwrzaeWvOkCCCAAAIIIIDAiRJgoXqiysVgEUAAAQQQQACBUQoQAI+y7Dz0cylgnb8Pvuh+/ev//V/p+OIPtLc70bTKQsBar2tt1nXo8F1uGl09XG27c63TNbMe10HLptNyswl33qblROl8R/Pn3avk9Gn53R0N1SQc7WwhZ1bmSu3nolR3/X5eC43zIldSlTqy45etizdNtl2wFuZmmdJw/HOiLEm0sTB3UAh0LQAefhj6Xj/iubjeltxl2+OinYWv9UZtmqr2oV9YWba9J9h7O8R6+x72wz4wk1MajofulfVSOthdwE6D75WnWThmOvGdhs1G7Wajwe5Abju5tg33BltXcJWmqixYbr1maapZYXca2x3Fg1wyaLNcaX10pKFt5JvmR8+c5oU+/rE/1Uc/8gkdXl0+l9OAz0IAgacvwL7a0zfjFQgggAACCCCAAALPgQAL1ecAmY9AAAEEEEAAAQQQuCEBAuAb4uPFCPxkAQtVX/nql+rX3/m/6QePPqpEgxazQnt7E3WdD/f+1rUdcyz5zqvzrbrWhx92dHLX96rtiGULTcuJ/GSm4t775c6ckS8KubKUilJJXqjIc7k8VzGZKrPfc3btb6o8z9WpV5ck6q+Htqkd9xyC3EHTPFORpOH77X9Zh7EdAW33+NqR0NY1nHStMgtfr98PHO4mTrNth68dv+ycVm2jTd+He3oTO1J6sCjYaZrlIVyuLXy2O4TdNjR2vgtHPVugXAy9ZmUV/nvTNurWtXzbSN6H+3+ddQtvNuo3K8nC8XAP8aCi9eFI6R17/tTpyce/pzQvddfdd2mzXKpbHqtZrkLwPPgumJ+687w+/tFP6MMf/IiuXT3cHlXNFwIIxCjAvlqMVWFMCCCAAAIIIIAAAuHftnwhgAACCCCAAAIIIBCzANlHzNVhbCdaoKhK/cJb/pF+5Z++Rd//7nelrguB697ORJNpHsLIzvfqezs6+Xr4W7fyXadhcOraTn1vQWuuPsvVTOfS3hkl5+5QWxTqykyDdQnbcc9ZEe7Czauppa8hDK6KIgSvZZ6p7jp1idSn265d+55Znqmyf7Zad65T6Kq1sNbZ69MsfM/ZpNTQd9qXdQz3emRzqGttG7qDm6HX4Ae75ldeg1pZeNtpUhSS3Q/svYok026Wa55YWDxsO4Tt/uChVymnKk1CmOs6Hzqf7TMPjg7Vd53qulHbtJJvw32/1gncrVZK7Hsttm0a5Xa/sHU0917Deql+s9HyeKmz91zQ2VOndfDUD9Reu6am3mjovI6PlkqzTOfP36VPfupT+uM//jNdvHjtenfyiZ5uDB6B21GAfbXbsao8EwIIIIAAAgggcBsIsFC9DYrIIyCAAAIIIIAAAre5AAHwbV5gHu8WCDhpvpjrjW97o97w2lfrqSe/pzTJQrBrYeWZ/Zn8YOGu3Vub2HW/appOjQWcnQWeg4a+Dx3Acpn6xa7qrNAw3VE7XUi7u9K0VJemGuxo57JUlmWaVVPl1UR2zHFVWABchk5g2WHPblCaOCUuDZ/pklRVloXg1ALgxI5sTlIt8ip0/tqPymVKXKLN0GnlOx13dlR1GyTKGkwAACAASURBVI6Otveo0zSEtlXTqrO7djWocVLte5V5rsy6ii3oTdIQAu9khXLrZLYjntVrlthxz05t77X2jQ6PDpUXhQ5Wx0YQAmDrivZdo9zuDtYQguJ2vdH6+Dh09Fr3cGrBetOGI6P9ark90jpJwn3I+/u7Wh8caHnlig4ProXnnlZT+b7XfD7XZ//qM/rAhz6ui09dDV3YfCGAQFQC7KtFVQ4GgwACCCCAAAIIIPBDARaqzAUEEEAAAQQQQACB2AWIPGKvEOM7UQJ2v+7+Haf05re+QS988UPaHFwNQW+aJiFoLdJEO7NCvR2xbF2siVPnh9DpGsJfi2sHp8GloftXaarN4rTq6UwqpvIW6u7sKJ1M5O0980xJminJM80nU1WzRej+LfJMk7KUK1Ilsrtxe+VZqjxJlYSfrR3Ywt9eg3UfWwjsLCBO1BeF1oOXS3OlLgmdu8WQqukbdW0d7vW1e4Ut7LX3mLStdL0rOIwpyVTamML72R2/22Oepy7VfpIrd4kai5H7QTsu07QftOkafX99oM6CX2+BcKe27dTYHb5tF46fLobBDpzW5nitdrUOAbDzXrnvpHUt2T3KB1flmkZJ5rR3ak9lXgQHv6l1dHBVzXqjxXxuB0KH97/zrvP687/4L/rD935Y33/isvyJmm0MFoHbXoB9tdu+xDwgAggggAACCCBwMgVYqJ7MujFqBBBAAAEEEEBgTAIEwGOqNs96UwXsXt3zd9+hN7zt9brrzjPq1+twtLD9sA7drmm0O5uomuQaLA+245ed0zD06odeztn3Sr5P1WQTtf2gIcm0nO7IT6YailJ9Xiqbz1VOpuqzTK4sVGSZyrJSVhaaTibaKcttN+9sqrq3+3mty9i6gJ3SPFeaZkr7Ptw3bKOo21brtlGepursX7FVqTYv1MopV6KpErWDHV/dq22tC7hR7xIlRRFC7GG1Dkc6233BzsZi9/Emufxg9xi3SgeF+3rtGOfc7gZ2djz09n5j+7jEgmjr9G0sFra7h53Wdvx1OArb7gruw3hd16lv2hD+dpu1rHXaAuCk6+TaTqeqqZK+1+VLT4Yjou0e4mQYtuPJ7dOlo6sH6ttWWbo12T91Wnc972792Yf+SP/xvR/Sd564ZLk0XwggEIcA+2px1IFRIIAAAggggAACCPx/BFioMiUQQAABBBBAAAEEYhcg6oi9QozvRAhYx+0DD92v17zulTpzei5ZB6v3slC473plaaZms9Hp/YWqWakhS0IgKzklif0x9ErSJHQD132uw3JPXVKot7tzy0pdWYb7fLNqEgLgwgLgxKmaTMOdtkleKC9zzYpCOxYE55mmRRU6eFdtrbprVZRV+L7UpfJdq9Y6ertW19ZrbXofOnZl4WyRSdO5fDie2qvoB9VdrdzCat9q8D4c0awkDR3M9t+zxO7yTdVap3GabDuH7WhmC2Ktkbm3u3rt25MQ+lpH8uB72X8Ng1fie03tbOk00aG9fz8oteFc/97Uun3Xtfq61tBZd3AjX7chPLZjte1468pS9bbVlcsXQ+ex85269TKMy46Wnu3sKOml1dGRfFOr79rwzLunzygbpL/49F/ow3/0cX3nu08RAp+IP3UMcgQC7KuNoMg8IgIIIIAAAgggcBIFWKiexKoxZgQQQAABBBBAYFwCBMDjqjdPexMEqqrUC1/8oF7zup/TbJopHTpleaL1qpGzALfplGV2DLO0mOYqZ+X2Hl0biwWV1vZraWdmAarTJpno+PQFDdV8G5TmhVQW4U7doqrU51m45zfPc+3MZqHr1o5kts+YWgBclTo1matI7NjlTE/VR9q0rXamO+HeYO+s99iFu3WvHl7V5eMjHTcbuTwPdwhvrKvXPidJtZZX4XvlnfUDD0qsi3e4HsxaeJ0m4TnsiGd7DLsjeJqk2ilKHdXr8Dkh5u777ZHQIfAd7FDq0BWcht+1x3d6niu0SZyO0+37u8TG6LXZrJV0XqUfQrevHf3c1HU4GtqOoLYuX/uyX1tfu7btJA4Bca3Ut0q8V1VNNJlONTMvOW2OD9U1Gw2dD93XlvgWZaFHvviI/vBDf6pvf/vxbcjNFwII3EoB9tVupT6fjQACCCCAAAIIIPC/FGChyuRAAAEEEEAAAQQQiF2AiCP2CjG+qAVm84kefslD+rnX/KzmsyoEj3nq5FJpvWpDJ+ng7apeO/Z4CB23fujlfRc6eu3OYJek4ShnzRdKykp+Z1/u7F3SYk9d14S7eJMsD13EWWnHR1vwmoXAd1JNQnBZVmU4wtmOO56Whfaricok0Zm00jVf63jolLpcx25Q7Sz0HOTXax0fXtOlg6u6cnBNfj4J9wsvLVB1Csc8pxY2d17V4JVer4R13IbOXPvbI3TpuvB79p6ZnCZKdEc11eFqGY5abiz8te+6HnZbEGxjLdI0HNls75AmifaVqrUgOXEhD+98p03dqG2aECDbIc52DHTX1OFnOwK6t6OkQ+DbBdPN0ZHaulGzXoejnudVIbVN+N7ZbK7FfKZJVYWxNJulhrZWb93FFoiHLuVUX/y7r+hDH/iYvvbN79IJHPWfPgY3AgH21UZQZB4RAQQQQAABBBA4iQIsVE9i1RgzAggggAACCCAwLgEC4HHVm6d9FgUWOzO9/BUv0ktf+pBms2p73PH1cLTeNKrrLtxpW+SF3CAdLFdaNa363jpwt920dkS0qyppOlNy5pyK/T3le/uqdvY0LHbUdtv7gS0sTrIsHGXs0iTct2shqnUBV2WpWWXHPm+7gq0LeJJloSv3XD5V7QZd9BsdtbVWFqCmTm3bqdts1GzWuvzURR1eO9RmMVU2X+i4aZVe7+wt80y5HT1tJ1bbE1oXrrMjnLd/dWT2e3ass4WnFkxf7/ndt65l78MY6s7CZ/u+7TNb6J0maQh9cwuZww8pHa6/3rqeXR9et6prqWlCx7C91t7TjosOQXBdq2va0FFsv77erFWv1qqXq9A5baHwZFKqyFOtD480LwtNyiKYl1Wl2Xwq51v5dhMC4s16raQfQnf2I498VR/92H/WV77+qP0WXwggcGsE2Fe7Ne58KgIIIIAAAggggMA/IMBClSmCAAIIIIAAAgggELsAAXDsFWJ8UQrs7e3o1a95mV70wvtUZKl6Cy0tpLTjmIdBq+ONOt+H7lxrNz0+WumoaZQkFmUOKq3Td+i3d/ru7kjThdyZs3L7u8rzQndfuEdX2lY+zdU2tQYLgdNMRZYrL7IQYmbZ9me7f3iWF9qdVpqXZegCHnofOmjnSa6DttaVbqO13fsbAujrd/gOg+r1WkcXL2rdtqonleyg5024CjhVboGucyqK/EfdypkFuNbV3PfbUNfGYZ3MoY/Xgm2p6wfN0ix07OYWCCcu3B88lVQOUp8kGizQdsk2xLb/+/pR0eFA6V4hAF7WGx2vlkrbNgTJ4XssAO68nO/DncrtehO8fdcFzyPrZDa3zgcfC+XL+VSpPeuVy2EcOzuLEEJbxc6ePauh7zR0ra488YSuXroiWahdlrpy7Ugf/+gn9KW/+/vwTHwhgMBzLsC+2nNOzgcigAACCCCAAAII/DQCLFR/GiW+BwEEEEAAAQQQQOBWCpBq3Ep9PvvkCTjp9KldveENr9IDz3+eZYUhbLRQ1AJFJWk4lnizrpXlabif96mLl9X2FqqG/tfwzOVsqmw61fzsObm9fTVZqWF3oWFShZD3/LnzOm5buaLUsl6HANI6Zi3wrYpcRWZHQGchyLQAdW860U7oBC5DaGvh6ZXNSmvrorXjke1IZ7vr1u7N7ToVSRLu6z1erzSs12p8r1WRh+Oavd0TLKcyS8NRyZV1MDuFzl97zsR+XA+JrRPZAmALVi0jte+z+3ztKGj7YZ+Tp0m4j7i0e3b7QUOahpDVuoBDF3Q4QtrCZrsreAgdvc4NWq2XatcrpeEzh+3v2Z29bRt+tqOgN8uVurrdnkedbY/UPj48CiF7mrgQULfWiZwm8pu1XVKsWTVRZ3cEu0H33He/siJXvV6pvnxFj3/vcV28cqDFYqafecFD+v5jj+sD7/+w/vaLX6UT+OT9aWXEJ1+AfbWTX0OeAAEEEEAAAQQQuC0FWKjelmXloRBAAAEEEEAAgdtKgAD4tionD3MzBSxcPH16V2/9pdfq7gvntkci94N8SD4t/EzCPbJ104Xg0ULIx568pMZ7lWUZAuAkdcqnM6XTmbL5jordfbm9XbnZXH1VqE8yTfNc+7t76rM83MN76NsQ0FrQa0cll3bMc56HgFPWhRsC4Eq7k6naoQufd9w0urRZh7DVws7Bhd5aG/D2COW6Vtu16rwPoXDvpNbu8bVvsbGniTXPhucIx1ondkuuk+t9OO45hLcWQIfuXQtxt+GwHQdt4wwB7CCV1wPq7Pr9v/Z7zv0w+E1CZ24y9MFue6/wEJ7RDYP69UqJH9Rbh66Nsx9CaO29V9+0aprtEdDhvl8L4a3TuCjCvcXNaql77rpD33/qkpZ1q269km+70DVsn7e8fFV7Z/d1x7136+y5c2qWK6W90/G1y/r+40/q+HipM6f29fDDL9AjX/6yfvc9f6ivPfL3Pzr6+mbOM94bAQR+JMC+GpMBAQQQQAABBBBAIEoBFqpRloVBIYAAAggggAACCPyYAAEw0wGBn0LAwt+z5/b1q7/2T1SVibIs33bDJhb6DmpDAJnK+15ploWg8uLVa+FoZQuJy0mioipUVBb+ztXPdzRMd5QuFirmc6WTqYY8Dx3D06IMgXExmYT/+zELOO2z1IdO2KrItCjLMOptLCud29nRJM91cXmklbyurdZy1g1sY1mvtbYOWQtmrZPY7vBtavXe+nyvd/Ra52/bajqdqmnbcEeu/b4dbW2dxnbEcjj2+fp9u2mahWcPnbfX7/UNRzRbWGxdwNbVa99vQfD1e5Et1P3hUc8WFFtMbIb2vZl1G9sb9YMyuyPYnjM827ANfLsu/KgtuG7a0AFtv941jTbLpbrWK0mc1suVZeI6f2ZP3TDoyYMjebs6uG21PjrW4O05Bm2Oj3Xh7vMqJ5Um0yp85mw6l+9aHR8f6uoTT+no6oEefOhenb1wXp//4lf1B7/7Pn3l774R7nDmCwEEnhMB9tWeE2Y+BAEEEEAAAQQQQODpCrBQfbpifD8CCCCAAAIIIIDAcy1AkvFci/N5/w97b+IkSXqe9z1533X1NT0HFrsLYEEcBAgSNEmBIsVLlHgp6CBNn0EraPm/scIyD9AGQZPB4KUAxdBBKWRJoHmYBsALxGKxu9jFnnP1dHddeeeXmY7nrQElO2yHiO0Bp9FvbXTMTHdV5pe/r7qjtn79PO+lJPD2mwf4b37yBxEmIe7dPYftseCYstOBMQPahtNzLTieh6Kq8WC9lZpnisq83CIJPMyOmOpN0TqBCGArm2BMEwRRBM8PMDqeiFembkWk2jaO5wvcLksRuUNvRLhGro2UcleU8IjA9RB5LtZljlyqjS10jg3X80ROcx4wBXDFXC6Py5Tt0MN5mKoNKZ6rCmPXYTqdyfkZ/6XgpQSmzKagpaIdO4OxaeUYFML8Uz5ofS0Lo8R4KXVHqYCmsKaY3c0NZk82H/PlIuyHQpjzfR8mqCmFUy/YzRPmceS4QFc3u1RwPyDfbiS9zOpt1kG3VY2mruX+TVPLOr3AQ5SmaIdRaq0psQ3vV2xF1M8XC9jWIPObeW1D02Kxt4fJ4gDLkzuotluc3r0r85KPn7iFbL6Hzz/7LH79l34NL3z+SzoT+FJ+F+uiLyEBfV/tEm6aLlkJKAEloASUgBJQAleBgL5QvQq7rNeoBJSAElACSkAJKIHLTUAF8OXeP139V4HAE0++DT/1Uz8K12Vq1uDBWQ4mYFk1XFUtumbAYGQCsCRmz/MCrh8izjI0TSHJ1sXBvlQ6d5aHIY5hHxxi8ANYcQTLsWG7nqSDWWPMGbVt20oKOAxDSRTXrEmmFh17OOMAn9XPMkvXknMWdS3ydQx8wHNFxkq9M4DWsZBXNXLTydxhzsG1TIfM8yWly/m90TiiKUpJALNi2pFqaQnkojNGxK3d93BMD5spYp6bVdI8AWUw5ayskWKYFc4P5TDTvax35toGCl8mmXepY7lJgniEZ1ugiN5UDXwKcCaHwTVYIppZ9czPGWPQNc3uscMgf6+rGnVdoy53VdA+hbZjwQ9DTBZzOIGLzTqXvDQTwxS/1rBLVLuAzFx2HLIdcHDjBsIwwfLsBNuzM9y/ewdhFIDPgSAI8dJzX8BvfPzX8bnnXxW5rDcloAQeKQF9X+2R4tWDKwEloASUgBJQAkpACXylBPSF6ldKTh+nBJSAElACSkAJKAEl8NUioAbjq0Vaz3PpCDAB+96vfxI/9mM/jLou4XmUizZW20akLcVkvm1huhG2ZWNdlFjmJWwvwN58inE0UlPsODYmBwcY/QiN72GYTOEv9mGxZplpXApg24PDymcKWsrUYUTk+zjem2OwHNzJc3i+J9LVMy089hxbFprBoMeIjglbzuT1HYSBh641IpE513djWmw3Wzi+hy7wMPYjgnFEwoTyAATDgGQYMHYtHFYwe75IW+aA+6GXFDCvw+opfylNLXi2s0v+UnvTPPeDzOrteiOPtR1KX16XIxaZyV5HZhjv/jd5ND3Aj3GE6Q2s3qCtGpQ1k70GtjUiiRMkgQ+HJlpEdA9jyLuTx0tSGtiJXzLoOgydkXQwq6Jtx0WSpTg4PoId+Gi6TmT20HRottvdWgYjddOe68JxHXieh8ObN0Wqb5dn2KyWaIsC88Uc6TSVvXrj+ZfxsZ//JTz34mvoe/0Reum+sXXBl4mAvq92mXZL16oElIASUAJKQAkogStEQF+oXqHN1ktVAkpACSgBJaAElMAlJaD24pJunC770RIIAh8f/pYP4Lu/9yMYTYO6aZhtffjfbtYt5V/bGJjOSO3zsqzQ9AN8x0UUhQgnKWzfhelHeEGE4No1dLYNK4zhpBM4SQT6Q9f3ZaYwxWs6yRCHIZq2RcrHuBa8OJKZvkXT7WSy78LuDE7Xa/Qc6Ou6GB0Hg2vDclm+zHG/ltQ/sxaZFch3y60kc1vpZ7YRWg6yJEZoeoSdQdL3Mgd3AOC1u2uyug5914pYFZlrUeOOUmsdUL5Ko/NuLjH/55cpXXvo0fWdXIvtOAh8fyd+ub6Hc4ZHkcWDpHllvm/bgZ9jGNhQzrbNX8477utaPseTUdh6QQjf93fpX9OJJD47PYXpO9RVhdlshu12i34cpCKb6/DjCOneHPO9PUlYm3EQqdvnJayhhz0OCKMISRyhqkpMFgs4rOMOPGzWS1SrFTzXwXQ2w2iN8H0Przz/Ij72c/8rXnjhNXSG1PSmBJTAIyCg76s9Aqh6SCWgBJSAElACSkAJKIG3TkBfqL51hnoEJaAElIASUAJKQAkogUdLQAXwo+WrR79sBCwgmyT4Gx/5RnzDN74PtnQV9+i7Xua+DoOEUWWOLP/CpO5mm2NZFOjGUebJel6Arh+RHR6i7Qe4aQKbqdpJJrN8/STDGIZAEACskvY9+Pw6ZaXnY5oliH0f50UhyVmmWC3Y2JQVPMfBLApRlCVWm43ITArggYlkziV2WLDMWmiKWIPE9eGHEV7anqNpza6i2RipfQ5cB3HXYzKMCCmiH84eHosaaFqYpkXbNugpgGXOL8O8AxzbkXUyIU0xPDBtu+t4FulL+dwaI8neQK6Ls42D3Uxizu2VRPGu+jnwA7Rdh6aqRAT3nDFMEzz2CD0Xoeui3OZYnZ1LqrksS0nqplmGlFztXRJ7vVpKDbQsg6nicZBUL2uzk8kEk4M9OT9lNIuxyRx9j5GyWlh4MKzRNj3iLJHr4TL42HK9lKpsCmL2V/Nrru3gpS++iF/4uV/Ec194TWYT600JKIELJ6Dvq104Uj2gElACSkAJKAEloASUwEUQ0BeqF0FRj6EElIASUAJKQAkoASXwKAmoAH6UdPXYl4oAxeVsMcO3fte34u23jpHGAVx3kDm4FJdMnm7zUgQo64WZXq3aDquixGCPkki1LQ9+nMEJIiBNYGwbrh9gCCNJA3uhjyCIYFEEx4kkgymFOefXoqD0PURhgEkUSdVyzjSs44Blx57riYh1bAuV6ZEXJYq6kLQrJTCTvTSg/TDAMj2KzRYhk8hJjNM8F8HJCmdrGOAwCAwg7HtJAXsPpfFQtyJieZ/RstBVNdq6kapmqXtmlTMlr2XBDwLYLkX4KLKYItaybZlbzARzYwzCwJfj2J4rM3k9xxXRzBnKkqfuDWzOQvZclKdL5OcrSRPHoSczgVPfh9V3OD9fYlvUKMoKdVnDdV2kaSrrcX0HfhigzHM07W4eMOf1BlEkFdRhHCFKE9kfrt2idI98WEwoc14yWfQGJs/RljWSNJE5wlVd4fDmLXi2jWp5hsB3wWQ4953zjF3Pwcsvvoif+blfxJeee1WS3npTAkrgQgno+2oXilMPpgSUgBJQAkpACSgBJXBRBPSF6kWR1OMoASWgBJSAElACSkAJPCoCaiweFVk97qUiwCTp8fVDfMtHPowbT9xEz9mwYOp1N993tHpEISuCK5GKHeVv06Fm8tO2EMUuDOfxOjFGJ4Tl+xhZfxymjAtjDAPAc2AHAVyfcjNAlmWS+qU0ZVUyPBfGtiRdywTwrdkC97pK0rJMxu5PJyJby6qWFGvVtdjWFSomVymBOUsY1i7hajlSiVzlW8wnU2yKAiPX3tQMsUqi1ae8rRq021ykNsXoUNdoylLOw7WaqpJqZ5G1knD2eLlSgc20M0UoMEgC1qfo5jxdz5UEMEcDMyFM6co0LQU6v8ZZxpy1S6HNx1KoGs5KHi2pe66LElHoiwg/nk9xYzFFXXV4+Y3bOF1vUOQlyrwQScvzwR6Rzifo2g7bzQo9k8dBJOldro913Fx/19TwfB9hNoEXs6LahucH8BwPdm/QNzWGqsR2vUGcpYiiCFGcYv/gEGW+wdAwgc3/zWfMmIgGeL6LLz73HH7ho7+Iv3j2VUmE600JKIELI6Dvq10YSj2QElACSkAJKAEloASUwEUS0BeqF0lTj6UElIASUAJKQAkoASXwKAiorXgUVPWYl4oA57se37yG/+TbP4zrN44lycr6ZM6p3c2vtdF27cO06Ii8brCtKpGcFLhBFCBJApG+fTjB6HgyF9ZNM4BVyewldlzA92AzBRvHSIMQSRTKzF3O26XsZFp35P0ezswN4hiDBRjWM7suYspjx4Ex/W4ur2Oj7ntsihJdQzFtwR5GNJxJG+zm5LZFCcP5xaxdZlVzUwObHEORixhlspgydeh6eGEIl8csSxGnTPiSRVXkO7E89LIOSlTWK7dNKwKX92FVtEhj2xEBTWlu5Opsua+kfm2KYApiD3ESSi20VDJ3vB4jtcqUqtTYnMvLSmnWVHvWiMhxhUNOYd11WJ4tRXC7jgvbszE93JNjMwVsuhaO68nM365tHq6vlSrrkJyTBGESIctSSV9PJnMUeY7z81P0263MJmbSN41jEd1BGMps5qHrMLS1JJQlScx9ZYrad/H8s5/Dz/70L+KLL7ymSeBL9d2vi33MCej7ao/5BunylIASUAJKQAkoASVwVQnoC9WruvN63UpACSgBJaAElIASuDwEVABfnr3SlT4CAl7g48knb+JD3/xBHB4fYhx6qXtmzJVVyqxUplhkzTJlZFE1WOUlBhiZNwvLQZDESCYZ3HSCIYhE4vatQTifiwh2Ql8qjy2XVcURwjSVxO+XBbPUK9usPY7gB6FI5R4jes7ctW10LF/mYz1f5GsU+CJLmUStTIeibmDaFhh6mLpBwTpmqTf2kMUxHty5g7ZhlXOFkKXJ50s0Z0ugH5BmqYjRrm7hTieIJgmS0YL18CcD66eLzQaD6WC6TtLMrH2m6KVULrYbmfVLkfvlCmjOGh4wilwlO6Z0KY5DJoo7I9eeZolIVC/w4LuufJ7raetWUsOcfezalghpiteEaWXbwaqo0NQ1tquVVFNzxi8TxcneFHGSSIV2WxQwXY8gDkXmyv51nSSfKW15Xn4c37iO0aZc97EpWB/dSPqXyWTfcXHj6AD15hx3b78uMnm+dyAJaLJgBFhmDDMJzeuwbfzppz+NX/3l38Szn39Fk8CP4HtVD3klCej7aldy2/WilYASUAJKQAkoASXw+BPQF6qP/x7pCpWAElACSkAJKAElcNUJqAC+6s+AK3z9TIM+/e6n8IFv/Hos9uYiCpk6dZlKHQyarpc0KyXfMA5oOoOzbSGzcA8XCSxrQFEP8NMJgskETpTAiiJYTMF2/a4GmvNyo2hXeez5SIIQURbLzN+iqkUix1GIzhi0w4DACzBJU0kNs6KYErV3HJxVlcyydX1fqpRDzhR2XTSmR9l2aJpW5vaySrltOce3FSmbBSHOz06xPT8Vue2zMbmoUJ8vRRbbrGbm/GAA/tGeJH33/EDWL5KXUrnv0FYVurpCZ/pdFbS/SzazYlrSyEwfW7akZfNtgbprpUKZc40phJmyjpkwZnK4buXflL9hFGA+nUptM4ct81i8v8zYlbQwZa0taV9WPLN6eTAUxTWqspSZyBKw5qxgx8bs2j7GpsNmeY44SeWxMmPZsjEYA2M6DEMPLwgwX8xhxlGSzFIR3Q8o21b2isnoeZbC6SqcvPGKXNveteuYzOcip3cpYFtqqB3+ksAwYugNPvdnn8U//rXfxuc+94JUd+tNCSiBt0RA31d7S/j0wUpACSgBJaAElIASUAKPioC+UH1UZPW4SkAJKAEloASUgBJQAhdFQA3FRZHU41wqAnES4T3vfwbv/fqvQzabStqXWo+yl3N/q7qij5QEcNsa1E2DbdPAWBaSwMf+LEbgu2jgwo0yqXaGHyLksUaIiDWsUY5DuJLq9RBHqczNpXClMG3aVmQqq6A5G5fJ3abvEXIuLWuTbRsucwVeQwAAIABJREFU66XTFKd1DYfzc8NQZKfj+hgpbm0bA+uZu0FSypK4ZXKZVc9VjdEYbPMN2s1GUrDWMMIUJaqzM4xlDasz8JhgjSPYSYShqPH2W7dw5/59Sex2rI32KLRblOsNSkpXQFKvFNSUqXVVy95T7lIAM1272RZwPA9hmqFpO0RxhOkkxXySoS4qbLdbOJ4tx5EqZuFuwXFtDLa3S0dTAtsMY1sotrmch+unCGaymrXcw2BEdrMK2g98xNMUkzTDnTfeAOc6C8dgV1nNj3y9lirrZDoV6UuRzRnHFPxt1wt/prU551jWZDpYdSGp3+ligfn+3i6ZzJSyteMgAtpxMBimxw0+/7nP4xO/+U/wuc8+D9Ppj9hL9YNBF/u4EdD31R63HdH1KAEloASUgBJQAkpACQgBfaGqTwQloASUgBJQAkpACSiBx52A2onHfYd0fRdOIE1jfOjDH8A73/004iyRlO8wMuUrAVM0XSOJVJn92xqcLzciJN0oFOHKWb3ZNBNpa7se7CgGKGXjRIQnk6ScU8vkKYUv5WcSZ4jTVOSlzATGiKZr0feDJEijwMPN/QOc5TkerFd/KaNBORv6sLyd8A2TGEGWYvA8dOyNdjypLM4cX4QmBSbn6HJWrVdXQGew2W6wOVuiodQ2Bn1Ron5wBrvpMDI5TNEcR5KKpXS+dXwDr7/5uszBlfpm30Pg2jhIU9y/fx93Tx7sEs48vTBiqnaQBC7laRxFyIsaVdsinc5EBPthgMkkxeFsKnXJrFyWyuiB9dc7HjwXU9n015wJbCixOwPb96QeWpLYwwjPcbFZbXB29gBREkkdNuuts2wCy7GQZRnOTh5INTQlMGcNszaanLgfhieggG8aZNOJzBNmepeJYc53Zv02a6iDOJAq7LGuMVQV9vYWuH58BNvaJYA5p3iXQGattC0pYya5ufYXn/8C/vlv/TP8yWeeRddxZ/SmBJTAV0BA31f7CqDpQ5SAElACSkAJKAEloAQePQF9ofroGesZlIASUAJKQAkoASWgBN4aAfUSb42fPvqSEZjMU3zX93wnrrHumHNys0xm2rZml9it6hpNU4vQ6/oeD5Zr1HUjadh0OsFgWVgcX4Md+Iz5wvEofiNYrguf1c2c7QtbZCYTspS7h/MFJpOpiEKKYZ5rV61sRPRSTNKBzpJY0qRFU6OsahHE/AZ1wwD2aKOzgIDnoiSNArRw0DMFzKSt5SDi7OGH84S7qgKqErbpUa3XaMsS5WYriV40LYZVDouyeBgQRpHM9h36AbP5TBK5D07uixRlVbNIb8/F8WwqKd8XXn0V6+VaksOUqYbJYwpR2HDsXTKY83pHC+jhyJpZec10cBqFiAOKWQuB62ESx7h37x6GsZfq5aqq0fe9iFdWPHNubzqdyp+UxBToQzegKgrk2w3CcDfntzcNmrrB4bUjeXxZFJLeDqJIZg6zMprV2aydZl02977tDPYOFmirGnfevI0gThBnKTZFIeI4nmYir/u6QbctkCUxnnriJjwbGKWyupc5yJ5jywflNy+aurftDV596WX81q99An/yqb9A2e0Y6U0JKIG/EgF9X+2vhEvvrASUgBJQAkpACSgBJfDVIqAvVL9apPU8SkAJKAEloASUgBJQAl8pAXUSXyk5fdylIzBbTPHD/9WP4m03b2H54BSL2RR+HKBqWph+wLYosc1zZlGltvh0vUHV9AjjUKqAk8kE0+vXpebZdiypHR6Z/pRKZtYdp+xBFmEqsrft5BzX9w8kecp6Zs79XS7XMGMv9cn8HGfKskCKojJLIqDvURSlzKMVseq6cj/O0+Uc4dGxUY09WipRx8PAObe2A7D+uW0wdkbENAWvfK6ugaZBVzeQouvGwMpL2P0gtciUs7wxpTuf70mC+Hx1hnq9hmu7aNoaURii3G4lrUsp2rUtLMsR0d2OvA4g8QOkaSKzjClh9/f2cHe5QZgmSLIJeqafxxG+Y8H3HLne2Pek2vnO7btS4cxzV0UpUvp4f4aybiWZzf+5przmvN6u2c0QpvDdbDZIk0j4zKcT5KyKrmup9GaiOUpi1GUpkt3zfdRNLYKa6+XXJrOJzH2+d+c+NudLxEwoR5EI813i2xGpbR7WZ7/91jEmoSu107wWWANC18HEsdFbjqS0ufd8XnAG8MsvvIDf/JV/jM986rNouwHDpfuu0QUrgb9WAvq+2l8rfj25ElACSkAJKAEloASUwP8XAX2hqs8NJaAElIASUAJKQAkogcedgArgx32HdH0XQmC+mOCHf/hvI9yfwQkiBEGIMPAlkWpbNs5XK9w9O5cq46ppsF6tUbB+2PZh+g6TaYK9GzeQHh1J7bPMfn0oZylm00mGIAqkTnq0LfiOK6ncZ55+J9abtdQpb4sCp6slyrJCazoMfS/JVgpD1kJTiHI9oeuiqhqZ+du0rKMesd1s4HouIp5jBOq+R2fbUj3NNCtnz3ZlJVXFrE2m1JV5xp4rjx/aTtKqXCuTqmNRwpUZu7acl8I1nc3g2S7atsF6c4az23cx9KOkdVmvfPfeXZmNzDQ0mbl+IDOKWSHNmceh42IynTAKjK4fpSq77Az8OMHh4ZF8nddTs5qa9c/jgIP5FJttjrOzFZqmlBQyRe3efCL11KxUZk12tS0wyH7sqps78us6JHEi6WHOWLb7HtvVRr7GCucbTz8lXM/u3dvtF+cAs9YaTBdX8H0PXhggTWL0psfJ3btojUE2m8t8YYpuQ0lv2SLeud9J6OFwmsEdejgy+5d7B0Ss53Y9SVLzlwOEsSTBDV588Yv4lY//Gv7kU59F17FgWm9KQAn8RxLQ99X+I0Hp3ZSAElACSkAJKAEloAS+ugT0hepXl7eeTQkoASWgBJSAElACSuCvTkBdxF+dmT7ikhE4uHmIH/mR70Poe2iGEXYQwKG8dB3s7e1hMAPu3Lkridu6bvHgfAnT9jg8PsT90zOpfp5dP4KbpojTiSRCJa0KwAkDEYUUn74foDGdSErXAv7ue74Bzz+4izmTsCf3sVyvkZeFzLHthxEB78RkL6XxMIrs5N9ZPx24IZI0lrm9vO/q/AxZGEgN8TLPkTdGRDBrpLu2kdQwzabLObmsJwZEpFIC8/GUmLAcSSsz6WvqRiQ1K6c928FsMsETN2/g3ukZTljJbBqc3z9BU1ZyrKOjI5HkRVlKunU3WzeGHwVwHAdxEkudNOciB3GIVuSyA5ZcJ5MpZtkEKeua+0Guk5KZAjzwXRRlJbXMdVVKxfRgAc02FzlNqWuPwGB6WQtnM7MGuixLEbdxGksSd7lcYcLZyP2AYrNBlGXIZjMsH5zIedzAR9d1cD0fYRhJEppymHu4v5jj5P49STTfvn0bBzeu/2WFNecaU4Kz6pqzo8PAQ+J5mAaezCgOOJ+5HwDHRhaEItO5p6z+ZkJ8lwYe8cLzz+OXP/ZL+ONPP4um1RzwJfsRosv96yOg76v99bHXMysBJaAElIASUAJKQAn8/xDQF6r69FACSkAJKAEloASUgBJ43AmoAH7cd0jX95YIPP11b8ff+v7vRGQDTuDDYqXxCKkIZlozjkI0TYdtUWOdl1ivtmAu993PPAPLMjhrGqSHR5LytINQBKrF2mZKUN+DG4cyW9YPAvkzCAO49ohvun4LluNh2bZ4cHoqSVzWFTd1LfJ0Gnq4vpghDWJUXYPb9x/gZL0WWSuzZC0LWZJIdfFqu0ZdlGjLQiqb6RsNU7edQbvdYuhaWPzPdWA5jsjH0fRyHiaaDef7Oo7My80mGeI0RVuVsFjV3A1wXCaPIxwdLPDSyy+jrVr0fYvNeoV8uZLrpZi1pH7aEWnsR5SvmQhZJoC9wEUWRTg82EfBCmYArRlkXrHteThYLLCXTmQv86KQWchNU4mUZV00pTBrnCl3+bmxbSW1zHLqvjXwbFsSzKx/LvJcaqNN22DvaB9ZluH0/j1kaYqmo4C3ZW8Mk8JVI+tzfA+DpIl7ZNOp8KWMDsNAUtVHkym++NprKIsaLmusu04qpL04lDXzsS6T0nEEz7Yw832YciuS2vM9JGGIgHtjDCI+F1g5bVOUWyKbWWL9heefw8d++uP47J8+J2z0h+9b+tbWB18NAvq+2tXYZ71KJaAElIASUAJKQAlcOgL6QvXSbZkuWAkoASWgBJSAElACV46AOogrt+VX44IpAb/7h74b737n22C5lHQ+RmuQquKqGURQMsnreBbMAJyvCpyfbWBbLp5+8mnM9+ZYNxuYOIVxPalZZoqUN6lstlmB7Ema1gtDkZesXeZs2ncc7uHrjq/jlbsnWNY1lqsNsixBVRRwhgF7WYSDLEbkOiKWmYB983SFZdVKvXRrehGXlI+sKT6/fx/1toBpW5HW8Fw4IQVkhTYvJIHLc1NuUtY2PI/vw+OawxBOFIuAprSeMDHLlO0wiDxuywbT/UMcHh4gSyM8+6efxflyg7FrUFZbmLIFF+nHoVQaUz7zFk1SLK4dyfxcJn2n8xm22w3S0MdkOsW6adC0Bg4rtoMQR/v7OJhOJP3MtC6roCnDWefMRDHlKaXraJiEbuW6eOy+6aQ6Ogp9me1LEbs8OZNZxEz2hkks1xJwlnBZoh8M/CTDfH8P9998U2b1cqYv66J5fwpy1l2bpoXDOu3OYLNa433vfx8+//lnsX/jOjabrYhc3w8RTyeSaM63W0mNg/XfviNzf6OuRUTJa41IohgOU9fO7jnAym9WeYeeL+vrmEJ2Xfzpc8/iH/6PP4uX/uwFDJoEvho/jPQq3woBfV/trdDTxyoBJaAElIASUAJKQAk8MgL6QvWRodUDKwEloASUgBJQAkpACVwQARXAFwRSD/P4EGAt8bd8x4fxoQ++F7ZrYfRdqVZuW4O86mCM2YlU29pVJI8DKtPj2sEt3Lx+S6qXX7n9Bsqxx5CkIg9FoLLelxXSti2pUqZBZwf7coyyqkUSx76Pdx3uwRp6PMhLmffbdz2SKERvWkxcG0dZjJDrGoFtXuDe+QoNmFKNZDZwnnNGsAHrh5ks3pycoCsK9AO1tY0gS0Tw1psNTFWhWFFcO0hnEzQUnrBkbdFkspuN6zm7BC9GEZ+cv9vWDcbOSHL12rVDEbhnyxW+8OJLWJ4udyI53yBiDXXTwguiXTKXc4VZ/5ymWBwe7KqgAx9BEkn9M2frdp1BnCXoBoh8taMQi/kcB7MJXMuWJHRZNTCUsuOIAZbUUJ+fnYlIHzDAVA0GzgAuCmRxDIezf+saNWcc9wPassJkPt8lbFmpzSTxYJDNp8i3OZ586km88frraKoaVZHvUsqeL3XdZFFstkgWC7ieg9PTM+xfO8SD27dxdOsm8m0l6xotIEgTmcVM4cxrHzgPOAhhOzbiwSAyHTzHRsrkN0V2EEgFNNPgFMKh50limtfFzwdxjD9/7i/w0X/0s/j8H7+AptrVdetNCSiB/1cC+r6aPjGUgBJQAkpACSgBJaAEHksC+kL1sdwWXZQSUAJKQAkoASWgBJTAf0BABbA+Hb5mCFDERpME3/wdH8YH3vcOmS/LebLwPAytwZ2zLZpuhOu7cFxHJGtVN3BdG3sHC7zvXe9HlKR4/ewU622O3veAIIBpOw7mRTzJ0Lat1P5SICfZBMkkkzppJotZwzyJAlxLY0mqnq1zEbIiAn0fbVNh5jmYRx7SwMF6s0XTO+icAD0riYcem+0W+bZAN4wiDiltNycP0JUVfM+DE3iIZzOU2y3K5VJSvzZ2clPm5xqD6d4C6SSV2mGmfmVGbxxJ6na7zbFeb0W4sqJ4NAadoYjt4VkO7t69i5Ff832RqnzccrkWuS0zdF2fo4ZhBz72bxwjy1JJvHIGMHkGQQhe8OlqK1I4jBO4YYxJluBwPsXE9bEtS5znJSzOUg5DSSRT1C7Plyi3G5Y+yzX1lLertVRcS6Wy40gKmjLWsmz5e9+2SLJU+E8WCyzPHqAva0lld72B53myvnKbY2A1tOugqRsUyxWixULWGEQRqqqEZ9mwXBecxMy6adtzMdnfEym/S4u7cu2cpQzXBv+V1SUCpoodB0kU7eqmKe4pmx/WVruSEt590AN7oY9XX3oRP/M//E/4zKeeQ9OoBP6a+SGkF3LRBPR9tYsmqsdTAkpACSgBJaAElIASuBAC+kL1QjDqQZSAElACSkAJKAEloAQeIQEVwI8Qrh76q0eASdT54QLf8C0fwNPveAJJvBOATPlSMFa1wdmqRM+qZgphCzjfbLHJK8Sxj8P9GW4dXccQRmgoP9ueHdGwOOt1GEXaOUEAG5C64XG0MV/MJWFL+WiGQap+U0pazoxl0nYcYbrdn77Mh20RY0DCSmrbwpKil6lSWCKZq6JGN3Aebi9zeQ1rmFec/1uI/B1ZdZwkSGZTbM+XqLdbqTTm16wRcB0HaRwhnU7Qdr2kZpnK5Yxbfu3k7Bxt30uVsuu4MiO3WK1RFPWuQtp0kjZmgjqMY/hZKtdbcx6vzKylxLRFljphiPn1Y8znEwSeiyTdSdiWHHgfY+QYSZYhzBK4ng9eaeD6IquZZbb8ALPJFPYISQXnZSFi2+paWbupGwx1IyKY55UZvl0ryWEv8CWZLVK4aWR2MoU15xwb02K73iKbzWBMh6osEISRyOay3qV7vTSBn03Q1hW8MEKfFyLoHTeAYa01Zbrrwo6Ch+LbRRTHMuOZz6feseU5NK9LeJ1B5LHu2YPLtDCTwJ6PKAqR5zl81kI79u4XByiA+ZwyBq++8kX8zD/8efzZZ/4CTUMielMCSuD/QUDfV9OnhBJQAkpACSgBJaAElMBjSUBfqD6W26KLUgJKQAkoASWgBJSAEvgPCKgA1qfDpSfANO/hjUN86Fs/hJu3riHyPRGMlJ2SAIaFrjXYVEbSukzqFnWN0/VWEp3zeYb53gxJnMGdzuBG1LSQyl/O5B0xIshSREGAxPew2eRYHBwgTVORiY3p0HZG6qHdcYQ1Dhj7QSTv0NQY+kGqhtuqxNg0iAMfvuNIjTDF5XazRbUtUOSlnJPCmX/W243ITtN3cFwPgR+IhKzzQmTwaI3wuD7KX87hzRLszSaoqgZN14kMdh1bUsv92KNpB/QWJGnctg2KdY5ivYUxvczildRsVaFvKkn8BpMMbsDPFbtrYwW2ZaHKCxHp0XQqQpTnOLp5E297x9MYHQcrppiZfPZdREmCcDqRVDGvl6I44Lxc2xVpnrge9pIUp+uVJKKrPMfYVrD7EdYwAKaHPQ4yy5fzeinKx7GXOmxrGDHjvOHlEpvVBn3TyJxfnoeSNlvMURelPL+Zgpa6ac4VJjvfQ3JwIEniYTAYux6r0zMRv3XbyZzgMEtF9JIfnwOs4+b1TicZRqaWxxFhWyNtKrgjELgOPNeVYzCxzGrsoizhWDb8h1/j33mfjtdhAa+/9ir+l3/0s/jMH/0F6tbIXupNCSiBvySg76vpk0EJKAEloASUgBJQAkrgsSSgL1Qfy23RRSkBJaAElIASUAJKQAmoANbnwNcKAc/3cOvJm/jAN38Q+4cLqftlpXNHSUiZ9nBGbFk0qLpRhGtRVthsSnQYpA5673BPUrNBlCBa7MFi9bNlS1KYwpPVvcmMSVcfiyTFvfsnuHbjhiRcmSilADa9gUO13BkMhvqZlco2OqZPXRdt06ChDLQtJH4Az7bhWpBq4rt378tsW1YiM2XrRiHWZ+do6gq254nw5Uzf/cND5OuNCEnOmPU9R9bGdLE9QJK0jmuDWd3ZbCqzfpnKLaoaYbirJ67LEhVn6dYVyqLGiuKU1c6eK5XFbhiga2qYzsAPfZG+TM72TOMyndx1wpTCe6TYjJiKtjHd28PhE7cwPzoUAbstcjpjWGmCcTqBG0dI4lhEdRQniKNoVz9d14hcT5LGrGbO12vYlLtFLbKWIt1qW9g9pe8uZc2EL1O2vN40jnH24BTb5UrmArdNLeKae7B34xj5ZoMoDCUl3TGh3DTI8wJ+miJZzGU+suX5UvHNZHNXt2jzUjhw/i/vb/nubu6zPCdczOdzSRoXppNE8oQ10MZIwpdJX8pfJq5dd7c/XDPZ8kMSwO6OtdSDOzZef/11/MpHP4b/8/c+g7xWCfy18rNJr+NCCOj7aheCUQ+iBJSAElACSkAJKAElcNEE9IXqRRPV4ykBJaAElIASUAJKQAlcNAHNm100UT3eV42AH/h45zNP4Zu+9UNI5xP0vYHtWLukJ+uKHVtkJUXbZs36Z4rJCtuqhjE7+esnMQ5vHCNIU5Gt8WKPXcp8NLzAQ296Sf5mkwxBEKDY5CJLD4+OpH5ZBDCl6DjCpgA2TAJTlLYiMk1Vwxl6NHUtyWNWFkeOg7FpJRHMquLTB6foKHXDSORtOp/j7MEZWlYhOw7y5Vrm+rJy+vzBqfBlutQaegxtI8et8hJD1yOdTDDdnyFLY6yWK5Gek+lEKp6btsP56ZkkaauqRlk3u5m0HiuKdzOBC8P6ZVcSwUzZUl5zji+vfbvdoCpzRGkG2/dQNbtkLIUuU72szD5+8u1Ik0hm7XK+sj2doptPMUThrnqbnB6eL7YdWP2A3hgkTM52PfqmluSvXdeSyh0NPwyGtpP7ganuoZcE9HQykYQv5TmlLaV2VVeyjngyRRBHwpUymFXdvB5KZpmJPJtKjfXq/BxBNoFNyU3xLHN6RzicZexSyO/+o7h2HBeO78GOot0vB2CUNDUFcNw2COQ+uz2mDN7tN//k02MU6SviGhaiKJIqbh6bafMHd27jV3/+4/i93/00yqqjJ9abElACrG/QmxJQAkpACSgBJaAElIASeAwJ6AvVx3BTdElKQAkoASWgBJSAElAC/zcC6hn0CXEpCcRxiHe//934wDe9H3t7U7RSlSyTZdEzedv3ePLGLZytHuDO/QdouxFla1A2NWPBD9OrEdK9BVImQSlUvQD+bCaCEuMgdb80pGkYYZqmkhAttgUWe3uYzucifpn8Ze0w07YO5WHfo6sr5NsNAkrHskJXFIjTGBYjyf0A2xjkyyXWnL/L2bOccQtLpB8F6ei7IhwpUFkn3Dct9q9fg2kb9KwOplB8mJ7tKTj7AWXVyGziOAqlbppJY4fJVsvG8fVDSexS2DZNh816g5Jp2a6V409mc4yUo8UWvSRWISKaSePY9+X6pvv7aLoW6/Nzkamch2wocx0bnh9ISpjrTSYTPPXMUxiGUeb6erMZ3MMDVL6HYhjQyTUOsPoesyiS6uSRCWTOzW1a2FyT48DpDJyBNdAjRn6YXub18t/8H21e6zSb4PTefXRdg2vHN1GWOd547TXZzzjLZM4upTHrllkTXlc1u7Ilac1k807gNwiSGD0sNFUt+xdOUoTzudQ8w3YAJqNdB34Qwgk8WNwT0b+DVGGndYWs2iW9JQX8MO1rW5B50ATKNVMAM0nMvQ6jEF3TCmeZSey5eP2VL+E3Pv6r+MNP/hHKkl/TmxK48gT0fbUr/xRQAEpACSgBJaAElIASeDwJ6AvVx3NfdFVKQAkoASWgBJSAElAC/56ACmB9Nlw6AnEW41u/69vxnnc/BT9wRfKxHpj1zqwl7sGq5wHX9g6wXJ7h1Tv3ZR4wa5Q5d3YYLfhJAi/L4CUTkZcW056ej5DJUN/D0Bt4YSCpz3mSIPUDnJyciAjcWywkLUzhLHKyNxhZ52tx1nCD7WaFtq4Rej5sM0hq1fNd9BSMTYdiu8WWVc5MAcvcWiM1yky2Mq3M48ZJIlJbapltB0mWoshzWOMo0rYtSwzGiFCkEea1s+aYkngcjMwOzhYLwHYxn2UoinI3ezfw8eDkAaqykseL4J7OJCFc14XIUj6WYtINAtgPE7pBkkhqtthssKXY5YzcJBUJyqpnymBWTFPeHhwfwuUcZmMQxAmSvT10nouc+8QZxG338L6WyOWx3dUnhwC6bSHzkSmEbduCzYP3uypoSXhbllQoz+YzNHmJ5b0TmW/8t/7u38HLL7yAV19+GelsDsf3pQ7a83z0lPIduQ5I9xcibft+2NUxRyFsi3XMBmYwco44S2GzMjtOZHYxRTGfE3w+pCnnQ1to+h4GgySAg7bFosjhO7u94tpZ7exYD+OLPfXyCNeyGUiXFDBronfjqS1JM7uOS52MV7/4Mn7r1z+BP/jXf4CqbGE0C3zpfj7pgi+UgL6vdqE49WBKQAkoASWgBJSAElACF0VAX6heFEk9jhJQAkpACSgBJaAElMCjIqAC+FGR1eM+EgJRHOJ7fvQH8Ld/4O/gjS98DpZtwQCoWRE8cj5sL1KOFc9MtbLi+PR8jR4D5vszhjnRDC6Sg31YUQIrTGAx8Wvt6qKlGtj30ZsOtufDdWwcTaciIlnVPMkSTKcZnSRs29klgKsSQ12L6G2qEnlZiuSTua+cYWsMPNtBud2iXK2xXe3kb0ch2rUYKYlHitTdjFsumoLaZlU007LYzZFlZbDregg8F3VR7NKmgY+QSWVJxQZSg8wUa7nJ4SQRvCCCzVSxbYsgXm/W6Doj83OlUnkYkc6miCcZLGvE/TfflFm3rh9gcByYqpIkLdOo08NDqU/enJ/DDwIEnFW83oikZJW27XqoywpB4GG6P0cYhMiSFHEUi4xlXTbnK3dMQTMd3bZS30xNyjpuzgVutqVI553odSQ9yxnFnudJIplM+fdbT7wdt195FauzczpUPP2er0M6n+LZT38GHmcMz2dyfNM08PwQbuBLyptV39xvVjg3bYMojEQAbzdb2X+mm8uyhD+dwmIlt+vKLwdQbKdxgiiJ0A49KtZ8s4Kbv1DQtjjsWiSjhIVBtUt5TcPM2cbyJKTkfSiE+Tn+soBIYIu7y7ZpR56/fE688cbr+Be//tv4/X/5u1iXnIX8SL6V9KBK4DIQ0PfVLsMu6RqVgBJQAkpACSgBJXAFCegL1Su46XrJSkAJKAEloASUgBK4ZARULVyyDbvKyw0DF9/iUPwzAAAgAElEQVT3E/8pfugnfhzd8hSvfP5zMBYwiIjtJbkq82BZ+9tRBA8w4yC1x6xzjqYJvCSBE89hJ8muwjgMYQehVBZTtsazCYI4lnmw/OZgjfPN/T1slxsUZY5Jkso8XFpHSdyyUroqYcoCpm5QNY1UQ/tRJFXQIeXmMKIrSizvn4gw5Rxazn7tWCFdcebtKLOGKakpnH3Phev5GCmmbVuqgjt+fRhFQFJGMwHMGuEwCEApzhmzcRKLrGWVcRTHuHvvPg6OrmG7XWP/8FDStvfu3tvNo6WaHHczbJMsg+O5CHwfJ/fvikjmjN98U0pSmDKca50fH0sSmRXHIo/HEavVCnXbwg4COGEgnCldKVnJapZlIjj5mLLIRdZni5nI0dXdk4czeV3Ad2XOMpPQTVWJM3XBtHAr9+UaJcnbtAijCDdvvQ3rs3Ocnp+iKiq86/3vQzKb4M/+4A8xPTgQYU1JzdnJ+WaLIAiR7u1qnbuB1dUWbh4eAaymbmoUZSUpXCZ783yLcDKB7YcYAl+OFbIqO45gOy6MNSI3LerOyHOIzBeDwZyJZ875JV9LfPLuJrwt+dxuVjTTwBbiIJTHSi00f5HB9Bgs/i7AiDtvvIl/8ZufwO/+y09ikzcqga/yD76rfe36vtrV3n+9eiWgBJSAElACSkAJPLYE9IXqY7s1ujAloASUgBJQAkpACSiBL6sJJaEELgMBN7Dxgz/x4/jRv/+TMF2DF/7o9yUFy5m1nMlKgdswZVoUuxSwGbAqSqkyZg0w65+Z+vX3FrDiKUAR2HWwObeVaVeKPNb/TjIk00z+TTHHuuGM822XK5G+WZrAcZjatGBxfi1TptstTL5F2zZSMywJWtZKmw4uJWFZ4vzeCcr1FpXIVFYZMxQ6oNrmGHgfzrg1BrHvIvCY/AX8KAD1JwV2zkrpIMRkOpUkaVtViKJI5Crvy7TwfG8myWKmZ1kT/drtNzCbLljSjMViD47t4OT+fUnbRpJyZlW0kdm4TPP6MQVyK+tjZXS5LSTt6vk+yqrGwY0bIi/jMJQk8ma1xGa9hhP6kurlWiZ7c0RBiM12K8laCmrWH6dRJOldpm7f8e53odzmeP2lV6T+mKnX0bZkDq7UdLecTewj8oNdmrkskU4nMmOY8vzpd7wDXdvizp07IuqZOp4fHSJKU0k751UpEpspX4rwsqowPziQ6+spr4cBWRYLIzfgdUdSAc2a8C9Ld9p//mJBxbU5NqIoROR58pwYrBGFMai6bifmMSDrDfabRmqgyci3XdjWKHvBG6Uwny/8p895x64H37VRMTnO/XKoiC0R8oyX8xz3b9/BP/uN38K/+Z1Poshr2We9KYErRkDfV7tiG66XqwSUgBJQAkpACSiBy0JAX6help3SdSoBJaAElIASUAJK4OoSUKVwdff+0ly57Vv43h/7e/gv//5/j2x/hnsvPY/n/vhTsCxHBO9o7aqSOVuX6VdW6eZ1i6btZI5tOp1i/sTb0foBvFkGL0zQYUTF9C0seL4ncq1pGpnxOp2zKtoGHBthGEp9LyUvq4eZ+uV8V5ld27QYyxI9RXRTi0CU2bW+B8eyYdU1+rLEg/snaPJKEsJFXUmqeJIkOF+ukG82IjkpXTm/OPRsBA4kwUxRa1G+tgZ5Xkrd83Q6lTQppSrFLGfjBmGI0QbiOBJRSdlIIfzFl15CGESSYL1585bI0qLIEbEyuqfw7uW+6+Va0rMH16/j7P49nJ+eoSxKkcAD06muI0KcM3ApdLNsgqOjIyyX5yjzAkVTAZYjVc124OH4+nVJDp+dnsFxbWRpKteeJQkWiwU60+Ls9BzFJhfB7nkOyrpGxYpoy8IkzXaJ4/lcPrwwkiT38vQMURLjqaefwptvvonzB2d4+pln4DkObt+7K2xDprK5Vmu3R3nT4oln3iU119wXSu0gjBBEASzWcneNpI7bcUBAtty7JIaLXSUz09xMYYdJLAKbPzC7sZe9prDn17kbkWPhoMwR8BcSxuFh4pdil3N///1bA65tIfM8BI4rs4u576y23s1yfmiIZZY1k8ADzu6f4Ld/9Tfxb3/nk8iLRiXwpfmppQu9IAL6vtoFgdTDKAEloASUgBJQAkpACVwsAX2herE89WhKQAkoASWgBJSAElACF09ABfDFM9UjXiQBz8K3/cgP4L/+B/8ASRiJLHzh//g9rFfnMjuWVcqUk21bSSK4bQ3KqkFeNnBcFzfe9gRuve/9eKMqMKYZwukUfhjCdD3yukLbG3iOK8LNtB2iIMBsPoXFma2eK/ftm0Ykr6RkObuWCeO2xVDkACuSOXeXVb6s9U0Tmatbni5hdS1aCt8wxMvPvyyp37ZpELLi2XWwWa3lPEwAr7Y54iSSVKjvMM3cSZKYc4jvbnKYqpP1HN64hsP9fUm6ltuNyMcg2glNCkrGcCMvwGqzwoPlEr7vY7veYDZfiID1I841dlDkJYZ+lLppituq7fDO974Xr7/yEk7unuDB2Rkms6nMxmWid3cbEGeZiOdsOkU/juh6gxMK42YneMkzSZJdnXJDwQ5M0wxJGEpCmiz4uTdeex21pIQdqbKm+9xsN5KA9YJA/k1ZzJrk+d6e8PajEMl8KhXWB0eHePG55+Hau+roB6enGCmqOyPJadZqn5+dIV3s4an3v2eX9A4CmY3MpDCT3pvVFmVTIUozSQN344D0cF8kcG8GqXsebMD1fZl9zErxhvXi48N6cdMj9jzknOM89EjbGvumhy11z6x6tiQRTP/L5ykT2Lz2Ba/D87Fer2WtRVFJBTSvi19nUph/Yaqdt/XZKT7xy7+Gf/Ov/ndst/VFfnfpsZTA405A31d73HdI16cElIASUAJKQAkogStKQF+oXtGN18tWAkpACSgBJaAElMAlIqAC+BJt1pVbqmfhG7//+/Bj/91PIQ4DTKIYdlvjc7//b2E5lsg+ire+7zAMu1rl1abE3QdLmNFCkCQ4ePodsA6P0McJnPkUk8kcse+LzNtWFaqmBVjzy0SvzNGNsLeYYeiNCFiK1Wa9AfoeaRxJArTvB7RlgX65hNc0cIZ+l+AEw6L808Lm3gm6pkRdlvCDELdfuS1p2y9LUXSdJFRda8RoOjRNjzgJkWShrIUnqtsO7Wjj3nqLMq9l3dk0g9U2IorThInfGGGSIkxjdHUtspHzdjkn90tvvL6T1n6It739KSzPzlDXhYjusR8R+J5UKlOA102LeDqRdO7mbIlNXsAPfNRMMVuWpIabopQELhPThE0xGk6myLdb5NtcUsf8qKsSk/lM5iFT4CZBhEmWYr1Zi2jtmxan9++hqWtJwPq+B9P2qFjdTHnruEimM5m1nCUxQt9D3TRoux7v/YYPYrq/wL2T+9gu13jl+RcxXewhyjKsthvEcQwbA/auHeH0zj3sP/V2XH/qSTRlJVXOQRjLHOPtZoPlcoXZYoEkzeQa4TqwPRcN5b5twXY8SQ1znjNvnHVcdS1qzoceOD95kIrsYRzQjRacvsGTfY+E84uZBAYroHf7YfF4TFPDhvtwDjCv/2AxR16UcMQSD/JLBBTArAenQGYimk+Gpizwyz/3cfxvv/NJbItanod6UwJXgIC+r3YFNlkvUQkoASWgBJSAElACl5GAvlC9jLuma1YCSkAJKAEloASUwNUioB7hau33pblaO7DxDd/7Xfih//YnMZtMkfgBQtfB6vWXcX73dTSsXTYdBmNERo72CD8IsNlUuHP/HGOWwD84gjPfQ5BORf56cYpoNkXo+yJYC87vrVsMVYltmYugS5MEh/sLEXcUfsxstkUOz/R45+EhXio2MjfXUGau1/BGpmg9WUeWpFiu1jIXt1ueY+gawHYlffvql15FuS2lPpqp16GtRTwHjgXPtrAuSpmBS6FNizufTEROP1jnqEZIwpbnobxt12vY44DpNIbjeGjNiMViCpuC09vN942zFE3TYiKVywZxNkFV5Cg3Gwz9IPXGTE4zzUzpKOlp02OwmEQdcO36EdqiQF5U2GwrhIEPYwz80Idr21If7YYRnMCXiu1itZGK7Mn+Ht5843WZT7w6P0cUJZjN5yLUyc33fKxOTnB2dgrHs+VzcUSRnWJoG+TFltpUrovyOgx9ScVy7u/B227izsmpzD/mBlIAr9YrHN26CdePMF/M5Lisj+ac38n+AWbXDrE8O8XRzVuyzsl8gdVyiXuvvYbF8TGyvbnMKnb8AEHo497de/CiSOS2xTnCcQjbtdE2RiqfWRXdsP6Zv3jA5PnQoxl2PDsz4Om+w/4w7GYBjyMcymDO97UAy+ZT1YI9QD4Pa0AShGjLSs7x5fQv78MKcRZOUwxTBvN6yyLHz/70R/HJf/2HqIpGnsN6UwJf4wT0fbWv8Q3Wy1MCSkAJKAEloASUwGUloC9UL+vO6bqVgBJQAkpACSgBJXB1CKhCuDp7fWmu1I08fOh7/ib+3k/+JBZ7ezKP1R5GpFGAO89+WgRrW24lvdoZClOItOOs2M2mwBIWhvkC7mQO8PPpDF6aIoxjqWjem08RuC5WdYOzIhcJudqsReKmgY93Hh1KCrNqG3Rtiy4vsOe6yNIEb1SlzGrtHtyDn5cijTmrlaLOd3ZJVQpHpx+Qr5aS+qXYvH/vFNZooR9GEbLTaSqVySPrg5sGAwa5rzE9mqrbzel1LZwxiet5ONuWSOIQVVlju1qjaxq4gQ/HtpCEAaZpAo/S0bbl/pyt64cBas6oHQeESYTVci2C2WG1MeUkZ+LWNfLVBlVRIptlSCYZ/JHzcw08ywVcyl4jddpVx3rtGjErmgdIyrofDLL5FK7lYO/6MT78kb+Bk5P7+He/868wmF74sa6ZjKp6VwHd5TnOz05lJjHlN2Wp5weomw7z2QynD87hhSEcz8F0kuH8bAkncHH01NPYOzzE2RtviuDtqkp4H9y4gWSxj3e95xns7S3wz//pP4VpOiyeeAJRGolAPbh+A4v9A5klLNLbdXa1zK6LNMvk3Jt8g8PZHMZ1YBwH4GxoynH+ooBI8xHN0KNiDfRDAbxlzfcA9Dya6XE0dHh6GOFLopcqe5QEsIh//kkB/FDwWkMP37bhWmTcSXW4JIAxcuvhWY78m+yYOucvPHAu80d/+qP4/U/+kc4EvjQ/0XShb4GAvq/2FuDpQ5WAElACSkAJKAEloAQeHQF9ofro2OqRlYASUAJKQAkoASWgBC6GgArgi+GoR7kgAmEa4YPf8W34wf/iP8fh8XWRuxSW6IF3ZoC/vYc//+KreOm1N+HYrohA5iOdMMToeijNgHU8QZ9wzusEgx/AjjP4WSp1yZNphvk0k2Tvg7LEne0GSyZK2w6eGZB6Dg7SBKFry2zcoSgZBYbDRGjgwYwUfS3G81P4dS3V0F3Toa0bScjy36xKNk2LOs8Bw4rqBjUTmxR/toOu7aQ2mGlYSuX5YoGxN8jzDcauQ8MZxnkpqVL0u9Qt64ajOJPk8GazEYmZTmKURSWikclf1hJTsO7+zmTviMliulsHbFRNJ0nipuVHhyiOCRfnJ0u4no3JIpOY6vFsH/n6XObw9mBQ2cALA/QjYLoOru3A80KMjoOyqUU4f/u3fwf+/M/+FDefeQdefu4LyNe7JC+vYRwNAs+H4/pShTw0jaxn6Fs4fYUg8IgfHWf7Hh/jxWdfRDabyj41VY2m6+BlGa4/9ZTUY5+dPBAp+s0f+QjeuHMbXT8gm81E6D7zrmfwymuvYHW2hD/JJDV7g+L4+Fgqrbl/fyntfR8jq5ktC6bfCXGmsBseiWLfsdEOoyR+yZ8SuOmNVEAzDWyGEZu+Q8NfQuBxRguTweA9poXDGdKcAcwZwpS8rMe2dn9yzjSfJ7wWCuHIY9V2KVwxkNcgYpzHQ89/jyKxe9aSAyi2W3zs5/5n/O7vflol8AX93NHDPLYE9H21x3ZrdGFKQAkoASWgBJSAErjaBPSF6tXef716JaAElIASUAJKQAlcBgIqgC/DLl2FNVqQObZf/53fhh/8if8MhweHO2HquiKAmdcM7n8JGWq89NptvHa6QpilMnO2NQNGz8MGNgonhEkzjFEEh+nfOIEb7aqfOWt2Mp3A91y4jou87XB7u8ayrjA2Lay2Q+q52AsDhA5rmhtYm53EdcIAQRxJ0rNdLWFv1rDbVup766KUWmWK0J5zYlmnXNcwVSVzXAfazaHfVUczRbspYLuuVBaHnoeQ58tSOFGMERbKPMdqvUa5WiMKfXieg9oMsJk8LXOURSHJ2mkWSqLYmBGOY6Eqaplfuz+fwXIttHWJ+eE+bNOJ8F7lDXprFJFLAUyxyDnAm00pf4dtECcJvNHCNEuRFwVWeS5p3CTJ0FN89wZDPyKbLKQmuekaDMOIo2vH2G5znJ2fYeB+UHq6Loq6RFsXiKME2XwBx3FQbTawbQeTSYKuWEqa2A9jWJyRG8Z46dkXEE4T7O8d4OhggS+9+CKC6Qx+nKKrG9lzMOmcJHDjCPvXrmExX+Dk7m3ZJx4vnszgxTEOrh/JbN8gCHeNybYlSV6mvfn40ZHiZWFi+67cRz6s3f2qYUTJmb+c/cyZv32Pujcigln5XFIE81cQhlFkeTAMeLprsNcbEb+BJHwtuW6P6x5HzNMUDu9PCYwRIQVwU0tlNM9uDSNcLnXgs2E3D5gJYdZu8zy8htVmg1/6hY/j9//dp7DdtlfhJ4Re49UkoO+rXc1916tWAkpACSgBJaAElMBjT0BfqD72W6QLVAJKQAkoASWgBJTAlSegAvjKPwUeAwAWEGUJPvg3vw3f/xM/juMbN6ROV3yd7Uhq1MeIe3/yB2iqLU7ONzJ/dn50KDXB26oFVevadlH7kchfxLEIQD9OYMcJ4jhGGEVSAU15aDm2JE4flAWKpkFd1ejbBonnYmrb8MYBFmuWN1v0TQtvMsGUieKuQXn3DpyOs4MbSfvWZS0yz7JsdFWJvqnRdwajMVLvTGnKG5OdTIG2VSfJ04O9GQLfl6SxH0VyjPP1FkVeoO2H3QxZx8Le0QG8bIbTN9/AWNeoi61UNPN4nPPLmb+Ui6tNKfNvF7MMjutgvaW8DeB7No7nnClsJHncjYDjuVivt+iZWpY07oii2IiQZIo4DkOkaYxVXiBZzFFtC1kP5TklNmf2UmJTqldlAc/38fZ3fh2ef+45rJYruJTsvo+26xB6nCsMBMkE2XSKoe8kzZrGIUxdYStC2Jb0cXrtGHe/9DryqsD7P/BBHM6n+OM/+D04YSIzeWWOcBzDcl3EiwXS/X2R+VVeSM11Ms0QBSGS+ULOuXe4J0le1w8wUOM6nPfry14NbGnmjF1KVm4Q5/SKcN2lhEvWVmNATcnO6mgRsUYSybVhKnhEzT3mLGUmd61BksnHbYt3YoAHS1LATBi7riNCmLN9Y89FGgQ7ATwM8hz4v9h78x/L0vu87zn7fu5WVV29d89wZihqoWiZomxFioP8lAhJkNigINtSIsRKHCGB84OFOEEQIECC/BNCLGqBKUdmOKSHy5ByFAYUBdiRZDgStxlOz/T0Usvdzr6f4PmeIiMkDkxJM8Ou7vcOCtVdfe+57/u8771z63zO8zyEu8PF3+kOZsez9ATThT30aLtJMwZEDyMdyxxHjd/85b+Pz3/hK0hVJ/AT8EamhvAuKKDOq70LoqpDKgWUAkoBpYBSQCmgFFAK/PkVUB9U//waqiMoBZQCSgGlgFJAKaAUUAq8uwooAPzu6quO/q9SgM7f2McH//W/jH/7ox/FtRs3BZ4KML0AwLbtIrv/GpIH99B0DZKixmp1gPe/+AJef3Afj/MSuW6htlw0loXRZexzANvzobue9AO7dLFGIWzPFQBMEJj1LfZ1g31ZomQs8TjCM3REhHJ1hSFN4SYpaA+1DlZYRBGS7RrYbWF2nQDgMivF7cte37ap0RXlBHzrRvp9DXbFdp04QDkfzTQE4DEKeBWHMsu6KCUWmhAxyUtkjJAeBoF9lqXj6GAJw/FQFAX6pkXgEqzWOD/f4vR8C8ey4DHeuB3QdS1i9vjaBs43OwRRgChycGM1Fyf1dp+iajvMl0uUVYN0lwikpaOYncfsVaYTeTGLYWBAkRdwfDqNB3EzE5FKT+2oiRPX81xURY5r16/D8UNkdYW37r0lgHkc2WZLgtmhpytY07G8dgzf9wRgMx65KXKB2ATIIOy3bYmqzvd72IxKpsO2LGE4LnTHQV1XcP1Q4qe9xQKzg0N4vidrB9PC1edu4+DKkXQ8M2Kb60LQqlsmwC/ThGYYMh86fCfns4ZBunZHMHWZUJbu8wpAdQGAGQMtwJYO4LZBUrdox0EMuQTxBgCr66W/Nxp6vK9r4F1sYsJfAmXpAtY1AcOzIJC4Z9PQ4RqWdBI3NbuG6RRvJCJavkTBEQ27qNtWIsQ5SP5MZ0R1UeDXf/U38NnPfQl5WokM6qYUeIoUUOfVnqLFVFNRCigFlAJKAaWAUkAp8DQpoD6oPk2rqeaiFFAKKAWUAkoBpYBS4OlUQOGCp3NdL8esNMCJffzAT/4Yfuqnfxo3bt5BR8csQRzGCXaZljhcH/z+l2FbBlp2sLYDnr99C9evHOKLv/8HOO81lLYrfb8EiPIVhBIHTFhI5y/jhb3lHLbriM2z1YByGLBvGuyKEnlVSeyua+gIuxZmlkPbrGFlOXTLghnPEPo+8s2Z/AxVhYHArunQ1rUAOrpZ26KCNvRA28FkfzGJHDtjCVn7ThzNhIaMi17GIXRGEncdKkZGt+yW7ZET9DJ2eJgcqqvlXKKlNU1DWdbwPcLeFnlRYZ8WEkdsM154GNG2HUI6YT0bRVEhCF3YjoFjzt2xkaY5GrpoXQ9uEKApGyT7Pba7nWjUDRp6XcfzLzyHt157Xfp/6dTlemjQUXEchL+6Jm7Wkd7ZccByMYfr+thVNc7WOwxjD9OctK7ZZ9xOPcLR4QqHV47EOVxIl3ErEcecJ9+MGE3tMrabnbmGjpqO6raXn7V05BYFYJiwghA3P/B9AmUJUS3HFbgeX72KazeuSbQ2XeRcG0Je07GhW4yONiSquWV38wUtpfuXQJk3OsN56wcGO2uoxgG5dP/24rollC2rGhnXU5zBo7iqTfLnvkNsmAgNHasyx4qaSeewAYNjZJc1XeDjiNgPEPs+DH2Eb1iytgTPZdtJHHTH/dTwooRB4DEvEGC8t8Rkazr5tPyc61MWJf7hb/4WvvDK78h+UBD4crz9qVF+Vwqo82rflUzqTkoBpYBSQCmgFFAKKAWUAu+1AuqD6nutuHo+pYBSQCmgFFAKKAWUAkqBP60CCgD/aRVT93/HFLAjDz/A2Oef/ihu3byJvunEFck4YolptkwYtoNmc4L9W1+H4wcYCL36AbMgRFJXeH2fobY9DK4L3bIBywJcF04UQ7cteEEgxyBMduIQlueIc5W9ruu6QU34SvcrHcCEidoIOy9g7XZw6P5lDLRlwXBdWI4DLdlBTwsMdAg3jcTyEs7SmUt4zW7Zse2gEQgauvS5atIXO32ZpiXOU8sy4ZsGLFOHNvYSQV3VhKGQ8bRdAwMmwvkcTVOj2m4EmjpxLIC5yVLUdYui7pE3DaLQg3EBiB3bRBS4AlMd1xRYe7SYw7JNcaDy74TAg2ZKdzFBcZblEtvcDowXHnHj1g2sT87Ejdo2lQBMOnLzokTTdPBsS2KNCWCbpgX5qWVaSOoGedVhHHrMV4co8wxD20rMNd21bhzj+MZNhHEoXcf8pTkMIzx+/EgAazSfQ9cM0YkdwtvTx3A8D/HyEG3fIksStJoOI4hw9wd+AE1VioM6vnoMJ47gzmdYMmZ66GEMg3wRrnI/MXabsJf693TvaprAfUJhAmDeT2CuZQoAJiTO2dnctuLI5vrRpUvHMqE7AX01MPpbg02wPHQIdAOHvgs92eE2t/HQyd6j+9qi+1iDxEL7rodb167CJ5Q/OxUITlBct1PENPdVU9fo2+Y7sdR0AHN8hMDixaYTG6yoHpElKV5++RV89jO/jWSXKQj8jr1LqQN9jxVQ59W+xwugnl4poBRQCigFlAJKAaWAUuBfroD6oKp2hlJAKaAUUAooBZQCSgGlwJOugALAT/oKPaXjswIX3/+Tfxk/9dd/Bjdv3Lhw/hL+sqlVk9jmwTRgmBbu/59fhq/10v1Kd2rK6OKmRTZqqNjt6nji9iUoNEwHvevAj0KYjgPdtGA4DkLPQ02ISTerpiMfepzWJep+kPjjpqqls1dvGzhJBivP4OaFdPjqhgnTscSVaqUpQHdmUQrsFVdo12MkJCxLgcGDAFFdYp9J4kyCOl1D1w1yLINuVJLAuoLeNwKd6VTNq5YWVDR9j/PzM1w5PJI5FdvNpM+oCeQ0DQ35ei0O0LxqkBU1Fgt231oCaOkQ5fMTmBq6jjD0xMVLMOy7zhRHPY6om17GREdr3fYYwY5g2pYnYH64WqEuK6T7Ndq2RkfgWRN8DhI5TQDMP+d8vLhTNXEgu2GIqiiwOrqK3WY9QUz262ojLM9HuDjA/GA1xTYP7CMmCDfF+Vpm2VTIqxuYzWZIdhtZRycI0bSMSB5Rs1s3ijE/PIClG/CjCO5ygY5DNw2Jf6aD2jI0+I5zkQ5tyd5huHhP97JpCpTlRQLcO4wZJ/AddMC1bdFul2bYVxVq9u9euIkJu7lPSH9NzUBSVUwIFyDeaxo8y8StMEC+3eC2psFqG1kn7h12ALPvl07gWbzA7Zs3EFkmXv/qvxC3s2ZYaNseRVkKECbEFoc0I6wv3L6EwITj7DAmZGf3M53R7C0+3+/wuc++ii986lVst7k4zdVNKXDJFVDn1S75AqrhKwWUAkoBpYBSQCmgFHhaFVAfVJ/WlVXzUgooBZQCSgGlgFJAKfD0KKAQwdOzlpdmJgRuL/6VH8N/8B/+HF66cxda12GTJJPzlzvSMLC4coQGQHJ+hnv/7MuIPRueH3IB1qEAACAASURBVKAaR5wUJWrdQme7GF1XHL/shw2CEJbrY3BtzMNQ3J2jaUpk8CKOcN634mIthx7FMGDT1igZBUwHb15hKEpYdQWnqmE3New0g9H14hhlp63D72WBgYCOHcD9gI5u334ABAAzrriVnli6iRlqTODrOpbcn922hm0jjKLJucnu32wPU2PYMCT+uRs1lE2LfZ7ipReex/rBQ1iGjq7pkaalgGg6QNP1Gn7goO9HFGUtHcdxHKCua7Ts28WAsi4R+x4OVzM5vi5A1BVnMnuAOWyHTl5DQ9v1GMYRSVqxqFj6kleEtP2A/eYcdZnjdL1DXQ8Cfh3HAkktA5MJGhMCcXHbAkEYSMS1brpo6gpZmsIwNPmy/RB2OEMwiyWam7C6Zpx238E0TJw+fgTHMNEMPa7euCFdvHRAc3z8gu2gh46Xvv8DSPY7iUz2o5lcLDAagOvYEiHuOg4M24DDzmd2LtMdbhiyf+j21W1TYqcHxjK7Nnw/wGjq4sLlHqzaCvu8QNV14vhtylIgP+Ew19pibHXfY5eXwqst3xfHemiZ+MAswvl2h9U4YD4OAqMl0lrT4TmOAODl8gA3r16DjR5vv/E6DLqj/VDmmKQpsjxH27UCzceeceja5Oodx8nRPPI6hBoenem2feFkb7HZbfFPPvsqPvepL+B8mwmcVjelwCVWQJ1Xu8SLp4auFFAKKAWUAkoBpYBS4GlWQH1QfZpXV81NKaAUUAooBZQCSgGlwNOhgMIDT8c6XppZ6ARkf+XH8Vf/9i/g2vERTDpPW0YZNxKzS+enZtrwZzPonoM3fv+fYvv2G/BsA5blIhkGbEcNPTtfXQ8GQSOdv1EkLlGbgNN1cTSPpetVAJ9hiOu2pEMVI7Z0dGpAToDXNOI8NfYp3KKE2XQwCH/ZWZvn0uWrWQYMaDDyEmNdYqhq6Pxtr+3QlRV6RvU2U8wx+3zpurUsdrUCBhEpe2KHFkVZCcQLoxiO60Lre9RJgrpIxWHajQCxMf98cOsm9KHG/uFjhHGEtqxwcr4TGM1j0BFMhytdvU3Ty/EYET05R0dUVYFu6HC0nGG5CKDpdKBq8D1P3LZJXqOoGiwXIeLQRprkxNVYbzJA0xHOYgR+IFHV2/Mz9E2N802CbhgFZPK5yCHZQcs3kX1WwLIs6TKezXzM4higG5trm6QSXTyOA+wgRDBfwgkCcQszbplwnO7hfLvH/OgAD9+4B/qRr9y6JdB/f/pYnNyj7Uz7A8BisZDO3yTNJRKcz7u6eRVlliNazOViAi8K4YUBTM9Df9EzTCDKEWs2AbWFjvsn8GUfdV0jMJXPkeapxDzTIc2IaYH8RQVL/Omj7Ic8SWWPGb4H3fcFpn//YokPLmLcOz9HW2S4wuP2Uww0Xdd08tK1G/ghVrM52Eg8VKW4xy3Xhes6qOoGp+sNEvZPSyWxNkVHE04Doj2jqAmCAwJg00LVd9Jj3fcDttsNvvi5L+LTL38em62Kg740b45qoP8yBdR5NbUvlAJKAaWAUkApoBRQCigFnkgF1AfVJ3JZ1KCUAkoBpYBSQCmgFFAKKAX+hAIKAKvt8N4pYGh4/ic+gv/ov/w7uHJ4ICCVcbpd3YiLkvHHg2VCc1zoBKTjgG/87u+gzRPp8e1sB/UwojQMdJ4PnQCYkbpxDG8+F3eva9lTZ2wYoKU1lTHMjN91bOTjgGYcUHYdzscenaZhX9fIygLOdo8gzSTCdygKGEkGk1G//QjdMqCPo0Dh6vGpAOueY7/o/GXf78gA5aYWZ6Zt2xgImdsGru9jEPcqXaSVOGrpSiVgZYNrW7HntZZ/Wy4XWKcpbMeDH8cSI1ztdxJpzIjqfVmiaBsYuiUQtqsLmASQuiHgUqKGTQt1XUl0chD60jG8XMS4cjhDFPriqG2bEU0/omp7BL6Hti6Q7idQ2DMCetRRNR0Ob1xFvJghefQQu+0OuyQRJ61l2GjbBrbJztxRIHtLDboe2T7BleOlwEk3nAu0rC4c04yRdgMfXkQ4bEsXs2YYcCxLOmyTzRbLoyM8eOselleuSG/v7OAAu0cP4fiePI9J1/c4oM4yAf1uECHb7wW8RwdL6ekVkOr5sAIfrh+g7SfAzE5kxn9rji3w2A4DdPq053gsmDp6Qn3GehsGyroSADywL7mo0GcFHNOQCPCKXch1Az3yoc9m4v51PRc/GEf48eMr0uHL/uQ+zyWqmTfuEXFa9wMs0xanNKPJzaFDk9EBP4ijl2uYVRVONhtxatOVzGhrNv/SCcwLDNi9bBsGQteDZTs4T7YXbl8N7dBju9vhc6+8is988lXstgTV6q3+vXujU8/0Diqgzqu9g2KqQykFlAJKAaWAUkApoBRQCrxzCqgPqu+clupISgGlgFJAKaAUUAooBZQC744Cigq8O7qqo/6/FTA13P3xH8XP/dLfxfFqBY2Ruk2HVuDvOPWVWhZM35OYXzPw8PgbX8fjb/wRBrokTRu15aEzDAymiZERv0EI3fdgRTFCQmDXlS/GANNJ2bBPmP27BIeWif3QiWPztKlx2tYMRUYnoLaDXpZwNzt4dIpWBfS8hNa00AncugG2Ceg9MKQZNm++jT4nDNQFLEoXMGOKq2qK52VHrcbIYxO2Y0s/bkuYyKjpvhfgychmiy5m0xBAXJWFfOm2jcNr11Fn+RQl3XZ4cP8+bNPEoI3I6xqO44nbtqkmIKkRwva9gGHXcZGkO5RFjigKYEj/8IjlPMJyEUGnduTiuim68M97wtd9IZ2ztuvCoWPatuEvFzg6voYHr31THLb7fTI5VNkLvEuwXPhwHAetbkosc1Px5xscXVkhSVLMlsfwvVDijysCzqGD69Oh7WDUTIGztEkH8xWSzRr77VbGz2hjRjLTmc37sveW46Jjl85hOmk3J6cC2gm+izRDPItRdB1s10ZZllgeHsKKIlR0a5umQPeSTl5dg8bHUZuAz29O+0kfxclNiG17jgB3WS9Gc+cVxqaVdWPncXJ2jp59zp6L3jLgHiyniHDbxkLX8GPHx7jOiOtxRJrspBeaFzMQ8LJjmPuDMdW6YeHo6jU0+y3APmrGj1u29PsSjid1hXWayWuDcB/DAJfOZTkCYHJeBP7cX4zQpgNbOrSBbuixTvZ49eXP4TMvfx7bXaYQsHpXvowKqPNql3HV1JiVAkoBpYBSQCmgFFAKPAMKqA+qz8AiqykqBZQCSgGlgFJAKaAUuOQKKAB8yRfwUgzf0HD3X/swfuG/+XuYBRHMoYfWNCjz6qJ7tpfYXdP14MWxQF123b72e1/G+vQxWg2oCUD9CL1uSK8uI3zt+YKFs4jiGa4s5nAcW5y+7MglDGsHOn571OxLHQakGNCNI9ZNjaTvBfwyhplfbLR1kgxGkgB1DaNk7G8vUb8Yehx4DrLNHuU+hTb06JMcXZqiroqp73cYBBgKJARQlnSPtrB0HXQI644pUb10g7aEuK4H07Zhux4ragVa9l2LMAxR5iVWqxU2mw08x8Ub33wNjmUK9asIQ+lydl0YY4+hbTCwy5YboR/h2w6yMpdj8v7Xrhxhu1uLE9e1TeiGLg5Sz3MQhj7GfkCe1ciqFrt9Bsux4XsmFvNIIqtv3H4OpycnYAh2wa5eDVifb1AXFXxHlx7iuu1guD4MmBj6FmNboKxazFZHMgg+52weSTwz44/9wJd+W91yYHs+ZsfXcPb226jyXGAndVtvNqLd/OgKovlsemw8AWzbdgS6k14TdCfrNY7u3EaWZ6Kx6bnw4xlMx0HF2G66ZT0XRVlMnc2GCWe1wGhbGKkrL0KoKpimjfBwha5vBeg3ZSP9vflmK+vg+b70Re+3O4mUtn0f3jyWtXYIlOki7jrMDAMvzhd4cTmHRud3VYhbl3CZa8IQaYnqHjUcXr+B5OwxxqqETfc5ITH7pcdBHOyMBHc8H20/TGDcc+HZhPCFuLm52XbpHr7vw7YcJGUFzdDl3zjGKi/wyX/0SXzm069KHLRcaKFuSoHLo4A6r3Z51kqNVCmgFFAKKAWUAkoBpcAzpYD6oPpMLbearFJAKaAUUAooBZQCSoFLqYDCAZdy2S7PoNlT+9xf+hH87H/797CI5uKk1NtGOm3bthfHLF26dP+yw5exvbpro8sTfOOf/R62eYHONNFZDuB70AwLsC3A9+HHCwRRiPligZgAzLZh2BbacRTQyAjhvGuR9B3StkWFEQW/9z2yvhPnLeN9zWGAQbBKO+xmI9HPWprBojNYoneBqO+wv3cfRV7A1HVxe/Z1g3K/R1cWGNpWumHpECUEJjwl6KXTM/Rt6HylEQRrGtiDbHo+TN+XeF+CP9PUkSeZ/J332ScJbNMSeHr/9W/BsAyJDSbYY7QwYXfsE4Q2EtdcNz3yrIDvMALblVhofvc8C01L2F4K/CyqErOIbuBQ5sExN10H0wu/0ys7YoCOQeKWl4dHODk5FTdzmuUCnseR0dUE1pU4U7uuh+E4CNnXu9shPXmMYLmSOdIVTXdsNIvF3Vpm6RT9jAGLgwPpCB50A3lWSTx0nuZwAg9vvnFPxhctlrhy9y7KZA/L89FwbV1HNIqiSKBqkuzFsbw9OYXlT7Hgq1s3oQ2TU1Yc0uLGTQRWzw8P0VC3vIDluQKKDVOHv1jIXuQaVmkqLmD+2XMd6QG22ec7DCiyTL4P3SAO5fliPjmvx1E0NLQRM8fCLd/F87NILnYw2NdsGrA0A5Zhom5qaDojrT20VYG6zuFZFoa2F3d3xz2aZQJzw9kclhdIN3RTl2ATMJ3p3FJNUSPv26lnmvtXN2Gxn5nAeRjFCdy1LT75a7+Jlz/1Ks6l61ndlAKXRgF1Xu3SLJUaqFJAKaAUUAooBZQCSoFnSwH1QfXZWm81W6WAUkApoBRQCigFlAKXUQHFAi7jql2SMWuWjhc+8iP42f/qlxDMZzDGAWbZiGuV0LBvewGedGSC7l06fz0P7izE63/4+3jw5utoCLnonHV86XUV+Os5GH0P4eIAi8UcURAgsFzYtiUA+NuR0r2mIe9q5E2L07pEPkCcvmlHIFyjqwltIeDXHgaYNFQmCXSCtyyHUTTQtRF6VWNoGgxpgiYvYfYDjGGULlq6g/W+E9DJiF5dM0ADJjti6WTlPF2CXMbydq3EFxPqsYs2Wi4QxjMUWSrdwKujI+mO3a3XSNY7LA5XMBwb69MzGPqI/WYjUJLQOo5DRCF7kjuUVYUkbZCWDVzbxjKeSbSzro+wXRP90KKpCIkJi1vEcYDA90E7qMeI6rpB3UyuU2qcJQmu3rgqjlnX8wSw1+w77geBkkVayJ+DyJNuWh6XDm7DsOT+p2+9iXixEAhOgMqfhXEozl9xtxJKNq1EHhOsWq6HcHmI/XYjDttgsYTte9ifnIqbe3HjJjaPT+CvFgLNDcsC6JAtKwwE7Ox7bjvszs5g+gFW73sOwWyGnlHVZ6dTZ27boiGkNy2JWJZO3MlAiyAMYcWhvKro8q2rCvkuEdg+m8UotzvsT89guVOctxOGCJcLdF2Hpihx+4XnMfM8/PHjEwyMNc9z6HSNBx48jLgWeogtAnsfvmVKLDfjmyX13HbQSNdwK7HhjAjnHqFDmLHbXBPPC8RNTVd7mWfSv0wN6eouuM/YicyLFuS4U7cyL1yQvcaLK3jRQN3gY7/yq/jHr/y2xH0rCnxJ3kTVMNV5NbUHlAJKAaWAUkApoBRQCigFnkgF1AfVJ3JZ1KCUAkoBpYBSQCmgFFAKKAX+hAIKAKvt8K4oYDom7v7oh/BX/4v/HAdHR9B7gtIBNuOc80LgrwAq04Ru2bCCQACw4Troxw7/4p/+HrabNUbdQGtZ0BxfIqKtOBCXMPtd3TBGHM8xC334jiPRyOz6haaj7js044B86KQ3d12U4gJ2TRObusJWOohbgXH8svoBvqHDqip0aYJ+s4VOALxPxcnb1iXQNbCYtdx2GIsS6Lsp1pluYkLtltHBjcBJelzpwBRzs22J+5aRvOJ4Hgb5mR9G8OMIZV5AH0fpvSUA3KzXyHYJ/CgQ0OeEgTidH92/j3K/gwmaoR0EoY++rVHlGfKqR1URttIdq4srmD3DdADbti7QkOCzpEOVmnIO0BEFrjhPc0YH01UbTqD2yrVjvPXmPYkrJoQlLOZYCCabisfSEEaBwMa2G1A3rThQgzASR/M+2aNvWrRtDc/1MF/O4YW+OFX7rkNd1tjtdygJS3Ud8WKFqmtR1Q2ieD7tyZGYVoe3OpjuZ1uYXbki0Heo6KD9tpY28v0eVV3Dv30bwWoJXbqca9TpXuKdq4z9yhbA+OcolDkFdBBzPnRA0zntexILzp8xGnsxnwmUZsR0V9ZyYYHpuxLbHQTB5A63bORFKbHTYz+izlLUaSpOYts25UKBY9fBjVkEz7YQsp9aOqCdyYFNpzr7gXlBBKPI2e3c8EKBAX0/iHuZrxP2RfN5Cb/7vpHXD9ejaTqUNb3tBP6muJmp5/R3dgnr8nheiNB2NT729z+Gz3zmf0eyy+UiAXVTCjzhCqjzak/4AqnhKQWUAkoBpYBSQCmgFHhWFVAfVJ/VlVfzVgooBZQCSgGlgFJAKXB5FFAI4PKs1aUZqenZuPXhH8ZP/cJ/jOvXb0Lvuu84Zo2mQd9001wIwEwTBsGW58IOfOlVffTmG3jtta+hbDsMuo6BkcG2A8MP4Cxm8KMYXhRKfyyBYxz64mR1TRuWbqLFgFo6VAckbYO6a/EoTdFfOF4f5TnO8gJj28KzTIFsBMDuOMDuR4xlgXa/w5DkMNdb5CdnaPcJ+q6ZIqjHHuhaAZuWBvRFJZ2xI3HpSGQ5xQ6TsIkDc+zAkl4BbgTA4vw0YBoWDAJk9g97LuqyEnBs2bb0zLq+h4Z9wVGIeDlHutsiPd9gbGrYhgbPd1EVGdL9FsOoo2VBr2YIFCQM5HPNFwFMg+x6coj2I6Eiee4osc4ca98QburTfCxLOndXq7lA0tOztfTgOnSqEuhWjJJuxfnLf58gLJm7gW4YBTSv2Du82cLg/HUNQ99jNotkjnS00nndNrVAyboqBSozUpnubwL/YYAch85hrrETzwSO0inOjugiScU5zvjloWvhegEefOtbmB0dILxzG5ZpIs+njmZUjWjEsRp0xhqGXGzgRbHEagvgJtPHKPCbcJoLdWW1wnp9jv35OYp9gjIrBK568xmCmD3Nubho6TI3Ah+h48mchqZGvtlJV7Lt+kBTY27quH20FJcw3eBx4CFwXVh06XLepomGFw6w/xeQixg4X7qsuVvoCifspbvc9gPpdx76UaK9u3YQqG87tuwvRnRzrrIXNW360jW0XSe9y1yjX/61X8P/8Y9/B5tdpiDwpXlXfWYHqs6rPbNLryauFFAKKAWUAkoBpYBS4MlWQH1QfbLXR41OKaAUUAooBZQCSgGlgFJABYGqPfAOK2D4Nu5++Ifxb/yNv46rd+/CYVxyP8BsOoGPlqahpQvVsqBfuH919rD6rkQBsy/2j//5H+Dhw7cB25F+WLAj1/UAgrbVCvFsJnDQ9X14YYDQ88VdaWuMWtbRYEAzdCiHFjtCsr7HeZqi6ggybdxjT23boq9ruASCdNTK9xFG1aBnNHGeAVmB8XSN5q0H6PIMXVFJNLHBjOemFgfv0FQS+Uu3JmHqOHQC1djTSgjHn9EpzF8OTQJIdua2nUC6bzs16e6km5Swr8or6TImLKVH1/d9if41TBMVn6dt5LkJGunsLPIUBd22dJBy7oOGvKxhWrbEQZsWQTOZ9YBx7DGMnYBFx3LEhUznMWOXOVLCQ7qUF6sV3v+Bl/DwwUNUVS0R07yvqZvI9jt0fSsAlpBycplaAlcJJgmVw/kCbd9KPLL0IPc9XJfdtPxy0XY9ijwTOEmYXFc12n6Et1wIDCW8pcOW92VUtjOLBWYTjtqeh3y3h26wV3gmULMsShnj8QfeP83Ns9FWNXYPH2K8cPSatiWA3TRMuNw/0RT5XGa57KHocCUdzCbXVvYpu41bgdfrB49I7qVbmD87vHpFnqckvNZ0WJEPW9OREHqzPbmne3e6yIHOd1cDbh0ssOSetSwEroV5GEhPtUBpXuTATmGOVSCuI68NakcgTfjbX2jOjl+5jkDXUNQ16rpDWbaYz2M5FvcO9x2BOjedrA/3XE8HcI+mbwVOf+LXP45XPv1FrHfFO/wOoA6nFHhHFVDn1d5ROdXBlAJKAaWAUkApoBRQCigF3ikF1AfVd0pJdRylgFJAKaAUUAooBZQCSoF3SwHlAH63lH0Gj2sGLq5/+IP4yZ/5KG7dfU7gFwGw1fYw+1HgIuEpYaVE1Zo2RkOX2GcnjiTaebM+x9e/+n8hZRcvgbDriQvYns9hhSGixRyHBysBeYzsJbQMbReeTvClSbcrvbiDAOAOu7ZGM/TIihxv7VMYuoa0rlEysrjvxaXKRzKa12FPb1bQfooqSzEUFayiQvP6PfR1KZ2ytu0gnEVos0IgcVfk0v1LQEv4ScPvQMdm1wv4ZC+xLl3Bo0DLUbqHm8mlSTjHPlvCzYGRzR7ydHKWzlZLLA5WEmssoHgYBAbyWE2eQmOPbkvIOKDYb1Gwt9iwUTQD9nkNx7IQx5H07NqE7bqGqs7FgWsSqtq2OFB9Q5N16UegHUZ044jZbIlbt27g5OQcfuhiv9vLPKh5nmWoqIU4UjVxDRM8imt36GSOV6/egDePkO722K3PpfdXo9PVMuCGIQzLli7bqq6w3yYSBz07PMTs+jGagvC9wOLwUBB6Vbdw5zNxi1sS8e2gqkqB5bKX6Jpl3zEjlRdzGJousJ1A9M0/+mNZx2CxEIguncKajmC1kshmAmiCYst14bKfmBica6IBVZphYES4aYhbmhct1GUpxz++fVMel+x2sHwX84MVtqdn0muc7lN55duOJfsCTQfbMHB9OcPxLJJ9ZpsmLFNH6HmyTpyHdtEpTVc0XcqeH0yO4p7wd4LAnCf9yj2vKaBruu+l+7drgdVqKV3HnLzEjLM7uyOon05LdITSjIImaCao13V8/Df+AT7zyS9it8sErqubUuAJVECdV3sCF0UNSSmgFFAKKAWUAkoBpYBSQH71UjelgFJAKaAUUAooBZQCSgGlwBOtgALAT/TyXJ7BEf7e+tEP4Sd++q/h+vveB3QdrLaD3XYw2wEmo33ZtWpb0o9KhyPjfqUDmL2qBMCei2987Wt44963BKQarovZ0SGTcWEGIdz5HFEUYrlYynFsl0DQhmc6CGChh4YKvXzRAZz3LQp23+oaTrdbPNwlcExDemaLuhH3KHGhZ+hwCN0MA11ZYihKaH2H4tEJLF1Df7JBc37GXGe4lo2hajA0DbqywEj6xkhnyxYALPC3b8XtS4cse17pQiW9M2wTDUEt432JNwm/DRP9xTHC2UzAMUGfF0ZYHRxgn+6neF8+nnHKjPGtKxgEzW2Pvq1Qp1tk+wx5wy7eUTqP2fN7sFwiL3I4ji16llUhgFMAJJ2n44jYNdGxS7bv0bQD6FUOw5nES9OZ7Do2Hj18IJCafccGgTE7aLsGtmXAJ0jVTZR1JzHUlbiFHdx98QWMroP1yQnq3R5dXYqLOIxCmH6AghHNdY2TR+cCjW+//wUYgYcyzZGutwiXc5k3I4utIJz6e0fAtB3UdY2uqsRxTPcy99L8xg2BumWSydwcx8Lm5BRlmsANAnFL1/u9HMtbLif3ssZ+3AGjacp60d1Nfeo0Q1Owp7qFH3jiNqd7uEgzcdj6USjAva0YHD1geXyE4nyDQdNwfnI+AV0NMAn2e8ZxG7i6muPu0QohwbtBV7YOy9Dh2Y78mR3W/cC9Q//uFOXMjUDHcScu4MnRy3m0/SCRzlP/cgfb9qTvmf9GYEzQTtBNoE3oS4BNACxv9hfx0ITIPGHxW7/xD/HZT72K002i4qAvz9vtszRSdV7tWVptNVelgFJAKaAUUAooBZQCl0gB9UH1Ei2WGqpSQCmgFFAKKAWUAkqBZ1QBBYCf0YV/J6dtBS7ufOQv4Cd+5qO489JLGLsOI12uZQW9biVOl25R27Cg0aTITt8L96tGB2TgQw8DlG2Dr371j3F6diaRyIbvYXl8BRp0GJ6HII4l9jcOQzi+K45ZQzdhaRZcmOi0EfXYSwfwvq+R9S3qphEY9+B8jbyqxGmZ1TWKivG5tXSyBo4l0dTmMGDmuKiTPYZuQLndoM1yaHmFIUsFIGqMr2bHLgFsU08RvqY5zYnArSyky5W0ko5QUjXCb3YEm46Nvm7EBUy3Mvt/eRvaRgAf50ZXL6OGV4eH4uR0qEtVCqyUXzAlCljCplGlKTSCWK3HdrPHyTpBXjQCN3nsA/bYbjcCAAlr+Tg6P+km5hHYgGubOmzXERpYlhXKanpsOPNxdHQs8HF9dib/Rhh8cDCHDvbTTroSxHNRq3aQ5yZ4TtIMV69dhTVnVLePar9FuVuLy5nAu9EMgG5pAOkugxdFuPHcXZRNjbYosTvfIJjPpKOXnbeMbKbGWZJKBDShKDt4RQfpkbYQHKwwm8XYn6/RlLV0CNuOI05jun9HOrIxwoqiC1Dfiw6TC9umJRZ9W8M0LXF6g7HLTSNw1mH3r0DgUuKq6WDnxQx9N4gDmHt1/dbb3wHF06L2onUQ+BJr7poG7hwssAh8OPw7HfCE8aLDCJdQ3jIF9Es0Nt3jli1rOTmALzy67JweRpSyryVgHFE8Ezc14TTjsPl49iBLVzC3zEj3PW3SjOs2BPTSBTzwOFWJz3/603jlk6/i7GwvTnB1Uwo8QQqo82pP0GKooSgFlAJKAaWAUkApoBRQCvw/CqgPqmo3KAWUAkoBpYBSQCmgFFAKPOkKqNP9T/oKPeHjMwMHdz/yI/g3/+bP4M5L78c49BibVsBvX5YY61agq03oZTlo2gaW48Ak4LUtWJ4n7t/Rc/Hmwwf46te/Jq5GEI76HoJZLD24MWDY+gAAIABJREFUQRRhEc3gziIEvg+fYNByiIal95f4lU22dP+26HHeFii7Dk3XCbQ7Tfdo6xZN22FXVvIcTZoipMuYAJqgdhxxbTaDUdfYbLZI0gRDVaHbJUDdoiMArirpCZZkXYLenhG8tTh3CRo5T4K/pm0FOvZVJT267Apm/DEjpOlK1cjjCPAYycv5QoPtOfB8D14Qwg586cFljC+PxQhmxg/TBdy3nYBNRlBLp6zvoGoavHnvIc5P1+JqpT6z2Qzn2y3KuhbXr+vaEglM5zDvQ/BIN6of+hJ1XNcEnIwWHmG6OuIgguk6EoVM+Epn62wWwjI0uPbU+UvASJBIXctqgq78u2VZ4taNVkt48zn2p49R77biJN5nJYwwlA7nJi0QzOdYXLmCs9NTcUzvNhusrhyLu5bxzOHBofRAs8OW0JbRyIy2LvMSV+7cgs59NfSYe77ELb/55luyBoSmTVNJx2/POWsa/MVctGactkQmGwaqopQLBVzfgcY1JVxlrLdERFdwfQ9hFKMqism53Hboucfp5PUc6eplLzGjtelIlhu7rzUNcRyKZrZpYOG5mPu+wF66ssU9Lf/RXD6IC5hjFncyu4h5kYDOmOteLiSgw5c92oxx5ngZ2U1XdhxFaOlW9n1xAPOIdLfzPuza5sUWJfcjj6hNF19w3owD533qMsOXPvvbeOXlz+PB6VZB4Cf8PfcZG546r/aMLbiarlJAKaAUUAooBZQCSoHLooD6oHpZVkqNUymgFFAKKAWUAkoBpcCzq4ACwM/u2v+5Z276Nt73lwh//wZuvPCiQFSDkbp0/zadgGB0/QXsnEAXIRajgAkcbdeF5fmwogCtaeCrr30Tr937FgzThu44GH0XjEVm5O4sjHE4X8CKfTiOC98J4Bm2uIPpjSWILNmHiw750CBta4FeBGO7LMM+L1A3LQpG+dLFa+po9wkCy0LEiGFxwxqwhwFB12O32SIvComCHsvJOTzmBcaiwLDboc8LcTWPbYOeTmB2ANt0iroY+2GK7e0GiYgmuGV0s7iENSDZbOQ+hMAE4XRyEpjqJgSOz2dLMOOZ0cN0DXdtKzHWYRCgyFJUEj9M97EuYJjOUQb8njw6xYO3HgjgJYi2bBdZVaK5AKeeM/X+0pEsUcfsNLYMhLNA4q2pVVV14oItqkJihY+uXRUIujk5EycqkS+hs+c40CTCmnHHmoBErgHjnOkopuuYHbd0v/pHxzAcF8mjR6iSBHldYTBMifdushJOECI8WElks+c62J6eYnF8ddoj7MmlA5jHsm3pVW6qUkDsqOmYH1+R6G8Cz5CR4tBwdr4RSL07PYMVegKR6drlnvKCQDRt2w6O50lEc77ZT53AYwe0Hdr9XmKjTcuUPe0FPpqqkeeVOGU6gIde1pPaOK6H3fla+n6pEcfI/UJtPNeF7zmIwwCeaWDue5gHgawZYT4vZpB4cGrJF8jQoyhKgbnsWWbEOaEwYfLElXsB4bwwgFHQYRgJBKZTmUCXry/uN+4/iTjXDZi2jWYY5SIBwl/Zq6YlF2PwMeKoTlN8+X/7El7+5Kt4+HgtMeTqphR4AhRQ59WegEVQQ1AKKAWUAkoBpYBSQCmgFPj/KqA+qKpdoRRQCigFlAJKAaWAUkAp8KQroE7zP+kr9ISOj322Nz/yF/Dv/q2fx+0XXpRI4pGgku7IqhKQRhynj5OLcQqrHWEy8lZjDLQOkxHOtg3Dc7ErC/zRN7+BdZ4I9GL/L3wfXhxK9PMiDHG0XAqoEyhouvB15zsAuMOIBB1SdMj6GnXbIC9LxLqFr56fIslK6f5l7yxdmgS1XV4AdY0wDGRcJm29bQvs9gLz6qqCbuowCA/pwmw7dNstBsZCl+UE5QgCMcpcCQarPEddMLIZsFxvcgmPjFU2BcbRuUt4S7hIS6bE9dqTM7eqC1iGCc/xoLsWZvMFVkeHKNlHK33CBvIsRVfk0IZe3MJ03NIRSkhIIHr2+AzJZoemrtD3I7qLDlj2DLuWCfsi0phRzQSOnDOdx4ato64aFFUjscVpmgtsvHrjhsDxb33zdXF3d10j3bZ02jJy2DRNWpkFPHZCgDUB9nQBB+JwBTTLRnT1GkbdxPbtB6iyVADz8toNgd/sp42ODgVsc0zJ2Rm85QrRfCaOYQHArgdvFqFn/28zxVxz3qNhkqILvKYDt2G3c12hTTOJzzZdV2Ato57jxVKAdJZl4pSlq5zfuY6MXOZeQNugyXP4yyUsy7jYwxD4y+dg5HdTsn9Yk/jrIk0FuOfbnTi5qSt1Ggj4uQfEFW5JfLZvWziez3C0mMlrgvDfdR1YujFBfMZO8/nreoqHJmRnX7ZufMcBzBhrxmjze1nV8MNINBRYbejI0hRt3cjjRXu6fTVD4Hw7DnIsgn3uxzzPBPzzfwLcH0WW4ytf+go++YnP4u3H56oT+Al9733GhqXOqz1jC66mqxRQCigFlAJKAaWAUuCyKKA+qF6WlVLjVAooBZQCSgGlgFJAKfDsKqAA8LO79n/mmWuWjvf9xQ/h3/pP/hZuvu95gWKWrqNjXHKeY6jpiu0kztezHQGddI7SMUunIvtvNZ39rj4Ikhnve//sDF+79y2MdKjaFkzPA4IAdhggCkOEUYTDOIbPDlXXg25acLUpApq/eDXaiO3YYj82yLtaHKkEwO5o4Ounp0izfHJu9r2AaroiCfuQpFP/qmNPEcvsxr2YB0EcXajmqMFqO4wE23Te0tVL+Ei3Z9NiqGuBtHWSSbwzQSAhtjeL0TN2usqlw5aRyFmaIfCDqb+WXbx0ERPSDj2qphA3Z2C7CFdzOUY4m4t8BLq783MBhxxvU2SwHQue5wvcy5MU3nwmvHl7vkG2T9FUlUBLQkSNPcCmIcCa8cOx72A5jwQQEgwyvrppOuR5IS7kru2R5Zno7LsOTh89EtCtj5P71bLsKaZ4HKc+Z93AoJnIyxpBFEKng9mxxTFLWGuHEVa37qItS5y+8QayLEW0Wsn8GEZNBzPXhHo2eQF7Ncd8uRIIHywXMHwfThyJU7UucunK1U0bg8E+YQPpPsFAx20QIDk5gTGOCBYLcR4zoplzDoJQ4rDLspjikLk/CVn7TvqUHZkT64AtGBLH3En8NTuaxdU7jpjNZyiSVKLFPd/HbrNGuU+lN1jWWGPvr4f1+XrSZBzE1UxHNpHs9dUSx8u5aCMdz44DRxy5Uzdzxv3Td/BdF47rCoSlI/vbN14owMdJZHdVw/UDWS9GPfOWJQmqIkfTNHJBAPt/kyST48wWC5gO19MXsN5IFzXjpbkV2Qs9iuv9d7/0FXzif30Fb7+tIPCf+U1SPfCdUkCdV3unlFTHUQooBZQCSgGlgFJAKaAUeEcVUB9U31E51cGUAkoBpYBSQCmgFFAKKAXeBQUUAH4XRH2qD2loePEjH8S/95/9Ig5v3hDIRWgJRskWhbhqCc0Yb8zeWYJhuiHJOwk7p+rcAToBqcArE4024JsPHuAkSQRsEfC6UYCRXcGeJ5CLPa4HsxlmQQCdrmHG3sKCDhM93ZDosRsb7Ppaun+LuhbImJQNtvsEWV6Iy7dnR+vFb2oEwXZVwiFkYwQz6V/TwOwatEkurmV25RIxm3Ur8dY63ZnDgC7NBIB2ZSHwryor9FUtDlU6QAnV3PkcrcQ1FwIpg3AmAJLglxm7BIqEi9JH67AP2ZnifDW6VWcCKaPVAaqqEvha8lh1LT21dMrOlwtxVTdFiTTdY3l4KLrSAdq1g7iRH9+/D9NiT7Im8c/sI2Zs9DzyMJ8FEvXbc8MKnLdl6xI8pmmK7WYL27FRlTXGnp3GLcahFYium4ZARcJrQIftemg6ulIruDG7jl2JQ+a6s7OYIHl2dBVmFMk+WT9+IHD4+MYtiVJO9ns4QSDzSU7XOLhzA5YA81RArrtcSmc04Sv1Yg+vxf0znwkA35+cccPJRQd1koj+8ZVD9Nx77OrlhQcDW4Uh3cN1U4uTV+s6AbAO47R9T/YG9y5d2m1eCERv2kr047HDMES534MTc0Nf1r3YJajTbIqXZsSyoYnLPNslE2Rml3Xgiys69hzcXC0ndzSPYduwDF3c1t+23LZVKbq7roexH+V1w9cFY8AJlLl96b6m9ATIfC3Qec2ftS1d7g3SNMOWTnVNx+npGV+euHn7Bky5vymOY+pCLSWenCiYUdO6LnP6yu9+Bb/58Zfx5v1TFQf9VL+hP/GTU+fVnvglUgNUCigFlAJKAaWAUkAp8GwqoD6oPpvrrmatFFAKKAWUAkoBpYBS4DIpoADwZVqt7/FYdVPD7Q//EH72l/4ugsVKXIOMLJZ60mGAVjUCQAlOLUYbMyaYPansHmXMbtfJfRnTSzDlhSHcwEPWVPjDe6+jZ1+pYcINfESLOQzPEzhIp7AbR1iGEeIwAkwDlkHHI/tzDTTjiBw99kONpGuQ0f1bVUjzHElVoc5KJLu9dKby5hmGRP4SaHp1DZuQkJDNMsXpaTQ1xqyE7k4RvChr6NJrXMGkIzWKsHnwCANjlgl0iS3ZEdwSpnUC6tjxS2dmst1JB6zAZWgyd3auUq+B3byE0Ozm9T1xbBKIOzojfgfojo3j69dxenIi4FHilocBVZoJ5HMCRkDbk3vV8yTCl39frlbYbnbohw7FZotsv5f5ERIS+NJFaplTpzDHSljKSGPPccXN7Xgu9tuNQESuJbtjp1hiTVzEPBbXUmKp6SrWqeeAYdTkZ/Or1ycHKqHmRSeuRCGHEfwVIbWF9aOHyJM9VlevSUwzXb9uGKBvW5w+eoyrt27CCgOB3qbv4+DuHZR5ia7v5NiEl6Nlw57NUTST05nzY/d0u9kKzCREztJcAH5dFAJtLbrOBXy2AvB5sYJtmIjiAC7XgPOqW5jDiLOHjwSO8mf6OMCiw9cyBdwztpsR1HmaoUpzWcf5aiUXDPRtDddxcXZy+h1Ie3CwEpc4QfpLt28g9lyJi5b4ZlMTqO7SddwP4nqmvoHny89449p3fYuyKiVWOg7ZW63B90Pp+qXuJMOO66Aqp7jzpCxRN71A+UU8w5KR2sT1liWdw/0woqhK6SI2NQN118hr1rEscXn/zj/5En7lV/8XvPn2iYLA3+P33mf46dV5tWd48dXUlQJKAaWAUkApoBRQCjzJCqgPqk/y6qixKQWUAkoBpYBSQCmgFFAKCLdSMigFvhsFdEvDCz/6Ifyn/8N/j3bgrzo6DH2EY1riSJRe1rICBJaNsHXCyl5AKN2LdLZKzHGRX8DQUTpOPd/FWVXicZGIm5ExxEVPR6wLL5ohiiMEsxk8fnddeJ4nUcqMay41DT2hI92xWo+i75G2LfZVgawqsd+lAjD7ukG23WFblOK6tIdexsjxmXUDs6X7cpAYYjog2QNsssOVXLtpYTadxDxrVQmtrrC6foz1vftyP/a/EkgS0BHo0aEp0c6GifTsTPqKXdtDnu7lPoM2Ik+pgYax6wXEESZKr+s4Sh8xI5TpAiUgL4ocbddNvceWjTLPp87atkU8n8EPA+kZLvJMXLQCdTUN8/kSD+/fhx94SNcb7Ddr2LYj0I9uUzpAp2hidsJ6Mnc6VAkSXc8VCJmnqURBl1WBhDDYtDCfzySqmDBTYqVdWyK7GXHMqdON6sxiNHUr86kzxlpPMdfBfAnDDxAuFtLFfP7ogayxH8eiTdXUYr99+K17uPl974ftugLQD+/eAWxH+ox5Y/QxYX3P/l/XRUeXcdcL/E4fPkLx1tuwjw7hHazk/lwjAlaNrle6fe1pL44CqQdxXIeOC8d3UGW5uIW7vMTICxraWmKrCdwJgglYHd+VN862qFHkqQDxwA/FSb06WOLRvTfF3cw14hUPnhfguefuSIT3o4cP8eKtGxIDzQsBwjASyGzZlsBtXhTgWo6Mi+tEkMx/m7p6R3GDF3mBg+USDmPMockeqtiN3PZyAQG14J7hy7RqO9J9GffNa9fFja2ZGhqCb9tG07biStc1A33PCxNG2Re+5wng/tQrn8OvfuzjePvBmcSLq5tS4D1WQJ1Xe48FV0+nFFAKKAWUAkoBpYBSQCnw3SmgPqh+dzqpeykFlAJKAaWAUkApoBRQCnzvFFAA+Hun/aV5Zs3Q8eKP/RD+zv/0P8KxXJzTVUkXKXt86UAt8ouu1E46dMX9qxNEteLodBwCs1G6TUmR+Oe2arA8WODo6hG+8Id/gEwcjJrARE03EYUResPA6sohLM8X120URRKda5u2HH+HDg0BLztwhx5lP33ti2KCwNs924YxNA1ix8X9s1M0WS6Rv75poCTU7OhSHQTu0cWpew60vIDRtOIUJfij01L6fwmvmxoHt67j7K0HGOn+pWPYsi9gcTPB7RGo2w6h70rk7vbhY7iuix7D5NTkmLsedVnD9RyB2uKatqlZJ1HHdOPSsZrudijKAsfXruHk4SM5Nt3AUeiLG7Vv6YalO3SQeGiOlxCbQLVIM/n3/XojcJGgmY5fxifTqbpczCSCmDfGQrP/la5lunqXByvcf/0NzGYzrE8f4Yw9t5ohMJKua0Mz0LW1PA/XMwpdWBZBv4eefbQEj4TcfC72JWOQddS9yYHrhzGy/U7c3YTb7Hh+dP9tXLl9E2+//i1ce+kFRPOFQG0YJlY3bgik3u73Mn66WHXfg86Y6DyDZlpyocH6G69haGvoR8cCwm3XQVNU8tgoCuH7nriZecGCSSdw3yIiRM4KaBpjuafocu6TZpdgHDrpeh4uupQZjy3wfgDy3Q55nopr3fcYXw0B4nQFEwozRpu6E9zHnKeui8Y3r17B1YOluJR912MFNrRhcvmyu5rjcm1LnLuOY0l3MWExY8q5xjRWF1Uua8e9U5Ql2nYQXaEP4irmBRoCjNtG+rbpJL557YY49jnnqiovLjgIZe9kOY/Romlq2HQYx9Hk7td1vPzyy/iff+XjeOvBGr36P8aled9+Sgaqzqs9JQuppqEUUAooBZQCSgGlgFLgaVNAfVB92lZUzUcpoBRQCigFlAJKAaXA06eAOp3/9K3pOzoj3TLw3Ic+iF/87/5rXH/utrgPzzYJdE2Hrk39pGNTCyBjDDIdwQ6dsH0vkI3Ekp2jvD+BFIFwmRVTVPDBEudFirf2W4Go7JXV6ISFJn2sluchnkUCC4MoQDCP4douPNuFa9hI0KEYe2Rdh7RrUfW9fIn7N8vRFnQkDwK/2rbDPt2jYzxuksHkb2scH12ljKhmL6qhQxsHiX92OC+6PssSyHKBZZzvwdEBun5EwZ5ZRiAbUzdrneXSf8yS2Y7OzSCUft8mJ6hzpnhpxjdXtUT00nFJcEjozRjs57//RQHSj996W9ykZVPB9wOJ9x3bRhyldP8y/pcA2NAhblECO7o2/SBEzR7idgLXbVNjv90KkBY36Uhnry9wjwSRMJgRzdLTq7Gi2JQoYjpKOdfn3/e8AFmOL9ns8PjkBIbjSdcvI4I5bzqfq7ZGQ4eyqcF3HViWA3M2l7m4tikXBhCY8sij4yJYrcTV63kuRl3D/PAQpIplyZjuHVa3bgq49lcrhMuF3JeAm32+3D+MdBb3KgFlGCIllIeOJM/R73YSDz5YNgZdx2joCMIAke8jqyoMdYN5GIrTvCgKmIThnH9dwda0aS+P3MMG0tMNtJ7zMlCX5dTt3HCPEyUDdhCgylLZ49TadTzRd/34sYB5utvrup7Wjx3TuoY7V4/FqU01bl45gmnpcCwTgeNfXCBBL/soFwMQDBPS8/VDR7hOeJxnE3DnBQZlJeOlU1s3bXm9ca0kaZx7khc+sCOYa2KYsg8IwOfzhYDenmO2LWRZhjieIc0y5GUhjmA6innRBgEzL1xgXPonPvEJ/NqvfwL3H20VBH5H32HVwf4VCqjzamqLKAWUAkoBpYBSQCmgFFAKPJEKqA+qT+SyqEEpBZQCSgGlgFJAKaAUUAr8CQUUAFbb4f9XAcMx8dKP/BD+2i/+bVy7fQfL1QJlUWJHN6jkwRLVjgLGCMHonvQJOxkJLc7PXtyPBFPD0KJjPysjnosC8YzRvyHeWp9IBDQ7XQmpCLoY02swnthxJHb4+Nox7MCH5fqIo0iigU2CTWjYDw22TY16GFGNg3T+5lUt/b+E0uh6AVYEYkmeAUUpPb38DvbAEkzT/Uv3J3uM6xom3b+Myq1q6UQlLMvP13KM2fGR9NWW7Padxwjnc9RphoGRx+yPZby0rgtQ7Zoa+jAK/GuyDA0d0XwOOnTZt8tY7G6QjuQ7L9wVwEv3KPtfCXoZc00onazPpYeXcJIa09lKgMoIaMb4dmUlHcLsAc73Gco0xfnpQ4kPJnwncCZwF1cxgLIsxE0qj207AZbLw6UAXILEPC9w8+Z1AbG7fSLQnz+jk9TzfImKbsVZqkvMMaH2MHRYLWeT4/XaDWSn55h5zhStzY5lXUfdD3CXC1lnunLD1RLza8cSsXx+coKmKLG4dRNt08IJQhxevyqO2LJp4M1m4qhN9qlcGOCtFnKxAHuo2ROdU7sHD+X47L0d4xCma0sUsriRR66DjogRzqaFliCXcLbvoTOK2TZFi6Gauot1utUZh0yYTMdslqMvi8nxzZ5qz5MYbOpF0BsEgbim2V+c7faga55vrtSdjly639mHHfuBOOZvXj1AHPgC0kOPbm5r6siWOu1B9jfj0fn64oUC1I9OX0aMO7aDMi9k3xiGhbqppR+Y68hx8WIHvjY00wAdy7w/93EgTusZel7kUFfSacx15PG5ptt0L2CZr2vGhfOxYRDBdR3pUP6tf/QJfOwffBJvP97KBQnqphR4DxRQ59XeA5HVUygFlAJKAaWAUkApoBRQCvzpFVAfVP/0mqlHKAWUAkoBpYBSQCmgFFAKvLcKqLP4763el+bZbM/Gi3/xB/Hv//zP4/juXYlkns1jbHZ7pGkubl/CKMJe9tVK16+uwTVt6bYl8CJ0oiuyHzqBZVVeoisb9JqOa3duYDA1/PPXvo6WdlbCTp3ORf5RF8es6dgwPR9hPENI2On78OMIPiOl+RhGJPcdsrZBP44ohgHbukZalKjqRqKfzXGECx1rAti6msbNvmICza6FWGnpumw6Adl6lsJsajiGhe6ihzc9P0e3z6HNIrhRhGazlZ7Y4PhIAHK+3iCazQUm1ukefVXBGDS0dJ0KgGSXbAPDphOaMb0G3CAScLlfr+V+0SxGvJijyorJsXvhLi6LDI4O1E07xUZXtURSm5aBMI7FrUlgyBsfw15YAls6SdlFTExOqEc3KTuKCVTZ/2s7lkC8qmrE5RnHIYLAFVdxmmT4wQ98n6zH117/poDRqia87ieArekyFvk+DKjrcnIVG4asW3znDpKzNWLfQVvVsqYCJS0HB7dvy2OSszNEiwWO7t5Gtt+jyFJsz86wvHNHXK3Lq9fkooCc7mtDx/LKsfTcbpIEputCIyC3bdiOi6LMUSQ5/eUSHz56HuwoEOhbVoSkBtq6Ei1iOmsH9j0zoXqERud6kojb23YM6B3rdnuU+1Scwr7nirObusTLBTquad/xmobp1vVYn52LG5q9uXmSwDL5qmD1rgbHscWBy/1PiNtUlaz3wSLC3evXZS2iIBQ3L/c9oSz7iRlHLb3ShMfDIGOh3oS9vJ+4npNE4Hrd1nLBAB+nm7pcnEE4zvhx3dBhW7Z8WboOz/XhhiHMgX3D3QSb2UNt2jjfrMXRLH3JdDmzd9r1sJjPwVfm2foEr3zqs/jl33wZj0934kRWN6XAu6yAOq/2LgusDq8UUAooBZQCSgGlgFJAKfBnU0B9UP2z6aYepRRQCigFlAJKAaWAUkAp8N4poE7hv3daX45n0gDLd/DSh38Y/87P/U3cuPs8wsCH77vwgwBnmx3ybHI+0pFKRySjjgl92Z3q0vE7Ap5jC7Rq+1acjfskRVnWGPsRXhTg2o1reO3NN/Bwt0FPJ+lFNy7diOywpTtVcywYfgDNsDBbLDBbLaZ4XQJA2xQAXA0DckYts/936LGrWyR5Ka5fOmGP/ABgRDQjbhmXq+nyczDamTcWqvKLkbodHcAVDDp3oaEvc8RHV1CkKdq8EkepP18ICDVtW3poi/UWlmOL87RvGnTnZ+j2CfqyQls3AvKMcUTXtNKJy6hg9tYajCHe7yQ6mj21jGQmxOsJoSWduhGQyNjfw4MViqLEfrcTgC1QVdcFGHd1jSiOxC1KN2dX1iiyAqvr17E5OZHe2YbO0Z5O6OnlblFX00BHcExHMZ3FGuA6pqxhXTe4e/smjg+P8M1730KZE6i3skaEi3Rm0w1MgKxbJnLC9TQTnTXbwgHdzIzZJoNmvLas74Cm7REeHcIhRM9z+GGI8PBA+m3pHD59+AjxwYEcI5xPDl+6XAmtdddFxR5mgb8T2OT8d+dr/N/svXmsbXl+3bX2PJ/pzm9+9Wpwd1dXVXe5HbvbcUJwSJw2JB7ituyAbRRAiD8ABYKChBSkiIj/sIEoUxs7Fg4NWI0xTifC2G6wwXZ6dE/V/arq1as33emMe57R+u77iggk5Lju6666/p3y83333nN+Z+/1++3T553Pb63VNpUcnxlws0GPbjKC5zjIRX+6seniLkRXwl/+Q903TdhExmmOar2SSPCtSYT0dClglHNH9zpBu6FpSDYxHNdG4PuIwlCisrmxYfXoEIuTubja+Zx0D9PVK85kDeLK5nPS2c3rgbqXjCZvO7zv6euICFkZqW2asrbFAczG4n5wAdOBK057cX37AsGzbIgCpx5N3aKkG5v/MRa8H6KgOT+258hGAF6ndIMTAhPmR6MxbAJirZf1FYUjuS4Wy/nQddz3Avh5nTFanOcbBiFOTo6Q5Ck++alfxd/7+P+ErKjfHa9p6ijfzQqoz9XezbOnjl0poBRQCigFlAJKAaXABVZAvVG9wJOrTk0poBRQCigFlAJKAaXABVFAAeALMpHnchqEv4GD931y8wDJAAAgAElEQVTny/iXf/zHcfnW0+LWnIrTVIPnexL/XGSFOFHZlysguGXccwfbsOCYhFhDl6rt2BKDnCQpOrpFNU3cm6MwgO87+OzXX0Fnm6jqRrpHCSMZWcxOXXF4MurZIKw04fs+Jvs7AqUs2xJ3Y6/rqDUgqUqJSCYMjssa8/UapqbDbFuEjosVYW9VYcPY3K5FdbpAlxewLVN+bhCE0nHLftWigEbgqGkwCEUnE7R1i2w+h7+9JX+ydQzdsVGegV5vOpHjqeen6JZLgN2vHKMfum9bOo3pqmQML/t7HU8AL2Ev3aDsyGUPLy2VdBFTO3bzEvLx+ygMMAlHeOPBPRR5gTLNBKgSGOo9MJ6MEY1DiYeuigpVWcEfj5Cu19IJTJDIHlsCW8tjLLQhbmGwg7hr0WQpKfAA3k0Dge9JX+xLz78Xn//9r0jnLmEjv/K4u15DMB5D5zzYFsosR7JYSpSz6ToYHewMx5LSGd6K45mwnPNr+QEMZ4gFt1wP3mgEfxxJb/K91+5I168TBuJsJWSXFyjTRNNDYp5BiOoHcMPB4bs6PEKVJugI1XdmqNsOXRhAExesIS5VnaCa8yvByGKVlrVh5hn0uhVIvR/5MOoK81UM9l67vodJNEZZ5GgZ7d00Q1z22bqoyxJVkSNeLFCnpfTqMn6ZcF16rzX2C7eYbW3JpUl4b5s2HMsQgL9YLPHMjSvYHY8F9NP5S7DOA2zqSr5SA657RjgTYtOpzXljLHdDQGuZ0jHMeG5eE13bD25gbiaQuRmio+nU53jcXOHYnsBgrklGW7MDeDwaSyz28fHxsA5bRo33AozZobw128JoNMJ6ucDx/ASmoeHf+Q//Or70jQfn8rKjBlEK/P8ooD5XU8tDKaAUUAooBZQCSgGlgFLgHamAeqP6jpwWdVBKAaWAUkApoBRQCigFlAL/jAIKAKvl8JYCtu/i2z70Iv78X/oxPP3e51F1nThrfUbJahpswj6CLwJBRtqyR1Wcu4OTlKCRkbWER4x+5v03i4VEEneWLVG+hKyzyQQn2RrfOD0WdzH7R3NC06YDDGOIuGWMLp2M0MR9SBjqbk0RTcYSy0v3L7uCW0NDXtfIqgpJWSLJS2ySVADg7mgszt9Soo4LgcQErs3RKfosFUhMdy5jlPmcTugLHKR7l9G+dHQyKtgKAnGlOtszgcWn9x6IE7dcr4c4XdtCu0nQJ4k4iPk97ZhdxjjnVvqBCcsJNIMoQsmu2b6XWGECWlJKdr3ye3bpEuBJNC8BddshdBxsRSFWSYz7Dw9RFSV6Am46R6VvWB8ihAnk2VvruNL7WxS5uFHds/mr2gbjnR2BlQSahIJtnkuscV2Xg7vatuATspsGvvM7PoBXb99B2/RYrJYCwvO8QEGobNkwbAuz3R3RlBHH7AwmXPanY4w5x/cfCoA0TVtc0gbXgGUJ+E3SFO50LONM9vfESXz3669isrOFlLC6aUQrexzBikbImwYJY7vZTRv4skmA0JmRxclyBY3xzJMxal0bNhEIhDWko5jw1yLw5ZppO1h9Jz/T4w2aOIVt6Lgxm6DZrDFve+mfpm72435ocJNDJ65g6jwej2VNbxanMn9VWsh1wfhtdjMTqnN++Z/r+7JJgvNIly2hLaOYV5u1zOtTB3vilmd8Ol2+svZ1XTYB8HGM7eY1Q7hMVzxBMN307AOWjRJ0IrMz2rHFqc3nZAw0o6UJwDmfnGeCYv7FMh0BykXBGPdOYtl5CzwfaZYOmyII0etG1hXXThgEcG1LgDfnjf3Gn/hHn8LP/sI/HgC9uikFnpwC6nO1J6etGlkpoBRQCigFlAJKAaWAUuBtKKDeqL4N8dRDlQJKAaWAUkApoBRQCigFvikKqM/vvykyv8OfhM5fz8FzH3wB3/9jH8N7XnhBXJvizD3rlaU7lE5V9srWVY2MIOgMABOK6URPhGqagSAIEEShfB8vl+JWlCZYAjDbwigK8Pl7r2ODXmAYXZpV0wydonThskuW3bx0jNqmQCvDJACeIWRXrefKfXtdQ09HZdMiLSts8kL6f/OqGqKo6Q5OM9iWhZyQMs/RrtfAKoZG9ye0wR3KrlXGO0/ZdTrEFjeMZqZr1TBgbs/g7OwIoKvWa8RHJ6jWsXSnmuyI3STAJobe03WqC+BE26Bdb6DRYVswPpqxz57EANPFWQoc7kVTwkr+f4lpZiet1gsA5jkQtPP3dCr7vofTxUrcv5btQGfMr21K92wWb8R13PUQ/YskFRBJYEigazoWLN+D4/viImZ0dJVmAi0JAvM8EehIvdlbS/2feeo61os1yrJBXmQyj4zxLhseI/tkXQGejPhudQ01ndJxAn8U4ur167jz1VdgWUMUOI/JCwKJ6zaDAKbvQ/d9LE5OsX/zBjoNA6TncZuGRIVTM3e2hWA6Rcy5LUvuMpBzKuMY2ekpWttGpWloPR+1Y0P3PYGfvHGjgjhZ+YdaCPztYTOWuirRZTnLiaFVNfamY5RpikrXZQ4IjrlBgPHmBOvURo7JsjCdTaVXOV4vZMNDWzfDnDJ6nL3TXOqmISCaxyJR6V0Hy3Vl/TOKWlzfbYfrO1twCGzN4ZgfO315jUm3s2wO0GRDRDQaCQymTox9JnSuqwYGNwLYtjiL6RxnfDQjsgn0eQy6oaHlz0BXcgfLsGGYuqyXLM6HzmGJimYfsMEcaYnzprs8CjxYhj5sJmBseMPO4QbrbIP/4D/5Gazy8h3+4qYO712ugPpc7V0+gerwlQJKAaWAUkApoBRQClxUBdQb1Ys6s+q8lAJKAaWAUkApoBRQClwcBRQAvjhz+Yc+E3aFPvvB5/Fnf+SH8PwHPijQjtHPNR3AzdBpSociQW/kOBL/fDKfD89HgEpvYdOIO5Y9wV4YCeCqigLpJhaHYkmo1na4cv0qkrrE5968IxCQYJmwke5XKU1lxC6BrGUOUFG6VAc3Y7CzM7heDUMcj3RZEtzyPllVCwDeZDnqtsU4jJDkObKiQOT5mG82qOIY+mKJnvC3rKE3rRw7I4kNz4E/m8LxXLRZKjHHNt3JpgFtPAF8X0BuNT9Fm+VoswL0mfK+9XwpTmJxuRrm0KNKoJ1nAoLB6GACz3AssJmAmVHTvJ9QboLjs389VuwiNqlHg56duhJaPAA5Oj4JWdlz2/f8eyVRw57rCOjkOEVRiluU35OhTycTdISJ6BFuz9BrmvTREnIS4LPnliA5TTbSLUtAyfhjzkcUuOJ8Jfilk1miqetG9GWfLyE/3d90w9IHrgc+6qKG7TFCeoTjO28IsBTXK52/7A52HelA5lz6u7sChyezmawnKwxwenIia6DXDDhRCMv1pSN5k+dICTzPOnzzkxPpT653ttDZtjjCK/Yy247oRagtUc/c3ADAJYClE7gsoRGqE9CXpawBwvXJeIy6bVBsYplnzpN0MtM529QCZjUY4s6ORiHyzaAXY5l5XTDiuSkqeW6LmyeqUjYMUE85Fl47oxG2d7ax4SYEQte+x5XJGI6hSTwz51d0OovLljlilDTXAgDP9yUmmg7hoiwQx6lEctMRzd0OXDN0hxMCE9ZSN4MdxlwIvIemoxSwTNf7AHqLnH3Sg3ucz8Prtq8b9Ix471qMRxFcx5ZNFk3fydqrmwaeZ+Nn/tYv4Nc/85U/9OuOeqBS4A+ggPpc7Q8gkrqLUkApoBRQCigFlAJKAaXAN18B9Ub1m6+5ekalgFJAKaAUUAooBZQCSoF/PgUUAP7n0+vC3dt0LTz70vP4vr/4g3jm+fdLRy2jctu+F/cvISv/YcM/dBC6BJhNi8V6hbpuBudi16LNMgS2jdlsJt2yhEnL0xNk60S6UMsyl67a/SuX8Pr8FEdlJq5QxgKTwnqmLS5Juhr5PaOBW3b80snZs5a0x2h3F5pOF2IjoJZAWSf81HVkZYl1miFtCaoGF2xMYMtuYt3AerlESciYF+jLAgbdoXw8TceM1rUsBLt0m46QPDpCb9mw93cA20brONi0PZDl6FZLaE0NvaigJRma5Qp9XcMOPOh0TlY8Yin+RZumEonMKGJxBTuu/KqnU5dR1DzXMwBMwGqa1hDp2zXiTmUctMFjY6y2oaNhBy/7jEH42wgAlgho/kEvncI6HcuOI25b09RwmZqhx8npHJO9PZmLNCaUrwW+EgJyXukG3ayXMs/j7W3pDG7STFzOnueI5hJTzXhg9ijXDYJRKN+zm5duVWoNy0a4vYMyLRAfHcnxeC4hszYcWxjCCUIEWzNcf/59ePqpWwIx7x+f4HizRmOYQyy2aUn0NoEzoX/RNEjrethI0DTI5wv0vgfMZigI0PseGWE9e5e7HlrXwBT3bwtL00BEajUtLHY+M5K5LtEkiTh2Pa5BAu/pGATwdEYTdudZLlHY7ILmzXE8uB7jsXVkm7Vo5YchPMfCFz/3BenW5Ry6BNE9xDUtYL+H9GGzR3d3dwfz+ULgNK+by7MJjK6Vxw4ue84n3cNDTzPhMSO7xYHM5+O82pZoQAAs7vm6ks7fAdY3w1yxb1sgsAXLtOSxdAUXJfVr5bg4vvyO11ddDo50uvnbWtYxtQ8CX/4QItOFTQc4NwC4joU37t7D3/jp/wZxfrbmL9yrozqhd4AC6nO1d8AkqENQCigFlAJKAaWAUkApoBT4/yqg3qiqVaEUUAooBZQCSgGlgFJAKfBOV0AB4Hf6DD3B42NE7K2X3os/97EfxlPPvWcAPexPZdSzpgvocehMJAxml6quoakb5OkAnobEZnaGsjc3R+i5iPxAgBU7aJMkRr5J0NC12jd47rlnpev1y0cP0LsOJtOJAKi0KuE5HnxC36pAXuRo+h41I5cJtQwTOuNzCQ9dV8BUx9hfQi12nOo6yqbBKkmR1DVqjR2oFkp2nPLxdQWczpEtV7AZOZ1lAsckipfnRXCrGwgv7cEJPeSPjtHoBqwbV+Q4s7bDEaFZlsNJYnhVA6soYSSpOCWls7ep0eWlgGTG9dIZTKewQYAWRtKpSk0FzhGYF4XAPQK3vhmiih0vEKdtKc5hAmHC7lpgYk8oX9UoywJaD6RpIiDYdTxx/hJqVwkdqR70wMP2pX2Jj766v4ud/T0cn87hj8aYP3wkUdMEgATInES6QW3LRsJO3LqWXmNYJqrVGm2ZIwzZ09wJIOTxD4/XxKVNeFuXtbhn6SwlqN2++ZSEWi/vvsmpEfhJoElnub+1jdHBHqLpFJbnYTrbknjuTVHg9HSOrVu3kJcVurOO4yzLJDq5M00khOtaL47jhDHWUQDD9VCyqVnTkLNTmVC/Gzp/HYLKpobZd7C6HiZjnQk9NUBnjDVBM+/Dnl12QLuewHGuh7IYQDthNyE44ewQ0yxh3aj5ewJT04RjWzh++EgA72qxQhgFMt8S/cxOXmjwfE80GI0ilGUlEdKBa2MauDDbBqMgEmc7XbpcF1xTvNFJXDKymteaMaz1x9HOZVWiKitQoyFumjB36LvmjfHTpsVQc7H/yn24aYIacf4J7kPfH65hcfJrw7XQ1GjLQubTdR1EgS/j8Mw5N4fzhazXKAzw03/3Z/Ebv/eNJ/gqpYb+I66A+lztj/gCUKevFFAKKAWUAkoBpYBS4J2qgHqj+k6dGXVcSgGlgFJAKaAUUAooBZQCjxVQAPiP6FqgG/Dp578N3/fjH8O1p2/BdX3pktWGglI4dOSK67fHlhcIqF2nMR4RJPouNpt4aK5lZGzTwrNMcVJ2jOktCqzXG+kJZgw0fx9ORrh69QrSvsW9ZAVHunwDgZdZWQmEdCwLPntLNUiXL2N/s7yQXmA9jGBOJhhHkXSzZnWNik5Py4RmmijbBss4AUN4CYA7QAAwHcVdnKBbr+XYHvfeEur1eQ4jL8TRa3o+gksHME0d5TqWzuJ2dxtl4CKuGqzYIZvmcIocUdUiKCvoBG1tJ9G+ZRKLe9SwLYl2Zv+x5bhwgkDim5s0hU6o1/Xy+zqNBeSK07Om27KC64cwHQ9tVaKpqGOGuirgOUPPLnoC+FoALEEwYbhuWAKI6TYmVCag9Len8McjNG2NnSjEy3/8w0jiFPPjEwHAQ1p0j5THQPhpWgIB275FyTE0DU4UIQpDVPEGWpWLc5jwn65RHndN4N0NMFHGYp+uNnQ5e1tbuPTMs1jcfVM2BjBinHCSANGZTjG7fg3Tg33YYQCbvcgd8OrhQyR5hu1Ll8UN7IcRekOX8b0wRKlpSMpKjiMrC+QE+76DhuuPvdHcsFCUQ6dzXcGmS7yqoLcNLPbeVo30AJt0uNKpXA6QXQy6fI4gkDmjtnSMV+UA8wlKxWGtadIRXOeFdCQT7HKTA4G7RDfzOPISy3gD13GQxbEAcoHe0ktsoSoLuBJRTcbawNQ1zKIAgQm53gLCfN64H8EyxPnMDQAEwJx/bpLQNEM04HMahoa1uLlbifHu+g62bUsMuPQAn/V2EwrTQc55ZoQz70eAz40a1IOQl5e9TTcw49qzDHVZyPPz2Blj7ZgWIrrtDQ13Hx5jlWxkXX719iv4z376F9HwglM3pcD5K6A+Vzt/TdWISgGlgFJAKaAUUAooBZQC56CAeqN6DiKqIZQCSgGlgFJAKaAUUAooBZ6oAgoAP1F536GDa8Cz73sW3/+v/SXM9vfhhQGicAzHtYYOUEI0XRfQRzerBV16axlNvE4yTEYjnC6W0MVpS8cwpPeU4C2ZL1FmpQBBga/swG0bXL91U2Jq522BtKuh0/0ZjTAbT8TNGqeZ3J9A1LFMgYrrOBEA3Ok6OsdBcPkyfNeDpZvSBVtwbDozAx9522KRxGh1Q4Bx1dQoykrcxFhuBNptjo4lTpmxvv1iBVSlxAR3VQHHD2Dv7EhMcZNlKOkqno5R2BbissambaBvEox0HV7bYlS3EiPdgy5eXSCuGD4JHfnVsmCHvvTs0uVLfRizrLFztm1QZ6nANurMcyWJJMg2LTqcK1RJjK5v0bcNbMuSx9qWg5qAvSoHR6dlw2P/a9MhPT0ZXMZ9j8mlA7R0ElcFnrl5Ax/9oR/C17/2VSwOj3Dy8CGyOJF4Y3a5WvYATx26lPsWXUUnb4um63Hrve9BtlphffwIeZrA1M0hIpjua+kEHtY3IS3dpAXnu+9g+D72bj0DqwcO774B23Zk7tk3HO7uYnL9GvydLXizKUajMWzTxr1HD3D3jbuYHBwgK2s4ozFSOqEZf80uXtNA3Q2x5EVdI9N6pPy5RqbeiyPVrmt4ZQO9KeS5qTOBMH/utIyD7qWrmQ7XLs/Eec2IbbqfOQY7dOnoZectH8d4awJ+Rl8zApkR3NzcMDi2O2RJAs/z0FQVwjBEnRUo6ko2MnDzg+e50pNMN+94OkW8WglMTuIERZoJsL5+eRdbgYO+hVwPQyJ4P7jwaZ/WNbkuxJnt+UMntMEu32rorzZN0Z4wlzfpD+YmCG4Y0LgcZJvGsL4MQuJe4C8/rDBMXdauRJIzPpzXPHrZfECozChxxoQTAHu2jUngwdY1LNMM9w9P2LQMTe/xH/+n/yXuna7foS926rDe5Qqoz9Xe5ROoDl8poBRQCigFlAJKAaXARVVAvVG9qDOrzkspoBRQCigFlAJKAaXAxVFAAeCLM5d/sDPRgJvfdhM/8m/+GwgmWxIz7I9CROEIfugJKCI8IgAiAKNzkFCQHbOmuAx7+J6P46NjcWm6jgmtbZAulijY99s0yLJcvhJ80QFMR6TjWBjv7+BRtpZ4Yf5OImoJXKsKRcE44n6IsUUn0bYFI48bdvr26B0XoxvXELm+RE9XTSe9wIRhVhgiriusslT6h2EYyAlKy1LihXW6VxkZfDIXKNfQvVzQQWvD91wU6zWapoM5m8Ei+CXMJHSdjCT+mVHJm7KC07XwOiDoejiE5AR19NzSBSugrZduX103pb+WEcPS2xoG4oKW6GeCdDpZ01jcl4SjhmWgbQa3cktwR4eqaG+gYQ+wsMwGLh2hRSEuXTqLCS9N2xSNk8NjeQ7d1DHZ35Mo46sHB7h67TI++tEfwO2vfwW+YeNXfuWTKAtGSZcoKgL6Dj37eX0f1566geXRCYAOZVXjyo2bMCwdD25/QxzOhIWObQ8hyDxGAkfGCnctNusN0iKHadrobQuzq9eQnM6xu7ePRw8ewg88BHRZ7+xgdu0qooN9wPcwm86w2Wzwxt030FItP4Bmu3D8EEmeoyYI5SYDiQPvxRVOZ3dqmcgMXRy6A6htEdYVoizD91y6ht+6dwe2McR8m00Dk3HcBLycMbq5+1aiorPVRtznBOm6ZcHxPGZjo6OLllCV8dqcV0aFW5ZAd0J5PrZghzA3LQho1WG5jjhvJV55kwjsHU/HA0QlZO46idc+fnQo0DVPEoHNz17eGwC2ZSF0fekD5n2pa8auaMZVMyL8rGPYdGy5vvhchPXsAmYPNu9DBzOvITqC65Zu8WGeBO5KITFQ0x1MiF+WEvG+WS3huUM/tS3n0MtGCOoi7mY68A0De1tT7E8nWKw2uPvgIdabDfzAxsd/7hP4td95Rda6uikFzlkB9bnaOQuqhlMKKAWUAkoBpYBSQCmgFDgfBdQb1fPRUY2iFFAKKAWUAkoBpYBSQCnw5BRQn9k/OW3feSMT/r7/WXzsp34SfjQRgOj6HiK6FF1HukwZL8uYXwLRthsiZdk9y7haQqrpKBLwY9lnsDhPUScxynWCumzQEHTqmsT08tY1rQBg13fg7W9jUxfiWGTsLt2L7Ielu5CuSEbwEoryq8Q3tz06OpI1DY1pYnzpEmY7u+KyzItSXKqMgKYDeJ7ESOtaeljbHogJD2sC5BpNnKKaL9GXpcTYWqaO6XSC2c6WRP3O793H+mQBOB76rkGbF6gcF4ljS4dw1RKIN3DIIrsePl25ugHXdgXySS9u0w6xuTzXMBocnPXQtSvwkOcrjt5OOowZrU2HqglNIDiBX8VzKguBuH3Vwg4C6fFlJzAdqYHrwDN0PDo+RjiZYnb5ksC79cNHMiZduZyvYBQhWS8x29nBB59/Af/Cv/i9WB0fwzcc/Nw/+DuiW9dC+lzTLEXZtjIXXAvXbj0t/bfxcilxzK5jIV0tsZmfSs8xITBd1MM/dntx//KWpQmqupEOYN20sfvcs4hPTnH1qadkEwE3FcymW3DHI3SOBSMI0Tu2wPEsz1E0LeZZIeCekc9uEA2g0vdkXvO6xiovkTQNKl0TQN9yrdCBTedz02Bc1wiqEhHXC3/Ojt62g1lVMPJSNioQlNKNzM7kvioFaEejSJzG3JCQzhdoN7E4bhkBzTng+uP5EqIK5eT6Wy9Rsfc6DMSVHq9X4qQ3NUOAerqOEW82GI0jbG/vSB82ofp4a0fge7KYixOZ18sk8LE/CTFyHAGxBL3cicFrkVCdxyKuXTrJCXcNE77vy9xt4g1sx0FV1nJuvI/J3u4z9+/g+NXlWmgJrs9AMdff+nQubn52CPPnHYY4c80ceoPFTUxzOl3fho7ZOMIL73kOeZrji1/5Kh4eHsla/T9/95/i5z/xv0knt7opBc5ZAfW52jkLqoZTCigFlAJKAaWAUkApoBQ4HwXUG9Xz0VGNohRQCigFlAJKAaWAUkAp8OQUUAD4yWn7zhpZB5558Tl87Cd+ArrpidPPCXwEdPF6tvSAEuUR4pEe1Ywq7jpx/zFulnCJ0ca+YyMIQhSEpFkm7tlyE0tsM5OM27rDJkkkDtj1fYHG4ciH4zuYNyVawUSaQGZCR4ORzV0vIJVx0YSMVZJKPG7v+qh6wPRcONMxjChCR1hKmEqHrsT/AobjYJ1naA0DAZ2MBI5dh6yqkRMunpyiO5qL05b+1Wfe9wy2DnakU5fntlqtcHj3AeqsRJUkaPoOlaYhZY9w36MkBaMDFx3YZMvGVN8PxGVJOEjgxz5enoM4MemQZeQuz4vgsKgGuA0NVcV2YQ06nb5NLW7UriwEIIur19ARL9eo8xw9naqmIQCwyDOBg+ww5uOjS/uYXN7D8t4D6JsYVduhPHOFEgITTkazKf7Ed30Xbj77NBYPjtBmOT796V9DRzBqmuKwTpMMSRYLIAyjEaZ7+9ja28N6uYTPDuA8hxcFyNk1m8YCogcGWskxcy6HtOWz2GBuGLBsTG88hWyxxM6lfVx/5lkBxWWe4+j+mwJ1gyuXMb58BRqBte/jwckpasPEcrHA9sEByrICQh9F26PqO5zmOeacT2jSB0zA2dIBy87esoTJzQptg1nTSDyzWZRwdB0m+3vpAq4bieNm5DXXNF27KHLpA44Pj+Ur+3o5T5pcCfRBA8F4LF3OjPhmrDg3EXAtGH2DYrURcM9u3cl0jDzL4Pk+iizHcrmUtT106DqDu7trxUW8e/ky5g8fotgksBlH3gO7gYNZ5GMcRqIVIbBozL5gcVv34syV68YwBPQT2sqGC2NYx1XFBmwmoBMA63K/hl3JdPRz/ZmmnFW6XEmnNyOv5TqiK70ffm85jqxn2bThuEO3sMR99wgDH09fPcD+1hZu33kDn/3Cl8XZX5QZ/trf/NtYrIdNH+qmFDhHBdTnaucophpKKaAUUAooBZQCSgGlgFLg/BRQb1TPT0s1klJAKaAUUAooBZQCSgGlwJNRQAHgJ6PrO2pUAqJnX3ovfvRf/0kYujX0x9oWAvb+Bh4m43BwAPYQkMQOUgLgAfWRA3co6wrjaCSAih2yjEWuVitki9XQRSou1h5lUaIsa+jsDfWdwQEcetBdC4fxQsaa7W5LTHOREufRqtjB0jSMHA+b1Qrz4+PBHdlr0AjEdB32ZAJrd0ecmkLMCKtsWyKf6dAl6Os0DTm7gbsOjuthncZYbdZo7zwACIirHJEX4D3f+TKirSkadvHWNZq6wfLoFKujU6RHh3IOXTRGTtjJztmmAopCnKOaacHRNIn1pUOaWtlhiL7XoJ9FW7O7ledP4NjFmWhIoIZ6ANyMd26rAtpZX7BE/BLGOS/1ae8AACAASURBVC5sgtk0kf7lMk1krlw/kONk92xT5jBMG5NrV2G4Jk5uv4p8sYLpugLpCAZ5nIyatl0X3/sv/Wk8YL/ul78CTbqDe9QV3aCdzDENvHR8VnUOrddQtxpM38eVm9exXq7gWibapoYfBKjSRGAgHc0EolwwhJ5cG0SU73//CyiKXLp8D55/AYuHR9i5tAfb82QtGbqJB3dehz0a4caHPoTtW0+Ji9cPQul77kwdJYBRFGKepEjbFjU0JE2LR1mO07oCESPhuiEEuBUNjbqW9cOO3zDP4Wg9nDPXNR3AjGtm/LOt63BcB+DaZpdvXQlw55okFGaUN8+NHdEEpG1TIU9TlHEqbm1umjBtF7qhiWud69CxXfiujZPDQ4GndHMn6zWODw/heh48x5OuYP5uujVDnhcYz8aIF0tsNqk4rB3TwNXtkcD9/Z1dWMZwjdJtXbfNsE6rWnqsucGAQJewdzSbIstS+Z3rutLrLA5f/tdJQ+9b0PhxBDRj0Rn9zLhpuoP5PNxcQDhtsavZteVndP8ahin3My1r2LigadjyPXzHB96Pew8e4NXX7mKdprA04G/93Cfw259/VcVAv6Ne+S/EwajP1S7ENKqTUAooBZQCSgGlgFJAKXDxFFBvVC/enKozUgooBZQCSgGlgFJAKXDRFFAA+KLN6P/rfEzLwLPvfw5//kd+BOF0ArAbtG4EhAWzbXEoOvYAvAiECMMIqQifJHqZXaTsiUUPz3VgdEC+XAwQrWGXaj+4IxkTbZgCo+qmhkkASnjpuXADF4fJGnVbSWTueBRhexLhzr0jiXIWmMfe3zRHnqQSy4uuRlE1WKwT7Ny8gQaAs78nUKrTehiuN8Apcf/mwoT5vBURFOOBafBklPHJKfrlBu1qJU5bgrL3fuRl6T0mDCuyAmVeokgLbE6XSO7fl07dOhqhtR3UfSNQsCMshCagm05RiellFLLJ49Hkq0X3Md2adAazw5dgm7HB7KBld27XvQUZ6b4k5GYXa5Pl4vC06JjWdCTzOQxdQxDRDdrKnHA8OqTZS8sA5vGlA9Hh6PZtdATJPI6mkWhgwlj2G/MxP/mv/hR+6ZOfQLdairOVkJhR05zjnPDUMAVU5sXghKY+t559GjBtaI4NJlk3ZQ3LsQVSsws426zluDlvRZ5jtdlIfPR4PBHH98n8FPvPvEeevyxz+OMxRqNINgMcPnwIZzzBU9/1Xdh95mmB+5wvOrbp6A2iEElVompabOoaad1iWdc4zHJsuhYJoXp/5qxualgEvH0Ho+0Q9h1CxjpXNTQCdQCeYUh8ufiy6VimS5aOdnGgG4Nrm+NJvHOPJs2Q07175jKmi5urU3qqq1ziry3DFNdvEHm4eu0a3njtjmx+4KYAzsHq9BRNXcG0CONt5GmGrqXr2kA4GeEjH/5uvP7613H7lduyRgLXw8Q34ZsmDra2YZl09xqDo1fnNTjEsvNGly4BsERxW6bMg2wOYBz32fXLOaYzWDq8JSabp0Z7fifOegJubjogFOZ6iZMEmqlB0w2JeuYaZGy32KxBGGzCouvYsuCZBt77zC1YjoWvfvkrODyeyzi/908/j7/z3/4jccyrm1LgHBVQn6udo5hqKKWAUkApoBRQCigFlAJKgfNTQL1RPT8t1UhKAaWAUkApoBRQCigFlAJPRgH1af2T0fVbPir/MWLbFt7z4nvwZ3/gX4EfRgKVdIJeRuOyfzUayVfXIdB00LOH9gzmEt4xStmwBqfrY5DUVSXq5Qo13YbQEDIKmU2sBGW6Jh2uhKSCnRiBTHAUOni0mYsm7Etln6702bouTtkdTNDVDq5GwknbIkguUJUNOtPC9OoVzB8dIrp6FXrgoSwK2H4Ay/Nh+y6KohBAlpQFLC8QoMjoZ+mtTXMgTQXCFpsYpqnj1vufxXgaIcsLZEmOZJ0iTws0BKPHxxK53Ecj1HQVNzU6xv4yyplmZQIx14VpmYBuAq4vOumGwZJYiX0WNy+7WB/3rRKksXuWzmqCQepD4Ei4Tidqxe7fEg61NE3Rm32wq/VK+l1r3qfrYTLamo7PvMDoYA+6bWPxxl10Z79npLYf+NJr7AU+FwA++hf+Av6X/+G/gyvAuZFYaUJ6ukrp9iYk1whJCbvZRzudihu0bXvceubbULSlrAGeE0FfleUoNis5dkJHap+sYxnTtk2MJyNML19BWnY4PXoowPTg5o0hzlocrIb0Mx+89BKe+sAH0FmWAHw6lxsM0dRJVaFkp7FpYlHXuBcnWJQVSl1DLDHhLfS2hYMeDrtq6fiuG0TsAe5bAfV0BBt09so67GReGF/NHmD2/xIaD/HbQ6wzncJ0N3MeeB9xzDJCOStQl5W4fmVjAnpUeYHQ96Wjl9cAweh4e4r1eoN0vZF5L8tC+qg5J1yb89O5aMq/v/jCSzi4vIvPfeaz2CyXmIxHaKoC24GHrSBAwLVNzRnJ3gwbKgT6Ms6a64wgmF3DPTDdmgjAZY+y49EFPDjOpUOYsddnj2nKSo6b88BrmefBMcMokufg+hTPsABjwmCuWW2IWOfrhWGIU/nawSVMxhGmsynu3b2LL3zpK3BdW/qI/8Z//nfxaM3NDOqmFDg3BdTnaucmpRpIKaAUUAooBZQCSgGlgFLgPBVQb1TPU001llJAKaAUUAooBZQCSgGlwJNQQAHgJ6Hqt3hM/kOEsbQvfPB5/Knv/3MIxxO0hLGmid7QYVqORAZbnicuSNtk5GwvzsrJdIYoCLFYLVHQdSgdoIRjA0hriwJNHEvsc1+3sOkgdZy3gBGBJclUnsQClAPfwzxZIm0qGZ89wuRPjBumoxWaMbgbCZ+rGlmayvMRULmeL07e0/mCmb9wd/cwvrQvva+Ev+BxmybyIh3GNiz4oxHKtkW8WmFzeAKta1HFG1y6coBHd95Etlrhyq3r4nwuihLLk1OU1dCFajsuitUaTZEDxgDKCWObthKnpQBx2xUgirZGT6cve2N1Qx7PE6Nr2j4DvNSIrku6ZyXpOk3FMU1wR/c0gZtEKhPw5aXMD52lhHGG1qNIM4SjUKBklmfizm3Y95um8Hd2BADniwXaLBOtqX0YhUg3McJxBHc2w+xgB8evvIpyOcRvE+QSEA8u0VpAJc/RCyMYtiMbBOgupcObXcDBdIQ8K2SdeGEA3XZQrdeoNxvUTYNoMsbRg4fiKg9DX5zRh4dH0mdMoEz39HR/F5bvIppOMNnaxjpOYe4f4PpLL0D3POkuTtk1PB6J83dVV0jaFmnf41Fe4LAsxdWcMd67bmAwrphroO/gdT0sdvV2LcYa4LITWABxB7Nv5Tw4dzJ/hMd5gS7PWWI8gP66ERjccw20BMC56CJOX8sWRyzdv1xzfd/JOC1ht2kJ+CUuJWitikzc6JphDi5wmVv2A9Olq59Fo7Nrd+gavvbMTZRphuXREba3t7BaLBHYOi7PZhj5gfQGMyadx0KH73BNMPW6le5q17LRtg08zxNnMV3YnCM6jmuJ+tZQJZnMN6E7ob7MP+f9cac3NynYFpqelzkd/3zY8DEG1wRv/B8Iwnn+3Hcc3LhyGbuzqdw/iRN89gtflLXN6+8XfvGT+M3PvKJioL/Fr/8X7OnV52oXbELV6SgFlAJKAaWAUkApoBS4KAqoN6oXZSbVeSgFlAJKAaWAUkApoBS4uAooAHwB5zZwbbz0gefx/T/0g3DHY3Hl0glIUNTrunTKssuWAJEuYbr9CIboYp3NtnDz0lUs0hgPlwuJgKbjkgCYfbj8o+t0txqDw9IwxT1MGEYwmW02EpcsccXsx3UsrKtM4orZ95vGsUTq8ng4Vl2yj7aVyFq6G9lpSuDoEDay0zcb+knZy+vu7WP71k0BXIzXZc9uWTMqupKeWQJjft3kmQC1armW3txyvZaOV8bf0m2rGUDfahKJzajeqmRwtAZnHKHKc9SrNTSdEdaMJ3aQJgsYjiPwkzHNvG9XN9Jd3BPY0tnKDlnCdepKeNa0co4EctLJSnC3SdCkCQz29DIuuGescycQkVpRM4NAvB8c14zdTZZLeJ4rQI4gjhrXcYJwZxs6Nd9s0CSpzAljmGksLpIU49kU/u6OaKvlBR7dflXcn5xLupAZf83nI9jkhNiuJ+cWBIE4xQmUp9tb6AkvCZ99ahvAG40k6jtbLXHy4B729vfECUvQuDqdI0sz9ATglj1sHmgauIEnndPj3R1ce+oW0rJCqut4+uVvhzUaoegaLOMY4WSKRgPejBMkmobjqsBxWWJN53IPFIxwJuAl+GT/rgZYPWD3HfyuRcif0+nbEAIT6DYwKjqsm8GRzqDxspIOXB4XndNtXkiEOft1A88TYN1UjMjOYOjG0Id75uLlHPJndMQSwPJ+XJfc5LBaLgWg8hrivE9nE9G+LmrBqDrYNdxivljK+rny1A3ZGHD/tdexNR1B45KpC9zY3UXkunAI4xllLufei2ObGmSMCyf0NofI6rZpZa65ZvKiQBiEbzmGGWfdMvLZtpCzs1nT5Lw5pvRU0+WsaxIdzfXDuR6c7JqcI695xk+bpiGd1L7nYnc6xf72NsLIF9B9+7XX8eDRMWzHxOe+/GX8zN//JOohrVrdlALnoYD6XO08VFRjKAWUAkoBpYBSQCmgFFAKnLsC6o3quUuqBlQKKAWUAkoBpYBSQCmgFDhnBRQAPmdBv5XDifPXs/HSS+/Dn/7o92G0tYOSTlO6T+mCpLPUduBFEWo6U31XHIqDe9YQBypjiCeTCXTLRFoUAlglfpZgSGKI6fil+9GBZegCMBl33FeVwN+cQLKsBPKSGjUde3lbeQ5G48ZxIkCM8c8CZNshdpoOUkZBSww0XZ4W3bAmYrpNCawY87uzi/G1KyiyDF4UCsiez+cSHeyPJ7DpxiU0rirE8zlquomLHMnxiYA7OikNgbSmANvx/p7E+9ZFJZDZ8D1UhHrHp7D8AG1NMKyjt3Tp+dVdui1NcY7S2UsbtBaN0AfBW85Jgw7nooBBR6nvwrIsgazsmUWaSeQzwZ/ozsjhqhYwa1oWDMZz07FK16mAuhZg/LT08DI6Wh8AZVlhtL0tkI5wm25Wgjw6TRkDnK6WMpc3X34Zm/kci9dfR7ZYiRuaGjRtLZp3VS0QUaZK1zHamgkm5fF57Fh27GFtEJ9qPcLxFOP9fURb2wJAD1+7DXLIdLXC4vAIOfWmw5maMVY6DGXeqIEbejJHz730Eoq+x6IscfD0cwjGY2zKHCnXWBBI7PPDssSjqsJxU2HFddU0ApnZ4WvTVcu1oAEe45cJgdsB/hICB9SvqmGws5nrJs/QEpqerVPZCEHHatuhTTPUZS6udl07c6f33LTgCFDlHHCOpA+b8y3xyQPk39raQlUW0hfNayJJNtwPIC7hsizhh4FAfXbsErhulmv4dDvXlVwDXhBg9/o1xIsFzHZw+DLceXcUwuPaDCM4nifXrqyRM0dxUVYyZ3TeE+QT0kajSDTmJoHh/pVEcrN/uqabvYdcE9wowXNhp6/EVxP+tq08ju5hOoUZe801wA0IAoEfg/OmFUi+t72FndkMEd3epon1eonf/fyXEQQeHh0f4m/+Fz+PVUrorW5KgXNRQH2udi4yqkGUAkoBpYBSQCmgFFAKKAXOWwH1RvW8FVXjKQWUAkoBpYBSQCmgFFAKnLcCCgCft6LfwvECz8YHP/A+/Jnv+zMY7ewjPYvOpeuXNzpP6WLVHVdAqRuFAoIIsAiADMuG7brioqVbuGJM7pkDkRSSjlSHfaehD9dxxbVL4EcAzP9ImhhbnCeJgErD0JDkKYp2gFYC3QgUNQ2eZQvoYrzxerPBOk4k/pkuRQLQLEklIpdAVpy3jg2LncVRiLKs4E9HEjfMx3amKXHWcoyWJa7l9cOHKDdrgd7x0TGaNB9cupYpsblGFMLb3kIRpxLpy35a3XVQJQnie/dhRyFMxkxbphwz9aKxt2oagbUEwZ1ro49CdHRRkwZ3HXQ6T8tKYokdAjX2z1J7iQIGOkJvwnDLFChM96nG6F7HHWK1CfsI8ZpO+pDZT0tnMcFxVxUC8+jO9cNQ7s84ZnbW0qxMIu2ORqiSWHqSr73/eaxP5ljeuSPPyw5cuqc5rwR/Eg98BvsIRh3Cyr5FNBqLm9j1PJkHgYtNDS8MEWxtY+f6dWzPtqFVNTbLU7z6+c+jkOjuBhtGaPctHC8QaF5kOUazKab7exLR/d6XX4YeRngUx5heuYJoPMaDszlsfBeZrmPVNHhYlZgzGrrtsD6DuSO6xPtOYrStvod/5v71+g4BO4HbDn5ZoEu4yQByvmDHMWOeCdMJSM9c7BLRTPhZlmjyHH1VQCMw5vh0ezPKmZHfjOU2TInspgZt20kU987+vmxOECe7AN6VRIqPJuPhOsgypNnQbSzAVaBsJWCV0JbRy04UIphOkDw6hOf5qNkb7DkY2TYC25UOYbrreQ2KA5gp1oxhp2tbXPl0iutwPReu7cjmhjheC3Bum07WPh3TvD8dwOx85trj8VCax85/jm0YpgBgXvdcFLJZhA5uXrcExHQLaxomUYS9vW15DZiNx1gu5/idz/6+rMuyKvBf/b1P4JU3j76Fr4LqqS+YAupztQs2oep0lAJKAaWAUkApoBRQClwUBdQb1Ysyk+o8lAJKAaWAUkApoBRQClxcBRQAviBz67o2vuNDL+JHP/aDGE13cP/4FK100g7uX4IqEPwSStqOACgrCMXhx9hfQkb22BJ80Z1KtyNhIftNpfu0H2KfPc9BFPgSCUugRRdg6LriFuZzEBYxGpfQSrOHeOSszAW80f1IV6RJ6EhAzNjbqsRqvcJyuUJT0cs7AGI6VQkxGUurOTZs3xdgJ82kdCv7/gBGSWUJtk1CbDqTbcTLBeavv4Yqy+EEocDTYrGE5rpwJxPp77VmM1jjEco4RZPlMF0H9jgSV3L85n2BY/buLkzPQVs2aPoe5WYDjfDYdaR/uHcddPw7Y3+pMala24A42K4qmE0n8JH/MCRYo/tSM/XhuRxH9GMEMcE8O5nbskBfVNJrTFrMaGqJKKYTlT20eTZowO5bx5F5ootVoozbRr73xmOki7notHfjBo7uvomOEdHs/qUb9gwmEjxzTiweFyN/TXtYAwSadKJeOhg6o8+6YAmjObf+eIzpwQF29i9hd29fHNaf/z8+jeOH9yVOnO7tuh7WzeDorgWKTvb3UZYN9m/dwvTaNSR1ja2DyxhvbePrx0eoueFgPEJuGVjWDTZdi2XboGp7ua9ZVxi1LdyuhdcR9rIHuIPd9/D486oWZzBjn9mJTMLJvuk+y9HXlXQCE8YT8HY948ZN2WxAMEufa8fe3LoeXN+ErAI0a1lXk/FYIs5bziWvpx6w2IVcl/C8QJzP8Wot18+VmzeQxxs8fPMe8qKU6GkC48du26FiV5M5J1zdvXEd6fExfNeVzROMdt4KfISWLY5hOogZjT5AYLrDDfnKCG+uJ84JI565MYN7AOjA5/Vay7lyGWnSq1xRF+nyZuT3/zPP3PjBHmjGfnPsIQJ6gL28Bvjf4zVgGgYCz8V0OsbWJMLe9i7SNMaXX/kGjk7mssHhV/7x/45Pffozw3WqbkqBt6+A+lzt7WuoRlAKKAWUAkoBpYBSQCmgFHgCCqg3qk9AVDWkUkApoBRQCigFlAJKAaXAuSqgAPC5yvmtGYyRzC98+/P4sY/9MG5cu4Gj0yVO2bVLQMTeUw3S+dvbBJd0+dnSyUo42hoawjAS8MqY3KHnVCyoAvK6uhUXI+Evf0fIO5tNka3XqNIMke/BMS3kJSNmGVeswbQMuFEAb28b7mgMHkTZDPHOdFkSJjKWl7C1rgpxN9IBnNAFLBHSJVxCabpsAZi+B38yxubkFPF8AZs9tX4gcLszCVWJlOlwduS4l/fuY3nnDYFjXjSC5fnINmt0uo7J9esoshjWaALT95Gdnoo7lg5iezYW92exXIuD2dzZEujXlzUqgu0shRVFEm/cM9rZsgTWEpZRP8JTnf29hJN5KaDbJnA/c1EyRpjA3SYADgKJtiaAFCAchhIzzHMniKVbWiBwXqDLS7RViTZJWRQ7dAVzbMeFxjHZY8zOWvYY+x7qLEWZF9i9eRPHd+6QZEpsd3xyKuMSAvYtYWcjMd7iRtbNwcNNt3PXY+/KJYTjEaqyRBYnAtfpJOVasMMAs/197F65ikv7l/DZ3/o0Du++LqCSGwg2i1OJQR7SpYdjiiZTtPz7ZAJ3exvBdAY/HMG0HRzlGVLfQTOdoTQMrNoGGTttuWmA66WqENUVgqaGX9fwylL0JdQ1NIgj2OZzUSO6eZtaXK48nzJO0GSZxEcL6OY67umibWA6rricm6am2Ve6brkWqC8j0hlLzrhvXg+2acNxHenmLbihQBzlg0s2iVNZf9FkjEvXr+LNb9zG4uQUPWO5CWEldpwzNuhLBzkBObUKtqbwfU+gfV02cGwLsyjANl29PD7HEQc2T4bAmNc0Hek8N7rEqTmvIQH3XQuLEdQFXd5DdzAhPsEvdZQx2DVNFzDhPjcmMEa8LGUcmS1+pRhnxyo9weLwh0RKu66D8SiE71rYmW4hHIW488ZdfOmV2zBNDV/7+uv42V/8VcTSfaxuSoG3rYD6XO1tS6gGUAooBZQCSgGlgFJAKaAUeBIKqDeqT0JVNaZSQCmgFFAKKAWUAkoBpcB5KqAA8Hmq+S0Yi2Dvj33HC/jBv/gD2N3Zw8lyg7yqBRIRxjKGly5aumTpWqW7j65G9nmCsa+WIUCqIyA6i8mVrlPGNTN2tmkxmkwGEEpXIXtNg1B+9vD11wT6aC2Nr61EzNLp6o0CTK9cgre/A38UwdSG6OisKuFaDswO0pkqIJj9tZomXcN0UW5WS4kdLhhrbNvoDTpSNYSjCMcPHmL18CFs14M5mUKzTegOI59p9ewFnmbzBfLFEvl8IbDTYa+spiOaTZCuN/AvHwhUdiZTGTc5OhRXrDMawSJ09od4bAFhjO7NSzRpJsdHdyR7jOG64koWby/1ZU8sATT1IUDvGf+swaWudQPUrcA2AjnaMume5rHzeege1j0XOsc0zEFz3o3wER3asoJe1ujZ3Uu3b8moYgJcxvYa4mSlM7Mpc4mvpguXtzLeYHxwCdlyAZS19P8mhIx0pfIJ6HJtanG20gXMaGOBv20n64FgdPvSPpL1WlzHEq1NV7cGgfPeZIzR9o44gRdHR1ifHItjtNhsMD98iKbtEI5GMBgp7thyTuyj7hhZPJ6IE1sitk0LtWMjj0IUYYBW15F0LTLGhleNQF1DAHANm4CTHcBpDiyXogNdz3TTGpounbx1QdjbQH/sXD7r+bUZcc77CjCtBJBzrTKCWk6qa2ByvTWdOH5Plgvplub8ESVzfN7NsV1Zr0mSCgxNJfq6F/2mW1NE4xFefeUbct0Q4Ev8N9fMsFQEiFNn2TTQUUsPs4M9PHrjrmhEJ/8kDHFpFMB3XHF6877WmeObSyMXYCs+evldkaWy7gTm68OxEVxzPM4v13vB789enziPBNLsMuY1y9uwNs/SAowB+srRnsW7S3c217TrIAoD+K6N0PWwe7CPxWKJ3/7dzyAIXSSbGP/1x/97fP3Nk2/Bq6F6yguogPpc7QJOqjolpYBSQCmgFFAKKAWUAhdBAfVG9SLMojoHpYBSQCmgFFAKKAWUAhdbAQWA38Xza1kGPvzHXsJP/MSPIQzHeHg8Ry5OP0JeQwCjoEfdhO56An/pBiTUYbQsIac4f9mNyq5fdtiCHaWtgEI6IQl89y9fQh6n8nut69HrJm695zk0mw3euHsHfTWAwSwvYVgGLN9FeHkPo8v78HwXrmVjx/ZRso+3rmCfPW9kuwgtB55mwug1cQJnRYaTdI0781Ns6lIAVRqnsEwLJ/fvIV+tYHsB/P096bIl4OY5EbgVdCUvlijo9iU0JSAzTazmc7z4p74Hr37hS3D3dsV1GuzvoWl75PNTcdfa09ngJGbnb+Cj9z2BiF1ZoSvpqKyhi526gxEGQ4TvmW50ZdI0zZhlwkc6pR3bhuc6AvkYwzvAeMjvCNsfw3Sd/cEcy7KhWdYAhXVNYDYdt+xZNvsejmGi2sQSmd3RfSp9tYNrm2Cu13o0aQJTHKdDlyuhYUPXMON/6QotMqSL5eDyFug3OEjZ4SzR0nTUCvzTMdmawvZclIw3jmOBmIStfMGYbm8j2toSeE0Xre35yNdrrA4PYTumgFj2yXId0s3s+A7STYJ4vUHddLCjEXTfg2bZcGdb0CYTNKMIDdesZUlUeJ0k0JoaZlnA4JrRNNicTzqkqwZGXaPLc4ltNhx2MhviSGe8c9fUogsjkhvOX9uI+9chjLYZ5cx4cerbwPGGvt/BUduK4z2MAiyWq8E5T2DNiPEzjfi9wFdGoHMO6Pw2TBR5IVHMBKvJOh7WBt3gGuO1CWt7iTXnz6gh17NtOeBuADqk6XLmhgjeLwoC7E/GOJiOJRqaLly6iAnY264Xdy+d+NLxy70CeSEbBDgwveg8LokNl77fYUNA0dRyLFwb3KzB8fiV9xHwzz+ClCHO5aETeOj15v9ZxtBhTXfw9myCSRiAUN31fXhBiC9/9WtYLOfwHQv/4//8a/jl//V3JUZb3ZQCb1MB9bna2xRQPVwpoBRQCigFlAJKAaWAUuDJKKDeqD4ZXdWoSgGlgFJAKaAUUAooBZQC56eA+oj+/LT8po6kGcCf/Mi34y//5Z9C3Wh4eHwiwFOA4pmDlSCH0FccwPIHAmVs34Xn+6gYU2zo0rUrKEkAkiZgLE+zM+hn4erNa4gXS7TVAJHKssbOwT72Lx3g8MEDLI+OBSAlcSzu4r1rV2DNIhRdI/2rBKEEUklBYKuLmzcMQgS+h61whMujGTzLRt3VAkB5n3v5Bvc2C8TrFDp0bOI17r/6GtJ4AzsYIdrexuniBB2B0GROXQAAIABJREFUNd2rWY4m3gCMaaYTlV2+6xiW72FzssBLf/K7cff2a2gNC0YQwN3Zlg7gYrVCn+cId3Ykzrm1TBSug4qQmhHadDVnOVtioTWDQ1YPCOUMgY86Y7EJ584cwEbXi5aDudeAZbsCWCtqQdcte1zPnJUS0UunMaOubQc6I6zPeo1LcVwPva2ObglsY5QxgT6joJt1Io7jOo7F/clYabp89TPoRyBKZ2qfDa5hOnMNQ0M6X6HJM4kzthwbLbuFeQ6yD6ARmEcQP51NURWFRGHH1FXT4DnDedMpywhrwzLl2Gc7+zLO/OF9uLaFDdcBNHEM04nO5+ELDee1bXuJ0Ibnwd2awZ9uoSYA912JIyfYbNcJavYt1yWMuhQQSc2srpd4bY5NJzbPlVsYqDWjtPPNGjV7lLnU6QrXdAGXdPHSpS0R3Ry/bcWxO8DNXq6FvUuXcPjoEcosE3BcVBUa9gGLK9cFu3IZgy0RyoTlnGfOL3/OmG9dF70IeTmnnuuiLHKJRufzsreZcdq88XHs9zUsbiJopKOXrtrNei3Xl+d52JuM8dTeNnzXkWPm+Iyk5vXB7/l3Or/pzJc+YLq+OT41Obs/4S5vXEONdP8SDw/7Bnifx9HPj/9HQLqG6UA/cwLLsRJg81WBc8A/PHbfx/WD3cER7TDee4z1Zo2vffVrCHwbX/zK1/C3f/6XcThP33Idf1NfHNWTXSQF1OdqF2k21bkoBZQCSgGlgFJAKaAUuEAKqDeqF2gy1akoBZQCSgGlgFJAKaAUuKAKKAD8bpxYHXj5O96Hf//f/reQpiXuHy3BINcw9AVUEWAN8cKMTx5uBKViBrYYPawLSBNH7z/T8Sn3owtU16XnlODWdT1cu3kdxw8eiYOTsEwiZC0bjQY8/8EX8cYrt1EkKVbLpYx/+eYVXH3mWdx/dB9v3rkjQJkdpALNHBuGY2M0Gosjk1HT4yBAGPhI8xzeZILRdCJdxadJjDQr5LirPMe9N97AZpNgd3cb8/UGWcNYZh1lmqNeb6DlBcYEZmWB5XyBVjfEWZluYjz3gRcwX66RNy38g31oYQBvd0fAJWOo3SiCQShumsjosqT7lyCMwJGAnN25ZSUgjI5OcUsTKorAvYAyveulj5bw8XHva9d0Am1NiUHuxbHM22Pdh7hpfehntixodMFCR0Z4WlfQ6yF+2TFNsNGZ8I5wu16uoBHQ5gWaTQzbdYcuX4I+uoINwj4NSBO0RY5G/pTyO4JNOQweK6O2ZeLZ/dvBC4LB5WzqZ3C4QV2xz1dDGI3O4ov1IU7ZsbF1+RKyLBeAzBhqQmC6a6PxBHVVC1CkW9oNI2i2A9sPpF+3FwC8JefOjQUE74zf7giI5wugKoC2Fkcrj5HdztSb3bWySaEeQDohKEE0z6Eqc3FO130nLuuGMc/sHRYXbC/9y+zeFeAtrm1NgK1l24iiCOvV6i3Ha1kV8jycXj6HwHSNLmIfgR+II5zXCPuBx6ORzDfv7HouPvTyd+Lalev4J5/6ZXzt9tfleiSE5fM+dl0PUNnE/v4eXn/jDfh+gKLI5T6j0QiXZ1vYGfmYhHTY+hJ7vlquUeTZ4AgmiBanbwuTkJvnduYsZ4ezgG66jc/cvXVHt+/jjQmmOJQJgLm26PgXZzC7odlRzL5nxlrTIc51LVHTQ5cx708n+P72DI5lSsw3N3TQqf/qq7cFwOt9g4//wi/jn/z2l0CPtLopBd6GAupztbchnnqoUkApoBRQCigFlAJKAaXAk1NAvVF9ctqqkZUCSgGlgFJAKaAUUAooBc5HAQWAz0fHb9ooTH39wIfej7/+1/5dnJ6s8ertN9FZFgzHhevTVci42SG6lgCYoJGwh85NQijCLEJEOiZ1zYDGDl8CYQIjRsI2jYAp/mOGgC0YT7CzvYXTh4/ExcvO1Af378t9urrDsy++F5bvY3kyR7xaDc+HBoZn44XnX8Tvf/VLOH70UGBZAx1m6A89qHQwOjaCKJS+WXbFwrJhRREC30fPSOmmRiM9sDU2p6d4+OA+TNfFZDbD4fExWrpM6aDcxGjzAoHjoF+v0eY5mqZGrxuoy0qgVDSboWZPsGlh9OzTEkFshOEQic0+1DCEbrsoux5l16IirCMoJCCni7KqYRHIstuVIFgg7hAJzU5dgmBdnJXsdh2imRk3zLEJjTu6ixnFTDhHfekm5diEv9SeTksBwCY6w0DGSGKO3fZwmxYG44VJ4XgOdO1uYuh5PoDFNIVWUw3G+PZAnsNybWgiYirft+wIZkQy4a5lDvBQzoMxxQa6qhRHbTgeSyQ2nb+cbwJLRiiXVS3wn+CekJbjExhneQrLsOCww7cosZ6fCDCk89dzPfSWCYtRx4YJK/CHOfaDIbr7rBeXYJUR3JbnIT09Rn9ygr7IxdnseT7aMuGCRVtxBQ3wWTctAd6EkQSkSZygrnJkaSYaeEEkUDzfxAJWTbp0DV3csjx+PpYwuSwLgbucQ45Fp65EQ9uWbB4QV2zTSTy0uJ8NE+F4hL1LB6i4LldLlHkJPwxkzD/x3d+L7/nwH0e8OcGv/+Zv4Dd+89dlvQ/XIDdkMG65QxiGsra4YYNrnKA8CCO4oQ/bNMXZTRfw1d0tWA47mX3Em0Q2M/DGbQLcXCBrk33H7Am2LAHa7P/l8XJsSQPQdekN5os9I74JiuWcxU3MuGfjrFdYl9eGx850avHYLUxYTn2ky5jg13YwHgUYT8bY3x96te/deR2ni1PMxiH+4S99Cv/gl34NWdV+014b1RNdSAXU52oXclrVSSkFlAJKAaWAUkApoBR49yug3qi+++dQnYFSQCmgFFAKKAWUAkqBi66AAsDvohlmtPFHvvtF/Ed/9a+gqQvcf/MEh6cLQLdhuHTWOm9Bn4HUEO8Ntj+6egk0CXSi6RirkwWss8hhx7XRVK1E1LJLl1BIOoI1HbP9A5h9Kz26hGumZWG9XktMbd9CQODu5cuIZmM8fPNNiWiuqhxxmeHDH/4e7Ozs4v/6wmewmi8R16VApGK9EbzsELpqOszARXTpEkzfg+k48rxl24qDtCpyjH0fb3zjNsajCKertTiY46qQOOGGTk06MZtW3J/laoXAc8Ttyn+QFXTHOg6qsobhuzAmU/g3rkEPAokibgldRxFM10PVAwn7ZwnHhO22AtEDkl66d6sSblGhTbNB264VJ7VFifszF7BorUkfLCODNZOdugYay5DOXIJUglPC3p5OSzpgGc1L1zbpPgGyYaA4i/EVWD5QOTiMTibEZ78x3c88zqpGt15LHy57m/k96PYsCkxmE9RJDK2qYHWt9PRyLHGHEvAy5piQk9C+rqS3WGKD2aFLBy3PzR4ilHncBIphNMZ4NhPIOGVsNoDjB/fFAbqJE1imLT24o+0Zjo+OEExmcINAxpW5lb5iHRb1P6PowWQqmxgYmZydPAKWa1RpDI96cA4w9BNLny/BsufDtm1Yli3QlWuR4JHO5jSJYVPbnrHLmgDK4qxPWc6N88i1InCbkJTOagi0JxA1TV3Oje5f27MlLrrvNOnVFWCqGfL8vN4c10OZ50iXa4m5DqMIH/vhH8X1y5eQZAl+74tfxGc+95m3wDvnnSCYTltuemAMN53GHJOAf/vyPuqswOmjR9KTfTCd4pmrl+B59lnPcCVua+mHZrS0OJMH+CvnQaB8tsGDYJvnyGMmnKWbl3+XGGk6v8+ipNt+cP0SGHPDAnUeuoY7iaaW7mcB39zIQKN4L93hdKRf2tuWv+8fHGBv7wDL42McHT1AVuT4rd/5DD7+D38V94/oqlY3pcAfWgH1udofWjr1QKWAUkApoBRQCigFlAJKgSepgHqj+iTVVWMrBZQCSgGlgFJAKaAUUAqchwIKAJ+Hit+EMWxLx0c+8hL+6l/59wQOvfnmPaw3JRZJMvTM2jZ0xxHYSTDJjlOBP/83e28eY2l2WPedb1/eXlvv080eDjmiSEnRQtFSIsAw4Q12nEhyLCuSEEDIwsCWAQcInACRkfyRxI4cJQhix5AUC3ZsAzYiOIvgAIEgWLGUWLIoUqRESiRnOJyZ3qrq7d++BefcV0P/Rw+JIbun7xsUqurVe9+737n3q6l+v3vOEWRj+W8vuEsgrEhXOkoJjT1fkb193arf1sTp9jiZzeR2PLl7F5cP3sSbr35Jjls6H3cHkEiHJAHlzdu3BQAJ4/bZBpfLJ3JWjudH+Nbv/V6syxyPX38dD954E9EoRdfydUKNg1Tp6O5tTK+dyR0rSNo0ciTSianYYvYL05XatqjLWrHQdPg2TY26roAsQ7dcGShbFPAxYDLm63TYXi4Vf+32QHQ0Q3R6hvj2LbhxYhy486k6gS/bFku6hTvTlUoo6DkuYgyICM/YO0vQRvdtUTKHGUNZCfaG/QCf3cCEq4S0DhCOEoymEzSE0E2LlhHBQYBW3bPAwIhm10PPKG1+PoB66tERktKxTcfqVWT0YY3Raey3jJ/u4QEICZS3azl2G7pC11sMq60g3mQ6Rkinbl5g/6XXkIwnWhvUtGV3ML9mtDLPi33HHEXVyMrM6F9C5rZu1BOdpCP1R8dpKud2nZd6/M3797FZrrDbruD07GPu4MUJ0tkMLjqURYUoTZGXpVzVQRSrl5nx0T5d65OJNgXQ/ZtvNiguz1E8eoh6udTrs7uXDtY0jbVedru94LncxdSb4JPdxnkmQNxWuTYQNL2DNBnB9ei87gVbCUvpkCXo5Npqanb8qvgacRjJhctOXnX6amm6iLh5oG5M7DKPSz2CUMCWIJibJnjOctS7HsbjEf7M9/9psH/7zYsLfPIzvwPH85HtdqiKHNl2o9dj/PkxI7AHaBxB4Kuj+eKNR5hMxsjzDNM0wUt3b2M+Huva4jwRSNdlg916o00H/J6dzLwR/vKD1z315vkELnt9ed0fnMJK/qYLeRDUZqwzH8/jyGCuyGumCPDnnVzonB+uJ45RmsN8PY0THJ3MkKYT3HnhrjrAP/nJT2K5XqKuSvzD/+2X8Cu/8bt6bXuzCnyVCtj31b5K4ezTrAJWAauAVcAqYBWwClgF3lkF7B+q76y+9uhWAauAVcAqYBWwClgFrAJfuwIWAH/tGr7jR4giH9/zPd+On/jz/y6GrsVmtcN2vcNyVwrGEaqB0CoI5Dylm49Ax4CuXq49fk/3aOj5gpzpyZGALqNk1aHLOGBCYjos6ZQVeHTw3m/5EB6++kVcvPEQ7TDg+u1bclry9uT8CW7dunXoFjVRso8vHuBydY6uYQx0ivHJKd7z7d+GPNvh4uFjFFlhulMJGAcHN156CTff84LGNHgu9uzszQuM0xT7/d44E4MQl5sNdmWGLGPfrOlyZYdpW5Xolkv055eKVWbErp/n8KoM4eJY3cR0ORLcndy5A2e+QHjrJtLxGLUf4Nx1cN532BKS9b3cueyMpdvWPwDgEd2i7D0mBI4jOYCHqpKeUVXDpxtTnmZzOQmWjUbqP6V7kk7X3vfQhSE6xujSaUknKg2pdHFyThwH9aEjmNCSNO7KNUw/sqkaPlyuhHAEwQDirkPUNIp5lmOanb8XK0SEw9MxAkLuqkL95DF8On3J2OnuXC7lJOWNYJFR1Yx65gPodBak9ANBS1JKP4jU96oYcddAbtUIB4Ecvo1itzu4oYllZvz07uIhEs/BtdMTfKkYUDJGOw4xms8VA83o8CCKsDhaYLtaGah/eYHzz34Gbt2iKHZgVy5PnmPTmpQD1ZfzlBsGdFfbsqxZGwIqQuC2RzMAoR/LHcy4Y7qXwwMEjuNQvcbcpCA3tuejrEokSUwDttY9ITLllpObUH8YTGR0WQpqz44W6nYu2Tt9doo9NxoQfnsB0jRRj+9qtdIadcMQyXik5/DYWZEj5n1BgGKXKV58t1mZeG7HwWiUalyMwL5/5xauHS8QsBua66XvFRlNtzfhs2Kqg0COaEJqwlx1TXMtc0MAN4Iw9plzXnPTBLckcHmZaGg+lo5kfhiHM92//M3A1cwob/M7QQDcM5HVdEsrfpsu5ZNjLGYT3Lx9F3Bd/O5nPosvvvoK93HgF/6PX8L//Ssfl6Pe3qwCX6UC9n21r1I4+zSrgFXAKmAVsApYBawCVoF3VgH7h+o7q689ulXAKmAVsApYBawCVgGrwNeugH1n/mvX8B07Av9BESYBPvzd34Yf/3d+GOM0wvL8AlXR4slyi9F0rq5VOgAZq0sAIweq/HvG6cebYmfpvlSMK3tnPUTTKa1+6BmrW9fYr7eoilIRz1EU6rlBlOCD3/FtePTKq3jt868KUt5730vomkpgNc9zxe2OxiPE6QhlvsfDJ2+grEvUVY1oMkU0myIejXH7fS/i4nKFJw+fGJei52Jx+yaOr91A6zDFOkRBuFbXSONYMG3LqGU4yOsGWVmgbSrsi8JE2dYG9tV5DqzW6B89Nh2rBOFVAb/MEI6nKNl/27Q65xe/+8NY7nP485k6aDdhgBV7Yn0POd3FbSe3a0yg5rkIByClvkPPQl4QL/M1CFWHpoFb1QjZmUy4XtWmD9hz9RhSXzpCHcYqBy6cKEBPlykjel0XDcEaH+cF6BkDrX5YB9UwoO4HOUgJjTlHneeDPbkGMruCvy7HdOhp9gntGfdb5ILTTVHC2e0Fzj0H8OhU7ht0263OI/JclJeXOg4d1AKHhIQEtL4vMDy0lebJ9QIEcax4aLpxCWkJB+NRijBNdY4DekUF77db5IycdhijXKNrCoTpBL0X6LGcm9F0AT+J4LKDNyKc7RRVvXr0CKHv4fK111BdXiJbXcLpGvh+gCiMdPw8378Vc3zlWiUVJWTl8ufablu6WyHXKZ3x47GJMicoJgDnzzjHRZUbGBpGxvnOs3Kv9KDSZv7oHJ7NZggDgs9eTl6uezm5GY0c8NpzdB3k+73GQKdwq8hlA0wJxAVp0xSL42PMjuaoiwJDUWK/2cpBzbVDF3PgB3o9OrPpor1/+ybOFlOkikZXlrMc9HmWmajqg9t3Pp8LZPPKJ6RnjDuvIbp4a7qdm+YQGW3gsI7lEnSToDuoW4Lz1jiKfcJd9iFzZv+Fm/qC6Y1nMjo/u5iOUnWEn127jrOzU7z+5pv4+Cc+gSQK8P/9+sfxD//3X8aTpekttjerwFehgH1f7asQzT7FKmAVsApYBawCVgGrgFXgnVfA/qH6zmtsX8EqYBWwClgFrAJWAauAVeBrU8AC4K9Nv3f02WkS4CMf+RB+6Id/ENdOTrBfb7C6XGO1KeDGKdLRyMTTBr7cvAROhFa0ZnJiBXquTKOENoGHcDwyjmF11fqo8j1W5xfIt5liaQmNCLAYsTs7PcOtezfx+5/4bSzPl4Af4Oz2TSymE5w/eSInqKKR4xDz4yM8evM1PHj4utySjJ2NZzNBaUKk+bWbmNy6iYvNGm1RIZlOcHbvNnw/Qu242BP+ypHqYJQkqJtGzlm6PIu6QV4VglqXq5WAHXtcCf6KPIez2cB5+FCxyPBDDFUJj92qrot4PEa2WiM5PsbZy+9H3rRw4wh512NHaEn4O/Tq/wXjrw/uX4LTsO0QUUlG6xIO87mE1YSDBGdVhSAv4alXlTHRUP8tz5kuVY89yYwoZg9w6GPw6QB2FQtN4NuIvbnoGfdM5yYcQfaS8byHntY+8NDQ8ep4cB1GM7tyJqsb+MpxTLdr12HcNQBdnlkOpyjkoiWejQ8O4ZZx4T1BNlCvl3KYEvz23SC4K/dr7+jrvq00Hnb60kuqdUFgyMhrwsw4kXuXQJVuWoJkwmOCeYJJrsOub5HMZnId8/HUhA5qxpVz/TGunL3AGHpsn5xjMkow5BlWb7yBbL9HX+aK4g7DWJHNWbaXq/0qoplOVEU5N40crnx9ng81YlAxget8NtE1oPHzPFhxLDBaKSIZjCLXOua8sv6Yvbm8rNkHzM0QsXqBGT/O3mT+jBsc6Cqm03hwfVy/fl19x3ws1y2hL49JhzOd5hzTdDHD0cmxuoJ3F0usHz9GGsV63JM3H+gcuJ7pMOYGDLqR6fa/dnyE60cLgVZu4CCk5WNdxxdw5o3u+YDuf/ZZM0KcDl5GO3M6uaGgafR7QikAB4ewYqAxCOSq5/jw+4LH500x0ITIh00PhMo6oLix+R3DeYiSEIvpDKcnp7j7wm3kZYVPfOrTyHZr+C7wd/7BL+KXf/UTaFobBP2O/s/i3Xtw+77au3du7ZlZBawCVgGrgFXAKmAVeKYVsH+oPtPTZwdvFbAKWAWsAlYBq4BV4LlQwALgp3SakyTEd3/4Q/iRH/kBHC/myHaZoOflcoPlpsTx6RlKwSYTh6uJFBg0ScHCO6w3JfChI5BAyPcEZaPRSHCpq2osHz9BXZZyAao7lb2ocvj5uPnCPUwXKb7wmd9HUxtINJ1NcXp2onjmuqwQJTGmx8cCoJ/7nU+ibEoBKLkq2fMaJ+gcF8HiGMFiBp/xx/2A6dmJIHCUJNgVJTaMVTYnIfcxxz2dTFDUFTI6UulixoCL9VoAzB+AMsuRZ3tgn8E9P4fLPlYCLTpC93vQGUvgTTfy8Yv3kZycykHsJbGAczU4KFwHDUFXEKILPPX0EuB5jA1m1C2jcvl11yLsetP1y97dKIBD7bMCKEoBQsYQE8KFcQw3juFPx4rNJlmUO5lOXkJS10XtOoK+xMZ0QLeHPmSqXxJS6meQE9hhjytdwhzLAfITHBLIUheeZ9wDQdfCZ/Qv+2g5j4SyZYM4z+Dw+6ZFgB5uU8MpS3Of4n09dG2DrqkFQQlJuXkgThJ06gg2ALVvzNrgWqJTlc5X/lfl2VvOXB6Lcc2E964fYH52ijCK0fYDSrq4CRt9X47xYp9hNJ8iZ68vj1sW8NoG5XatddDmezQtwSjd3qYLmq/LOeG583s6iLlBoGo6RIEPxjsn7D3uHUVNT8cTnRfhrdkWAXXfNm2Nmq5pOeYdc30IeRP8skfXk/N4OpujYLx2VeraIPgvy0zdw3lRYRhc3Lv/Hnzxc1+AJ7fwAuvNGmfXr+P+yy9jtqCbt8ZmtdaappP3i5/7PPbcCNGa62QyHhuI3XbYrFdyYk/HY9y8dqpz8R3gaDqVM91ENvcaR8V12PfSx8Q593J9y+UvRzmBN0G1cfYK4hL+11+Ogeb3/WCubQJ1RkbzeQT9BrQfIqXpLD5cl+bYZk0TyM8mE9w4u4br18/0+l949RW89tprOD6a4f/6pX+Cv/8Lv4Tlhm5+e7MKvG0F7Ptqb1sy+wSrgFXAKmAVsApYBawCVoGvhwL2D9Wvh8r2NawCVgGrgFXAKmAVsApYBb4WBSwA/lrUe4eeS5fhN33gPfgPP/ajeN/9+4JHZZHT3IlP/96rWByfIAhCEjbF8xLImNhXV+BO/Z9y+BFnGeMeQVc4SRFOJoI0NaNsd3u5NQmAm8o4/wh8CKIIk1+4/yLqOseTNx+hazukdA+HIaI4xGQ2Q5nnmF+7puNevPElfOa3fhPRKBV0Uocpo2THEzhxii6KEE1GiKYThGmCdDLGaDzBNi9QsmP3EM9LCMVFSXconcBF22C53SiuWAB4tzNdxoygLSs8urhEt9sh2O6A3RYdwSZBVVWSdMntzL7Z5OQYo9s31UMrt2VZMQ0ZVeALAoMRuwS6dAFzAg69pUHbwVEn6oCobhEIPg9w4giIYwxVgzbPBT0dukx9H8lohGCcCggKAFMPFcoG6AmAPbp6DdBtCXvp+IWD/gCFCYDlEqYj9fC5Y/cq3d38YP8tXa6MNXYc+P2AGANCAm+CPDpC6xo++2EZU01AzqhsAlQ+pu8QM6q4rtDk+cHZegB9h3Oos0zuYa6tXo5eR9HJnFtOEOeJYJEglxC2bxu0pYliDrwQbhIjWczVwcv53O+2OJ1OBCkf7wvFEUsT18HmYomj02MsP/8FRU3X2w2SUYJyt1Mk+W6/05xxXgW+4SAKDgAcjgAw+6Q5jnEaYzJOBUjT2QI3rt3Ak0cPtLYFsbk5gfHbBO1lCVewl/nR5vwZccyxEQKzz9enA5rQtWkVa10UmdZ2EEaoKwNSOW+MUacj+Obde1iuV7h99y7uvfRerJdLdQIHrocHr7+OyydP0BBmO646iLmWeb3ydrQ4RlXm2FyudN7s9aX7+GQ2VQ/wJEnkvpXLfODzzBww5pnR6f3QI/B8xVYzCl4dzbyehl6PoeOZ95el6X7mefA5V4kBuma5EYTn03P1OepA5nEYI02XNdMBBP4F4Y1W49EId27exHiUaL6XyyVeefVV/Z740ptv4Gd+/h/h977w5gG/v0O/NO1h360K2PfV3q0za8/LKmAVsApYBawCVgGrwDOugP1D9RmfQDt8q4BVwCpgFbAKWAWsAs+BAhYAP4WTHMcB/o1/8w/jR3/4B9CUFfa7nWDN5abEg/M1bty4Jrcso3QJYwiCCJTovJXDUna+L7t/CXlOblyHO0rQEQZlBep9JrdfT/dkwc5eE/nLGyGbH0S49sId5LsttpdLwRuCTfYN83h37t2TO3N8tEBRF/ji7/w2Hr/+OqLJxERSH/pV/Sl7gOdyvTL+1k0STBZzuWR5rH1ZAJ4v0Cm2SAjluvpZGPjI6xq7IpdTkmPfVo1gK3t3nabBEwLg1RpBWWJYr9Dv6SZ14Aw9Orp9gxBhkiA6PsLk3l00XY/9ZidQ2xDehgcAfOWkphOUgLcbDHDk67StAGfYDwj6DkFnOlSdONZY2QdrAHZvHLlBqI5cxfAeIqF1oQnwuugCH5Vc2192/9YCvfw5UB2cwQXnCkDRD6jZtXvob+bYGSHdYhBYJBxnrPPYAWKthx4u4WzTwqcbuiyREgK3jRy+Medy6OGVtUAiCEUPnbMEneF4gpZ6VgVA8EpcqmhwOmUJRn0B1LquBU8ZlcwF15SlnMRJkiK5dk0RyCXhPVFiW+HFm2dYZjUerLdIU+rjKcZ4t1xqM8D55z6Hrm4ReuSbywdtAAAgAElEQVTxAXx2ELvOIRq5MO5kMko6niMTeUw4mxU14iRWpDWvHbqE+bwoTXXc9uDcNbBVK03rnI5eY7x2FE9Nl+wV1DTTZXqZO84356qtFXcteC2gfHDYcs5dV/HNo9lckH40Hiv+eTROpQkj1qss13WWF7nAapUXch4L/7IvmMck0K0qrSFeAxzfOIlx5/QY89EIcRQpHpobNziIPOca9xXzTGezx2h3xo8H7PE1sJznxZ8Re6s/WxHSdBDX5vfFW2jWOLrVYe2YrmBqTL3lmuba90P1G/Omn3NDSBji7OQY186OMRlNsFqt8YVXXkE3tBjNJvjrf/Pv4Z/86m+h7ez/bp7C/9087UOy76s97TNkx2cVsApYBawCVgGrgFXgOVXA/qH6nE68PW2rgFXAKmAVsApYBawCz5AC9h35p22yHODmC9fwsf/gR/GHvvd7cf7kMXa7HZzBxTprkIznGGBcf37gm6hgAprKwF/CHX5/Fd1K5240HePei/exl7twjZq9uXSfFiXashZwIjQi1ZR7GI46W2/cvYN8u0NVFgYqex7S6UTg+fT6Nb0+Iefy8hyf/o1/ZsBVHKt3l2Cw9zwkp8eYnJ5iu8sQJZHGm84XcMPARNJ6HnrG6rad4CL7Zek6Zbx1wq5eAuq2fqunNKsaZEWOrqxQ7LY6h+5iBa8q4bMneL/HQGhJCN0pRFmMM75xHZM7d3SckuCTr8sI3sBH43vGxcm1QMdv0womEmTzNhR0Ezcg9iQApuOWcciEaE4QytU70EEc+CZSWXQYgrPsvGUsNeEwYTHhIF+vprPWMcC3d1y0Aromjpo9wITBBSGl6yBjfDLB3eCgI1QWGGV3sLKl4av/GRjRwdoP6i0myGMkdEqgW1WI2Fd8iP6N+g5JU8MrKwFIwktGRjN6ueVaiExfr8tu5M0KqCuRV88PEISxICg3G3Bt8TxdzxcIlDOYTuQ4Vv8xF01dFnCbBjfP5gKFD9cZirKWLoSe+9VSc0m36+rBA4R0R1el+o4TurfDgEHGctiy77cqTVQyATGdtYwl3mxzjEexnuuyvFlOdlfwMhmP1GfLrlvjxO5Mx7EcrgZyKiqdeh7czTwXuoX5LeE+o5ApMB3AHAPhMoGr4DHxeE8RHK1/NwiQTqZy3o4nE2O/H3rFOtdlLUjMuSMI5mvQrXvVjsvNGHwNl87+KNQ1Kee17+HWyQLHBMppIsct4W3fdCiKHHEc69pnpDW4GYH91VGka8k4gM15EuDyuhfoZpdxZSLAG56T4xrnu8Q7bB4xmewGGjNCmn3AguK602w0YK+z52ourp+d4Oa1a+i6AZ/73OflSr525zr++s/+bfyfv/hPUZbGMW1vVoG3oYB9X+1tiGUfahWwClgFrAJWAauAVcAq8PVTwP6h+vXT2r6SVcAqYBWwClgFrAJWAavAV6eABcBfnW7v2LM838FHvu878Oc+9uO4Pl+oE3S72WO9K9DBw3d+53fJXef6jpytThjiycVSzklOJkFT23eCdYyHHXwPR7duII1j7Dcb9eZ2VSNo0+SlAC+BHl2c7JolMOLndD7D0fVTFDt28w5yFPI2ZhfpbCoHbe8Mci0+fPM1fP73PisAyN7UeDqFFwSKfB6fHMOLIsHexfExXr9cwY0idQE3ij4+xBzzuUmMscAhsK8K+HTlui5yOpT7TpBws89RVgWy9Qb5ZiNg212u1f8btRW8PEOX5egZ7RvR60ok6WJ87y7ixRx1ywjoQRoRHvI8BoIyzzFAmLCXEbn8GeNvux6MQw7orqQbmC5IxuuqKLczoDSK0PMY7P71DCAj8I3k4gxYqGwiuQmdXUegV45fQmcCOXb8EgATMtJpeoDAOTuZPQfFABR0bA4GEBO+MQpYzyEgPGwCiOEgGQZwpnifhx6TpsWI0dWEfl0HjzpSK8ZED706g3leQZ6jWa/ldOY/ZAkl6XQFoWe2R88+4TiFHyWoikIgVKTQd6UhHdN0hkdxLMBIOEgHbts2iJwBN46n2OwKVIMn13rDTmd+lIVeU47U7RauopbZ+5vDp5N2lBpXtWcALuOL2WHLtc31EEaBNkMEvo8w8NA2rTqctWZ9X7CUY9JaUpexOT4BMOEqx8rbIalbjzPfM165lw6EvFfR6l3XmDlWjDQPyEfTdeuZrt2hRzqZqHd6Mp2Zjm4HyLMMu+3edGMzsp3QlVHnBOGMWM4LM/Yw1LUj/QSBTZTz2WKC6/MZxkmqdUUXrjdwXwKBsif9+JocA8+LYDaKGAxuHM4G9BJqs+fXdP4yAlsx3HqMq2NwDgXC6RxWXDZjt03EPDm3QuUJ0w9g2PUYET1oLkZpjOPFAvPpVB3hy80W6WyM/+nn/jZ+8R//qgXA79j/Nd7VB7bvq72rp9eenFXAKmAVsApYBawCVoFnVwH7h+qzO3d25FYBq4BVwCpgFbAKWAWeFwUsAH6KZpqgaD5P8YM/+MfxZ//MDwh8PXl0jocPL7HPK5xcO8PNW7ewXK1w54Wb2GUFlrsM232m7k9OZlVXcj/KAey5GB0fIxmPkW3W6uwl0Gzp/Gs71Lsc6/VaQIquR7kkCf7CCEe3biJMY9T7XKCL7lxGz8ZJAn+U4HK5xGQ+Q+h7+PQnP44tu3kJHwndjo9xfP0MR/M5hpBOzRHm0zke5ns82m7R9oRzgYDnntG0AsyBnIyCXurGNYDwOB3jIttjW1cIPR+7LBNw2q5WOH/0WB2u7WoL5CWiukSY7TAwiphscjzG0PZyo8b37sJPYlRNi47dqQeHp8A2ITD/9UaYnBcAwXk/KEaZ7lUCYMYo02nr+w68wVFkMjWmG5fQzgkj9KNEIFgwzfcQCf458AJXryHYS1cpnb4EcQSNhGsH+Fte9f0S/DoOcoJgRgsDyAlNGR9NeHy4vz501wrc6bkDxq6PiHCSfb+ug1ndYkynNUEv76PrlMAU7A0GorIQEA6qGsgyDATAdY2mKDC4gNf3isCmq1qx43Q6c/yHzlk3TQV06ZgmXGUcNeEl3accU3CIIp6nPjxnwLZ24EQRypxnayK/h75Fle3h1TWKzdY4ddtaTl26b7mmppOxOmzLokJV1cjyQsceExAb67Ecv01jNjMQWhLUEkzSSe6Hvo6rKOeGAJlbD4w7lgCV1wy/lqP3AEENGzXwl65j9RB75nUE9A1dFVDlOPk4rlled4zB5o/Hs5n6g5eXlwK0ziGandsEGNFMWM37iv0eDsfNcSpuupPzl2Cb5zIfJ7h9tMBsPEYSMPqd4zbzwKXLa5eR5YS6cjN3vem/Vkz8FQQ2c6O56wfkZfkWSNdcsOuY0Nd8c4iHNvdfRZhz4wFBsJThvAscuxono7fp2D6azxBHIXZZjrys8HN/5+/jl3/lN1Edesafol+5dihPvwL2fbWnf47sCK0CVgGrgFXAKmAVsAo8lwrYP1Sfy2m3J20VsApYBawCVgGrgFXgmVLAAuCnaLrIXz/wzffxsX//x/CtH/xm1EWOB48u8NrrTxQVe/uFO9hlJZI0xsvvfz8+98oX0ZB9OS6KMlcELMEOgRJjhdnPG6UJirzAfr1S1C/Bzm61QbXPUGaFYnzpMqRT0Q8IcNhfm2B244ZgEKparkuCX3aaep6LjDA0CHB0eoQnjx7g91/5HAaCujDCaDpGPJ1hMpthMZ/i/tlNLCYTPCoy/N7jxyiGTu7PvB3QEoISYnquHMaEdQRJBF+EXgRux+MpLrIdNlWlOF7ex4jgIs9x8fhcIK/LCgOAywLJfitw2zHieD5HU9YITo6R3L1rYosZiaueY75mIIBLF6g6iwm6mgZd28sFzP5cAuAmzxTj6zGxum8FRF2CwwPspeuSXb8u+48nUzh0dR7irAkZFQnN3ljPRXeAwPwshy2dm3RnEvDKGWxc0ZzTin3ABMB0x8odbOAx3cMVo6EJ+jh3jqeIaLY4MwaZjbx0NxNYL9iLe+jNDfnzfoA/DJgMA1J+VBWSooBf81xbBHTjEpBmGfq2htO1gsJ0ehJ6G9rom65mAlSfPbyHfuOqRM/OYc5lEMnBy0hmOlG7ppD7uPdCgU4TUQ70DR2rQLFZoViu5KoO/QDVdgWmORtHb4BrdKOXFXL2V9c18rxEGAaKlVYXMOOIqQehMdeTuorNOgpDH0Fg3O2KOscgFzlBcCCXdqSeYM2jID8dr4dfjQPZNmFoi5LR1K6D0WgkOEoXL5/PTQb0A7MTW+5p18VsfqLNGIzD5rH3u0zj1hhcF3HAjmP34Nh1BYnppiZMV+ew4xqI7ToGojsOXjhZ4NrREeLA1+txuwavB+ocRb66vAmgCZbpiqZucZoICF/FOxNWq8+XLuuaUfJcVQbmGv3Yk2y05DledQTL1c6uZMaQHzqD6Xbm8/j61EF6e642ckwVA88NEgH+39/6TfzMz/4DPHx48RT9trVDeUYUsO+rPSMTZYdpFbAKWAWsAlYBq4BV4HlTwP6h+rzNuD1fq4BVwCpgFbAKWAWsAs+eAhYAP0VzNkp8/Ik/+QfxF/7CnxOku7i4wKPzFfK8wmgyEVStCczYNdsD9+69hKLK8MbjJ5jNZgiDEOvNBtt8j2g8QZymKMoS+4wAk67KDnW2R7bemShowV8XXd0IEkVJgjCKEaYJjm/fRFOUyNZbxGmseGb+bLVaq+f3+q0bAmC/9+lP4HKzRjyZIZlOFAfsJTGS0Rjj+Rjfeu8l5H2NN7ZbrItK0JfgqOwGZARuikj2EUfGAUz4RPglRyN7bD0H26rGrijkmt3lGYqiUIdqnuVo81zQcchKhHmGeLdBSIhG0DZOBcj901N4pyemzzWg29M7uC/pCjWOaAI4h69dVmi3G7hljXafCfayr5buyiHL4Cn6+OpGx2SvvlXqx47VgSBsMkE4GSNMU0XxVgTSjGWOQhMHTUhIOEbnqevJrUyXb0twd/gZ+SOdwQTC6v/V8Qe0NNseIpoJgJfsE/YCdHSwEhIzIvrQgUvYSB/uCA6iwURCEw5HAwSAxwMwaluM6ABuGngE6E2DkC7VqlD/rxzMBHxJSi+sACdfi1oSstMpzDlXR25ZaGMAHadylbM7d+gFBwnBu6pC0/CMINDvcdycO0LIttKa3y6X6qfl/WhrOX75qqPpFA27oOnSblrB4CgM5DTlShFMN9W0Jv75AIGjOBRoJRTl7cq9SwBM0MprhDCUEcyEx4Sr0vGqmJeR3Q3dv3R8G3hLp2vXtybeOk4UA82vm54w25Njfjw9EhDmsbnBgGOq61ZfJ2GgGHGeN+eZa5KbDghbuT6uHMAxe3xDX33DvuvgzvECt05PEDPquuOrGAfzKI40vjzPpQkd04zJps7paGTmh4zec1EWJvaZsJsfpO9VWb8V+S3we3C3X8VBMzqaLn1+GNOzSQrgeK8iqhVD7RnXNeeVcD/0fbz40ssYnA4/+Z//V/inv/YJNG8J+xT94rVDeZoVsO+rPc2zY8dmFbAKWAWsAlYBq4BV4DlWwP6h+hxPvj11q4BVwCpgFbAKWAWsAs+IAhYAPyUTReh1/951fOxjP4aPfvSj2G+2eHJ+gccXawGwyWSqvlByqX1lHJmM2b1+/RrKrsee8c7s2Z3PUTtA2XZyIDZVpVhYAzk75PsdfLjINjvjYiTgZM+ooA7djwEm8wVOX7ilWFoCI8bU0qFLEEVHYTKdwacLsanx8V//NQHSIB1pTH4Sqj84IQRl1y97bl0PpetiX7JHNpJbuHYclARjrqtu3DSOdD50LgqWui7GYYi273G+3WHLHloeg+CX0Jdxu12Lmp2/7O3NS/h5gbgqMYoCVARvBGd0Ih4do5qO1Vdsuo5NZC2/HxrjcB3K2vT/Ni36zQZ9nqGvTUxwz/7ftoOLHj0joukWxqBxBiGBOWOQgZqO2TBCMJ7A8Q0I6+NIQNjAScc4ZwVVXX0efOPibTwPNR2YByCsf0wSzg1Q76+cvzxnAk6iWHUCD9h5Hi6CEBvGWPN+mrz1agZ4KqJXBl1iUtMPnGDAdBhwTAA8DOoNjlt2A5dIixIxoS1dznWJKisQEPyVpTYYuHTScjx0Y3NNMfZZrlWqMWgO6eTmazk8juvpXAlDy+1WWrI3mY+lG7fj5oSuxX5Fh3qPtm7hR4GgbsG4cPYyK5bZ9CoLxPcGRl79gztNE6RRBI+RyIyqPoBgzvVokmgsjEiXKgSvhx5cut4rQuy2QX+IUg64IUJRyI5c8XTUc87oAOaBBTgFSWvNH1+Dt4p9uhyp66PpWsTJSOB7p8hz0xdM9yy1GmmjAyOeA9PZzXXVmXXBzRG8bghwqSm/5nlxXNdmY9w9PUESs+3ZQHb2VsdxiA2js3k7dBPT2eswipqx6nEszbhZ4Qru8qH8vSDg2/Tq2OaNc8fHUF8+ng7k+gCA5ZQ/dALL3UvazrXFzuUrZz31ZUR422qTRhwnODk5xm99+lP4n//WL2C5PIzzKfm9a4fx1Ctg31d76qfIDtAqYBWwClgFrAJWAavA86mA/UP1+Zx3e9ZWAauAVcAqYBWwClgFniUFLAB+SmYrDj38sY9+BD/5l/8ThGGE8yeXWG12ePD4Qi7SIE7g+KFxf7LH1xkwPVpgMpmoD3U2nQr2XKxXpDgCL4Rom/UGb3zhFTTsBnVc04Xa9disNnodOYPZt9t1cjYy6nl+eobx8QLZdiMnLfHV8dk1lA2BkScHMGnYdnmOz332dwX06BD101SQenayQDqbYlvWcr8GUQI3jhRRzXjnnrG5vol8rhjL7LrqNaVrk6/F10yCQKBsnRd4eLlE23cCTZfbPbaMJ2aXaVOjKwoTU0woW5SIqgZ+vpeblGDVOT7GMJsCckYGgmmCwIye7lp4jN5ldC+dpvscLZ2neS4HKmOeu6pGtd4wqxguHcKM3lV8tOlcZgcsgbIXpzpHRjcTygVRJNd0P05MVyzHwm5ZRnQfQKQgmuKejau2Fwz20Qe+6QVmPDWjhQ8g2MBfvSjqoUc9MAraw+MwxMoLkKtPWEc0VlhC4ANo5mfHNQCS/bHJAJwNBMEOEkLJvseIMLesMCtLjNkJPHSCv2CsM93NhLFVJXjJ8fqTsWKL2Z1MjegIjtMRxpMRBrqt2wb1PkM0HslxXuaZIsZ1I8ztgZqwnZHEZY62zAU6Ge/NsmS6fSkeNz2YGOMrkM0uW+PKpV14PBoh9nxEgvsOCs4ht024DgiHCaUDxYob+CtpqFXfoaIDuSNeN1HddLte9WmbOGTzeH6mS5eAlo8z64DOY0LiHkVZmJnRwRl97CMKY2RZrjHWdNvTSU1XNOGvQDmjpxvUHaPbewHnXDHTpldXnbyM8E5ipHTV+y7ed/MGRhFdzZ604mvxurnaFMHjGHhM57W5xnhN8nFahr6JPGe0tkAvS6np6mY8t2K9HY2NYybELRmBrvEZ8M77eR68Hq8itnldsiOcx2O8+zA4AsjcZMHJu379OhanR/hP/9Jfxsc/+fkvx2s/Jb977TCeagXs+2pP9fTYwVkFrAJWAauAVcAqYBV4fhWwf6g+v3Nvz9wqYBWwClgFrAJWAavAs6KABcBPyUxduzbDT/z5H8OP/NCPYHV+idV6jdV2j5pRr76PrGhQKcLYl3OX3bl33nMX+30mV146mcgRWCpu+AAW2bHKOFzXUedvsd0h3+3QNoRe5HrGFUzgJDjoeYphXpyeycVbN5VA6WgyElB8dHmO8WSO8XyGYrvGZ3/30yh3O7lA/ThBdHKMaD5Hmqbq1yXE7OkA9hm7THejMnjVncvP+pnu8hETABN6Mua47wXs+JpV0+KCztGhR9Ey5rZUB/GeoKwfUGU7ddYy9nnICnjbvZyrnufASydoFwsEowRdFCpOl2CNr+N2Pdy6Vl8wu359umurBg5dyW2L7ZsP4BC003ncNoLGo/FIIFKQum6kLR2hdEoSBBNcqxOVgI79wIwSHnr4QYiesK7t4AQhnCQRRNMkHJAuoZ3AIh9HHYjvkxh1GKB2HXS+j0YuXjOnjNJuHQdb38c6CPHA95C5PnrDHw0Adg4AmHfwuN5hnuEgGRwcO5D7N2LEMowT+GwAYmdAsN0hKSoMLuDXNTOOBdnbLBdAjmZTdRqX2z2Yl9zUFZIoEHDlRgLOV73ZoqHjPE0FPQmFpR/Bal2j46aErjH39x3WDx4copwH9fMy6lkxw34kyBlEgYmaPvQ1c5UT7lJDgtXQ9+QAJpj16VSWS9Y4kCP1AJvnU1/C1YqdxYKeJKDsw+0Rs9+3MnHQJvCYwJ5Qv1f8OmEoe4fpUFc8Np3bbYXtZqfjcw7Zycxr1nEDjYfy82UIR11GknsuoijEnVGIJ2WHkvHPhy7eklHT2uTRaS1obQ0QVJ8kEe6dnuBswlhnTxsU+PpX0JenRsc0AS+v5ZrOdv5uSEcmuprjJmS+ctC3hLVcTyYKWlHV7IhmP3HgCwDvi0KbOIyD/Mtvceh/HPydod8dpq+Y2vD65SYIjnucprh2egLPD/Gt3/5h/C8//zfwV/7az2O7N7Dc3qwC/xIK2PfV/iVEsg+xClgFrAJWAauAVcAqYBX4+itg/1D9+mtuX9EqYBWwClgFrAJWAauAVeDtKWAB8NvT6x15NMHNS++9g//uv/0v8N0f/j688crv48HjJyibDgRCjFbe5yXyuhFYbYYepzevyUG4XW8QRDHcJNTnXkHFNMNWqJtaYKauaniOg3GSYHV+Ds8PkG93aOoafdOJThFksmc1Ho9xdHqK0ShFnu2x3u4UXUvnY1YWchzLvRgM+O3f/pQBnGEAJwjgTaYIphMkSSwIKIejA3X9Egyxu9gLQ52D4K8AMB25hHeBYoUJDgnW1NUqd6yD8/UOVV1jyx5gduIWBfZ5Judys8/gFSV8cj1GY7OHlhDW8+FN56hnI7hRhN5zEBIGslcYPTw+lg7gsoSXZSjXW0VJZxcXSNKRILk3uCiXl+jKSlBRsc+Mg6azMjGOX/arErYR2BH2EYQHdEjT8SujqYnK9eJYAJyR15ATledKgOyZqGE6Xems7XpUbYPg0G3bEpiOx2gIkfkfncuMiXYdlJ6Hte9jRWe052NDJ7Ecv/wgBPY0Dt14P8d0GBfPJXUcJIC6gKeOi8gZcOo46gAe8XPTwi9L+DyvpoFTVagZNc44ZH5vvK7ohk5ANEkSwU3qVa3XSEepiW12HOwuL7Ue0/lCmrS7nYng7nukSYpyt8bywQMBS9/10Ktzl4ncrdYrX8k9OHyvnLF0VLssw2a0tyKJCVc900tLmRw6nhnFbTqACfHpVOeYqpId2OYcFG1MsBsn2G428H1X66+t6Zrn5UHrtXG1ah0cnLm8tiLf17Wx3WcG5g/sduZYfMFWDo8bBkxEMn9mYCm7i+/NUryyzIzDlqbtQz821zxd/oKzfa+NGrzRBXz/xhnunh2r95fXR3TYXEGoS515bAN1exRVjbyqcDSbam54v3H9dgLh2qDA7wnkB0eR8XKzs8uXnb50LjctsqJCM7TwXHZmHzzo3HBxWNvGnc3eZB7XRaevBz33xRdewNFshs9/4fMYjyL8xf/4r+DJ5fod+T1qD/quVMC+r/aunFZ7UlYBq4BVwCpgFbAKWAWefQXsH6rP/hzaM7AKWAWsAlYBq4BVwCrwblfAAuCnYIYJmV68fxM/+Z/9BP7Ad3wP8rzCq1/6EvZFBT+KFZ283e3RDS78NMH0aK5YWLrs4ihGlCQmGvrQE+uHETrPxeVqjbKs5EAVrBt6JFGELeN4GZ1MOMhI37qWk5Lxz+wcTZIR+q5Bud+jYURtTexKSOzLIRynAYquxirbGRhJt64XqNvXCXzFHxtTrIuSUb0EXK6n4xOKge7F0LhiBYbp2PQ8jZUQbJKmGj/PqagbLHd7nefFZoOWkchlhe12i6ar0e/28Ivqy67eqoJHF+MoRX96jDYMBbc5Ft9xEToDPDqGixJOnsHZ7FBdLLFfrgR2k5Fx525XK4wmU2SPHksf/kx9wIyGFnRjnHYsCMauU7o1I0Zg69w7ROOZYrAZL1zWNRrCbXXHtoLI8Hz4hOFhiMHzBY8JEhUhnMSCcE22Q9A5aHoD6egqbRkrTZdqHGMTRli7rgBw7gXYMIaXTl+5f7mwhVgBjV35yV+OhCbgJVRk/LPrCgAHrgHBE0HgAQmhbj/AKyt4eQF6ahmD3V5cAOu1AY6MV44CeCSu/DmhallqU4E2Bhxco/luq6HEi7kc1t1+D4dzwUcweplQf7k0PcvsXqa7ledbd4qZplaKIVYZcC8NFanNuGeCWW4aoMs1TRRnTNc7Nz0Qu7K7OGIM+WFTQVsW6NoaQ9+ZXma6gesaWVYoLllO4rowc6HIaDPf7MCuq1Kwm/HG/HnELuyu12uWZa15q+lo5lpj1PlgwCiHzY0cV1HWoW9cwFnGSG0hYq07jYcbDXhO7HQ2NFebJ7hBIol8vHzrOqZJLFBOLUJurDisLW2coDv80OOb5bk2Q9AFfBXl7Dqe3P2MtOZ4NXWHzRYaLxMG+h4h5891BZF5fgTYhOtcz1fuZwJn3hxFS/eK0ObvIV677OG+ff0GzhYL/Mav/zpe/sB78BN/8b/Ew8erp+C3rh3CM6KAfV/tGZkoO0yrgFXAKmAVsApYBawCz5sC9g/V523G7flaBawCVgGrgFXAKmAVePYUsAD4aZgzB7jzwjX8ez/+/bh35z24dnoLr7/5CCG7Tccj7HeZHKd04jmBpyjZo8VCQI1xw3ShMlpYzlI6IOMYbhQKONIxSjcfY3MTx8Um3+N8tUZXt3BCX27hertTDHAw9BiNRnLu5vs9qiKXi28yngiY0dnI2/HxDPu+AQjo6HwFsCtKtE0nh+sQ+MjZ0Su4R7DoIkwTA1EJYuNQ42qvApA9Vw7JrmkEnuhW9Di2wVEHKZ2/4zjBG3Qvez7K2gBgRjM36w18OqMbBl/T4mi6gr3jBXgsuQ0AACAASURBVPpRKteowCejptEjIszMcnjbDO4BfrPvV85Wx8Xs2qnANz8IA9evfglhFKj/FgSxdat4XD9J4UWRxtzSYe0RjzL+1kGURJhdu4ZkNMKazldG69I9GUZyZgru0fVLaC+rqnFtK46YUdkHMBywhzXLMBCeUmeC4zDAkKbIxxOsxyOswhDLOMI2iNB6gYl6VjXs4Z+jV5/lPD58CBA7CBwXMcfruljQzUoY7DhYEGY7DuIBgqiEjEHdIqwbdQJ3eYb+8gIOIS4h8Xgkx6zDuGOe63ajNScY23bqRJ4cLxCEETbLS5TrDTyH7lUfA13qfqA442K3R1Pl6BgPXdXaoDA9OdX37AUu81wRx8adSjwqS6uJ+6ZrlhsiRiOBdAFkxkb7vtYT44+pn3G9V3IeExJTqjwv0DIu2WFctIOmMs5f46alq9bR+Hh8Xkd8XQJXOom5oSHwgLo2kL4qG7R08xIS85o8dO8KJtOZrIhoV25kFwTPvHqMY1eQ3nfhDEDKjR0E/KuVrrsoTdA7phf59mKO09kYCfuUD0Ccfdnc6EBJCGv5OJ4vN4mEQaRzIWamfjWjzrnO5Hxm1LRxWjtyph8ixOnMlxPYVUc1wS43MXDcVVMLMrNf2MRNm/XbMH6aB3CASpHZHRbzGe7cuI6P/8Y/x8sv38V/9Jf+Kh48sg7gp+F/O8/IGOz7as/IRNlhWgWsAlYBq4BVwCpgFXjeFLB/qD5vM27P1ypgFbAKWAWsAlYBq8Czp4AFwE/BnPEfDrduHuHP/lt/FEk8RjxZ4Oa992A2nQnUFVWFGzdv4bXXHyAvcvhxhNFkIlBb0JEYxeg8X8DXITyMGcHsm7jhKBRICqMQkyTGpshxudtht9wI3jp+YCJz8xJB28h1SJhWl6XgJm+EX4xppuPy6HiBsqtxsdsogpZAqVGfaq3jEQD1QYg68DH47BIN4UWhumF5Lox/TtIYWdOgUl/oAbTRPViZyGoCRQFSwsa+xyWdv02Lqu8E17ZFjmqbkbqhLXIEdDkTpBEC0tU8GcGZTuDQmarc2w7+0MNrWoT7PdxdBjcv1QlMB2m53SrW2qOu129gd3GOYrlSD/Lqc6/AZbQtQSa7hQ8OS8Y8R4qKbt6Ke1bfsu8himOM5nPB2Hy7PURQB3Izg07Ww7m1HeO92dPrGShMiEwHMXVVdjCdroSZvbpyZavuBrmj6zjGZRThi2mEVZIAcSK9Ffksemkgr7GeHlzBB7fmVfwve5MjxmIzCtoF5gSujoe55yCVW5ow0rhuvb5Tb3LQDwiaFl6eY2A/cpELRAaEj1UNOlsZ78z+XgJcHpu9t+rpTRI0TQ2H50HgyPVHt3GaoipLgXR+3fVqQCZRxH61EdB1w0iPlVu27+R6lR50p7cNem5QYKwxXbQeY4zpRA+RpCncrkOVZ6iKQrDSJX3uB/QN+4c7dTdziFxzPGZLBzOdsQS07ClWjzZjyun2beX4lvN1YExzhzg0TutsX8sFSyc8IbWOedDedEczldtDHEZIGRPOWPW8eMtBbDLDTXR4FEVwGKNMty2Bc2g2MtB9PE0i3FwsEAUeQp6n5+qYcqhz/OxrFojVAfU1gTc7gQVwCdcdHpvR04PG1AnE+xqzYPVhc4a0oqOXx2U/txy+BlhTEwJwJhQQLjPGmh95WSm6npHnaZLgeDHHZz71ady9c4b/+r/5WTy53D4Fv3XtEJ4RBez7as/IRNlhWgWsAlYBq4BVwCpgFXjeFLB/qD5vM27P1ypgFbAKWAWsAlYBq8Czp4AFwE/JnN24cYR/+0//YXhujLwF3v/BD+Lee96Doq4Vb3t2eobPv/Ka3K/z01PEcQL4jGI2rlDCGcYR01FKLyxzXdVRG0VyrDLamLHRBECrfC8XYFk1AkNkRYrPJfQhzCkrDFWtjlTez8fQjdpWFUbTMR5ePMHl5bngWV8x3pmRr4O6PwdCwygCRiO5ZN0wUHwt3cJOGCAKCaQDbBmnyzET4h3cr+wqnqYjjEcjFASrvqse09Vmg6Y30bJZXck1We72Jha5bRDVNXxCLcbgpimGyRhu6AvcMY7YE7Dz5Gp1V2s4dACXlSBidXmJZr+XWzWazTF5/3tRPDnH9s2HSGYzZOfnaC8vda4CjgSrhKB0XPKcGHVMh2k6EmilZuydDccjRQCza5bxzi1hLgOOx1N0jOxmbLZigT1FYRPeX0FbQrmW8Jsxur6PhlCN5tBhQMQoXjpN2xYrz8ODKEKexuijGAMBpneIeya4u4K/huq95YSm3pzX+NDhGrquoqDHnocxYTAhJRykhJ4HWEoY6dFNyrVAWN31inv26hpB2+p+QV32yNY1rcMmNrks1e/c0GHNCPHpWNDdaTu5vKMoRkiAzTjwptX6WNEhzC7avkO126HYbFFlOfq+lcNYEdF04jLqmed8cAOz25YAeDSbYrxYKI672u9RrFd6rNbZ0KOt6WDt5UhW/3LTKd5Zvwx5HoyWFmju1Q3MrxlRHkeHx9PlPHSCwUNbKzq7aTo0jKse6Jp1tFGB0c8C0nQQX7l/g1BR6HGUIPBdZLtM3ciMWnd8Rj4b8qpxta3mSeftEMQz5p3O6QAv3bmO0PNwOp0qwtlzPLR1I8BNVy7HcwVzTW2vibkmtFXP9kBXLz34xnmuh6if+BBDTae6uoF57lxTPIIjN3vNjRjUQJHcXMNfdgDvskLXte7j9ee6GMUJXv3CK3jp/m381Z/6GZxbAPyU/F/nmRiGfV/tmZgmO0irgFXAKmAVsApYBawCz58C9g/V52/O7RlbBawCVgGrgFXAKmAVeNYUsAD4KZmxa2cL/ND3/yEk6RTrrML0+Bgvf+ADgmMET4vZAueXS0Gl2fGJQBGde5uikPuOPbKMf77q3+Rndsn2UWh6TQ8RsYI5Apke9oxAJsgBEPuBHI4yibLTlJCOXaaCQz28gZGuBF4d3nj0JraXSwPV6DYk7PEDOHTHKuI5hhvHciJzTHoFArDEQFMeseh6A4C7zsT30onZtjiaTgSpGHPtRxEusx22jBpWYC6QFSWqtkGRF4qtFXwkqOY4Gck8SgXG+WinreEz8rlt9bpB2yHY7jEQCBOs9z2K83MMBMKEuUmMxbd8M9p9hprdwISXroP9a6/L/cwB0CtKMEfXNZ2m7IslgSMcC6ZTjI8WmjPGXddFeej27dC2PfogQEsY6vloD89nd2pLTfxAEJgQn47qgvDNdVG7rrp9H/muXMIT1fs6gnf7pkWhCF4PbRigYwT0vwCSzdI+OIHfioS+Sho2Mc9s6WXXL6OgY7qv6TIlZBQEhmCwzzhgxo0PPaJh0HME16lJ1yIiuKUrmCC2KgVn6SpXTPIBBhK4cixcG3Qec77EpAH1+1LZcp/JdU5HdlfT1dvIjcsO5jbL0NElXFcCuBDQHRBw3Xm+YDldv/F8htF4otcloJXbmCycceFFoXhkunIFmN/qZG4EObm+Gjrf1Z/b6T7GkJNyBuzZJYQPDLSmK7erS5T5XudQcq5rOppdgVO6ijkmzg1dslcfvA6DmPDXdEozfpouX+MU5uXUas0oKprubLl66cTnZolDdHg34P7NaziejjBmb7diqH056NUxrQ5fdhcbCE/tuT4Js7VJgqAc7Po9dEvz+rtyDDuONokokn0g6Nai1/N448aEnBHQV+C4NxHZjIi+2O6QcWNFxA5rxklzDHRju3j88BHu3jzBX/vpv4XL1e4p+a1rh/EMKGDfV3sGJskO0SpgFbAKWAWsAlYBq8DzqID9Q/V5nHV7zlYBq4BVwCpgFbAKWAWeLQUsAH5K5uv0ZIYf+FN/ENPZAruyQe+HOD49xc3btzGdTHC8OEapblLPgFPXxZwO1bIACBsZz+oYECsgS2BD2BsGcHz/rQhZulMJZNjXSRepYos9D2kQCHjJrUgGzF7bK9CHHkVZIkpiXK6WWO236sglpBsIhYmnGPccRQKiQUiY6aBjR7DrCubKLRuFckQy3rjsOsXEXpWOyr05DEjoFmYHLR3OjoPz/Q5lVcn66PkB9tleruicYJBAl72kXYcg8NCnCdqA0A5wGffcmGhor2uRpAmc7R7B5UqQjACPY6+XSwxFiShmP++AyXvvy01NqLU7v8QoibF97XW4dIXS3UsHZderk1WQrK01zmQyxejkVDHHiscNQjg6Fx8dO1YJzKIIjeOiovuScJRxzQTkBPfUhQ5i6uU4yIcBO7o2Aaw9DztGgXNeDApUfLIAZ9cL1DZ8vimu/bLTVxHQV33AV5HABgBzHUSuY5y+HD+hrGd6gek4JxTmz9kNTTxLXEkH8kjP87RG5B7vWoSMCGcnLA/NOaFbmABTEcnGBQquC8/Tsekg9tlnrHNoTEw0HOTZXufT0eVd8szNOqTjt68ruYjZ4cufM76ZseSEx34YyX3O+Oh4Mka1z1BkGWJuQDACqBea/0BXp3HfoqPLvWngDoTzBoQKmg5Msq4EegmIjTXWAGS+Lr+PFKseqm65rHJtqNjvCsFiPl8OXLpseb4E1LTo8pwDX9fiZDJVLzGhb5ZlqLjZ4hB3zuuPTnh1HNPx2/M8iWuvDN08po9pHOOb7t3SNcquXp+gl5sq5G4217Q6pQ83Oc252YP9vIe+YsHdw43OXgJ0A2wNvOXvCcpFaN4yerzrwKudMdeMTKdrmr3A+7zAvqqRc9xyOhsXtKLGD5sALs6f4KW7N/HTP/2zeHRuI6Cfkv/tPAvDsO+rPQuzZMdoFbAKWAWsAlYBq4BV4DlUwP6h+hxOuj1lq4BVwCpgFbAKWAWsAs+YAhYAPyUTdnw8w5/4I9+DKBmh9QKE47H6eReLBW7fvIkbp6cCVKPRGNu8QBSn6jjNq0qu0bLr1S87xDF61XYaGMhj0AHMx5pIVzr7BlTs6BRQHBTRmwgAm/hXwjg6MQnL6B4knCKsddIQpTMgqwrslms5JUlb2fdKgyd9sL4DuV8JPOleVS/xwQ1KCOh6Pko6O4dBTkfCuYZdpwSphGSER76H8Wgsl+sqzxWf3NamUzbPM8Hfmu5kOiz5enQd00VLdyPjk9mtS0hbV4jZoVtVmB8v0D0+h39xibqu4EWRXKUDXad5JtcjYVV4egKP0dVxhCYv4Lat+oAJH9kFTLjteXwstWHvKftZQ4yPjgUgCdZJR10/VP9ywE7fOERDTfwAreehdhzpI2DPMUsnDw1rb3m/62I/DFgDgr57PdYDQ4oJ4OTWVCR1JxBMRy3DfBVyTNiof4nKKmw+ExhznISFh7v5NR2t/BgdHMDSkSCV8NeBPod8DjtoGRtNAOz6SLmh4OAsJfzkzwh/CYLZuRzSNEr42DSmW9b1tSb8wINLuM7IbkJyWarp1DYwmwCyJuSlC5dzyC7qrFQkc10WZp0dgLLipBM6TV0BeZ4fb4SnfE1ugnCDQCA1SlP1Ow9tL+BLB/hQlWjLAi27jLmOla/MddjoOgtCnvmgMfBc+qZCQ3eznMsOQvYeR4Hc8dwIUZaN6XLm/B+ikq/6mBltzTES+nqhh8V8gfF4ql7u5XKJjL3Uig9v0RI0d/TrDlrzGDp1VXs+u4s5a2Z+vQH4zg++D17PZeaZTmP2DytD2rjEuRGB52KAvznFpm30mXHQjJE3cdGMnw50Dei5h65lakuQS4jedr2eoyhz6RNgl+dYbjPsikrR1NoccZgHuuPl+ufaZlz5kyf49g+9jJ/6qf8RX3z90uz7sDerwFdWwL6v9pU1so+wClgFrAJWAauAVcAqYBX4Bihg/1D9BohuX9IqYBWwClgFrAJWAauAVeBtKWDfhn9bcr1zDz45nuGPfvTDaHsPTjrC7OTEOHeDAMfHC9y7cRPzyQynxycCwEREjy8vBf4Iuug8DZJY8ceEPArcDYKDO3WMMIkEieT6JV4iQ2RcLLtQXdOXK6h3cIcSJAreEBETgtGhSSqYxoLCl8uNgWMHcEY3Ld2azSEetqXRkvD3EB3LhebTjXxwBPKYBEoEVFVToyQM9kwsL29JHAtU78pSvcJV0wgulWWJvKx0zjzGlWOZI6TjsWvpOjWR1VHdIGw7xAJnA7wnF3B2W3XN0sFYbjZwqgotAfCh59RNGNGbwhuliOdzbB88lPOzK0oBcTo/eaMrkkA6mk4RjsbmtemwFOz21AvcRZFipVvfRUM3NGN6FdNttKHzl47fmlCYIFggd0DlOMgYK+y4WA89TGDuVT+sgfgGWJpe4iu4q0e9Zfqlm9eAQkL+WBHOxskrx+0VCGasMWN/eZ/rIHRcJIq07hG73lvHoH6MfmbvrADwgSgaqEyXMOOkB/j9oNcgoHZa06Gr/uDAE6xlvLhLAN/UgsX8nuPnuvMdAtRaMeOKMWbfLCF8yEhio7ewvyLDWwzsAm4bucP5j2/CW66JYJzCT8ZIxmOEgsB01VZoihxdkQuaE1rTAdzkGYa8EHjV2tP6Y2cvt0EcOrE7ru0KdZkL8PJnXD8E6+yz5jnmBdG96ejlGuTa5YegLBPQ2UGdxIjSCKM0xfVrNxCGER4+eYz9fmd6o8NAmxPKvFR8OMfMaywKfQSEwFrH5jV4LX/gvfdwnMZyAPPGTRj6+eE11SUt4CsifxiHdoeoR5sOacZB0wFNuOx6gTaJ8EbNFJXtmeh1XlOMn8/zUhC46YHHqw32Za0o9AN3Nq/F61LudqMne7HXDx/hI9/1IfwP//3P4dOffd08zt6sAl9ZAfu+2lfWyD7CKmAVsApYBawCVgGrgFXgG6CA/UP1GyC6fUmrgFXAKmAVsApYBawCVoG3pYB9F/5tyfXOPfjkaIo/9kc+gs4J0AYxFgTAnmdibUcJjiYTfODF9yHyCWkMQHx8cYGYoJFIh52iinZu9UFASpdrPEoxOZojigI0dYv1aqMI2aaqUOwypGkqaFRkBZJ0BF+uRqCnk5RxynTfdh2S+QxvNBncNJJDeJ+XSOk2ZlcvnY9dK7DKCFqCOMIvuhF5bD6fN8JTgt6IYyOAZadr2woECzypH5h4aoDn+mj6ThGzxdALhFEPRl4XVaPoX4EpduDyuQOdiQSHppvWbxo5Y72qxmI6QfHoCbz1Gmhqdbj2VY1suVSHbZfn8AlSCbzSVJDPCQNMbt/Cfr0VIOTxicJc/oyQl+cQBnBDOqsNfHYY++z5us8bjdCNEgx0XhNOOkBJiMt47MFBTzgmKOyhPADgns5gPW7ARk5XD+d9j+zQYyvKZmicoCljqV19NoA3kmPVQEA5dh0ojpnfR3TeHpyhhHv8j4/lfTovfq/+X9MF7LD3+QB35QIluOVcq/fY9OHyGAF7ahkbfHATBwSWjmeg7pUb9arv9wCkOU6nYXx4I/e13LuMDK9q9SfTPU3g2JTFWw7yK7c1oSaP2xYF2iyXU53XyGgykqPai2J0PL8ggq/zYNR3jbbI0ZYVnL5FXxYYqlr9wHSnTpNUQLk/9AM3hP2eg5ZjlMudDuBG18xVrDLXGlEs9aBjdp/X+lyrw5fbMq4AqgG3nIR4NMJkMUPb1HjvvRcFWM93WxR1hXyzFThnPDoBeLbbI9/vEXgu4ihEksRy6hPeywHfNDiZz/Gh+3e0NuneZ9Ovq30BxvnbtoS7dDSbTRHUMAkjOXVL9ijz+vA8/b7g89Vlra5oxj/z2menMXuEzQe/Z8zzxWaHVV6hYDQ3L+yrDmF+Te15jAP85ZrmHO0ePsZ3fcc34Wf+5t/Fb33qFeNMtjerwFdWwL6v9pU1so+wClgFrAJWAauAVcAqYBX4Bihg/1D9BohuX9IqYBWwClgFrAJWAauAVeBtKWDfhX9bcr1zDz45nuJP/vF/FW48RtYC0/lckJFOUkLZKPBxdnyMF2/fQ5qMBCHXm7ViZPdlJeAahBEKwieX8bc+glGCxdEcp8dHGJweb3zpTWzOl/pZtsvhwkU6GikCluB2PJ/LRcyeVcbZ1nLVDnqtIY3wpXKrLlfBIbp0o1DOQUbHiksyKpb9xARZBLtFJYhmANSASZJitd8hiSIB35puYfYDs1OWEJRuUblTXRR1q+/VFywATBAWYZNlxl15gJLsjCXko5uZx6Ib0SekLQpB0MhxkUYB6sfnwJNzcalkNEG2WsnVS2fpwN5UdsL2PYLpFE1hHNaj62fw41hwnIBzoHu0ajFezJFOp8izTL21dI66YYSQcxbFgu/s+23jEK3vmahtx5Gjt2YUtPp/TeyzOpIFfh1UGBQBXQwEwL0cwXkPzQOjrQlgCVjpnI2HHiHdtozNVj9v/xYEDvvOuHDp6qb2xLuExoS2HCtjtg8OV2JDQkOBZPK7YZBmBOJy69IZGvrGPUrYrvkh5CP4pMObHbTs9mXir2sgMSOf+RgOge5iRQGzH5djpVMY6rclfCecVVw057BpjTvZNcCUa4+66eB6eKe5JziP4lhx4Q2B7iGmeszu6MDHw81eoJzAUrHi5hsDNPnB+Geuj0OU9ihK4DhmDfH8mywXMOX4uJmAbtwqL7RhgdCWH3Tq0h3PzQxc21yv2khR1Fq33BTBG52/jAEn2I4nIxyfnuh6WMzmOD5a4FG2R5bn2Dw5V9cxN1IQNFdFib5pzZz7LgJu8NCGB/b8Npo//vevfNN9LMYjBFxzjGb2PF17uoYJgXsCaXMN8hYFIQI/RNWUGAZHz7u6XgmDFaXOtUJ3Ol3YjPhWJzAP12FdVHjt8QXKhhshXAO7mUrN81XvOL85dP/KtT6gb2pkj8/xLR98EX/v7/4j/LN//hkLgN+5/5W8245s31d7t82oPR+rgFXAKmAVsApYBawC7xIF7B+q75KJtKdhFbAKWAWsAlYBq4BV4F2sgAXAT8nkHh9N8f1/6vtwfHoDj7e5ekvZy0knLqNhkziU8/Hm2XX8ge/+CNbrjfp0szxDVlWYTaZyQjIeuupaBEmE0WyK05M5rk+PULYlXn/9dTx8/TGyuoQHxip3ODk5xXa7QRjFSKcT9QnTKUzgmLGrNQiRjFN88eIR9oEHJ/SNAxYu4jiCQ9CsaGcPnQAjIZKBR0VZqyeU8dCEfLPRCNssk7OUUdHGqdgpqpeRuoTQcWBiaLO6Urxs17cYfF/uXj4mLyrUgsYmjrhlL2nFKGmCTgisek0Dv6xYeIr5eCzHZ7fZwluu5ORk9G2+2UhPuhMHxgh3vcDv6OhIwI8Qbnp2gp5QbLZAyZje7UYxxePFAuPpDLv1ClVZCPAhThAu5oJqAnVpAhAC+y5a30dNXRnPTcBGuOaw19dBQ+DIblZGPh86fvOBEPjg4jxAYQJTIUAHiAg1e3bt9oj6HmnPzwYGB3SDEhAe+ok5jwSo7FUeDqBdHbZ8LF3BQ2e6bvl8QnRCXkYIF4UAq08nc5rAC0LjID50QsuF7LGb1jMRxHx+4GFoOvjs2e1heqdbdvvytQl2GR1tACqPfVUES5gqOt31WutcO/x+cIVu9WGimXm3a3poDzHY6gQ2ucfw6eDte1RVg76uzdgITqmFen5pne8UDy4tGTtOrWo6g3twMwFdvQ5d5Op47lFkO61T9RMTBBe5Ng2oN9d1FVXe1JV6p+um0wcfr75eXgtBqHUbpzFGixnG8xmi2QQBryterx0d8BWWF0u0jKleb9Dsd+oVVsczI6fNmWPoWuw2e0RxpA5iAvEX797G3RunGLOzuukEium0l/O361DxmE2tIxDcBx6BNb+j451x5fR/H/q4uS6iWN8rBYDuf3YaOy52ZaHe7X3dYJ0VKCs6iF10nGs+mPPFc/YJ741b3yR89+jrCsX5JT74/rv4X3/hH+P/+bVPvQWkn5Jfv3YYT68C9n21p3du7MisAlYBq4BVwCpgFbAKPNcK2D9Un+vptydvFbAKWAWsAlYBq4BV4JlQwALgp2SajhcT/MC//q/hzr37WGaVoOAwuAKFURSqazQrKkwXR3j/e9+L+WiMZDTCarmW6+7WrduCiJv9niWvAm5nN85w/ewUJ+EYy2yJh+fneO2VN7AvC7k+/SgR2NrlGUaTmXFpCghBsIdwMohilG2F1y8foY0juPH/z96b/ViW5dd568zn3DGGnKqyqrqGnqq7uqu7i12sZpuDSZqSNdmADT0Y8H8i05BlPwimLAoWZIqyIUGQDQuGniwIkGRrpA1KtiCLQ5PsZk815hgRdzrzYHy/fbPIN6ofWoyq3NFMZmbEvefuvfY+N6Pi22utmXWBAnTzvFCEC5h+0mMnb3wEwsAh+oa5DpB2APaiddOqJ/q56w1Q4WTEHQmUxLmIgxGHKn3BuH3TJHbgqaktWvlQVmqBYnFoEcjDoTJwqDi0KGZAXETnbdMrGUctklj9ZqsR9+Zub9HPSRKrORwMDALFOsZExG9VaXF2akAZ5yYAkXnEN86tgzjcbAzGZcQU253j+k5DHJ6nZ5LBwM7GHxSphiRRn2Vqitycv4Bf+oxB1QMg04CvzDXdHjtjcfs2sEn6W+mqBUTi7MRJSw8vnwOwTZP1GycAVnqccd4eY55xko51ozGJTVeiqqc4tJhw4oVxSKfWvTuaQ9iadZ+A45YoZKdjEafWYQzMZp0A9wEgdSAWGQBM5HLq9sDRkc3BAHP14kiez9Q2nSKc0MQM54VBYDRkDtYtjR7sdZ5v0cM4zCNbS/s6cJw9hD7HqG8Hfd3zbb+a1dhFXRu8Bv4SFW2uaTR00FnAbnTD/YzrfbNVX1YKDnuDwTEub57HvI790kRAd+xXeqCJrMa1bHHhkcFoc7g2je0V4pHbptWAszbLXUw4keBRpPlqofXtm1qcnCo5XWkkaj2I1PSd9m2jXdVouNooeHyhZrc11yxx4+xbNz2z4KoqK4swt5jlQFrOZ3rj1Vc0y1PrDk4By3lq99sTwA6sRn8OEaAFrl/0cDHMTiceQzR8ZE5j11/cWpS1tK0aPdrvrSOYp4xhoP2hsuh21xPuIL0FvaNtHJuL25zFdAw3tbb3hU6u/QAAIABJREFUHuiLn/6E/tk/+b/0d//+r7rx+Q+vwB+sgP+52h+skX+EV8Ar4BXwCngFvAJeAa/AH4IC/hvVPwTR/Ut6BbwCXgGvgFfAK+AV8Ar8QAp4APwDyfXDe/DZ2REAP/+SHm4rjVFiDkD8mWGWmIvTJeWGBpde/dQreuWFT+hyu9FsttDp+ZnB4surjeq60enNM33ilRd0vjzRUrneuXpP9x490nvv3jeo2QMq40RV05hbj85UILNz0gYGJ7tRitJUH1w+0KbZayRiegCQRebsBH5lq6WSPFMSxUqBpqkDp8AkIJ65mCXtO9eRmtGTujvosNuZ6xR4x2sY0MKsCqgLpKIozD3Mf1ThMgYG4wQ+7A8OJONQbCqFDU5M5z7EOWpQsOsVN52SulFelwraWklWqAMEt63BSiAvcJAuYUWuExkHJm7eFvAcJwaW41muuulUPHdXw3ajAL1wqHaD6RQW2REAnypazCX6b+ljzY4x0EmqKo014sA9wl8DrADMD3UeTMvh6ATG4QzwpGE1pZf4CEiLwYFeED2O1XSYFPUuqjiCzDH/Y98rXbQ560o8dJoopmMXuAtYRAOraY2U0mNLxzEA0KKpI4sZtqRlnL2AfUAmIFlSnro/t01jseK4atMoURqnCvPceoGniG7ZQJv375s7d3b7psVdj/2gfDY3WF83tduHxBwD1IuZvSatvURJm+OXQwHjaLHmFTHGR7evM7Di0gUlO4iP65Y9xAECg7xZZrHdIqrZumwjjbiXm1oxLnTipHEA4zrm0EIUGqic87w4Ub3bqD7s7aAADnF0G4gKnwLb0+xvrjv0zjkeZ5kCHM/DoHJ/UN8NBkHTPLfu32I91/rmTZ3fuaPkZGVdz1Xf69AP2nW1ykPJzav+/kMFHFaoGzvg0FaVzdW5oAM17Fuiww3oTpoVud764qtaWkLAaIcF8uP9ZL3UHHCgk9ucxC6+GwAM8OWwhrVB09Nr/dmjOcW5f/thVNP22lS17l1u1LBO7A/2Y5wY/LVub3Nqh6Lr1+5L21gAYHeQhMMizOHy3ff1hU+/rF/9v39F//vf+xceAP/w/in5uF3Z/1zt47aifj5eAa+AV8Ar4BXwCngFPiYK+G9UPyYL6afhFfAKeAW8Al4Br4BX4GOsgAfA12Rxb9060X/+n/0RnZ3c0f2rnQYilY+rE4Su/7Pre3OLWtxwFOqLr76qz3zqFYNv1ssbSA8ePFTddpqvl/r05z6lF8/uKA9SffvR9/X999/Tw4cbi+atDqXSvFBNbK51uUbOtWc9urE5UGtcoIuFfuftb2tXHyzetQbkxemHPZ/03aZJcnTuuohgcxEe3Z0BQJWuULpMk9jiiwsikZvOOnQB0ebc/H39oTgJkzRVTRfvNGm1Wunh5aWBYOZ2IN65aShctecleWoRuU1VOQDZD4qAwIBcwN3hoCJP1GwcdDa3MtG0QMVhsJ5l6yTe70xLYDBzwokKxapwBt991vpoo/1eAy5i4q/T1DQHhCXrE4VFbjCb6415rjHLpRQt6QCG442mC1qY49eCeGUuYHNI2+cCNfTRHgGaY2qBRRuv+l4psJeO49H1BRsgBwQDhIGYA1DS9dzytflsZnHARDqra4VS9Ebj6MUNrf3evmZu2zQ3WMw+qHc7A+uLxcJAKW7fsCeWelSUxBLR3ABRA/uhxY/PT8+cgxYoO1uYfofHj9QDnbPcxTsDlufEm8fW79zifAVKrpYKikJJUrhrHGE0QLEbJ3PKAjfdAQX+F5h+ziXs3OVJGFosOKCZvmKLq6YjmC5gi7+ODZaHh1JR0yhk71lXdaX5LNdyOVdzKNURW47O1gOMnr2GulGS50oA1cGkCkB7BM44hhkPXb5ZFJte3APoYocgokj5aqZbd+5offu2oiJXNY7ada2u6kYXTanhUCrcHTQ+fCThBCaWnM1HD2/buS5tczW7LmSimRfLhR3a+MQzN/SJW7fx7boeawCs5WKz3QLX5ct9qdC6gbMscz3Lx6hn3mZA6cB2nPUcDGA+bz+80L3LrR3SsF5hYr7j2OKnccSz9y2aGtcvBzAYnyuaPjq0j+9Zda2H77yrT3/irt57+3v6G3/z77loaf/hFfiDFfA/V/uDNfKP8Ap4BbwCXgGvgFfAK+AV+ENQwH+j+ocgun9Jr4BXwCvgFfAKeAW8Al6BH0gBD4B/ILl+eA++cbbSf/KnflIvvPyyNmWrbVk7SBPSswm76y36mIhVfj87P9PZrZv6+pe/pFk+MxI4DJN2+7115GJ/fOmVl/SZuy8qjSP9+nd/R+++d0911x9jWVud3b6jsm4MVAH7LN6V6FcAYpoaDHp0+VjvPr5v0BIoPCSpRiBnikNZ5tZMrXcUqDqo60cDRsTeMv6OPmC6g3FmRrES+oABWkBHHJj0tKaZdZfSlQrAxL1KjzAuU3Oyzheq6QQ+HCySeIcLsmsVHUp7zpNo46mqFQMEzcE6KaxqZbgfDzuF+GYPe3WHUtl8pqaslAJxj6A1zlL1daOhrjUeO4vT1H19wP24XCgucvWXV7YJEty+jNf6VQPFZyeKZjPFxUwJ/b+KhH+7qWpzCQ/ELwP1NRq4xGFtCbxAQtzWxBzjrCU629zBMlcl/1GZDL1mdCU3nWJid4kdBhoD6sJQqyxVWlYa2kbNMS55BIYS2Y1j+fGFpvLgOnzT2NyqFouMI5QoXpyf9Pda7PhkoLY6HCx6fLFaqtrvVe1LF9nNmICrfSsBZem5LQoDnozJuqrNdVwomM3NZVptrswlC9Q3hzZO4TRzEcTsqdABRPS0PuVsJs0LLRcrPd5uTIducPsWvQCPT2A5Lmm0xJULfAUGgzZxRMdPIqOB/dxEHG6YgOWDkq4zNzW8EqCZWBPyqCxgP8ZqN1ea6lrRNGgsK9uzHBzgtQGkOJjZkzVuX2K1CxfL3JWNmv3exsre5D7AAfzyq5/RreefVTorNMWRqmHURVVr17Z6XFdqylIje+v9e0qq0jqLzRQPvG1a69zlmrM819ANKstSy/Vaq0Vhn3v9ky+6fTF0inEoA7vt7zh7ie12kdCAXObLL4P53MfsGXNJBxbbvq8ac2xvykYX251FTnMfNux1A7ykEYzODcy6Wd+xiza30OjfB4B5nh32eHBfLz5zS9/8nd/W3/7b/9AD4B/ePyUftyv7n6t93FbUz8cr4BXwCngFvAJeAa/Ax0QB/43qx2Qh/TS8Al4Br4BXwCvgFfAKfIwV8AD4miyudQD/iZ/Qy5/6jLZNp8v94UPYYn287WC9sS3xvUms07MzJcTxTtKbb3xFz955xuDd5oq41lbxbKbnX3hOL915Ttt6q29++9t68PhSURirxfkYBbrx7F1VdY1f00XCEtcMJAI+RoG5a3/3+9/Ro82FRRs3wJ48Vx+FigF/ERHCOFAHzXFwhoGLaAYQAq+jyKDmAAxOY9cRCmXcHRQAMuk3ns9dh6x1pTK21kX9WkepA7nAtmy50OXFhbLzc13tDlJdWXQx4NHAJrAPUGsRws7JTH8qjuNxS/RzY+5PoHPM6wCzLPI2thhioqDprAUgdru9Ab/5bK6GqGOA5nJpLl7csoA2g84GmweLPg7XSwPAOKYBxs2+NOdlcbZSMCvMXQnvBMCZU5KY5yTWQEfx6PptSXNGL4An4hj8BdgBxLveXK3mlGZEFgsMaQ8slnkyNzXaIXskZaniadT04IHCrrM54BKPEgfmTSucxegMWNWk2XzmIKdCcw3PFjNNY6/9o8cq97W5UZMUvSf1xHMf3dNTKNs7ONSBiGdn5yoB/ADhs3Oli4X1PgPX2/Jgj0uKuSJc0tbB3BhYZf2nrFB8ulQYRFqcnlk89MOrKwOQQ9danDHQGVjc4fY14Oj0IpoaARLWx/LSmZ+LOGbfsZcA33mSKokjBbjfrQfZdSwnTGTs1ZV7ab9T0DbWFcyaM0Z+AagjfqW47jmggdN3UhIlFp2M+9hc4T291y5iPCvmmq9XBtNxjnOoA3/vZV1r29S65HDDfqfxwYXiywuF+9IOSDwBuOhuHb1BYM50wPkwjaYXhztwL3/hlZdUxJGtD+MAErcciMCtzQGDtrN9mRF5zr5KXKw8bm4bM/dZ22pftwZ+dezxvdi4+Gfbn+wT239m2bd7FEcwINjFQwfuHjnGSnN/sLdx8lcPH+rFZ27q3v339cu/9HfUHfuFr8nbrx/G9VXA/1zt+q6NH5lXwCvgFfAKeAW8Al6Bp1oB/43qU738fvJeAa+AV8Ar4BXwCngFPhIKeAB8TZbpdL3Qf/RHv65Pv/o5XZW1mrE3iNr3o6qmNVfuGMauezeQlquVOW1xPp6fnekn3vyqgUwilcuq1J3n7mp1utbY4txr9ODRhYGjJElVNq3yxcwAXIm7ETh4hL+AnbQoLP6ZaNzvvPt9bQ47id5PoO9spg5olibmmsyJpO1aJUUhWkAbonENEEUagklt01tEbEPfKM7H/UGzplVBpO7NcwN8gGJz0QKTeKpBSKlta3U291azxVJXROMWuboKGNkrIOoX+ATwwxXcEuk8KsRpyv+mSTEA+HCgdta5P5tWzW5vq47L0m4AXKXE/dJxu14pixMd7j80sIre9OLm6zMd9hvr5AVk0pUKyLW+0/lcyelaWVFoGWd69OCeJuDcaqE4x+k6aOxHe3w/ANhdd6rSVEOWmbOaSN2Ijl5ez+KzA4OvKeDPunzd/2y+rDsRxkDNFBiZGOwecI5ajG9s6zRtrhTv9ga/x36ygwOsLWMHKnIdIGV0jAAv5jP7uusBHtS1XPPgIpD7Uc2htj8DT5PYAWr2KDCctWL9APKnZ7fVNqXBfPZBvl5rNl9Y/PDu8SODwIBRIr2DOLXIZAAvTvSeQc0WSgp6pdlDoYY001BktlbtMBjotsjs2PUTDxxWAGajD/tnYjfxOQfD2QfEQYf04KJP6MBwEjgtUXdsaqUAcutcHhXUlVSVandbhV1vMczsX+KTQZyA9g53rgJzrzPvPM8tBtq6b4nN/rCbWFqcnen0xrnmpye2DuyFbVVp33bato2u9htNF1vFm0tps1Nb1rYXWB+s9tzb6M3r40AG5DIH9hbQ9875qV66c8c6mZkU6wcE5kAD2rBuFpdu0c/wXbSPzWlP/295qHVV1XqwPWiHcz5NrIcb8Hu53Rm0t3uT9aZcOTi6f9kD5u53vc0Wh20HC9xjSATgkMnh3n09d+NEUTzpv/5zf9UOofgPr8C/hQL+52r/FiL5h3gFvAJeAa+AV8Ar4BXwCvy7V8B/o/rvXnP/il4Br4BXwCvgFfAKeAW8Aj+YAh4A/2B6/dAefbKa60/+ka/rM5/7vHZ1o2xWGGS62myt83YYAw047CzSdVAxmyskvhWQE4Z69vYtfeXzr2me59odDrp557ZBI+BLkee63G7NRTgC++LYImVvPvustjgPrbc1cFHMOCun0fpZ7z+4rw8ePzBn4JSm6gwAF2rrRkQm4z6mexbWA6QE5AFmcSCysYBHOA8rAB9gCOdi36kYRs0Vqrh9wwCquT+z3FykjKNYzNUOvQ5XVxrrSiFxwVGkEvA3jS6SmUceI4kBoWHTajyUFt9sccIWwZsaDA7pfQ0Dc8Sq6SwqmXF0e7pecWlmzvk69Gr3B3NFTriCiZcGIAP+FiuDl/lqadHHAEGAV4SD+eTEXsc6hbn2MChfrQ20GgwfB/WHSlGaqeoHTWkoAW2tv9b1pBKxjes4tj5fHJ6DRmKuEwdzcSvjagUqGsQ8xicHWWKRysQEd7udxRyHWaKIyGOir21MnYtGRo8oNuc20FLBZP3P9AHPVitbL5zJzTFmGohprt+MqOteh+3edegeY7+tbzbPDbACRWPcoUDGCFf1YAcU8tnM4p5xzRIBXW032j16oL6p7XF8fiSu+BjBTIy5OxSAI9zFgLP3JnqDi8Jc00BXQPcTZ6qtE53Nx7uT+8FczuhrfbaTwfJ47BXjTif6GBcsmphbeFIIgMal3bYGuHHWxlGguqxsHUT8OmCYmVqcMn/l8b3BXuLSLb5ageq2to5tgHaSZMqLQrPzUy1PT7U4WZl7GAc6hyXKgU7r2hzTY9Wof/RA2u3VVa1d1wFg5xxHXsAvvc5FkZlLGydtEEqzNNGnnn9OeZYZHDdgzNwC141sbuJxtMMNzjBNd7aLrQZav/vo0ty/xKvboYAwVDGf23N4P7GDBceoZwPMtubOQW6fjyLbq/yOE5jrAoKbYdC+LFXdf6TbJ0udrgv9F3/mF1VVRKf7D6/AH6iA/7naHyiRf4BXwCvgFfAKeAW8Al4Br8AfhgL+G9U/DNX9a3oFvAJeAa+AV8Ar4BXwCvwgCngA/IOo9UN87Go50x/7uR/Ta699QY+2OwOxgCzcurtDpSGINJqzr1fTApxizVdrg4h0vS6XS33mlRf1yRc+YX3BOBItRnkYtdvj4I102JfKF0sDyW3X6+7zz+ve/QfCHosDOM0ygzYVHb3joO++97Yeb67sdYl+xs2J08/gkgGy2OAmXav8xw8RuYAmB4Tda9O5W3WNOR75xSOLONGMGN4iMyCNizNbr80JbGDJxh5YzHBfleampScW96d19vYONE84OgFyTadoGDWUpQSM4zG4hMNI6emJ1NbmCk2iIxg8QmSA20ik8DQa7AUGV1cbi0TG0Qwps8jeKFSUz7R9/z3Nbt1WlmdqLKJbSpcrhYu5iwhmrH1vsdZAZRycmCWHurEu4CBJpSzBxmkuTYCxgPtE7NLBC6gDLjY19meLcU4LF0ttLlS0BYwmscUdAywNugPg4kT9Yee6j4Fvu60COmzDyPUxEwUMbMdpTBczmo6dA8E4Z3GlAqenSUmeWvQ1cJHDA8Rap1Gow26n8mpjblKctfQ/G3w1h/Lk5oNLFEA7jJotFnYYoD+6smPTJVVbldp+8IGGGiieKl0sDdjWVWmHFIjStrEOvR0gQDf2SDQrNLAu7NNjvDjR2uhna8U8j4cPDNQyGJ5LtDQud3uMFAI4m1YZr8WfAe39oBSbOE77urTDCuzxFoAO5KSfmNjnMHbOaT7P83CPd5164qLZ43TecmBinAxu5/QgExGeZwaIM7qj7d4gormy+xeQ29a13Uvl40uNu70dGKC7F8jsHMejac7exmlc5IBeDni0CoZeWRLp2Rs3dH526jp6h+F4fxBPHX7Y+WyrEzh4y3tM1TS6d7Wz2GcOXTBf0gZ4HTsUwSGOJ+t61NdgssW0u+5fNGdPsceeOIFtDMLZ3qssawXdqFkw6mQe67/8+V9UWXoA/EP85+TjdGn/c7WP02r6uXgFvAJeAa+AV8Ar4BX4GCngv1H9GC2mn4pXwCvgFfAKeAW8Al6Bj6kCHgBfk4VdzHP93M+8qS996cu6//hS8/nCnHi4fwGyQFFcsH0/mGMPF+dsubIYZ2BNmiV6483X9fLzd9XsW01DYG5BIO3VdmsAa7PbaQL4JbFd//T0VO8/eGSgZ75cqO07YRzFjXq5udJ377+vPWAqTQwwQr6AbEA5A8w4XAFd42Dgi7hmc6DSLRqHinFDXl6qAWji5rSe28liaIssd9HPwNA0UbZYmIvWoPWxA9jA19FRS68xPcQWO9w5d6RRPcsF7pxDcyCqtzVn8lRX5nwtbt7U1DTqy4O5H10HqwUEO9iq0UAjjmCgXXuo1NWN0uXSwHiOwzdNzZVMjG2XpkoWS9edinM0S81RXW636vcHxbhjs2MENWPCfWux3aE5WQO0zFIsnZroS+5ac6kCGYGafExdY0Db9KDWtmsVADlZA+Kb0QFA3DYGrXn9dH2ivq7sgEDYt+pxAwO2mXOSK8WpewSDAFpco3wd3k70My+0ubwykEi0scVnZ7ldf3V6omfvPqPNxWM9eOc9jWwSQrpx0kaRsiK3/VgSrY0mx87dFLiLIxWICVDMcoWzQvF8pma/V/ngofpybwDYenHLg6ZjFHm2PlVTlupKB0IB8mFeSERB54XGLFdP/DMdyoyG2Ge6kokidnzT3Mt8jPTeBsDTwMFzgOgwWrcyMDjsO0W47vvWHNO42gHaXANN+ADi4pg1Vzn9wYBb1oS5DZ1zPbNXuV/Lyp47cG8kiVLiuFkjnLtrF93O/VLv9nZQAic2seZ5lupwtdVQVuq2O/XsedFb7BzPuOMZe5qkKmbOeY2TlnUvsljLYqbn7941wMwHLl7bZ01r7mzrLOZ6APsgVNk2qvtR9y6u7KBA2TQq69oOadgYB9fB/cTpC8w3t6/1U+OuDuwgijnd7RBCZHuMuXN9i3HnUEVVq9tVSrpWd+8s9V/9/C9qs/cA+Jr803Pdh+F/rnbdV8iPzyvgFfAKeAW8Al4Br8BTqoD/RvUpXXg/ba+AV8Ar4BXwCngFvAIfIQU8AL4mizUrMv30j39Fb731Vb336Eqz2Uz9MKhuOvsdF+MIdJwm7bY7gzgFIDLN1LaNTm+c6id++mt64blnNda9ugNOz9S6Nuuji3G7P6juey1OTyxGFuh2tTtotVqaMxM3ICAQaPOtd76v9zePDVyOx45THLyLOFHd1Ob6BBSBlAwrdcTRthra1mCQgVAiYDdX6oHIcaw+CNQBCK3v14FQc3byC8AHDCZWl/kCaYGXcWjXLMuD6x/FZUncc83rAM8Cg7+APJzBRCFbVDIuxbbV7PREfVVrqhsDxMT7hiL+ttA0DuZQHXV00tLvO0rV1U7JvDDHMsCuWNFhm2val3r/4SOl67WS0xMFeWadvrgzu+1WE0Dv2JFr/a1EKZsJNTUH8/DEQalJw6GUDgfn8ATU8TWijoF0OIvjxEAqEdgAUEgt0BpQbWAOnY89vkD+aLEwLYGR4+bKgXnWjbUgWhu43TbOqYnT2vyZgVLgO3utaw3UPYk5xtnLYQPWtZgVuv3sMyr3B+2ursyx2rNXiKUOZN3H6+XCoqPbCkdz9+FBADqnAegcUkBPIqtj9u18Ydep7t0zFzbx1IfHjzQ7PdN+s9Xs/KaNF/hdX11aVDVx21osDIRbLHSeq89ydTn9wIE5YYkAd+7V2MFxyLBFFlNJG1pfstXTBq5P2dqVcawPgzLWDmhcVWJXRFGg3cNH1iFtFzB3NY5X15/rKPNkkDo93iMcTGiaVgmvc3RmWzxynipfLzVOxErTE2zZ3wbsE0D7NCrPM4ucrrdbiyLvm8peE7huhyFwJTNWDlDMckVBZHuhPOyVhIEdcHjlxU/YfrN7EJ2IkSZG3VVd2z7gQEk3THq82Rrcp1ubfQ+oL6v66NZnf0zm5AbmWtTzE9B7dCKbnugQheb8xcHO5/hl8dvHwyRExu/uP1Lad3rl5Vv6sz//F/Xoqr4m77x+GNdcAf9ztWu+QH54XgGvgFfAK+AV8Ap4BZ5WBfw3qk/ryvt5ewW8Al4Br4BXwCvgFfjoKOAB8DVZqyJP9VNvva6f/Mkf0/sXG3PsEp3bdYOhuh47He5HhdrvdoaeivnCYlzLw0Hrm+f60a9/RZ/93Kes1/Tx+481y1bqBunQVIqzTHXba19XunP3ruvnxEnb0yfsInftogp0/+Kxfue9d7SpS3MLm0P1iLsC4pZjGnhlQNeeAWgDMuN0xUGJMxDARhRu5Xp56Q4ewkh4MgFDAzHWy4VdG+egOWPp0W17Bzzp7M0L65Bty506onlxrAI/Gxexi5sXGByMg0KctozBvjZa3C7Di3FqlrUBMusFpqu46Y6QCmMoXs8JE6YBZyCq6Q38BAjOFwaB+fpY1bq6uFRyslZ0dqJpuXRuWaJ6y0rJ4aAY+AkIB5Aee3pxneJsNQA84gpuNdS1AUqA4jiyxnIgHNfvbGZw0py/fas4AYwP1llsPc64OtvGYq1xteaLhUainnHSjoOm7ZVzfILacRaPg8UrA5pj68Y9xvYeo7b5vHW2MoYsMbhcHw4KGdSx23e5WhnYZF3aprb5oYk9J460Wi4Vx7Gq/cHFI+Oupa844OvONQsgjOiOxo2cZUpXJxZ9XF48VjCNOjx6qHy2VFNVSumfZZ9Mg/r9XiNdwKEUE7md5XYwQaxVXqjjIAEuWxzBPX5g4C5x6YNbV1tj9wEst5jiY1Q2Ed18MZpGJRwcGEaLNFffauga9bu9xv3eNGGMdj2zuPLyqXUPB9yjx5hk+pyJpQa841pmX7NXiWmnJ7iuG3PVcsjBDgjw2nGq+WpuTmq+tn302OKhu7q010zTzMbbta05gfkoilwZ18Zlz17qB8WB9MkXXxTOa4PORF/bfiTq28Wrt32vd+8/0r5qDNzmWa4a5zIHBkLGV6sbegWBO4jA3uTggYFvIp5jt6csihz3r/U+B+5QAYCYe5k9R68498zxXn/wvXeUa9IXXntBf/bP/AW9c393Td55/TCuuQL+52rXfIH88LwCXgGvgFfAK+AV8Ao8rQr4b1Sf1pX38/YKeAW8Al4Br4BXwCvw0VHAA+BrslZFlugn3/qifvqn/z093OzVTg5aDf1k0cm4J+nh5XN0+eLYnAEnZzNtri7Nhfnp1z6lr37ty5rlmX77G9/SPFnq5OSGxigwiAiY2VelPvnJT+tiv9OhrgyWAYuI+yVeFij8vXv39O3776sBhuW5dQATRw3YI17ZOmbDwNzE5qzsO4V1bSA4xDHIVQF/QMqmcd21eaZRoUEi4BedudGKOFycgw4AA5j6ttMAxKQreLUykFvudoqzxBym5vA08OlcnvV2b+ALAG1ux4ZeVhdNCwgHyE6MLY2VJrm5jwGMOF1xEDNWoBrgEACNy5Sx0h+Mc9n6W7PMvTbx0IdS4XKp6WSt4WRtu2cae3udAodt3ai7uNBQVaYF8dKAXYPbwDKgn7mce5sjbk7Wki5YgF1MRHEGLIzVNpV1zAJWifLFzQoEbIC5R3jIBOh15vrKZ86JeXVh8BoQjrMbENp3jY2V18MZms8KW3t7bRD4OCme5abzVHdqFf9BAAAgAElEQVTW90uEt8F0c3RKYZLa1wHAQEX6cHGuEh+cAgfpgWb9GCtQ+ejCBpjGR/BrEdzEWMeplOa2p5sGXQ9qcfr2o8UPcyABmGj7zrSnl3cweIxb3O2bwDmBccanmUFg3MAj7nLc09ax3IoGYPQxQPnEpXo80MCeD9mfrAXX73rbN/TmttVBXVVZnPZYVW5/H93lFosMQMfhzeEJixOXKnP3ysZO5zGHGzjsgBbcEwBi7geiojnMQER23TQ6uXGu9c0zG9/FvQdqyoOGtjEnPevVE7FeN+YCBq7mSaz1GvAPkG80tL1FUj9/5445+hkbsJujGhyQwMnL69x/fKXHV1s7uABYNq0N1rIHRnMBM34OEOD8tR5iiwwPFeepHRzh/rf+36Oj3e41tDh2ADv469zS7j1s0OO331M8dPrqj7yqP/fzv6Bv/O69a/LO64dxzRXwP1e75gvkh+cV8Ap4BbwCXgGvgFfgaVXAf6P6tK68n7dXwCvgFfAKeAW8Al6Bj44CHgBfk7UyB/DXvqifBQBf7dUYACaSeFKNkxbnYpZqDKT97mAAFThKVPR2szWYefPOTb32xud14+a5vvGb39J+s9eXP/+aTm/c0hTGSvPUonZv335GF9uNrg4HRThTDZgS2xxrW+71vYcP9M7lY3Pr4kQGAFnMcdNYlCzuxmFyQMnclsOgpG4sRhdIhmsQp20MeDqU9vcWly6uyMXKOYVx49L7O5+p63qDo4AkILNBsiDQ/OTU5gsww2Vo7kpeK4yUAKFxMFc4Kl1sNO5NA3THcQD24qFXv9kqXcwVRvThxgbieGxD3C0AFPDVdQZ60/MzJauVZjfOVO9KRUWuMaLjd6NgXzoYGcbqzk7U4WAGIveDkr5T1tSKDqWC/c4cwd1+b7Aa1yTaGgxjbHS6MtajU9L6jI9u3DzJrMJ1irG7JupbwO+gqe3MvQuQo2sWNzPQFvexg2+pBAjGlVrtNVW1vQ4O8YZuYOZHJHEYKstz5UVu60lMNlAvnRcGvbkmUd7OZdxKvXOrAn6L9dpBWYBjVTswTd8zsJXIa+vgjVVXlcVKZ0mqerdxMDDNzIUep4nFXWfLpetFZo5hqNbc25Wax5culhsXbRwZ3ARGttudQXAOQgDIcYdbTy1/Z+wxcFLqipk6YqIBwRxGAFQbuJ2kI4RGd/YkmoY4Z9PENGQtU6B319o+Yk4A4OGwt7UkqprPx8RRGwgNba+xH7k/AOHA9qbvzG2dsLfbzkB0jAO369U0jbnZDbb2vU5OTnT/4QOd3b6t8zu3DNjTj3zYbTXgtKbf2jzHwHp6ql1vM/fX2cnCdQ0DyXsX37yazfT8c3ddzy/7zeDzqH1V6+HFla62O4PIfJF9wNpzWIBPMAfr9uVwBPcj7vRplAlLbzLd1Vi67cP1EXNwI0kzhRzgYI52IMJ1B1s3OUkGXafdg0cay4O+/KXP6r/5c39Jv/aN71+Td14/jGuugP+52jVfID88r4BXwCvgFfAKeAW8Ak+rAv4b1ad15f28vQJeAa+AV8Ar4BXwCnx0FPAA+JqsFR3AP/sTX9HP/NSP6YNHG7UCsmLOm1z0rjkncUUm2m53qg4HAzg4HQ+H0sAmf3/u5Re0unGq9967p912rxefeUavf+GLBn2HUCpmc+yJasZBB8BUkqjunGMTMvpwc6nvPH6oHX2qOAGBsuOkpm3UHztteQ5wDFcs/9ED2oxxffKrbszhSgTvk27VBsfy4GKX07Rw9uA0Vb5cKFzMbT4BbsUEB2yiqm7UMDZcqgZG6Y89uqCPsdMZCKquj7HTg4FiQBe9qgGguh+smxgH5VTSWSylWa5iMTcH61i1ag/OSY0TE1g84WRcLVXcvqn1c3cNfLdAxPlCXV0ZTKzK2hzE7axQC2TEDYlTs2kV4xhuGqUAWq5dltZL6/RAJQfviGC2Dlj+PzAwkAF+gFkBjCS22npjc/XjYH27wEPrObZ45c72BZfA9Wn/4YmTdbF0oDUINOx3iiPA7GAuYqKiyRsG+LGmxP3SmWwuX9KUZ4X2h9LGWdalwVvrbgZAhpHFEydFrnQ2Vw8UrUpziOI45tLMY7D+XVmPLddP88IcqBbLDBCl55n1BDjnbh/QpTtyTcY89GoAveYcBnJ3aonWzjL1pdOfaG4OO3AwwVzVdPYmsZLlyl4HIDzkhYb1UsJJzfpZzjNg0zl9AZY8h3mEwHfcu+iymCkMcAlPmoi4PgJX87ESk1zV6nHh8vm+V0rsti3j5HqMiaUmDhk3dpqob1pVm62NkfsTTbiXOcgA2Obr9PW2faeT8zNl87lOn73t4HoQaHNxoXKz/XCtLVKZgxTHiPUZsencZ8DZMNKurOyQwEvPP68Zbt1RFrF9cXWlS94zKhzEdPri4A0MInMo4MnnAPMWsW4OfOey//CD/Qi8B/Z/2IUcGTxPeB9K6DwGrPN854bOAPXESjeNyseXKh9f6Itf+JT+/J//K/rG77xzTd55/TCuuQL+52rXfIH88LwCXgGvgFfAK+AV8Ao8rQr4b1Sf1pX38/YKeAW8Al4Br4BXwCvw0VHAA+BrslazItXP/dQb+umf/DF9592HClLinh0opJczXa/V9IPy+Uz73V6bq431dwKTmqZ2ca6atD4/VzqfaUeHKO7GKNDNk1P9sZ/9Wb3w3PM6VLWmFFdrZG5f4peBwXxYP+jlI7233bi+XlyOuFWnSRVRuOYUdNm54QC8dE5HABgdqlFdaSwrg2yAV/s8DkUA0G7nooKJWY5TpWendt18vdKDBw+VAAtx4GapmrZTO04WXQ2UBVgB9kYAE/BKk7k6Aa4jDkdLDI5d9HDTKQTqAmSJrS1yQbJjOTdoT3yxWXEn102cRAZYG8YdR+aQxrGbo+PJqYpnbyucL11s8TRpdyhV8msY1MahRekGALuqVFq31iPLn+mNjYHKLf2so0FH4B0vTqeq6LZlnGhE9zCOS+KZAYXASR41KyxCGFANdAxxaNJ1TKQzDlWc0wNOSwf0orxwDunFUmNTK+kac74C+dzcXGSxfeBUZYwRMb/uemFBDHiitmuU4KgFamK+jgLXVUuvMi5PGwMjPEZEG9yMjgA40JaeZMB7HCmx9YN5AxBTxUnqIoRxngISiU+ezRxk7zrTfmwHdeXOAG2z2yvBXQp4rJ3zmfXv6aylMxeADhmdzxSkmfX2jhRfc9BhtbR9wZ4Z81xKUjsUYHHa9AUTQ45bHb1xPMv1KXdNZRHbIQ7oo+MdBy8w3NaB/Qg4tr+31jsN/AbcG2CfzxSlmcrLC7X7g9tvuNETd6ijOpQW5c1rsh5A+8VqqaTItLp9U/XllU7WKwPT+6srba62Blbp5jVnPfvaIp5D6wiP4kBFnqvi3p4mPXPzpm6cndi6Pnj4WA8eX6p9Ehlu5w+c/gBpi+rmf8wvDJwOR5fxEwDsgLHrALbFfNJXbQdSItM4BqozUTuYMNlrcOCiB+q3nQ6PL1VdXOjLr39av/Df/pJ+/bfevibvvH4Y11wB/3O1a75AfnheAa+AV8Ar4BXwCngFnlYF/DeqT+vK+3l7BbwCXgGvgFfAK+AV+Ogo4AHwNVmrxSzTH/n3v6wfeePL+s47D7Q4OdOINZSu3apWfnpiUBAHK87ey8sLg25AVFx+Ls4V4FmYuxGYC5x9Ans+88rL+mM/8x+4Ps8oUZRn2lWlqm4w0Ark2Zal3t1c6KprNOBSDUIDilMwqcK5iPMRuAMAAkYSiRvGrueWVNnDzjpccbgSHUtPaVserP+Ujlfro5VzbxbMZxgtJhegjfswIjY4y61buMOpiMOWXmKcnfS9AhUxF+KoBRYC8OgptiJimCpjci5kHoM7kahgYp6DplVw2BuEBZoT45ulmetmPUYzG9Q7Rgy3Zans9FTrT72i4u5zGpJIHfHIOKfrxkD6vmvNyRmUldKmUQ6IB0jvD5pwBdMlaz2/gcUZAxGBsV1ZGxC3yF2AYZLY18YJt26kIU3V4aCdzxVlsZq6VWcdy6PNF7gLCHV9trFBR4sZLmZqq0ppURgsDHHpEvE8TZqtl1qu1+YCbYDSTaPqauPczwC8ea5kvnAx3XFksdyTBqVRbIDcepfTxNysgGd0y/NcbV1ZR22apObSns/nevD+B0psk4TWccsetZhlYsyDyIDuh/AXmMoKFLnB4AHX8tGF2pXVh45gzLV08wZAb8As7mN6krvGHKscWMhv3Va93xm8JcYYCJzMlwqJi05iDXlmrmF0A3QCx6eqsrWK5jMVJycWmdzstua2DkdeyznX6T82mB2F1lMNRA4B5EQ5t8SQy5ze1iMdRqYLfdSsGy5torXZA8BVIrLtGmaRJzIZnVJFRaKzW7d0uLyy10rjSLMs15VB4Cu7J/Dk5kQuYzbGvTuM6vtOy+XCDopwyfP1WmfrUz16fKFHlxsXHW2uXXefP3lPIOLZoqKN0LMOk+sAtr5it2/dB38OP3QAGxgGRAOEcdknLkIbERg31wRYc006xXFt44Tutju9/sVP6Rd+4Zf0r3/tO9fkndcP45or4H+uds0XyA/PK+AV8Ap4BbwCXgGvwNOqgP9G9WldeT9vr4BXwCvgFfAKeAW8Ah8dBTwAviZrtZxn+uM/+4a+9KXX9f33L5QvVmYcBJ4RtZyt10pmM4tvrptalxeXCugJniaVh4OBNqM/BlIL6601wEjUbxQpnRV67bOf1dde+6K5cHFL0rvaGCgF3k364OpC3/zgPUVFodZAaKoKUEhcLY5TXLhALkkJgHkkOjo2AEeEclhV0rHfFBi0yjLtLx7bGHBzWuevQcDAAHMAQGJ8XBE4muUWg4tPtjn20tJ/fKD3Fsci8LTrNRDH3LQG30BQKeCXuTI2A9CBghS3q3MuEgutqlJwOEjA4CPMwik9HCr1h8ogVj6nVzYyN+7s/Mzip4c0VnHzpvo8U8V6BBg/B13tD+ayLsuD4kOprG0161plVS3VOEt7MZFZkmg2y7V7/Fiz5UKz9UrbBw9V0RMcBMpYC1ygBsxkrusJZzdQeL00cDo2RE8fNDWd9c0CAbuqVDROBm2BuEDhbLXS4eLKgF+cpU7ncqegqc0tHgHqCvZQoOrqUvPZzGB8N3QW9w1efAJH6W4NAhzcriOW6GMDoQabW3uN+YLY5c72RJ4Xzm2LY51I8jhWZwcEQuf6tXWeDHSnaW5/d3sp0AhoJFYcDYrC9OfwgXXwHkpz6rYcLpgGJTiGgfw4zBUYzLZe5CDU6uWXtb3/0Hqfx7pSmOaKFysFWa5kMdeQJuqIjea1G6K/iawOLQZ6rFvNb547QHqM5jZ3b9tqwB1ucdeRQqLYP+yfPijFOQ9EHp37nq9V273t9ycHC5xzHi1Dc32b+xfQzOviZm56g+n5YqYZe7B39y2wnX1REM+932tPpPg4uWhli0Z37cAa6ZXGye1gdcI4FassK3PgWoU2d9mxt9iB3aML+AiAnSneQso/BMKstf3ifgHsZqm5ivkAPhvUBw6bi9zdd3P6lyW7Lywu2lY9ULPfqr3c6bUvvKy/+Iu/rP/3X337mrzz+mFccwX8z9Wu+QL54XkFvAJeAa+AV8Ar4BV4WhXw36g+rSvv5+0V8Ap4BbwCXgGvgFfgo6OAB8DXZK0AwP/hz3xFb731pt754FJBnP1e9y1RzouFVjdvarPdqcVFuDuYsw64Uh32DuL2A3ZCTUTtrpYGfq2TE3iaZVreONeLt27pZ370LXPVCkhMxLNC1V2rb917X+9dXZqDFMct2KpsW7VDbz3ATyBekWXCIRuPRL2GruMVCNX3ivpOAbG0OEuBZ21tIAz38PLmLVWHyuAs6A8XMkbNmN+j2ABpWuQGf/fDoG4aDSABoxvcmnTj1rWiprHPm8MWBzAQCsg1MZPJQJ3Nve+VTHDYSdHVXmFdGsg0cBUnBo3jNP4wprgnQlehkvVa8XyhpmmUrOeKgdJZrhIAFgamxeX+oMvdXvV+q6KsNOt7LdtGxX6viC7cINT5c89pPJTaffC+IiAZ400zNZWLBU6SxO0+g9eTrQXOX2DoNJ9J65WSPBMdyri80ZP5haNcRy39vnHqoplxUy/nKi+vNE304h73z+Vj60oG7QWjWyu6fIGIdXVwUJD1sC7ZWCM6M84sUYI7OeA5OJPpGyZuG4Xolq2U5YXF/OKCJo6Y5+PyBXjidsXhTW804B5n8DD2LqbbzimA7rFtT84ZDLRkDx/jrx3HD5Qt5hZ5nIehucnL7UbVFhjMYQT6kWu1fWvg/uzzr+nB228rwaE8ujUYZzMDoHQcRycn9nec9Tx3qnESB7b/VicnmvpW++9+z0AnBxNSYphxsW42Grel607OnHu+wcFdl+boBeYu1ifmijY4jkN5nAy+ss44gtGHNbT5A0TrWhUHO5JEJXs6CnVycmqR4umxo5nu3KauzF2d5alFj3ctUN3196L9pF5Fmptzt+Vwg/Vec0ik1dgf+3yt/jkwmG+uce4jZ/q12HFzANv99XtvhgbGeQ3c4UQ9m+M30XDsB2ZNk8QCte212TeMk/cD4qatBfgYKU1MNOvGwYefeOsL+kt/5a/rn/3z37om77x+GNdcAf9ztWu+QH54XgGvgFfAK+AV8Ap4BZ5WBfw3qk/ryvt5ewW8Al4Br4BXwCvgFfjoKOAB8DVZq8WcDuAv6ce//jU9uqrUAutw1gaBwVmcmye3n9F2v7dO0/2WOOPROmA7ABguzWHU0A0KcX/OcgXEQYehFquV6qFTulhpVuR68dZN/fgbX1U3ySKNAcH3ri70b77zbQOcgDgdO4B3fadumqy7lFhdzINAIZyJQF6rN6VDFjcljsWa/tROyTgoKktNdKYWBXxJCnAl98qWaw10hlIsS19wMTPX53K9NFcwsHc3jtpxPTpwcXi2nQFU+ll5HSKnccCCoMCogF4AnLl/6d419+TgOoGJuOZ3wCSgkv5ixmdRtzyWPl3nrrUI3/XKxpDGCRZexfOluUa7PFWTxKq6VpdVo91hL212WhwOWvS9FjiAiZomYvoJgLaI3lbF6sT6g4GZuErj2PW4GjzHXQpgxbFr8DrWtF5rWuTWVdvvK41A2EgaN3ubH3NBW3MRn99QhoZda72+Xds4ODhh0u41XDxWJGBppxbnNC5xLgaITVyPK+5rA4BBYM5w3MH0R4edBTQ7+E/U8hFA4mTluURWM3aDhDiA6a3dEm896fzZZ7R5+NDiioGeuIrZz9b1y5wBmcR0M9+JuOBK8WypqZirqSqNQ6f89Nwip3tAaBTY4QTrTm5bJVGmvmt02OB6bpU897y5s8f9RmmUqNtuzAkPsAVScg9Fp2uN6M6BAYsqd/HUKbrTK80BgrpSt9+r7gYly6Xy5cr6oztep2lULJcWe47WwPH5+Q0D1Ksk1jvf+56q3d5gOc5YF71sArjeXeKys0y73c4OP6ABBw3yIjMNStzoAGC6dc1Z26sGtqepZsVMNbHYHAQAUONOn+Xm6MdVbIc9eD8bAwPF5q62F+E+cW5ecwzzEG7kY59vijPZYLAbLx/OCR0oy1LlRWGwn7E+SRUI49DeS7qmM+DfEkuOc59eZOLfcYcPvdq2scMGXX3Q5sFDvfXma/rvf/GX9Y88AL4m//Jc+2H4n6td+yXyA/QKeAW8Al4Br4BXwCvwdCrgv1F9Otfdz9or4BXwCngFvAJeAa/AR0kBD4CvyWot5pn+6M98RV//2lt6eHlQPwYWuwyQAXwqiJTduqX+6Gitytq5LLteTVmrL0vrAiWiNUhS6zwFvOa4GLNUI1GvaWqO0igM9PqLL+srn/u8ASMA67fefUe/8f671nVK/C59uzynpPfW4oHpMKXnc8TypxR4OElFDLybLM5WfUv2q0ZctjhNdztzeKaLhbqmNVDZ0a1748xieQHXihLrLDYQR0zxYq4ozbUBsvad9cjiLo6aToftznW7mtNXigFqk5QBR4HRgF9mBOwDnuNCxvXI2PGu8jycrnWnoKoNZhsHo1e2Hxw4xo1LVyvXy1Kl66VpEhWZxvlMZRTa2Eqg5HaneLPRrB+UEYPcd8q6XjHRxkBqooKB7MGkMM5Mowgvbt2a85ixWOwxEB0wjHsWR3WaaVovFc1yF7vd9mrr1hyXvCbR14C5qWnVb3ZKT060ePZZc2V3+5315gKOiQ1vD6XG/VYjsBIX8dHxiVMTVy79zg3AeLkwKIqTM0xwd6ZKiQ8GtOJ8bjvbaxY9DKy2eGcQoeu1JV6abl8AMNHFPeu9mtvvBrwTosKtgdpgKNZYi+I+Okx7upmb2l4/vnHLdTVXlYrTMzWH0tzPUz+YXsRIQ5Vx1LI32A9JnKguZprT10wsdxDaIQUORpTmEgaIyoFuXMBA54h4amKMJ4vJpn+aOOexqszxjEuduRCgXJysFdMDfTiofHzptMwy3bh7V83+YJHe/W6noSptPMyDWGRAO2AVlzT3M4OYzecWzwzUra0/eNJyuVTbOKDftriE6da1XescteNgAJgYaYAw7v88d45bADCwGecxfcysAVHp5up1RzTsfolw/x6jn+2gh5l0+T3QZEkAv/fh1ol+6tj2yXK1UFzkthdcl7N0enamq4ePdO/eA+tBBvYyLvZCnCf2+lzb4sg16NG77+mrX/6sfvEv/A/6p7/6u9fkndcP45or4H+uds0XyA/PK+AV8Ap4BbwCXgGvwNOqgP9G9WldeT9vr4BXwCvgFfAKeAW8Ah8dBTwAviZrZQD4p9/Qm1/9it57uFOSF9avCtAFzAF2wvWJRrp+o0iHsjYYh1tzALLtS41Daw5B4o+JEQ4LB1Q1mxlwxV2LGy9aFBYj/LXPvqoXn71rbst/9Zu/oUd9oxGARKyrdQfH1ntrXkKgm3USjwZT6bgFsGYALgOdkM5GU1kZHFPTSNuNFqu1A2L9qIiOVKDTbGYuyB7ou17b7+ZeJCp3PlcfR7rqO5XT6KAZUHu7U12W1lkLcIwBvIBdgCHQiThsA7hSguESt6/FG6cGuoit7ttaUdU6J2bTWPfrUDcGqfiPNxyu5iI2VzMB2PSbRprSWNlyoTFN1aex+mk0+NjtDwrbTilglN7doVeE8xgrbTCasxWnK25L3NlAS4AiMBwHMOMwPIc92l4nMxDcEcF9ssRqraEB/jbWg5vlua111NSKccfiskTvcdIzn3tVSZ7r4Te/qcOjRxazPbt1W+3FVh09wBVdui6amOhpfgVxLMArTnP6kLsjvJuxXwDDjx9btHaG07PtDGbm7D+iwavSHKFPIo6Bv+wDILG5fAGeQ6/zm+c6XG3NZdygNdHPwMcgNIcrABaYDFEcOiLDG4XzlSLioNEfNzoxy4eDcz6HgekFyGYf0HuL+5R7pVSos098wuaf83WcxtiP5zOF85nNF6kbcGQSW/SzdfuydppsL9AtPfadRY2bk541YSfgFsfFXBS2dhMx04ydgwD7gzo6mrvWnNkD3b7sA5y/x4hknN62l+0GwN0/2gEOYK2dqRgG21McvuDQQ5FnyovcrsN4cNaiFxDYXN28fgSgTeyeZK9Z3zLOfXOd96bPE8cvLmC+zofrAg6UmPP8eO8yTpfIfRwjHcGhUg5BZKmK+VyrG6c6Pb+h5aIQdnEUeed3v6NHDx7Y2FkH9Oa9CgAMcOZ/GWkEgfTB976vN17/pP7yf/dL+kceAF+Tf3mu/TD8z9Wu/RL5AXoFvAJeAa+AV8Ar4BV4OhXw36g+nevuZ+0V8Ap4BbwCXgGvgFfgo6SAB8DXZLVWi1x/6ufe1Ftv/YjeebDVEEYu9vgINgEr4WKpYH1iQBhYB2dkAcemU7PZWhyuRQqLGN/WelU1XxhkDZcLKU0oCNVsuVI/DMqTRG9+9lUVYaB/9Zu/rmlWOBcqUctRpCFJ1BAPCwzGPfgkBpr+3aE38BqHgdLQQeCwa8w92e4OBquAYkQJj1VjHbXB7RuK6DMF7gFNZzPNbtxUBYQ8umDbKFIdhtriANVknajAxBgnq0EtbKrENwOAZT3EUd0qGOiWDW0coOroCMcAhRA2ADGO0BhACUgkwngYNLWd+wWQM5gdWrQxHxMgsGuVEgN8fmqA9VBXBtmJAmau045u4crAHyCZmGM0sXhn3LCsUBia3kBvgD2OTsaOu9flI1v2sqIZXcOZOnpr10sDe13dGDBWfYRrUWJjD3cbG0+6XNvXF3fuWDT31bd/19zHrGN+40z19qB2t1HI88fR5g6sQyvc4D3uUJzdYWD9xEkGdOwVB1L96JHpmRWF6cMYcR5bhyyvAQI8wkQgrTNfDw4chvRP99YLu1ottdtutN8dDBoCLYGcwFSALpHVrCvua/Yv8NfAbZKZW7zbbJWFkerDwfaNAWTc7xwysHFNdp9s6kaLmzcUTIOa3V4j60Lkd+xALo72ie5ni0efGfQeDweFQ68kiu3QBcAV2G6O3abRFCWKC+LK3WEAnNCA4sXNMyU4qOtG9eWlHUSALo9tbS7ioemMpgLJAcIAdE4ZEKfMYYeBte1w9rq3YNy/vKYB4DCyXuoZ4DqYTJ++H53bN4ltrMQrs4mIjebgA65otObQA/sOoOzc8i5+21KoiXU+/iKinO7sJx9cg73wZDwWXR3HKhZzm3cxK3T6zE09+/wLunF+w+6TDz74QN/57d/W1b17djiDeRFxDdjGKcwhAzs0UOTmwP7uN76pr//oa/qf/urf0N//Z9+4Ju+8fhjXXAH/c7VrvkB+eF4Br4BXwCvgFfAKeAWeVgX8N6pP68r7eXsFvAJeAa+AV8Ar4BX46CjgAfA1Wav1Mtd//Ed/VG/96Ff17sONKku2nQwCW0wwccWzhdKbt9SamxSXaaiqrOxr9XavqW00EJULwKUfFjSWpOYATpYrRQCrNFYC+AI+pqnyJNaLq4Uury414S4EPNPlGUcaslx1GKk7doUeK3aloSf52UUAACAASURBVFNIRy5wNAg1IxYWgFeXUt1Y7PDtG+dqiMMNAh32zpUcznNFaeb6WZta69t3dHrjlh43pcXp4jreDoPAhIdhVDuNaoCwbWu9wszNgC+RuEPvYqiBTrgjDbZFFm8Nvk2i8MNOU3NvArSaxkCwxftWtUS0MAAOpygAFwhq8bW5uVIBpoC7JE2Vnaw1X81Vt52q/d4ea45RxkLXMfBuIIoYQBcqBzgCNAFrOJwNSkcWA03XLP+x6ABwZK5LonqTk1P1xGUDgOcz6w6eqsY6Yumlte7eMJb6Tinwk0jpAmdrouzGDYtaPnz3u/b5tJgpuXnT+pvri8cKyoM5XdEByGlOTwZBB+/R1ZvmuXOVl6VSupe3W4sgjtAVYIhr+NixjJsViEn0srlIh05JnNpepY8WGGoO7EBar5cGjOm3BdQCFAHAAGjGAGQ3JyzrGePwRo/RorfjmzcV0adbVXatCqc7axnF5ozlMAB/74ZeVdsqOrrLgbDWkczF0NgcxaG5z4lEZ53DobOo8p59wGOIDE+Ya2xx6YyZeZqPlp7gxcIc6BaZ3DZq6CVOMmP4HHKoiSgnMnro3X2Iqx2djm5cbsgbt2/pAMgG0uLsZW3tXTiwQx3m6D+6g3FiJ0lszlr2kgUqB4GKIjfwjXMb0MsapCmOW7z5LraadQjY2/ZTCRe7bf3Xvw8A4+5+Yvll/1m8vO0NFztP/HMxn9naz5cLnT5zS8+9+JI++dInTaPvvP1d/ctf+RVt3nvfYLl1DLNPiJpHL9z3YaQUgK5J3/q1b+hrb35Of/1//Fv6+//0N6/JO68fxjVXwP9c7ZovkB+eV8Ar4BXwCngFvAJegadVAf+N6tO68n7eXgGvgFfAK+AV8Ap4BT46CngAfE3W6mRZ6D/942/pjTd/RG/fu1Q3uYjbqQO0DapxfeZzrZ5/Xk0QqG7osI0NjoKG6FoFQja7ncW/Aq/MxZemGuNYIe7O9YkmYqEBjES+znJzoJ4F0gJLKhA2imUu3DhWl2WqglCta2w1OJQCPvtW4TCp6DolmjTLMyUk27a4YhsDb8/dvKFZGOr9Bw8sRhrYPOE0xakIqIoS5TduKJ4V1jGcEnkdhbrsWl31gw44gIdBdd8bUCSSOWg7c/AmbatgHJTQUUrsMlARhzLu3yBwYPjIN3lpXK8G98rS5ms9vIdKweGgeBgV89yu19DUBl3NMQz0zXNz1xazmUVnm5sTbbtOxWJmgB6YXF5dmYsY8BYFkcHTLIkNtoJ6G1ylpuCxY/cI1Hsco0eqjsM6PllrXKzULOYak8hA4Hgo1dBX3NRKcIHTudz2Ipg4BP4lqQHK+PxcxSzXw9/4TQ37vfUj4xbP7t5Vee+egsPOIrOt27gDHIL5pZhI4zxzYJCYbxy8wGz2nkHt3mArEBwH8+/FDzvnMp/nuXVV2fxwfONkBZ7TqwzdxJ1qUdrMF0B6dNMCC12Mc2860B0LxOexDXHdcapouVKxXmm4uDSnLoceTJcevV3PLS98KEsN6IoLls5rMwa7DmOLUY9T9XGmEdf0vFCuUf2jR+ZstXBnmy9h55NGKwt2rneiuUegb5r+njOZ67EuxK3TkzyOSom2fuJiPgJY7kNAr/N3TxYxTlQzsdHWtXwE5A3dvzzmGA0NWLdbhsMbuOC5r1jvKDZ3Oj3A+YyI+N74LXs9z3isPnTJWyS7TcPdF1zHIpn59cQJfLxHnLebzmP2J85kwLks+jkzSB9qtV7qzvPP6e5LL+lTL39ay2St3/jgm/q7f+d/U/PgofUzG/Cn0xkAnCXWqcxrM1YA9a//i/9HX//RL+iX/9rf1P/xz3/7mrzz+mFccwX8z9Wu+QL54XkFvAJeAa+AV8Ar4BV4WhXw36g+rSvv5+0V8Ap4BbwCXgGvgFfgo6OAB8DXZK1OVoX+9J/4mr78xpf1nfceKUhmBiKHblDVNAa9gFsnL72koZip3u9VlpW5/4BnuAn7stTh0WPXpwqMJDIWty9/B07lMw3LubLZwjpQe5yEUahlFOpGRM9wrC5OVKWZyiRRFUUOAB+h0dSPyoGgrQN8GU5UTcqjSBnwhzHiMh1HPX96pjuzmb75/e/ZNcYsUQd8JWK475UtVkqIpQb6pZmiNFE1jSqHQZuu1wbwO/Qqu1YtEc3ALKKg21ZF3xtwBj7HzHMaLZLWgBrORcD3MdIZKIW7d6hwpQ4Kk9jFGbedwkOphGvilgSmWTwzTkYpPnbaAvqmHmA3Kk4yg6BhHGp1dmq/4/SsD6VF7Zqzl07iKFQG9AwCW5t2BAS7eOQnjs0Mt3UQqNztzKGK4xQ4OZ2eqJsXFgXM/HGnDlWjZOgMUgOmgXi4oIHxjIl+4fDszMa9f/v76q425kJVPtPp515V+fhCY7lXOOJOdTHQRBnjjs3mc9OecVlfcYfr2PX7EquNUztJMuXzuetJJtb690Fc4qxx7qJPdah0fnqiLE3scbjXwYoOQLoIYmd6dnHKDoI6ty+wFNAYBJF16wI9oySzP+PIBqrTtWsAP6EbuVFPdDQXjmJz0rJLGDfaGXzncxXPCTTMT9QVc0VZplmeWoS2dlsbV7Zea2h720cGmHEkc0BiGKyTOjs5MTjdHQ4qL680ssd5LdzUx5jwKMK5PNl9avO1vt3AHMToamCZNcERDhif3GEFHL7jFKiua9sfvE4N8H8Cye3e7d39z+GGIlcY/F7EMhCY+y3PEgdxSQc4xkozN+5pYDBfwwGMm9dg/3E9eIxFN+PKZozTZKkC6MpeL4pCURxrsZzr1jPP6PlPvqJXXvy0smSuX33nG/o//5f/VcPmyiLNuSoObu6dJI0t7hqoze+8l/3Ov/n/9ONfe11/9a/9Lf3Df+IjoK/JPz3XfRj+52rXfYX8+LwCXgGvgFfAK+AV8Ao8pQr4b1Sf0oX30/YKeAW8Al4Br4BXwCvwEVLAA+BrslgGgP/k1/XGV76gb779QMn8xEYGjNntdgbgFEQq7jyj8NZNNbuD9tutxaxCawDA1Waj8uLyCH2AmLEBGBx9QEIRF7xeKZnN1RWFhixVRxdrkuj5NFIWhRb7XGa59lGkfRCqDEO1OG1xRNIh2w3musWBC3yNNaoglhZgBJyziOBRn1id6JnFUt96/13tq1oDfbNRpNWNmzocSuXrlWKcmlGkpJhpCKRt25nzd9O12jadDkOnPYAV528YWGxz0XdaDqPwO6ZEEAN/cY+a09cMp0oAwDgmn4AuHJd1Y+5jYCHuaGBwtisVl6XiujLYSVcrNwTQC35Xb7fmsmXe4+DAroHhNNXqZO16gDtcmJNzzwL+0AgQZjHUfE4uBvoI2gx0TjLwOj87U7XbW6cwEdg93cPnZ6YTPc906PZ1YyDTIHfVOAjIXsDNjBOajmNcs2dnNs7mwX3l9O/2ndph0Mmrn3Wdxfu9xWQ7OD7YGgEHcZUa+BuOfdMGEHvlSeYOFQBicQDHLqqaKT7pAGZ/WmTwcW7l/mDzPlktLY4YKEvXLM950iHMawGwgbJ8Hk35sOhju1aokIjwvlWSzwxO8x/WXAfAboZfI9HA18H6lDnEMEVA1MZ6f4+DtPFbHPVsqWF1Yv2/s1mupGuV4CCuK7XATrp550votgLip7l+kighGjsi6rs9rnVr7m+gP/uHTRIfHcl83r2Z0rcb2rq4hOXJIDDzt75koHBPRPNkceFEiQOdras4Ii650OWDRzZnoC97mL8Ah+nRxWG7WKwUJLHyPNf28lLzeWH3Hh8Wnz2Ndh/8/s5fc/8CgNkvOOSPUN7i5Zlultj+H4bJxVIzN+A7keZpqtlippPzc33iU5/UCy+8ZNHh//hf/0v91j/4RxZP7nqGmbd7PwFsZ8DqBCdwprap9O63v6WvvfkF/eW/8jf1j3/FO4CvyT89130Y/udq132F/Pi8Al4Br4BXwCvgFfAKPKUK+G9Un9KF99P2CngFvAJeAa+AV8Ar8BFSwAPga7JYJ6uZ/vSf/DG9+SOv65vvPFRUrM3NCFQ77PdKctefGy9XCu/eNWfw7upKOdHE9H52ncqrS1UXl67DFLAWEs1bqtofDDilZ2dKT0+VzOdq12u1dKfSdZqmeqFIdEKMbJarjRJtgkCXYaBDGFm0LqDKACBxy7hlh96cs4lGzaZJc4uHjgz+0Cv82fMbKsJQ33zvPdV9p2ix0hAGuvHMM9o1taK8UBDHChLXMVz2g3Y4f7tWFwBgYPDQa991arpeM+BW02gxDFpOk7JxOAJgoO+k8EMQHCjBWcrnXPKt67zFKZxEGlvnNkXbuGmV4aI+7BU0lUXzEgkMWGvrSs3FlfWX4i4m4tYifHE2zufWZTvUtevljZ1r1WKDn7gtieYFtIWhc2gDgnHPAgItXjhSsVybI5lOYYBvtFxoLHLreObv0zSY+5hoauuJJe67aZXOFzZfda3iOFVANDP9tKzVbqfT01MdLi/VDp1mL71o0JT5p4DpqpIOB+diDXHihgzM4CeOXaKcc+K6camyhcTaOweruXeBtjGuVam3SGb7in2NGPK2rpUmAOPERWKbe9yB0CfgFh14jnOkOs0MIgN1p8D2Kp8zNymHBIbhWHkd2noa/D1GnJu2XWsDoy8arQCqlgCtQDXrv1gryHIXYx2MGrZX1tEMMn0SQR2Hsbm/82Ku2Xple5MDAPVuY93K1tI8uH5jQLXNCd0UmkPWHM+A19h1CLPOgFjmYvMa3JzQ0hKeA/dnIC3XK+Zzrc/PFcaJ3v3u92y9ucaT/QLf5SAHTv7l+ZkSdOG6Tac4DlXYmrgwZ4PNRwBsjl+D7W4dWQ/+bEB9PHZBM4uILmbXHcyYgb8uSWBURmfyLNditdKzzz+n8xs3VHWd/s1v/Joe/NY3Xf/3Mbba7qs4toMpdDzHRWZR1sHY697b39Prn39Ff/mX/mf943/uHcDX5J+e6z4M/3O1675CfnxeAa+AV8Ar4BXwCngFnlIF/DeqT+nC+2l7BbwCXgGvgFfAK+AV+Agp4AHwNVksB4C/rq/+yOv61jsPFBUrA4UA4HK/N+C2OD1RNF+oX50qms+03+00L+gwxbQ5qNpcqX504QAZsCkCpo3aXW2sr7S4dVPp2bkB4P70VPU4qIkT7dJMt4tUL63mipNUXRjpapr0KAzNCUyPrfs/dz1eywDwMCgbRxXjoKJrldL3mWZaZKm+dPuOrrYbvf3woUHUxelNNdOgZ+8+r6uja5Ne4DEKdb8sRZjvoe/1uG70uG206zrt+15be61BeddpBsQcR62Ov2c4WoPJInBj4CRQke5SALBBTUbs4CKuTlyPgFvrasVx2Q9K20bFfqf4cLCv58RiD4M6OmXL2iJ3jSMTA9331mdLNG6H+xeQjCM3J8I6tWta1DbdwEQL4xgOQ3OAEvfMBxCPjtS4mBvsa4+xwBNu5WMPMo7nEcII9SsPBn4NoALs68bgnAHAfjCnabJYKli4tRubRqvZTLvNpXUuh+dniuiSHXuF7SBtt+o3l9YdbergBrau2t4c1AZ4iQdvWotpZi9ZjG+WKUkSW39ctwY9caY+iUo2h+6opqqOrnS6f2P3OKLMgb72GoD0yf396NI2KMp1QLZBaA7UNM0cMLUYbXp0HcA0R6zFKOO8Hk0j3MyMq+7bI9yPNIaReuKxo0QD48Bdy/PbWjWRxbjWl0ubI9cCcRccppgVtpdwdwfDoN3lhcTa0/t7jAJ3INdB7aFzsdHWcWzR4YSic+iA3moHfQ3mMw/+8P+z92YxkmaJdd759zW2zKzKqt5menbPDMkZihRJkaIo0tzMFRIXEBRM0ZRg2rIFCDJlW7bhB7/4wZAN+MGCbViwBdiUKQEWSFgGFxEmPRzSJM1luMw0Z+uZ6a6uqsyMjIh/X41zbmSr/WDqNRp1Y5jMLSL++597/6js+O45x4SZS0tqw8VF9zA1Xm/OsDhb4/rJU5T7A/qu1/riuRHUSy9umuC6ojuZEdLsBWZn9XF9cY0p3pkbCjzPuK1lMjbg9w4CC34fgbSB6cYJbOKgTY8v54Euaq4rOrGjOMHqbK1O7N3+Fo+/+CWMdWM2KcidzVcKAmDelz3AIaI81zh8F3j86qt4zzsv8d//T/8Ev/wrFgCfyD89pz4M+77aqc+QHZ9VwCpgFbAKWAWsAlaBZ1QB+4fqMzrx9rStAlYBq4BVwCpgFbAKvI0UsAD4RCZrtUzxA9/zDfjKr/hy/MFnX8OKna6uq7jk6lDInbo6PwMYpRxl8C/voW86dXOyI5cwcupa9IcC5e0OTVkKfoIOQLjqGHWTBNmDB3DDyDiAnRml6+I6jLFMInx4vcAyigTMdvOMGzjYu566VeUtvIu7ZfwtncDjICCbspO3KuUATuIY6zTBu9cbbHd73BR7rM82WK7WiLMUUZyj9R1UhF5xjHqe8XpRoJknlH2Px3WNG8HfHv0w4qrtDABrG1zOEHTOxgEx4e844iIMceb5eFSVglyKXh4nuRIZx0w3owFghF/GDcmxKxKbjBWz4HVSNfC7Vs/pMM6XoPbY8UoFBUqJ7hzH9KUeXY93Dk3GEKvPmM7J47Ejxui6LkaCMfbA8msCbY7HDxEvl+oGJhQGYW0YCbYz6ndiHLTrYLi5gUe41hnXsnppGYvsEOw5YOC0G4XqUVbT6zhgmcQ43yzxqT96BclzD+UQHpoKLk+5rjAc9oKxhIbsdcbQCW7SIRsRIrMrmbDwCBUJNwn90iQR1OvYyzyMaJvGOF/fAhDpkI3ptlXH76R1wx7qJM+Ma7fvBM8JihmfTfBq4qC1WgUlGV9NaM2o5buIYs7dnfaCqsdj8jFHDzLaYycw3dV9EGOgy5znQ4Dcd3Da1vRqN41gppfEgpWM/OZ5dHV1xLNAX1caA0E4gTHXEsGzQbhHN6/grbC1+qDh+nLytk2NeeiN+1wtyCo+Ng7w0XQCcw55bJ0753UYta7y9VLX0NNHjzH2A4bJ9E/z8YvVGsVhp7nykgRRECDhOQ69oLoW6N0aJZQ+xkLfxUvfOX+Pfm5zX7nWJ72+3MF2Ona5tsrioHNmjLMgsOchy1Odb7HfobzZYnZmucXNPBknODcQxHEoiJwuFnLeM+76c5/8FF54uMFP/8z/jl/9NRsBfSL/9Jz6MOz7aqc+Q3Z8VgGrgFXAKmAVsApYBZ5RBewfqs/oxNvTtgpYBawCVgGrgFXAKvA2UsAC4BOZrOUiwfd+x9fhI1/25fjjL7yBe/cvFLtclxVKujaHGdlqiX6aED94CIcAt+2RZqlxZSr+thME5ufd9RV6RgcTWPoh/CiW2za9d4nZ89DkGXrXxcEBrqIYcRzhQ6sMD9NMvbyV42A/A3vHQcNIXQI69dnyY1JfKKEz3bYxe2KrAoHjIktTPFhvsKKTeJxQ1xXuXVzgXeszHCIPHd25aYxt0wpM7roOV12Lahyxa1tc1zWuh14O4LLrsWes8Dhg0w9YDgS/k46ZMCJ46PEgCHEZRfhSXcr17DC+lm5fDfYYwcsv6dBkPC0djoSwBIfHflr+LBxGxUGnjIOuKsFRj724dLuasGBE7Fs+wj+SLsbchlGAsqhQ1bXcmXRmy21JF/AxhppzQADW95MclRonYTSfj5HBUQSXMbmeJ+g9EBDHkZye9dMrBDw+ncJm1Pr/ihnmT3gsOnMVM216dcO2Bt3R5eQgPj8TVK0Oe+M4JSStKq0tOornfhAQVR8to6yPDtLg6MqVmzNNdK48j+Vqqe8Ldh+bHGiB3V7Avhc4pZNYXcf8PRxBY0Y5m3UzqE+YUJlxyQSGXEsEx9RsoI7HzmCCccJo3uiYVQQ5XbzMK1ZvsQGPjjPrfnKhOh6ys3tasw3dvYxibmuMh706fQk/x65HfrZBmOf6mh3LDI1uDiX6vpWrtm9qRVATDle7HfqmMa8UxgwvvdUNfSwlnhwgX7PTeafzMO5aupdNBzQjpenoJeiVgzekozrUdSWT7hGAMxI7yXK0ZalIasVhgy7zWHrv98a9zDh4duuymxdtp7k0y+MtUc+GBr/pBBYApoPYZHHrZNgBLWd51x5fCRn/7AsINzXjtI8R4PzMDu/VEhVfkw4HjE2LfqST3PQOm+eE1krM6HQvQJpnCONQ0fB//IlP4OIsx//2T38Rv/5//8mJvPLaYZy4AvZ9tROfIDs8q4BVwCpgFbAKWAWsAs+qAvYP1Wd15u15WwWsAlYBq4BVwCpgFXj7KGAB8InM1SKP8d3f+rX46Ee+Ap9+dI2L++cCaHTyErZ0/SAIxDDce+95L2pFC5uuTi8IULeN4oHHrhUYEnwaBlS3O1T7vYCUny2QXD7EHAXo0xSD4+AgB3CouOCXlyk+dO8cjusrjrmZJlQAGtdDQ/Dl+XKs8sYOUDqP6U71CI+aGj6ANAhxvljguc0Z0iAQgCO5+9DlQ4xhiOuZ7s4Au5HPT0g5Yts2AoqPylL9vzddp/hnQuKWx+h7bIZe3b6Mm6b7NzpCYAbuMtpXQI7drGReBG4DlTJAbHRdwW4CYEbjhuqjNSRPMI3Qqh8QHQ5IqgpRU5tOYTqPm07uX8ZpJ2H0ZmcrnzpJYgG44lCgOJTGPZokgrq6URv1xBKKRfCiWGCNrlK5SBlZ7QfwFhmCKEZTlAA1ZhdzEmlc5dNrBHSPDq26VDXfnNuJfbQDZjqFg8A4iQmB6Q7d7+DULfzVGskZAfCE8rA3YJpgVsCTMNAV/GyLEmEUIgwDxFFiunlDE1Ec8Zw9A3HloJajFZj9QPAw4GPCGMPQo6hKjH0rt6wPV8CckLRtWm0eoDOWmxkE1VmQTId0ECJOM4A9s1GErijkxB0OpWKqFTx+dAgzapnjUlgxAfTAiGTT9dxT6zhFPc74i9/4rXj3O9+D3/30H+Pjv/tbqG+eSss4X8H3XBPz7bnqMB5qnv8BA7uDGUtNsB/F2jwxDh2yfIE0jnH1+KnOi154uV1n6HnqqtYaS9ZrOfUnPo+WnYGtHBw3QgRxIihOLXT/PJcLeBgmA+MZH67eY18OYOq2l4ufz+NpfXPtjATiNPazY3mecHa+wlzwmCqNNq5tus0Vec5oalfwWXHQdwD4La95ii7n8x43JviBp3VQ7Ao50+nuvjsXuoWzLMPhcECx3yt6umf8NNedQLwOLVjP56COaZ5rjXCt/dHvfQLnZzl+7md/GR//zVdO5JXXDuPEFbDvq534BNnhWQWsAlYBq4BVwCpgFXhWFbB/qD6rM2/P2ypgFbAKWAWsAlYBq8DbRwELgE9krhZZjO//zj+HP/vVX40/+OwXcfncQzkcCX8P+70BoezSjCI8fN/7BMy62UNZFsg2azlQu7oRTKKbt6lqdE2D6maL5nYv2BRvzhHcuwd/vcIYBOgBFJ6LG89H7Tq4zBN89N6ZAY9dL1cxQVPvByjoFGS88TEauOpHlL2JDiaMG6tCTsLU87FKUrz84BIZnamui9uiwPn5OS7WG8HE/dChHAcwqve277DtOjmAXy8qAeCDXMEdtmUlgJzR/dt1SHhsOo7nUQ7XmM5dzAjoniQUI4DiZ8IouU/ZveqiIRxmRDPhJWOi5WpkL6krcMnfRP2ArKoQ1g2ivkVIoHh0GXsNgSmQ0JV7t174nOyeHU2/remphdzVinqmU5Vwls9D1ydhXBAgzXJRsu3VU0E+AsJks9I4+7pFmGXo6JCNIoG/entr3J2MFKaTmFCd7mn+zPXg5RlmdhDHEdp5Ql0WCLcHOASFro9wtRL4a6ryzR5hAvIo8OXUpAZxFCKOE2niqoO3Vh8vgV8aJzpjukKpqHp9PU+dx+wwpitVvbEcV9dhHHsMXYv99RZRHGs9hlGiCGjep2sbjaVh73PdCLTOjDCnm5bwMGIssyeIr/7gCVrHhIvUWf3A7DsOQ3jjgGq7FajkeNUUnGRI7z3Ayw+ex5eevI6rR6/BnQaE7Fzmet/eoC5KOY6jJJETm7HUE93G4yDgmi4XaOvq2PHsYrlaCa7WRWHGQbf9NML3iLmNg7vpBjSHHXpeD/NobMKer+5kfkP4Lwc0HdMA1mcXyM6WiiInFPZdD+3UI10vMY0mTrzpOwzUpm0xlLXWy1tfsKn9xSKV3lrdx35kfvlm1y/BL+eLDm+ufbneabHmPgVXEfE8f3Vj8zpIY4S+h6dvPJWjWv3Ix/5gQmjOP3+ueGiGWxM6q8+ZTN2F57u6xn3P0+aBII6QLRdymP/h7/8hNosIP/MzP4vf/6NHJ/LKa4dx4grY99VOfILs8KwCVgGrgFXAKmAVsAo8qwrYP1Sf1Zm3520VsApYBawCVgGrgFXg7aOABcAnMld5FuMv/2t/Ad/8Td+I33vl01jfu5Cr7rC9xX6/R3OMj+26Ae/+sg/BjWOkl5eKY6X7l67TKMnUV9oRrlU1hrZFR/dw08DX/Z9DwEjgPEeUJyirFlUSYed6qFwHmzDE+xYp2F1LdzChqXp/fR8De2bpnvV8dY/umhYHjmkeMU4mYpiLKfJ8rKMI/8qLLwhI7ZoG14cCl88/wP0lYaSL/TCgw4T90e27H0YUA8Fvj2Yc5Qa+bloUfa+e2anrEY4DcsdBPkzwnBkZnb8EUnTXEkKpAnWWa5fjJNhMggCHplOkspzAjgN6SgnuFJtMdyPdvURZw4C0LLGsW0TDCHpq03GU0zigI5bR24R5hIWMUWaM9MTuVIJDEyltMoodRRtPxOhxaNyrjPFtO7iKKp41T0mSoSgPit4lWIsXC/hpprjrlqCXfcm+j/LqKXxGcDNum9DT8zHPo+ZWIb5hBKQZvFWuCOqxrDAVB8x0phY1vPMN+vHoDD7G/zJyOCYYpAOZTme5bF05znkuHn+u7mgTdUwHpxykjAwOfMFfulG5xjj/dO56hL2Ms/ZDsJk4jVIDNbtOQJnR1tPYCwgHSYogiOQqVvQx4XgYKAq640fbYKjYETwhTCL4USDoSEBNRLDHeAAAIABJREFU5yy7eQnT6XDlXCuCumux3e/UnTwR+rc1ildfxeGLX0CYpPCiBPXuFtXtrem0jUJEi4XmkWCXncVm/ujsTrWxYZ4GA049nr+LsatNXDU7m7XZwEUSpdLkyfW1+oUJkglMGQktYK7HMu7bbJ4wfb4ukjTHxcvvQEzHfRgJhi/PVkgWKW73BW53FRpe21UtQEtIzp5i33EUk02AvcxiBITN3WS6rRV5zl7lIwAm+D26tBW5rf7quwhoA/PlKKb7l53YjEiPQpS3e3RtK83VezxNei0y0eOeAe7ckHAEwAS/fDw3jhD+svNXADgIEMUR4ixTv/TrX3oMb6rwcz/78/j4b332RF557TBOXAH7vtqJT5AdnlXAKmAVsApYBawCVoFnVQH7h+qzOvP2vK0CVgGrgFXAKmAVsAq8fRSwAPhE5ipLInzPt309vu87vxWvfPE1OHEsyHS43eHm5hYVY4NH0/XLjt4Pf+SjuD0UuP/OFxAu16iaTtCpuLrC7vFjuUQ7Oi2bSuAnIoTJVsgfXOAHvut78XO//dsoPQ9bRu4mMarAB/2tD+MID1Y5sixXLG1FyMlo5yTBvm6wyRfqem3bXv297F4dZuD2sIcbRrpfGkZYJpEBw4zxdV08fHgpZ6cThIJtjH3mx1NC33nU/QiAGWPc9gNuGAvdEgC3mPpBDttFECLvWvUA01dJN2/quAimCQEdmYwePkJhul4FdgV+gYZNqq6PzvXQM0K5HwSjFZerotYB7tAjbRqsuxYJQR4h1jghm0eE84Q8zeCyZ7nYGzfmPGMaTPcs3Zi6mAj+BJxJWRP1/BJMs5eZTmCeB2OcGQkcrtYCrASTjOF1klix2z3BMYFr28CXmXTC3PeKVGakLw/AqG/GHyOMMS8WiBZ0FjsYGV2832E+FPC6Hu56g8HxMKpDmN5T0xNMmDscCrQ8Nn/nQC7NwA+0XnJGWTPFeprUg0uH8F1/LKE8o4HbttH88PwbQnGHXbUR8szEGxPU0vUbpam0JFQdOE9BgIzAOwz1/NPsoJfj2DfQ2XGQxTGyJJZuVVPJiUp9ZewW8KV7mHC5EaxsqwrLe/dwexwPIX3/9DG62y38OFP/7uHmRk7X1f37CCLGLzNC2hVoTakf53QYkS8W6qwl6KTjmHrINDt0mIdBa17RzOwlhisNOrpoR7MWPHYbE6hrTwCd4jBaRJEAMPt/6eTfvPgCzl5+CQ7XFZ23hLUuDfWjru2b7Q7V7V7Al+NyObYkRXs4wJ0HJHGocycU5jrkJgO6mNW7zLn0fM0DQTvXmVzv3MzANS9oOxoX+zyirxszVjCqu9FrjWC15DYgmHOV0XHOWPiqkKZyFfNKI3hmN7ND5zadxiYCnC5wQvw0X+Bzn34VY73Hr3/s4/iFX/3jE3nltcM4cQXs+2onPkF2eFYBq4BVwCpgFbAKWAWeVQXsH6rP6szb87YKWAWsAlYBq4BVwCrw9lHAAuATmas0CfGd3/w1+MHv/068fr1DPRjXXbE/YHu7UwR0z6hlQiY6bZMUZ889ND2qeY7lw0tUu70I2f7mBjevvyGHJ//Hfle6FEc/QnL/HB967wfwdOrxpes9esKsKEKdhIqjfW65wPufu8RLmwu5VV/ZbdECWCQJirrGw4sLbHcGgDJ2uq4qWgnl3B3DSPCM/ap0enIsh7JEkqW4uHeBjnB3GpHFKbZtq/jnK7qVGV08GPcvQRXdzhXB1gy8XhYYhhGJ62LBvty+R0iHozPLGUvM5supOyIeR/3Om2a5Ee8icdmB2tP9S2czAZdrYqEb10XneOgI/sZBfb1nQ4+HbY+8HwST3WlEOs/IuhrnjG8eBoy7WzmNBQynWXOi+Gd9zIKjdFxPni9AC3a6cmyEn4JpQHJ+gc17X8bge3jy+KlAP6OD2fVc961cxuswhkP43PRyOA9dY6AeY3vp0qWLOQgxUpdjr+3MGObDAT43CpQVxsUC4+TIfcv1xJ5Z9u6GdHf3HdC1cjHzPNQR67pya9J9rIjsI+Qj/FWvtMAgx8mI8AE+I8IZicy4YLqh2aEbh4gi9ux6aAglMclFHPrBUaQZLjcCpKnWJh3EYZYrEpzx3F1ZCHKqo5n9x30P32N/84R6f5AblvNIWM6oZIJnbjagy5Yu78mZ4dQNcNhrTfO6KW8Juke5gcM8FTDmmLP1En3VIF+tEC9yeN2A4rAXWO65BqkD+44JgRlbPhGaUitGeoeC2OXtTh3E/PmbAFjglHpTr1nAlxCYAvDadcMQQZIhengfabbAvXc8xCLLtFmAa7dtO1zd7PDk6bWeH1UDZxilLSEvNckvzowLl5sQigpz22puPHY1E/bS6cx4cM+Tg5xOdjMH8o4LAAvwDoya5maOCWM/ms/j8C9+r3VuHMBJlinqeX97o+uMrvNp6HXunC/Cb7m8fR9pmqiPnK7iLM/xyic/g7lv8fk/+TT+4T/+5yfyymuHceIK2PfVTnyC7PCsAlYBq4BVwCpgFbAKPKsK2D9Un9WZt+dtFbAKWAWsAlYBq4BV4O2jgAXAJzJXAsDf8rX4kR/6Pjy92ePQtqjqBsW+wGF/kCuQzlg6IQkJ6TCNVws8eOkFZJsN/CjF9c21oE+UJtjd3KBrWkFCOnnpCGZkb7w5g7tcYopDPWcfBBjjCH0UytV7nib4wPOXAssHRd16gseO4+FyuUSep3j09FpwjABUXamuK1etk9PVGclx63o+Skb5zjMIYMNFhrMkRTEO6KYZxTRiyyhZguS+x44x1g4ET3dVA/pPM9/DF273gpYL9q3S+cm4ZPbN0hE6DogI1KZZcc2MgmYPcMDPhFPzpHhhOkpNJK+D1qcL2EXrOnjqOHjquYLD1IJw9mIY8Fw/4azvkTEKWk5h4GwYkIEO4wlhUyPkz8H03E7QUyDtCAHn2TGRv36AkRA4zzGxR3jowSZdumnzd76I+P6FtNiWpcDgodgpjhj9CGfoEfYjvH6A1/BxPPbRUUq3MuOWCVl9Xx9hkqDrjEN1qEqAzut+AtYrAXSOk8MkZKUbNyakmwbBO8FrwcoZSZrKfTs0DWpC2JnR16l6pRkvTMcswW9Z14KrBLicM9LBuq703Hc3ako3NAGvcRHHR0DoCVIGcQiP0FbQ0tV6Vac0B0pncMeYYaZud5pXwmfGmfN5RrrT6Rw+xm4LWhIg+x7GpoZTVQLl+WaD3dMr7La3iq4mjPQ845Tu+w4vvftd2G53WN+/j/3VFaqrayJVdS0TsrIDmxCYa03Qn6tIFmoXm/sPcPXkMUb29I6T1iR/J8es7sctGJCuhMVhEis6m89NvekQjxcr5OcrfMXXfiUWcaxuZkL+pm3xymdexauvv6G471GR2MYFrvjlIMDqpRdMHPh2j6Gs5Izm7W58BPkhI8K5XWAaFc9OTaiVxnqM+ObjBnYxcw3I2c59AY16pgXXubmDAJkd2IySnmaUhx0iwnk5jrnXY9R1Ikew75vo5yh6EwCHUYTP/snnEbrAH/ze7+If/dOPncgrrx3GiStg31c78Qmyw7MKWAWsAlYBq4BVwCrwrCpg/1B9VmfenrdVwCpgFbAKWAWsAlaBt48CFgCfyFzFcYDv+JavwY/9lb+M6+0BZTvgUFW4ubrBYVfIzVq3HfphODqBJ3VtMm7XS1NsXnwR6Xopp93qbIOnVze4Zi+p6woS1dtbNPsCfp7Ao9syyzC7AfokwrzIMbouKgJiz8WHXnweSRwpknlglDGfwwHO8xwXywW+9PhKLkyCMnavqnuWTuTVChPdwHQ90sV4B5DYG4oZ54scZTcwfxjlOOIp3aEOUB77fgnm2C1McLhmp/E847qsETKK2fexrSr0M92/DnrCX0bS0g09jogZVUw3MB3AR+eukp35X2UEVYxo5nn4vuBv6Tl44gCPDDIz0JHu2GnG+TDhfj9i0zJuehaIzacRK4yI+w5Z0yLue9O7eowEvruQCNf6lmfrwFsu0BNKZpmOz8NEYSCInt2/h4nO62lENTDKuH2z65Wgj25Tp27hEACzX5WR1G1nwCgdxgT7dHMyVlvuXALUWrAXejxnx4G3PkPXNSYamEBSXbcQOA85S+pMNqBPXa2+j+LmBg6jiuEI/C2WK6yWS+x2NwYAM/KZoJnH4Vz0g2BfWRSaG5JAQWE4iJNYujMKOKEbNAiw5piaCjfXT+Wg5YYFRhDTpcqIa8UZT8ZJ3bUdmqo89u66SLNUUJMx6IPvgg3OdJZTf9cLMZd7zATgjF1m/DAjuD0Xu90BTmAAaHVzg7Y8IMpz3H/nO1DuD3Lp1tc3cNlpzfVEWEvwHCYIwwC9ntN07TJC2Y1CLNZnuHnjsWK9OSeEu/p6IsR2NCe8dhz27noegihBW9dy5BKmcguBnyS4uDzHV3zkw1gsFwLOdNs+feMp/vCTr6BqGkVjy8HLeXYclIc9zt75ItKLc3S7Peqn15i55o7vQJigbzJiE8Gs+Opp0nXE81cU9x0sZhS0eq076c5oaP6esdhyfM9mHujwjRcZurIWsOfGAa59wWVu8tBq4xJzBbgJgCP2LNP5HAZyhF89vkZfV/jcZz6J/+4f/vyJvPLaYZy4AvZ9tROfIDs8q4BVwCpgFbAKWAWsAs+qAvYP1Wd15u15WwWsAlYBq4BVwCpgFXj7KGAB8InMVRj6+JZv+ir85F/7EdxuC1T9hG1R4ubqGrubHYZpRnsX03rsGiXYwuzK2Zieb3D+8CFCxsy6Lmp2kdIp6Ro3X0UAfDggzlIBKSyXcgIzMnfMcgwhHcGMV3ZwuVlikSagR3Bml6cfomMUMt2hQYRyR0cyu1GNwxFhiIkx0ymf28Qs03XL6OiCscAkUOoEDbBvCKpmHZcx0IR327oSOGrHCSXjfl3AG2dFMrNrldHQDxYLPC4KPd92MJHIdPxeEgJPkxzAhJqMLdZNcbwGDPbOjB6unMoEhy27ld0ZO9fF9hjdbPKbCWkdBCOwHkfc6weB36Qfseo6weZs6LEoS2Rdqx5iA9cMINNTTBOaqjWuVfboJjGcfIUpJQj1FOG7WqTIFkvMvod2HnV+dO8qkpnO5tnE8Dp1B28cBLVB4L4vBAI5TurCiGHCX2rOblv2Got8TqPcoLPjIbz/QH2td+5dcO4JhvtOjmd2xGp6phFtUSryWXHPdBgfNeHX/JL9zh6jxAlnJRejgifURSlI2tS16bh1PVR0A/sB1ps1XMJqrgkCUkZtu66cw/whHacEotTNP7pfCYObphFo7LgJoePGB56PizhN9HxcU3MYouPp8gQIw9mZXFfoh07XAY9PF2+QM17aFbCmq7mny3qekGQ5gsUCh+0tsrM19l/8EvzAhcvI5sAX/PTCWM7W4diRy6nwQx/LzUbgmG5cupnLxoyZIJwgWG5Yum153tME1yeIppN40vx5On9HYDhf5njhHS/ifR/8AMqqxvWTa7z2hS+gZOxz4EtzgnY+VgB3HPHCBz+AIPRRbG9xeO2R5k0xzFz/7I8WiI3UyczobEZDE8jSId1VDUYCctfVPI/Umo5xjdNH37RKDOAxW0aEj4Nc3LpG61qx00PbyWE/sPtXHclckY6B2+y4Zqf4sQOYKQSMjt7vC9w+eQP14Qb/+X/50+a1w96sAn+6AvZ9NbtCrAJWAauAVcAqYBWwClgFTlIB+4fqSU6LHZRVwCpgFbAKWAWsAlYBq8BbFLDvwZ/IcoijAN/2LV+Nv/5Xfxg32wPaycH2UMgBfHuzU2/obs9uUmJVEzc8CvbRezfDjSJs7t1DslhgeXkfyeYMwzzhdrdFU1foihJ92wnMsOfTTRI46yXcOMGQpOjCQO5YfxiRRSGWy1xdsIzYXSSpunvpvIwI6wbGvU7qa+1nR526YxwrllZQy3XkvN13g2Ar3aUeqa7j4NANinymO7gYekVEE/QRHtV0lLLbdTw6FGegIFCdRpyxa5WwsO1xoBNzmpFMI5bjhHwckKj314BRfiYgPsqjvl/GPndegIbw1wG2zoyBYO9u/unQ5QPoeIYLZwbSacaCncXDhBe6HjldxkOHxaHAumuxIPxzZt5bDkhCNcLYuqzQlLXihn26f+MEOD9TJzCjsOPQR043LOOnCV6nGT1dowS4A6OaZzlKQ+rMGGJqSq0OpXqVCRCHulU0MKOFCddbuoXpcp4JCR0B1QkEwJfojh29hJ7ss5UpmhG/PR2uoZye/X6PWcdyBS35nGNrxkIoyDnlBgCCRbplGWvMNcjvCT4J+wh37yKQ5VDmfedJcFt9s+rOdRAS9BImayx01DKCmpHex15lnt8xiljOd67frpfzWI5WQkvXw6xz9wXSGa89HMFulOXqwB3KQuCRGxS4gYIdwH3TKA6bs8y47SjLdKz83j3cfuYzPG3pGASegK2XZuiryrizj0tkfXEmN21bVmj7DnXdyJnPc6VLlxsj+D115894nnGaa+ocHZlw2EUQmf5igvVotcD5+Tm2T69xuOG2BMih7MShiWFm/3fX6/pd3zvH5UsvaF3sr67V901ITq1cxwMCXxHsjGImjOXNcdg9HGseuqo256axOpjqSpqoO5jQtywxD5PWdFkW4FeMBmcvMiG64sQHgnxGp/daP1pTgs6M2PbU+cz1wudkhPx6s8H1dofXPvMZPDyL8Lf/o7+vLnN7swr8SxSw76vZJWIVsApYBawCVgGrgFXAKnCSCtg/VE9yWuygrAJWAauAVcAqYBWwClgF3qKABcAnshySOMR3f/vX4t/4sR/CjRzAI3ZFiavrWwOAowj7Q6HIZWJOuvLYwUoYR8cmnZR0lS7v3cP6uYdINxvFAxd1ibI4yLEnsDgMApR0FtI1GZydY16tFYs8EwLT2TeMOLs4Q7pcGCDqe4ruZffuOo2RxiGWgasY4G0zYj/OGH2CJ/YNewJWdLWWhHIOHcEOZgJj19XP6m7E7dDjEaGj52LFblLHUXxx7PM+A3bDiJuuw3YasfB9bBgtrS5S06/K2OF0nJARCo4jUteRU5ZxtXJfqgPYdOYSNvcEdp6HAuz+BSpyODpH727sdxXhM/2u7D42QbozQsVCD7gcJlz0HVZliU1TY9M2iKcRvilTxUDwHARoiwpj05mnYe9tvsC4WWMk9MyMgzXGpMfKTcv5c2Y4jOBVp6rpqPWbGr7jyok70V3bEtK5gmqEv3QF09lKQFeVlQAhz53uVeNKdhFcXqrjmLG+dKIS1KrLlpHGfQuXz+97igBm7C/jsxklTOhLsE2N5E52HURhdIx4JgSejMs5CBTPzMhwOkcJAUf2wRJ2RxGaplbXrvp0XeOIjdIMMeOOGY/cdhiaWsBajlTGDhMwc174HGmG2+srtE2jjQ5cj3T2zvrw9D3H5vStXLDs2Q3CGOV+jygOERPgchNB3QpM5otcUdnV4YDy9ta4a6MYq3v3cfu5z2MaWvX5EtJ77LBdLtEyIrrvjUs5DHH54KGijOUmnkY0bWccznSg03UbBiirSgCYWvIx/LlxzBPSSll4AQH5DN8L0NHNzb5kXj+YkeY5AsJpRkuzm1c9vR3SNMLzL7+E1WolGHv9+Al21zdmYwDjxqkpwTpdwJ6ZW0H2o+uaIF1zEQT6PR83VgS+gzaZdHWNrqq0AYLu5opdyuwsPm464bw3dWGuL0WxMwbcxLL7no+Ax3ZdLNcrrM/ONG98bbq8vI/XHz3B51/5FN7z3BJ/8+/+N9owYW9WAQuA7RqwClgFrAJWAauAVcAqYBV4OypgAfDbcdbsmK0CVgGrgFXAKmAVsAo8WwrYt+BPZL7TOMB3/atfg7/6Yz+MQ93hULXYFyVudwdsr7ZoWnbjEuLRaegIqvTDJFcuAZt4Jnt4owTLexd48O6X8cK7XkY9j3jttddQV5XceVVR6Gu6LRm1665WcF94URHOM+HbMGIsSlzcv8Dy4kyuYC8gwAqQpyku8gQLAmDHwXXX4Gndo5pddQA7BMiOi3oYUNHRya7daUA/OYo6XoYRiqYC/b6vHgqUXSvYGhEQM352nhDSgeq6eL1pcMvoWddF6jjIXE8u5H3XCYax79ebJsTdAOIp3seTk3aCS1fuRBctkRzBHDAwFtt1UDsurhwHlSixWkvNCiAU1Y3Q07iV3/wgtBtHnI0TXu4HnDcNsq7BWhC4RTSNOh7dt9SqbxtMTa8oZnbuxus1+jjCSGjHKN840vNF0wBGfxO8yz3MsdMpS2BL8EZQT+jIx9Dty+jnGXIWE74GcE1XLmO251lQ05nITQ1EVHfsZoP+eJaEs2LejHnuGmaDy/FJkQgD6RDnBgAdxPPUt9tWzREAm25XxjtjHuVEb+kol5PXF0CUc3Seka4Wgrx0ig4d79cKNNIJS6e6z15YunY5SkYr38Va08FKJsmpoHM0TpBf3MP26RMctjdvRhwzlpkgldcCXb1K/Wa/cprrvDv2Cfe94C3H1/W9Ng6EcSzA2lYF2qrG7vpasHx5cQ9eGKG9vka1uzVxxgTeWYY4z9Hc7tSTywNl6w0Cgs+a19Ag9zCvRcJdwVyCaa43bn7giagD2BPE5S8YpUwYy3PWJo6ugx9G2jzBuGZeo34cCQDzPHquBz4nN0i0DTbrBR48/xBxGKKpajx5/PhNuO3KwXvsHGZXcUAg7Jl1SXe/66LnJgHCYa4RXXNAd9gbQBzHqHb7N2E34S3PgxtMmiPcJwDuavYhm+5fnRSvRcJmbk7g64XrYn1+JgBcVyYWfHO2wc3NFl/49Gfw3ufX+Mmf+q9ASezNKvAvUcC+r2aXiFXAKmAVsApYBawCVgGrwEkqYP9QPclpsYOyClgFrAJWAauAVcAqYBV4iwIWAJ/IciAA/t5v/zr8yA9/P157egsvSnAoChzYm3mzQ9XUAlkELuxdJcwrqxZRFMtlR9chXZ4kYdl6hff/mY/igx/9CPbjgE9//lXFRxPk1Lsd2qaVE7hjZG6awXn4EO7ZRgBLTKfrsVwtkJ+tDawLAkRxgvUiRx77yMNQAHnXttixo9VnJ6sn2MXI513XoZ4YB+ziQGitft8RkefCHQaU/YDPMp7XcwVpGQPNeOKl5yta+DCOOAwjIt8X2GXkNON/D+OAmlG146THsi836kdEhH/UhLHHdMvSE3s8l57nwzhjwmhG5sLBjjG3hL93kJc2TYGst/xMvzuCYBJGRjLPM86nCQ+7HmnXYd11OGsbLNoW2TAgGAfBNfWpDvQ9s+N2Rphlcjr3q5U6j8coVAdy5HtymnKsHCMdwITgPO7YtnC2OwSKgx7g9gMC3xWgJ4yni5gQ2J8g1ya7gOlmLfeFIoxd31U8dJMkcghzc4Ccv3SasldYkdO9QB5hqaAge2/vXMZJpPMYazrOCS5DrY1Rbt4Bfc8NCSPCJBMspSOZ7nQ6f+n+ZLdweaDfGuqJ9bwAXhgIkPN8SHkVOUzAyc0CBN0EyUd3dxBG6jCOz84weg5uvvhF033Mrl/Xk4vVmU33MsdOt7oTBOojVtw0+T6fw/UQpSmixRJtWaDe3WJoGrmBuVi6rlV39mG3V7z57euPDAB3HcSLhe7X3e4EUZPlUqCYkckcMw9irpkJLTuK5eJlcLLZjEH3Ltcz76PvW3P9sgvbPHaUBnTYw48QZCmyi3O58+n4bncHuGEIh3HtXI7zjFWe4myzkq7FoURZVtoEIPDMaHT1+pp+4bvuYLqq+SHiShAf+ibtnGNlBPnt7gimHdSHQhsNuMnCdDqz49dFx80B46hIa0J9zpcxZBt3MS8Vvibxg/MYp7Ec4NyEwNem1WaNqqrxB7/3+/jgy/fx7/ztv4fOZkCfyL8+Jz0M+77aSU+PHZxVwCpgFbAKWAWsAlaBZ1cB+4fqszv39sytAlYBq4BVwCpgFbAKvF0UsAD4RGYqTQL8wPf8efzQD3wvfvcPP4vN5aXgzu52h8OuUNdm27VyMhL4qE+3qARZCV0Y7du1BtYRvr3nwx/Euz/8YXSBj6f7PW4OB51pvd0qSravTezuzNjme/fhPrgUrCSojJMYaRILVNGdSAicJSlWiwyB7yB0fUXb7poWPVyMBHeMCsaM/TiiGk2vLcHubugFiRjry3MgxKvbVlBYwK1pFO1MbBs7dCvOcvrSzRgQjhEmd52idjsAYT8ootolPJsmxTMH5HVyMxpXIo2Fd+ZCuo37I5iu4ODKdVDRYfvW+Gf1/t7ZZBn9fIyH5vGV4+zIzUto58+zeodXw4gHQ4+LtsWqaRQHvWQksu5rgDbHMg7dm85XL8sQ5DmuyhJDEsllSxToDQPcKNBnfj/R7Umn5u0OHmOeCYXZ/0qQx85bzAjiCFmaYigr3N5sBUZ9drzOk6AtoVs3jBiyHCOh9DBg5vi4PghNqRXds+wHZqerIC9jio9drn6AcreTY5YwUEBVrbCMOQ51HG4kYBQ3waegoMu63Rh+FBydxYyTpsPYzAsBM+OIufmAYFWdsYy/5npgnzLjjxnXPbDrls723vQmr5YCvnTEsruW45mGY6x0GCCIYj2OTtu27ZGdrwU/6br1gki92Dzu/ukTtIxtbmtBys3lQzlU4zzD9Ze+hLPnHuLmc59HUxbw4xjpeq0eYY6P0D1MUgOvZxOlzbhjHkOOXwLRaUZbm8hrjkcfXH/UnpsTji7zKOJmDbqDGfnMKHYPUxAjvbxAuFmrs3jc7jDRAR4GcOgQnmeEnoOEjnI67dmVXbeKnb6D2Xx+dTp7gdY/XwcIeQXWuX6PunMuCfGjNJGzuby+QZpmmKYRQ9Pp/KS3On+5mYER1AOGYdBnHucuspvPrw5g7Z1wTP8vneKhbzQLIyRJgvXZGl0/4td/7eN434sX+Dv/4X+NxjqAT+Rfn5Mehn1f7aSnxw7OKmAVsApYBawCVgGrwLOrgP1D9dmde3vmVgGrgFXAKmAVsApYBd4uClgAfCIzlcQBfvD7vhE/8kPfj4/95ifa9EfAAAAgAElEQVRw9uChHL+77Q63WzoQadjsFfuaJQnqtsGhrI1TMUqQxLGinU3s8YR0ucL5c89h9aKJd6Zzlg7N+vaaZlaBMMFNdr2encN94QX0xFVBgPOLDbIsMZ2yno84yUx/qiJ0GTFLl6GHepwxE1axkxgzqnmSe7ceR/QTUI8DynGQK5FRtq2ifgnKSH5mHJpWjyF4Jtaku5Ugzfc9BOxLJWiiW1kQlF25LoJ+ECgN6XacJ8TjbHprZV02Rl5CR3WWOo7crzXjnx2ghosbZxZIbgiueC7s2z2afyUyYTDdxaRk/CwA7N4l3ZpO4NnBZgYejAOWvXEDEwCfty2WwyjXLuON+X9j32o8XhwpytdNElRdhymJ0R4dmIS+dPfSxcwY69FzMdOde7OFy8+E2+x3ZUew4oldpVefn5+hqRtsb7ZaB4SjBMNzP6i/VTB1vUFP1yxjmKtaANiZ+DzG1ewMnYCscYYGCEJfsJgQjxHhjCgWvHUchL4jmM0OZ0K94nBQRyz159qM8kzrjxsHwigE+2bp3DaTcowJ9jwBRBNH7cglyuNM7CPmSVEzgkzPVyc058aNQvhpKuc7oTVBJEEsnd4m9tjROVVVi97xcO/lFxGGody6PCc6cMemRfn0KQJOK53wVQk/SRAKDnvYPXqEzXMPUT15gqY4qIOY50iXPF26PB+eI0EnrwXKl6WZNmlwORNaS6txRDd06vWlbl3Lq8qsTeMONsCUY2JEMwGp+njXZ/CzFBOf/2wNnvhclnBGA7YFgOm2pRtcY2Dj9dG0zk0DylN2BIAdbVxw1OPMc+U656YPbmIgPOaaISBP8hT17Q7doUCSpAL5hMCMHW/rSg5z9jMTFtNVPbKzWi5gngW5tdGe1yujovl1EPCYHoIwRBzRBRwijmNFQnNfxK/9ysfwvnfew0/9nb+HgoZoe7MK/OkK2PfV7AqxClgFrAJWAauAVcAqYBU4SQXsH6onOS12UFYBq4BVwCpgFbAKWAWsAm9RwALgE1kOcRTgL333N+Cv/PD34Vd+4/fkTqTLdn+7R7Uv0XeDulTpwKOjkDBVkbyMTl6ukC0W2G1v0dNNSXDKLtblCg/e/16E6zUmz0Vxc4OB3a/TjHp7q8fG5+eYkhR4/nk0vocwTXD//rkcwOx4JbuK40RgK/RCwS/2pkZJhDkI5f4dGAuLWZ299TTJAbzr+bVxjnIsRdPKTUrIxN7bx7s92mOkNVEWvaG8sT9YkIk9v4Sv7B5lrDMjpeEgJGBlNzChKt2Pg3Ej6uECueZ52LUrAExnsuPh4Mwo4aAi/HUdtICcwbzpIrhzBBOeKQr6+LM3QRtBMLtpXXC82QysqfE8IR0GrLoWq7bHRddh2bcIGUnNp+gJACHgNoY+vCQR1BzYRwxHgNQnxB8npGMv1yTHPBIcbreYmka/D+IYE7Ug7KQLNAgQpynKtlXUsJzPhOOE2jQh96M6ZqezC52nfM2HAvPQyTHLOGH2DBP20U1LYEoYaTLAZ7RVJUc5NwEIShL2CV8SYPLZZlSEn8cIZP4+TGLMg+ksJgQsGSHMexIYHh2icnb7Bhxyntmzywjqriw0F4wyVuS16wti0jnetJ36fMPNBs1hj0Fdw5Ocs9R46Acs8hzb6xu4iwVWzz2n52XnLR28AqLs4W1q6amIaM4JNfV9LM7O8PTTn0GS53DGSQCYEdttVRpnOe/Mrt9j1/IdwKbW+pqu1zzD9skVHMZ/c9yCqXT5EnhzY4GJheZmAMZpd+zvzjPpIIeyorFH6eatV5jTVH3MiueGoy5sOrdnxmzTOa11ychpMxeKxyYMDxn/DLNJQzCW7t8JE529XGu+i46R8YscizzD08+/qusriRPNL53njBBvywP6pnkz7lsu8KPT+W5DgNaiPswGDL02+K5x/kaRwK9AcBxhtdnAcXx84nd+H+96cYW/8Tf/M+wq+8/Pifzzc8rDsO+rnfLs2LFZBawCVgGrgFXAKmAVeIYVsH+oPsOTb0/dKmAVsApYBawCVgGrwNtEAfsO/IlMVBh6+I6/+FX4iR/9S/idT34O6fpMsGh3ewtm6+63Ozn36NCjY/ZQlYJ2dAmzB5jwipC2rRs5FQVsCCkfXGJx/z68RSZ4RvhU3mwxVIRzM6KLC/jsWb24hy5N4KUx7l1sBBgrOm/pDIWLgEDuGOMbxomcpslyIafkTJg5DrgdBlTTiGIYsR06RUATnpF/1YSX7OFtGGPd45ZuVgJUF8jpAFZ3rwFQBMOCkRN7VY0jUf2+fYu46eT6nZ1ZoJRYksBK4cR8DteRbvw8wAWbWlvPQe24KAQhXbR0UztA4RDCmsjl/w8AluOXUPmuB/gYEU1gTBhLXQk8CfPmGdE0YTGOWPW9eoHXbYugZz/viKwzNkfH52PZsxtIMzMuD/3RRRmNI3JCbvbIEiAS2DU1cOyrJdgLCTIJIudZ8JcAsScUpFO2LIG+0/mxwpbQj7203WYtBzXjsqfyIMd34IcC0+zQJcQz0NjB3PXaQEBQysfTacvfE3oT/CqSmevvGGlMvQmmCfs4p8V+j2mYsVjkpv+WbtIj9OTs+ke3Lo8nszX1i2Oti7Y4aGNDEqd6LuFmxoU3LebZgb/MkT64RE8wvb0xfddK5p6QZMahrq7nKEGQZEjyDGNdKEKb8zgQhEprV+uJkch0FNN1e+/yUvHSh+1W4HT7xdd0PXXFASEhKmuxm0brtW87Oe0Zn3w3BsFs18Vqc4GmKrB//Ni4aQl02aEdhnLI6sWWenAe2evLOeW4CPDJs9kJncR6zLxeyb1OdzY7eGPCbgJlxjhzHR4jvBUBz40VnCa6fYPwGNPNTmhP586NAVPdmmvxGMOebVaKq572B40zJHifRhPD3XQYam4AaLTpRGPnAOmqV7S5o6hzRU4rtpuR7ez+Zaw3XcAhojhGFEcCwFEaY7lYousHfPqPPoX3vuse/vq//Z9iX9gM6BP55+eUh2HfVzvl2bFjswpYBawCVgGrgFXAKvAMK2D/UH2GJ9+eulXAKmAVsApYBawCVoG3iQIWAJ/IRDEC+Bu/7svwoz/03fjU5x5hTTAbBNgyAvp2r+5fOiMJzgiXmraRe5Twh7+LkkSATfCXsI8AjpDP8wRq8/v30E09Hty/xBtf+JKJYSaAEwA+R7daYVjmcAIfi0WGOAzl5O2mCXkYYRGnUoqghzG76/MN/CgUbCUebOYZV0OLZhxw07YoxhHNMAiotR3HTUfkjLxu8d58iV/eXcmhej+K8cALBAuvqxIDe4wZ/zxPctqyb5ZQ0uFH1yLq6Xo0wJhgTP/RpX5VukwdzL4rwKpWYUJgxxXk7agTHdMmZRiD66oLuJpnxUEzFrpXZLR5XuODJVWT/fXoCiYGheBX7LpYuC5SOIhmwHdmEOIuugHLrkU8DPAn4w5O+l4RzwSIGucRmvd0mbKLNsvlHB3LA3zCUceV25fuZ4JauqP9OIDPcdFhm2fwskQQU6CYML1jVLaJBx6GCfHZBsF6jW1ZoX3yBC7x+jgiyFK4w4SArlJ28nIwBH+uh8PTpzgc9uBmBJ4pXaEtHa0OWXQj0MwFOCgK2RXY9KJQUPJwuxWM7YcRaZahO0ZHEwAzalhdyISVigkO37zqqDchYtewz5pO1wA976sRAC3hdRzBWyzgJ6keXz19golOWM9D03VYXVyon3fEDDfLtTGi58YJrpckwez7WpcjY7IVzk1n+KyeYfb/znIFT0jPNnLM3rz2hqDv3Hfw1L9sop1r9gH3A5qmNn237C/mNcn4Zbpy01zreGpqdBWjkw30dXwPfshrRcnOmLjBIEkU/cy1y00WhNIE6dky1yaBmU5x9h17ro4TEibTZUt4rOtjhDuZDRZyGfPMPFcubN7oOKf27GpmfzQIgdn3TPcvO3oZvd00zCg3rxOE4UwA4KaSokBLdzevf206ob9/Ns58no8Mx7O6hXmTA5gwmBpEgdYNX7vYA0z9YwHghV4nfvs3fgsffP+L+PF/6z9BWdp/fk7kn59THoZ9X+2UZ8eOzSpgFbAKWAWsAlYBq8AzrID9Q/UZnnx76lYBq4BVwCpgFbAKWAXeJgrYd+BPZKKi0MM3//mP4Nu+9ZvwO5/8PN7zrnfKQVdVNa6vb47VuSO6bmDmrVyictOq+xNyzIZhoNjmvh8FbRQLy5jkMEC8XAgI0TmKYUZLuEWYtMiRvPQimijGSNfksReXMcFtGJhO4CTGgvDNcwV3Djym52C1WQvIMWr5lpDs2OF61dS4HujcnNH1I/ZNi8s0he8AlxMUHfz/KF73CDfpep0nCAvScdh1goIc60We49HjJ+jrGl5PqArdj45WQSjCNLp+RaKAgGCLsI5Q2HXQE0DTaSu3sAHDdN8qhpkRzASmcgI72LMnmBBZkM44idX5SmAoFywUPc2PlD28risXMMNzQwcI6YilI3UY4Y29fh6PPVbDiLxrMQsWmj5dzh/7k7swxDLPMXYtxkOh2GKeC8EuoRu7ZKk7O3kJ5ZVMTSctfzv2mNsWfVEqKphuS/blRkGI5fPPIV4s8NlXPoP+5gZhGgtSDnQUw0Gep+qDZf9wczigLhiQPSMKQ60NOs/l/h3ZzTwIQnZ1jaasBPsYA04ITJcwq5LpBtXXno++H+QA5pi5AcCLAgFU99gda2KJZ80VgSnnmjCSQNtjd+40ous7BASsBP1hBDeKTRdwEKI7HDA2lYlkpvv68oFikwnuF4sF9q+/jumwF4R0A09OdEJXXg1yJfP5kkybIzheRj0z0jzOMjhxhMX6DO1+rwhmdxjRbm9R3lyh72oMDR2xg5zq6WaJw/VWz8E5I5COFjn2T695ebwZzc2+7FlOaBMrXhOme74BpGmGw3anDRVelKgzl/elM7mn6z6OFQsddp16r90wNhsSFKvNqOle61AuaXU4BzqGfnbsHVYsdT+gpUt8mpDlMdqq1TzSgUw952FAlqWoyxI9o7IVxT4Zp7E2Lph+YG4uURKAOpwZgc0G8Fnd4ATIdP5ynXHN8vWL7mx+Xq6XWm+/+TEDgH/0J/591NyZYW9WgT9dAfu+ml0hVgGrgFXAKmAVsApYBawCJ6mA/UP1JKfFDsoqYBWwClgFrAJWAauAVeAtClgAfCLLIQw8fNPXfzm+/dv+An7nU1/CB97/bsRRhOJQ4nA4KIq17zpEYYKqOggEVnWLjq5MADGddlEoB3Bdt/8CAtG9R6LJntkkEaRyXMI7R05Gn497z7sxLhaYwgAdHZJRKIdsn+VIljku4xgLgiiinsAHW0kHz8PF2ZlAZjH26Ahj4SBzXLzeVgLABIg3dKASltHVOPaI2gF11+Fm6BEOM8ZpQD+NiMYJa9fRY9grS2jHWOlVkuLq+gYhge84I2BvLM3LhGF0RKrv1Lgd+Ri6KOkslmfR9eT6bAmB73p9FUk9y8lIANyPMwZnRus4aF0HDRyU/JrA8OgWDhwX+bH7V75URg8fQTDdwJHjInUdRLoPI6nZGzvLtRnPM7Khx6IfdA6MqxZY5XMToHkEzQR4pM6jwHY0zHD6Vk5Z9tQS/AYuG4+N21kccR4F7aajK5c9wYRx0+woCpgubXA9HA5yHkfseXYhFyk5PZ3FqEq0+50cvdPkyN06DJ1AHmODR8f0uvLYhJ50hfKYHEPftXKA0iWqdcn4cI3RQVmUckkTZBIE+mmkx/HcOUbXM920fPwdUOzrSp5f/pzjof+aa9VjXHUQwg1D+Emsx1b7vekvdoEwWwBRpJ7r1fkZ6kevob3ZIglNp+5ASA5XEc2MS6fTePYDePkKYb6Qu9iNI+Ts3IWLeLXQ2HkmPO+W0eXDgG67RfHkCZqSsLwwmxTY10zHPd3azDmnboxh9jyNkb8/u39PUH+/36FrO8V3c77Lim3UgJ+ncGcHQZohznNFj1M3J80wxxGcMJDDPGharS03ioA4lK504vIcCdq53sM4Nk5cQne6ghktTSjPju6qwVjXgur8PV9PqLc/jxirWpB55GsMXcGCvZOuE1N77ZpIb3ZK8zmPYNl0AfM+rnqqz87OsD47w6M3HsldLgCcp7omF6sloijEb/zqx/HhD7wTP/5v/sc4FNyKYW9WgT9VAfu+ml0gVgGrgFXAKmAVsApYBawCJ6mA/UP1JKfFDsoqYBWwClgFrAJWAauAVeAtClgAfCLLwfMcfP3XfAA//P3fhT/47Bt417veIZdlUVTY7w/qHaUrr247wSc6fsu2FajxPU/Qjw5Qft93BtQQzhL20eXXto0JvyX8IlCj67LrECQx5s05kpffge4YScxI5H6aUbFL9WyNl5Y5zqNYbk4CqKLrESQp0iRWvC2dtjr+MMox+Uq9x45do3Q7th3m1rhhszzDo5sb7NsWiTp9e0TsEOU50F1LYEq4RDdp0woME6gtgwiHQ4HbuhIg9ecZhLL8D66Qn9mJKqBKmGpclvyZ6a9lDLRxKTP+mdCXsIznRwjMD+JGoii6hPl1q15g02dKUM6bp/hgc2OUMW/6Pf/nOAhdR25kRRcfK4VjAjben6B6GLHCjLQnPuc50sHJZ5nFDtlPSzCIcYA/O4g9Bwk1Vfw0DEA9wn5G+o5to/OkI5b+U8I7wmCP8xlHGDxf6+NiuZIjOiKYJFyke3waWcqMiT3QBLq+cZS2hwJjO4BBv4TABIGUtmcMs47loS1rNEVh4qB53GFQRHe6yBVLHi1WcuYSFrNjNstzuWrV0cu4Yfb7eowGTkFnbFdXcu6OXae1y3XJzlkejw7d9OweRkHKBkGcID7f6PmLqytBzPXD5xTzTYf7WOxRXV8hT3P0im8+aszIaXZkuzxeCZfO2iCCH0eKMadrdabLdrWCS2d426JjhLTDpOZMn71xQn11hcOTJ+ibCk3FnuQBYRCi3jGivTXZ4kGEIGPf9kHXi5mjQG5nQtvtzS2S5Qr73RYte4XDENn5PTS7A7L7F3Kf+3EIh9cbN13EAYKuR1g38PxA9yfYZ0y0NOK6o5P6zl3tuPA90x1Ml7LW6zRjrmvFP0dhINAv13XF62kU3Oe1OLBD+rjBQBsSFIduFrPuow0Gpq/4zRs3YrgeYt9Hnudy+j69vlIaAc+ZncZB5GOxWiPNEnzsl38F3/BnvwI/9Xf/C3zij75wIq++dhgnrIB9X+2EJ8cOzSpgFbAKWAWsAlYBq8CzrID9Q/VZnn177lYBq4BVwCpgFbAKWAXeHgpYAHwi80Q+9uf+zPvxr//g9+CTX3yC+4zwjQg+K5R1g4rRrF2nTtaOjkOH3bqMCSbw8Uz8r+cJorGLk1CS7loCnIgRtOOAuqxIMuEGJnqXEa6EcD5dis+/oDhidtJ2YYTJ81AGIcL1Ci8tclzEMdwkwUT3IOOG0xxxEgkM0eFHX2DLY9CBPAymC7iuMRDq9T0uswzFoTBjHEdUTaO4arpeA88x8cmMpG1azIJrM4q6QccoWgJsum5Ztcq+UXI2nqNcx/yaLlX2nc5vwmBCVvbpit657AWm05cdwA56OoyJLwnGCLqOgLh3DAymu1ePo7pHt+5IT+gRLhM0Cx7fRUTTDUzYK+jsCjDLGXx0BPMcjTuakdAjAh6X687kOR8/Gag8EKjBRRIFiFwP3jggInxjRLKApqvuVzqf6aAlsKNbVzCcQN51cCA8p4O677CMEzmJOTbi7pAxvX4gaCxISPDNeWI8cENwW2DChMDz5UYNo0CR03VRoSPUZQ8ux9P1Oqbc2n2rdRRGCcAIYrrTb27R1w3iLJVzl5ASdMtyY4DnYbFey+nbVKXOY6YLeehNhDfdtRxjHCHKlyi2W7hcR0GAi3e9G0Ge4/q11xWhPPDc6TyuS3S7HYKFAb2cI81fwP7dWLHPhMyEoBxPuFxp/nlNcOwLXgOBj+lQwgk8HPYHRISXYSQoS9hPoHx4/BhXn/8cWkLfvleH8MTrkP26hOmcs8jENvM8uEGAfcjs5F3QoTwMuLm6Vk9yxSjrCcgfPMTh6RWS5x5oQwV7ldnVHKaZosF5TYT9ADeO5YaeQl+OaDpzl6uVYuK5nriJhK54bqhQr+/RIQ9uwijLo/vc1WsBgS9joencpftazt7RpAmYZW7Arxz5fL5pVC8347l5Ld3FQrOzmcCZGwLk6mbstmfiqOM4liuZGwfy5RJJluKf//wv4xu+6kP4+//gf8Ev/OLvnsirrx3GCStg31c74cmxQ7MKWAWsAlYBq4BVwCrwLCtg/1B9lmffnrtVwCpgFbAKWAWsAlaBt4cCFgCfyDzRcPn1X/k+/I2f+BG8dl1gDOmcC3HYl6irWu5KAisCV8bH0uU7DHTjTfAZj8sPP0BNR6XrIWTkMp2ex35OAtJDWahXVgBzpMvTRMm6yyXce5dwzjao6QIOAvRxhILuxjDEw9US714s4KeJHLQTZnV7BgRRx67RZqRvdBaQJGwkfNxWpUAY3a6E1nTJ7nYHQWJGVxNEeUMPn/HI/YCIgJN9pYcCdLk2YYghYiftyNpiDC4B6az+VDpyCaHoxmUnLwGhXKrqPzXgKpABmJHSjIl2QRxHeEV4y4VPPRklTUhHmKvYa3UCGwqmjmH6ppXYbM5bYJH3I1AWKDs6jdnXq69NJzGhpGKQCWoZbXzsDyboJrQWVTT5usaxzI8jGKZ+hNeEsP40Izr2FwuCMnb3eK6BYp953i76qhaAJFRl7DVB/0gX+DzLEZvHocZD1yzXkBzFPDbHMfSYWjqDjZucWhFqqjO577TGBGv3BRpGG3uuvlcH7TG6Wt3GkXF9CqrSUVzUCNMIXpIgiCOB5nmc1O0cJom6d+m25aYArlUemzeeU5jSIRygqwidS3Xbcl3n9+5j8853KnKcjmU6bUcCTDp751mdwfFmAzf04ajouUcvNzqd4h66tla3LQHw1I/6OXt7Gf08M6a5KBFv1uiHUT281IhA2QtDAc62rrB97XXsP/8q+t1OwJO9vYyFpi6MtPY9H+mGgHlCy2uXc0OAeuwB7nTtBST4cvMH2RJVXSJ6cCknb5SlgtyKyh4GRH1v1lYYYCYsJ/w9glYFMLuujk0oT/AbBb7pXOb6IpSuahACc50MXaufDU2NKIqNA3vodS0I/t6txbseYcal0/IrR/CsGOiRIFg50EwVV0O2gc1cr4TA7P/NEqSE/xyn6wr+xmmCX/iF/xPf/Gc/hP/2H/w0/g8LgE/kX5+THoZ9X+2kp8cOzipgFbAKWAWsAlYBq8Czq4D9Q/XZnXt75lYBq4BVwCpgFbAKWAXeLgpYAHwiM0Un3td95fvwt/7dH0fRztixx5fdobtCEbzs9u3Ym+sHKIpC3w/dKLDEiN90scRqvcYbj94w3lVGuYoDEiS64ox1y4ZbRxBHblLXFyimmxBn5/AeXKL2fdRBhDpPUUQxtp6HZZ7jo/cvFCPMAGPXd7HKMkSEzp6DehwFfGnRzQm2ZnaIjuimEcUxyvnx1RUSx0PourgpCkHMoarlDqZnNB4G+MNoooCrmm3DGPwAvVzNs4Bx73vq5lXXKntJjw5f9rVGgqMQtCQEJhylo1i9xQSonoG7jKumk1igkSh4PkY7M4b52Pmr+xzdrYR2jIY2gIwOXPN87A2WW9hQM0Fegmgem5oTevHnHCcfw3Ho5wTBx8e89eLT/Qm3DYZTRC8hN8Ff5Hh6TKBeWiI31fkaMMuTMTRbEb4E+wSL1M8nAOYHv+Zdxkn6sptWjvHj2HgMOlh96sfI56ZFW1QCfWhbuXYJZ9t9gbYqzOYCwuFpFOAcW9MBTOdzttrg8OSxIrzpDKeblbHh8SJHTZcxgCSO1dNMGK2YaR6faydfoOtbkOLSMUuI2VWl4eSMOXddRMsVFi++pLjmtm5Qb2/Q3m4VDU5QyXmic5fgkZCTGwoIlLlpwA0j9ENLXIkgyQSWfXbvbjaonzxGf30l1266WitKO1osEGa5Ipd9Rln7gQBtVVUoXn8d/eMn6PZ7ZKslrl9/XbqM3NhABzXPmVHQTS3g3ve85lhe7aBqOs2ZlyWaawJmriN/vdYGhXCRq5uY3dYe4967QU5kJwoxBYGJ1A7Y4821ReevJ/e0y85j6s75P0ZCz00N1DU89gV3Paau1ZpQ17A6gukUNmtIa/B449cE7hwzdb17c0Mx0LqAjl3Yeh6+1nB9e+oY5kecJ1itV+on5kYEwt9omeOXfunX8C1f/SH8z//oH+N//Sf/13G9n8iLsB3GKSpg31c7xVmxY7IKWAWsAlYBq4BVwCpgFXjzv5GsFFYBq4BVwCpgFbAKWAWsAlaBU1XAAuATmRmCt6/7yvfj3/tbfw11B1zvSgHJw6FES2DEblq6YwnexhFlVaIsajkwCXOzLMNqvcG+OAgCEhDflXWGgmdQFC3BGEEwI18D9gHrwwfWa/gP7qNyfdR+iHqR44ZRu4GPME7wZRcbXKYZEPhIggCbNDPAa56w71u0dCoSZo2DgNIqjPDG7lYxz13Xo2gquVQJMukenWrC3xEhHbJ0tWq8dBhOmNoWDl2qdEz6Ibp5Qj9MGF0Xre9hJNwD0MURRsLtcUAwTPAJE4/QV/HLdGMeO3yFtjzT2avOXfJWwtyjfnID83vBX0egj3HRA53Gx8hnujvvbnIMy09tboSyPP87CGwAmovZY/OygWt0oHI4xil8fCDHcoypno49xhrl0VktdzOBMJ2ZAr0m/tmYh437kzdhbMLAo6vZdzw4XYuJXcEKCufzQGCQXxPSRYT/et4ZDjcFdJ0gsp6Rzs9+VG90dbvFyMhn9ibTUcvI43nSOpzaTr/Llkv16NK12h72mmvqGS0yuHGEbL1CQffwEfbWda24auqufmDqF0Umlnsascgz7J9emThirl/P6OcnGbyzM0SbtTRi9/FQlJhbxoab+W+2W52f0cVcHx7jkwmeCWPHCRHXbxxhpsu4LNA8eoRmfzBx6kmsNcpu4OzFVTEAACAASURBVIi9wEmCeLVCuFjCYdy5xy7hBtXuFs0bT7Smy9sbRVBTNx6D4yUA5orh9UYwzN8R6taMP+fGhyyHnyToFO/eItqcA2kMJ0s1Xs4545+5McJjhHacYExMBzA3gnBelQDAqScAr1utLWlGaMvr6OjkZsQ246/5vdzf6v41MdHG9Ws+m00BBv6aZWA2Ptx9LYh9NLATButcj33bd+uKmwuyZYazi3PNLfvLGU+eX5zhl37xV/FNH/0gfu6f/TP8D//jz5sNFPZmFfj/V8ACYLs6rAJWAauAVcAqYBWwClgFTlIB+4fqSU6LHZRVwCpgFbAKWAWsAlYBq8BbFLAA+ESWwx0A/g9+6icBP8eTm1vsiwLFocTQ9XKPEkD26hk1/b/b6y2qphZkSeIEYRgaZ+Y4CqTSocmv2fvKD8Ia3pc/a9iFyp5V31ecrL/ZYF7k6KMYlethv1ji0XqFR1GEdZzgPXmKDz/3/7L35kG3ZQd139pnPucO3/je6+H1IDVSi9bQGkByAAMWSZE4Lps4lcEhiZOCchhSsYuUwdgoGLuccpn8YWfGMXGIbBIQhZMKZLALHAcl4CrHRQLIEbTU9PyGb7jjmYfUWvucr58w1t9X1fu2rr7v3XGftfe573vfb6+1Hlc37VGcCB43dAMC6vul27eoKmRtj1tJisvtGm/RmSlXrIfLiwu5T02+h8fe1r6XOzAGo2tHV+IYwyzopE5Y+iEZ2ww5XRlt3PiBoqEJZZs4EgRm3603Oojpeg26HuHoBmbsNKGVYpgJTIlKx/hawmu+tsCrnMK215eeWcJf3q6u4PFK2E43Mv/M+0Rz6bTuCVWh9yTQDo1n3bsEY4EFwIJqAvFGEbkWunkWQPcQ3KZbWO8vIGrHQ+ew3mcCmXRgi/XafmLBN8JdxfECphshOO8jjCc8VJer7UoW8GMMNV9DMJglwI06eNG39mDpGh67pFP2UDMaeZ/bXlgCzqpCU5WouZGAscNVC8O5nM8EDo3pUO9yveYQBsjOThVRzghoglHCU25GsJ3VdLDa2OwsTW96czm+Jh/fk3oySpzAejaHt1giylJtFFCMOB3hBJ1+gP29e+jzXOtc8cyMJCYM5pohBOZ7atpI3gf0XYv84gL1aq0eW8Y5yxGv+OtG58bA15nNMDs+RjqfI5kv0BkPO677/R79eq1OXb5OudtqTuiMJuBOFwsQduebjaAy+4G5saHjlMYJguUCzXqDqiwQLo7QZalANTuT6WCPq0rHQvDcpxm6jP3Cgbp7GXlN0Ev3M6pGnwv8nBDg5fN45UYBwuGysHqxD7jjXCsMfty1zrVoNxTIyUvnsT4nFHI+fkJOf1VYoM7PFwJkfq8Ias6R1qOPKAqxOF7gNiOt2w5X19dIZinOnnwCf/t//gV869d/DP/jz/8c/tpf/9+cA/hA/v454GG436sd8OS4oTkFnAJOAaeAU8Ap4BR4JyvgflB9J8++O3angFPAKeAUcAo4BZwCXxkKOAB8IPNEBvZ1H30ef/oHvhfB7BwPr1Z48PCeOoDbphVQJLQi+E3SFG3XYbte4+J6LYiX0tGYxgIuBL90+BIY87l0ehI6EugQEPHCruDADwXJCKTC2cw6axmtm2RYzed46+QYryYxTuIET8QhvvG55/D4fIZ5nGDf1KjpvPUDRcRWfYd9XWHe9kjaDi8/vI+r/R50H9OlqWjn3R5ezahhGxkbR7GNgqYzkYMikCNjJCBrOvR0ATPSmGCY8bYe0PnsKI7k0twxZjqO0DAeVxHHHTx2qrK/9RE3MCOiCVIjpkfb7GLBT0I4AmDDblVCOwJzAlh2pRIck40yOnfspdX49L39qu5eAbhOzlvG7NJxTHxIf2bsASFhrlyVjFdmRK4nMMz5FKwbDJqeY/HQeT4q36CmZgSpChO24xCZ1evbGGnV/PL9x95WwmDB9gkCTw5o9hj3FrgTBvqEhnQJMwaY+jIemU5eOkMJbAlG6eoceniBL3jaEvYRXno+2qIQ7KRjlGuordg726kjN6Z71fPhRewkLlGtN3L/ZnSXs8+5qjSnhMeGQNfj2hm7ZH3bW00Hsm98AUseOaOUjfHliKWbGlkGw/hqxhfnOep8JyAqN63voby4lJNZcdFZKq2iMBJcH7KZnluXBcrtTnNX77Zo9rmew0hqAkxGgDMm+yZGmbqFoa4ZI6MXc8xv30GXJtjvC+tmpxN9GLC/ukJZ0O2eo29apIu55n97fW3XOY+BgNn3sa9bjYcUvNznQJqiT3mcvvqHU567VS3Hr+7j+NNYwFuwlZsdhgH1lhr4CJNUnccoS0VHh+M887xTz3NN0F/ZKOpx04AFvHT/TpsSxs0E7BRWjLz9tcbkDuZ6mTaW8H51UHNjg17Prmlu7Jgt5zg+ObabTaoKRyfHSI+X+D9+4Zfwrd/0cXzmM5/BX/tvf8EB4AP5++eAh+F+r3bAk+OG5hRwCjgFnAJOAaeAU+CdrID7QfWdPPvu2J0CTgGngFPAKeAUcAp8ZSjgAPCBzNPkAP6hH/h3UZoYD65XyPc5NqsN6qpWZ+pESwhYCGToLNwTgrGDdXQWqneWzla6Z8fuzilil25HAduuUzSzH/qKvB3bbeHFCbrjY1RHR1jN5njt9AT3swzzKMStJMb7Fkf45Pveh6atBUATz0c5dOrerfsWF7uNel6r3Q77fa7o54Guw6ZG0DSKsiUAI5iim1YwenSbghG5HDNBtzGo6XTuycb6MSq4VyxzH8aoohBekiCnA9P30DLKN2QfcaD3awkz6TAmIGsZY2wjmI8IMwna6Ji0lkcL+6JQX0vGT6sr2Ag2Ek7u6XgdI6EVUT1e6aIVuyQopcu67xERto4x0FHfIfYMEjpOxz7W2PeQMSZZcJgg2Lp76bPsBsZNe2DIdxOEqBjx6xlUkzNZncR0FY9RziMEnuAcHZiEz3Idjy5fQmh6wmM6gQl6BcUHeH0Hw7mpqxuncVdUgsC2k9dCQTp06UKmEAS3nJ86zxUtno39toSmNGxTizAMEHJ+GusuzzeMRDY2PpkdwbmFx1yHXhQipONX/bFcBv1NLzEdyc1mhzAOEc8yeH4owMuYcQJQbgog/B0UrdwoxjxmBHVVYihLwWuBbRjUdMGyE5fnTDb2+LKXtyqYia4OX3Zs0/3KtSan+UDwHKGmi1cRyVwqgXXMKmLZQ3pyhPnt24iPj9FzXdHdro0LDao8R5cXaAo6mKEuYW7cKFbXiszmWNq2Q0k3dMXx+1pzNTdjpKlc00kcYbbPtZmBULjLZgLYAR3KXLNj3zTnenv/ARZnJ3Iwe5Pztx/Xfl5IF22m0IaK0dM+dvY+GvGsIHG5eMc49DEe+u1YaAuFGf2s+G9qPD5GLmW67rkOwwBxGiMjrPete3uxXMKPQ/zGr34O/9TXfhA/81P/HX78039XGzDcxSnwZRRwv1dzy8Mp4BRwCjgFnAJOAaeAU+AgFXA/qB7ktLhBOQWcAk4Bp4BTwCngFHAKPKKAA8AHshwIgD/x0ffiU3/qjyNvDF5/+FBwcHu9QckI2ZwuQ19wLmVvqHpYGUnco2taGw8td97bvbRju+wNpCHcCQ2jXRsBKUbvTh2yAjlegG6WoVousDm7hVfv3MGWoHW7w93b50jzEt/+jd+gDtokCAWUitb2jpZtjXuXV9jtdqjzvWJ+6Tj06D4l8CSYpjOR4LLpBQEJKD32kNJ1S/jatLTJoqertxvkPFUULcEfAR3BH+N+g1CwtA08VGGISpQthpekApEFu2/lAu4Q0kFJB/AA9RKfRzHWuw1y3j5BYIpPkMx+YEYP8xkjHN4NQA6DDeOgaY4VrB3kJFb8Ld2UfY+k73HKblmC7WEQeKU7cza6femyjQ0wYwcw4Tk8xIaQle8doO0HvS/hPWF2yT5c30fj+cgJho2NSZbjV/+N8b2jQ5NAkJ5hwmX1Ho8wmmNIFAPcyW0t1yj1INRl7LPF2HIFcyuAKl8J+NrWjoXriXC+qtE3BMQW2QWeL8hatzXqttH8aZ7jBG3fCnAOdJ12A+Z3bkvrZrfT+BQFzuhxdkrTyUwQWlZyHCezBZrdFkNZCxIzClkOas5vmkqDoazg87WbRs5kOofVqUz363jcDV3ndIhz40GckE5j8K2LV07ctka73coJzY0UAsl+oA5jBo9zbhmZTiiuvmWuQ8VGc44GHc/8aIn05BiLJ57EkKXq3a7LUoCax9gRBFMz4+m+Jt9rrQyM/mYkNjdx0H0ceGh8HyWd6GmmcWR9h0znvIcuydDMZjp+uX99nscEq4H03L91D7PTYwx5Ab8ote78pkJAgF0yXp060e39KG5ldLM/dvxah691Ar/dBzx9NE591lNk+QSBqQ8v9jnW/cvPAp6zvrrDE/Usa2NAHCHJUrzy0sv4xEc/gL/1t34W/9mP/ZzOJ3dxCnwZBdzv1dzycAo4BZwCTgGngFPAKeAUOEgF3A+qBzktblBOAaeAU8Ap4BRwCjgFnAKPKOAA8IEsB5phv+aj78WP/Ok/AfgxXr33AFXdygFcFQW2250cknLNssOUXa90e4p8sca1RUUA1bSKKKYbkVSMbl8bGWwEsQhgCfcIx3ixDkALcQT7ggDNfI7tY4/jlbt35QQutlssPA8LAH/sWz6JZ49OcFnl2G43YAswHY/sIt6wy3S3R1cVFhrS3StQqsBkvPvO43jw8AHaPSNpO0SERoz89QNUTW3dhQTFWYqajlgC1TQVJAuiwAJi8kmC6xvXZCTnZOMZtIRqdHqqB7WDYVSxoCVLdns5lrPAEzxv29723/K4qZVv0LKPl45cwkrqRAeu8bCCwTVhHYA1Hz/2qhL0ErbRJRr1A866DnM6L0enbYwBC0ZdhwF8dhT3HWbsdR2AGMCMEccEmkGAjvCdscajI7aJQrSElXGMir3HdOPSyTpGQnM+6c4V8B8B3NTpG/J4CKf9QBHU7FhOqCWhNN23XScgrnhtRlgTfAreGQR0KPc9qqpEyd5Ygth+0H10tA6tdewSJtLtyjHRPS3QKWAfYL/fa10p/joIMb99C1Vt+2fVQ9vWCKLYxhozQjgMBEwJ4RP24O53o/M7sPCXju84RrRYqN+32xDc9jC+EQSmtj5G5zLXOUE+Y9CHQZ3ZPWOpwxitosc9gW50LdrNGvvNVpHF7DNmfPV0TmgNjf22dLhznOXYW0zwynOQc8DHzU7PcPzC+9GGns4BRkoTastlTcdzVWqd0YVbEgJ7AbzTI60znTNNo00FnPOGXd7GYNm2CLmxg+djwu7fDEESW8hKCEwnOLUBkN97gKOjJQw/I6gF1xi7wQmjGbvN1+fmCQL98VyUw3uMg5/A7tQDbPm2hcHThbCYYFed1UwYUM/4l/p3OTZuQvADwukQUZoiThJB7CiOkWQJ3nj5VXz9xz+kCOi/8mM/5yKgD+TvnwMehvu92gFPjhuaU8Ap4BRwCjgFnAJOgXeyAu4H1Xfy7Ltjdwo4BZwCTgGngFPAKfCVoYADwAcyT2QxX/uR5/HnP/V98IIYr19cYp/XuHp4oYhnOmsjAmC6QtnRSviruFaCql6OS97Ovk1CYIGuMLAQS9iQTksLgNuuEdCaYJdg8gh7eGuXpNg99jheeuZprOYzgeEkL3AU+PjOb/hGLOMYq2KHWZri4fVDbC4v0dTs+W10VccrYSYjaY2nHtd0NhOYKqoC3XbsAibIGiGZYBJBImHbLENL8CVHsC+Hs88YXDo3h17RzIyW7dmbG0ZosxQl3c90ytLpGUaKlqUDlXHCdN8aglk6LwkBSbiYAj11m/qeQFTH16ZbU45bun2NXJq7YcC15+GSjuypE5UA1zOCuWXdyC1LUMrY6UXX42gY5Phdsp+ZXcAwiJsGKV3JdAYPA44N9D2hN0GpuoUZ0UtgRxc0gRvnME5RRRF6dvISUo6Zy3RBV9LB+oLt7TZam3Cbsx4S0NJ93PfICHvl/u3hE0zWxNx8oMf/WRcw3d0EonWFYrPFUJSKj+amgZax4Yz0JVSmpoGPlPHGTYtWscqlgN/FvYdYHB8hZJR12yE8OdJ6I1gur64FLwkzNUfqR+ZGhRaIEiRHC9zO5njj8kIx0uwgbqjl8ZEg8bDdUfDRvO1hqHIEo/M3ms9txHRZCUrztbn+2adMbRn1zHhibgjIQh9DUeDq8uqmYxpeiDAKBLoZJ87ObK4Ldgjzwjnm68i1zbVkzyAuHCR3n8L5V78XRddivd5ozRIsM/7cFAXawsZVG0awU78o4AujrGps9zu0dYPagzYxxMbDjK73Hpp3QmHQGRxFgr/UhBryvRlxXl1c4mg+Q9Q0SBjvXZQIGZFdlugKbsZgt7NdHnb5DtoAIthvGHXOuHgbdW2dvDamXMerZADOEeedetrn3zikx88RrjVBaXZUE1KzdzxJkKSJ/XMUIZuluHjzHj7+wffgb3z6J/Ff/M1fOJBPXzeMA1bA/V7tgCfHDc0p4BRwCjgFnAJOAafAO1kB94PqO3n23bE7BZwCTgGngFPAKeAU+MpQwAHgA5knC4Dfhz/7qe/Dtmjx5v0H6ll9cO+B4nG3260FP3RVCs4MgrYtHb6jE5Axs4x2JjhlPC/dk34QWYAj3Nkj1HNG8EfoObr4CHkFs8hGfR/5rdt4+emncX10JDAbFxUyz+Ajdx/HB+7eRZZEaPMSb77220iNj6fP7+DN60usd1vMwhi7MkfJDlTGEjOqljCX7lOSRo6krNRXC7oUCbvGCFpCXBwt0Bo6dVt1DdPtS3CmSGEC3YHg2wggmiRBSUhIIEfoR+DnByiSRPGydEAyApdALqLDkg5JgkG6jUdISvJF+Mtjr4cedT8IQDOmOMeAEp6cv697ECAWLR07eOUOJeym3rzS+dr3WAwDbg0DTgiFPSBlN2rbIOt6BAPjojucMrk6pGfS2Hhh6kLHKqOZPU+OUM4235OQGxH7Xy3cFbDjEzhGxWDTA2sdzbzKITz0Fhizo3iKp6bzk7HLdISqZ9mOWwi5pzN4EDRmtHKnTt1awJyR2oSUAWOKCdE9Tx2+vK0ldGQEeZEjmc3B+GUOo+0GVBgQLeaKLmYEeLfdSX+uUR5zNKMPmubhDuHxkV6b6z7fF1rvyWIuBy81pzOYUJPHw+MjyO6KXDHchLJ0qXKcMR3VclV7co1bWGm7eW1U9oDIQDHlFTctUO8wwvlTT+Hq3j1koYd8s7XzQW0YC1436s3mecIu28XxMZbHJxaMc41UDU6+6t0ITk5RDx1W253mQ1Hbhe0b1qoJCPQjuav5PD6GkeVlWaFoa3Xo0qlOCEzwXdEBTgCcJIKqnBv2eHvGus9TarneYDnPEHONs6N5uwE2O70vHcg8763xl+51fmOj46kXz4m2tXHytv/Xs73gvYXEAsDj7XR3T65gOqwVkT32ANvz2rqKtekjihAy/pnx255BKhgco9qs8cJTd/Dpn/xp/NWf+nsH8unrhnHACrjfqx3w5LihOQWcAk4Bp4BTwCngFHgnK+B+UH0nz747dqeAU8Ap4BRwCjgFnAJfGQo4AHwg80Qo97EPP48f+sE/get1ifuXFzi/dSYAnOe5ekoJWOI4Vp9nS3fiGPUs5uex27dDUxEAjw5fdsYS2ng+Tk5PsFtvMNBpOcbAMhK6YfTueGFfK/9jVG53fIqHTz+Dh0dH6AjX2hbzusF54OMbPvA+VGWJIs+RhhHe98wzCIoav/7ab6MmFGLsLN26hE+MGfZ9C98Yu5zEcj6y01cwr2kQRrEApLp+oxB9miDMZijqGnlRIJ7PdcwBYSndzWGEYrdVPyxdsa3ng0ch4MeIWjqN0xRlGMEjEG4qeHQjs2fY4jBBR9Xdjg7cjrHB7BUencCMVW7gofIMCmPdv/dpjzWjA3eCrTfO29FiOQJVRizf6jo83vXIzICM8cqcv9ZC1pO+w3nPXmAjEC4sR2jb9WgYp8y4XvYANzWibkAfx+iSBIgj23NLAEvYxuhgupAJgQU9ffBYGKdMqKcNA3Iaw0Yl08FKFzBv7FqBYI5HwdYEq1xXo5OY70EttXWAseFFZTuG6WwluCxywUPPC2yMcml7quv93uoahPBnmeaUcdDNeo1qtbbxz54Pw+7ewNdxc5NAkCaa83Q5R1vbtcDO3jCI0KnXuUG/L+BTQ25qkFuaULZH4Ick2Lart7VR4vFyob5fxZJ3rWKqTdsi5vsy3ptQlzHhg8HxE09g/eZbmJ+foHx4ofVFCC7XKzcEjJHHjGrmRVHs1IKwlIoGAdKzUzzxwQ+iSSKUDeOeC7RldROXLfCeJOoAZndy09YaZ921yAmj6RAGcBTEmuOyH5BHIao4gYkThEkkuE3wy5ho9kgT+wdFqY0FZrtBIsi+BRi1TTCvjQA2tlkR74Tlo+vadgAzztn2cE9dv/bx9jpd7H3+TeS8Op8JxrUh4+24aK03rrXAF/yN0gxcNEkSYT7LEPct3nV6gh//9Kfx45/5rN204C5OgX+yAu73am51OAWcAk4Bp4BTwCngFHAKHKQC7gfVg5wWNyingFPAKeAUcAo4BZwCToFHFHAA+ECWA+HQRz70Hnz/930PVrsSF5sNbt25g8v7D7DbbNSDS/hEIAb2r46uWcI4xTkTItIRyR7gsraIk6CHTlb1hgagW5UQLGBsMMEev9LB2DBS2rr+eKHzr41irJ5+BqujI7lhk6bBnPyzafGR59+tWOl4liBLUqwfPEC9WWOoGsUI94TKhJhMJfYCuR7pCGTcrWAv3aB8XFnCCxlr7Ak+En6KPTIu9vQEm4tLNF0NJOkY50t2HIDRx21pO2MJCQffRkczshlxgoIQnLcRHBOK17WipgmxiToFgT0CXsJuduh66AgOfU+uYrqBG9YGex727P41BhfDgK16lYMRHdvUZVvIzK8jUlZBLq8t5m2LOwNw0vdgiHBEcAsgblscdx1u962cwnKzxhG6jk5V28/c9jbGOxig/l0CW8ZRUztCTs4hY4r5VrwQXpd+gJqwnfPu2/5cAuKB0d+cX7l8e/Xn8nY6kRlBLYTJeGBC0rrUe3FtTLHPfB+uH0JYzi/n3nYEl4KvdIZyHdblTjHNVV6qr5cw2sSRYrsZDd2s1uj2OUyaCAy3cvmG8BgTTLgdMO670XP6iHA/tE5mAsqqAgj/yxIR9xRoodJVbiEnQWxd5jAEkJ5d8yb0BSLL661d612DoSzkRqXOm6LSeju7cweriwuU2w1Ob9/GxauvoMlzuYrTKFZsdMP1KShqoSc3W/B953M6nmt42UyO5uT2OW6973m5dzsD7Ld7lHRREySzNzgK7by1DXJq1dcaK8dD9z7d1kdxirJtsKlr1MZHyw7gOEYcR0h8HymAkI5peAg3G2T8nvHbRY5ulwPchDFmPk+dvwLyY1zzuGo1b5KxY7S3f+PuncDvo/3gEwDm46Zjt58dzY3zXmuEGz60SSBQ9Dujn9mZHAQejo+XWJoBMwN89pf+Pv7iX/1ZbbhwF6fAl1HA/V7NLQ+ngFPAKeAUcAo4BZwCToGDVMD9oHqQ0+IG5RRwCjgFnAJOAaeAU8Ap8IgCDgAfyHIgN/zQ+9+N/+BTfxImmOO3vvibOD47xvpqhXyzU69owdjkwJObkpCQ8HFy7REi0ZJHOFUz1lbxrAP8gL2mI0gbIRArTKMgkFuXTlPG26rXdQTABMEMjq1vnWN7eoaWkbNdh8AzSJIMT54vcTJL4dWdnIbNegvTlhY8sWO4IYAaBJ+9OAXjYgkKvTRF3/YIGGfMeGqCvzCw0KoqbVQugefxMZBE2K/oWG7QewG6MEDPmN67T+CVV1+HT1cpr3IleqDjljCKTuDWGFSMeF4sbIwu3aPsEebxMb6YOjEKmy7k0fnb0BBLsMlIZw96Xj0MyI2Hh57BljHNhL2j8/OmUJXRt3JUjx28Wk8k5YNil5dDjyVjcvseKQyOhg7zrsNR1+GstVCdsdzTcUwQnzCR7ljGM7NXmJHAdMqyr9n4RvCOQ7F9rYy99qwLmH21PVCj13289HTSjlHg1iFtHb8EwAGhIKEdo8Dp5h0jkTkv2lzAOaXjll3CZSXna6uY8UZz1XQt4jTVHBTbDWZxjMvrFZLjY3SK5LbQnpB/d/+hhbVpio4xxIS67IxlvHEcqeOWjm7Czi6MBUYVQ93Utru4qoGiRMQNDTz4tlds9cAOW8aaNx1Ad69ve3yTxQIhwfIYVVwT6vYt4ijCdreX2zjOZjqmy7fexNn5uTZabO/fVycxYWyUJNZFzf0UvkFV1qjaGkmcYrFcCtQDAbqI8cjcIOBj/vhjCBYzRT0zunm3L1AWlYXABPh0VptB0dk9l80Yxc71HxDqhgG2VYV9XaGFh5bnkB8gCwMkvpH7N+h6JBzf1TXSyEfAbmTGVrcdl54A8BT3rB5wzxdklsd/BMGTE5hrxPfNlwDi6WOR80e3dJKkAr9MINAa7TrU7GTm+zwKl8fOYIJfblRIUuJq65g+OT2CV1eor1b43Od/A//pT/xtB4AP5O+fAx6G+73aAU+OG5pTwCngFHAKOAWcAk6Bd7IC7gfVd/Lsu2N3CjgFnAJOAaeAU8Ap8JWhgAPABzJPBMBf/Z67+LM/+L14+l3P4ze+8EW0xseW4He/x3azleOSEIeOUII0Qhi67qIoEthRHyfjattOgE59t6F14M1nMz1eEKgnViL3621/7Rj3yn/A8LF08bF/t5tlKM/P0TKGN0oQys05YO4PeOr8RO/d7PeoVhuBQoI2OQLHaFzCsJ6Rz4papss1hh/GAmlDFMObZ4jiGPX1Sl3ABIIEVfHxEeq2QZHv0TUdhjBEE0XIZyni2QLbIhcwTT0DhifTkQrG23adNCAArgP24lpXcMuvhFYGAmdD2wmYEhazX7cjWFXkM8Epb7PP6QaD0vfwetdhp6Oycco3F/UW8/rIaSQgqZJpMwAAIABJREFUbLuU7VcboUxImw7AnZ6x0B0WvPYdFkOPhNHQA5DQTTs6ghnrTADN+UiqEh5dxEFogSHnnTCRAyGgY7Sw4GKAIbTu2bxr0NStopVbQlC6iH3fOn2nrlY+UWtmPIq2hdc2ig5mrDMBIZ+nI+xatHmBoSjlZCWwrfJCa4y9wBxnVexRlyXCbCEQO8WUc93wuPZX1/DiyMY+1zam3ItiC2mpJNfLbIY2DLRxge+p2GYC/qIC8hymbawjWl3IhJYNTFEKuFMLbj5Q5LXvK5Y6nc/FtwleaRP3vEGx0LvVSnMf0sG726orl5CZkLpmrDQGPV/OaUUaBzpfeOxRkqrflsD6+OREEefbfam1z/5jOtOz83OEZyeoeJ4Sjte1HN4IfUWg87ybXLmay67RBoXYD1A2NbZVg7xiRDSt4zxnfCSeh5iMmSux65GuN8iaDibfwxS5zuOQ633s9NXyuIlztqDW1nzTde4hTqKxJ5oOZ+tqtnHO3k109NT5y9fi+U5NeBvnrq4rzdvUI87PFhv/HGp90PWtY5NL3MdyOUe+2mB/fYnL6/v4yz/2c3Lcu4tT4Mso4H6v5paHU8Ap4BRwCjgFnAJOAafAQSrgflA9yGlxg3IKOAWcAk4Bp4BTwCngFHhEAQeAD2U5GOA973ocP/z934X3vvAhfO6LL6vbdnW5QlWUyPcWrlnIYvs5+T3BCl15+nNH16+FwHLp8UrmFNr42DC08a0kfi2dnoSlAsI2tpVQjVHNTdOirui89dDTyTmbwUQB2NTLKGMCwq96/jl1vdZFib5uBNUIgdnty9hd+IH6TuU4JQRjjLPxEWWpYBzhGcEf+1jr1RrV1aVcqGGSIj05RtW2WF9d6/ldEKJjbPRyjpKdwXS9EnoSLHHgjAkmPCQEJ9wF0BAsEwTzGBXHa9CHjN5t0bUdiK4m2Mv7+Bz6YhkvTRDM+2dhhNUw4CXGWY/vY3OUp3/qjfBXJcwjDFYEtESyZFZ50xZzEYKeYsCTfY/TrkPKCOh+wBwDsmFQlG9A1zZhNB2Wg4FHCFkWiGF7X+kitV29ncDowOsImIkGfeOhTyK5aIni6SRuqR87XgWB2URsT3sOT7BPjuURDBOgco3QZRowRtpofQwtneIVDN9bscyt1hBtyFMkcFvVqKtKDt+BAFcaWGLZFCW6qobhHKgnebBR1nGCweMaJbwO0QYE2JFcyYS/PDpGd4d097LberyNaodhhGyeolpv0NYlUFRaA1NkNcfIc8MEIbBcqnOYMdbV1QrVfq8oah5rl+eIAl8dwG1RypnL46f2s/kSyWwmqBvOZpifHCObL7RxIQw8dHWLhw8eoChK7DY7RR8TkCYnxwjPjtEaDwXPRzmnKz1+oOs9CnQfzw2CZ1Plgr9xFKOoK+zqBmVNGN/bCHc/ENTOCIJ9DxFd+q+8hmTo0G63ivTWnOr8t+ttArXTRxznTSuWGwu4Tozt/NbnybiBRNBfj+EmE7uHwRiCcw9+GGDGbu68lKuf825jpe3nDT9LuIGDAFjnd8y4a7VNa62dHC/xxhtvYntxBc/v8Zf+yk89unXiUD6J3TgOSwH3e7XDmg83GqeAU8Ap4BRwCjgFnAJOgVEB94OqWwpOAaeAU8Ap4BRwCjgFnAKHroADwIcyQwLAj+FH/tR344UXP4rPfeGL6EyAhw8uFDvblKUcl5Pzd5fnN866lJG6BFnjder65FfyGfai0iWcZontgGW37W5nATCBEZ1/dGN6nh5HAExIyvv85RI9IZrvCS6xd5WPf/5jH1Y8L/uGCYBtVLB1nCq6mPBQILOHyWaolkuAsbB0dzLyeOixyOZI6O5drbC7f0/AKJ0tBRDzpsF6t7Xdq3S+qufXOheJqOQeJdAipKZbl0DLkiuyRTSBjyYIUQuk0v1r0DM62wB1N6DCgIIuRsFj78YpXA4W/rL3lyCYEdCMg765TM5eEq1HL4LA1jF7YxP2ObBOzlOR4MEgQY/HhgHnfY/50CMdehz1PU5gMO87ROxjZjdx32sc9A+zBzgjzBy60fkKOXU1l+pZ9tXzqwhiOXx5G6F7gjYKQTcxbyVMp1uV4xRIHsdMaC/8zdcoK601bixg33ToGRv1y7nnZgEdinU1M2aYr83ocALItqoEhb00Vmw3wS6NuYysrstKUJfvYTcFMC3ZRxBGtseY8DeOFaGsKOi6FuT2mhphbY/VbmygO9lTPy9v6+n+bSpFgIMx0DwOL8Ty/Az19ZXViL3TJ6eIjhZo9jny+w8Eqhk3PVQVEuNjf/UQXVGiZH9xEsu1iyBEls0QLxaK0b71zNN493PvwcnJMXabFd585RWsr6/h+6F6oxkzXmz3ihDncfqzFDXXInUOI3RtbTde8Pxi53OWaZ3K0VznyGLGTXsomgb52M3N16RukefjKImR0tnMjRKbLdYv/7bmR/CX64DnhCK+7YYOflZMHcCKi+f0C9jbjSINH891QEA7rQE9x653+3wL1ElwGQnOS1M142Ps+0zJAlxXnE9FSxNSx5E2EXA8jI9/7M4ZvvDyqyg3exi/wX/4o3/zUD593TgOVwH3e7XDnRs3MqeAU8Ap4BRwCjgFnALvaAXcD6rv6Ol3B+8UcAo4BZwCTgGngFPgK0IBB4APZJrIiJ579g7+3A9+Nz76tb8H/+/nX0IFg8uLFco8l3uyzAuNllDlcr0BmlZwLaO7duzhpAuPsbxTPPBEBPmcbD7XH+m2XG+31vXHSGRCo7ZT7ykjXuW6bW3Pp7eYy4FrCHUJiuigrWs89szTmB8vrVOTUb0EnYR06h6lUzWQG7NjJHE2Q71YoiMcNuwwBZa+hzhOEHsG+/sPwKZQ9obO5wvUbYdNU2Hf1GiIQNVPbGOc6c7ka8htTJdmRGjoyeXL++WAJpwMfJReoI5RqlG2HUAXseep53c/9Nh1PdT9azxUnoccwBqEw4S/Csp9JOGZoMxGOt9cbpzA4y2PAmAV9I4AmBCNoFoRu0bRz48R/GIQBGZH8AIGad9j1jSIerYN07VMuO0JoiZliVnf6iV53OK3BO58TQFfXxCV8JtX+YIJBaMIrVy2FvTRIS3HtO+hn+aV7mn2yRLCcq0RzoLOVKDbbKw7WJrTPW57fwO6zhmVzXF2BI+QO7cqSxjOOV3eIzDU2uRzNTAjByyfq/hq6sJrmmg8VDek7l0Dj45owk6+vuaDbmRuVhjghT4Gng95CdNUcph6BP11jSAIsbh9C+XlJUxDIJ0iuHUbwXKJ4vJS663l63JDgjEo79/HUJVoGNPcMpY6RLiYw8sy+FECf7lA9uQTePzZZ/DE8Zli0FcXD7G5uNSa4PMuHzwECKq7Dvluh2K/g0kSeGkiJ7w3m1kn/ARfCdXpxj451mYJHnlKXTBg3/UouL651uoapm4RG4Pb2UznSX95heLePeyur5EmidbKSIBthPONSd0CXBvrPILdcbPHtIY51zbm2faJGzP2Wd9EmxutC24S4P3cDKBO70c2RXADgNYAjyNO0DCynMvfD/VZQ8h8frLU11deewvrhw9xfnuGT/35/+ZL0tMP5KPYDeOwFHC/Vzus+XCjcQo4BZwCTgGngFPAKeAUmP7575RwCjgFnAJOAaeAU8Ap4BRwChy4Ag4AH9AEPfv0LXzq+/8YvumbvwWf+60vYFvVWK13ipbdbbaKgJ5ifLf7HZRbbAakdE6Ojj32kNZjD6qgT09HJOmYQTafseBWsK+syhH8WGBEayf7S+moJSCkY5NQx/C12XdK4Mf36Bj1WiNdHuGpdz2Dho9rLBQKjY1htkjSk+OWzsk+JISM1btrvECOx8fOGYZsEPs+qtUKhvG47LYNIzlue8+oN5XuXYIyjondvHRaTj28BKqMmyV44us2jLamC5rP9300I0At+1ZOTAFLAwHgEgM2PBY6gmFQGg8bA0U+y7FpFX3bzWuzcy0AnrJxreg61nECxvtkqRzHaXtX6XTmeJt+QIQOZ12PcwDzYcCC8c9Dj0ix0OwGHhANHQKCWR4bXcjbDU7rWhHcHEcQ+vA5rwSc7QjkfB+tTzdwIKc2r3IF0wkcJxa2cnOAYqONnKp03LZRbGOXCf7rWg5cdu16+z0GXhU1zQ5ddkh3cviyb7gl/Nd724jftiot5Da+1gy7bqfI4YGbFagVx0cQL/cy48JDjZlubc8PNL8Cv4SWfY9wdItrowJjry01tg5mduRut/CrWoCdkc/+0AFth2x5hDrfyRHL6OfgzmPw53NsX38N5fVK75WlM1Sra8WPd+yu5lrjRgN2Mp+cIDw703OiszPMHruD5fERjtJMLtpqt0dxdYX99TWKzRbFbo96t0dX5jpPCXo5Tm5Q8Aia5zP4i7kYuCC4tG4wzGcI41jzSZds5/nYc31yEwAd4VzjdY1ZD5zRvb1eI3/rHur9TrHTdP/bKO8phnxctWNP+LQxRPNCzUcYTGjLhUlnPC90ADO+mXHPCgNXMrT964GuZEV0D8MNAJ4+b+zjxk0JQWB7jdnTLBgcj3HcPk6O54oav/fgEm+8/EXcfeYYf+ZHfkIbO9zFKfBlFHAA2C0Pp4BTwCngFHAKOAWcAk6Bg1TA/aB6kNPiBuUUcAo4BZwCTgGngFPAKfCIAg4AH9ByeOapc/zgv/+d+OQn/xn81su/jVVeYrXZYb/bY71aC/iQIKlXk/G7dSfHHuN6CWF4u+JYxw7QR+yritslyDF+KFi02+0FK6MoENBiLLMAZdNYGEz4ymhnQrqMLsYMPSEgY3iHTk6/p979rI2hJtAiYGpsrzAdooSAhJcEfnR4Mv65IwSlY9cYHGepopsJpOhhbLZb9IRwdDjyPaMIhNyMcKYzFF6AnuMPaS30bBQxu0xHYE24y2Bici1FOhNG+b5geD10grwEcgTBNXrkw4AtI6DZBSwHsJEDeDW6f63tdYxJtoTrbQDMNTPGKj9it7SweHTa6utkw5Zr2NjeVXb5YlDs823AdgD3HWbDgJgQvbddwPOhwywKUbCLlTHZRYnlbqsoaMUqs2s5iYWefbpuFecbSDsCVnX/1iV8zhkhb5oKwA3FXs7U0ScqkNtkGVpCYmqtflgDr6zgbdeotzvBf8NY5obw2AhmNnWLmmtlBIhcB4orJpgdgDaKMMShdWuPa4rOYBs7bTuH+X9cizXXCNe01peNtaazORh6OYAFLZXw3Op+AlUThVpzfpEjYJ+v3PA+ArrRiwLz4yNFpivZmDDyzuNax/vXX1dnrs9YaEZWr9doa0Yz19r8wI5k9k/TTe2fnCI+PUF8dorZ+S0cn53i9Gip9d7UDap9rv7h1Vv3UO5zwfWmLNQv3LSMo+YhemiaWjpHx8eC8dygIHc0j71rkbELO4uVFN74PvbG0yYKbrbgtou06zErSkTXVygfPERTFBi4phvr2KfGWl88P0anr9y8sI5jfiYI5soUPn4dl3Mn4GsBLp3TWtoE4Y84fAmH+do26tkCfz6Gj1fcPOdHQtu4cD6WHclpltnuca7HrlF/8L37D3Hv1VfxxN0T/Jk/9187AHxAf/8c6FDc79UOdGLcsJwCTgGngFPAKeAUcAq80xVwP6i+01eAO36ngFPAKeAUcAo4BZwCh6+AA8AHNEdPPn6KP/nH/yh+/z/7z+OlV1/F1WYvB/A+z7HZblEWlQAMIQ6ds+r6pOPOkkb147KX1VIcC3XUx8sY2EeOk67L3T7XbXTqEdjE7Oqka5Eu27ZFWZSCwQS6HkFeOpObcaBrlu7UOMZT73rWwjnCH7pB60rvT8DF+GSC3yaMUMURTJbaLlaCvn5AYoCMruC6giHYLis7XnajEpAlMXYEaU0jkExnpI6B7tEJBppBDlKCO0UaK7qatmgPdRiii0JFQxOyEfQShKqTlZHQGLDqexR8jvFQGoPcGGzZcTrBXWuttMpNAFjOyUcuI8j8kscR/k4gWKCaY5ouBv7Q47Tv8cQw4Ggg4Osw63ukbYeQx942OAt9eP0AzZLilVtkZYmMsdyCd72APZ2wAV25XBNJMtk/UZZsOQaSNBVAbzWeAd1qhSBOrLObQD6OBYd5v2K8GULMrtimRlTV2ghAfbkmurqFSSMB5LqqtTY4n1yHXBdcf4zhJoVv6QAm5FSac6v4X0FejpTduwSUcsIy2tsCdkk9rls6kEPGfdPh/Ii7Va50bhDQa3sIqhLxfo+uyBEy6rnv0bHXl6CVndmeEbwObt+GlySo7r2lWOgmL9FdX9mxc84JVenIPjoCFMXsY980CLIUyeII8fEC2ckxZlmGgOPnGue5sCtA131ZVYLTjD9um0pOYjqBqzwXiNbeAEL4oyNFYAtWBwGKssJiliJOE+lJGL4jEOfmA8ZUDwOW3Bzw8AL9W/fQ5nvNe99bR7WtdSbwZz80N3mMUe28T/Hs1vnLnmW7H0EB7W+76EfgS2B8A4AJ8/U5YqOjbUQ0h8MOaK4Pzzr+GfWtNaNVY+PX5TDmmAJkWYbl0QJh4KEoCpyeneO1117H1YMHuH0+x6f+wn/F1Gx3cQp8OQXc79Xc+nAKOAWcAk4Bp4BTwCngFDhIBdwPqgc5LW5QTgGngFPAKeAUcAo4BZwCjyjgAPABLYfHbh/h3/vufxV/6A/+Ibz6+j1cbve4Xm0Fl9abDYrCxiQTsEWKbDVygxKSEsCMXj45FAmDCH0IhAhw+DwCUl0Yg1wTIlkXHwEwxt5ZRsoSGO23O1Rj3yddpUGaIZxlaKtG0cFeGOBdzz+Prm0w8DqCUb4DAS6hXueH2KUpyjgC4hh+4CP2fERNizgMsJhl6KsS9cW1ulPDNEG2WKiDtup7QUwb+Wx0m16zsxHTNsoYAoEeQRQh5Qif+8HISdmOsJiOTnYBKxaacc99h5J9vzxOAmICY89gNwzI5dK1zs0pavpGNEu6xi7gmz/cuFn/MQj8j3UEj6/UQy7g86HH3a7HSW+jn5OmU8dy3HVYBB7auhV87+sGzXaHhPfdzPKAls5X9gCPkI5Qnm5hwsW2KNThy3nzFkv4s1Qdvc1qJZe0TwicpRjoBiaIJ4ylu5sOY7JyPqasgKaW/nTIEuQS3srVTcAoq66x3b7ciNDZDmY6sRn5bQg6x7hj9Q4THgrWB4r4ti5r6PF8TduxzPcebvp/6QS27F22Z6v/GB/NHuCgbRFu1vDaHkEcWThL4MzI6LKQQ9wC4FvawNBcPEREl+9mjW63g993qKsKdVFq7Ol8Lgjc9uw35nliXc5RRmgeauMDz7u2qjQmng/UhRBY/Lq30dtgDDfXG13GldWQ4zBc32mKiO5tOeCBKPA0dsYxl76vazdQr17HtyxKBG++hWG91rFzjng+C/yOAHZy/vJ4CXNFhnvb/yuX7rh0ec7YLHf76wrr9CW0pft53CyiaZj+auh1vIqs1vza1+RVny16Kbvx5O2+YbJ5Xx3ft++co29rNG2HJ+7exUsvfQFX9+/huadv4ft/+D/Bevfo5ogD+jB2QzkUBdzv1Q5lJtw4nAJOAaeAU8Ap4BRwCjgFvkQB94OqWxBOAaeAU8Ap4BRwCjgFnAKHroADwAc0Q+enc3zPd/yL+LZ/4dvwyhv3sCsqAWCCz9V6gzwv0BL4wYBJyIx8JnSj09BysUHwh85CgjDCN0XBju5OPpcQWF2eY28snXoCObydUcSzFGEQomC8bVXpSrBq4gjxbIaGPcQjxPuqFz+Ijr2vdOkSMhHU0QUKDzT2VV6Aiu5dAubAVww1ncsh4VAS4+zsFH7b4uErryFgH/B8htlyqQ7WoqpQcrx0YxLmjU7NyXUq6M2oXDJIun3piw489f4SKdWExcJYBk3fydXbeAYl+4+pGfmYZ1B5Ht5qauxgUIx9wBZMjoBSgNP2ttoC1wmlTZ3Ab0N1a/McrZaTC/imL3i8z2JCvcrCGDzV97jTdVh2LSJq2LH3tUUy9CBey7KZgGJ9eQ2T7xESNDIemf267PQtC3XhDnSGc67ZpUuwy15mdToTrkbIHn8cQRqh3e6sS3OMq+7DEEOWYeBzps5oQvyqgscu231uO2vHOWC8uM9NAox2lvtcQc467LpqJFtLIJjGcp/bHurRla6YbqZ5h9ZhSphIiEnwqHhoAtFe69uwz5duZ9VcW4cx15jiynmcxtPGA7PdIChLrXk+D22jCOssSdEWNpbZzzIkTzyuKOjy3j10260cyUTOzepKUc7sAPY8AmtPTmp2HoeLpTYuEORGizmSxVy9tpzaarvDdrUS4C1WW50HdElzQwPfk3HXdBxzXvquUby1iRMgm8Es5wLKhOyhZxDRtR5HaNMYlfFQq+varl2vqjC7vERw7x4GOuUZ+c15F9gdo53V4UtXrj1PbET8uFIfAcBauVP89giAp9egngLHIwyePhbD0PY1M8ba9gabG6DMxzPW3MJ5hUtrTFOfMB3Cjz9xR1A8CEM8+dQz+Pxvfh6vvfQSvvq9T+IHf/g/xv3L6oA+gd1QDlAB93u1A5wUNySngFPAKeAUcAo4BZwCToHfsV/cCeIUcAo4BZwCTgGngFPAKeAUOEAFHAA+oElZZDH+lW/7FvyRb/+XcLXZoqw7XF6t1Q3K/t/t2DNKdx/BES9yXHZ0MTLk2Dp/wzDQVfG3dO8SkMpRWwocWXhKkGPBkb3aUtAkCu1z+0Hwd7vbyb1HN2eYZYK9jPqlk/CrX/yQIm97Qi5GEjNimGCV3aOM9iUsGjt6BQ7Zg8rXT1KBsDtPPonMeHj1Cy+hbVokywUWZ2cCzvk+R0MjYzpDyz7VyQE65gSrj5R9voJgkHuSkLllGrWgLyE3nZg+GjOgIvgFUBD+MqKYYIxaYMCDrsfVMKAg+LQZxNadOoFgWqltgeqXuCc1AaOD0o7v0cjo0YU5Hv+XdN+OjyP0TvoBZ0OPxxkL3fUICX4J8RjfjAEzP0BCR+9+h/Z6BT/P4RGOEpgv5xpCu9piyPfqxKVL1k9jtISIVQlTt+i7AcHxEbKzE+wfXmB+cqJ1wo0D6ls+PYW3XAh6km5akFmgvri66dxlprF6nqNYYJOOV7nKtQhtb/AEhOmFNRkd34FApKA93dija5juUMJNdkCTHLPbmR3PRIjchOBzIwOdyAS+k76Mjubr9B2iMFL3rVzgq2v47PrFIAiMotRGg3Q+k8uX4w5mc8yefkYO8PyVl4GykBu3vrpEs15bZzMjjaNEkdoCoZ4PL0kRHx8jPDpCuFxifusMi6Mj+GaQy3i72qDY7VCstygZQ11VaPK9YrPppibEZWwyzw92FpvlEpjN1G9NNzxViOjm5/1xhGaWomF/9eio1vGWFcL792F4bbQ6EfI4Ca87wlNz07+rqPcRkhOGT+5fgWGGso+QlueEBcZ0V9uv00Ux7FwHdnHrfn7l5hHbDWw/c6ZYaHVMj/HdkwNYyQTGQ5YlODs/BVMFZoslvuq9L+Dv/8ov4R/96q/h6z/+fnz/D/1H+MJrqwP6BHZDOUAFHAA+wElxQ3IKOAWcAk4Bp4BTwCngFHAA2K0Bp4BTwCngFHAKOAWcAk6Bw1fAAeADmqPQN/jk7/0afNd3/RtySW52JS4u1wJrjGPe5TmaphVUC4yNZLUs0aDMC/3ZwrEAYRTIKaioVrpCAx/b/V6vtd9u5WQ0XjBCIIMgigSIIl/oyII/GBs9LSepDy9O5NwVaPSAF97/fnRdA7AflvHLhF6jU5dwmdCXIFj9vOJJA7KjIxg/gHd0jMeeeVaw8+LNN7G6vkZ8tMTtp+4iLwts1xsgThAsF3IrE14z3jiKIvWdeuxPbVtUfI/WXuVPDBjzDDTsguUVhLwetmbAnlCYsb2KgSYI7rHvOlx3HXLCYAIurYebMlr7vVJyJ6fv1Al8k6U7RhePgPhR97Cg8BQnPTqAFZvM5069wkZzeToMeKK3sdCJbLWEvx6OGOMsINqh3+1h1mv4hKNDLwgaZRm6skJzeYl+v7PxyXGiSGfOozpq6aSNYiQnx8gJkcMAyWKBcLGQmzecz23stkA79Hg6O5vNBgNd5NxAwPjxvke4mAmk0u0r4MtjHDcaKEKamwuCEEPK9eXZ7l9CYLqIecyEv7zN8+XAtiDRRkH7BKF9h0DFwK2cznKmE0QyUpnSdQTkA6Io1sYGUxUI1mv0RWG7gXn8gY8ojlFcr9StS+dv+vgTMFGA4o3XEHHtrFbIGavcjh3DjLzm47JU88OubXZHE5Ymy2Nkd24hOT2RCz4kPK4bbVoY+LXt0JQFurpBV9eKk6aQ3GjB28vtTtr5ywW80xOBZc6BZwbEjEOn2zrLUGepjTLnucc5Z/Qzo6kfPkR7daWebQtb2bvtyf2vVOyx95sOXWvwpTPXAmCeg9P91r9rELK3eQT2Njp6dGhrSb4NgKd4aE6buoSnc+AmOtpuINE8TxHf42OYLLBYZDg5OcJ8vkCczfDBFz+Gz/7SL+L//uV/gG/9fV+DH/ihH8VvvHT/gD6B3VAOUAEHgA9wUtyQnAJOAaeAU8Ap4BRwCjgFHAB2a8Ap4BRwCjgFnAJOAaeAU+DwFXAA+IDmKPAMvvHrX8T3fvcfRRDFWG1LXF6s5JRsug7r9dbGvHa94BHhmAAaIWvXo6pq/TmMQsRRiIiAbOKXxqCia3MYsCZEpAuQ8c+ej7azEa10Foa+pzhcOiL5ulVZCgAzbtmPYyRpKvcnn//+Fz9g+0jpqJTrdwTAo+tTDlvCxzBAenKCfLvF7OxMQDGYL3Driad4YKjLAq/fewMIQzz3ruewz/d48+FDDGkKP0vl9BWUG3tHacj10gTruhboJRSny1IuVbmQB7l8CacIfAmE6TMsCNLlVPawpyN66LHtCYB71ARcBGw33afWEW0B8CMxz9NtE5Z4tOd3EvsG7hKOjm5KkTlRxpv+VUvrLEgmuL0zDDg3Bqcjgp4PPWbGIO06pISjbau4Yy/P5QAXHCVj5teiQJu7fc5hAAAgAElEQVTvgX1u5zYMBO3qslasNIIQ4XKheOxmt0OQpljcfUquYG4c2K1WAr9yh/LY2A0dBxag5xXaotZrsgeX89HQWcz1x05g9u4SEjYWIJtZKshria1v1xLvJ9xU/6+Fvzp+9cuy97dHzL7dgQCYg2zkABbw5EYGvsAIRukV5lqN2ckbeBiurtUZzAcRPPZ9g5Drar1CHGdat9Gd2zB87HYtiNxcXKBaXdvu6qFXTy/1Wszn6vkN0xQm8lHkdv1zbQZJIvc6AbeXxGi7XvC93O1Q5TmSINS5xAvPJ16qfId6jN3m872zU4SnpzBJbGFsVSLb7NDSgb2YaX6sWB2i7Q7Bbo/m6gr1ZqfxWWBu475lwze2y5u3WwBM/Mv/uAHDbsyY+oHtshxj4Q1jtI3c4bbrml2/3DBi3573TS5fpQzoPex9+gwaP3sUA33jKOamFJ5tRm7s4+MFTk9PBeODMMaLH/kYXnnlZfzkX/8b+AP/3NfhL/6l/xz/4NdfP6BPYDeUA1TAAeADnBQ3JKeAU8Ap4BRwCjgFnAJOAQeA3RpwCjgFnAJOAaeAU8Ap4BQ4fAUcAD6gOQp8g2/6uhfxPd/1b8KPEqw2BS4urlCyX3QwAk4N43nVx0ofq4y4FsbQtEuAR/+f7wn+Joya9T1B2Kk7t6hrbDa2BzagU1P0eBDESZJY7uG2rtG1jaJxGQfMKGVC0zhJYXzrLORzXvzExzB0A8rN6u0Y2RFEMQaaoIjuSOP78NNIfa+IEhzfPkfgx7jz5F3s9gXW6xWu1te6//zpu6gYr5vn8NWjGmOz3sDzQ/RJKGBNENmEgbpSeWx0R2tIfaeoWunDcRAAC/QOKD1PEdAEvwSYOd2/fYfNMOBq7E5VJrZ6TimmPcYbNzD/fFPf+2hM9CML6NEIaEvRxuv0eN5mI3NvrorQtQ7jFMAR470N8PhgcGyAlCB76LFoW4HguGvVA+wx3prroigtxMSg+Q97YNhu1OPc1JW0p5M6mi9QlIWijP0oRBBHApp0qebrjWKLo+WRQCf1VZwvwS5jtdveOnvHtUJg3Akc2thtbg6ge1gdwlGIgfNGNy43F4zR2Ywm5kaGlr3V6pvlcXs2Fpq9v+o9HhQ9rs7c0UnO1+RrEX7L+ev7CAgdAURxBJ/jbWr4Led8QJYk6IoCw1sP0O63cp76BK/HR4LSptjDbPfqU27yHG1Roi5ybWqgVovFQm54MAo6jhBlMwRxiryukNOBX9dI50uUda1NB4ybrqsKdV3DFAXK1bWFp751NXNuCOh5YSeuf3KC4Kkn1bvMEuB4WyBarWCo/emRPU+pSVUhWK1hNhv1NnOcimIXELc93p5hzLuNmbZvwQjogf5fLaluoAN/gsZvr1PCWdvNbHuDBYW1T4G9wvbPBOlj3rmNmVdctD33p6u6w7kxhGtsBMO2MJvP9zFfZDg/43YGD8YP8dGv+QRefe1l/MxP/jT+wD/9CfzYj38af+eznz+gT2A3lANUwAHgA5wUNySngFPAKeAUcAo4BZwCTgEHgN0acAo4BZwCTgGngFPAKeAUOHwFHAA+oDkiAP7mb/gIvuff+deRzo6wzWu89urrYw9vi6ZhlG9kQczoNJRLkvCFDlgQ5Fq4E/i2C5jwTDG9AkIDBIC3e0EdAmB+jeMEfd9iNsuQJjEqukmbFm1DENwqebasGwRRoCvjo9uqwoc//nE5PMvdCj1dwgSv8hIyGth2D+f7QpG8QRxiu9kjvvMYbj/1JAJ4mJ+c4o2H97Hf7wSS6Yo8ufsk9lWFoqoVyUuSVTYNWt5PuEjumCYY4ljdvq0tMrZxt3wcx80IY88gJ7wm8IVB63nYAtj1HRoejzG4GDqshx4FwXlLckoATBn5le5TbwTC1n2qiyXN1tk7xh+/3RUsO67F8pPjl3+c3LB6gcn5yp7ZR3qGx7vSAVh6Bou+xx3fEwCOjIegbTFrapxUNVLCe46B8zPGghP80Rnb1w3mWYKeYLhqkFcFwtkc6WN34KcZvFmmuOehaVCXFar9Tl26yXyOIU7Q0CWr2GVGd/to/EBQkesEBI2Cv51g7kDdBRIt5GQ0dBOE6LxAx0ygSnCoNeFbFy9jxblpgeCUzy95f9fp+FrD47KbGtT/S9gpEN8h5CYF6sDNDdzYoMhy6gykTYugqhRPzttaOtLfvCd9suOlXNDdLFVPMNYrmKpCz8h09vYyapobCepKzD9NEi0Bnkd0t7L3Ojk6QusZ1Hw+u4fZgV032F9d6f04FmpQbTZoNuwUrrVGdO7UjYWqjNL2A6TnJ+ojHk5OtW6j3Q79W/fgsZf5/FR68TgHuvkfPADWa51rjDjX6zDY21g3rmdCGI8OeLpux27e0RGupcpzXxsDbHevOn09fjZEI0TmJFr46w8GXd+Oa5prc+xC1rqko9e351fbjk5h2w8c0M1N8CynMeO+eR4NiOMISZooUptaciPIBz/0EezLAj//8/8rvvmjz+Fn/qf/BZ/5H37lgD6B3VAOUAEHgA9wUtyQnAJOAaeAU8Ap4BRwCjgFHAB2a8Ap4BRwCjgFnAJOAaeAU+DwFXAA+IDmiGm6v+/3fgTf8W//EfQmIs7F1eUFHjy8QNcO1gHoeZgdHylO2SNAZCyuMXLrsvM3CujKIyayUa/qYGUcLJ2xhi7iTjB3P0YF8/DV42k8OYBnsxnaphJ0YrwzgSpdtgQ7hLphanuAq7LCix/9MBq5j3v07EBt2hGAAkVR295T30eaJsiLCs3QwTs5w9Pv/irs93ucnN3Cq2++gZ5x1sYgOT7G8WOP4eL6WgCY/bOEvnResl94fnyMq9UK/nxuo359gz4IdHwNoZvcx3QBdzr+TV0Jeg/GRw7rAqbrd90PWPc91rBOYB4fGCFMyClaOX4dnc42f3g8VabbqP2NQ9hGVN9cSOdGMK3bHnX82lJg+69Fkc4xKll/JtD0FAe9GHocweCuHyDGgMQAcT/ICXzStYjbDgHhdr6XC5ig1AsstOsZ1+x5SLIEyWyOsmkRnZ2iiSJtBmCEdr5aoytLbQIIohCdb9DSycuNAhNU9310o+vTuqrtsfA/wsibXlj1+xKy++jo0CY85VpjP7Ox4JQAlcBXzmCBXbrYLTjkHMm9SvDKCHMeG13BXD+qQ6arFXL+JnST8zqbWRBMaFzVCLmeU/ZTDzBlAe/iAsN2p6h0rg0CV26aSKrCxmXvc/RNbfu0Cbk5ZW0nRzE3LrBnmjHsPp26BLJ8T/ZPE3SzgzqJFC29eXCh+Gg+L9/lqNbX6PdbjZ2aNXUjoM7IasYxL+4cY3Z+hv7oNvokRdjU8N68p25gf55Z5y6BetcKDGOzsSBZHbx2U4KNaibY5eIS4v1d+3nt0rOu3SnGeYpsNtwuoL0I1gVs9efr2I0Ok7uXj18cH6Guam0M4eMmCEwX96Px0vZ9rFM4y1IkWarEAh6T74d44YUXtMb/3t/93/HsE2f4xV/6LD7zs589oE9gN5QDVMAB4AOcFDckp4BTwCngFHAKOAWcAk4BB4DdGnAKOAWcAk4Bp4BTwCngFDh8BRwAPqA5Cjzgm7/+Q/ju7/zX0HoJdmWN/XaHq6sVHj68Rkg4FUWI5WbkZZB7kxBL/JBOPUHE8R8jY9+n+lm77iYKmj2vZVlit9sjSTL7SoqE9uXco8uSr8srYQ+vfE12jNKBLAdwU+P9H/qgHLhBGKCvatRVKRhMlydjnBkdTUh6NJ9hvdrKIeofnSA9O8FsvsDp7Vv4R//fbyJZzhGnKbw4QbKY42qzQq3+WE99sXQ4EkzN53O8udnATzKBwpadv2GIhqCRNGyEXQRtbGJlr2/TsfMXqDwPjedjNwy47jtcdD02cgMPqCYAPDmABYBHCGxzfO0qmWKg9fV3cInf2QUsumbnyHbhjuB3cgDzruk5EyAeHyOA5nk4AbAEcEI4b4C58RANPRIMmMMg7YGwa+HnBQyBeRTCo2uaHc2ce3Yop6lip+nDHUZYXnWNdZUSUlJj9jcL4tp1QC0bPxS05aYBWsDHlGrNJzchUBHCZALeRg5ne6g+07MJd8cIboLlmo8d3cLUgR28spWPXbJ0E09xyQweDoceIV29ijm3bna6d7muYs8XTPXjCCkjoANfkBiMAe8HAWJcX2F4/TVgt9PzCG3NrTvapIDdBqgb259NRy2d09SMa5UY23gI2fWb2fXI9U7XL+ekLBgBXcnVyw7q5PQMwWwuZ+zVm29hKGqs92t19vabjbQiTJ5c+TwHwwUdxXP0QQIslpjRyXx1Jacx+659Oqh3e3Rljvb6WsfFaG+560d3rWFPtzYiWNfuo9HMU2/vFNM8fbxpXhVZTQjvIwijGzB80yM+dmjzI8RuCuEmEl9OfIF6jmN0wr/dF2w1s8vEgmjGzx8tlzr/CIQTxnJ3HT784Y8qpv2Xf/lXcOd8hv/r//wV/MR//4sH9AnshnKACjgAfICT4obkFHAKOAWcAk4Bp4BTwCngALBbA04Bp4BTwCngFHAKOAWcAoevgAPABzRHBMDf9Hs+gO/4t/5ldH6Kuh+wWm9wfbnCxcNrAV7GqtKJGASe4JfckaMrk0BN7l/B2l4Q59F+Trp/eZ3A43q3F3mzoMf2skaMeNbrMsK2kwOYzsCaHakEwIyVDiO9xnvf9x4BVo6nLUu07Jylb5kxvF2HoqwwtB2efeouXn/jLWyqEouzc3jpDFVR4oWv+Rh++4tfxPzWOZaP3xGUKtsGbz24Dy9MEGcprgnD6DbtbexwG44dswR9BnIg2/5Z66YVlBwG1ISYjCumFoyHNj4KD8i7HqthwP22VR8wL/sxXtdCX4K1cVEQKitzenT0qgN3MgOP3wvi/m4wmFnGIxh9tBv4dwPFfLvxdagfY4Vjz8OR8TD3PTmBUwJguqmNQcw5J2gjKG47RSBHBJqcR3biUht283I26HBNU/Xjdk0jR2ZZ1XKjVop4Zoev1UhRzuqTHQTLBeDHTmdv1ITDZOdv7XtotdaMYLvWIR27fK5iii08Lkf3bycAPG4i6Hr1GvMYvlTSASE3FPS9/Tquba5hrnHycQLg2Gf0sEEUBNp8QEDJ8XttA68fEG73CO/fA7YbmKaRS7ybLWDyHYKOOBoYCFYJcseu53y1st3ZdP3O55idnqq/uClrrWtuimB3cjJfIJ3PENAFz+EHEQLC4ijE6uElVhcXaHZ75G/dQ3V9Zd3OnqeNGzx+akcXfdt0iJYLJHGMDIP6teOTpVZSdf8B2l2Oviot/JU73bp41ZdMp/V4jj/a2zt9lE1AmBs31Ndtz/KxwxkIglhj4epUhDrnXVHejKpmPLcFv3Lujn3BfI2pH/htpy8/M8ZOcLnCbQc5X+vo6FifPU3baGnzOScnp5gvZ3hw/xKhKfHr//Af4r/89N+5Od0O6KPYDeVwFHAA+HDmwo3EKeAUcAo4BZwCTgGngFPgEQXcD6puOTgFnAJOAaeAU8Ap4BRwChy6Ag4AH9AM0Uj5jZ/4AP7wH/xWlEOAs9vnuLi8xurqGldXa6UKZ4RPMPAjOvMsGKND0jqAiXSGm2heRkJPAHiKgWXcMeEsXXvtAFR1bQGyQF8v0BVHjMENBD8ZYZumKbbbDeqavlwDj5AsDPCudz9tTbF04ZYVmrJUBLR6h3t28na0HuNjL76IX/21X8euLpHOlgjmC9R1iWefew/uXzxEen6Gp59/r5yS96+vcLleIV4s5Vx9eHmFtmsFjP0kRjvL0IdUgIARcrYq+pnHzUhhxmETCvfsLia6ts5ERhMXbQu2peb9gOu2kYO4HoCLvseOzxWNpIV1/DpGE1tiON4+fS9L7Lh4Rt1vrNej6Vc0bXIC34Df6YnW4Txd1OkKg9AYRAAi38PSeMiMQUqAKFewwdz4CD3YNcCrAWYExexcJjye+oY9Rjr7GAiCe0Jx6yKlllwDRHV07+qrDf+1cdljrDUl4Ph5nw3UtpCaa0zPE+C1YI8a003Lo+H3hMPdALQE9uPjrDsbqNlVzY0EYGexhcbU0UaMAz6jlwkkQdjr6dj5unT58hqy89f3kLDLlv27BJDsG6bTluu46eC3LYKrS0R5rm5hRjH3aYKwLGHaBjV7j8sSzXar+OYgjlHv9wiTFOnxUvHSHfuRtzvFqhMuE/5GsxRBksALQiAOgZBdxLE6qemqH8JAmyaafY7tvQfYvnUP7WYNNNalSxCsruWuVU+wSVPcvvOYxkRXc3b7lrqZ89deR8+Iam564BqmM1ebIOjEtrDWNivbiGc59Mco9+k2zbmeP0Vt2/XteYznttHNk+OZE8PHDoPdHKKIbY8R0W+vp2mTiJzEiqPmOOz7TycCxzoB5+ViiYhJAYyRF8QeMF9kOD07w//za5/D3dtLvPqFz+Mv/9jPad7dxSnwT1DA/V7NLQ2ngFPAKeAUcAo4BZwCToGDVMD9oHqQ0+IG5RRwCjgFnAJOAaeAU8Ap8IgC7lfvB7QcyAu/7mtfwLf/4d+PvPeRLRdYrzdYXa+x2xZomg7pLEWknlUPYeQLKgkCj92gcrvK+UeYa/tSeZkiYQmR5Ob1CPeMYpoJHukAJthRj3A8wjQ6IBW/THDkoaoqdYFGjGuOIrzr2WfkJAXdoIyKLtkgay+2o7RHWzd47umn1fW7yXMslguYOEWQZjqW/W6P2a1zvO9DH0YURnjl4h4u1msE2Vyg7fLqCkVRoKdjc7m0DmBGE9O9aAYbUSwnI6EU3Yu+vm+pw+gG5mPpLB6RF8qWwLdDRXfqAFz2Ax4QGhO0TQ5gfR0dwTqgmwObvrlJd7bg93f5559ycVtFCH+JzVEx3TYi2jbqQoB3xivngpBznFfeRijMeYkJgxkD7RmEhPsCoJ6+T/0AIeOVx7EQoXJubGct4aqymXXlbRPsJQCWs1oA1gI8JWGz95bD532w0LdnJzNvH+OfbWuvMKJ9/VGDegSU3C7A16fnlsCSY2MscNgPiHnMRJLT+46q+qSBowuYAJhR2IyF9gf2ARuBX7qhYwOrgefJxSq3O93pBKEcVlEg3e/UJzzFIgd0k283aPKdIp/7ptG6ZaQ5+6uT+RJRFOLB66/K7c4FxThouqqlC4+PkdNRaB3OPCLGUTOafbFAPJ/pvCB0p3O4vFohv3cP9WolhzRBMx21TVkgDEJB97vvfpeAdJwmiI6P0a42KO/d17kkz67mZFzf7B4e143miyCdgJq9u1PYOCH91NHMc4K3axnz8ewLV6uyzhM7XfaZHZ3fAsS2Y9inA1jL1LqBeZt6gsfx2K9C/3IBcwwWDltXfZKkyNJU0JoAmI+ZzTKcnh7ji6++DlNu0fc7/IUf/Wm0Y8L6AX0U///svVmsbNt5nfdXra663Z3+3svLTqR4ZZGiSFm2I0syJYUURVGyRcqwJMcdDCSKAxhGFMVRBFnuZTix4wengwEDsYHoIXDyEMR5SAIDgQ3bkSPLiVpSIsXu8p52d9Wtrir4xj/XPucqNOAnswz8RWyeffauWmuuMeequ8/+5hgjhnI4CsTv1Q5nLmIkoUAoEAqEAqFAKBAKhAIvKBA/qMZyCAVCgVAgFAgFQoFQIBQ4dAUCAB/QDAFkvvmDr9mP/uFP2j6f2LrrbbVcCwJfXiwFfObHRwJfgJlcADiz0a63IgOTJdCLo3OPW3DoBE7/NEkwEAcoH3KgDm5dXMFAubJSzLQAWdcKCnv0KybH3JbLpYBXVlX2yqtvEQQaHIlANODdAKmAQTz3/smZvf7Gl63uOisnE13H7NZt63adIqZnZ7fs/e//oJ2cnNinH71ub1yc22gys03b2mrp190SfXt2JmCtUGqBSYebciQmJ7ADSXev8v0GF3NyIMKZFG+839sWED4yxWzTC/x0b7aSC9ahL/xvm0ApyEw9sungA/iS4Df/6kufiKclHKc83wYaNpQy+2oTSMU+a3LwAjaBuyfEO+NyTe5XHK2AzgrQy+fAXoDwGOevgzqP+c59UwBfT/HLnAYw6gAwuUcB+cnlDFQUIJY72NeLoHC6KAUl4y5VxPPI2hRfLCfvDTR2KEqsMQ9BYOAjl217uxI0NduYR3XjWgbOF3uzKS5nMWN3pgJc5Srlefu9VUQ5c622txJnNJqMzGZA4P3OSgAwscwp9ptjcN4qy6xkXfe9TerapnXtXcNNY3a9tP16bfu2tl1Tq+O6bhsrpjNtlNg1nV09fiiX8wgKvzdtdhhlWYoh3zkALnJ3UxNxntbauKhscjS3Yj630aS0Yj4zvMvtem3rR4/dYTydyiUvSM2Gi7azt7zrHVYvlzY/PVZ/8/ILr5ut17br6K72tYgu6rsmYhsHtqA5c+trbrgHB/etvkZncLontJchudkx+crJnSKeh40hO+s9RjttLGCDCUt0OplKC99U4st3SAsYYuaHGGqPqPY1gJ50Kw8x9FlGfP3Uzk5P7PXHTyyvr/Di20/9hb9rNWOKRyjwlRWI36vFyggFQoFQIBQIBUKBUCAUOEgF4gfVg5yWGFQoEAqEAqFAKBAKhAKhwAsKBAA+pOUwMvvA+95tf+KP/X6bzo/sYtvYZr2x8/MLu75eW9f1Np/N5VJUpGw2Umep4ndTFCtgCIA1gB3A4eDM5B8oQB4+tk0t4OfOPtyiMLOdFWVpx7fOBMjq1cqdvF0v6FTQLzse23K1Ehi7c/+u3H1d06mvFwCXEUFMxHDbCjDffvDA+npr1+eXOgbPhVvNTs8Eb3EUV0dH9tavebcd3bltX3z22C63W6uOT+xqtbZmW3vU83xq48nUajpdxwBFdzLvE9wVRHRLbXqMBM3a3c47aRV5DAx1AMzXFX9MXzAoij9TnLHcw7a3y/3eVjsHl7iDR4A0uWVxtMoP6a5QnJN07Sb3pVOyvWV7wCmOXu/E1ZcTQJPzVi5YYo1HNrGRHY1M8c8cBzAMFCYCuhx5BPREcI7ve/SxR3f7ZgDmBVf3AGCFxJOzEnAouCr2PBJkFUAUGBwgsUNGQfLRSFHZHV2/AFac0hq8bxgQFL7pVuYbuNBTnDVOatsLni8B8NI26QXwxTeLO30/UgewWLmZTeUK5mu94PAE+Gp7weIcLYC7fN1GVu53cgEX40x6GA7YNHdoxvMA3Vnf2xQn7ba2DvC7vLbddmM9jnL1RjOakc1v35Zb/uFnPkNeuB2fHtsFncDoTNx4lrtOu71iyPm67g2ALE5avi+na4cF3fKysOmtW1YdH1tRVtbhnN9s3SGryHWzerO2PMvt/ssvC0RPZhNZdc8/93kbNa1Hjqf1wn3C3PjmChzPfdLtOQDmuTd9vykW+jkQTj5zL+PVHOITHtbFgP0dALOuSBjAdY5rd654aJIAhpuL+2CwtA9ucI+r9gU39Ik/h79jJRZMJpWdnh7bF7/4JTuuzHbdtf3En/s7AYAP6b9BhzeW+L3a4c1JjCgUCAVCgVAgFAgFQoFQ4MW94KFGKBAKhAKhQCgQCoQCoUAocKAKBAA+oInhN91f/9rb7Ef/2A/anXsv2fl6a+v1xi7OL2y92tp2W1tVVjadTQWR1Jmaj9UfKtCbIBDgBbgzuAcHKDMAJaAn4FYwVTGxI8uKMsW3juzk7MS6plFULcBQHbqdQ6fpZCJHLTG4J7dOrJgs7OryUiA2n1SK0921je3aTnDs7O4dOXQBZlcXV558PB7b4vjMmrZRRHR1fGQnL71kxdGRLdvGNn1n+WxmyxXQ2yOUm/nseaTzeGRt1wpKAaMEZodOUrlJgbVEFrvzlChiAOYQl4ujmGtSPzA6CgSboGcDpAYQ42LFBQxfTG5hpduOOKbZBlg69PviWDWPZ5a7Mwm9GI0EQIG8AF+Oic96iEUmKnnoty0T7OW5aA7AnKT+X9yvgsREeutzB8FgPP4uqKvZd9Ds1+ODZW4HwDfMv5D1jSvUbwDgH+uiVcyvWZeNpRvwXF8TGCYWmu5fvwb1BgOKX4jA5qwb1svIofmFOpfddSpomBzWA9XhuFxztd/bAqfvfmdHAGHil/U94s1NrmC5hvWxV1w2sDcDwhIxrPxvswmwnM/p3e07G202Zqul7TcbGwF/t431bH7AEZznNrl1S5sRVhcXtn72zJr12o5Pj+z86bmDdTQvS/3JGiMSumtqa5f4xVMKOG7erhdUFoTneYuFTY/psR6rz3p6fORR3E2n+2p1dWnHp2dWVaXNcRmz9tYrWz95ZD2u8ee4VeBZr+WeljHZ52iItr5x3mojgN8L3DcDkHXzr18LIJvY7NEo073Pvan3h7RutPaI3S48Pl7vI6kjPL3BaLODg3t6nXGOP3f+ApCHh7qEs1z7BgSAq8qOjo7ss5/6VXvl/i0b5Rv7Uz/xt0xsOR6hwFdWIABwrIxQIBQIBUKBUCAUCAVCgYNUIH5QPchpiUGFAqFAKBAKhAKhQCgQCrygQADgA1oO/APia7/mFfvRP/IJe+Vt77An12tBX3pyV6u1rVcbQa6j+cKBDY7EIpMjWL2n6QHgkXMXh+UAeOQOpa53LPgJRCKSudluBT+Jflacb78TlBIYxhFMNC4uWtyNxPPmueVVacWkslt3zqyYHAvwXD47t6Zp5JDc48gUtOrt9p07tm0a2xDl3HTqTAUuHx2f6vtA4MWt23b04IHVOJMBsNlYHbR0/wIS97OZbcZjuXYZNwBabks6UZ2IuQt3gK/JET04V3Gscs24PNGD1zi8A3o6yARqgt1wAXsvLn21O7lZ5QzmGHKwuq5DXPIAVwG4xC8XQNkUxXxMRHOKXAaSAVOBqpyHz4HLOGl58AduV0VtJzDMHE/GmRXpaziABYyT01huYOeeCQZD5hKUTE5PwcHkAteXAOXqUHZQrDWS+n0HR7SAP926OIHlhvaeX49+Tn++UIsMv+ODOdumnthtgu7nwHI0TOZsYObgHqUDeIbTl40Fe9y9e8tTPzBAna8DuAHEioUG+uZLcGoAACAASURBVO73NhEs3gsSOwjfG93B9AQL/opgd3LS7oG9m7U6gUf0SDet7Yg1Z2MBgJKO32oigNstr+3y8eObTQp5kQtg0t0L2JVju6ysWS8FgHHMK/BY99tOndcAUO4buoAnQF/Ge3pmi9u31fu7b1rr6sYuL57Y6emptXVj9+/es81qae16ZfX1pe2JUh82dLA4fKI80nskj7a7rn116f682QAx5u+9b9jQhKdYeEH4scaY5x7PrHj3FBWtcbOhBAdz4f2/WlUJCGsYwHatNHfIOwB+cxewj2NwpQOdHQCz5gDA8+ncvvylL9i904lNT/b2J/7U3zRSuuMRCvxLFIjfq8XSCAVCgVAgFAgFQoFQIBQ4SAXiB9WDnJYYVCgQCoQCoUAoEAqEAqHACwoEAD6w5fDut71k/+4f+n32lre/wx5fr61pWqvrWh8A4GbX2WwytRwXH//LnjuAHb6MFNXMA8ADbOWhiGB6gwG6coe6C5jjt7gXk9uRbwGHsNW2TWMlsc+4Vomh7VqbTqeCWsCxl195ybZ1r8jbclLp+cvtxvZA3i3dqwDgu4qMBkSNOe04s11b234/sorX7Ho7u3fP7r7lLfbkemkXRPVOKsEurtnK0nazma3a1qOXGxCjOw+9q/d5VK7ilRNEHdJuAWmAY1Dd4JRVf66gWYpBVjby2J25Qwx0eh2Qlq+hnXNm72SFj+GO5PwAXwfAHtWc0/Grr0Hjep3L85hxzxKrPLJmj8N4b3vA2w1I8/PwcKm849Zdvh5F7fHQxDg7HAX8cwR3DaeYZo3TxzrepYLVF+70PcASGCg3r7uS+VN/T7HQgHf+rlhodJdT2sGxx187QBaQl0vYdF3AYjzlfA2AfL7f2xWbDRK4lVM3QWxA7gxnL2tWcHqn+GYUkI58JHcwMHiIgJ4SAb3r1Q0MACZSWmCb+HO6aplbQD8Dxwm8723cdtZfX8vhq3kDcmtN7Wx2dkfXtX30hq2vrxSzXE0n7hhnrdPhDHzPiUbObXt9Ze16o+PgqgUECwIzxqpSZLKioCcTK2dzmx8fq3N3fXFpbVNbNZtZU9eW5yPdJ6+++jZbXjyz3WqtjmCtsfS+pD+5HkWWO2z1744tz4qbDmxpyrrL6Ottre863+ggsEscOBsyPAKdsarzGKf8EB2tju/k2JVL30EuX/Nln9Z9Wlesh9/6GHqGed3wfjP8ybjYWLKYHdmjxw/t9mxkL71a2R/99/66XS9TVvmBvRfHcA5Cgfi92kFMQwwiFAgFQoFQIBQIBUKBUOC3KhA/qMaaCAVCgVAgFAgFQoFQIBQ4dAUCAB/YDL3zrfftj//I99tb3/EOe3K1sq7f2WazFazBDUy0q6CsYG4uECvQl1y/AER6gQE3gKAtfafEM+e5R7sCdxNEEiDGBdz2cvgCBYmGxakIu2yaWucBKHMMHL4ALv6hw/Hf8urLeu26aez23btW5Jm98fANy2dzAzLWy5XdvnvPVuuVuy2BrNvGptPKLp49s+N79wSjj46O7dbdu/bk6tKuieidVtbgXAYo0q+aFYqFbvpOzk0YKe5n/gegUx9yyjUe/hGmTmSgrRyxz8GqXMIpNlgAncjaFKE8RCCDxXDq4owFurl50h3IN92sgEHAY3IbV3lpGeBdQBdYyvfoOW1sjFsZeCvwmcnVjLN26GNu+51gKZqNAHNyGydHM2BOPcTPwWnG99BHLk+RP8vzQtexy3Idf8c4RgBgM54PIBUsTrHVgs6pEnboMt4xP8m96bDRBOI1Th0zS5HPHmnNVRH/rL5goK/GDQT2z9HtKnUCw2LRCwDMHBBprbhrvs7fk8tXbmf1FRNFTDey2XxMvLZHPhMBTUx0If1dh9Gu81hiHK1bv1fUu5x6j0e4fYmDXq1st9l6p62cuLUd3b5l7W5vW4DuZm1XFxc2mU5tMpk41MU5L8e02XQ281hlgC8d1PT5FqXtx5l0RaeizK1bc891ihJf3L1vb33H223z9Kl97lOftnqzscWdu7ofdn0jR/Crr7xq9Xpl7dWVHMECri90+up+pWPXs5xvun6zotJ9wH3sfdA7rUHuezZ+DF5r10HbI6zvPNJZ3cXpPkp7DizL/WvaD5FlNxB3eIvUxocEk/uRA+Jh04ngb7oXh8joFyEwxyvKzGbTuT158sheOq3stddu2R/84z9jX/jy6sDehWM4B6RA/F7tgCYjhhIKhAKhQCgQCoQCoUAo8FyB+EE1VkMoEAqEAqFAKBAKhAKhwKErEAD4wGbo1Zfu2B/8we+2r33tPXaxXFvb7W1b1+q7BajwAPjgDMXNC1gZwMuLDmD1dwKp6tqauknuPo9+9VZYn3o5jPnAOYmbEgBclAJBPcAVeCzXsIMmXHzush3ZW9/6qjW73tZ1LYcj0bOKiS5KyxcLAygCKeW6HI9sfveeFdbb1cPHgqunL71k2/VKrsrZ8bE1XSunaF9Vtm1bKydTd8nuTM5njicISzy14qDpIk3tt4pJHgt0yp/KxQBAGb9KSM3GxN2mTlPcuu5nddCLw1NR0MBO4o9vem1dLbRAB4FUwcWdro0ZARbSfdyNxtYaHcI7jwcGTnatemrl2Uyw06O2PdIXB/SorKwD3CWXpXpZ9UFs9UhAVE7MrjcDEALmBfUcwO2LQi5sAb2kHzHaHG+XF3IOE93rUdHohHvYAan8pElDuXyBejcR4g7aBdL5ngCwQ3HmQW7f5PqlJxhozus5L/hRvcpokWCxZgoHaorqlpM5wffJyKOgcfN63DPuZ4+BZssBY+ZrfA+QnHMPAFyB2C1Rz401m7XPOyAzzzVHAPoeJ3nbWE4fMPqNR5oLNhMAcYlXF3Ld7eU6L0pgfuku7tKhfjWdyjEPWGXjBetgIzcxkeFswMitKCsriE/ue8WXl7OZnb30stbY1aOHdv74sdzUfH1+dqpY9GlZ2J3TU+va1lZPnr5wL6d47rSeh+7kwYHuS9avUfcEc4qzl2jnrtM4tZZZ033aAJHW3QBmFQ/N5gLGzLxrowTX4v2/PIb3FE0dGye4T3AOyyXM/I1Tdzi32OgGvKsLOHUFCyyPx9JycXRkT54+tpdPK/u699y2P/En/5r9wq89vnE8H9jbcQznq69A/F7tqz8HMYJQIBQIBUKBUCAUCAVCga+gQPygGssiFAgFQoFQIBQIBUKBUODQFQgAfGAzdP/OiX3i4x+yb/zG99umAyQ1VjeNnLpusvMY2ElZ3Th/3QH7/J8fcvcJzpjtdYytvg8cKgHAeq47Oznmtm6sbkGXDoDlFs7oGN4JJunI6tHtHSSDEkd7e+Utr9r18srK6fQmllkuQc6f5Xb7bW+3rmnt8Rc+b/u+s7vveJcdz+f2+V/7Zb0GtyKx0bOTY6Mjt2t7gcP8+MgsL+Q6JZ6a+GnOK8jYtt7vClRiHJlH7zqt8thjdcYqcnovd6i1vWUJdAKj+roV8E1FpzoGfwdm4UgmwlpuSeKz1ffrEcOCxtnI+paYYdzIveXjzN3YANjZxNoiEygVJKOXtsedurcdAB/HrmKF3Y9JRDD9stu+t2Xt7m6B7RQrDdAmIljOYaAlPbXrjcDovm1sRNcsjuzJxHZAznpro+Tk7ovc+qMTqyeV7ZhzwWsH97hvizEfmeaR6+Aa6f0FiQtQ39wXLq4cy/q6fw+oy9dw+rYjE/QFCGvOxFJTV/LY+4GJ71bHLPCW60kfANs90yjYO5bTma5jwWDOBjFFR9Zvcg8DgSdjdxDj7B0TeUykMs74rNBmgZsYZa6rrm3Px/m5jZvWyjJtYhiPtKnh8ePH0rxerrX2T+/fs/Fi7nD1nNjmxuYnx1ZWpS2XS0UyC87b2FZXl1p4dd0InDKxFWthOrP57Tu2Xa1t1zY2oVcbV7AYfmOL27esXq0EvF9+6YFtLi5tc7X0ezpBcTYS6H5PixuYPayPdEvqO0Mcc5EVN2uVDmBc5GxE8PWrV+j4/v7gm0kAtb5ZhG8RaY05eXiPSLfVEIF+kzTQazMKaQBt00lDjqc/Na/P3484fkFHueKpMzs5PbGr60ubZp2977V79pf/yt+2//X//FQA4AP779ABDSd+r3ZAkxFDCQVCgVAgFAgFQoFQIBR4rkD8oBqrIRQIBUKBUCAUCAVCgVDg0BUIAHxgM3T3zrH9wMcAwN9gDc7XphMwwqkI1Ek2TzlxPfb1+T87gDKDS1jRxqCp3qNqgXw4I6uytEKwcy+wuut31va9QKsgToqLJVoa2IQzUcdJnmGAVD7OrZpWdnJ2Zqura8HPHKgmByJRz+A9HK5mxdHCls/OzfrWysWRPXj5Lfbk9S/qmEBCInhxVtbXSwfSVWXF8UKAUXG7RED7hcgNLSCNo7csBLQFhrtW18n15FwjDtZ6a/1yaft2JwBVzmdyADfbrUdal/hiU1yzn8CBLs5RgGXdytFM1C/AuGsbq44WGivPA6gRIQzAVAdvmVuxmNuoKmxUOHAFpOHkBX4zNgAnrl9pvB9ZOZ1Y0+9su9kKbI/LQs+T4zTLbfnkseVQ+b43mpj7NgHpHjf4yCaTmZzTbb21Zrm0vgaf45De27gobD9bSM9mNrG6Kh16E1fM5eKgJdYY9zAOb80XenvMM7BQocEC1g5vAZKsL5y9PAfnq0dA+59yHOOe5nkA9NRxTB8wEBK3KU5Wzktncr4nzhkHsoNpXoOjt2SMaaODnNap25nXAq2B18Rij9pary9TXHFJV++I9d5aR+RzWcq53da1R4cDY8/PLd8D92s5edkEsM/Gdv7osdWrtVyqNZB9OrHyaGHz2Uwx6+1ma+vV0ibzuXc5d521y5V1263c7e22SZHKO21ouHXnnj189FDzxNwujo7lCq43tS1OjnW/sIHiC7/+aXvplZds+eSZQLXct7iqWTPMpSLM0x0oN7y7mhW5nPq89R6AlkUloN83rF2Toz5VLt/EYauLWw5f3OPe970jQltfH3uiwODMTjHaOvvQAaz3GHfAn52d2fn5hRUj3/DAmLUZA/d2Aszcj35OHMCl3bp1ZvX60urNtb33t71q/9V//bP29/7+Pw8AfGD/HTqg4cTv1Q5oMmIooUAoEAqEAqFAKBAKhALPFYgfVGM1hAKhQCgQCoQCoUAoEAocugIBgA9shu7cPrJPfv932Te87322FtAzuQvb1p12QBv+oVFkuRVAWqCbIlnpTB0Lbg7ARnGtuBh5rQDvSMCnyEBt3iUKcCT2Vj2ixN7SIdt1gqvAJj7Xn8mF23W9IO90sRDMARAThQuMljs4zwXWBHMBVQLRY0FaopK9rza3zXpj0+lEkJDXNdtawC2Tm5i0404gCiCFM3aHSzQrBLpaXLGLuRy5QEhg7L7pBKYAzXt6YNvW8qq06ujIx7KtbUSPKtHKgDM6hNETYD2dCCAr9hqXLrA8OXiB5/ydoF/czNP5whoidrtWzl7iteV6xDUN1DyaWzGfaR76zt2m7WYjuLlZryynAxgAjMuY3ljMpHIdZzauJor67prOttdXVpW5tZdX6vHlfID7rCwV2YtmAGDOXa+XGosiunH+7ve23tY2phe4LG1869RqIozl8E1RwYp5hhfuBevUIS2w533SOHlH+7F3JOMQTZHRA8BOtnDboRlrrN8p/lnOX0Bveh2ucUVIpzXqceVEd4tVKi7ZgaNHPmdASb6Ps1eOVfptAYqZALY6hNGZF2+2cvbisC3Qn00BONdHYxuXpe2ysdZtT0R0io7en19YiVuZ6OfzS1tdXtvs9Nhmx0f2+HOf0xh4APqJgeY4cqqv1u4I7jqt/cViIQfv0zceuYOc3mHMytwnRWHrzcpm84VNFke6Pxg/UL7ebqyqJopmn0/ndnpypM0YXAPjlDefdbnDce1vThxTwFdR5MSOq7xXsJ1NCtxPOH2zMddvGqNi0+Vgf/4GN/T6yumbeovHY+artzKjI9w3AqCzu4I9OtrhL+89vI6ocb7mLmAdh7XR9RqnHPRpPTnUJxHAwTLjvH3r1Npma7/+6V+37/zWb7S/9bd/1v7Hv//zWpfxCAW+ggLxe7VYFqFAKBAKhAKhQCgQCoQCB6lA/KB6kNMSgwoFQoFQIBQIBUKBUCAUeEGBAMAHthxu3z6yH/7Bj9oH3/9+e3J57dG0QK4EdIChdPTOquoGDgkS0YcK3MX5mWx/gDKAG68BHAFZ8jKzgvBk+nQBOvSetq1ckwBDoplxGPIQ2KsbvVa9w4BdXLGjsU2mE7v/8ku23m6txgUpZ66fDzg99IwylqbtrJpP9HXcobPZwtbrpaAvDmQes8VCIBAwBkAeYp11HCKMcRAWhW2229Rn7MCKKGicscT07hkbIA6XaDUR0OTv7XZreV7YuCoEodbrtbs/UycuoBaQzVjpegV+4vLlawK9AMXR2Ap1y2bSZHV9rS5itMDtW1aVlfO5ul2zSSXw2Fxd29PXX7eu7Ww6m+k5Ds92Hlc8yuTwxj28LzxCd31+bs22tcnJsa0uLxT7vAUgZpktjo8FbAGE6MExc8AtnchpI8C0zAWBL1YbWwMAcQNPKrlhR7O52WTqKz4fK6qa47BOxmgM9Acqdq2gL2ivM+K3ieP28wjK48DGBQxQV8+sO4LVJwwOTBsAduqB9U0GApEjj3IGEgr6Dl3AOGr1HHcJE2Otz+U2x/FL3zV6JZDMWmQsnBfgCgxer2xXt5blYyvu3xek1/yr97Y345q2W83JiO5mNkvkuV08eiKH/fHpqT1+/XVbXjzVmplMpzZdnMjBjtN7fXHpmyG4jCyz01u3dLU4aZ88fGQToO5qpahuRXwD6BdzO7l1W+sN8DudTuW0ZyMBGwNY64zt5Qf3bbO69r7t5J7VpgVFapu1bXMzvztRYbRBL4f4Rel937s+xb7T1Lzjdb1AtoB+AvCsI/WAKwLdwa4c16zjtAngxVQBNHYQvFeHNKfVno5RpvuRzwH+QGe549UjPNKxXn7pJavbxq6vrtLmkMxunZ0qCvtXfuWX7bu+9YP29/6n/8X+9n//DwIAH9h/hw5oOPF7tQOajBhKKBAKhAKhQCgQCoQCocBzBeIH1VgNoUAoEAqEAqFAKBAKhAKHrkAA4AObodtnC/ujP/J99rt+5++wL73x2DYN7l8iXd3piwMXgDMpSo18ADvq+FXssEeu4rjkE/AcQG/X722kgk+P2FWoM/Bv54CYHmAg3yy5V7fbrYNfOShxvNLw6g8AKzDz5NaZQO0AgPmexkGXa3IQCkziOp2Uckie3Lpl66srxeICRuknPjpa2GQ29fO1HvE8uJPBYEVeWIGTlt5buROfO58FmJutj0sdxg6fgOTAMeCuR2XjFvaOYMYIyMYlLGBNJLSO06ToWgAe3kUTGAVgj3BnyiGMDmgJVHPwhSO6KCurZjOHaH1vlxcXei5zpTkBYFeVPpcLmfkBytHHyjmaWvHU3se7t6NbZ3bx7FwuU46B/tPJRNB0cGjP53OBSlyvOGbRXB3I2Vjw9/x6JfBK7DcPQP+oKq2YTW1cVnK37oHbwMAU1zwqHRYPjt2yKOWW5cREW+OU1v6C5DjHEdzte7lRBf5YEIKLHl8OIAUUDxsCgH96KL7Y459ZFyN0ZDPAptHzFQHN6pVDGMiZOq8BpESO52N1RvM9Ph+tN7Z+8tTO3vaKjWcLq9ta67KaTDxOeb1Rd3RD1Dh/rjZypuJR3VxeqYv51oO79vBLX7LzN14XeGY+82rqALXrbHV55dHS9N9OpzcbFoDH681GHcVEQQ+OV6KlcYyrd7kq5RzOi9LOiXtuG8uJem5bu0UHdlvLASx3b9rQgTbcf0PvN2uYTQMtEc8pG1rObQK46ehGK/lxWQcA4r3uMQHd5GwWtCXGe+QQGfd3MfbOX9zeQHPW9ZAoMPxSw0G6dxCrQ5hruukTN93Pg0vZX5tZhztZvcxCx3LJn50e6X769C//in3773qv/W//xz+w/+a/+9+tDQvwgf2X6GCGE79XO5ipiIGEAqFAKBAKhAKhQCgQCryoQPygGushFAgFQoFQIBQIBUKBUODQFQgAfGAzdHYyEwD+8Hd9h33+9Yd2eb0UZATugHaAuHxOZOsAaYDAQ/+vIntxRAJ8iaQlNhaHqJx7uDf31qcoaOJ2AaG4LomQpcMV4ElvZ407N0X5AuGIkQb+CDjtzcpJZXfu3hGsxCVLbyr9rENUNGBpcKWOi9xwg+JuBOTKlToeC9BxLbiJeb6ia5PjUBAKPIdjUTB5J1DbAQkTfHSQu7O2AZ7hkvROU6DT0OU7UQ/szq6XuKk5RgLJYLL0eo4zAO7pZKpzAmQdXmW23qwFvzjBbDKxnbkjGpAFxKybVo5iroO4bj6/uLzQ/CgOu3cnJnMzwQVM123uAJQ5wRHLeQSzt1tdI/BMsDt142p8Y3duMw4A29HRkQNONgjsOzuaTm0CzFbFb2erdW3Xq/WNXlyHXJpAYnTod0ZvbgkUFiTGEYq5c2zVfC54yOYDOnblRkX6jDkkZnwkZzrQvJhOLcf13AMcGQvAtvDeaDl5Tc5pIpo9YdghrtayAOfO+k0tAMy5AJzqXpbDeGR5BfAXvff1J2d2Y1lyM4+71jbPzuVQXpydqV9XGwz2vc1OT9TTK7d521uNG3e1Uk8uLu679+7ZerWy7Xpji1unev7y8WNbnj+96c9FK0B9vdnqPhDkZ2PCZGKb5VLrcnp0ZOM9c9nr2Hx/fnxik+nMdqO9lbOZHL9sAijy0p4+eSJOfjKf26Kq7PzJY8Vf89DxAa6KfOa+u2kBFmDfdd4jzRpkjfa75ua+1HsBDm20GmF87rSpwPuynycEcN9rHrKxgeQnRGjTZSxw7Pcq96SgsGKpn4NojqP3EpzZRJmzuYCe8bSeOQ6R19qwwvwb6y1XV/jxYqE5/9ynf8O+5be/2/7hP/nH9tf/5v9sdQDgA/sv0cEMJ36vdjBTEQMJBUKBUCAUCAVCgVAgFAgAHGsgFAgFQoFQIBQIBUKBUODfJAUCAB/YbJ0dz+wP/9DH7OPf+xF79OTCHj45ty1wJUW54nP1uFyHYROckckxKJOfYm+pTiUSdidHITAJkOTNvzvBODl10+yrW9jR040jFICmuGdzZyGRujhPh97PoirswYMHgj7EL+OQBDQ5wHruOAReAYDV9Stn787hLL29u53gLs8H+um1ct7i/HSnYZ6X+rPtG8tGDkmHblL19Q6gFKBKr+/e+5BxDescfS+nYoMLGjdy+r6A1gs6oimwFvesIKvtrKgqMJpcnwBxNJwUgE5A9d7KIrf1ZmubuvFeWuAz3bO7vT07fyZ4WsklOb5xSOLa5evANWKAZ3Nigb2jmb8z9m29lRN6cBqrYzVdN3BN/cI97lqPaWbexvnYbp2cKv4ZyCu378hsW7e2XK20LoC1gt39zrabrUeDp7hvXNiAYJzgfM3jmf3/2RCwWq9t0xI/DuieJbepawVc5MHYcJoDzwHYzDkaz2czB5JZrohkYCDwdJQVDgj3vXV1a0VW2uxoZs1qLU1YUzhSxzmO9ZH08cjwvVWTStHYF08e275rtd45Jz3TbGKY4XLG9a1+4k6bDgCwjPdSMdtsGNjZbDoVRF9eXWlejm+dqJ96eXlli7l3LHNzOPQd2Waz0b2C65u/swYE7wf3OV/nvpMT352wvmFiohhyNitwX63XG41xhjO4rKzeruVg94xp7kPvZ9Z9nCLd3dnv9wYqMI/qAC70SuqSPYRbewT8eXLl7nytsm48gtyd+qxX9QszJ6QBAIM19wBgNi+4q9t7nVOdcLp/mVv05bg8Z9PUHqGujSncM73WAWNm/gDVrJPjo2PN+bPX37APvv9t9k//2T+1v/Kf/w+2eR4wcGDvyDGcr7ICAYC/yhMQpw8FQoFQIBQIBUKBUCAU+MoKxA+qsTJCgVAgFAgFQoFQIBQIBQ5dgQDABzZDx/PKfviTH7bv/d6P2MOnl3Z+cS1XqTo/eeySuzJFGU/KiVyiHkncOzhSV+deEEaOS5Fh/zsAtMLR+MK/VgBfPATyiJglIrchytbjigFAQKEh5lXO1Dyzl19+SRAS1+cAtoCG7mD0MWTjXGBu6CWW4xBY13Ya13RS3UQKC1i5DzUBQ3pGSwExgKdAZ3IWAhaHTlr1yYo5E+g7uGSBYDuPg5bTFCBpDrmImgZmpx7aGyCm/lZicc1hsFyynXpbHfDRg7tzbQDogOserTyim8cAt7fN1uFqAmru4t7ZbDG3zXqt889nc5vOpgKTAtAJFpdlIRgJEQRgc2hvzHWwp3hmRVfnmocBJi9mc8FuXSvuWRyYLWMHpo/ter3RsVbrja1WK48NBjwXhRzduIBxM3NdzAHXKydt587vOumA1nLp4hQuJzfOa1y/fJ2e5hpXNpsWskzR1VNc3sB1xUTvBMqzcmLXy6U6YfuGnuS5z37qnAa8r1ZENnvs+e1792xxcqJ5XV9f2/Wz8+R0vtbmgiGWOEMX9dOOBYm1YcCLa215vfQ+7AS5ceQSd46GjI3zHZ2ealMD1znEavc7Om49gp0174BXOy8EPAcH/uB6ZyUDvFnTfL+qJnLmo8uwqcIdwEd2cjz3rl4mWIB22I7h963uCq0vALs78eUWTz3IfO6bFjwSnvcDxZ+TAkAMQHpP8A0O3verXuedR5Sr3xuHNk59Oe+9qxnwz6MnISC93yhOmo0VvhqtqkqrisJWm41is3Hcc39s6lobDHBOM++cRxseFINd2Jd+4zP2bd/29fZ//eN/aH/uZ37Wls2BvRHHcA5Fgfi92qHMRIwjFAgFQoFQIBQIBUKBUOBNCsQPqrEgQoFQIBQIBUKBUCAUCAUOXYEAwAc2Q7NpYT/4ez9kH/3u77SHT6+t3rbupBPUdXcej/liIcCSj3NBP9x6AkQ7dwzi5NPnACHgZTayLvX9AmngYQNoeg6APZYXYEu8LwBtOIacr9305QAAIABJREFUg3KUQmoAu5k9eOklQUjGQc8w0JGH4Kjg194BMfHF6mp1Z7CA8G4MWZJrVNGzbX/jNhx6fBUxi3sYQJUBgR0q42jmNcBdj7HNpAH6OET2iGQgKy5SOWmBdAncARZvoFmCaYwbqIp2ACugFoAT8LVUfLSDZeC5jisYuxOcl5NWzlSzyaRSHC7nEAATZPYYXa5DfcN0LgPM8kKRwN7jbAJkw7VzTXJzAitxYdPFrI5XU88s1ztfeD+triXLbD6bKlp66AxmwhjHfDFT9PSTp88EGpfLpa1x2aZob7QaXLzSNsVSczx6fLc17k6zPW5Wdfu2Nx3BQ78yuuEgBqACDFmzfG06nVpZApcLOYFZt2xUaDZbAVI+6Ha+ury009NbOkauTQi1PX36xOOh285yOpbVd+zr6fL8qa2urgSr1bFsZrPJVMcGAMvdut8JtjvERf+dNjcoxllwl/OPbLOt5ahH/3q7sbbbKc5bfbeAULqPOdZ2q9cPsFdrRuB47I51YpSJyM6JsW6sblj3OJcr9TDjRmZttB0bLkY2LUu7e/eOlbn3SXsjcXLvpnXJGlRWNOsesN/5umLOPTDdn+/OXo99Z8z+fuE9ylqDyY2syGalBIzdYZxgc1FmtkvPG6Llb3qbtdnC+4KZ727HevT7taoKbSBAwwLH8N7joDfaFOGbGgDJvE9UZWGL42Pp+YXP/Kb9W7/ja+0Xfv7n7M/8pb9j117jHY9Q4LcqEL9XizURCoQCoUAoEAqEAqFAKHCQCsQPqgc5LTGoUCAUCAVCgVAgFAgFQoEXFAgAfGDLAQD8yY9/u333hz9kbzy7tqbr5ap056R39QKw7t69J0gL/KI3Ve7K1A8M/AXCyREscgcQVUavuzIF+cBNnuvqEdC4JHE25sJKuPgASB4B62AVQKQ46LoW2AEAC4aNTGAKezLQD1hEzylQy3tKcyunud2+e2RrAbnCnj1aCm4LXueZnKYemQskdqetIq5nU4G1vmtsfb3WGIuq9G5SZd165LQMnsCvBESBgIBDjQsghht5tJebF4CGXrwOPYFhRT5WDK4ga+oSlnbZOLlZvasWmAv8zgsHt+rBbRuHigDg6UTa4Zzm9TreCMDdChby4JrpP8ady7XLpazu4lxjQFvgrMCuumBNrwc2C9z3e5tMSrlqmR+ALE5LIO9sWtlsNrG+c2iHn3N+cqznXj57qujhzWZt222tD9YXGgB+izIXwKPbGGcwr+GB65XroDNY0b8p8lluZEFpcn7dYbvZbqyiC3mzUZcsc6XY6rzQ8YlolnFWGxXcXSo362ajtTypJt5HvN/Z+fkzrWEimpl3XMOsSZ673ay0ZnCec18AwI8XR9bvWquqysaj3Lb1OsF/X7dd405uRZtzvUVuU2Kv29Y29PtyP7EBwog17+RcFvjUHLnrGYB+A1XNNxWIoQI7S7qUC5sv5nb57FwbIIY4dPqa2fiwXK8T8B8JCt85O7NJxSYH12HsJdh6ju5L7i3FOOMm14lu3ObaVKCeZXfosz7lhPZD6JHM/2/aLMGa1rdTZDv3Ah97/enx8O6kd3CsKG8At5zEvGuMFAmvdcv7ToLyrNSuIVZ8r5hnve+wOQP4WzmUPz46UafzZrm2tz6Y2S/+v79gP/1X/q4tNwf2RhzDORQF4vdqhzITMY5QIBQIBUKBUCAUCAVCgTcpED+oxoIIBUKBUCAUCAVCgVAgFDh0BQIAH9gMzSa5ffJj32rf+Z3faq8/uxbAEyjE6Uqnab9Tv2tVVgJ+AELgobsgHdgAbAXV5EwF0OGaddeuPIECRqb+WP4cOoAVHw0E5hgp7lYQKRuLPQEhddzUJXvn7h0BO30zdbnichQ3zXIBQDmQ87FNF6Xde/nULs4vbHVV2/mTpYA1wOzFCF2xWmAXICvL7PTWmU1nE7s4P7ftaisYrH9oiTeO5YxVxDUMEjjL6zuPHlbHL+A8z63Dxdo3ttt7PC6AdjRODsi9yT2LU5SuX+gYEFJ9xHsAKK5Lj8n2LubkMAUUtr21OwemPHCAtnUjz6+zdyDYSOBVLuGR2Xy+cLCbemmZE8UKJxDMfNK560Dco40dAHt8MA5T4CFuYx50EPPAwXo0n9nxET3DwGXmDRfuXJ2511cXtlqtBfCJPeZ1xBr7Otkpzpc4b1zejJt+XAZct43mBDew3KRAQoE9Ip+3Wg9ZRvQvsdd7xTSvV0vFfwva7nsrMjpoAcCVxslmhKZ2cC6QvtnoOae3b2kOtuuVrZZLxSajAc9j04JcwwKTvsGB13E9i/lCxyWqmWtlDtveu5aZBxy5cqIr0tg7jtH59q1biqG+vLoSzJbzvSiTEzy3QkAU97r3TzP/bLDwSHYHpoLt+11aM5mdnJ3axdNn3nmNa367tdl8Lte4NjqkdVRNKzuaz+1kTkcy615E3Netxulrir+xppUAkO4P3cNEtLM5Y3AAJxfxsAlCt8lN1ru74vU+oY0P3U23cZ5c1Gya0IYObXJIzmMiqIHROONTwgAXxQYFRJTbGAe0NomwCYK1mhzy6X6QS7gsBICJPS8mhW0uV/bSvYl96ld/yf78X/07dgmrj0co8P9XIH6vFqsiFAgFQoFQIBQIBUKBUOAgFYgfVA9yWmJQoUAoEAqEAqFAKBAKhAIvKBAA+MCWAwD4Ex/73fbh7/hWe+NiZTSDAv+ALwAywBbxqsSuKso5OUaHGFwuB0AG4Nk2rbsHRykiFpI0wqHr/NQTmT06dujeBTlxLqgZbtkBxlbzhfpUu6ZJAKm307NTm5SVQJecicQe7x3I4vKlT9gbTPcCaON8b5tNLeevxiDXaSnI6N25DmSBaeOssNnRQq5RomMvLi4F2uRUTO5g7zkF5nnPqaBVgrtAaWCsOpDl0gSUuSOW8XZdY33fCnYRBQz8HPp9GcMkwU8gHO5HYOPwGKAaILHbmZyd6vtNrkn6bPMis555G4+s7jqrt8BW3MWpN5UOXOYzAcmhl5Z54Bpx9TJ4nLPMgUcXuxMc0MlxmX/mkXlmzMDxu7dvqVcZllgUHg8tV21RKsoawMlx1oDT5GgF5jW1g0muA5c2x2KNcU17ZNzv7epqpfGjDdrKLWp7Ac7ttrUsB2rj+q2kCRHXnBcoC0g9PjnW63FMb5PDHDDKxoTNamXdtras8I7a6WRq9CgDpKVtov5sTAA415v1Tbcsz1nM57Y4PVEstKLA973WAw5cuddxYydHPDAVQA5Iny1mcooDuQWJcd3uAJrevayeZYF53xjBWpZjOt0z2jzB0hjv1W0LCD86PlLMNg+H93Th+uaNIb6Z73FPnN2+ZXeOForq5sGmACCwIsQTCNamDu5FNi2k6HadX5s+0j2TNjuw3qu8uIl2VuR6733XzKcafrVJopPrW92/o71NiknqCjfB6sl8asvVSudECK3/lAiAW5k1OcSo+6YTd/4Pa5W/88hwfVeVu9uz3Gazqc2P5vbrv/Jpe+/XvWJf+uJn7Cf/7N+y83X8p+jA/lN0KMOJ36sdykzEOEKBUCAUCAVCgVAgFAgF3qRA/KAaCyIUCAVCgVAgFAgFQoFQ4NAViN+6H9gMyQH8vd9qH/vw77E3ztdW97hMWwe2QNW9R0ADBgE6co2mPx3m4hL0PzdN8wI8c4chsA0gxqPELps6RPUnqbCCqx4BC8QDPPV7s+l8YWsgHU5MXJVjs7M7OIArj1mmA7jvBJwLOQ1zdxOPAVAeuQt87Hb0l7qzlcfQp8rzdVyusyjkHAUY4bwFiOKg5TrpiAVKuUO5dWek4qsTkJQZ2aOacRdzjFbdra1lAM3kbsaVKsfiaGSTAhgLFHY3KqBQTlM5Hp+D3zcvFQfnXBsxysLcSup1UDYhplq9soVdXq9ttV4lNyZz4NG5ODizHIesuzNxaaPvMA6+jisZmMY1yz2KvgKNmbtbE3TTyUcju337TM7dqqjkcB5ALWARUDv0LQMoBzeqIr/bDkOrjUeZuoJZY+7qBpy6I5tuV5zO8/lcY0intLrZ6nNgad/hPG8trypdr+Z1ZLYA/M1mtlbHbqe5qHCPoyGOUbqJLy+t2a6trCZySfMc4qZZD/QEr1YrK4pKYHmzxkE+tqOTE7s8f2bNZm1HJ8fWbGuBXCAzrvlxniKR2YowRGrv97ZeEVHNWvOIYjSQ+ztFXrvTnfhyd6mXKaobOA1w1oYCNgAAVy23/cg7gOVDB/qqJzrNqzYjuMNb4DT18rKGH9y/b6dHM3fXc+8BaOUyJnIbCO0R5R7r7G/X7l4HuqaIZznwfRME80w6gJ6X1jKbMtg8wloSVJb7nGN4dPykLCwz3yzA4/j0xGaLhZ1fnN+cb899lpzGHY5nQDhO+9QLzBOH61Z8fHo/QTt9FDjAS62Bo7Nj+9Qv/Zp93dfcs4ePv2g/8VP/rZ2v/mX32YG9Qcdw/nUrEL9X+9eteJwvFAgFQoFQIBQIBUKBUOBfSYH4QfVfSaZ4UigQCoQCoUAoEAqEAqHAV1GBAMBfRfG/0qmrKrNPfOzb7Ps++h32xvlKDtON+lRxuDpEwkmIY1a9seOxIKMD1VSE6w2fgp64T4dJloMWAJyiZIvU8el/Ty6+BGVxGgKLOpyoKRoaxyjH4HvArqNbZzZfLAQ9G9zBbeOuXo2tdHCVeoP9z87jhomFHrt7ESinHmOAb1l5fHT+PM4aeATodVjl3cU4a4HOQMq+ad2lnK4FKDrAUcUn45heLgXjqulMccGMHUci4+a8+ocbsKxr5Xomxhp9cTcD++RmfNGdnGKFPY4Xp7SDb9yV3q28B6fp+jg+blMihgf3JnBakJ7o57zQtXknrkcT80Sub3AME5fMOAZICBBV7DdAMcV563i7nZ2q77eyxXRhO+sFaoGFdA6zbvg7GlyvVg55E6jj3EBrruHq6toePn5i+TizbV2re1gOT7mpc11TNSkF/znett7a1dVVcibnOm6OC1lu2p2Vk4nNpxOB6d3Io8QZC/PM9zWXTWPblUNyrY8ss/nRcYqaBibzOmKcfa0CFLkOQdKmsaoEpudar8BfIrTZiAAAV2T08JHW9/KaLt5eAFTubzZMbL27mfPTsyxgnAOISzmYAaj059IFPFybnqMO6sHtTrWuw2Fv7PUH0PpmswPX7YvBbh0f292zY2vrVuCf+Wfehw5g+coVRe5O3yHSneOpq5cu7NbhKRsXuK/4uo5FXDff55pTHDWfy8GOmzcbG+8BxIk7zPV1WeLqL4q0EWKs8eBq517qUwS1O9b92jOBaH8t9wLAWXHZ6d4uCjqzSwH/o8VCHdW/+ZnP2dtfObanTx/Zf/pT/6U9WwcAPrD/FB3KcOL3aocyEzGOUCAUCAVCgVAgFAgFQoE3KRA/qMaCCAVCgVAgFAgFQoFQIBQ4dAUCAB/YDJXl2L7/o7/bPvnxj9iTq421u51dL4liJcZ5bGVOLK/HHfOBQ7JUvCpAie8AYlKvLzHOxBMDY5JTFIegXLY8k/hXT4V+U2Ss94SOBUSJBhaYFHjeW9d5DC0wawFsnM30OYBx1zkABmpOJjMHYETZNq1/vcysbXqB6bIANg4dvH5tQKIxLlL1+o4FYXFYDg7nXdcKhOLqBRwKYCbQBgAG1ula6OPdD5A59fbSHTweCQzOZjNBLkHgHtdvr2jrHXCRaOMil3t30IVrl+cx9bN6raqPGYDIODaKL/aYWy//decmYBFwLlekHJQO8wTcFSHt2vIYQCuv5Zonk6nik3HqAtvW65VgnKK/1YebXMDpeMzb0dHM5pOp1okii9M56cMFmjJXOIFxVLtD1OORAYeAY8Z7fb20Nx4/1deIAWbOGcMAkImYBgLPF3MBSZzBjLmuh8hxIO7eFosjnztgteKsfQ5uopgBmrjb5cruBVhx+bJwyolHi6MdugqK47YdZ3Zycio9Hj78srua0Tobq8e5ynOrh/lIUJIOZj4GSCmtt7WVVSWozFriuhkzc+CV0gM4JSKZNeEdttxzjINNCa6tgr89Kjv9fXDSD7Hq7tR1pz6Qmk0N6nfWpo6Rve2le7ZZMR8OVX0zgMPeAaSyKUEPRZ1nmt9NU1tVVXo+2jUbHN6Mj9fh5Ad+p25pbURAazqt3UHMfODOVqdzcptzCl7DtQLPByCvew3Aq07x5+8v0pTrSGCZDR41zvw+weGcY411zccnZ3Km4+L/7G98xt7zzrfYxdM37E//1N+wJ9feYx2PUOC3KBC/V4slEQqEAqFAKBAKhAKhQChwkArED6oHOS0xqFAgFAgFQoFQIBQIBUKBFxQIAHxgy6ECAH/kW+yP/PDvs6tNa8+uVna9Wtt208gVWRVEI7tzEgA4Aq4AgYkKTk5eLmkAvrjxgEmKpH3h+0BKQSm5Fz2adngIHOVERfe23dRyNNJXqqjj9DzA1MnZmc3mMx1nu8FRSbzzXvAXtx//IKJnt+1wEnc2nU/NiOTdm1yUinwezptiqzkmIG61XHrsNX23iqbuFWOLBu22dqCaekjltaR3GMDIcYikTn2lgGxcyoBFnSsHFM49Rjr1+xKHC2gt8/KmK3ZsDnflIpZb10EyD4/KBbAxHu94BcwOwA1wDoTj77i39Xy5ev31uGjl9Nx5n60gbOo1rht3+vKYTCrLy8Im87nVm42tl0sBcOD5izCT69a4UmfwyWIh2DsAywEK8jUAIOfYrDepV9cU2cxfSlzPk4k9fPTIrtdrub3r7UbzT3czZ+CYs2ml+PF79+7bZru1Z+cXcoJyDJ6La9gBe6Gu4el8ZrPpxEaQUMf+PjZ1IAMKHYoTEY6r+Pz83HUHZrZd6vT1OOuimuh1zXajqGo6pqdVaex/mC3mtms7W6232hTBOmK9yAWcYKZ35iY4ajhWgfOAUXc4A/KH7+OyrcqJIqrlghf5d5c98c0DyPeOaY/p9hjz/Q0oFdyXE3estTydzjyWm40AfW9tU9vbX3lJ8ztEKw9u8+GeHRz7HIN7lUeOK5gYd1zqXZPA/vN7gnuSoQ6u48GBz4vQBVcu61u92TzYoKG17mt+WPtD4oDf9yNtJgHgyxWfHMB8jRWt2GwB4E5rHbnU/ZuTUlDZjFjvPLM7d+/Yermx0/nEnj38ov3pn/rP7I3z7YG9E8dwDkSB+L3agUxEDCMUCAVCgVAgFAgFQoFQ4M0KxA+qsSJCgVAgFAgFQoFQIBQIBQ5dgQDABzZDVTG23/vh32n/zg/9XuvGpT25XNr5xZVtt7UAlKJ96QAd+nNzwJ3Hyw5AykEVbl2ArF/gGodr6gf2GFnzGGFifRPkfBNATtHCPJcIY6DVAHjoqt3vRjY/OrLJpPRYWkyvChAe2WyKw7bweF+6TAHH3c7K6cSKiUci902TgK3Zdov70eRm1Dna2kb7kQAi7lJ6fs9u39KxiXMG6gHPFMObgBQXioNYXcDASPXx7uTcRR9Aa1FVNjs5ts16bfuejtu9NVvA015AEyipSOeW+FwcyERTFzcwd1gqAwCm79U/d7cjAI9j4I7dbDfqTOa8isrNcz1X7uXkDB6gWl1vBT/lfB7jKG5sW+OqBRZnlpW5HZ8cY7K1brNxqImDdDSybdPomhk/Q2EugJ+sgVunJ7ZaLb07OfWwAjVxgK7RIMUKE8sMFCS8mkhx4pw579VyZdfLax0TJziPKh0LMP3yy6/oOKvVWhrgniXqej92V/rprTM7f3ZuRe6d0MRGTyfe+4ubWK5f3LDq3e2kgaLNianGVcx14QpmPGOPF7774IFA6vXTp3Z+fqHr53snxydWVIWtl2u7Xl/r/gCUy0lODDYAWGsdeIof2dyZPjbXOrnRtVkiuZLlsh55HDkPv6/caD9shACUcnycvQL+6413+LI2028EAP1ae7NZijn3bmj1Fddbe/fb3iqgzfxxjToH3ci6f/0GVtxzinROVn/N+RCxztphXn0jATHQPlBeP/QPczwe6IUGRF8zt8N1+fe8t1uOfTaYaHOIv184A3a39rDBRO7tFAPN8Rti3ul0Zj1xjCKz2WzqIDpjg8HUbt05s+vzK3twdmLLq6f2H/7kX7YvPVod2DtxDOdAFIjfqx3IRMQwQoFQIBQIBUKBUCAUCAXerED8oBorIhQIBUKBUCAUCAVCgVDg0BUIAHxgMzQpR/Y93/lN9vs/8X02P75tz66W9vjJU7kUgS5AUsAMvallRuRwimsdnHwDLMJ9S6xtgsVESeNkvIFSLY5Xd466S5A+0bGcjerx7L2PVh2i6th1ty7H65J7eDqf22IxF7C8cRDjKs4KKwsHScAzAWTippOD0UH0WIDLwRIOWEAUbkSPhRYAazvBq6PjY+tHe5vkpRyTHVHDRDf3gNpMnwPAgJeCdpx3OFeC3UBSom4VP62u4V4xwFA3dPB4ZAeoTcP46KEt1P/KA6cv7li0J4oZlygAeOhhHa5DLsneoSwgnAdAlbheRQEbQM01HwCfx/K6QxvgvW2A/WNbLpeCaAA0InWBjfToCvRzpLH3NgNOOR7gWf3HWSbn8ekZsHsjUJih32Ri0+lU56LvVs7fBDUFZAGV40xx3nx5UwPmiYceW931trxeqduY7y2Oj+327Ts6z3K59r5pbVJw5+lisZBr252grhPRv9PpxNcQTmddq29MEKhUTDIx0Q5ri9nU6vXKdjhK+9Zs13l8srl2q2ui0XtFUdMXXLeNNZvGnl0+03E4ZpEXVpSlO1zTtWpNp9hs5gfgq3sjvRewniDDjFNd1bsXItK1GNwly7zwzRb3626vTQ3cPwKk+7SegbEcg97iyp3bcq7jxme173p77V3vsqbd2qjDXbvTc3VvpOh2RTWzMaAjApvoZu/5BZbjtmbuWI86Jk5jOZcr6/rWNputNmboPqeneL8X+GX9sKaH+9Zdv8Bufwx/BwgzjwLL+g7apR7nIXU+OYClI2sYcK31Si9zZpNppfuY8TL/i6OFffazv2lf8+pbbGI7+5P/8V+wzz28OLB34hjOgSgQv1c7kImIYYQCoUAoEAqEAqFAKBAKvFmB+EE1VkQoEAqEAqFAKBAKhAKhwKErEAD4wGaoLEb28Q9/s333d327PVs1Vk0Adr36VeXKG4+twkUKMMuJg3Y3301UsUBaajDF2dkBbQGawEKHu0DD4R8rA/RRvDIxz7hPt+5GHVx8itAlwhiIbN5NCtQ7Pjq2e/cf2LZtFE8sl22ZOonHOFKBYfTcAumO9X1GBpjmeLgkgbJ7un27XiB3iAbmc8YkGJgcyvSuAgmHbl6glGDaC52k6FFIjwxqK2CcA3KryscHDE2g63p5JWfypCq8DzXF9ba9xw4DDHUcMzlwue7JfKGxnz954v2vYyCeg3F3UDuAA9ThbObhLurWyunsJtYY+OpAz68PiCtnNHC0A2y7CxNX7Wa5Sg7Tkc3nc8E97xD2KF6gPi5pxlFN2SAwtmzPcUc2n1aKbyaGl+5eornRlg0FLURazmWAnc8pa4WYae8w9jFcr1aGS5l1BizH0U0cOI5roDI9vERBM3cc98HdO7ZpGnv89Kkdn5ykOfXYcnTQ+mQOAKxZrvUBqG66JsWb4zD3uc2IDIfns85z5g7XNQCyU28tQJpr4mO5vLZVXcv1rK7oPHf378gE8uWmBSxnmUd28z9crtoY0FhTE3furvLBz54z//tR6nCmm7nUnOUlx87knGZzxajfW896wIW79y5fPzZubO+zHu6/66sre8vLr9ijhw8199/0DV8vkE7QOD3T6tptgd7o40DfHf9u6x3g77ApRPcZkedjnuvdvlzDpt7e3KtDYkCRp/HnmeaC1w7nYK2+mCKgHmBiuJk3Ithx9Xecy9Tzq+cr1tzfc9gkoDh01iKcXP2/mTaJ8L5VEFdfTez4aGG/9Cu/ai/fuWtvu3/H/v0f/7P22S88PrB34hjOgSgQv1c7kImIYYQCoUAoEAqEAqFAKBAKBACONRAKhAKhQCgQCoQCoUAo8G+WAgGAD2y+itzse77rt9tHvuNb7GLV2nR+JDeuwJl7chWLy2OE0zZ3uPS861PfkTPRnbWpu5aZFsR1wCgXcQJMvEKwdeSgC1emej7V2Qp4S2dODkpcqqNRbvOThRVlpXMDjqtpblU1sr7Z22jPmHA+EpGbC2RmuUfxQocYg3pZ+ZBrtlPfq+KBkxsWyyz/e96vO3b4iZN2cHEmBzHgSe7Gskwu0kzxzzhRt5uN9U2r+Gncj+p93Ta2XgPdRoorhq0J6BJ5u3fXq57bdoLGjBWXKAASwDU4pgGTQG56dbkugCigmoeANeNMccRydRKxS3RzXasvtWFex5kBGoGoddsKBivue7FIHcF771jueptOAHjuAGUOcbcOrtIWJ/AIIEovLACX0+HbdFjMqljM5wKXnLtD3+S2ZqPAdr2xqnRgytqYzdzdzdpr6q0BD3nQ61tWlcZaTaf6/nbjHa5ox7rDqXyFgzlDx4ncv1wXcdzT2cxWREcvl+q0Zq1xPl+PY5sdHVlZTWxbb23fNsltTcx2pnlhvatzl3nKMl0TEHp1cWkX11fSEc19M4G7vqVVXty4ajUnAOVxJjCLXnXjPcese/zdnEPnGzss5Xk8393WhWUln+cCyKzdwUUNVOV+4LHH+VxMNPbl8krz6WNhc4I757/5/e+Tg1jdz6mLWE7gIf6ZMWge3S2veOuy1H3h4/J5ZF3h8OY5nF+bBHAHp9cBhj0OvLSa+SK6+QXX77AWBsCsdZXGgOtfzwe+7/yeHJ4/QGPuDzaqaNwkCihmutCY9B5F93OZ2+2z23Z5dWntam1vfevL9h/82E/bb3z2jQN7J47hHIgCAYAPZCJiGKFAKBAKhAKhQCgQCoQCb1YgflCNFREKhAKhQCgQCoQCoUAocOgKBAA+sBkq8pF99Ds+aN/zb3+LXTd7q6ZHAo64QwEr/CMDP6C7VT0yV12+cpJ6LLA/PN7VXbIOiNQkX3JLAAAgAElEQVSLa4Am4BBRxO7+w1XL6zk4EIcIYtypL8bk8n2eC/iR29V2tjg+S7G+C1ttr+3+y6c2HrX2qV/+jI1HE7t//xVBX+8QHdkoz2w2n8lhrHjb/U5wyN2sO0Ha1fW1O1tTJy0gbIBpuEVxoeLMxenoPNqjcbk29Q/PZ+68NLOj01NbXl2qvFQYFEeiXMEO3oC2aJsnmDy4qLlOgCXwVxopPnpsOwHdIfY5ReaqI9ZvI+BeA+jOGF8ux6o7ZOnINWsbj7Tmmh89+rIg7Bi3cEb3MNfpUcTZODdcyDd9rhnAsbJODuoECpVE7ONyhD64Nz0GGKDJvAr8Eu0NBM0zAVe6cXEN48QeumYBmaRa9zt36OZyP4/dtc3GAZyegEbbq/d3Nl+oi5frWa1WdsW8Jac5awvoirZDpDPuWuAuemjTgByxZru2teX1tXV9J3jPZgGg6WQ2FwRmUMWkkhu4226lAdHaOEtXm7XWAPMF5AcAP3yKkzQTeGYOFbXdemQ4ugJnHZ7jVC8FdNEdjW56d5kLYqDZGEE3NJsjUpCyu2XZMDCyCXHWdFy3vTV9a5OiFBTnHkEbOZ4BvsRq17XVQHzGi1O6bTTXwOVvet/XqfMaDZhT7q8BvKK5+oVTLPSwOWHYwMEY5Vcm7jp1AqtLuSh8I4Xuewflci6nzSK63xhnioEXUJeD3ef9xU5xnYO4Z91jAGA2kTBG31TCsYm9lqs89f/yTkO/M8dnQ8IwNsD3g/v37PO/+Tn1SX/NO1+1H/uxn7Zf+NQXD+ydOIZzIArE79UOZCJiGKFAKBAKhAKhQCgQCoQCb1YgflCNFREKhAKhQCgQCoQCoUAocOgKBAA+sBnK85F994c+YN//3d9m625seTUzUmGBOgC6DMBL3KviebMEgB1spvpVh1m4GOkl3QFqHOzIfcj3UiwxjkXFFb8AgOnV3dSNumh5qBc4QVDgHeMg9hboMz8+Vo+s+kTV8cs/gXp7/fUvKib47e/4WoFCQSgzqyaVHKuAMcCQwOIAu4CLxFXTJZt6TbnOfu/drIwVqFTkleBkAWTFCZricrleYCMAcRg3nadAtREQMbllgZBAUc6LK5kPXjtEMbv7EYetw1XgMsAZhymwTt2o41GC7YDGzPbEKAOTG4esfJ/x3r131548eWLNFsfsxOOnx7le8+jRG9Y0tfWCql6mylgFE9Nx0AqdgXlN7+5THLo8n3klApkOWYHi1LMLx+f62h666vHfzIvA6aSyMR27e3eQ4lwduoc9erqXM9Vdr4BuQHIrt+/y6lrwDyCPM1dRyADdaiI378X1dbqGPnU3u5Oa75eTyqE+/bjEkCt62BQhjV7ocnl1ZfPJxIEufbdAW+A8juGjuXfVEnE9mdiDlx5o7t/40pfkTOZFAOZ6vbb1dmvrjUc5q+tWztjM+r0735k/QWmcuVkuqtl2O60jvo5e3CcDHNd8oy1zjiM2+etn87lHNbMpICsEO41Yb7q1pzMbl4VtiEXfbHXtjI3XM6ccWy5vxjbO7Ove9XZtUJAmKRJbvdvJUS3ff3LfS6B0P/F93T9AW7evC8QO/b1DLPkAdOmCHly9gyuY9TXA3+GtcIDCw9+H12gjAWuKD8Hl1BU85hg7W+Jgr3FROxjmfgeyu+ZEwnvf9v37t+3hG4+k67vf+ar9+H/00/bPfvULB/ZOHMM5EAXi92oHMhExjFAgFAgFQoFQIBQIBUKBNysQP6jGiggFQoFQIBQIBUKBUCAUOHQFAgAf2AzBLz8CAP7oh2wDAC5xyI5tWzcCYgI9wCJ1jOYCKkXhLl7FGI8dyty4GV/o9XSo1gn+qbtUkcYO/OQoTkAJKEpEMQAPGOru4b36ZwE8gB/GdHbvtoNl4CgxyUTlAsEad1QW5URgbOgcBgQCE3EE4iUEcgGccbACfgGogCQh0VECU+ouBtLhiMWtO7bCxlbhfC4LB04pqlaO5bHHIgPS6LXd73uBQyC1xxGXApmAa6KuiYKWJsBI4LSrK1CbV4U19CELRI5tJCf1EM3r58JVDNTs217HAMQDcuW4JbZ3NFK/K9HVnBht/Hq8v3eIP1bsMKCwdg3U79p3tjg6sWo2s/VqJe5X0ldcTbxTViCO5wF5fQ4HYN/2HklNBzJDBvsPblyPMK70gWNZbmO0st7wMxMHrvjjDCDqfcj8OcRjA0iBxXKL0hstaI/7udXcXlxeCjQDHOWmLit3pOKsrbdaq6yDbePR0orGHo3saLGQ+jvikxUF7ueYzqdy8+LkRRuinPk6a2KAk8BOjYtIZE2Rr2/AMJsCPCZ5l6A16y/BUzZI9IDt52+FmhPWjDZS7NTLyxoB3AOeWdOMfzqf22Q6s/X1lV0slzarKsVmcy1EdhNxzXjk3E790sPbDWAdfYGgr7377Zpr1tywKeJFF/AAf4e45iF6WQ7/FIWtDSAvRDYP97Ofz129R0cL3ddyUw/908P7CfdO6nxmnh0Mu0OcD1YH8B1HM/OCHmxEGJzT7CrYbBvNgTYkKP650vuHA2mPqefeu337lp0/e2LNemMf+IbX7Mf+k79g//yXPp/uvQN7Q47hfLUViN+rfbVnIM4fCoQCoUAoEAqEAqFAKPAVFYgfVGNhhAKhQCgQCoQCoUAoEAocugIBgA9shopiZB/90AfsEx//sG263AzHqJyyHhEMjBoMgAJ+RaZOYACQuwCHLltcoh7z+hw6dQ5uBBIrHRPIA5wZ6IuiXOmhxZ2aImEFhswUXczxFLk8Gtnp7duKwV3T9ZqiayHQk+k0QWhKaMc3Hb64PeeLhcPikVm92SjWV/AxdZgKdinK2oHWDqItyGqCint6Z21k3XbjjkKcrMmxy3XihsTZilt3u1y6S5ZG150JSOYVegKqO+9Dbjt9Tixxt+vwMsuxynGHftVJWUm37epa4B2x5FTNcX5WAtaK0wWcChjiMG71ufRZEQGduoyB9pOpvgcs4xwt15+clQN0UwcsXatAUAFb79DFzevRy8npDPhPgI3XApK1TrQORrYXWG9snONczu3o5ETQcblcCpQrIplrWzPG3irFiXtUMi5fQKXct477tEx4/vCxSRHRrD2gNmsLIM75mUP0EhjHIZt6kYHbwwYDrksdzbteXb44hnFGsx0BzeXUnbgTGo3RnehgNi0QoT1wW3SSozr14t6//5I9evjwxo0scG97AWuuQx3SQHc5xHEcsx4cpDOWpmu8w5rNDnK6+posqtLyKW7uUmNEW2k1m1mRecf11dOntrm+9k0YxKXjmCdqOTloHaq6w5cL+Iave9dNHLM7bL0HW/dE2pjBUwe4/+IGj2Hzg8daO2wd7vnB7c/3ZrOZAC4bCYa5G+KgX+z+5XjaTKLzpu0QCTJXU3qZa10z17RnkrkEBCKanKj6hrhtupzZmOJrVJtMUvQ057p968yePXlk1xeX9rt/1wfsx3/yL9vP/+LnD+ydOIZzIArE79UOZCJiGKFAKBAKhAKhQCgQCoQCb1YgflCNFREKhAKhQCgQCoQCoUAocOgKBAA+sBkqAcDf8QH7Az/wvbbt3akLgeIPAZYaIOfTJuhTZlYAplI0sUitYNFIMM4BlEdAA37kulX3rzsZ5WwcZw50Ul8wLl4ioAFiwDscrTwAqAMwZATTo4VNJlOP4ZWjV6RMgHcYH05AoDDuW54DHM75fNfbennt/bUvuFcBiTdRu4K5uY04L8cEeja1lSNTvC5jwAWMI5ZxbbebFBXs8ccCd1mCVN3OSiAkw8DZ2YNt4W97QTvwpoAuncVEZvM9xURvbUcksxyMxEMX1rWNO0GLUuBYCc7AV4zSQER1pOKIrRV9u9msk2PSoXE5odt2b9s18cDYc9Eg85ZZAVn6cz16erNaCxAL/gHziahmLAA19dECRn1+1YKcnLG6BiC63NseA01s8Tve9S5r1lv7zGd+Q9eGO1fRzoDMnffw4gB9Dh899NgPT8QwYNK7o4Gu9DnzIQhOr3LdCFaXVW6XVytd/9BxDFhFN6A7PcLEagNiT46PfcOArLseT42zmWMqPhgXeooLH+KNJyXr0mOdGZfDYWLO66Sfb5TAma14cjqjxz5P3mWbADCvN+8B5thA5X7nbnPNueFeTes2LzVeenw9QnlvU2BwWVk1n9ry8touHj+ydrv1SGcAsTYDOACGlzo4JZY6abrb23tfe6evG8Fbvze5/573Oj//1YKAeFnebB7g2rVRArd+cgEPWqgjWpHmuZ2cnGitEdc9xH6/CIB5jaCvNmD46zw+m/cRv1fkBGZt44jmvSL910OuZf7OJgdAOtHy3KvpvtBGlTQ23hdwAF88e2aXz57ah77tt9uP/8Rfsv/7FyMC+sD+U3Qow4nfqx3KTMQ4QoFQIBQIBUKBUCAUCAXepED8oBoLIhQIBUKBUCAUCAVCgVDg0BUIAHxgMwQA/p7v/Cb7oR/4Xlt3wFPv96TTlejVpsW1ChxzAEy8bZHRU4pD0aHS4BpU925y7wk0JkfiAPfUL5t77ykwbwBw3vNaK84Z1693thIHjTvUe0AFn4m8nc68r3XnEbbq+E2OZZ0b2Fx4/KuuBRgE2FMEb2d5RkwwHatERuNIdTA3ROHKOVhNBGkpQ94DowUhHaTJXSjn7V5A86bPNzlWBYCRAcyHPlwDfaSKz3VfK3/H0VlUlcAaEHEPLAcG4hAdj6zIS6umc0ExwDUuXMYLZAYWOuxSNrd1Ta3I6NVqJdA4OGjV8ZrnAnhA3vVybZ3AH/DXYTTPBbgL7qL1fmfbbXMDf9FJUcFjQGAh3egNVuxuclkKAJrZ/PhIf27WKznHge+37t6xZr22Z0+e2pLroAMadKeobOYYF6tHQLOugIFcmLy/zGvXKdYXsOs9ykQ4u/NX64Ce393OZjift/Tzepcyrl+ek5WFHNEXF5c6Li5RNhYwUDmF81xR45v12tq2scmk9I5aUVshUTlU1VE8xJvfdNPSfdz7epUTmmhrQDjuWEAu1+OOXm2OoLe5BSB75zBradvUDqnp9mXsAOA8k4MWMO67K0YG7gT80ovNOtjtOvvyF75k+843TnAsYK/mLt0D2laQeps5tkD6aGzvfc873REMbGXtjzPd40P08xDtPNzXzBH3Jmt1iG3W+lZXsR/3ZgNG6t9FUzm9tx65PYBhxqEIc7l2/f1G1ydInkA1B9M69+d1aT4GkM5lcc0C8oB0RUh7fDjAeIgm1/WMRnbvwT07Pz+3Z288FAD+yT/zV+3n/sVnIwL6wP5bdCDDid+rHchExDBCgVAgFAgFQoFQIBQIBd6sQPygGisiFAgFQoFQIBQIBUKBUODQFQgAfGAzRAT093zog/ZDn/iY1bvC9qmPs+v3Hq/a7W6ArFx12UjuX8BRXhCbDOh0B6egWQLFgBsAjlx8ye3n8NRBFYDuJk+XjlxioOta8AwgBQHCYXgTxZtcfbPFsc6x3q4F7+hA5TxDHytASsCqdWeoumv71o819uhqHMNyAcslbLbrUmz1aKTIXYCyoPONS9IjowFe8ibqmjz+WEZV8qUFLd0dKadj6km23HtpiWkWkEvjQzPAl3eY9gKugty4aMmP3rtTuadzWDA0gVF10uaCX8Rm81ogsevqMJRr4JoGZyZ9tkD97WZrdYsrOzksuRrif20nZ7Vzt71tNt7bipN2uGHl+uy6m05mIDuAGjCN+7lta7t3775g7aM33tBauHv3jiDw00eP7Or8wteIXN+ut28gIFY8OV8Bp8RuJ+e4g0gTtMV57W5Wd4JyfLqOcVZvtlsBYNYigHSjzQSdTWYz6f3s2YU9e/pU/cO8GDDLOHECs9ZwpufjkeKKgfZAcs7NelfPM3OMq3nYBJHAN+ffMq90Io/Gtt4Sme1eXI9wdoDMNWqDQQLAAHfAsVzBbnh2tzyQNy8EelmnbMAQzC0Lq6ZTgWLGLlhd11avibIG5LKUiD7vFC0NrMUtLoye7kF0o7+bEb33Pe9i1d84yAeXsIC138EO5FOnMi7r3Z715K5hdXQnR7K6rHOP9R5ioeXILoDG3U1HL8/JFfUNvPW1Lrc2a1z3E3HovmFjAO1DdDRwuOe288T5m80o6jvGpe67UxwAp/tIx9HmhcwevHzfVtcre+P1L9vv+Kavt7/4M3/D/snP//qBvRPHcA5Egfi92oFMRAwjFAgFQoFQIBQIBUKBUODNCsQPqrEiQoFQIBQIBUKBUCAUCAUOXYEAwAc2Q0XuHcA/8smPWz+qrFFPL168BFQ6d+EJrOBqBJxC2nCXqnNzL2gmIJRcsi92hg7OWr4PGPXHSKBqgJ4AMpyecncC39I5gJpAIoc8ewHJ+fGJQNhqvdKYAJcOmR02DefgvIvFXOMDNs+mUwFhOSKJKxZTxV3sUdRcAX2tHHuH39Ltuuou9k5kh8CCxXoyNMqB2fAPscGtjMO3ms5S1HRmDf3Bcsx6PPVolNl4vxOoI3Ib0CgIzOdAUGmay/krsKwo5F7jAP4C04jn9tf42IWfcbWWhTVbwPDQL7szADCgznVvrWmBzj5finpGj2xsveAwxzRbr1c2BtjhnN45DOTRAp3RLs9scXIquIkDGeBeAPmKUk5Yzvnaa+8RHP3i5z4nAOyOTu/rnc1nciL/81/4f+Rofd9rXyvQCWTGdc08ck6HpDt2Gfh4FC/tvbNcC/Heinre4yIldhu3c2fL9doyOWX3Ar9ELa9XS0FedJjNplbRp6yo88YWs6nHdI/YjNBoQ4JPs7t5Lc3/4I6V8xXnOvHZvYPtIepcDu0EuIXUlYrtsL3rW2sbvo/2mdYIDnDGqftBTmvvSh4cwNVsdtPB3NQbuWpx4PN8Pgdyu8PdndHozzoGrLZNc+Pqn7IRwEb22772nVo7A8gdIr39vk2R1Wkjg4D6ZqN7a3DUD29hrAt/P3AG62sz97nLC21QYI7kyNVN4sC/KNk8UGl+V8u15kegPfUKv7hxxNMAfEPGTjHzvnkBQM4c6evJBQ5w1lrWRooEgLPc3vq2V6xre/vCb37BvuG977I//xf/mv3cv/jMgb0Tx3AORIH4vdqBTEQMIxQIBUKBUCAUCAVCgVDgzQrED6qxIkKBUCAUCAVCgVAgFAgFDl2BAMAHNkNlbvaRb/+A/aEf+n02zme23AC/ACk+VcA17x/FMUhMby74NETBppTVG2cer3nuEBygGL2xveKXFU8MMEoRroJgdJe2neBYTXTv4LTMMoe2CW4BoIrJ1GaLI8UJA7eASHwwNiDVcG7gMTG6/H0+X6hL1jGVR80CFj2CdohSpr/XnZoCsoAwHJl0AiuK2CE4shB97C5ij9AFQvJawU0BzpHNj48dbPGa3c4uz8/t8vra3vPaa96bW2+tBgwTU0x/KfBtPFIEdt9sra0bq1crj3tO50QL/aPvhWhth+47aQD85XoBwDzRu3V3GivXKpCcIKxr6nBfnbzqEfbO5q7b2Wq19JjsohRIHHqT0YFHVlb6YP7poOVPenSniyOB3L4Fuk/0PZzHDkI9Vple4tOzM/ulX/5V+0f/6OdsvpjbD/+BH3BdNhtx9QGA9m1jfe/xxDi7pT/XAmDNxjadTPT3LbHTqauaebtergRvFRfNnz0u8Vrry6+r0PphLbCBIR/ijFmLnYNF76/2zQc+do4MqHXbroBtkdt6405sH7NrzLp+7qg1K1hTCVQqJjq5m4c48ho3q/qFHTqra7oABLtjfbPZarz0O6v6Wt3LrTYkcD24wLl/9jvvxx2l+R7uCYAo0BRI+653vFXzIfc4Gz3SZgE51dPnQxz0EMM93P+6Z9JmDu/y9hjmwfmuyPGq0nOA0w7Q3Z0+zsf63tmdW3Z8tFDX8a/98qetabzzm7FxTL/PWId0IzMHHnuujQcAc0W5Zx4Bjas6wXkAMPOjsaT0ANbGvQc403P7lX/xS/Y7v/l99hd/5r8IAHxg/x06oOHE79UOaDJiKKHA/8femz9Zlt7lnd97zz3n3D2zstaurt43dUsCxGJA7JZkdoxhLI0hwsAswfwZ88tEzMREzBLjYWzCYDuwFcMQgPAMZgwmCLOYZcDGWBIgtHSr1a3uqq6qXO6+Tnye7/vezGba8GNeYr5XyqjKzHvPec/zvudWdn7e53lCgVAgFAgFQoFQIBQ4VyB+UI3VEAqEAqFAKBAKhAKhQCiw7woEAN6zGQIAf+Drv9R+6Ae+38q6Z2ejmU0EUh0yzXB2AoaAhPTy0k+riObkfAUGp77W7I70KmAHMTwAjUXVsrVAj8flCvDg7MW7mGKigU+L1VLuYHXSJmAFvMkwqNEqrd3u2jL1fXJ8xolzlqjatY67sbqq7PBgKLctDkYiaXE7QxflWkwfdK4CuXK0LB2+AmpAwQTRPM7aY5aJyM4R0cBdqBTn5nwrxTGn3tgWsc8O+tzFDAR+YMOD4XmscIr+Xa9wAXNcdzZuVgs5lGfTSYqedkDMIOmixWXJQ2DecClXVst1SQ+qx0lPZ1ONOT80dsFL72YWOFZ0M1qjn8M/9cguFuoTZg47vZ407XW7gqnuzvSoZWsWgrvEI1N9zJwZLl4gNE5bnOMJyqE7mhPxTOzyYHhgn/yTT9mv/dpvyhH6n//wDzqMXwFSfYMBf/J6YLIM1ylKGSCqeOZGw7rtttXAXCLEF8Rl+9pjXHxtRky0beViZlyKzpYDemOHB1dsMQVSnrvTAbK4n5GOLl4BVAhkWu8cCx2Ya9y06DqeTDxKmkjv5dJjvgVvecZWc1lXpQP21OHMutTaVSR4S1AT57H32fJ6HNcNa9dtHZMxaX2v1gLoAHsAa6/d2fU4c3yc46wMnPSi8gB63LuKMC9s0O/Yk0/c0YaLDLczUNa6T3A3j5P1pGtPLnjdN2ljBuMmtj3HTGcHb91uawMFrnAOyEYMNjR0B30bDId2+85tG52cKk7+E3/0Sd/goPVRuCNda8w3j3gHsG96QEe5lHGiE3e98Nj4VXItE4HNI79v8CdjPTi6onF8+uN/an/tK16y//5//DH73X8XDuA9+6doX4YTv1fbl5mIcYQCoUAoEAqEAqFAKBAKvE2B+EE1FkQoEAqEAqFAKBAKhAKhwL4rEAB4z2aIVOJv+pr32n/xdz9sne7AHp6ObLxYCm7J1UlMcBozwA1sBZgZjaZ2OBwkpylPOJ9aRUgn1+QuMrdBTLO7VSs5ObcCdHLvCaI6FAZs0VOb4bHHyboLVxGv6txlFA2PLU7Qh+dwnC+8dc8WAKLJ1L78ve9RrDFOSjpfuR7gqLuGWw7IAIMJago6tgoBVcaTnY1yWwqYAdUcwCoOWn2jpBMnuEonsLqGm7ZdLx1GNQGeuEo99jfHOSu6WVHaW1vOiewlGrcS/AMaAj7lIgUEyi26FSQDvmd3KjBVA0g9td45e+5gza5fAKK6aQGg6TpyH68AX4Oe3UrnVPwx0dSAtw1gtBRgxa2Mo7lu19bpdDXdk/lUQFkQtq50PZPpxEHxamWzORB2ldzHDg7VpQzYT1HNn33lVYHZ97z0gsaeIWBeN7hxcZyzCeG8f7ZhjbK0dq9nneSKXs6nWk885GzGua6YaHphVzaZTGy2WDqc1rpbWV23NXdNnO2tQiAWkE+8OPHR+MTlBgbOzheaV+ZcAH2zsfF0qudzPLy0fB9HKk5XPnhkaI1nOXfbigITA66+YAfWrGt0Zzzq6qVru6o1D0DOObHeK1zpuLU3ttwAewutBz7PsJS1ypxxXwHuuSauHUjbphO72bBnnnlC6x4Hcaqv9g0fycF8vnEjdWOnMea5y5szsmM4n9uhfdNjuNfAbndMExXfbtc2HBzYrTt37OT4gc2nxL2v7PXPfzH1JfuGDx656zlHQQu/CwL7X1gjbOoAwtP3rLSC5LxWVHyzaXWKbuclPd6nrGFf+NzL9tJzT9rf+wf/2H7n3/7Znr0Tx3D2RIH4vdqeTEQMIxQIBUKBUCAUCAVCgVDg7QrED6qxIkKBUCAUCAVCgVAgFAgF9l2BAMB7NkPUm37tV75kP/rDH7ErV6/Z3QfHNp7OraVo5qY1y8JWdOumTk3+o4MY3dFobEdXDnQ1ziAd7grRiMe4k897UR1a5ucBqIBFC8UgL3YgTN2um7UDreRQ5XgA23wMvk7/LMe//+ChXb1xYI8/8Yg9fOvMpuOl/cnLn7PZamVXBwf21GN35HLsdToOWxOgymBUeCp1AGfYJIBGvPOFTtIMnpbAagbU9JhfvRagCXDCEYs7OHXDNtUDS9dsz6azcYpXdjjlsdMO1tVVitKQeMURA/TWtqDntVkqCpjPycHVa3DHqhfXY5kzYBRClNMUiIwr1R28PIC0AHAcxUB0B3z+n4/ET2d3Z6sqdQy6mIkcRmvcm4K/C+aJSO46OVBXinxmLLir+4O+jnhyciLnM65MXMTAYKB2jrr2LmEH6VyLwpQFd4G83iHLBgJkcrMyzk+0Amy6uxUw2+73rN3rWqdqe5T2amEL3KgC4MQ+m/c1K+p4Y7P53MaTmU1mU3cia8OBzwfOUmAxsrTrWu5vrn1KlDZx1AVwuLQNoHfJ2h8JYHsUd3b1bm3FWhC+Z43iDm6lzQV8XVsWtLkAYFw0WnKua7z0OxMj7tnnOr+i0aUbwHphs8lU0dysBQFS6VEI5CpqOcFkxWOn+QUXc+25hxfI3S1Le/LxR2y+YIOB9ytzPNZR7s8GOufjcSx3LvvmBZzfrCGtneSiz8/PAJnv5RhnhlK2a2n49FPPqm/5jTdeVzz4ycmpjUes8+QOTwA4921ffKv061gJJE8mvh5xOc/Tetb7QnoB4yQaXPfSamV1vycH+6f+wyfs2ecesx//yY/a7/xBAOA9+6doX4YTv1fbl5mIcYQCoUAoEAqEAqFAKBAKvE2B+EE1FkQoEAqEAqFAKBAKhAKhwL4rEAB4z2YIQPPX3veC/Vc/8hE7Orpud4+PbXArxGAAACAASURBVDJdWFV4nLAcu8llKXdf4UASd6F4L/Rs93AI7BHQKTY2xecCuxwGu0tQfkj19jpMkhsRN2ajIVefINwaeOhAK8fLAnqaOF+3DTsdjezgsGdHR0ObTBYCwETPVp1awFA0cwso8/5T72YFTHv/qUMt720VLKVLtwmEdDciAAn34pbrVV+ux1YLyBKHjVPTy3Y1JkUC4262jUNLHKGck3xkiKQinnEEN/R9RUgn5zTXNadLV3DX4R66AzdlVMYlXTQEYAG6QDnFRqsY1Z26PI/r5OtEIKtzdstYcucsI8OJzbUTTV1Z0ULbpjUbheYAeMs5uf4lvbnq4GUefD1wMsbAuXDHAhGZM0A3IO/45FhOZblupzObz5fqJuZz4C7XpG5cNE/ObwHoxtZQs9Xy3lsenA8HuqRL8F7f2DasahVWtivrdLtyKG8UHe7dvXzQY432QGFFQyvmu2FAfFzQQG5gr+aTvuK6ndbuRj3MuHG9N3ih+ZbLGx3ooF3StbvRMYDw6nBOzmO0JA/bPb3Mc4ovlnPVNwhoLDiAU8x6BvUZCNMFLSia+oa5HrzvgO3JZLaDyt7Bu5FTXY5XNlCkyOYc2c745aIvSz2nWzTszq1rNqPTmk0ZyZXuHb6VxqZe6HRPSE/6u+m9bgG03TnM+sR1v9s4oV5l1wHHMvcNcdUC/kXTirptz7/wgk2OH9p8tbQT3mdGUxtPpnJ385CjOCUHZDjP19wF7bH02+1aG1AUcQ28JlUgvT/gcObYzCkbF3T/jMdWtNt29cqBvfLpz9iN6wf2Tz76s/brv/Mne/ZOHMPZEwXi92p7MhExjFAgFAgFQoFQIBQIBUKBtysQP6jGiggFQoFQIBQIBUKBUCAU2HcFAgDv2QwRAfsVX/Ks/Wc/+H12/dYj9uDkzMazuTsANyZHIwBPpkKgZ9ESoHMnojt+3Vnrbk0gaf76GiCpGF2PAc79nsA0xSHLSbsVMMqxs3Ic4na1ZnKdupO40diq51bnqiqrq7ZNx2PbGK5Id+ECMTlmjoEVWGvgUG1a2SrlohV8NIfRwDrnsv4a/i6vKQwPGFkUVlOSTKQ1cdiCwMDgta4JIJZjiQWM0zVmxyUOTqDnZgH8LKxBLLA4s/f0yn2rnlt3nwKuGpuGrbc4MB16yvms87rTVBC+rtwlnZyaZVkollkwDkdpinnm+4spML2pSGE0BFxyPp7XbLbkzHQHMJHItU1HZ/65OcR1EJeeo05hd+LyPTpe0aLTrgWgt+uVOneBtkDXBXHIyd0pvZNLtShKvwauk1jrBAAd8rJOAIG+nrS8gPY776+DdHThGMB9dASmKl5b/1XMxoKFHKNAwtlsnqKgHfpPcVdvttbutDW3XAfX7vDY1ypx5cwjwFERxwKODnEBwILJq4XOfT5OVrtvZmAmWEcCwniCk45cu8PVc8jqr3cXrO4L+of1HKKevbuYB2tuOVsKYueOXHftAtOT2z7FpWd47s53ZPA45kcPh3Z0OFR/s9zL0tI7lfNmi7y+fbH6/Ltb2OPf+TsAuN/vax1NgKy8Xp3A9BSjocNioDAwmI0It27etm6/Y626tH/7+//OGmkDQH5LzO8PijQHKFf+uuUCt7nfdwLeK4/21vOJzl76vcHz0YjrHQwGmgvmvq5q6/Y69sVXPm+3b16x//3nf8F+5V9//EJo/Z69KcdwLlOB+L3aZaof5w4FQoFQIBQIBUKBUCAU+I8qED+oxuIIBUKBUCAUCAVCgVAgFNh3BQIA79kMwYe+6suetx/6yPfYlavXbTSd2dl4oojeFmAIhyM9njj+itK2DQdCwKGLUa1vcwwmMAwAbiQgnEFgjpJVZ+8OgjlYEuABMoFm1MHrscfAPAdPW2tVlfV6A8Gm0cmZOmcdbbnreNDvCz7SS0vfqSKTG031Duta1BUMfPN43QyJHaC549RhMo7GUvCK+GudQ8/PY/WxZXCtYyeYmqEwTlxgbHYDF6W7jS8+do5HAN9i6TCY/tcWrlkHlg7WHUwSCe3xxR7frPE3G3Kzqs+22RS45IOeVDlQ0UBOXdcJMIybFWDuBmZ3WAMJgaF0CxMRzEMxwzhRtybnr+Dx1h3IS0G5jfW7HbktxyMinxdaP+dA1a+B5+8gf7OpKGG+zrUQuX0OAYG/Ph5tBtCaAB670xooL/dsQc9rZe1Obb1uz85GZz6/QPWiZcvxWJq5G3gp16igOc5gtNw27cHxA2kM/MQ9ut448MYBLKfr0tddjjFnjBwDxy1uXdYZjm9BSZy3QPbUkY3OO4c4L0yGdO4rXKuoyrVoPtiYkOA4xweaZsc8jmEgZ45yXsyXWlPoydjRTnBWTnB3sitWHJ1SzHXWnqX36JVDe+TmNTsZjRQxzb2M85cNCrw2b95gjQDoi4Y70XF7q4+ZHmE2NjQL6/X7dnZysnMHA2X5uOjWzmPIGl69cWTzxcLuvn5Xa5y59c0YngzAYxfNnVIDGH+eB9fBQXCG8dp0AqtW5PVW/cvdLnPIJgl3dLNB4vVXXrYnH7th/+xnfs7+5a/9UQDgPfu3aE+GE79X25OJiGGEAqFAKBAKhAKhQCgQCrxdgfhBNVZEKBAKhAKhQCgQCoQCocC+KxAAeM9mCK725V/6rP3oj3zEbty4ZfcePLTjk7Fcde26LchCrywYqgYUKX45wxaPQ5ZB0Qt+d25IORAbJmcmcDWDnexqxYlbyFXo0Mm7Rjne1lYZzWz9a3x/tpjuHMbXbtwU8CKqGBjGI7siu52OxlSVLevXbUFTHtldKbco/bKq1fXz4rAECuIQzs/NblTczzhNvcd2K6DkQNPBpvzDCV6dR1U3FT1MiK+DSwfF3tnrkHAHj9EoAV0ioFG2qh205geQDG2Jz6Z7Vs5HCnJTb6vie4uWTWcTn4PUhroUOE/nFj9NcHDrDugcg+0OT3f84g1mnKuln5+YaLSRToKfDqL5mtyW24YNB73d3JyenRiQEjCJZq4J8LiSIxgYK3CpqGp3nQJKtUaS4zl3SPOnosYZiGKwN7rOShDYrFVXVvKRneE4u1N3NNBdccjM1XJl4+lE3wMxClRqLAs7G42tJgo7RZMLDieQL2d66gsWoFVv9XwHSTmO1kUDF/HS3bS441lL7ivXOPP8+hp0J226XRz8pjWhSObUAZzXCbPA11kvjJlIbdZIhsDZeQuwlUZpfWqtyR2cnfuFtYqGPXLl0B6784jdf3is8SqOvek90LpuHPtyfqf4cNZYs7DFYq7NH0WzpbjvzXbt0FlR6D6H9CzjnPb7gTh0X1fMO8fN7t28meEicNY40uaIfD/p+by/pJ5u3eeK+fbLYn7ZhMBYtSaB/WxcaLJu/ZpYLziAgcB333jdHsUB/LMfs1/61T8MALxn/xbtyXDi92p7MhExjFAgFAgFQoFQIBQIBUKBtysQP6jGiggFQoFQIBQIBUKBUCAU2HcFAgDv2QzBXN73nqftR3/kw3bt+k17eDay07OJTcYzQTtcsLgjidKt6BKtHNrxAKgpnhhAk2Jq+TrgBVCDmxZak+Fhhl6CeLgc6cbNjskEjwGW0+VSDmBsfQAeYNZ0MhHAxGk5PDy0G7dv2Xw8tbtv3rXl3KOGgT50rwKWcfwCrgFyQDpFHaeeUYdHHiUrmAYMVby1O3/lvCVWmi5gnI69joNcnq3+YByxQNkc8XvuovXobFynCQDLZZkcrekYaqNNX1MPrmKpvTs196ZmzRQBLRi3Usew3LLAzQ3dzG25KFf01Kq31dRdC6TD9QswzLDZXaIJvDZb7ljd0k/sfcxrwrQTWSPGV7HAxFOnGGjOu145NGZNMLVEKTNHRCl79/PGzs7OpC0PALGD7gRBEwTkPFVZan35R6lrh2DKoZ3XAusLjZUvDgj1yGhiuRkzXc/A8hYdxsk9yvfRy4FpcvBqjeIkdnBKRLP3Oa9svaQD2IEnAyVSHJh6vmbpSi41XgZBpHCOSMbJ65TX47sdRBJ97PD8HPiev+0Ru+2RzNwXWRfHxawrf6FDc655k7qL+Q7XM5/NpQkxy9JWLne6gH0jhh83dVor/tn1YIW126XdPDy0p598zB6cnKjjOG9MULR3uq/VYa2531qR7ge04v4qy9pu3rhpX3jtC+fwNzmW2YQhp2+KofZNE4wb4L7YAWrvvU5jTO+HFwGwQ2m/D+V0xgHuOwDSmtKdKJC/iwpPcfICxAS5p40FvI57pO527Pj+fTsa1PZLv/yv7Od/6ff27J04hrMnCsTv1fZkImIYoUAoEAqEAqFAKBAKhAJvVyB+UI0VEQqEAqFAKBAKhAKhQCiw7woEAN6zGZID+L1P23/5Q99vw6Nrdjad23g0s9HZRK4+RfTSO1uV1q5xdRIJ6396J6cYYHLynkcW58hWRdIWheJ0eRC9rChjopUT+LzoBAToLFYrmysy2PtWB8MDe3jvnhHETMdr2W7bYDhQvDGds6OzsXfjJlBN1HGrpCeYWOSmHIoZEDocw1mMkxBwDSw0ReYODgYCg+OzkUPAVtPqorS6Bv45xFXMrvOn5LNN3bMX3MMGcNyu3PGbgHh2B4vvETGNA7rwfmOHhu6uVV9yC6C3EWx2aO5wNb/WwR/XBQxu2BbXZ+pJbgLpWqXN5gtFZwPD6ZO92EOrTt0cOwxXE1B26Mn1A+wcGKfmXV22xxUTsV23awHb6Xhqs9lULuHc53xycuzO2+RyBowqmlkx2u7aRG/WEM5dxWy3ip3TG4ezR177MaRDivcG5tH5m7uX67ot+Az0zUAd569gqbR00CsAr07Z2uaTiZ2cncoxjg08f59r4bFYLTwWuXT4z3wwfq57uVrZiN7p7FhXR7DDZlzXuevaF7r3FAuupyhvX4PEMzsYLTH/MhdaS6xF19zBML3T9GG7o5a5Ho8nuo94jsN109xX3Y6tNRbvHxZIFxQGarNEGooh77TbduvqoT1+57bdPz6W9r6ukcLvt3MX7s4Q77HSRTOBfofVo9HIISvx2Z221gT3Kk5hYtPXKb4dF/JsMrVNAtZIgx5oo/s+zRc90IrMzvCae2O9Vlx07kAmTj53cAOn84YFNovwviD4y4YRADD93OkccvFXtT24d9+6pdlv/OZv2cd+5fc9uSAeoUD8Xi3WQCgQCoQCoUAoEAqEAqHAXwEFAgD/FZikGGIoEAqEAqFAKBAKhAL/P1cgfuW+ZwtADuCXnrQf/sHvsaMbj9iMuNzx3E5PRwI9QDoAMMC2XVcCUYqELpIDWI7Y80hjh10OxdzR6FN+sc8W+CPHLhHALYdO+ftijvSrLpdyaArScg65cr2jt93vaUy5GzhH0dKbKhdjs6GuYAAwgBsI2rBzCJwBo8fcOjAEFl2/ecMm44mdHJ9ozIytpG829fsCtnicw1xgcnI4p+hdfZ/rJvs6WZ5zrK/3tDI8uoi5bo8M5muASEAwDk8A8GK+2DlhgYGwQ77OYHEuN+m6TY5aAKp6eRcL79ZVd+7GiJTm+onw5eHH8fM5XIbsut7EAeMq5QMAjBMZ56iidFOUM4Cy3a6t2+uqxxZoPB1P5AJvNH1cp2dnAnFybm4yyN2q0xbApx7fVkuwnrnS+moV6uj17leH0Dki2+Gqry/+ok5m4F6z0LW2u7VVRaV1xmt9zZivDUCytPLYZVyyrKPJZKpNBnT58g3A53K+sG6vZ/cePBBAJNaavmU2F6DT4cFQ0Pj05HQHJLWJQNHL8nR7t3DRSuDX1xSQMsNsh60eJV5VHnud46Z9/4AD/7zG5PRNkBTHN2OU+9scAK9XuNZb1um2bTKZpK/5hobsHHcnswNcXPePXD+yx+88Yg+OTxWLDJD2zRC+AcDXujvSgax5Tpgjxs71oK1gsd4X6OR2rYC1y+VMMH618OMVZWWz6cQWs/kO7PP9qiQSnOO4E5j10BsMpAmbOnLsNWtQDn3AOJsTFAHNunJQruvbms3pKE6bBsDuiqpPmy0YO+v2lT/7nF0Zdu3Xf/t37P/8V3+wZ+/EMZw9USB+r7YnExHDCAVCgVAgFAgFQoFQIBR4uwLxg2qsiFAgFAgFQoFQIBQIBUKBfVcgAPCezRD/EfHuFx6zH/hPvs2u37ptVlRGBPDpiUf5En0LbAW8AQPpS+VrAD910QqsJbeqnKW4gnFvApHcpZddezt3n1lyF+MgxA3rkEpx0hdsebkvVm5iADBgc7m03sHQ43px6QLw0HTXdUuMr1mrwrnbts2G6GShNf0P+CrgKzib4BIOxxaAuy2XJSBT4JNrNBOs8j5Tj5GWoxR3Z4KKF7uB1VPLORoAKj+zACGga4Mb1d2/iu5tNAS+uCaAbbfTtelsKmiJwzbH4uo1TXdSu56i5G9zGHNMYnYBqh6V7A5tnJ0A4Ayxwal5vnhNjtuVngBJXKTLpY0nU1uhHeCwqnau17rdlqMYhy1iCHyuVnJ+ArOBgERD0/u6WhIH7N2zAp3qOs6OVl9PvAYwOZnNUg+0dzrnaN9dtHiCk0Dj3FfLWLq9trVLQD/zutVxuGZBQq0bxuCbDARNl+4qdc3pMHa4zHM73Z49ePhQkdCDQU/XToy2NhCIzDbUG8xxOG5e2+4IT/PMXKW+Z/7kuN7LfO6u5fktxYEDrZmDQrDcYfTb3yL5LEeUrxfexUzMNx/cZoosz/dc6naW05iv4wZO88q6qOvKrh8O7ckn7tjpaCzwDvkXoKY394IDNzuBfWMCGxZKbRpAM4bOGmVjQKfbt4Phgc1XxJD7OmAzApsIcCcfXbth08nY7r91f7cZJK/7yXSa1mXLOr2u9QcDwd9pdlkT6b7Z2mw+880QySHPPHh8u9+LpAWgkU/D1soC+EuQNS5r0gaa2rTw8p+9bMNuZb/1+79vH/u/fzccwHv2b9GeDCd+r7YnExHDCAVCgVAgFAgFQoFQIBQIABxrIBQIBUKBUCAUCAVCgVDgr5YCAYD3cL6ee+YR+4Hv/5DdvPmoWQtourHT0wSAC6KaPZ61LIEpHt3rsbrer+sgLE0trlrF9vJ7dP7uwFFfuwB3HXwRL82xcaU25D71fl13DgPPBNs4JnHTCdYNrxwK4sp9eQEA5+5Y0BDgsdPFqepdqQrZBRKnGGqdXxG73g8LiKTjFoglsNl09zOPdqezi8ZlrAJluG8FAT3iWEBMbsSNACnIzyOU/aEeW1RJbmJ1mtpWLmWgmmJ2k/MX6IgrU72sySELbVaM8nZriwQCFRPMs7aNXdwtrxP/wwUJMCZulyhqua4B6B4zrbkj4ntnOfVx0vnK9RyfntlyRWz31uq69tc0GgZ0JeIagMqcCggXhb11/y0BdJ7z8PjYJlNArL+216nlGlcEdIo41rUItbgTOvff5qjrvF7U85o0lFs4QWPctf1+z3rdruYDrTnGTIDWo5nlKt6gcWWtqmWL+VKbG+QOVnw568cUXSxALGDO17da5x7Z7GvRZXK3KmsEwMnrdjHECWw74HfHNY8MvFnTbAjo9gdyy57iNFZMtMcea82ndc/r8vXzfTRjjTIU773dysGsgG7da755Qk7mpc/TrjO5wOHrmwCIgL5+ZWhPPHZbAJjNE4yVa2ZM9Dx7LLpDehz3uncaxD93HIazEQIIPZ9bWVc2OLhig+HQ3nrrnjZbuJt4Y+uFx2s/98KL9vprr9qD+/cTcPV1rGu8sBmALmcg82I+1Rrle91B393a85m0Id7ZNzW4y9lvLFNaQO6dBvaj2Yq5N3rLSSwo7eBgaJ/51GesUzXs9/7o39vP/PN/EwB4D/8t2oMhBQDeg0mIIYQCoUAoEAqEAqFAKBAK/H8ViB9UY1WEAqFAKBAKhAKhQCgQCuy7AgGA93CGnnryuv3dD3/QHr/zlE3XLcGkyXgqGJT7W4l/BvZ6ZysA2B2NReHuyBzLKiaDq3ALSEv9qLj3Uq+rR8rSjUtPqcNGhzap9xYXMOA3OYczYBMIxvXXNOsPh3ID5++RtiwQlqiQHL4A67py92UGWgkEMz7GmzgZA5ZjVsd3bK2vtatanxMnzQPHquC33JU814FuhrpgreyAzLHUebr1PDlDXS99AFxTHDafoDtwkvjn7J6WS1bAmXM5dAYA5/Fk9ynHZ1zuavVYakAYsE4gU45TYprdmeldzD6P2+3aIauYvQO6s/E4ddr6uLN7mchhQVK5kB20syYePHigSGHOTwz0aDQVxKN7tU9HbOqPxunMtQEkAcAZ6nNOAOwOqJpvKlCsb1oznEfQmk0JZdMODw4UA80GhS3PXa1susB9nKOF/TpxrfO8+WJu0+lc0diC/rxus3G38wpNHdxrDeDkFpx1zbKLGB1xWi/nKx0P566UTWMEqGb3bP5TCDn1BncHBwLxo5Pjnfs19zM7uPUNEHnTBJHrAp5m2ixwcnqy685dqLc3u6U3ijkHcHustEN1AV6uLcUs3zw6sKcef9SORyPbJhcvdyOOed+kkN3OHrsuAzsbNapSx/GeYHctV3Vp3cHQ2t2unTx8YMvlXOtfa2zlncZHV6/a8fEDGwOcuW9wpOf3j4TXtVaTS533Dd1bvC+ULZtOp4p+5jk40zMAzvcVOuEGBgJzfwhiE0Gf0gtwA6P34ZVDe+Vzr1jZWNoffPzj9tM//xtae/EIBf6cAvF7tVgSoUAoEAqEAqFAKBAKhAJ7qUD8oLqX0xKDCgVCgVAgFAgFQoFQIBS4oED8yn0Pl8Njd47shz/yQXv+2efsdNG09WIjUKb4V1ywm431e105deXaTR2suXf1vMc0xRNv6D91Z6W6O1PHb3YDZ5epu4g9ChmQqHMJouLSXCU3ZurYBfQotnftrtOq2nWAAoAv2vmIkRaUbTlUzuNzENy07cZBH+5UQC1Rv0Arjg9MVPdtcseqF5UYY8A3MIl+1NShCyDj86IsfVbXa1stFw6jM11KzlHFPqv/lUhgwG+KX06ANsdjA7nms8m5WxJdAJXpzgGOrZbes6wxyT2dO3KTczNBb+Cfa+su0wzhFZe99a/vADCvcVOy4NlkPpNDlrjvDHsBzD6XDqDdEbuxK1ev2727byoqeTyb2ngysfmMDmM/Xqdda/3IRUpc9JJYZdcReOegGth77hTnmr3v1WOzeWjzQXLmttuVHR4cKp66btc+5ulUUJbIYAAzY2XO1Fvc6eq8OFSJ19a8FqyFtR0fn9rp2chjmC90PCvqvHHeY4y7lrEompx5IFKaMSf3bo6mzkW+eeNBmWK+/VpwBzvgZexcE8/jWn0uEvzVRgjvehaETa5ixg7AFhBNbnvvTfbYb+4dRZWnrmFfOw5z0enaQd+efOy2nY3G/ho6i71MV5sEstbooHtHYNa/nzuNcY93O73kDvaNA4K+dBMvl9rAkB3JbACYTHwzgTaKyG1cueNeUd1+f2teFWcN0PU+6BTqrF0CDnr9+e5Sdhcwc8LXl4yV9yclEriDu0sEvLrDN3Zw9YoVRWn3Xv6U/eEnPmH/9Gd+zZbxr9Ee/mt06UOK36td+hTEAEKBUCAUCAVCgVAgFAgF3kmB+EE11kUoEAqEAqFAKBAKhAKhwL4rEL9y38MZun370H7owx+09777JZtaZdPRwkZnYwGxChekYGklh6eiinFgCq56ZykwEyicI2jpUC1aDhwBfhkmKaY1rQA5X+WI9bhi4JJD0UIAaDrzrtXs6gVMAckAhi06eSt3Z/JqNfMm1ytQaNNw4IV7ktNx3OzA5ftNc1Ak5ygAuCxtNp8KWtFJTOexWCh9ognuAutU6Zscu3J0Jrekwzeck0Azd8emoTGs3bn9+9md20xRuA4iM+gk/nbOWBKMxGEtiAdfJhp3lYBjo2Fl7THFADrv9fVj81ActvlcCeolZynf09WhA3APqNtM404gk+uZLeaCqLg8FSeMCzWBN+YhP4CBtx993F5++dM6Jx3G0/lcEcnu8C7Udwu0H/T7GhMQ3+HdcufWTew5QVCgfcujixO8zn/3a2lYu1PZ8GBodd0RXGbMZ6ORXjObzTWP3j9cCPQf9Ad6znLNGlrp+MvU5wtUfXhyYpPJXPPImhVA7LQFKXG+4sRWr3GKieb6dTzFFZvgN396xLjPgUeZO7jO8DI76jUPWvO+SQHHu6LDs4s9OebTEQVDVymSeTGdKdZ6vuH8C78P6aqm/5le6/XGmo2WICn6yz+83eqePer37Mk7t21Ez+52Y+12x+Owk/dZYDwBd60N3TAq/Lbh8NDOzk6t7rSt1aoczG7XNhnj7vV7mYGwVpZz4L27yWfzheaDe2N3/OToZVz+/uEOZMHcpQNgQefk9N9pfcHpz1zgeM5jdz29q7lT1TYcDuzsbKTNAYfXjmwxX9nk3hfs43/6J/aTH/1lW5wntO/hu3IM6ZIUiN+rXZLwcdpQIBQIBUKBUCAUCAVCgb9YgfhBNVZIKBAKhAKhQCgQCoQCocC+KxAAeA9n6NHbh/Yjf+db7T3vepcD4OnKTo5PBRabW1yUDngvAmDAlSCWXIMeGws48j5gj/J142AjOSXX5w5LAV8AqP8nzC4SObtlgUYz72pV128CmzlSWg7HVit1iDpAVmwsJkaihdULvLUKdyyP5FzO0rcKwKn34wK4qk5bQBLH5ZY+Xrp7U99wlx5huYjpdgVyOdQUOwKwcW6B40IOy/lsqs9zvDRj8+Rpj3z2uGmgrh8nR2JnpzIAmNhbd4/Cmxtyija2ZpPJzMcs2Mb5gNJQN48IzjHY0ivFRbv7F2iaIrKz4xgwnQRhbnH/AhgbG3ej4uJsd+hlLQQP5XRNDt0lPa+Cwmv1tvZ7Azs+eWjbzUru3+UaiL3UdXbaXduu10bHKz2smitcnHKlrmw+m9tiBcT0+G2Abn7wHBy8PHJ0sNYdruJuR1BZrtmUXp0IvDYQcP08F+hJBDRrl4dDSI8c58Eam5yd2elkbCcnI32N4wGBmSPWEPC3KlvqFJ7OZg4n6Q5Wlb9UhgAAIABJREFUPzVdz1tfB8mtfBECrzbufNV1K5aYKPWW+nJ98fv4mcFW7mNOPdU8nzWZ7hKNablZ23qROovVTezQGLeygtX5PMU0q6d5y+aNMm3E2Nqw07YnH3tUYFRR3Gzw0H3r+qcdGXLoOsgGADuo7vX7Nl8uHDZXbfVFs1ZOTk70HpChLX+qx1ebErxTmXmQA/2Coxuwrg0luVcbd/VimXqMz/uTdTyBfaLRPdZbfda4sFNkPOCba81u/163I4B/xpxut3b12pG9/PLnrVes7QtvvGZ/7yd+wWZhAd7Df40ufUjxe7VLn4IYQCgQCoQCoUAoEAqEAqHAOykQP6jGuggFQoFQIBQIBUKBUCAU2HcFAgDv4QzdujWwH/7wB+1LXnzBxsvClpvCjk9HAltFo7BOXcrFyIfDWoAwcI34WlCow0FFQxc4eAE7HuerqF+AGrG5O1erO29xD4s5XYhBBio6eGoItnnc6/nzALJARiKg1e+rOF3xTUGsZBzcuXebjY0imoFuQESOxbhxMC7nc41xeDgU6Krrto1PzxTjLHdsirtmjMBAwaWm9/ZyTiCpop1TPy+gFuiWgWRqh/VrSJ3DvB5nZY7Tvuj4zOAsRx9zXuKLO522ND07HTnAFHhvyYmp6GzFSzuQzZDcx5girwUsM+BzUI/0At3pIYc1bm2Os1jZaHxqnU7XSjkzPRabft/zKF709t5c4Orp6Yn+PpvNbDqd2GyxlE6D7kDXznX0+l1BQ2CzoOMKp/HMRqORICvX3e32d1BTEJzIZAHolfqEq8ojk7vd3i6Km3WndaOeZa5rlcB4Sjam41Y60R9caLwOJM3HOx7ZZL6wk5Oz3bmlxZZxV3Yw6Fm7qnRNxycn1mgUcjrP5ktrFPQjb3UtXJdcs5ofj/hGN4/Nzs7vHMmc+rXTJgX1TivqmPWe4GcTlzfrdGHLBa5rj0wfj8ce690q3Gndcoc3fbf94cC6Bwd2enxi88nUaXbD7xPGMWhX9tijt9XJy/4LfbvpndbnEdaZ+xZy/qI7KwXHNW5fAPvB4FDwHB3mi5nmlfsKVy6acmBBZcZVVXJRq2dZcdMpajzFswNuyxIff0OQ3fuYXYPsjMdpzQcbIliTREafnZ1JV4F4NjAoeaDwDRPZCb9cUFRt146u2BuvvWZVc2Nn02P7b//nj9pkGhbgPfzn6LKHFL9Xu+wZiPOHAqFAKBAKhAKhQCgQCryjAvGDaiyMUCAUCAVCgVAgFAgFQoF9VyAA8B7O0LVrffvB7/9m+4qXnrP5trb5pmUnREATt9xoGm46oJnA4Q7WuitYoJeY3LU7+QB0OD8zvOH7QDdgUQaUEKB23RaYIn43w7I/D314PkDIQabHHPPcTrdrN24/YifHJ4JAkLcMzeQyTB21cnk2EpjW2OlYdfgkV6wbc63b6+o6GGODqOMEnNtt7xDlOAC3FpAq9f86qPbMW5zBvP5i/LLHWjdttQa9yXqq8ynS+YKOPt61tPZnep+ruku33hOL9ugEAFMzqkyZDrq8j/kcluVIYT8X3boAx40tV3TyOnTURwKVfh6/LdF3Qf/qamOL5UxAnDltWFPuYMBcnkfGmaOUMxTmMOPxyBaLmY1HUyvbuDB7ovP9XkfriG5lRRS3WrZczK3u1PbmG28YWnONvf5QIDiPJ0dAewwz4J41t7XBcKh5wUGsmOo8meYOaxy1QEnAMg7gvH4QT/HTCXarQzZFDnON6LKgZzdtDpCzVk71rS3mbGLw9Xxxc4Kguzf72nZLbLHHi2d3rsdx+xwp+lxdv8BiXyPnY3OIz2YGzsOj020L/jIe71ze2hzgyXU2mzaZTNxpvzV3Ovd61u71bTIaqw8Z2Mqanc9nVpaVAPBTTzwuAKzYdJy+KSKcDQHeH+xQuAVIlfN3IOfvYDC044cPrN/p6noYE+uBeWReFAttONXpF87rPQF8dfeSAsA6xznvOuje9oRp9pHYMnUro6lPaU4W2NoinSevIWKsWUtSnrh5IHnDfI0kAFwgZqu0oysHdv/Nu1Y2NjadP7D/5n/6qI1GaVPEHr4nx5AuTYH4vdqlSR8nDgVCgVAgFAgFQoFQIBT4ixSIH1RjfYQCoUAoEAqEAqFAKBAK7LsCAYD3cIaOjrr2d77vW+zL3/NuW21LW6zMTtURurWCuN12x3q9roDnbDYVrIMSAWI8xnhjk+lUsKbf6yku112PDlgAsu7AXSvemO8BF3E94sLNkC9Lk+Exny9XHiktiJb6P8u6tlZdKQJWwHTlsAhAeO5QXcu9CVcCOQlee0OrLRYAa8Au7sbKwWhh6rxd41Re043a1jHl+gWutWtrts57TB3meb+u3M2rlXenNnwcGf4BgAU2u12BKgFxPc/jejOAVXS2rif19yYw7ICXmGDOl+O2iS/21/N9LnLn6nUMCff283GOFc7g8/5VAe0UP53BtDyiuHyXa1ss57ZiEew05TgO2bgWYrPRkt5aQe7VOoHLrZ2Nx3IDv/zZV+3xp56UU7lsFXLRHh4OrSyaNl8u5QoFStLP+/DhQ2nGsYmAJkJa+hGtrLjsYrd5oK0u6q5Vbfp5Hda32+4KRgPmmvHJjWsN9eJyrTjHOUcG7nPA5WolgLpYL6WXIpPTGgNuA76Zq7ICVjZsPJ0JOOeuZfUyrx2MI3fDT+qdtk2iq7MX3HuFMwDObnqt73ROn08Hnrnvlr9rfWb4TNwx60IxyL4hwoHxRmuUa9UmB1l73T0LwC0r1qNvNKiLwp56/I7c5IwPbdKJfV7VCd0QoGeTQbNoGfcbVwJAJnp7xnuD+pRxhBN/fb4BIW9ewAXsjmK/74mC9vnyMWsNZhieisE5pgPdtJ7TNbor2u9J3M/oOJ3OdvOvld5o+Nq8ECmf1w6e/GtXj+zVVz5vg15ptjq2//p/+Kidnpx3We/h23IM6XIUiN+rXY7ucdZQIBQIBUKBUCAUCAVCgb9EgfhBNZZIKBAKhAKhQCgQCoQCocC+KxAAeA9n6GDYsY987zfbl737Rds0K/nzTkdj264dqnXatZWtKsHOhdV1ZW0gbAvnJQHI7roFOOG4dDCMy9HBTc58vXJwRZG4b775pjpkRa0Mt6RH9150TCIT8BTAjPMvwy5BpVbLSmKRE6wVCNbKcregAyRcsg7QMlAC0qqTd721BS5TAOou1hoHrHcH11VbDkieU5VN69ZtOTqJuaaD1V2bPl7GBbjyPOKtIHJRVwKbjBugqv7kbsdGZ2fqY0UDwc00VjRSB3GKcGa8uW/X3dSAVmCcu4elmnpQm+pCbvd6iGXr1cIBHmASgRvu6mV8AGAAXq6ZzQ5Lxqso6IbDv+USp/bKZtO5gLTDbHepIjLANHcyAxer2o95djaWfnwPEDceT+z4bGytsrJ+t2PDfkdAHujHnAAGORdrZDymN9k7dxmK/l61kksUR627jfkThznHLMs6zSvj2ggoq1d4s97BbUV4A0CLQvAQ1zlwXG5Reo4VYTzzjmpB8qRXgsBcV7PhHbo4cieTqT7k7m7RA7212Xjytl5bdUQbGwuSKzn1+e6iueWU9V5jf3hsdo4ud7exvS0G2d3mHvXNx/F4soPJcmFbw7rJrS4oLUjswNddtr4+e522NTYbe/65ZxR1DpB1zd1hn8cD/C3btfqK/Tp9UwOaDTpdOzk9UXfwVN3NbGgopDObJ4iHJhqdr3NvCeoCyDWWIs0594S/nzAXrkLqhlaMO5HQbMxwwM/YOD/3j+DvbKGxZDc7XwOwe/S8Pz+nEMgN3GzY4MrQ7t+7a926aYuzu/bf/a8/Y289oFM4HqHA2xSI36vFgggFQoFQIBQIBUKBUCAU2EsF4gfVvZyWGFQoEAqEAqFAKBAKhAKhwAUFAgDv4XIYDGr7vu/4Ovuar/wya5Rdm06XNpq4w65qFdbttAVkBEEBO8k5i0MyO1kVjSzY5WG4QEOgJc4/Hu7iNTscHtiD4weWmWmGdA6gHPgApDiGd4YWtkzO1IbA6UbuXxygnNCB09KmRAGrpxiw5M5P/qQblG7UomztHIJGbyhxz0VhrQpIBRCkN9asIjZa/aUOs4G9wFYe+hzo2nQoqyjmBNgyLCVyWbBsjSNYBasJhDtcPgdt7i7mI/cDL1dL9b2S6cuYeDRSd3AJEE3OYY9sziC8Y51e1yb0odJdnBycAGTORW9vjnjOTuvssOYaq+Ri5lrUp7x1N+8Sh+xypV5aRV03zNqdjs2mUwHLrAOgWX2+qX8Z0Ic+D4+P7cHDM/W1Ah61iaAuraDXtmon4OnX4cfLjvGGICHnU8y1NhmYjnN05YpV7cpu3bqlz+8/uK+45uPTU19jclD7eDIc1JrABaw4cHdNz+Zzh4v0OCcIzesBl3kjQwaJvonB5w1d1G+bHKpynCZwyliBtBmse8x2Krs178HlfpH26qFu7SLNFeusiOe3u78V+b11R7EWU1qTy81G3b+sbTnPGw3rtTsOsonxBqCz/tPYmD9FszebtprP7cXnn7WzE9cs7ZxIf/e86Cax2XVb9xg9w8ZGjBLI27LZaGyz+UwwnYhpwdqWb2rwnm9g+kZfkzt6vfJo5tQJ7iciajq5lZNLmqFy33OtvFYwN6UHcI6FouDXOofr7p3c/rVz5zzaak5S7Lbmvdmwdq9jo9GZFazv2X37X/7Bz9oX7k728N04hnTJCsTv1S55AuL0oUAoEAqEAqFAKBAKhALvrED8oBorIxQIBUKBUCAUCAVCgVBg3xUIALyHM9Tvlfa3vv399pVf9h4rO0ObL7Y2Gk8FjIhzBt65uxawCpADaJVyaGZnKNAvlevunL/Ex7rDkP7P7JR15yzOWHc94motrNny12fQBvRZCRo3bAE8WhFzu7U1vbh1bd1+X5BSkc2rtc0Ap2ZWVbUcqTWwlr+03OHqgC6BIUUWe8wwDlp3nW7Upap4Zo2LLlF/jaB3cm4m064bflMfLKBr10+7Sc5LwBM6pdjhDIwduRG9653EGtMGAO1u2Awx13wdiCuGTNSzd6Zm4EjaMLDrIuSTgoBTopB37s/zbmJdb4KCOZ4bB3AG+z4yB++AdekGtt6441gxzcuFrejNTX2u7uR2YM5j0OvbdD5TrPNstnAHeXJQA9MFgQuPYualnJu/46zN9mSulY0DDBWd6rJWT3Ov17Nev2dHh1fsFOC92dhbb7216ydeztwpXlSc47yvOsNgAKZHahcCk36dK1svVx57nSK45SBNEDmvR7prAZnqaxbYdGerbzrwyG8gKPATTXLPsxzJRELXlTYqAOazAzh3WqObxpEi03PXL18DAit6nLnd+AYFNiKgzWSx1PyrlzhtRlCkNL3W/YHmcnTqHdn0SGv+N0t7z0vvspPjY61zP6e/LWvttNCOvutS91Ldbdt05E5uxtMi8pw/y9IWc495ljufDQB54wbaLhxec5/JwSy47fe7Qtm3rEXfTMH5eOT1KUc68eu4jzdrG41wl/t7CNHPu+5kAWL6qj2unFcRS84xs+MavVhfg8OhTcZTOzt+YJ1ybj/2Ez9nL7+WIfgevinHkC5Lgfi92mUpH+cNBUKBUCAUCAVCgVAgFPgLFYgfVGOBhAKhQCgQCoQCoUAoEArsuwIBgPdwhrqdln3wG99nL77wjF2/edva7Z5gCRDM3ZMARVyLTUU/Q3JwpDa2srjKOSvCox7ZXH2aXMACaThmc7zuWhAMNyy8KCXAKt44Q6DsunS3pNmCXtDk2MQlWHW7cr3OJxM5Gr3rtqluXx4AtrJgXA1BIbllgY+AOvpEFfHrYBR4BjAjFpoOV2J91RbcwI1YCHQBnAQjBRDdxQnwIrYWGIfbWNBOfNmXuANEh1zZCQrAlkop7xenqh70zwLKVt7Tm3tS5Ykm/jmBsgzI8p+KPJYTmQ5jh9Uc0+N0ceI2U/Sunyf3o2oUyYnapDuWmOzkAHZgB2xz0Km4a1y+W+KyW3JOAzKXGyKbC1ulTmPGIiBaVXLJzqZEKzsULMvCOu225qUoSw2k1arVB01MtvRq4MauFNVMz3TZatig35PrlOvne1euXLG6LHXs8WSkLmHAMX2+vsEAx7jHc/M6AChjVucua6Ks9Dw5VQXIfV3iIua6sts2u9cVIwzcZK002bSwsgWQebux0XQiENouPe5bbuoqxRoDzlM39hzoKyhJ3DHrPnU/J8iZ17xikpkT1mEDIEwkNWCVpmzoLjHYa2usN3Z4cGBFo2knk5E2BijCeesOdbniN2tbpVhnuYhTHDP3bLso7Plnn7bR2Uh6yW3vC0PnQCPcxooyT2DW723WooPb3mCo++L4/l0rmkR5L/1eafH3ubqdV0t382etGZf6tLm2zUox2WikGHY2WrBpQRHOnN43m9BmjcbEkUv7xdIhshvrtXECBzrXyzpT7DX3Nt9CXzTBwWxmR1eP1Hv8+muv2M2jlv3YT/68ffbzAYD38J+jyx5S/F7tsmcgzh8KhAKhQCgQCoQCoUAo8I4KxA+qsTBCgVAgFAgFQoFQIBQIBfZdgQDAezhDnXZh3/A177UnHr9tTz3zrN26cdNGpxOBFCJ7c2QwAIc4aIG1FB0MZ+E5ivBN/Z05MrdhuO82il/mOblj1mmwR+sCcARdEzDN8njvae4FdXg0X7mDsjscCkKdPXhoRuSsOmybNleE71qOU9gS8dGrNV2h/p9KNTHWAnN+bkEtxtHw7lrR4vRfVblDtNPr23q1FEBU7y9PUF+u96ISV5tMw2+Ld+ZaBZkT8PM0YGKg0yPFKmsUIuE4Rx1KC2al678YKcxTHf465PTOWwfAcq0CojOsS/p6B3MCYoprdgAJJs6OYjmw1S3sHboAYI/s9nkBFILjmPPR2MEnwI74bMHWBAE1HtvaeDQSzBYA3pr1uh2tG9dka0uOzRG3HsWt61KktY8DGArMPBgO7ejwUBo3cNG26KElmtrd0mdnI41lPJkmaO5Ob21Q4FhcJzHbZXL+JvezYoJZ20VLgJxIY64X127RoGu5KVf6YuXrSaBbscsOmtGPGOL8veyCdT09fprXcBxcw4KwF+57vsd1y6md+nlZw6R+t1gXF3TBn8sMbja4genY3diw27N+r29nZ6e2IAKaOQXAcu0JiPqsv31DArr2O2174ZmnbUH3sdzFha1T/3Mh969Hnvta5zpaya0NnN5ojR1cvWrz6dTGp8e7OQXco+lkzJz4NQPOcfp7/68767eCyADy0teQeqQ9Qpr712G5b9jg+cRyA/h1b68cKvPIsexs1GA9oUN2/WYADBRnDrhBDw6G6ql+9fOfsccf6djf/0cfs09/LgDwHv5zdNlDit+rXfYMxPlDgVAgFAgFQoFQIBQIBd5RgfhBNRZGKBAKhAKhQCgQCoQCocC+KxAAeA9nqNsp7Xu+7f32/DNP2OHRdbtz5zG7/9axLVdrayY4mmOQcTvi3BPgAhoSP7sDkueARlBPjlSRJMFDXgM0k1MzAUo5R1NPsPpwE5zNoEeuzGbLFitArr++3e/b8MoVOzs+FhhjbMBGj+jdWLfbdYegmWChnIaKXS6sbKYoaCdceqiDVzG8S43T42b9a3W3aysdAxBKJLIJKKJD7uXNsEpsOB1Uzlycy0BInSst/eT+zVHNAlkp3nabYoRx5WaY9TYAnOKdlbqM9hkAK3rXx7WL205gmPNLS0FPv2DBdrmiC4E3d2b68y5GcOdIYqDdhpjd1J8rt2tdW9FyUCqXNnByuRT8A9bh1gTgdTsdRTfTG80DXeXUTJAZqOlzfd61WxM9XFdWV5UdDAY2HAytatea+8l0Ytv12h4cH9toMvGIZPUH+xrIUeW1IrtZowkAA6uTOT1rquveskY87ppYc55UtSqNaTqbeg922RIAdpewQ3e5nemqVVS165rdq7hjFXSsftqVZRew7hf6f4vWbrOEIOla6N22rBfuixRtrEh0ddgCxYG/HlnN6wdEoM8XGrei0m2rOGqgrvQUXN7IlX7xviobDfvSd79ok+lUr9X6EHDlnvYoazfzu9W2romOTq735AgnDnohbbx7V/eC3NVrOzk9tulsorhq3QKKzMaZ7y76lJ0ukMyZmKMMxL3D2PUcDAZyiM9n812PMPB7FxOdNidwTOCvIuBTLzenAQob7vWkRa/XFQB+7Qufs+eeOrQf+4c/Z5/6zPEevhvHkC5Zgfi92iVPQJw+FAgFQoFQIBQIBUKBUOCdFYgfVGNlhAKhQCgQCoQCoUAoEArsuwIBgPdwhvq92j78N7/Zvvor3msra9m1azdtPJrabOYuRxx7QCVADTG3uAIdGOG2TJGsMrIm0Jh6QRtKX3UXKeCm3e4KZAkIKYrZHaNAyOyszAAyRxILPBelnMLAZDAmTsWj69cUHzyfuXszQzkcvrU6i01RtETWqtlWcBOHpTslBe0ARIwwxe0CAttVvYN8a/UQe6yxOomXDojbdSX3a92p5U4FfLkjWuG0cjw6xnPg5eBLGcv5SwJv7kJ116auIY9TT/cx4zTNYJbX1J22H0MUOLmz0/kEqRNM5lo8qtvH7gZk1xyna54TfZ5icnOXsdya5tHIuhbmB5clrlcAZqtlVV3toPF0Nvfj2dbmi6XgIuAUgEv3bL5uxRUnlzBkkmsDXjIXikBWLPJW0PhwMDCg3eHhoXU7PblJmU85hYumPTw5sZOzMzs9PbWqrHYuUcB4WRSKKmc+5B7Goc7mguTCdukS9EwO7by+5T5lo8FqbePJ2CFoVQlMTmYzbTLQWiVeuPZe3PwAlBI5jT7EGev6Vu6m1n2Unpid1XkMuJg1Qbh3gaAyyKe48Pya1BMMhFacNXHT7CtQXLevHz+Ir5vdB47eCxsrmKUvefEFW7CpQRsyHOyjG9ftLt3kKFf3dCXnddYnu6+1QUGO8Y1iu3HD83cB4OnMN0vQtQy0XrI+PIo7O9Zx5rL2cCADoj0q2ucf/Xr9vp2enKRuZO9C9ohuj7zmOHmdzhYLbTwQQE+PJTHzchF7JDTr8Gw0sje/+Ko9/fjQfvwf/3P7008/2MN34xjSJSsQv1e75AmI04cCoUAoEAqEAqFAKBAKvLMC8YNqrIxQIBQIBUKBUCAUCAVCgX1XIADwHs7QoFfZ3/6eb7Zv+vqvEgDudgc2my5sNlvaersSWMnQKnd9ZgicHYOKW73gStVENxzo8OB1dbunGF1CbQWVE8iRSzjHFOdYZrkT3QnrYLKtP6fzuY3mS7t564ZigoG56+VS7kygXytFTXPu1WphjUZlc0UGJ4dmY2tlQWxzU+ALsLkiepZzVKXgk8ZFPHWKT96NDaBaAN9KgT4gKPBUILfpYBnwpdhl4FwCwjIAiwInN26qXN2B3QTscGxmAN68AIDV6+sHsbpNBDcP71vOMdlyfQJ/t66XOn7XG4FqRQ0nt2Z2bGd4liFkhq913bZ2p23j0VjAW/HPRHEvlzabTtX9CnzUg85jQDvaEw2+2giSAj4131W9i/0GBAp2N5uCdQ4VcV27Y5XxsTkAuDvs9+2g1xe0Ozg8tOUaiLgSzFPM+Hpjx6dncgHTN3xwcKhzsjYYa1WV1k2RxO7G9X7bPF5FYBPVTKx0sop73zURyPTRNuRgps9WMdKNhhzok/kirV+HpIxP40rwVrPSwPXKHODW9Y0JPBTfLNjtc5k3U7Bm9LztSmtvNJ5p04GQveK+/UNdxNIoAWfB7cI29ALTXc16UTSyu9BzhDgQNNdyc/5Wo2EvveuFncP3IgDmOL4mPcIawJ3P7/d9pfUABAbCsgGD7zNuYDLdzUB6opo5Fw85ks1hMEkBeh9JazlHl3O93H9s8gDay7FsbLhAQ5zlHqHtMfFNweAMgFlDrD8c6ILSyeadn896QYtev6e+6NdffcWeemJgf/8nf8E+/dmHe/huHEO6ZAXi92qXPAFx+lAgFAgFQoFQIBQIBUKBd1YgflCNlREKhAKhQCgQCoQCoUAosO8KBADewxnqd0v7W9/5jfaBb/xa6wwOzKyluNQFcKvZsE2CKxkaAnz8w+Gi0GZy52WY54DQXYIZIjUaDktzPHN2q2a4nF2LctHmPmElKTs4Azq99voX7TOvvW7DwyuK5n3isdt2/dqRgBbu3YaiepdWlE05N+kgnQMZdcwEstVuagJtGxyXuAXlEmwrblrwDDctXaXAKByKgLcEr3CyCpI1m4LAfAC15Cz2HGi93h2657G1AoTqBXZIJwdlclvmaGHgo9yTqadX4BaonSCwNErw193FyXUMHAXMJWjtHcY4ST3iOXf6ci3uovW5yOfPncaAfa7n7PRUYwAQCmICIBdL79jFsQtMbBUCwhxb3b2LpU0XC+/wbZVWVbX+DjDk+Tk2HKDbUBR3U5B591Dct9mV4TBFbFfquqXHmShgjde26oV9eHxs48lEMccCwIDnBEerqiUADOQVFk2bE4DPOZY8dzQTF84KlrO73dnNF7oR/Z17f3GZTnBEM198NBsC3JofxFt5RDR6OYp1jfjwiOq11mWOT0cbnOo4jXMEdr/ftdfevCegmSFsBv+6v1Iy86axVsw296Cg8oXuaiadzQjn68nvT2120Pca9sJzzwp+A3CzE3yzdUc6I0eLVsW6rpMT2d+2B4OhreZzd4JvNjadTuS+zl3GRGZnhzROceYZJzQO/vMO7I06o7V2tVnDtCHA703v7NUGjLX3UTNG7vv83rN7f8lx5ZutgLAAOxsgFEngUJo1SL8za4dI6fF0Yq99/mV7+qmh/dhPfMw++9mIgN7Df44ue0jxe7XLnoE4fygQCoQCoUAoEAqEAqHAOyoQP6jGwggFQoFQIBQIBUKBUCAU2HcFAgDv4QzRAfzd3/p19je++f12cHTdFku6VucCOJowYmZTzDKf5hhoIl0zSARnenysuyMT8aHtVVd80XF6scdToCrFAOdI4wyvHAg7EAWqAYK/8Op8xdflAAAgAElEQVSr9vFP/am12j2bzhb27nc9b+/7svfIjQm4qluF3Xvznpy5h4dXbDKe2nq7toX6YVO37mZtq9QtCoDj+MA8OXuL1i7aeDyZWrfX1aUAoYCVANyydHjabBTW7fcEQXGlApBxJUO4ec1FHbxjFxPrOgFgeXiTmzfB4OQAlkOVSN4GPa44Ix0IZyhNrLBAX6vUNSmemgjc7VrwLDunOc65U9Jjc3MctMAfDlz6l5Mj1kE2AA5wuXLgqnjehbvAk5uVOQE8Vq2WdbrtBD5dx01ywHJhrA9FGhN/LE4NZPRu2hxXnMeUI4bp7r1147p6nDkGcJeBzOXGbQqGz8YTG00n6oi9d/eeHV27aifHJ0aHstzircLq0t3ZzJe6gQGoRFdXRBrT6bu2yWSiNQK479Qd6UmnNNcJAAZMCl4vV+5sFpglItrdw/Te+pogRtyvMzutmRd6aFfJEQ4E9uhivzfozWXNMgbvLW5aXZf28PhEblZioDP81dzzOdCT7u3GVteeI799AwVf9+huX3vurs5rKbuOGcdzTz9ly03u5U0bCNLaYwOA4CkOajYxyHXt6+ZgeGDT0ehtkevMMcfGiT1fzKUV2vF8bZrImxcU+b6RO/vq0TU7Oz32mGrFhs+NFaHxw9Ll9m5IW6B6fv/I7ws5Ht3fmnAiEx/tbutlcgGTBsDYTk/PBMv7/Z7cyXffeN1u3KjsH/7UL9pnPxsR0Hv4z9FlDyl+r3bZMxDnDwVCgVAgFAgFQoFQIBR4RwXiB9VYGKFAKBAKhAKhQCgQCoQC+65AAOA9nKG6btm3f+hr7Ds/8PV29fojNp0T9zvbxSCDO3HJZhgjQFSW7v5LQEo4E/qH6zS5fh2A4r31Xs8cS5ujojO8FJQU8AI4ORQC0AGMeDXuPsHPzdpOjh/YJz/5B7axlvUOb9kLL75ojz36iA0PDmzQ7yuq+M3XvyjnIBCp3+9r3PheiQhWrDHQDhCnMXvvao629g5Sd7WOxxPr0G9alXIT4nDk+WXVknuxKukB7sj1CLwaHgwEGAVv6UhOgDf3v8oNDZhb4gTNsE524eQZTfSOrmIc1o2mzRczORvzg1EDWqF8AM7ch7qVE9Uhm56TXpO7lQXLUixvhskeK+yR1bhGcUzrBmUOGu7CZO6AwXJ97l6Pc3cl8N3p1gJs3nucYsB5zWIt4OqAdKt1wvzh/K1q7zEGfu5c2Umzg4OhXb1yRT3AwHmuESjJA9055nQysdForAjo8WhkR0eHdno6ErD1eGefG4fuAGA2MODENuv2B+qGBfi7NjhbD+z69WuC90Qqb9YOFOkZHo3OFIeN2zj38ub+a3VSpw5sYsR3MdtpwwD3yHLloBnwCaSdzed+LWWl7tzJZIy5OsWn577glcCmQGqaeFaL5p1OX65L3cwep+zauqMdVzaAmnkVbL6w+cI7qrf2zFNP6h6VrqkjOz+PrzVbpaLG6eflXgHQOuhtygGcY8rdUeyxznL/AsuTo5n7RBsX1NvtMJuNBdwfQHfiovmObzBI9zfQnbhnxm4bW87T5oG8MSJ1XGuNp4h0RVErKtqjxJdsmNhu9d7E5DJ36Njr9my9WtiDe29ap7u2n/rZX7ZPf+qtPXw3jiFdsgLxe7VLnoA4fSgQCoQCoUAoEAqEAqHAOysQP6jGyggFQoFQIBQIBUKBUCAU2HcFAgDv4QwBgL/rb7zfvuMDX2+DwyNbrbc2mxEnDFAENLmjEJCawSWw8LwzFeDoDlvAj9ye1pQjdj4HynlENFCRCFqPc/Z+4AzQch9oBpDe/YsTM0dAe1wyz1utpuqhPbh6w3qdvtXtyoaHB94XLMfmwl577Ys2Hc/s+o3ru17c0Xhq88lM8c9yx+r61LYqpy0QdCOIaNbu9O2Ld98UKLxyeCCANwGKE2UMAE89wETcAoABZIdXDvR1gfHGVi7U7EyUmzL5XjMozE5odQOnUOjs3mxwjqbDb5yU9BF73LM7fvM8yE2bop7Va9tsCIZlF2YGwoK9CaTlLlXF6eI2XeGabVnVrl2P5EDOzl3WAA5PYG4e82ZJZ3Ilhyf9u5rxhscK80BL5lzu0YZ3QAsCogGgdU3E8oVO3Lqy/mBooPASqCg4zzULffrxE0zk60BJHLaM68rwQI5kIomBh4pLBoTS6Vt6pzPH6XR7vkYSiGQ8hweHdvXakQ16fUFngDFraDKb2t279+zevXv28OFDd7Mm7dVlnNYQf7aIXN4kpzEO6K0D57quBCdns7mAKv5nualTJzawVJHRXpi96/rFhSywL8jp88b6Yu0BZbV5IfUme2e1R5W7sxrttcLdfazxOaRVnPd6Y889SwQ0enrfsQeSs6HAIXWjVSgOm2955+9Sx8zzLCeuIpgdXLNOtD5WgPPzbm/fACLVrFE4fK6Kytp1x9a2tiazDaBXz7Qfhw0PzB/Hx9krIL/derw6Dm+t93M3O58vFivNP+CX/+l+AZajgdasWa/X07WyecC2p/ZPf/oX7ROf/OIevhvHkC5Zgfi92iVPQJw+FAgFQoFQIBQIBUKBUOCdFYgfVGNlhAKhQCgQCoQCoUAoEArsuwIBgPdwhtrtln3vd3yDfccHvsHW1rJtg+hcopfXgjpAIR4X3ZqCv0ThtrwLF5Bz3uELwGnalStDG49nHqkrN2dT/b+4DB18AbgcffJ/wBrOyMV8Jiegem+tYYuld696nHFh3W7P2r2edftt736dLez2nUc9fjl1rp6djezhg2N38XZrxTWfjac2ncwUXQyIVqw0rtYUW+19rIDJlR1dvWb37t8XUDwYDuzgykBx0nQjc552p6MoaKCk3MNly6oWTuGWu6KLhpXoRnyvHKEOancxtmkdnPcje2x0fhBnnEG1+mOTXupNdaqmh8BeiojOfa65U1VxzgBzoGMCijpf4fHP0h8H5mKp8QMZMxzW8+hNNu/CBf4RQayYbqAurlpBfVMnL6/3nuKmIGfTE8FTPe45vCbCuKzbDmUhjDh/FancEkBut2vrtjsCdjnKGgA9GY90MLSYTmcOApNTGhcsY8gOWNYa2uHOpheY4wpYApGZq1ahblrOf/PWo3bn9m3r9LvSBPTMuj95+NBef+01u/vWvV3XsIDmn3vwtYre5Hbt7nL0TqCVZ3ss9EaucgbM3BD9DKQnxjlHdAvoc89tPUY6r5Pck52jlnO6usd++z10Hu/s8+3OZ/nN0yIhtr228Xik8z33zDPWajXU8ct9znNxc9fdviKf5WBnM4S6mh2iZvd+PmeWgfHi1gf863tkV6e+bTmW04PaX8VmN1u+GUDncHiNXoK1qS96vXGAu16l9wfFbvs4z/vBvd8awC7XMPcBkJ446sVCHw3fiaJ10ul15HB/eP++VcXS/o+f/5f2B//+c3v4bhxDumQF4vdqlzwBcfpQIBQIBUKBUCAUCAVCgXdWIH5QjZURCoQCoUAoEAqEAqFAKLDvCgQA3sMZateFfecHv9o++C1fZ6tNy+p2VzBwPBkLIdGLK2elHJwe58vXWgWdnQ6csjs1Rw5v5QCuBWcghVsZ8uitdUh4DkLTkkguVuAYsBHgNBgOBXhHo5FglruMRZDt4OiqDQYdG5+dKFb36pUjO7pyJNozGY9tNp/acrWw+WxpYGQ5OBsNmy+W1i5rjff09FQRvJ1OV1Aud4vCmQqidpPjFGDcqty1moEcsA6gJTeoQGRhdcvdvziEWyVAL0HWiz3Haf4zTOR4uDizqzS7e7NLmK/jblykeGM+z5AvjyV/rmhtIq3XS49jpotY0cHej6qP7MqUkdIBHa8vtt5tayWAlPF77DI6CWzmnmYjwnphS4DrciWXJlAegIhzlBMuZrisAfdEYzfkWgX4A3tZOyXgUTwciOmdyGwK4FzD4VBAkAhn5o/v4+blBe4hBUCTmu2x2Xn87hbWZ/481muzkEvYYelaHbvtDk5ck+t5MBxIo8dvP2qDwwNdD05VNje89eab9toXXrWTszObqi+aiGsHkvlBRLc2RRAHXldWFoXWWdZaa1+ueHdE80rB+e1WGwXORiN9n5hyXLaM0WOafcPAxX7kfJ15Ttwhv9a62W2kaDQ0d3kjgJzgioF2uMpzmYfnnn3GqgTsdT/huq7b1ukPbLWY+1ey7T/tSsBxzYaAHOXOsUgEWKzQxgEsm0WIDefDI9YdvnKIomxak3smx6OzZlotbSLg/tUmkeTOXq0W7oDmOABtWZFTjPQFwI2Tm15m+r3ZECAAjCN4tRYYzvcfGx76g57V7dpe/fRnrNct7V/8ym/Yb/7eJ32XQjxCgXMF4vdqsRpCgVAgFAgFQoFQIBQIBfZSgfhBdS+nJQYVCoQCoUAoEAqEAqFAKHBBgfh1+x4uh7ps2oe+6cvtQx/4OrOibb3OQHDpbDqxtuKMvdsXSCOXaNFM/b8JFCVQmGOOHU4BRekrTRBx5dALCIzbU52xW4dzPPKfimZOMCiDZeAYbkDFDS8WNlmu7fDakd1786598bXXbblY2Pve+x67dfuG3Kxb0SJ3ew4GA7t1/Zr92Wc+JxcyvaKKXFY3bHZQ+hi5RvluCwfa8O2y8Ovlg4euLTmF5epM10e3qUCxwDhA14/BOXjk6NoMyvM1C6gnx2W+3osuYY4L6AJkZrDHa3MEtEM+h/M4WHHfAhi5dh5y7RLfjQsYeCYIuLUNzljFcfu1N1KscIOe3Sbxybib3QkKkAd+u1O3KYf2bD6z1Xwp52dVtgXz5uvlbiwe+UwGtAkAAw+5DhMkbroDNzl4GWen3bG2HKn+fKCzG1gdsq8Xc71efciKqCbyOLvCz52vRHgD75ezufp3G4W7tXGqQmIBzYBW3Nv9Xk+dtM8+9bQNe32tLSKIgbijszN766376gEm3pjxEqjsXNSjleuytPVqY8vtxvr9boKmKbKcTQeLpeBoc8v4tHrUUatxsRlhjnal0Xt8Npqm9cg40z3B/MmJ6870dKNID0FTwL3m0+8j7k0+NO/JLb3rxkXP1D384ovPE/gs/d253xDAR4u8IQF3bXaac/zVBrjqQ8jQmfuSe03x8Es2baxcJ0Ha3HFtcsYTi82mgDw+IDtrBjf3gtekDmmPePfr4XiC+c2tHOXubMYl7VpqY8ScjuKFnN6C9MkZzT0q5/fGN50MrxzYnTu37Q9/+/+xorW1X/vN37Zf/fU/ylLv4btyDOmSFIjfq12S8HHaUCAUCAVCgVAgFAgFQoG/WIH4QTVWSCgQCoQCoUAoEAqEAqHAvisQAHgPZ6gsm/btf/0r7bs+9A1WdQ6sUZQ2Hk9tPJ1Zp018sv+nBiAIcAPQqepy5xLF1ZjjdYVmLvTIZrArd2qKZM1OVYAcYC7HR2dpMgTe4v4sWrbA0brxXtDlemlz3KpVxz75iT+2P/7EH9tTT96xv/6N77fhsCf3nzpFnRHZcr5Ufy9dxNldexHCXoy1vjhW4BHAs1UBsR1mAWsFv1J8sSKS1b8K2GpZp6qtaJYJzDkA3kFsuSM9JltgWLG3fkydC2CaInvzODPkhdQtU0yuzJCp65V54IET04F3y+bLuWBZHjNfd5hGnDfRut7VnGGyIC/ua6KsW8BGh8mMRz2+gMol3cceDcxEzIF287m7Vtdra5WVOm5xibYE13Ft4hIvBJ51jlYpJyfgFo7IvKtDeL3RmuJ7ApEtYsA5ive9rs1BJOMA9HOtLCOgIx3CrcqjyF1Xs/l8qrFmKMraJeq4aBQCyzxwqqrzGGhflfb440/YoDewTm+gNuaHD+7bycMHdnJyYg9PjtXh6y5aX0O7dZLcthyTjQaaTzqAE0CWozxBaofWTV0TLnQH92uryloR5adnY7nls8a5M7k/GEjnyWTirljc9O+wcYLXAVS5pry+cWcTjQ3QvrimXnj+WRsOD2w6Gztw1zz7Gsxu9AyXtRkhrZ3VdgWO92MVTY2JeWMutWkDp3kCuT5nWmhWKIJ7o65kNkcwvna7rfPdf/DQ3dzc2wBlHNUprnyzTeNOQDvfD9utR3oDiJkbrnMHuukjXszTexBpA2zkKOzGrav27PPP2G//698yVuCv/sa/sV/85d8NALyH/x5d8pDi92qXPAFx+lAgFAgFQoFQIBQIBUKBd1YgflCNlREKhAKhQCgQCoQCoUAosO8KBADewxmqqqZ95we/xv7mt3/Ayore1I2cdaPx1Oq6EpTLoLQuK4fAbRx8Do4AYzz4e4ZPgmQJHL8dAjsAFfoEPNKXCvRJrsfcX6rI3BRdTP+toDARzDhWi9IIdv7TT33aTh88tJfe9ZwdDnrJFeuRtxk+LddbazUbVuI63mzkuHQoeu6SzI5jQVHDJerRvnXd3nXi+vV57PNFp24GukDLulXtoKlg39p14e8CvumcQDMApeAxmqVeX2CmYNwFyKjX4/LceMytRzoTl+suUuYCcJYdm/yZo4E5PpCNcwDp3+YWTkBSoI9zyg3c0LEEf4vC6qrW+BdEMQPncL+uV7ZaLBxKEtW92VinLB3sFURQn8dKC1Q3iNL2aGjvCG4oKprnK7KXuG2gb8ud1owlQ0jWE9ezXMwFf3GG4nAGaGrd4a5tFYKezDqaEOPM2BQvnJzR3V5fx8XxLJ3S0mTdPnL7Uet02tbtdO3o2nW5xHE4v/XGG3Z8cmIPTh56jDlmZmB30hv4WFQOqtFlOBhIX8aDduPxWHHEjNmjjTcC4jyA+ZMx0clLOWKvXr1ib7xxN91DvsY4oTvNvUg53x+C3YLYDoulITHtzAG6EsWd7pXJZOabA9La1Z9FYS++8KzVVVsObdzI2iyQ4qMvAmTG4NA5AfUG2vkcKsoaV7jcyDPp6m5g77pW/zRzTr9wgr7MCQ57Xs9YcTETE57Pkdc141R0ddPfF9jQ4PdBio/fgOl9PoDQOKn1XiK9V3IU855BN3OrydpfWf9gYI/cvmWvfu4VOzt5aL//hx+3j/2L35AbPh6hwAUF4vdqsRxCgVAgFAgFQoFQIBQIBfZSgfhBdS+nJQYVCoQCoUAoEAqEAqFAKHBBgfht+x4uh6os7Fs/8LX2n37vtwmmjSY4LVc2nc8dMpYO04As7apSVG8JrFRPrrv3ctRxdunlr1/saT138HnssYMeIpXPo4OdA2+tABSlPtTJbLpTbQ1fajQFqd+4+6a1y5bdvHrVu18FlgBgzp4FqoCE/K/pkLFIoNNdpNlR6a5Oh6FAUFyrXDfw27twGe9F+JshtsPg5L5MoCvDRgBjhsUCvkQQC0T6tecHn3/ulc/ZzVu37PDwUNeegR+67oBzgl75WoGPQFAiiv1akks3Ab+LPbKudepUxS3M9eS5o0s2fQ5o9ghrB7H5HIrhxj0sCL1V9DOgDbDZBNI1mtZpt206m8kNTKcyKFgdrXNAZ0uuT0E6wHBaMwKFG7QxOzw8sBvXb2gs89VS4BVH6Ww2taVg4cJmc4Amk2tyIaNNhfO6BDJ7rDLQMzucvVu4qfUKgNUcMF8p8ph5ruvaer2u3bx5S9D7wf0Hdu/NN+1sfGbHJ8c7aInGHGO93njUdopEZ40N+n0H0tKUKG7v+s1OZK0hwC4gGZANpFx41227XWsOs3OenmI+JqOxf10uXV7r5Jq5yQCWXwJkoApULcqW5mQ2ndvp6VjnqSs2JjR3EdHPP/+MNZtEYdPr6y5v9FC8e74vBXI9Ppzr2PURNxzwo7M2aeDEJvpZzl//HtsocLZrrBy72fJead1L2gkgWM/14hrPznTeB+h93m4avjECXi42nSLZ1U7sD8U7b83Ozs7S+gcIOwDWRgedl00Y3jHdblfSgT7x5XJmn/yTz9g/+en/y5bL+CdpD/9Juswhxe/VLlP9OHcoEAqEAqFAKBAKhAKhwH9UgfhBNRZHKBAKhAKhQCgQCoQCocC+KxC/bd/DGSpbDXv/V73H/vZ3f6vdvHnDJjN6Nb1TE5jSKoFFOHW3AmVEuQJUADrZwXoR9HKJGWDmyxVgvdBd6wzPnY2AUkCfP9wdzDmAdcT34qZ0EIqrECrksbOCsET/6mVAI3MoldzF/uUU05ydpYBO0WGxrZ37MI93s1nuHIsOWt2x6DHG5/DWv5a+XjgkLui0bboTM8daZ0c0YDU7UgU9Vap8HsWMq7bT7+s4uGgzcOP1XDsgbzyZ2ulobFePDm3Q68qBCXzLbuDsananc+WxyputdwgnxyYXzvh2AFiQlo7fZIttbK3X7ggiCgjm8+O8pV+ZKOiGO1AXq6WeB+RDP9ziPAfQOxgMdU6it2fTqZVVy6q6LUjnHcVNWy9XmmdAZLvTs8fvPKZ5qTodGx4cuN502W62An133/iinR6f2nqzEggGDDM/nW7HNws0GzoX18LayesJ1ykx3Yod1tw4sO71elp7nAOoev3aDa1poC+gcDwZ22zimw9wZ3dqB9hoO5lO5L5F39lybv1uz3ue05oRFE3O9osOeIgm99U6ubZxCMtpy2JMoJX5VNy41rLP/25DBY7rTtvh+2qlKOvz4ztc5bWz2cKOT0+1vjt1LbDNfcL99PTTTyY3srvwFR99YbODNhPQ2Qt49ZLrHcjGLMy8ZsjOcwHa7vb2dwFeJ3bcMCub7tDOMd+4wJuNlqAt5x2NzxTlzCYBh+ro0bBWUVqj8HWie5B7LUXIZyDMtY3Oxu5A1j3jruBZigmXW55uZDZdcG9WLbnXW0XDPv6JT9qP/9Qv2Hye18kevjHHkC5Dgfi92mWoHucMBUKBUCAUCAVCgVAgFPhLFYgfVP9SieIJoUAoEAqEAqFAKBAKhAKXrEAA4EuegHc6fdkye99Lz9j3f9e32osvPW+jycwmk4Xcm3J4Fk0bT2ZyKg4GPbP11qoaR5930CpmODlr6fwU2/xz8MszmR045ShlqJcAEkBs7X2fPHLnK7BIzkJF6K6saJTWaLUE3wBCgsS5Y5UuXSCtHJ/83WOrVQRMc2ly5wp86iQ+HgCRgHKKLjZzx2COdubacqQ0x9S1phjoc5epQ0WcpQA576R1N6KeS58t15GhZALQij9OPbvu4nSnNY/sSN79aVt74959e/DgxJ56/FHrdTuCdA6+1n496Vp4PfCW4+GaFWBP86FrYIwFjs/Klsu5ADCg1qG2vxZAyp9cE+OmS3aDQxMInOZpqq5VIoTRb2uddqXXdXs9QVKPo97Y2Wjk89Uqd9HXQD36f4HROHlX27VVbCiQ87i0fq+v1+DOrds1S07OYSLDcZ+OR2M7PTnRc4G7ipEuazmFVzh01x5RrPWZIqeJqGb+Ss1hS9enzlpcwUWhGGjmfjLz6OT5bCbwLje0NLFdPDXXBYDlecRjs0aIDudP1oWAe1qTck4LYvpmAl5H9DDn1doHJOc+6OTq1sYG+p4VbeybHHIUs/f9epw0Y1NcclrSwHLuFxzIOV5ZAJabPD3/iSce34HjvBGAtaA5Ad7qnk+bHRR7Xth8OnUHeAMAvHBnbVpz2eV88RcSctgDztGbjujSXcjcD6PJVOCcc0+nY5vPZ+rqXq08Qjo7ktnroftn2zRyoFlnTbqc04YD4Ll3AM8VZc17lWLC2aySYrLl9ibSXEkG9EA3zTYr+w8f/6T9b//oZwMA7+G/R5c8pPi92iVPQJw+FAgFQoFQIBQIBUKBUOCdFYgfVGNlhAKhQCgQCoQCoUAoEArsuwIBgPdwhjp1y77lq99r3/2hb7Ennn3axvO5jUZA4KmtE4gajSbW7/dsOBzaho7VygEaIKdoAQsBrw1rJKApV2ByNDqYNDlE54vzXtwshfpt5TD2jttdh29yCAPp9D23EDtYBIoBrFJPKeBI/bkpLjbVDwtMAwCLpkcBO7x0N3IGvfztPALaATXQlKcC/hzGOdjDDQ10Oz+Px9PqewkAc045m+n9TXG1At3J2bnrAt6N1SNvs8uT1+RIZ0YqgLxZSzuO2e92/fwJLPO97DTWayXhVnBUIF4aOUgH5jUahdWdnoDkfDq2xQJHJwAYoOjj2HXxJge1Ir4Vk+2ucI61WK6kIT2vDpbp9i2sJHIY6Ebsb1XZdDIV5MU97C5Z2C/zyRgLOT8B9Lye6xBMb5U2X8zU3Qysxf3MnAAbPW6c5210LiCxxoxTfeFuciDgmjUhMAv4S/BePc84TP1znx93DwPMNU9LtJ577zGu2aoSiMzQkueiozt2HbgCi3l+dqsCiOVKL5q2ApKja3aer3G9O7zHDYymvu2B5d0QbOc6fR3htuY5fg9JmwRn+X5+aBz0BifonWEx32f8AsVsQNhs7f9l782fJLvu686T28u1KmvtruoNaHQDIACCIEhCIkWKonaLtGkOSS1ByWN5CUXM/GTPXzDjmDVmftOMZMuW7ZlwjGdGsmVZi7UFKUoURUkkJS4gAILoRu9de1Wub8t8E+d8783KBqFxzMwPnRRvMordlZX53n3n3lddqM895zzy6CNz12992byXuS78OThvPHolqsvJm4zowk8F1bmpwEdF+y5rs/z6fm+6f21siqWuVNW9Tc04d8PhSFpz3uNkjJzwN3N9x1zv5bLGzNtbGlCbMlAt2ZxZaoB9vyDo5uYFwu5EQD6370vFVA5u6spNGeqp5voq07Gc46WXX8HP//Nfxjj2yQML+I05DOlhKBB+r/YwVA/nDAoEBYICQYGgQFAgKBAU+I8qEH5Q/Y9KFF4QFAgKBAWCAkGBoEBQICjwkBUIAPghT8CbnX51uYWP//D78IF3vwsrZ7eQl8s4OjoRdFOMLWOEJxPFxy4tLQl0FiUXEUygRngmV6VwoIAdQRjfI/CneFiDTIVchHTETgV6CJLMATxxMdAWjazoZucG9BGz1i1qgHAW8OteZ9D49IPOXw+pCG0Vu+xWn8HVU1jlNTGX7MS6Sh3M8sDJ9x0LbHoA7CKmLc25kLNUOrge1ZlLElBM7XA8RKvRtM5aB6u909gDXH++GVgTm2RscCz0WqgAACAASURBVG7E2jukXQ/u7HXuIgQKXTS1h8ceevt4bb2EsdV0mAqus9OX3boGF9UXS2etYKk5T/Wh+YBgMeg+nhSC8o6fChTyujjPelQrqNcbOmYapxgNBjof9aWjmzCRc2Pu59oMHOcZnecGzAkNo6gm4JckqTl8CUQFS01ryULQTwDMaGXCVVjXMKGroso1JwTtBlpts4LrmuWakmu8rDF5t7TfJaD5LpvLWT2+cqKedlQzznhCOM+YcsWTK1dZ4JOvV+S1YCYhsjmHadqVU1fOd3Op+/+gzzP22GYWU66IZa5L7/I1oO03HfC4cjxnFhMtl6578LwcN93Ygs8AsjTFo5cfFRTlPFFn9l7Tpetd8zyXNg9wCum+5vGTse4+xm5z/Nzo4efQNgacfmuXwg5O26aJGhpRXfdsr9/zpnx9b6CjnMCb32NsW4a5rPkewlrdF3ReV6r6IBCmPt4pz78T+jL2mV3hSZzZPNK1nqWaq3a9jmrFerondIbnGb7x2nX843/+S+iPbZNGeAQFnALh92phKQQFggJBgaBAUCAoEBQICiykAuEH1YWcljCooEBQICgQFAgKBAWCAkGBOQUCAF6w5cD/iNjaWMZPfOgD+I63PY3myjrqnQ4ODk/QG47Mtco+WMb3FlMBYLoy6SitRbW5SGTfZ8uY1wqqEcHRBPFoKKjmHbZV554kVFK8q6BY4cCbgeAZsHRg1UMtD0nVVyto532TTNi1eF3/4Ris1FY0r+JqT6OVzSlpzl0xJuc8neSZrovgkrBMrlQHW31cruCbi/IlLPVOUurTZNcqjyVwegrjev0Bdvb2sNpdxtrammAWHZAG2xygZCS0cziaO9SgHmHjhC5RN/4H3L7eZc2rkVvSYDSPz/d7wOz/9MvPjNDOVYqS63R1ncblsiJ7fRS3nKX5xCC03Jd0dzsEz2MoorjQfMgZy/MT4lXZ40oIXNf8sld36iApj0MYx3GZrnQLGwTW13i+aabj8Tk5Yxn3O2bstEFujp4uY3YJ89yNZuMU4DICmM5oolVC+fn7zm8EcIRX641ub/UD83JsbVqUt601Ok15DQaAzRnOXl1+XR20HC8dw4ShzglvznM7s3frEoDzdb4fmF/TcApz+3ItMj5aEdO693hv2D3hoe9s/ksltBqR+oAZ0e6jkQ1uWxewnNX+ZigKgeJHHnkEjXpN2hWFRVfz/ubaoyOZa0/wmjHTguITFBN2cJcwGBDg2lgI2H2XMS/BIqRdhDvvc3d/cf646WE8tk0QvCZ1JLPbmnM367w2neQcZ/+zIrXNqk+IPbvP8my2NrkpIB4niJMEo/EYyTixKOjCnO88VrvRQJWbGuTeB44Pj3Dnzm383D/7ZfTGlkgQHkEBp0D4vVpYCkGBoEBQICgQFAgKBAWCAgupQPhBdSGnJQwqKBAUCAoEBYICQYGgQFBgToEAgBdsORCxXD6/jp/88PfhuScfR9FsYe3sNnYPjkBoSRBF+ERARKDWpINV7kDG79acO4+wxsXpOhBbIcgrlZElscAdH3LtOeD3ILB1kceEXg5AGTA2NyYfD7hRBS/NZUhQ6DtDDST6SGYf60xIaLG//lje0eoBsOCch8m8VoLtckUOQnMDG4R6Y+wzYaZ3FvJr2WQicKpOXAIo54zU1/IcjNEmI2t32uovJlTka6mt3J4Em3NQ20c7c+zyR84dbx7o6nX8H2OKxTLpfK1gCoN5DskJEPORJrl6bjn37XZT10UHsICm4F9Fkb3+4eOo5Rae0FlrMczmmLX4YjqCJZOcsc5JbJnSaMgFTOCdWTeti4MuBMgLAWL1NFNrByvpgPUdys1mUx3RjJJ2hFvXyjWn8TCSulSg2WyZ21zQly51u17NB9exXMzWpyuHOT8vMcLZtK8RePJ5nsTNBf/K6+RaKHID+pWohkajiXarhYTPT50zVjCzEDgVdFb/82lss7l5J4LFGR3Qc2tb1yAIzF5qrnu61N36d5Dfr++Z2bZcQneppQhk9nbbDgG7NnMJ2+YGv27seIUAMDuko0Zdblq5rGuRrk3x2tzgwLmQbrymiSByyqjlNJaOXj/qwuPa2CruttTNoohvRq9bvzBw0utZNLeLE+cGCMlcglzOcmTT1S23Lt3dLmq9Yg5gm01zhldKFgU9Go4ElsdxjPHYHMX8ulqVnfu7xQ0EpbI6zGtRBbdv30LvcB8/+09/Gb1RAMAL9k/Swx5O+L3aw56BcP6gQFAgKBAUCAoEBYICQYE3VSD8oBoWRlAgKBAUCAoEBYICQYGgwKIrEADwgs0QU5ufvnIeP/Xh78MTj1xEVq1hbfsCjvsj9Hp9wRQ+2A9KMMXoWEbyEpoqJtYB3VmfKkGQg3O1ehNFnmE0Ggp8menU3IP2YbDKRyYT0nkATODno3jNpWudtyRG6o918b+ErsYZ56KZdUzGTBucVP8pSZODqM5K62KAzWVo4zCXMGOJPVg2KFWejUVxx+7cjM7lGwjavMOzTN+jg7ke2vL4BI8epBqkPo389dr5651pqpjduUhfB968W9mImIFC+i3hHJP8XJ2u5RKSlIByKoBG3fqDEW7f3RUwe+YtT6IZGegm5COI9v9RaZ2wNk8+3lcA08V1E+Sac9bouLmdTQ8PPit8r5yXkYApx8N5HQ0HyNRzO5WbfGmpYx3EZfblGqg1h7B159JByrVH57Hvv9XcytFK+GjAnY5bwlXBSLnLDWT6rmQDrsUsbJnnyieZrpv9xD7q2Y9B4L2Yap0ryplrTw5xulGr6HaWMIhH2iwwHAx0DDm6GTnuXq9YaAciqY53uMufqshxAt/CYpD1dQPYipF2myasx9lAdKVScl3EBqvrURVxnCgG2juD7XXckGHj9+fUvVUAV65cxfrqCooy47wTVCo1rQ8+uEZq9brOl8YxCvUtmwYE8LYpg88xbjo/dZmrp9ecx4q6dvc67wceO45HGI1jA+C+l3rCzmRCXp7Xun9to4d1J/MaqjXrltY9ypjouU0QhNeD0Uhd5ck4RpykWiO6z3VvWldzjZsKuNGiVkGWJjg42EUyGuDnfvHf4mQYAPCC/ZP0sIcTfq/2sGcgnD8oEBQICgQFggJBgaBAUOBNFQg/qIaFERQICgQFggJBgaBAUCAosOgKBAC8YDNEAPyOpy/jJ//G9+HC2Q0U1Toa3XUUlSoOj48VR2udmgYCI3aHRoxSJXA1aOR7OgVu1PlZFcypNVooTXOkyRhkb4R8HiaextmaIL6TVx2pzgVMFyhhEeNjGfNLECSYxWhXOQUrznX6YP/vaUSuHZcQygNYnt+lFBvgJCic64XlWASwHIAjXPRw1yKYjXMyNleQjUZDgi8H2+g0rNDmK5hmMJLX8Mau3vkYZ/93xSrTfOoclXRlekfoKTy289rnpoVeT5Dm+mbVl8p4XxQYs7OVAJhubEYFj1OUaw2cv3AJ22c3MUkT7Ny/h5PjA4uQLgq5mL3LU05Ozo+P7FZ/80ROXgJAPy7vbiU4JiDV+6dA1GxIgyiKNCZ288ajEcbDoaAnYfra6hp6vZ6ct+r3dZ3RigmvWgcwI5eto9g6gwlW6SQmQCSctH5iA6mCvM5JKpfwlNHiFs2suGPnVpd7V9dL8G0Akw9uKiBIJuzk+Xj+Sq0mnXPGgpcrgu3LrQ7u7+6gu7IiWOodu5wfusgJKBkj7juDuX61rnQaWXPtmBqfxVXz+tMs15zZfWGQ2MP4arXs1pxze/P9dA+DHdvW66tl5PKkvYuen3PO4jTDc889h067ZRHTvMaydXbbfVxCvd1CSlftaGhg3MUx7967i/7gGJ1OG1HURFRr6Jh+fDPwrihoi7TmuqEeJyfHGqfcv9qIoatDqWzfS8ztzfOfAmBeD9fNzGnu9LJ7ja5rRkrHGA3H+jtd7NSL64wR7tzYkLskATqMOfecpyTpY9Q7xj/5X/99AMAL9u/RAgwn/F5tASYhDCEoEBQICgQFggJBgaBAUOCbFQg/qIZVERQICgQFggJBgaBAUCAosOgKBAC8YDNE5vK2Jy7hpz76g3jk3BYmpSrWz5xHKYpw685tQUMDovK6olopOSjDiFaDkd4lyjjgamSRrwRvJUJIwklivwk/CPhy58w9jVTmomgovnciqMfXENrNAzXQ4ej7SAmaqxY5ewqSXeysc/FKZmNsOjdDlOl+JLRkbyghdbvdsvc7p+ss69k5Na2b19y6dLMKWZGuyQVsbkXFK1vOrrlQOTYP0xgNnCZoNhvmnHUwzy8BD/cMbFbMIZsbLOaxCfMEchkH7OAwoa6HgYTa1g/LMcl7jKJMxyQBPK87R5zG5oDlPFZruHz1aaysrQuCEprFozFOTo6wt3PHnMJVOjZreq9cvS4CWS5jAlTG/ArUEgDbubNsgiQmjGWPLt3hti7q9UgwmOfntdQZC85rzDI5ZgfDoY6x1G5jPIoVHyyg6Byi+ZRdwrbRgACYWhDieQDMuF911WoaDDgmsUUh83wGOC3emRsBbJ3VdQ0cK3tiCevpaueD605ucQdL+WauE567zN5r19+ruPMSEI9ixRqfO3+OpHbm6PURzEmSzNa6luOc233+c3ZH++vmWk2zTI5exUC7GHRznZ9udKDuigx3rl3+SX0YS00QSniujQl0vtZreo4O3jhO8dRTT2J5edmc0HqN6cHXR/UmavUIg5MTJOOx4C9ds8NhD4PBsUV+lxgHnWNz46yc+H6zhHdnWww4wTvXsq2j0WiELLW/GzA+7VLmnBKWnx6njIqDv9o0QBgu96/vnSakz6zzd5TKAUxHu3dba2MGNyoQrDtXdZ7muifo+E7HPZwcHuJ/+99/C8cjbhgIj6DATIHwe7WwGIICQYGgQFAgKBAUCAoEBRZSgfCD6kJOSxhUUCAoEBQICgQFggJBgaDAnAIBAC/YcuB/RLzlynl84iPfiycefQQoR2h0uti+cAGvXrsmcOMjXclhatWyOltnMcjzAFjRw77/tIJC7sspIkIiAURzJtIJTODDh+8CJmgj0CKoNLcsYZFzSOa5zklI5h/8nBBp5j5U5G9Zx1D0rwNMpH4+Atfcv6fQ1sNEDwz9+XzMLM9FAGWQ2GKe2a87cwfL6WuuZw+Y+cwMKBOeugETNvo4Z+8w9uOiLnQ5T4vJDACTzXknb5wkaPB6nfPRInR99a6NR92tAKJGG5V6HZM8Rp6lyCY5GvUmzp27hDPnzqPZauta+v0+9vf2wGNH5RIO9naQJGMBO3W5mo1U4HvmUHYQ2Lua6Q4XAE5y6zNWLHgV9UZDEJbglECT19FqNR2sLatLN80z9Pp9xPEYjVqERN2z1K6s56ihYo+d05yQVp3TdOiqRzidbTwQGHUdtBy/h/rUxENB36/ro4C1fgijp+Zqp6Yck+a7sHMIPHJMfgyVqjlmFSttzcqMi1bctNsEwHGaO/p0A4NfswTLui7nzmWvrhzABMuC7aLVgr8EuHw9vzZz6Wp983wVclvnoHYrrATpI/DNmGVFo9ua5TykeYo8JYgd48KF8zh79qydT1DaIpY5Lu+qz+IYk0mKfv/YRbUDcTJEVYCcgeNVOYCTLFMnuJy7vv9b7vga4oR9wQWyPFFPsW0SOP21hZzF3Czg9LfOa677imK5va6cD3+f+25tunsNACfqAGb8s98YkU5yZIqatth3bjzhg53YWRqjf3KIo6MT/Ntf/RROhgEAL9g/SQ97OOH3ag97BsL5gwJBgaBAUCAoEBQICgQF3lSB8INqWBhBgaBAUCAoEBQICgQFggKLrkAAwAs2QwQuj1/exsf/+vtx9dIllMoRonoLTz37DO7t7ODevfsuAloWYLknK4LADetjJVD1gKZsEbuKTCYQIiwixHOpt4b0aJZk5O0Ueeb7hR1ELZeQZbmDV4Rg5tycske1Yi5k7zJlLC/jcgmECBjlQlYes3X++l5hRRTLTWkRsDPHr4Chg3F0egpsKZzWYqNnvcOnkNqSe+0aFIzsonxrBGiFOUpLhKbuvYJWThv2rRKGycHLzlzXzepdzgKPLnpaEcguiprHJeyis1MXPxcLzL97WC2YXCqh2eqiIFibZBjGI2xtn8Mjl6+qg1eubDojGQU9GuG419MhW1GEb7z0NYzHA3PKKp+X0cBlVB0cfGMfMz/3kJRaKerYjZmuX164xuZMm+12WxCYsNFcodbxOx6P5Z6lQ1NayKltAHS+05YQk3NuMcyZ3NRCn5xfgk5a2QncGfHMGGTXFev1oqtWIFAu5QoiRkrPupi58YBuURsz54waCR4LEhsrZedzPeI4GGddE6zOeS2MRq9H1qdLdzFKik6fS3rWypf7VX3N5rzVgnNzmGUErhNUa5GukQBTEJgxyW69TfmWyVRj55rn5gyLYS8EfyvcfMH5kvPW+o4JgQmDOVfVKiPFgUYjwvkLF3VcOps9iPbdvJyf8aiP8Xgod7R3Hk+mmY6t2GYQ8kY4GfQQj1Osrq279WUd2BwHN3pw7aYpNyPY9dgmDPseYvNr3zP4d+8O9g5yxanrvuRcu/ub0H2Sy9E8HI+QjlN1IDM2mw5yzmMseG/fr9TFLO1zwfU0HgtqH+wd49/95u+jNwgAeMH+SXrYwwm/V3vYMxDOHxQICgQFggJBgaBAUCAo8KYKhB9Uw8IICgQFggJBgaBAUCAoEBRYdAUCAF6wGeJ/RFx9dAs/+qHvxqVz2yhXG2h3lnH16WcwHo9w/fr1WRSzRQDXUKnS6elAmHPuzjtxfWyy+mMJNdnJ6pyyJFDqJZVL0lyOdGF6JyDPQQeodzAyapgEji5BOv5anbZeS6BIaEoncZImcz2pdCIaBPbwjzDPOmpzQa+o0RA843Pd5WVk2Vgdw41GS8e097myX2K0El2UVetenXMwMnrYoqArgtSM8iUg8+5jgUAXj9zutJyD2ANWixzOcwIoRjc7J6dzDWfxGFHTIqqrBLGKiLbOY4s2Jlw1WMrz6TmU0FxaBbtte0eH2Nzexgvf+Z5Z5C6PQXBGHfvDoYOwObIkQTzo49brr6lH1rpvLVKacNDryD8Nzhn4pPbUSR2uztEt0F6l9hZVzWsjrOXzdDHTLUqAyohfPRjbnNDFOda1KLJbzu98NhcW9VxBQ1HaU0V4E/gK7uUTOVHJPRt1Oo9PHd+KAaaLlhsOprn0ko6CjVPn3DagqA5eN7ce/hK28hi+n9r6rRltXbdo7gnXFF3pJVQji5xuNpo6tneNE4DKyawe5QnoTuVx6lVuYDiF3oLi/BrX7dQ043vV38wx87rUc1wWAOa54nEs2D2LXuZa1NxM1N3rNzHkrqfXervNJby1tWWdzA74a7yVMpJ4hJOTA10n54nPE+5neSxgXS1VMKUO05KAa5zluHnzFprNNi5cvCTIrGO6bmPey7yHC77eAXZ2W7Mg2rvW/fgN2pvr3kNhRY4rdto2XRDmCgAzRnxkAJhrmsCcbvc853Etbl16uY0ecraDEeFj9HtHOD46wb//jT/AQW+8YN+Rw3AesgLh92oPeQLC6YMCQYGgQFAgKBAUCAoEBd5cgfCDalgZQYGgQFAgKBAUCAoEBYICi65AAMALNkOEIk9c3sKP/sh34fzWWVTqS2g023j06pPodNr4+te/gZN+z4CqanYN+BHS8IPRxRYJ7Ny8jF+mS7hisJIARm5HB6QE3hz58wCMwEbuXkJHOiAzQsl4BupKrv+T4Iqwhy7J9nJH5/DduvyPIQEkjlEnNgg8i0cm0HXdvXILy8loPb4eNirWWkzSnMQGIicCZnww+Faw1jmZfeRslSCSscyK63X9prxmlPC5P/k8xkmC7/vu7xLI40NOV8FOc8EKGJZLcnfyIQcuh+A6XBvVmutMNegmkObAne+IldMZwOa5R3B8dCggduHyY7h65bJ6bqUPAViWKW45SXIc7O8bjGfncKmEg3t30Ds+UGcxXbLeqRzV6igK62f27mS5VAnmwFhw68flCfy1SC/XwSx3skBxVXNA93ijHhkodu+h87c3GKIe1QUMOf90/bZaLcTjsaAmP5c5mRrTEe6cpoSEBOn1WiTATEBo3bTmuqUbd1JMZm5s6c9NAQTEGjejj8sWw83rosNYc8kvGZS2vmnrFuZrFeNNZzA3FdDN6uKZm62WXKgcg2KMnYuawJbjoE6cJ46ZWvj5V++z3Oc0qtp64HO8bj7smthFbbHn3uGuDQiuQ9d3DPO1nH/OaavZ1HHMAcwY7bpcv7zX6dK3Y3EeCvT6R+j3j7C01Hbx3ebaJWhtRBGySTqLoGZXdaVUkfP28PAA9+7tYH1tE295y9OaUwLajJ3eaeIc/4woL2kjB+Ey46i5HpaWOhiNhrNYdV0DXcfu+6RiuN3GA65H9T/z+tIU/eFIMdicL260GDsQ7N3qpYq+7QiGEzjrvWmKw8NdxMMBfuXX/wB7R6MF+44chvOQFQi/V3vIExBOHxQICgQFggJBgaBAUCAo8OYKhB9Uw8oICgQFggJBgaBAUCAoEBRYdAUCAF6wGSJoefLRM/ixD70PVy9dRKm+BFQjrGycxaVLj+Dundu4ffe2nLqCWYQz6g2lG5Juwkju2Fm8MR2rctE6By0poLqACxAJ+wjieSctwSfjYgmyJiihXo8QD4dIk9igIaGZopWtm5bnbXRaAryjUWx9tTxNldG4BrPkVnYdxD5mWcBWYNJA0vyHj8s197KDsAJPBpH5HN2XhMCErgKcDkiR9RZTA7l8LcHfSe8EZ89d0POTSYYiNxesv24PtnzsLt2Lcj3T5ehexz8Z9UvHqYfZ3kUp2D0DwXb9RVFGvbsurXb39vDud78H3SWCcrqX2UE8lXtzWq4gySdIhiPEo5E5KpME+XiEvbs3Ua1QO3uPJ8f+XMLPBONuTqz/2Dmjnb7eDU6NvPYW/+v0qdXQbDZRUaxzJBjLLl3rvrVYb0JQukAViTyhhnSBGlT38FNaumWmjQWMDFYfsK0B37VsY7DjmuvaAK+5bW1etGa1rq0PWI5gzYX16QoA81pdzDmvzWKqzRXNB8dLdysd6fya3Qf2n+kzg7f6mgl1bSOFwL07n18/fM7cuVNzrZfL5pYtlVCr2r2kY7o1zrUjd7P6f/keczNzrAT5gtoZATqdtUC90cHZzXWtUx53kqc4OtxDpVJCvUEIzt5e63e2sZr0th7LyCYZaqUaxsMxRnGCJEswHI5olce5C5ewsXFG6ylJYwFic1DbPUnN2XWNSYEoarhub7qk2Y9sUdAct9fF3wseenv3NoH2cDSUGzxNuKEhUw8wNyX4e4sbDBgpr00L3BVCx3Kc4O6dW4pIpwN4rxcv2HfkMJyHrED4vdpDnoBw+qBAUCAoEBQICgQFggJBgTdXIPygGlZGUCAoEBQICgQFggJBgaDAoisQAPCCzRCrU9/y2DY+8Tc+gCcfexTTagP0Ik5LVTz62BUkSYxbt24J5JiDz2KBCUMJnAgna5GLknVgiqDJ0nR9t28FfHdVwM4cp3z4nlbf06t+UMbOAnJ9Wrwu1PnKyGAPRwnHWkttAeM0yQTgBsMB6o0mmo2GQ24m9Az+ajjm/BXocwDYPW1Rzi4C2INhi9A1gGavc+7fB6KgCa4Y8cteX4u+9U7Mcq0mNzPtjDw2Id3sQfDnYpx5HVmeI8tS652dg9OEhISKHhbSSSrtfJewcxObo7iMzvoZQa8kGeP8+QvqeuWrBUgrVUwZ11yugkfJ4gTjXg/xaCBnJD9279xGvcqoZOrtwS5jugll+afFC2sOpY/NI7uC6e4UiJ7rtlWENzt1HSAvFSWUaxWtHV4nQTDn1YN26kD3qH8QGJrblh5hi+OWlgLgxvWkIx2ybmOCbRSgq5fvtTnjJgPvhFVvdLUiQFkuLMLbAL/9JzUdv96Z6x3P2vjADQoE04z85qaA2ZowzMuvsyN4PI7NgevWlN+M4M+hiOKJu58qztVKECuQa3oy7lpQ3rmz1eXLe0ibLTSjujaOJSWsnXDOLBra9DegyvuGQJjOeY6HPcr1ThsbK13FnvdOjjHqnaC70pWrmk5pQu8kTmfrkEeLY260KLQpg93RVy5dEkw9Oj7BcGxx4hRufeMszm5tu/WcGbie7QWxTRl8zvf88nPpQ/e9o+ScL47Z+rht04CfW92DDkyP41jx4aNh7DTnJgKLf/bv4bn8ZomoXsNwOMS1114D74Df/J3PYv8kAOAF+yfpYQ8n/F7tYc9AOH9QICgQFAgKBAWCAkGBoMCbKhB+UA0LIygQFAgKBAWCAkGBoEBQYNEVCAB4wWaI8PKpx87hJz/8fXjyymPIShVMCnaQFlg/cwbdlRXcuXMXJ4MhkjhDrVaWQ5duR7pE6eCs12tiPIRs/JNw7dQ5SwBnFshmvYksSwTLPJjxLk2L3KXLt+r6ZQmPMjCUmaG5BGCeJBGCNdoNOQ4Jjjys9NHNPrrYwDJBkkE1D3gVseweHrYKmDmg5kEge479Sz0Enp8+gigP9XQcF92so88As8FRA4vuvOo69THTBpd9Dy0jmn3/rvULl+XUlPvUwS+LNub7CCENcOYTuloLtFc35Iwc9Xqo1at4/oX3oNlsmRO1UkHGuGRqyYhhuYCHSAYDxfke7e/h+HAfyeAE3U7LACdhnItBVmQ1AbQm2zpWBUK5GaBqsd+6dLheXUV7sxeZ48v1Nm4eIJj11yOwJydrTceo1uoCeOytFbSu2eYCdR27jQdeR2pv3b3sAiZodi5Sp1VZY+ImAcLLU7DLa2CUsmKVBR89/CeItquWM3YW6e26nqsWa04S6wGjH8sM0BcEnnYM/r85k20jhAecfqMAD8Vrppt1Np/Sw3qzuSHAlokBcrrtFTVd0KGbChITgHJQVj89tfWgN5kDmlpnSaZrFcSullAiGJ9O8dLXXsFbnnhU3cwcL8E7N1KUKiU0GIddANm0wGCU4MZr17DaXcKl3tSnqQAAIABJREFUi+fw8qvXsLmygu1zWzg+Ocbh4aHFSJcKMC58Y3MLjML2my/8Rg/bE2Lj42aBeV28+1dbGwT1zcnrO4q9fr7vWvHY+QTjUYzBYIjYwXI6oPW9xZ2HGwr8vVuulTEeDXH71g3UKmX8O3YAhwjoBfsX6aEPJ/xe7aFPQRhAUCAoEBQICgQFggJBgaDAmykQflAN6yIoEBQICgQFggJBgaBAUGDRFQgAeMFmiBDticvn8Lc/9kN46upjSPMCOQFMuYJGo4Hz5y9id38fewdHgnIEKs16hHojEvShOzWq8+8WicuH7yU1Uliegz41uWUFFScGagilPKgl3FKn78Scf4cHe1hdXbVuXAfR+NpaPUKzdeocdYjZORY9KHVu1Vnf7izN2IFUI4KCvYouJmQzQEmg6OOufdyuuB97ZBUB7WiiinqNS+swlsNsoJKvk5faXI8Gb08djcbCnJNVQI+QbgLG+dYFnt3YFC1clZOTY/MAzTpj7ZyMUmbX6jiJMU5SaZqME+RFhnMXL+PpZ95mEb6VKrIqvY+M2WVvsUiyemxTQrTxCMcH+zjcvYcGGNFbNXetoqDNwewdyJromaPaAD+7mv1DsDj1YJMOYOs9phYe/jkyb47VUgn1Vkv9wD5umnG+ZKk+cnsWEezgusVKG0xnj7NSfuWUNZeuj2fmqHxX9FTxyA7g6vnc3LuuD9fgZE2AWK5qF+LsgbWuTxXND7pT/XV76Gq9x6edzgavHZzlIQiGHcyl45Ydy7YZwTVku/5i69YmyGV8szmaBUbdNRJ4zpzLLmLdoHShKGXeo1nqIehUzvDd3V3cuXkLV648hkcfvaAo595ghPs7+1pjq2tdzXtelBA1Wzg46cslPDw8xDNPPS697u3s4bFHL6I/GMzcwXa/A+ub21heXpnNy3yk+cxdz45pF2HNuaLe/trmXbszeOwguOSfxWZPFQE/HI4RJ4ybzrSpwcdv83N+zFIAKhX0+se4d/cOoloFv/Zbf4jDw9ABvGD/JD3s4YTfqz3sGQjnDwoEBYICQYGgQFAgKBAUeFMFwg+qYWEEBYICQYGgQFAgKBAUCAosugIBAC/gDD126Qz+9sf/Gp5/+i2Cr1kBJOwwjWrY3DgrGHTj9h2BFEbJsoe02WwYAK5GqNVrqFQJFOlANHBmjj1eLHtTzbVI+ks3rHeW0sE3A538svpBDQwT5BBUra+vKXKYjj4PumpRDc02HaoGuPgQxHOQTU/IrWrQ0UOkeekfcAE7GGtgksM0SKmxufhh9Qlb9u7MVazzuthgg8l2BoPBdHFal23Nd8F6568byDwApnYWX0s8644jUGtQkG7W+euTo9m7bV28MuFxbzjUGBnZTdhXa7bxtuffibMbm5hGEfJaBJTZ71vICcoHo7anWYI8STA8OsGod4Tju7c1z75z2LC9ubw9XGT8t7mCzZFKy6h3oBIayxE+FwctACzwZ4Bd+iq+mXMEVOoRoqhu11+ySG0i2PlvGqaHfWjDgQC8i9OWJoTkLjKYnbKMgNY4TF9127o4aznVFQ9tLmK6aQ8Pe1haXsJKd1ljFex3cyoN/OflEjIHuH08seakUkGNvcZce85FLFjPzmz2Ks/1S3NsfI09ToG/X6e8PotANsBerVm3se6qigP46qF23ni3mUE91iLXdn+o9zhNcHx4gBuv38C9e/exvXUGL7zwHPqDoa75zr09vPz1azh3dhNbW5tyXne6K/peMEoyHB0e4u6113FuaxPvfO5pgWK6bvv9voPh7C226O21tU0sd1e1ccDg9hu+7XNcdGeX2dlc0fcEW9sG6gWA53qHPUDWdodZTHeBPMsxGI4xjlPEaYyE86GoegmE8Xg861e2e7mEXr+H66+/jqhaxe988o9xdPz/HwCf3q+u8dn2gdj+hgX8fh+G9P+oQPi9WlggQYGgQFAgKBAUCAoEBYICC6lA+EF1IaclDCooEBQICgQFggJBgaBAUGBOgfD78AVcDlsbXfzUf/KDeO8LzwuEFaUKxoxOLZXQXV5Bp93Gjdu3kecEwLEcpuwSJdBiLC0jmQmA5YQlcJsatJsBYAemzGnL5xlzSyEYQ8zeU4sRpttTcI9xtGli4MoBMn7dxwUrAprdsYruNVes7zyduSzN5iloK5DoOlslv/8vJwdp/HPLBF5pojhkGyBpL1A4gDdzEnrS6wDwDAK7ubXDm/uTQMucm+VZRPT8EvAdpz6m2ncIc9w+3lmuUOoi3Rw81dgs1lrxytMCcZbimECOjuLJBEmaoqhWsb59Hu967u2ottqYNlooyWFs41MUMuOTpxNkyRjJaARkKY5u3UL/+FAyaGxi3+w4Ni3LlRJazZaAJ782GPRmcdkG3J0b3I1dINC5Xvkegj/1HWOKqGKOW0ZUMwKbcFN6lRlHzqjpOThqxbvShl/z0+khv20v8LHJ7A7mdSWCtQTkdCXzGrgGucGBceacA258GA1H2NnZR2epg9WVZYFggX/1D9u5GMctSF8C0tRgpbnFfbetAWCNx22YsEhmc3IrBpou40oFE7qW3VjpRFYX8cwZDuvR5foXyC6jxj5f9zofty0nsmUmm7NaoJlg3zmjCVQFf/dx+85d3Luzo/7lxx9/FO1mA0fHPdzfO1QM9eHBETbXuuoDntIF3WzrnvcO/YO9XYx6Azz9xGPornYFdwe9nm4ofk9g3Db16K6sYm1twzl6bWPE/GYH3ccCwN756+Ox6apmOoD1XFMMmxv73N9n/lhpmglgj+JETl/OMe/VoighVac2+3/d+J1rfzAa4vr169Lpk5/6HA5P/r8BYHONQ1HSTW5IaTZ1P6x2l7HcXdJ9cff2HW06OB4O3HXw+2eCLJ8iY8pB+NdwAf81fKBCfhHHF8YUFAgKBAWCAkGBoEBQICjwbapAAMDfphMfLjsoEBQICgQFggJBgaDAt5AC4VfeCzhZ3U4TH/vg9+AHv+c9FmNcqQr+0k9J0Lq9tYXXrl83IEVAWqkI+FTZ26p4Yn7OXtdvvrhy+dRJ67+qnlXnEpZTl07gObcrX0dXJt3GdPkJprnY3Ga9ro7SerM1A6s+Gni2uLxLkABWDkrfVeu5kvcgn7pLCZWWlpd1feZetojaLE4EbucBlmCUcywa0nbgehbpbMBQbtQHIDGvcv5h/b1yygpQG2Cdnct3/LocYgJy75qUM1YEyfUcTyfoj0foDYYCYEW5hGEcI2M/7+oqnn36GVw8fwlotVGtRgYI6dh28cnUe5rF0j0ZDDHt93C8ew/j0dhF7jqg6ICaB42MJuYjidmze3p7KzzZxWIbvDdXpAdn4teEe3mOVqOBei3SHAvcCbASElYNOlOZOXu13wyACsF4GUWWOsvlVDHUAoUcJ68lTjAaDgwQZhOtJ65f9lYzSpxOWb/JgMAwTjOt7QZjxpsNdDodg7Yl19vMi3XxzPJgOzcyx84eZq5FOr4F4XOek5DXYLNM8M4VWqFL1/LQbaNCPtGOCbl3icWpjXqWXVy1OrcNEJtr3vp9CYQ5BnqZCYB9pzFhLDuE42Ef/ZNDgcd+f4Rbt+7h+KiPtz77JI6OjjV3o2GMM2sdTPNE81+ttzBtdjAW/AXyLEWtUtP1EPgWWY719RWc2VzHoN/TNTIKns58bkggYN7cPKsIee+an/fCWiS6QV/fA8xx2yYBN+POAS6H+RwA9hCYED5JUpz0Boo957gnmSUHZJOp5ltT5ZMAXBf4aDTC3bt3pdsnP/XH2P9/4QBWpHgJaEYVrHeXceH8Nq5eeRRXH72Mza0LWFpaxdpqF0udDu7dfhWvv/qi7u2j0Uj3Gp3ycTzGeJzg1r0D/PnXXsPeEQF6eCyQAuH3ags0GWEoQYGgQFAgKBAUCAoEBYICpwqEH1TDaggKBAWCAkGBoEBQICgQFFh0BQIAXsAZakRV/ND734WP/PD3otVuoaCrU+G4BuEIgPcO9jEcDMy1ybheOviqNef8498rqBLIOcrnI1wBF9EsoOxBKUUwh6uBHxdzK21OY175fDyOXYysSnjRIAAusy+2KYAkIOqclYoFdi5TnaEoIVeHKimad4va8WWanLlbrbeXDks6RjlOdcgSrqozllG65kDWCGcw0lyK7llzIxM6Fwaty3B+VEFCvtYikmdWWR2sbJHSsthaHDIf8zDVHKRGnwjM5P50uinmesKe0xy7+4dyUJYYxVsqY+/wCFnUQGltFVvnL+CZx59Ea7krx63GTEhKfeiypRM7TxARqCYpSlmCuH+Cnfv3MR4awJJmrtfW63Aa1Wu3ttyi9sXZSp/pZy9AiWPmcYoCdHEStBIgEvQxlpprjMcoVcz56o8l6M55YYS1SCijxl2Msjuu9RDb9TDamkCRGxfGcSzwxjXE6OpaVFHcdOrgIYfG17TabfVLc11xPHTzWmy1XY6H9fw7QafFjDNGm7HF5sguV8uKNaarNk4Ip6Fz2vttfXHDBDdOyI1MzV0Psrqa1T18qqeP37Y4cp5HGN20oStZTvya1qUcyXRY042bprh3+ybicR+NKMLt2/fR69k9vLGxpntrfbmNWmmKKnIMRiNkqGJab2FclAVS5UJXLPMEcZpbRHoxwXg4xPnz27pH6LyNokhuarrzeS1bZ89haWkJeWFd1X5vgO/D5jVVKuZo1/0Ii3TWthN+H+H3H8FbdvqaA1gg3q0x3tecz8FwpDnkezXnE7prGfVt7/Hdzz5qnl3BB3uHmE5y/NpvfRL7h4PZOn2zv1RKQLVcwnKrgc3tDVx55AKeePQ8rlzcxta5c9g+fw5nzpxDZ3kTnaUNJSLcuv4KXnv5C8iysdaNOqXpdq4SeAPTbIKd/UP861/9HfyH3/8zpKT84bEoCoTfqy3KTIRxBAWCAkGBoEBQICgQFAgKPKBA+EE1LIigQFAgKBAUCAoEBYICQYFFVyD8pnsBZ4gg5jve/hb8xId/GFub6ygIVaOG/iT46Xa7Alh3794RECVUoUuSgI7wlfCJwEnRs8p+9lRUn+iKFfFMx6ngDj+XtXFODetXNdbpkSp7XnPQtecdgwK+1YpFQDv3JV3I5tK0Y8w6YqdA7sCqZTkXAjF8KBqWkMmdy1zNFddbmxszRiGQp+5axjjz+OKwD8JNuwgHeXVwe8bwmQfE1oHspWFHMCOa79y9j/W1VbSaDYPAzg0sgFy2XmXfRUzt7Nwz6qzxTouJIPlrN26g1WrrOMf9IXqjGFmnjeLsBur1Np567AoevXBJM1KPImOojBguJijxz2mOSp6jViowGY9RTHKcnBzhYO8A6TixXlPXY+yhtEV9G1CXk1V820P807mwOREDJ0V20Jvu2wz1esM6bit0sLJDukChF7puWy0pu2Zz/5YNznPcc2MydzH7b63zlyBywtcIjHLdTh1Ht7hxjjtPzSlKHQlOI8JhdjZ7B6qLUvZTPusALpUUB81YaR8NbnNmznFz8gLjJAFPpv5fmJtVX6cLlhyfILRUVYy3uXdd73LJwVcH/32ftcWamw7Si1HW7h7k9VJPPsf7Mo3H+MYrL2E06uPkuI/Dg0Osdrt47NHzgrpVulkrBbJ4iMOjQwzTCZJKC2mtiXzqYLXir10EOLvB0xSr3SXs7+5Ly831FUT12mwDRUQAPJliY/MsVldXzZ2svmebf22ScH28fN5DbHM8T2z+9GFrn65j/mmufPveoeezDMNRrB5iAmB+CPbyg25sOoEJhd39Y/cQrOf54ATTPMOv/84nsbvXf9PvyLxPu+0mnrx6EU8//RSevvoIzm6tY3NtBdurTSxFFWSVBpKC39d4r3PTRQ2lKXB0/xaScU+bGCrq3OZclxFFVTSjyBziAH7vD/4YP/cv/w1u3jtawH8Vvm2HFH6v9m079eHCgwJBgaBAUCAoEBQICiy2AuEH1cWenzC6oEBQICgQFAgKBAWCAkGB+RzQoMbCKEAw85arl/CffvyDuProRbnnmktdtDtL6A8GqDca2Nrcwitffxl5llkPqQAWu0+rqNLhVqkIbBDI0cFHbGSQzsAd4Y3ijSuEQUQjzvk41+8qxx+dew4C6T1FoXjh+S5gOjS9o9JgG6GZPdRJ62CsunGd+5BArsLXsvN2YtcQVRsCwIzO5XUI5MnhbA5VgrRGs+6ciQ5MO8ci/+MrTUYWh12ju5MXaWMoFQ9mYc/cvAKYdt0c940bt7F/eITHrzyKZqNurl8PwR1o9XCRnamCiHP/1adrVkfqFGme4rWb11Gr0onZwL29fRz0h8D6GqbbZzDJp7iwcQbPP/UM2lGEZj2yflv2pmYpJsMBmtUyauUSIvbZphYHTAh+cnKMvXt7SOP0wZhn16ssiOd5PqOSqbmDeDO3tHPHMnLa3MRWwEy4zhjpUu20U5ruTJ3bd8HCOnMFWJ1b1GSwjmdFXheFXMTeSS2QyDlKE1sbeoO9jrDcFdOaO9VBTro3PYDVuAmBJwST5uim/gqkduvT90r7nmerjLbr8hsVzKFtUd3+etldzPXG9enXAiGxADDvD7eWFSQuDdirTXjNMdnX1ZPMvxeF7rsK+4EFPQnqrRd4cHKCr37py3j1tWuoRzVsra/g6sVzOLO+hNE4RjzsoVJM0esPEAMYZsBgUsWkXHXR1eZsNtd3Gfm0QKvdMU3SFON4hJWlNlaWW9KFELbVqqMR1dFdXcPGxqZ1hBN4Ouc4/2Tfs3fUy9XsnLqaIQfO+Xf2557e9+bC953AdB3zGpI0E5T2Tm46g3n/c07oLs/dhgqSWerCCObjI8ZWZ/jt3/sD7LwJAKbMW+td/Od//2/h2WcfR7vVQXe5g6gGlKcZMDxEHseY1JeBqKX5YXd1v99HOhgiG/a10WN1bRX9UYzu+gbGSYx2u4mVpSVtvuDcX7t5C//Lv/gl/M6nv6AO6vBYCAXC79UWYhrCIIICQYGgQFAgKBAUCAoEBd6oQPhBNayJoEBQICgQFAgKBAWCAkGBRVcg/JZ7QWdoc30ZP/mxH8F73/mcAFm13sTyypocjIRZqyuruHX7FuLYemLpMCSsIZgknJMTWN2eBll9B6yHuT7q2YMfNX2qr9VAngdEBsksQlhcsYC6hgkh6Qrkawl/Z7HPdEAK/JljFnQhM7rawSLHJmdx0+ZAZPet9fjKFkigR2JDsMU+WYfgOOaoHkkP+W7fADWLIkOajFGNmqiwV1fMkN5e08FgowN3olsGAulf5TnZT0tQxXhePkVY6B9yrxJU+k5U9aXqnY5lmqPSIo4zRT6/+MrX9NVmo4mXX72GnHD6wjmka10BwdoUePbKFVzdvoBGtWquYwLgZIxJMka7VkOj1UDVATTOUb3ZQJLEuHfzDnbv7eo4mrG5Pz2cfWBpa6DzINxdt3uv4LOPgiYQjCKBfG0ioFM2Tc056pyhvveXbnNCX4JkRVgDinjWXEXRLKKZIJVzqh5pupvd/M1HWPO5GVimG9U5qz2U9WtW8+AjiLlu1D1sUHbexe47jg3kVmzTg1sD/k+OmADYx5/ruH4NuvVj7mrrTfbjlbtZ7uIyJn7TxHSKqEYq6XqMHVDnOmIH7p0br+PLX/qqrp+RxedWm+quHY2HQDXC3t3bqFZKGExKmNQ7iLncBJhLGIyGAsrj4VhuWm5yKNdqiBoNrblhf2jjS8fYWOmg3WjIQV+rMcJ7gs0zWzi7taXNIYK6Lj6c10FXve4lB39nLnfv8jZvugDwGyPHeW28HgLgOE4EeekC5udaT25dsss5ydgNTC2ZLGAgnffryVEPSZrgt37vM7i/+2AHLyOf17pN/IP/7O/h+3/g/aC86Yh4XCZ1omrk46HmbJxO5JTmGjs6PFLXNLcItBjH7dYW+6y3L1zCMB5hdX0dZ9ZWpRHHPhgO8Nu//xn8k3/167h5e39B/2X4thtW+L3at92UhwsOCgQFggJBgaBAUCAo8K2hQPhB9VtjnsIogwJBgaBAUCAoEBQICnw7KxAA8ILOfqNRxUd+5Hvw4e9/PxrsNgWwtLYh2EKg01lawt7u7ixm1QMcAmCCLoIewjk6Ug1qleCNsOxt9dHM/Jp3hRpENAh8CoHI9cw17CN1vfuyd3Ji56pV0W535IJ8YEGVK+YmfaCrdz6G2Jy3M1eqQLOdW/8xRbelHKWnR6V70SXPOgh0egydhq8XVDaITKcxiRwB0WmEs3W6yj3qIq7nNfDX7oGo/5q6T+mYdWtGevhYaXeNfI5uQiLOr7xosG91ZQ1f/PKLiJaX0HriMnqVsiBVJU3x2JktvOOpt2Kl2QRDibPxGNUiQ6tpzk0f0U2XIjtyJct0gpPDY1z7+msY9PuCrPY6OmRz5wKng9q5Vd/QYeyXvNdesrnoZoJaQjt2Tat32UVs+45gnouTU4vqim1W/7RbG5Ms07npfvZOcJ6LgNgilxlZHOtcihBmFLRzlVI3udYJlB2kn60Nty40D058AX23dnnOiTYv2NxwHLbmbc493H7jHAvwc8NCVLf4acZST6fq8MV0Imc6Aa82VyhO3TYPeMd0pVyVG93OP7GYacVvW7S0d0gLisYJ/vCPPodpHuPyxW10qwXGB3exuXkWOY/f3cDB7euKiU5rHaDR0jrmMdihyz7g8WiMLMnlouU9rHu83dLfeSkZXbCDPuoVoNWI0Gzyo444TvHYlas4c2bLr1zrEqaTW5sYzLWve28+Uny2ycJtnpi7FzkuW+sTzXeeTpAmmSKvk4Qf5nymXrz+UZzIlat7Tv9vMdLsRT4+ONJC+o3f/jRu3j2NX+a67DRr+Jm/8+P4+Ec/KCf9YHCCbJyg1WqYW72YYtTvKRmhNxhZBzE3UbDLWZ3kFTV/16MymlX2TNvmjpWNMyhXa7h4fssB4BTsI7515w5+9hf/L3zyj76ELLiAF+Ffx/B7tUWYhTCGoEBQICgQFAgKBAWCAkGBb1Ig/KAaFkVQICgQFAgKBAWCAkGBoMCiKxAA8ILOULlSwvve/Sw+8eEfwsUzjCzNEXWWUanVUOQTJLlFrpZRFnwSWHGwizDHopCritQVKqPjTw5egrbaA1B2HgbTmUdw6F2QhF2KjVZMtLkgLczXoHK/P0CtEWFpaclF4rowYPXzWneoelWdA9NDON8f6uGud2fOxuIih6tVc60SGk6nuSAQY4W9E9FD3RnM5DldHK+5NA0Q+2MQ0r3Rdaprca+z2OmJOaZdv6mHXX5sD3zuO2+9E9g5TO/t7+De7g46zTZ6oxGuXb+F6vIyus8+geMCSAcD1NIEK9UKnrv6JFYabZQmEzQbEda6HXUHp3kukLZ5ZtOcpS6q2rtwb9+4jRvfuDbrsZ0fH3UzTanb3LX49T4ttD44N1o/rlfZO3v5Od9P6ExYTTfpTA+5KasC/gLETgNHkV1HrHs950rHMpgsiO56aAmT5SrlB8/PaGIHFgXuOH4XV26Qkk5fu55yyVyrfu54zHxKYFtSLDpdrTbnBgJnEH9qLtaZO7XEWPE2YsaHl2toNpvWU5vRwWrj4n1lkNwc5P6bpvVoTzRurm/vMuefjDS2e4S93Rnu3LmHT3/mc1hbX8bV8xso9feRD4ZYXVtB8+w5TJfPYHRwX5s6plET5Wpdmz7oJk+zRKsrTjJFQdP5SyctoXSpai5rxsLHoxEGe/uYxEOsry2j2eSaKaFZb+HJJ55Cd6U729jBfnDveubc8IPX6rt/OXb/dTmDFWPtdHPfT/g9h5HUdDfnaS6HMuPPmUpgANjmezROEKep6eqauP3azLMUvV4PpdIUv/YfPoUbt8x5S71b1RJ+9CM/hL/70z+BTrupsY3GI32tyesdD7Fz9y56vT4G45Fthim4ngmebdMHY7I5bjr3CYAvnllHnsZy0jeWV3Dm7Bmsdpf1vYzwO0tT/Mt/9Uv4xX/9m9g9GT24oWVB/634Kz6s8Hu1v+ITHC4vKBAUCAoEBYICQYGgwLeqAuEH1W/VmQvjDgoEBYICQYGgQFAgKPDto0AAwIs61yXgiavn8fc+/kE8++Rj9OohyYBqq4XytFCHZUrbHyOJy9axaZDVHMAeiFYJQ2nRlFvTnHwlfi6M8gYHrrpiGf9MKEdwZk5hfi7HHsOIHeyj05hOSY6DIKjVbjtAZ45e6/61aF45gxnbXDJnsgdzAmRz4HUe6BV5joKdwYU5KQ2m8ViE1y5e2sW6vnEKBeIIS51j840O0Hn4LJ1kHKYz0dzQBintOUKn3Dkf552p/hq8G1RuVHXw2n8G3tq5q9je5U4baZrjU3/wWWxeuoiVpx7HLjuPez00xkMsV0q4tL6J89uPCKRGtSrWNlfQbLZQqdVxdNTHxuYqWs2mObOdu5RANh7FeOVrL+Fw/9BcwA60K+K3TL3c/M31FzOaV1pWGNFc03wQ9vKafVSyd7CeOnALAVXqqA5dWXiplbl4LcbbSofn3d563iZO60DvdZsL/Byw45nnliN4DgCrb1ixxHSRGwzW+cpl9UXzOOwa1gYAgckC1YhRvjHW19YxYlSy4sPpILfl7gEuh2Sd2HT95hofoXFUryOqRoo4Zyz0JE/l9qVLlq/TODhG58ImOC9NC9TqdevVpSPWxVvPrxXi489/8c/xF199EY89fhlb9QKHN6+h225j+/x5TNurKNbPAnmC/f1DHY/npWuY2jA6mY80n4IRxrTAc/zsl06zCfKY94n1Tx/t7+Pgzm3UohLWVruoVWt44vHH8eQTTwrmc65towDdsYzlNoe0RWibc9mvBXNxcyHR2W9f48PfH5ZGkFFMbRLIUnYepxiPYwFwasDxjeNELmaDv6cw3m8g2NvdA3n9r/zG7+HWjT2do14u4QPf+Xb8g3/4M3jk8gUc7u0r5prrdndnB8mY3cEn6miuVGwTA6PHudehXKsL5PNxeHwsRzBjustFCWfXurh6bgOjXg+15RUsr63h0sXz6LTb5g4G8KlP/yH+2//xn+GLr9xAMAFTgxsnAAAgAElEQVQ/9H8gw+/VHvoUhAEEBYICQYGgQFAgKBAUCAq8mQLhB9WwLoICQYGgQFAgKBAUCAoEBRZdgQCAF3iGNlbb+Dsf+xG874XnUG/WMU4mqDZaSOlQpYs0zxS/SyxDAOYBHmGU+nkdkDsFOdbjS9deqWSdwbP4ZUE6xroaSJxkhMB0ZVYUK0xnH2GhPw9lK5cLNOtNjEcxGq2mQJr1iPJYBM8VxSET2FYF1h6Mg9a5GffrYpjpGFbE8pRA6xTIEgZ7B6oArWKqbeyn7mXv8rWYXh/9O+8M5pgJpbxb07uO+bwhcTu/XJAOShIE0qXqH35chHoCpQRy3gHrX1QC7u/ex8HJkSDsU089h5//hX+Mt77rHeg8uoX7SYrp3gHWkWO5WVdf63KXLt8WarUI2+e2sNRtgxHDdAG3qa3gtOswRgnD4VBA7fjgEHdev4NkFJvztspI7kjgVGSOV8WeWncNBMCEeXSAst+3FrEfla7oifX7EtS5GGOBQYJlp/WsL5owjQ5S5wyV+9zBckI0DxIdC5/NkcUi2zrS3Ht4m1uns6KUiylqZYOpWmM8DzcQMNLbzbcHuXSE2zo0h+rxyRFqtSouX3lcsdt7O/exs7PrnMoO9HN+qYAqi9lfmyF33c6NRkPH4/i8U9w7j9Msde5567T2c88xNaKm7qVpMZELlq5lPrT23Ws/+alPY2f/PlaW2tho11Aa9dGMqnj8ylVEj74FSdRC//AAh/v72nhBsDkajpDzXtCxzJE9VUQ3Y7cr4FcUCZ1NUEymSgY4OtjH7s0bSJIRljsdLC0v44V3vhNPPH5V61SgXU5qSwUQYFemum18sJ5fA/JyYavD2+B5Tr0I3x1E1nOMdWZcdkq3eoZxHBtwpbs7z+X8TbNcrlyehcfn2uMcVKpl9W33j49w3O/jN3/307h+fUeve/LyBfzMT/84nnvuaWSTVPHXx0fH2NnZ0Th7vYE2snRabXTaLaACNJpNdNp0zzMWm/3CKQ7293H3/p7mm/D+8Seuop6OUErH+l6KWh2bZzawvrmOc9vbWm9/8oU/w3/53/zP+KPPv6JO4fB4qAqE36s9VPnDyYMCQYGgQFAgKBAUCAoEBf4yBcIPqmFtBAWCAkGBoEBQICgQFAgKLLoCAQAv8AzVa2V8+Pvfg4/84HuxsrqKaamCabmGvCihRnDS7xtjc/2vlohroMxDTj7j3ZYCeGXr7iw5d+gMkBIAk7yQLjmHIONmCXKsW/e0K1igkecsJqiWq1he6kKATKZiOkIrYG2w7xNl5DTdhv5A6ht1jln1tM5g7nTW+csxEgjyQZcoY4I9BOb1ehjIr89HH/vp9Bp4V5/Xwff7en3mXa4CuYyp9VG/zm1LAKn4Wg/UNXaDyW+Mk5Z7slxCf9TD1159BZ3OMs5ubePf/NKv4h3f8x50t89gL4lRPzrEcgmoR4TijFSOsLJ8Bt3VDayur2Kp2zHHbz5Fs90QlKOOE0Z/j0YG52sM957g1rVb2L+7h0maC8pW65EBN/XHZqjVG+bS1TQW6silnuzbpeuVGiiGmQCYmwuU6cx5lF9TUdHzupq2BvMJPTVHE4t65oYBOs29E9a7r23ODWBr7l3krvqB5zqptR44v76jllHTWgce8NNlmwkk83jUm8eg4zRLE5SqVTz3/LvQJhQsCgwHfezv7Ole8eemBroXwH7aVDHLfD/HWnd6aE3yfw9EiFuc8GzskwmiWqT7z9aMdQj7DQF0MRO+n5wc4eWXvopRfIJ6na7rKorRGN0SsHruErZeeC/2j04Q93uKNWZ8MmdLHcnTQg7golRBvdOR475U5uaNGujCH/T6SEdjRVZTo8HRIXZv30QeJwKiaytdvO/d34lz57dnTmiCXT4mOSOVx1hdW9V7pQMdzJzfUknuYUFnzptzN/tuY7X4cq04xzC7kMfjBON4rJhqAldqavpOkE2m0obfB3hsJQNUzX28t7uDLB7jk5/+LF69dg/bmyv44A+8D8+/7Vl0ux00mw2MRjFOjk4wLRXYOzhQJ/LS8pI2R/BPzkPk7qXxeKze4yeffAJ7+3t49dXrSJME7NHmmu82athYbslVv3s85C4DPHb5HC5cOCuA/Kdf+HP81//TL+BPv3Q9AOCH/+9j+L3aw5+DMIKgQFAgKBAUCAoEBYICQYE3USD8oBqWRVAgKBAUCAoEBYICQYGgwKIrEADwAs8QmezTTzyCn/7oX8Pjly+goFuv3lIYc7e7gt3dXQFaA8DmoPQPOhh9RC+hLF2Z5uCU/xEFC4HJjl23q4dy3hGs6Gc69rJcIIeuPT5mHa2EXpigXJQVRdtoNgx+ufPSzSsgLK5MWDwVUPJRyfMx1aWCxzKgN/8wJ28J04yQkdCajkVzjs4ihB2Y5fvmYaw/PjXxDtH5c3pnI99nfceQi3Ue/vK5/b19rK+vC2j6a58/97wmHC9fJw1LwBe/8heot1q4e38HX/ryy/jgx/462utdHA4GqOzvospu3EoZUb0qgLW+uo3VzW2sr62hVq/JBUq3drPVco7YqWKNORcEqnQHT4sU/ZNj3Pz6TRzcP5DGpSpjk6sGRwXrLUaZPcKE6OptTVOdm0CMD73WQVw2IJeUNEw3sfXbzuC3054gj7p5N6jvjp1FetOR6vp3tc4qdPWedv5yPWq9CvZ6vOvmwiZFH1G1rt5rwV5FDjP+meNPkGWJwVQX4013aTot8Ozz70J32Xpd6XJmjm+/d4Kde/fknLa5tJ5rXjfBp49Qp36Emj4O3GKoT2OLFTfNTRFzLmltRpjriyZsnD1KJdy/dxsvvfglVKIJWp2muoaLOMF6p4tHXngvBkUV48EQK8st3L9zF+PxSMCSx43YeU1ATg2iunSgk5WuWipHYE8APCXALqZIej3cu3mLNy6Wlzq4uL2Jpx+/jE6nhXI1Uqy4OnLl2AamFYJkc2QL1iqiu2SR34T57tp4b/t7YDKl65c7IAjg7Xm+lwCY8JoAmEkBOp6ioAs5mAmRK+77gzZiVBi9ncu1XK8Bn/2TL2D/oIcP/+D78dxbn7ZND9UaVtZW3XrO0RsMtabbnSb29g6xvNQyUE9nNME+e4fzKV5//Y7G+MTVR7BzsI/7O7uoVyuK937s0jl0lxq0I6M3HGP3sIcrj53H2c0VbG5u4tUbt/CP/rufx2f+7OUAgB/+v4/h92oPfw7CCIICQYGgQFAgKBAUCAoEBd5EgfCDalgWQYGgQFAgKBAUCAoEBYICi65AAMALPkOrS3X8+Ie+F9/9nc+ju7oiJ2C5FqESNQXBhgQiBGgezDln5jzsVKwxoZWcs4VeSzqrntK5GGgPf+WKZayuc7gS0hAA8T9w+J44idHptPV1QrR6LUK90VB8r1Ha0w+Dr0podUCaLmQT3WJmyzqmj/ydnw6DcOa2NXfzKQD2r5t/7/wxZlG3bB0lyCQIFjtm36k5UL3zeD762UNeHt+7HeedvgKqisw9Bc6nMdRujC6qeJQm+NKLX8Yon+Dzf/oX+Pjf+jE0l1o4OTrA0evXkcUJylENq2tdtOo1RFETTz7zDqytn5FT1HleUavUFAWc5/Gsa7csFyidyYxBznHt5dewc3cPeZxKZ0LgJM6km3dcs/O33ogUeWz+Vnt46C1HbJYKMNJ1TX0IX98IgPlGAkLOvTYTyPLq9CJYJCS1A8/Or05oFyHMuGI/J5oUfhdykc8enjOamH+v1eqIGuZSTuMxEn4kY8VbKx7axY0zMJyRwuMsx9ve8Z1Yarflfpbbt4DWKMe7t7OD3fv3dRyOh+/PFGtsHchar7lFIPv1JD0rdr/QXUrA2W63bXPDXN+2XyeEoH4zAsd44/qruPH61033Whns5aaz+7u/94NIW13BUbmXsxiD3on19BKsKo67glKtiiKqo9xoaLzVchm1cgVRMVVncZ4miEcDjEcjDPf3UZpkOLe+is3VLpqtCFE9EuQl/FzdvoRGVMPRPQOkMft7UdMcGFzn9wRer22y8Dr4bmDbKEAAbN3KhMmMhWZfcTJOkSSxIqn5/cL3AJtL22LqOW8eKrNbm1D/5OgYjajASy99A5fOX8B7Xni7QDK/rrGUy2i3OugstZEkqcZGR3ecZOi02JfMbOsSmq0GVjrLqFcq2D88Vn8v+6K5+eD6teuIxyM06g287ZnH0G5VEfcT9Ecj7B30sb7exdkzXWxvncPNezv4r/77n8dnPv8yE9DD4+EqEH6v9nD1D2cPCgQFggJBgaBAUCAoEBT4SxQIP6iGpREUCAoEBYICQYGgQFAgKLDoCgQAvOAzVC8D73r2Cj7xN38Yly5dEJAr1eoo1evq6WUccJ4bDKMzVv2/Dq4K3tBbKzemwdNZdLKDoIQnD3QBu3heHcR32zo4xHhYghlC21arjjwv5FJt1Bm/Wjd3r4PHpGN2fnsQJs7+nPu7RfGaA5Tg0D/4Pgvp1VfUS8vHLLLaQVZCJWOHrr/YxUnb68y5SQBKJ3FEYMgOYRflzOuYh6A6Cp3PDkZ6B61/buaCZXyx68udH5N3vPKaBNOKAnf3dvBnX/oSXrt2Ex/9xMexstrFyf072Ll5XUCM3mYC4EhxuFWcu/AILl9+Cs1WR2xUjk/OeYl9q4SPKc3UclUL+tPBXSpwvL+Pay9fw7A/ko7sW05HKUq1itYEoaUAcLOuaGC6ikcDg4anru6K5pfvJTgrsglqDTpwzVnu4SzlEQB2znM/Z+pXLlfUi+zBvGLAGXFNrY0TOzexjng634pWtvnymxl07RVzINMNSkjKTQ8EpJxT1VzTXe7WKq+PaPsdL3wXlpdXnOM4FWQkgWT0MJfe/Xv3cOfWLW1k8L3UhJiad90PZXVT2zogWOa6gZ1bPcuE4tZT/MCadZHhcuW7DQJcB1998Uvo9XbR7S6hPxrLBUvA/uTz78HaladQ77RxuHMfk1Efw5MTTBJeowp7AbpzazWU63UU6m2uYYkdt+Mxinismudh7xjFJEWtXMJyq4lIru0ams02arWKIpTpmp6mGdqMS65UkdA1PMlQqtYwnEaY5D5am4nInAPqa/ewX+sGfwl3c0FXfvBrdFCPBYATsGOaQFt9wjkj5Al/55z1agi3e9C7x4f9Huq1AnmS4bln36rvKXv7+8iyCZZXuurF5rs4j/x+NkpSdT3XW210lzuKovfpAfVSGe1KWb3k43yKnJ83m7hz8yYODvbRXlrCW5+6iFajjNEJxzjBXq+H0TjGxXMbuHjhPG7d38M/+h9+AZ/74iuCyOHxUBUIv1d7qPKHkwcFggJBgaBAUCAoEBQICvxlCoQfVMPaCAoEBYICQYGgQFAgKBAUWHQFwq+3F3yG6Jy9sNHB3/2Jv4nnnnkS9WbDomAZ3VquYKi4WOsvZf+pwU7Xq+tgG6mbHIkkig6++h5UOYMF3U47Vmewz3e1OhiWZxniOBb8ipjZWhhQbrWagjQewnhnJo+Z54warplblJHA3srroHClYj2z1qs6NTffXJcxoSCJJzuFPfydnzIxOzkLfbfx6eu8O1Pw0fXZevcuj+G/Pu8c9n/3UJQAy8O8mUPU9aF6yOn141gICH28NCNwCa7/j1/5FRwe9/EDH/2QXIzj+3dweP+OemoJshj3TChGgHl01MfFi0/gbW9/Hs0mo5+nim2mAzVLxygmBGy8VosdZkQz3av7O7t4/ZXXkaaZuWmziaAv4TEBrLqBK9a5SkdtrV5HmsTqcdX10ZVbMXAtAMy45SxFrdGYOZ7nded8EozOu4M9IPfA0Ds9Z/NpC8tB4G92fc/rK/cxz1GuyMmb5akOQ7gsiD/J5VbmeqdOXGvVSqS189zzL6DV6ug5wV8Cf0U2c31NsLe7i9sEwHFsjte5NTm7Rk2mfTabX36inRQljUtO57keaA+3+Rq/zg4ODvDi176MciVHq9XASd/Aa7lUYOPS47jwju8QpCR0HR8dIh30USS8rrK6aTl/7LGOGoS0GTL2A08nqNGhnU2ws7Oj51rNlmKeV7pLmE5yNBoNbSJgPPvSUhfVSgnJ4ATFNBNEXl7ZQJbF2gRQbnbRG8RI1a3sYL2s46cAmNepCGhtfDAA7Nc/O4rjcWwAOMtnAHh+AwUhMPXS5gsXte43FAzHfawvd7C1sYbtrW30ej3s7u8rfnk0TtEfjtFpN9GsR1jtLqHabqFUZZ9vRVA+qpS1OWDUH2ASj7HRaqLLvuRpGdN6E71+D+Vigt29fSwvL+PS+RUstZfRiDqK2r5243XcuHMfj13cwvbZdXz+Ky/iZ//pr+Dr1++/IZR+wf+x+Ks5vPB7tb+a8xquKigQFAgKBAWCAkGBoMC3vALhB9Vv+SkMFxAUCAoEBYICQYGgQFDgr7wCAQB/C0zxcr2Cj37wA/jID70fDcbh1uoAI20rVQxGI0EXQtcq3YIedsohSyBpU2xdsOzJFCoV3LJ4V4tt9nBVzj6rsJ3BL8FjQU865gibqzoG30NY2Gq39KfgqdyeFYETOh1HoxNE9RbKZesZtVhgO5/1yBJ92hjnQewplGPc8ikA9kDO3uAcu7P325P+vYSTguHudR7KzbuI/fS/ES57MEjoNdPPactx+rhc/7oZQKeD1EUJ0y2ZTnJ8+eWX8Kdf/Au870d+AN3lFtK9HRzcu4OllSUDspFFHDP2+Ytf+Crq9TZ+/BM/ifXNs3L+msORl0YIl6q7lWBcXsoyY5sT9Hs93HjtFkaDoa53muVI41hrhFG6fPBc7PwlUFTEr+sqFkQn6HZRzATEPr6X7uH5mG0fC6y5d/3KZv1+0D1t7liO0A2dw3ef+Mhpr/38vAgia0MAD2mgNS/YQ00APMVxr4fheCxwR0d0p7OEc9sXtfa1BlHg7e98N5aWl22OsszGpvVlHcKE5Xdv3zYAPBeBTX3Mbew2RfiYbLde6UK2/HB3Tc7Z6sG39QC7eG0HUK+99hq+8erL2NhYQV5M0OuN5MZdW1vCMC1h+5lnkRUFWp02knEsqN6sVrDUbOqauDmizJhvur/jAVJGUCe5OqMnRRk7e/sotDuC7v8KOktNNGoVNCoV1Ot1LC2tYG11Hc1mE+looI96s4VHHn8KaTbG3WvfwBQ19OMJMi0sv/9i3p1tsJfwnfHYcni7jme6nTk38ThRPDa/RzAW+o3ueQFkHoNObw+AyyXXc51ga2MVF86exdJyF/d3d3Hz9m3BfTq8q7UGzmyuYa3TQj5J5Mod0mVMh3GeoVapYDwc4fBgH/l4iNVOB+fPnkU5auK1u/dRqUXYPLOOdByjUa9hfW0Fy52u5pJjv3XzdXz9tZu4dP4sjo+P8X/+6u/iT770DcRZyH9egH8ew+/VFmASwhCCAkGBoEBQICgQFAgKBAW+WYHwg2pYFUGBoEBQICgQFAgKBAWCAouuQADAiz5DdHnS1fjsFfzDn/4xnFlZRqXRxKRaQ60SqcMyyTLXqUpXMCNxHfFyUE6uS+dc9H9X9PMp5Z1FQ5sD18DiDN7xOcbbygnMeF8I/jE2lzCx3abbkp3BdGea29aQm7lWCYwJqCvl0yhhOTxdBLMg9Hx8tItgtud4PCXdzqDzvGPTeortWk7jha3fl/DQAy0PFnlM32s6f5w3QuH52OfTLthTl7TvRPWw0EPM+T5gOVaLKZIswVe+9iKeePIKVjptlPMUt+/ewjhPUZTo/I0UZ0xX6L17OxiNErzv/R/AW555B9I0FiDP8gnqVXPm8qLo7CxVLG45TsZ6Xb83xPBkiMOdAz1P4MXXsj+YwI6PqM4I6LrQJmOxfQevIK97Ta1ON7eBQDp96fD0D3+d/JMw2YN/bSrgg/Php38OrlrOt3f/fvO3HT8XCuUmPObx5nqaJ5NMbs/XbryO434PUbWCqFLC5uYZnNncliOakJPjfds7343llRVMstTANiG6Op1zZGksAHzv9h0BS47VxxULxtMxTbDL+44xyA6yz3qS565hPv5ZrmQHRu06CU0neOlrX8Xuzl1srK9hnCSKT+Z51zdWcXjYx/qZLZ2r3IhQqURodprotltYXV7Soj86OkQyGgCTBM16DdVmGxkY1Z2hP0wESRsNwmK7t2rVCqrlEjpRFfVaFc1GA+1mB81GU+ssi2NMsgRL3S6qUV2A/N6dWyiqLSRy9Fv3t4f1PKaunVHOLvac1+UdwOwH56aQ0ShGkqbSklDY/2lLgvDYnlMcNJeC2yxSq5ax2q5jbaWLzfUziJoNXH/9ddy6ewfL7Q7Ob29hdXUNMbVLY/QGfcH/FNyEUSiKnu5nun+H/Fo8VkcyATCv8d7+idy9jzxyHlubG6hUS2g2GI3NBAN+P8tx88ZNfO2Va9Ltd3//c/jsF1/BKLWNH+Hx0BUIv1d76FMQBhAUCAoEBYICQYGgQFAgKPBmCoQfVMO6CAoEBYICQYGgQFAgKBAUWHQFAgBe9Bly41tebeHvf+xD+P4XnkOr20E6Zf9rFWk6wShNBG4IsNQBrN5Og6I+ZpWuPMFQHwHtICtf54Go3L/ufAZE7RMBIRf5ys8Juui8HAz6ihKma6/Z7mA8GsrdJzAmp6/r9p1O5D4ulwxS8XzqYzUmaG2/Lp1aDmbF9ZoT1EdG+w5gAkK5j51vWDG8ApfmNrXx29h9w+98tLA/P2GUIoqdi9M7W+dBrl8aHgjO9wV7GObfP3NR8+wc/3SKGiOXqzbiSTZGtVRgdXVV4PX4+AA379/HyXikmF9y+8mEIDcVJFte3sATb3leIJNyptMC7WpVuun6CCdLJeQCo7G9T6C+hJvXbiCPM20MoDaK7OX/mAKuWN+SAJyuucbYcIvn9vrx74Kh1Zrey+N4CD6L1XZ9tPNz5R3ehIdyjbvHLCqbncHOTetmydaXYCl7fcuolsoGDzmvHIcDzYS/cTrGrbu3cXh4iKga4cz6GpaXOtg97KMoVfDk45cF/55713uxvLzq4LbFNHPjAuE5NyTs7+zg7u07GI2GWte8Ro6Wr6s5V7OPQiZQnjl+CbfdxgbfX/vAZgTFkLt7pphi0DvGSy99BYN+Hytrqzp2qTzB4cEB4nGK0XCMc1vbKLuI57qL5o6qVSx1OqhUa9g/PBSMJbRn3He5VsOUUD7JMBxZ5HJUqwv01uuROYfLQK1E7aD1Uq/V5XhtNFsC9CcHu8izBO3Osu7do917QLmGESJMC+u3nl/71uHL7wF08U60UcBHX7Pzl7HjdFOzI5ygOBcE5ofFshP+zuAx73ZbpnK3nzu7gq31JWBCp29TYP/+/j6OTnpoNRpY6y7rvVznPPbhSQ+MoifsZ2/v6srS7Hsa13+ajBUJ3Wk00e2uIEEFn/38l7G+toS3Pf2UXPbNFo/JGOsJyqUMX3nx6/jyS6/h5Veu4TN/8mX0hkmIfl6cfxfD79UWZy7CSIICQYGgQFAgKBAUCAoEBeYUCD+ohuUQFAgKBAWCAkGBoEBQICiw6AoEALzoM+TGx47Qdzz1GP6Ln/4xXLq4jXGaIy7Y2TpFVkwM5pUt4tegnIFWwj5z3hG6vPl00z0pEOd6TxXd63uB/2/23jRGsiy/7jsRb3+xR+6ZtXftvU3PNDmcGXI4pAkNzcW0CUmmINMgIYGAZBiQbMDwCssfbMs2DEi2TMCABEimYYuGQVEcgSJFibNwdvZsPb1Wd+1VWZkZ+/L29yKM878vsmpojjgjCDNZ7BuNRFVHxnLfufe9zIrfPeeUvbbi7Cz7glcwls4/y3ZQazTR6LQRBgHyOFE9qSBEVO+vQK/4SY8jmgVEHgPeVQS1WE6PY6zlESUoXnX8EgjzeAi6CQ5zAdN0JC4U8C3dlwIaV3XC5fs/6fx9MoZ45doVMM0u5RJSSv/vyj1dzoNA0hIar8DmCphRdx7zIs/EfcrO11arpaKLxwNxKna6XQHCaTTH4dER7h4dIJF47goWBSN0M+l+dWwfvt/CtedfgmFYMAwHLuGkHD/nQsXfpmmEJGHUMyGyKR2r0/EUw4Oecl3mSh/pw+U6kGOiq1wdK6eenbCiZVHIfXwctXBtW+5Ls0zuk0hm01DuaolLNr9lU4HAUoJUxvw+oRufu3KgV9lnXH5Pza1yzvL7fD7B9LGuvM9kNLaDRwcHCMMQpgU83N9Hp9XF3s6OrPd379yXHuBLz5wVt++zL/4QWq0uYJgSg10sMniOoxzASSgA+P7dewijUGCmAt8K3sr8CyRn+7a6rcD2ygUvcLqEpLIOS3jOTl3HraPIU8zmE/SPHqHXO8BoPIXj+tL5XPdtjPuHmAUxHK+JRqMOn1/NNup1l9Z6JGkGv9EQZy83RPCYOAdxEouDOU1zLJZVuS9fLlH3arh47jziKIJvm0iiAEkYCPylo7lRbwoQ59wvixzTwZG8juN4qNebEjFN52xa9RAuSgBcbsCQ80RlrSuISxBcqD5gvh6jwrkJhYCefxc3dbnpgEBWzSU3jZQgvrwKcJ1eOL2J3e22RJzPpylMw5LzOEnZl1yXfuwommM6m0n0eRTFGI9n4oT2fFfei73HMa85XEuGutbUbBtFxteoodFdx+0Hh6iaVexsdtGhzq0OZuMhqlVuisjxyc+/gi9+9TX8wee/geFopuHvyfqZqD9XO1nzoUejFdAKaAW0AloBrYBWQCvwxGcDWgytgFZAK6AV0ApoBbQCWgGtwElWQAPgkzw7f2RsDd/Cz/7YB/FXf/HPIckKzNMCGeGK9N6yA9SEZasY6FX/LV+CsEYiakunpbj5JGH3sdNW/J9SDUxoo5bFyg0r9xI65oXAIAI73ugo5fvR/Wt7norAzTKBeAJ9S7fpcWxwhVBNwcGV29Jg5GzpRuWYJQu5tA4rEFtCYxnTUnpU+Vy6Hh9DXDXmldtZgFwJsGScpS1TXn/1jzW6Z/P8GOauXMIrh6ugpCrRrTr2FQQ8dkuXQGzlhFw9PwpnqFYWaLda6Ha7Asd7h/uI4xBbW+heyIEAACAASURBVDsC5CTSOQowm4zwsHeIo9lEem4Jc22nKgDNsWo4PJrAsBv4iR//CXGEPo7khkDGybivOlBtW3pSxQddOoQf3LonnbLS7yuw8jFY5VgJfU3DEA0EBC8WErNrWI9juh2bcBPi8KyUplCZGkLJagWmRTDNaG9DQVDO63Ih//+kk5pR4QICyx5iToF0wZa53eLiZu8uj/BbnMMFlpUcrm/j8LAvjtJ2u4EoDKXb1nFcWR8Eo9JtbJlsi8a1515Gp7shr0l3NNc04XuepUjjEP2jIzy8dw9JkojLmOB55VTlOURdVhfGYze7jG0JngErpyuPg9pTJDqVGVNN0DkaHCKM5gjCubjiB/0xlhULrXYL3U4d0WyEO/cO0OysY2NnB5undlBvr8FyLBJoZFUTFYvnsg2fcdx5Jv22g8MDOcdoeJc5Yc9vzcfu2gY2Wl04Js+JApPJEHE4l+0WjmkJIOacFFkmLuTZdIgiT+TxhMOmUVH9wPkSwdJCJs7db+2/XZ1rqz+zMu6Znb8cC53A1EV6wmW+eZ6q16HGi0J1QotTfwlsbXZwem8dpgEEQYTpJEaz5sk1yLZceF5N9GBHL19rPB7h/v4jxPM5NroNGaNj24iyRHULF7k46S3DFCe0UTFkw0qT6QSej3Z3DYPJCI5l4/yFi3jnzdfg1zxxgf/6P/od/NPf/yIeHY2PHdxP0Y+FP+1D1QD4T/sM6+PTCmgFtAJaAa2AVkAr8JQqoH9RfUonTg9bK6AV0ApoBbQCWgGtwHtIAQ2An6LJJi/bWa/jr/3Sn8dHPvASetMAOeEVoZxB6GZITCxh2CrSeAVbV0481Vu6RJEXYEasgB4p5WT3pwLAvK2AqkQwV6Hgb07naYF8SQdgJs9zXFcBSMcRoCcRxQKYVYywQDKOp3ScKhitrLm8zzaUg5IR0RL/LJBYQVvpIa4AhqAsuVf6dHmcHBePe5kv5NglFnoVv6tIdhlFvYqhXhyPZ/X6PBYVqFwe/xP/gpNjoVuV/l1xMSrAuQKbq/sEehNecpwVvsdS4Crjk13HR1YkmM0maLU6aLc74hAmnM7iULpdCevu9Q7wsH+EwXCCnd3yMRUHt+8c4s037uKXfvkX8eILzwtEY2Qx3dMEi8F8KvNh2hZM2xZ2WmE3tOsgCWO8/err4tIlQFMmTgXkVKx25XidrPTI8kw0kjmik7JeQxKrmOHHTmwF9iVynD28li1/iut3yehxAmVT9RqXoJ/vS3foKkpb1l+pp3LeEhAKai+dwBUsxbXOrxhplqACU5zQdMwSMFa5JgTiF9JrzC5ivi7n5+K159Fd3xLgy7khqOZYsiSS+wQA338gY5KNEeIoZ9y1ckrzJm7kMgNd9Huim5hR0gS9K7c4X59rflFkmI4H6PUOEWeJaJ0mMebzEFm2RKe7hmbDg20Bvf4EMBycee463FYbu3tn5Dx6NOyhajvcfaHiu9MEyzRBOB1jNh7JMAo54YFOqwPbttByfdHcqqoNIDw3GZNcxAmW7IzmcXFxLAq02m1ZP/F8Kuuw2WgKaM2TWHp054WBlMuldLmvLo9PAmBx+WaZ6Ed96dhNkxRFrnp+GRMtrvxyo4ly/yr4S5e+65jY2uxie6sjFdTv3riNZrMNz3XkNZbLKlzfh2ka4v4m1E3SBL1+H9FsAsesiAs6yRMEcSTrxrRdtDsdjMYT1H3qYShHtF/D+bNnsba2gS+98jV4voWP/MjH8JUvfg7tdgu//5nP4f/89d/Cu3f7KPRPw5P401B/rnYSZ0WPSSugFdAKaAW0AloBrYBW4HiDtpZCK6AV0ApoBbQCWgGtgFZAK3BSFdAfeZ/Umfk24zKqFVw/t4lf/IWfw+Wz51HQLUiQS6DKXlaLzk5TnJyPAdZSQJly/CqYKX+KqbF0XpaduiUNFuAlELh08q56dvOM8bMqVpiRrK7jCQB0PEcBsbKjl8Onm1L+FIfpUqAoMR8BMB2TvP9J0CZgkdG7ZXcwLa2EOxI5XKmKw7Cgj5mdoGkioEtibr06qgTJMmqxNsvfjyEWj7c8lhXIle8R3DIqu4TJKygpAFBgtAK+CvAqt/QfB4CFeRcJFgv29zKKuoqa74l+hIWu5wngEphlmeJU5fijYI4omGE4HeDu0SPM4xCGwf5g9qQy/jZDME9w7pnz+OAP/YhE5NJpydckMI/o2kxiAecEwIw8rhDIWpY4Px/evoPew0OBleq4leubzxW3eAlGV/2s3BRAOJjGKRzbknEnaYpYOqYfw2+B42VUNgEwoaMA3MUCWRaiYtqo+fVVIbOsAeXGVfoIGC5jlwkhV9HjBM1xFAokzPMEnY0GKtUF2F8dBoTAaux0ezqucotSY0Ylu44j7meO4ZnLz6LVWZe4Y3G086vIyxjjHKPhEA/u3UOaZLKW5Xiq5rF7mSBc9RGrOGjpvX1inCsHPM+zNEtlXmfjATa3NnD37i30e0dI8xy2ze9nCMMItu1ge3NT1v1kPkecA1sXL8Jb34TlOeIW5xqdsEeb/c50AmcpsjBAEsxQLeiuzZDkOTzXQ7fZFj04dpv9v4zxLnut8yQVt/KC50uSiKu6wg0fy4VAT9d2kERzoMhkTXH+2FXN+RmMQqRkxX+kB3g1h9LHy9dln3IZ+UwAzP9nHL2spdKRqyBweR5KB/UC9UYNuzsbaLUaqPsuBr0eXn/tBs6fOwOjYkKGSe0tU46/2+7Cdx1MxiPMZjM5BvY8+76P3mggruvJdCzne40u+aoha4H9ypyDi+cuYGNjA57n4Atf+hoWyxwvvPAcJqMRikWO/+y/+h/w5q19xIxS0LeTqIAGwCdxVvSYtAJaAa2AVkAroBXQCmgFNADWa0AroBXQCmgFtAJaAa2AVuDEK6A/9T7xU/T/H6BvVvDDH3oRv/IX/zwqhH6ElXTFGlVxXgq85Jd08NLlyxjoxxCLkIYpvux3Vb25DGaWstNjp+sK3PDuFfhU0HQp0bmERsPBUEAfQSIhsDhmSwflCjCq/lcFmfle/D7BL6NoV93Ax7HLAidVL+2T/b3SYcuo6zxDTFdnTrehcjmKw9O24NfbsBxXdYGWTuSy0ljF5ooLcnncb7uCjgTIHAdjZAkKJQ55uTyG1yv4q+Qp+1GPs5hVDvZikSAIp6J5FGcYDKai0Vq3g/VuA9tb23BsB4bECxO+GuLcZD9tOB8LyH3UP0BvNkYQhTCWJsyKLeNhH6znuTh//jLOnH1GXlfGKC7uvIwxBqq2Xfb3LuH5vkAwgu1X//Br4hZegW8eB9eJzFkJ7AmGE4GhqluZUFaijSXCV2nG+PAVBOVjVu5u/sl4ZUJTgYZCr6to1Bpl9zTBsIqfFhewxFSXbdCK0qu4YCwQBZFEZUfjGdJ4jlPnt2E366LBZByCmx/oSubrmRad4gTFmaxBxhDTKczjuvrsS1hf3xLXOm+2a8vY2VPLyN/ZZIze4QGm0ymqhi2PIZhddWgzUtqsmjAZbV3GVRNcCwhebYp4oieaIH80OkJluUCcxnJMEssOIMsSca/ato/NzS1ZB4PZHP72Duobm7SNw++0UXc8zKIAeUbXMyEnsEgTBMMh4mAux0eX68b2Lja6XVhVA9M4FshLWFxhnPmqC5vOe0L/fIEqtQKwvb6OLI5lTXADAnujg/mo7EZeyHqkP/fR4Qgpe6KPHePqR8RqHawizwnhuRmEMJjgl73UBPjK7avOtycBsGxCWCzw/AtXpQe5Xs7jv/jk51DzXIG8QZii0WxJT7bvuuLWzlOC+wLzYKo2jZgE9ZC5UQ7wDKPpWGLA1XllyzwRZu9sbmGjuy5rgufQ2zduYf/RIX76J38C9x8+wBe+8GX8T//L38c0UfHk+nYiFdAA+EROix6UVkAroBXQCmgFtAJaAa2A/kVVrwGtgFZAK6AV0ApoBbQCWoGTroD+3Pukz9C3Gd/LL13Af/1X/wryqrRqqkhf24bjOgJa6IasmqqLddWlKyCPsbIFI30JfVVsMr9PAEpEK7CnDIJeAT9x1vL1pCtVdbwSZo5HQ3m8ZdkCrjzfVe9ZOkQZS/uk85SPlWhqKDfwqk93FVd9fKgllOX9BDyMwaXTkrBJAahciLUAr4oCS4ywrtWaqDXbJJxqvKXzlMdDN+AKAPN9+DoEStJfW8ZaiyjlsQpoEidjoWKqBZorfaQHmU5fphAvU+l7nccxjnoTvHvzoUTibm1v4NL5U3CqFVy+fFnAVBAE4n6u+a70lxZFikVGmJ1jPB3hzTs3kRYJipwoTsUWE8ZSA69ex4svfBD1ektgPmEmHY/iyMxyLEv4v6xQsxy+7wmQDiZTfOMPX0G1BLtcJ4Twq47oFRjm/AmcJ8Qv3b4CyWVBLLGsEATnAkkF/gogVPHedGPSPSzrq3TL8ngJOxkVzTWzcotKr7IqJpbXkAjmZSFAkuuIfctJFMC0U5g2IZ+FLF9iNgs5rSpeW3qU1VzR2csYbMt1MZvPYJs2rjz3fpw6fR5Ved8UWa7WDuc3zRbYf3AfR/v3xG3tes3Scf7Y4a00UZsnVjcByFyLZW+0nFellm988xsw7QrMinK983HsU+bJFUahbFQQp63jS7zz1vnz8De3YHt0LVexeeYcpqMR8nAubmuC7CKJsAjmiCdzuLUGzl2+iu7aBsIogmU48B0PDwcHApiLKBIHL4Ev58NxPBQp3fFAledLkmBzrYua5yEKArlGZEmK8eBQuqTpZLZdNVe9wQxxqlz+q/NfzrkyOUDuZx84zxmBv7l0VnP+xaFf3q+WThnvXbqG987syCl27fIzyFIVOf2J3/0UXrj+DKIoxZg9wK0mWo0GmjVfnMpBGMFiZHUcIOEGgmoVdXGXcz0yYjtFWnC9c9ODjSxP0B/00Wo10Wg2VOpAUaDRbOKbr9/Au7cf4Gf+jQ/jsHeIv/m3/y6++tpdAcr6dmIV0J+rndip0QPTCmgFtAJaAa2AVkAr8N5WQP+i+t6ef330WgGtgFZAK6AV0ApoBZ4GBfRH30/DLP2RMfIfGpfPb+K//U//ukA2Ot5IxxiDbNqm6ngt3bQEUgKyyk7cFdRcOfn40itAzDhdFQutmoDlHzTl8yTamVHHyyXqtQaWdIuigtlsCpPdnXT8FaqflnCYr2maq05fRj4rGEx4SPBmlfG6qmt4gTyeo1IxYfk1cTPTPUg36IJdo2mi4GJOoKTciQRAFQJYvl8Z00zQ43o11NpdeT8+h7cVyFsBTQWzWaaq4ojphBanMu+CcisTivE+hloLYObrWHQ4E37yvRlNvUS/d4g79x5iMJoiWywFyp45expGxUC33UCz4aPdbMoY+r0h8jRGo+GLI9EkDBWoSqWXePXGmxhMhyiSBapLunQNZATzdHGaFrprW3jhpR8oO5AV2Jd5hOq5zYqFOKhJvsUdvVyg3mzhy3/wWRRRiirjwglupSz5sY1Z5l8csMo9vXJ8r/4uruDye3L84oJVzmCOi25wiW3OMoGfXD8E3IxmXgHmVd+udPESpJYAXqp1ue7oEqZTXNzrBOBzZClgWjXpdd0/fIRTe5sSTy0OdsOAbVissVbQkX27aSYA9Mrz78f5s8+ovlyuAXHrqksdYeVbr72BOJyJo1jWpMB+tTZX45Se6XLzhNo4USBJY+VyltdTADhf5Hjtm1+VOW7UfYHd+wcH4nCdzeYCgBnbzZvv13Hq0iV4GxtobGwijmNxsrc31lFdAGmSiAt4PBlhmcSyhhhlvba9g/M751EpCjwcPsJ0NsEsDGWNLvMUS7rEHRcuo6A9jmGJYDpDHkVoMnac65lJAEwBWBSo1XyB7eFsiCicCbSu1Wqy8vvjQFzsKgGA4Fe5t6U7nPPEqO/yPjlvchUJvYK/XM/UWJzzpa+Wc729t45mo45ut4PKooDnuvjCl1/BZDzFequG4SRABbZEZTcbNbQadRiEt0vIY7lBQM7jqoEsSSRCnVcpQmLZzGGZ8Dxfzus4CbAsrw2co8lkjmazgXffuYvXb97FRz/wLPr9Hv7G3/xVjCL9I/CE/wjUn6ud8AnSw9MKaAW0AloBrYBWQCvwXlVA/6L6Xp15fdxaAa2AVkAroBXQCmgFnh4F9KffT89cfctItzdq+O//8/8YuxubCOPoMfC1LOXUJRi1VFQvXa7itsVSxfCWsb5P9nwq2KeQjQSilozwuPtU0o6VN5jdqnyPc2fOIIoizKNAgJ66iS9SZThLZysdwcpVqmAtXa10cq7cwRWBvJPeoQDd9ta2RAjH86kAYLpbUzpcxaYn9FLehccj3bOLvHxdQmPGIhcCjpqtNqqWowCkDItAWoHp1THx/hUsl+cyupZx01Lqq2C3HEqhOpMl3prfq6po336vjwf7j5AvlmjU67AdG7VmQxyYdF9ubW7Ac220Wy2EUYxbt+5iMp1Iv+5mt4WNtbYAYAJsz7fx5a9/DYPRRPp0lamZoJpa2dJ1zLm8eO15nD59XuAgv88xMtaYOrM3dR6FAlEJ9CzbETB8+OgAn/rtf4qtjS3YjMk2qgoEE+qpKRM9V65gRnnz+Ak9pQuXmwgYXV3GRvNpBdeRQFwVxcuxiBtZon8XMr+rx6t+2FzearXxQDSucCgqcpv3y7yoSYHvVxFHuRz7weER7t69jdOntwQGOqYt3cSMHOZ7c84IbOMoEjf89edfxLnzl9Tclu/JTRKMSmZc8e13biKN5uLgFv88YS43EfDA5IqoQLhaNkpj5XSlA52R5grY83HvvvsugniKve11eLaF6XyOMAil/3c4niLiJoZyY8Dm9iYaWztYeDV4jSbqnQ7G46FspPBtV94vylIczaeiO6Ot6402bM+DYVSRRSECxh3PZ+J+NVCFsVyIy9X1fZlvxnETJOdxgkqeweEoswy2aSKJEwTzKRzHlY5qwuMsi0Q7x/PkPD0cTZGkCsarOVl1hrNHmRP/GADzuMSNzl7whXIEq/nlJg3VOcyFtr65ju76GuqeJ9cPh4kBRYb/+9d/Cy88d1nGNJvHaDbaAqYJ0zlerjmuUIm/prPZUnHdPO+R5wjmM3Ey12qeONx5YtLtzfOT8fccyzyMkEUxDNvG0VEfDw76+MCzl/Hrv/GP8HuffBXpt/kJqOLpy80x4vZ+3At+HItOLZ7Snx9P0bD152pP0WTpoWoFtAJaAa2AVkAroBV4Lymgf1F9L822PlatgFZAK6AV0ApoBbQCT6cC+vPrp3Pe0KjZ+C/+2q/g5etXEUQRFqvuWwJfwhCCV9M4hp7s3ZXOVDr0crpOFSA5Bm8S+aq6gJ9cFIS5Tz4uTSPpVl3rdNDw60iyVL4klpmwLCdQK+EzYbRQtopAJsYL8/9WDlOJcSUYZL9qlsJi76rrYjweYDoaiPOXQc6ERoS6yvKrQIxEFdPYLGCYr09Yqty5dJhWKga8ekP6cEkVCf9WvcQCkSxLACe7QldR1KuuYOkLXkUMCxRcChSvCkxeIopj3Nt/iMlshm6nA8/1FSisLOG4rsTREpQ1m00kSYpz505hHkSYz2boD4fiCK27NnY2OvA8RzqR/XoNr3zj6zg4PBC4d/8+gXgVW9trwtEWlaU8b2t7Bx/+0EdR95sKtNHVmnMO2MG7hGEZMG0btuuWTuEKRtMpvvSpT+Hdt27g4sVLaLXbAhRXEcwrh7TMm1GF47nI0lS0p8tU7i87nukyl8eX/cB8nDil2UNbwtiCHcKrTQcl3OU4pQc4zxRsLr/PjQS8j3PMv/M4qbbjmIgjFU9McHfr9i3s7q5J96vrsu/YVP2wYIT0QgC7RIkbBq5cew4XLl4RMEw3qsSIM8rbthGGMY4e7iNLI3FwL5fcQKDc5IbhouAyJpQuzw2OewWo2eVLIKr0qkq37+/8zu/i6rXzaDfrwCLHfD6HX3PlfXv9PsIwRK3WwtbWhnT9GvU2CsdFahqwvAY66+swigJbjRZ6wx6GaYogjZFHIVyvjlaLc2XIeJPJEPFkiDTOYDse1tc24NgmCoJwVNCoN2BbNsajsTiy65aNYj5FMBogCEOEUYJazYVtGbJhwWUPdRqqjtxaHQtUcedeD1xVj6E8gW/5/3RTE3qKGViB/ixT51BRcP2VPeN0/1YW8FzVves16nIucjMDu5Vrvo/9e/fx6hvvYnOjg+lkIvH16xvs63XkfCK8j+JI4C9dwTxHoiCE53uy0cKUnSoFPKMiaz9IGA9NWK+i3XntmIQh4jQtO6NNzOchDnp9dFsN/K+/+g/QGyZYlJ3kXPfs5+a6Ypy2QyjuWKh5DprtuvQmNzwfjXpNHNL7B4e4f9BDEKu4b0aoP94E85T+UDmZw9afq53MedGj0gpoBbQCWgGtgFZAK/CeV0D/ovqeXwJaAK2AVkAroBXQCmgFtAInXgENgE/8FP3xAzStKn75F34W//6/9VMYT6bS4Stu1SpgE6BYljhpCY8IPgnOONkS1Uw3K9iHquJ0jyGXRD/zP9UpLEZYwp8yAjYMI3H21TwfTb+uomMbDYmBTug8LSOi+UZ0H5u2I1BPOSyVg1XieyWSmo7CQmKD+RpRMJf7COtGw74AKDqAeUDD4Qitdle8yYykJVRybRtJkqj4ZFnF6j1W8c4E0jwO23JQazRhux5Myz52dq4AuMDeEp5TFxU1rTQipFxBYXEALheYhFPcvXcfxWKJ9bU1+DVftKdzsUbQ5bCDWTmGGZdLh+TemVMCVtM4kWMZjcYo0hTNuoedja7E3fqdDj71B5/Bo4N9AfiEdbdvP8CVKxfE0cj5IMwiYL584QpeeO59Ang5N+xxpS4EUCbjmE1T/s5I4CRKZCPAg/v38A9/7f8St/Jz165hd2dbYOHqpgyvBOlVAWwS+b1Yymus9BFwazEOWs2fzBE3HzB6+om+XLptjSc6dB9HBisXMHVVEeGPHdnKXbuQOPNazUHMuOW8KsdHl/m9O3dw5vQ2uO7ZZcu5PzwcyPf9El7u7p1CrdUUp2lna0/il5VLNSuB90JcsvPJBIOjIwHnQAbTrCDOAnhOB8ulWXYUP+7AXY2fgPPYJVyp4puvv4433n4bz14/h/lsLq5v2zSws7uNeqOGh48eCYglxBXN6KDurCGtNZEsK2i222i024hmE1gLpf0kmMtmCELMWrMlY8njCIv5FMtojjyJEYcFdk6dhldzEQRzWS9cC+L4RkVc/q7twq9UMe/1MBv3MQ0Y7ZzKuHzPQafOzlxGt6dwXUdc64eDGcbTWDY7SPyz9DTTDawiulX3r3Li87ygHtR45da3DEvOZcJcOn8tm9eHennuWZhPp3Jl2d3awle+/BXYnovhaCqvWW/W0Ww1JDqcoJ5dz7xuHPf8JmozCHvGK7yGYImW58I2q5jHKbIix2g2l/mxDUOc8HPp3FZx7nQT9/oTPNx/hNFogN/47c+LXttbXWytt9EoY6db7Y64+Ju1hjjqHceW855x7YT7PG7OjWvZsvHm4WEPt+88lHj3/nCKII4RxYn0gB93aD+lP2NOyLD152onZCL0MLQCWgGtgFZAK6AV0ApoBb5VAf2Lql4RWgGtgFZAK6AV0ApoBbQCJ10BDYBP+gx9m/HRwPkzP/5B/Cd/5S+JEzUlcJDc4hxuvQHD9gTkEA4JBDYYkVpG8NJxm/Px/H9CLQW7CA1XsI+PVVHJkv0sUGk+C7DWZb+ucsuxf3OTkbbLJaaToYC2b+mQJf5i3y5BKhtGBejQXas6fFePJ5wlyIujEEeHjxCFc9XfKt3GdIguBGovKgss0hw1zxU3rvSCkniX8azs/VXvB3GsriJr6YZmF26j0UHVMkvnq+o65m11zMfRroyCLvuD+X3pB+ZYFgVu3LqJWRCg224p2OU4cizNdgue5yEOI4F+rucgy+ieVACYLsZwHmAymeKwd4QkjARkbXVb2NvZRGdrG5/+4uewf7CvHNKGgSRMJOa4VvdEM79RE3emVXVx7cqz2N7ckfsXRSY6FKV3m3G5jHmmi5Kvs4KoX/zs5/HJT30ajVoNV69cwam9PYHAq0hsicuuViRil+uFMdOO4xzDXYFplqWisMsrB92fdAGv1stquaoOWBVjLRqWEcEqZprNympDgFp3ysm8ihjn8LMs5pFKXHGSRNJVy1jlYDZHEkXI8iXqjQ7Onb+AVncNjc42Gq0ulpUMh/ducBcEkigV16c4yCV6fAHX97DIc4z6fXHVFkjkGPNFCgN1LLhZoXQ3P6nLyilPwLg6J37jE/9EXN9VYynrcnerK5sTTp3aFZg5mkzkGLlZIc0LFLYDiwDYdpAxXbxagePXZI7omBaXaxyjblhybsG2MQumyIMpEAao2Y6sr6woZO2x+1m6ii1LotLppncsC3ZVxSVXixyzfh+z8QRBGEk8t+t5aLVqWKv7qBpqwwTPpyjJ8bBHQEtHdbmBQcCv2nSheprp/mVc91Jc12kU4OjwofxJWNpqdtFeX5eNHdSlvdYRNznPQ1n/0zkc12FBNb7xjdew1m2jN5piZ3cP3FzSbNXl2sLHqjD6imygkG5xdnWn7BpO4RGk0/FPN7Y471U/eZgkahNBnmFWxmTbliVx5BzvW+/cQWWR47f/+WcwmhW4fu0cXnzpWbQbLbVZpmrIexOetxotueaJY51dw66L/UePpLOZrnE6obnRgt3K3MhAaN/rD7D/qIf9oz6OBlOMpwGCMEYaxwKEVyH5T+mPnO/XsPXnat8v5fX7agW0AloBrYBWQCugFdAK/EsV0L+o6gWiFdAKaAW0AloBrYBWQCtw0hXQAPikz9C3GR//sfHyCxfw3/z1/wCWwTjaXHpp2ZrptbtYmpaAG0aaMi6Zfz7Zf0vHJYGhAJ4nez3LXljCWrpvCTB5k37VQrlKPdcjX4Tr+hJJzJ5WQlvCwBUZpIOQTlrCUz4nEwCoImLFPVpCW762OG+zDHfv3sFh/xBFTrcfI3lN2J6NqlODafzfEQAAIABJREFUVW9IjHORpKg7FpZRJMCryFQULUEbu1DFBc04Yek+Vg5ScXAC8Hy6DDtwbAfL0h296no9Bnx01DLKVkCXeCEVIF0UmM9HeOXrbwhcPnN6F55fg8f+0UoFvufBsgxEEceu+m0JrkzXwYVLFxXgns0RBAHGM3aXlj2tixx7W+s4d/ECXnnt67j38CGSNFOdtFmOLFFgj2DRdEyYjoMkydFuruHF596HTqslLmrqRQiX5pmAPoI2ga0VFeFNAN8/6uP3fvefYU7HqWlhZ3sHp0+dFvfyquuV70sobLPbl2CSMLj6uK9Z3KaM3y5nmnNMEC+wvQTqEhlOgF7GJYv+5ff4GIGW4lpVGwKehO10ahqVHLNJD45bh2m7mIcz9PsDdNptdBpt1Ovsz91U0HdtC4ah3MqT3j2Mxz1Mx0MB/sE8lE5evh87lAnJ6426rOfZdAIsM6CSg7HWaq5t1b0s54Dq/hX4L+Nf9QOrbtijw318+rOfR5gm8F0HNc8W9+rm1hp2d7bQYI+tYwvQJexfmCZSutbZs101Be5SR6tWk9fmhgxGT3u2gxY7mumgdtnnGyKfT1CNE/iWhSjLkC5yiXxn+jmhMTdQsPe3wijuCt2pLizZQBAiDUJkcYqQ50u5yaPTqmOtUZNYY9u2YBgWDvpTpAJ51XpXNeB0AatjV5HY6vvcNELof7h/F9PxQEHkWh3rm7uwXdW7XW81xP1L/k9tG35NQCxf6803brBYG0HA+GkHa2tdiZIWd3mlKq5b5TbO5XwqMoVOOV6JLV8ukTKOW9y4kPmzXVuuLzx3uUEgTlQfNM8JDiIME9x45yZm4xG+8fptXLp6BReeOXu8DlX8uaUAsOOg5tdE0zgmVObmjwUIk+MklvdVwfZc4rzuZmWUvYqW55zEaYJH/REGwwmC8QSjSYCDwQT3H/VkHvTtO1ZAf672HUulH6gV0ApoBbQCWgGtgFZAK/C9VED/ovq9VFu/l1ZAK6AV0ApoBbQCWgGtwL+KAvqT6H8V1U7Ic05tNPEf/vIv4IMvXEOU5gL+6Mw1PR+LYzdsVVzABHvyVQJBQpqcIGnl7Cu7Wld9v0K56KwrAWjAblPXFzgjjmLLhOu46HbWUG8wqpZQiLAmK4GyAsAERYxpZjQxXXbs9FzFLlNGiVjOc+w/fIA79+7ImJaLjAmyaLfaSOnMrHewcF1xg7Jfl+6/ZDJBMp2hoOsvX8CxTAFxBJm0A4rLVOJf6eyrIi1yAbN07DabbekkNSVmtnSoMhr7CeArUHIFvzjQ5RKPDu/ixrsPBK52Om20ux1xlC6zDHXfR7PVEriT0l29WGA6nsL2HJy/dg2uZSGZBeIgZJRsEkcwKxVMRkOYWOLSlXM46B/gxu17CKJYgHllAYF3k2mITruOilmVnlPpUzZsXLl4Fbube7Ia2SVMwMYI5bxgb6qKuyZrosYV00CWpHjrrTfx9a+8IjqlSYadnV1cvnQZju0qCFlRAFgQb7Uqx6o6khXwIqAVh/FKt8VC4pjZQ0swt4KmAvlZqFu6zlc6060pjutyflbgXR7HqF3TQDqdoFIpYDg28iIl2UajtYkLF68Tc8NyG/AaTcSzIcbjMZJwjtGwh0f3b0r/7fbeDvZOncZgOBJ3PIdKdzjBnmU6cj4w+tio0n2cCoTEsiqx3mrDgHKFr84F+bMEwErTBb721Vfw2htvodWpY7PbhGmbiKIUFy9fwPbGOtpra4ijGOMp49EjxASFtgs4HpxGE4bnS1Qy3aPT+QRpNBbwbS6W8MTF35KO4DyaoZjPaW+V8yqzHCxEfwNLQuLSYU83Od2odJ+bVUsA5YIO1igWmBrHqaxLRhQ3ax5avg3fcQRUz4IMc4LWctODQNZyPiRifOUElo0ihNUJer1HePTwAeyyS5oR7Wtbu/LE7lpHzoWsyMoxLWXTBbXLshSf/+JX0F1rYTqZo9VuYXOzK7B8PidcraLbboLXm8l4LBs8TIJZS21C4DWF65FrriKpAkvpu+Z+lVW6ADdEFAs6dbmHhZtAqrh3cITRaIQHD/fRrnfQ3d6SNbxay1zX7A2nC5jrY1msNn4sYDuWaM9occaRy2YLHrc4onNxlKs+7rLHunRKcw8F58euVqUTuj8O8f/+9ifxzt39E/IT5KkYhv5c7amYJj1IrYBWQCugFdAKaAW0Au89BfQvqu+9OddHrBXQCmgFtAJaAa2AVuBpU0AD4Kdtxp4Yb9M28W/+2Mv4y7/w8wJX2O8qgM1ysWTvpYA2FbXLLzo6BcQRCi5LZ6M4+0qXbPl3cQRXyvhnRquGIcIwxnqnKyCGkbl01Xmej+7aOtrtLkzLkI5bOvMIeejeo4OVrmBGshJ0NdsdzMMASRQfxwgzmnU6GeHevVuYh6E8Nhd33xLNRgtxFmNh+/DX19He3han32JZxajfQ3R0hGweoEqnrVFFzWH0rSWwReKHxfXJ4ycEZ6yuhapNR7SNerMD03ocb0x4RAAq3NOoIk8zLI/dnwpm3t2/i/EsFOdlrd7A2saaAjyGgW63C8dj7LZYl5HQ+TmfiRPZazaxs72FBeEVKghmM8ynEwHjcRBgNOjj7NldZHmIt2/fxXgyF7cz54UdvgTY4ry1TXFiu66NdquFasXGubOXcOrMWeW0lLjcQmJy1TGXsd904lqWvN6g38dnP/1pPLh3R6A2Qf6F88/g4oVLogcBMN3BK4BOB/DxTRzlhP+WHJdAWzDKO5cIYoLGosiVdqRv4qReCISTzmUVUi7grUIn7BNOyFXPLrtWg9EAru9zewBGkwHWds7gwrUfxMb2acTBFJNRD3E4xcH927h37z7m0zFG47E4Pgnwzp8/i50zuxiPZ4gTNRa61AXqcu58X3pvTZMAlcOpKqcrx1teEeWcKPuxVb8yHc3KvTzoH+HTn/kMLNvARqcmPdB05NJJ/cyl89jc3JLza9gfIk1ScaMOZ1MsHBduq4Pa5jacelPOAcY4F1mM4YOvwF4EMAg8kaO5ti3O5kUYYZmayMMlYPlY+E0UBJTczsBY94Vq7DYrVfjsAK6q6HNuoJD0bTrk8xzZYoFZGGE2D+DbJnzHxHqrjUXFRBARmCq4yjlSztZVB3LpAua1IU9RFDGSZIb7D+4xLBqVZRXjSYTTp8+h0eqg0apjY3NNIsSzPIfJIIEl+3AhzvY4zvDWjZvS7cvrVbPdwO7emsDoMMhh28q9TPjLr+qygrpPdz3P60JANhcRry+ErzyHHN8r7bhLgf2SUF52GLOymOkI33zzFpIska7weq0u54OcU0ZVRUyXa37VU871yXVLdy+vKR4d9QTPcVzGl6u1Q9d/taI0UwNbKnewbJpYStd3xp5lp47NnV384dffwN/+3/8PiYbWt+9IAf252nckk36QVkAroBXQCmgFtAJaAa3A91oB/Yvq91px/X5aAa2AVkAroBXQCmgFtALfrQIaAH+3ip2gx7vVKj74wgX8R7/yi2jVa+LwY8Ou4dRQYVcrwdbyMYCT6N6yM1f1m6p+T4kIJuwsO4EJZ0hs6Jhl5OloPBFQeOXCRUxGIwW8qhX4jH3d2EKn3ZHOWwUCsxLiphJzHBOEJrG8/sbWNuI4QjCfCaQlFE6TCA/272E2n4irj8CTII6QOIoziSD2mi10tzfR3NqC224hWQBHRz0kvR6S6RTVnLCugGNU0fBcZKmKTSakZOwv4WOz2UCr0UDVNgSO0UVqsCeVhcGrbmTJ/6XxtSqOVsJohSwrCIIpBrMx0ixHEifSs7y+vibgh87bdod9pzWYrlv23aZYJAmyOEGWF7hw7pxE6hIAh0EgEJggvVHzJJbWdy0MJ30cDofYPxpgPJ5IpDDdznRBEoARABPQRUEkcbR0y16+9iyuP/uSvG6eUPNUYrsJwui65jwTwnPuxe29XOCdG2/jS5//rPTqmkZFnNw726dw7vwVeF5NxYazA5jOcTodBQjSbQlxTXPeVg5gfo/d0YwUz6kfAbRAOhX1TcezaCxfJSYrncJCy8ss6ZX7ms9HkcNkLHWRYv/gHtobW9jYPifvM+gfonewjzyNEAYxQgLWOFERvbYlDvPN9XXU2k1EYawUryqovYodpzu1026J/hITXkY9y3GWBFj1PpdW2LIHmi536vflL34Jvf4hLlw4LTHLPO5avY7dvR1s72yJ23gymxyfC7PZBIPpFNmygsbmJprbO6hvbMm5Raeqkc9w8Prvo9OsC8j1XBOO6wJFgDSg87eNReGLE55fGaExO2jp8leDFqdt06vBNkxZ+4TAhJl0BnOTAq8LveEQs9kcVKLuuug0WgjiQqLe6RznBgLenkwJkHMxDmRTwTJLMJ304dZsBMEYjZqF4SjCl/7wJn70oz8i4Hdja131RB9Hu6cCjikroeetO/tY22zj7p1HqNVqsDwL585vopJzBwP7oU1MxhNEjM3OCV9NeLZNbovlooI0Y2IAN3hQA0bOs7PahMGocq5Npg2YptqEQrdyUeDR0RA37zwUJ7Nfr8v3K9Suasj1iXHkhTh+gSiK5XrYbjUkTpvP55/dRhNVsyLrixpzg4VtsSObkc+8xnCJS+47KqCbnFHyS9mQwdc4feoc5kEoru3/8m/8j7h5/+AE/SQ50UPRn6ud6OnRg9MKaAW0AloBrYBWQCvw3lVA/6L63p17feRaAa2AVkAroBXQCmgFnhYFNAB+Wmbqjxlnw7Hwg++7jH/v534SZ/e2xXG3WFZg15uo0qVLjx6jjcvoXoI9FeeroKbEl0oUtOog5b3KOaecbPwHTX/QRxhGOLW3i2vXruP+7TuomlVxH9brDXTXNtBqd+DXPNWVWjACukBO51uaCIQLowBplqHZbArInM+nmEs0bwWDQQ937z9AnEYCg8W1jCWSJBMATOBJ91294aOzuYUKIdfmOiZBjLg/EAfwkmOnezfPUGesbqUqYIdQUHWKOtja3pCOYNui2zOH29xUEKiMMl6BP8If3giPCNH4H0Ha/f37cFoNcQAS6jbaHdRrNYnEZgdphf2lBMome0Ij1OkwXQDT8Rh1v4bNtTWJyRYommWiv+t4aLUacrwER3fv3sKDw/t41B+id9Q7dh7GQSxwc8mYWtNAMFV9y1s7G+LAvnrtJXRaa+I2JJyWeFospXs5TmPEIfuSCxg2558QK8EXP/9Z3LjxujxWnNHVCmqNdVy98iLqNcZj0x1pHDt9qYlEeZvsjDXKzmAFC7nGJPZagK9yAot7VsBqLnMqGb1iPld9wAKUS/4rC5THtqTjOYbruTJvaRyhYHRyUeDw6ADzeYDZfI4ojkRT17KRlpsXHJNx0bnMieXYAvcIEQnf6d7l8dAdT7Bdb9axt7OHer1+7Ijnc1c3tSGC7lKulYVys2Z0sucYjQZ45ZUvol53ce7caXzj1XcEHF67fhFXr9FFbWE2nSo4WQHGw6GA9kkQIMkWcFsttHf20Nw9hYQ93EWC4NE9hIfvYG2tjWa9DtdR6zSLRwgmIxTYRGF0UXVrcOtN5KV+fAPGbtMlS4k9ulp5fnNzBddiRc01o9P52INeX/Qt4hjb6xtl7LWK5D7uOpZzRsVcc46imPHaR8gF/o5pM8fps7swjBRGZYmvfPVdPDgI8NM/9Wewtt5CrdaQ487STG3oiJMyTnmB3nCEw94Qe6e30B9M0Wo3sbHRRqfro38wge/5Anf7vZGcI65tiBt4kcVI0wim42O5ZPQ1I9CryPNUIDtdvM2WurYImGXneJoijWPM4xijWYaHR4cI4xSOR2c5LxXcJFGVaxsBMK9PBLdcx+yLdixDoLBtEkpX0SYA5totCtTY923yukK9ua+hiqrBtSXYWzYOcIOLzE/pBmZKwngyRrVi4hO/+/v4zX/yaeWG17c/SQH9udqfpJD+vlZAK6AV0ApoBbQCWgGtwPdFAf2L6vdFdv2mWgGtgFZAK6AV0ApoBbQC34UC+jPo70Ksk/ZQRrl+5APP4qd/7Ifw7MXzAhwIgCuuB8N1xcm5ArskFRIFXSW8Y1Sq6vcl+JGvsud0FQdNiEGIMugPxI149swZXLx4CUcHB4iiUCBHrd6UWOcuHZf1mjh3i5zxzwWKNEOeMf60EMdvEIcwKyoqOQxmiALGII/w9u2bGA4J9QKJ5CXA4U3F8rLq1IRtMoo1gm07Et3aOHUay2YHs0EfxTxUwJF9w2EIl9ByqcZOiE2Qd2p3B57vCdjxXYK1GI2tCwIJV1qUGa4K+lILgpyCsJIu6QJ3Dw+wdvYUJoeHqCpzKzrr62i2WzKmjA5HRl4XmcCrNd9Hy/MQBnN0m21xXBLSSbfwcgnHsuH6DfieB8NYIosjPHjwELfvvIM333xDYC/Bdc11kGWEkxXp/2WmbhSEiMMQnW4baxtd7O5ewOlTz8CsmhK/TNctndO+52I8HSOLItWPajK+2Ybrebj57lv47B98CvPZCK5NRy+Q5uxd3sb7X3w/6s22zAEhsHT2MmbYYqy46pGWruXjv6tNBNSccy5zJ2PmFKi1dgwVuUmAmrKfNpjBoFvUMGF5PtL5XObEbzbl/dJMRVlPpzO8deMNBGGILFGO4s21DlkbwpQRy2qutzY3sL21jQcH+7K26QRXYyCMBlzPF0BLZ/POzg6ajaZaawR2dMoTrBIO0sWcpeKy5vlDaMreZjqqb928gcHwIU6f2sba+jr+8Sc+g263jY9//Eextb0FwzSwv38fvm+Lu/fg4V0kUYBsAUTpEkGyQHd7F7X1DSw9T0D9/NEDZPMxWm0XnrGAaxWwHQfLLESeBMjMLWTmOgzbg+uqjRZinOZ4GSsu67GQjQ+MKqfbmZHnhJrcKOC4HizbkSj3OJijugBatTayjC7ixw54xrGXu0BkXAr69jCeDAW03r5zX5z2H3j5eSyWOaqLAm+/dQ+nL1zC5cuXxAXLuTcNQznCs1wim5f5QvS9decudna2MJAUARWdvb7WEq0H/an0XIdhgslwLjHKnsP1xgnka7EXm5HlLhyvLuMrikyeS9C9sbGhYL44320ZbxpFOByO0ZskOBgOkDAP2rGRsi89K9BpNdGo8T0D8FvcyEHHPa+RXFu8dlEfA8sSRGewpNOX8duAzR5rALMp3fwmNjc76rxQpuzyXKEDvSIpAWIoXwK37j/E3/rVX8N0pmOgv4Ofqfpzte9AJP0QrYBWQCugFdAKaAW0AlqB770C+hfV773m+h21AloBrYBWQCugFdAKaAW+OwU0AP7u9DpRjyasuHxmE7/0534aL1y8CLAzlODB9WH7vvSeJnnG7FTplF1FIgv0EnihnGri3JT+XwLcXOAnCQZjiAlS1jodAb3nzp0XVx/dpP2jQ3GK1tstrG9uwvM8ga3s5qSbNY3pRo0l5pYuRMYps09zfW1dXjOKAhwdPsCrb74hEauTyVScxRK/zA5TgYwVgXWEy7PxAOfOn8WYXa+MKN7aYQEn8nmIBQFTnCIcT8F2VDr1CKp4XA3Pw2a3IyZT26ii7rC400Vtba9MKVaAcnV7DMAX0uNKXZI4xCCN4TTqmBweKbBjVLG5uwvbcxHnOeZZjoD6FTl8QsY0xdWz5wW4dZottGt1gWKEY9TBdWz4dHS6njgQsyzGvdt3MZ9N8M1vfgXj+UwcqjQVSiczORiHaZsIpzNMB0OJtW522tKl+uz1l3B675zAK+lcNgzpuZ3PpqI3QRkBsmW7sB1X4N6nPvnP8dVXviwdreJ6bDbRaLTRqDdx/ep1tNsbEp9M/EsQK9G+AoNLhyi7pGXzAKODK3Jc1F1c1AIlGS9OqMruXOVKplM7mQfI01jWmvSwmiZMxxHXeKO7JpBa3MPLhaw1OsbfevsNzGYz0aLODQ6EwNtb4oj1bAt3b9/CeDLF+vo6uIIJO7meGdkrbsxyLL5fx+bWFvZ298QtrDYaCO4XxyvHSugbhYGA4DAIZR3zOPIiw82bN4BlgjNndnDq9Gn81ic+jZc/+AI+9MEfFKf7fDpDFE7g1U24DjAd7GM6nyDOqhiOCwRBjtbWJuxmC0a9ofqi+z0koyFaO5vwjAzmIoDp2OKwFZCLJrKKL5HlhLvSbW2Yao1nuYBfnssV/n8Z40ztCWBXndQyZ1zL8wBJmGJzc0ccrqtEAJklngecPzGkZwjnI8xmQznnDcPC0dEQURzKxoQw5mYLG5cvXUSD3eBMHFgspJ+aM801wc5fnj9pwu7eGI8ODnHh0gU8eriPvdOnBJbWah4Gg7HqjWYiQVEROMveYgJgdovz+sCNJbyWVSoGfL8hsc9hHCGMItR8D2udtpzCCgJX5FxLoxg37z1Eb5ZgSge6aQEmu9BNiST3qgY8xxY3MXWVW57LhgBxuS94SOW1qHRJg47ycqzJbC7vwe7zne01dLuN48h49grLpgleqyoV6YWOJOUgxXA0wj/4fz6Br71680T9PDmhg9Gfq53QidHD0gpoBbQCWgGtgFZAK/BeV0D/ovpeXwH6+LUCWgGtgFZAK6AV0AqcfAU0AD75c/RtR8h/cKw1PfzZn/lR/NSPfEQcv0RYjl+H12gKNIzZY8uOUMMQ6EFA+NiRyd7LivR/EmiyA5QOThWHSwdlBssyYds2al4N27unBPSORkOMej2JMK63mtjc2Za4YTpPCXXYyUoAl8SRRCDTSUfXcKPmo1bz4TkeojDE/v5dvHnjTXlOmhbw6zWEcSzRvb5jC+wzHReXrlzEa994FS++/wW0Wk185cuvoKBDtrMOy6sJME4ZCT2dSQzyqn+WHZ27dAYKTFyiZrNP1EBr6wyWVfvJGtvHTsgSOlIDOkcJ2T//h1/Gix/+IczmM4SzufTsWq6D9d0ded2gyDFNU0QEcOwMjVO0HBsXT51BFoRoNupYazYFvBLCsxPZtSzUGGPs1VG1PQFmt954DcE8wGjaw3g+wHg0gsPo4gUjsVPpOeX8BpOJxDrTyUuHbZZnaLW6+NiPfRydzobMoWggADSRdWCYVXEFS5kqgWG1gnt37+BT/+L3cLj/UMVl2x7aay0MhhPpQP3Yj3wMjXpXXsuwTBULvXKMlq7xXICj6k9VvbkFZpM+Wp0tFUkuseQq7plkMZyMEc2mCvxKJHkFCeeMjk+C8vX1YygpMH6xBDt0337zdVlDhLMEt4Twm7vbmIcBpqMRzIqpYsgXQJKncr90H4vLW4FBz/XEIUon8IXzF9FutcuQXoAN2AKCF4W8h/TQxjE219cEbPP59+7fxc3b7yKNQ9lc8bEf/SDuPjjE1WsXBSRPJiME4RRpGqNSydGuWyjykGgcUbLE/mGMMC7g1Zuoddex4Pno+Qh7PeS9AZqXn4FtVmAZNKqyC9iB6zUQZUukrOoVZ68Js2qIo3SZpbAqpsBXus7TOEAcBgLzec7TKU6IbTmOaMro8tl4infevIUf+vBHxBks01LGnlMbQnkea5YGCIOJRIiLqBVgcDSRa8PNu3fVJoFr17C5uQauAUaDc1ODQzf5skAUJ5jOI9Gf894/PILpe6jVfZlvQnh2WHNdHBz0kXNjSZbLNYxvxk0cllU6z6W3fIk4TQSIt5tNLCtLTOchgijE9uY6HNeRzQrlAckmiDCI8NbtBwgqBlLTkR7kCqk8o71RgcdOYNuS6GiJahbiK4+S7mTCdK4/23ZlLYvLnVZhjo9rKstRZOwsX8AyKpiHc0TzEJ7jwnNd6WVuNxjpbUj8PS/B3Iwxnk3w9//hJ/DFr9x4in/6fM+Grj9X+55Jrd9IK6AV0ApoBbQCWgGtgFbgu1FA/6L63ailH6sV0ApoBbQCWgGtgFZAK/D9UEAD4O+H6v8a35NdlR963yX8pX/330GnqSJtXd+H32igqFQR0a1WYcWqIa62leNv9WfJMwRgEcAQ4tItSrBI4GcYjEStoOE3sLGzB9/3MZtOcOfubYkx3tzaEZhDuJglibg4gyDAfD5DHIWYTucIQjo3C3S6XYZUi0uTrsr9+7fx8PA+eoMhHNMRIBclicRF24xMpXt0UUFzrYXxYITORksgtUQ+L5cI2S9qumhtbAjYnI8mmE3oeFW9s+f2ttGs+ZjPCQ4L1HxXnHhOoyMAlGR0BcOPoXiFHb0E4Zl0rRLWvnXvHq6+eF0gW6/XQ0EA3KihtbGuXJ9JipjuSr4g4VxaoOW5OLWxjuDwEFtbW/BsR/pRpcuXTmDLQau1Btdvw7A8ZOkc73zzawhmU3EN3jl4V3WcxrEAKTop5augOzVSgLdSkY5Vwi5y3R94+UO4ev0lmWvqbRlVBMEctuOhUl1Kt66i3nTr5lhWTXzpc5/Gjde+jiiJ0B/PsNZtSaTyVrcNz6vh4uXn0e2yL1n1/yrdlEt25ZbmmhMn8DEMJjg3ZbzSxVxGPgfTaQmv1XxULROObSNOElk7zzz7HJp0awuIVc5LSjoPZrh78x0YlYV0LjteDbfu3MM8mGNzY03gn2O7aDcb8rqTcIqDRz1kWVK6QQuJErYJ/1tt1BstbG+eQrNB16g6Hrqj1fGotcWo3lV0NB8ynU3Ehdwf9HCw38Op07v4yA+8D17Dl3hjrrksm2HITuv9HswK8MzZLhZFjDCMcdiPMZnnsmmi3e3gypUrOOgPkNgOguEI+TxA5/RpVG2CVBNOtQLPc2UOkixDAQOm7TJXWJzs7PvleeAwFp1aM249ZLT6XM5BnruT6VTcuzwei321lSq+8Aev4ODhET76sR/F3qlTf2QziNKdODxLAuQ53fupxLNz1RTZQiLO9w96eObcRezs7iLL2fWdiTucANizGTufyaaPeRBjOgtlUwPB6s7pHTzaf4TtU6fRajTldWnOHvXHsqmCc7TqXZ7NQtlIQphMBz/PXXb9ckF0Om0B09NZIA7qtW5bvkd4zHFK9HyWYDyeYjgJ8HAcCnze7HRwNBxiHGeSiOAZBhxDpQ7QcS0Auchlw4g42KXXWq1lDpQfFmJ1AAAgAElEQVQR5EvDhuW6somF15g8TWTzBOeCa4+bVrh4wlkAzzRlTZ46u40KI7o5+kWB3miA//l/+zXcvNf/1/iT4E/tS+nP1f7UTq0+MK2AVkAroBXQCmgFtAJPtwL6F9Wne/706LUCWgGtgFZAK6AV0Aq8FxTQAPgpn2XC2etnt/GX/8LP4+yZPVb9iqvSo/Os1kLK6FqJdWaPJd2DVdCzeRz9WlVQmI8h4CT8pQtQXKOGIQ5gxhDTPbm+tYt2uyXdmvfv3xNH5tb2LrrdNYHMdBhmKR1xBfr9nnTCRnEqIHMym8JzHHEBt7stec04ZrTv69g/7CGNCRSXaDTrEk1LE7LrWBIDnCQFXM8UF6ptsUtzAds0kKQ5giQTF21nbR1xxM7SGaaTqcTdPn/tIva2NvDOzTuIwwTrmxs4c/4Zgd0CtOjco/tPikZLTdgtyj7hLBeQ1Rv0EVVybGyuy/seHRwKmOrubKPVaSGczTCbTDCbzZFXqjBqdSyqhsRir/s+Hr35Fk6d2pM4Z8JL3/UELhKOEzLvnDqH7sYelnmGd996HeGcXcgmgtlDHAx6mM4DmTdGHhOy0oFJXakVbxLJnURIwwieW8NP/tt/Fs3WhgAxurKTNEJlqSKb2WHLOSVYJSwzHBf93gif+t1/jEf7t6XreLVRgA5XWzpzbZw/dwnb26ckGlg5NJfiiiVk5o2bBaRjuHSelgWoAkXZ6zufjGXMfAzXGmOS2WHcXe/C92swbAOHh0Ncf/FFcWdGcaQ2KzCeebnAdDrFw3u3kEQhBqMxLNOQ2O3drW3lbrcYb15Bt9XBlJAOC9y7e1+gY7ZIkEYTAIyCTmBbjNxu4H0vfhhbW7tyPBI5XnZPE7BzrA4jgVWRK2bhDO/cuoH+4FA0TYMIH/jA89jZ2sR4EggAjqI58iJEGoWYzQLYZiHQPYhSDMYJEpZEwxBg+/LL78fu7lm88o1XkHh15Cmh4wJV04LnOai7jkQeE47XG00Ui6X0JBMA00HOnmukqTjAOecc+3xEF20kIJ2bL4pFXs4JI64LiVi+ffMB3n7ztpyj168/hxdfelHmj/OiIo8Z/7zAIg8RzseYBTOZW+rIc4LzEWWZbPrYXt9BmAbyPG6w4J+uwGtL3o8gOWTc8XCK4WCMDs95s4JgFuLMlYvwDAt5keLg0QBplAk0lbpfusSjCKMh4TUd3BW06h72ttcEuDJ+2nZszKJQopcZgU63OgE+x0jXLqO651GANEswHIXYPxwpFzuPERXkjMPmtc1xpduX3JfYmxCbIJfnJq8N3IRiGZZsSuFr0z1NOJzlC9h0ZzsOXNuRCGlxv4PR8LasydlghG6jjmaT8dQNgfpy7SoK3Ll/H//d3/p7mASqL1jf/qUK6M/V9ALRCmgFtAJaAa2AVkAroBU4kQroX1RP5LToQWkFtAJaAa2AVkAroBXQCjyhgAbAT/lyILs8vdvFX/y5n8IPPH8dpqliUP1GDU6tgcVSdbMSpNKxK5Cu7MkkOBJoQYcp4S8dp+LspJNNOUzpQqwulwIUt3d20emuIQzmSIIQ9x8+wOb6hriC+Y8fxqQSIAdBiKOjHtKFctPFGV2qOcaTCXa21rG3exbPPLOLcf8Ar7/xBl574035Pp/v+y4NdYijHA1GQocxgjjD7s42kiyGy4hZcYYWEn0bxKlwOppPGbHse+wUZXdxgsvnT2NzrYN3bz/EQa+Pj3/8zygXKztUGQ1cukzF/UuHq/TdSoMw8oUCwA8e3MTm7hayNMfD/UcY9Ifwaj7Onj8nUDWLIwTzGUbDAY56Y+QVE2sXzsNttARMMdr31Kkd1OjmdOlSbUu/LDWcjEbodDdw8epzyLMYj+4/FJjGw8uzAHEwRH88kZhbk9QY5H6M6IWMJ0kyLBa5RCpXikxc2HvPXMUHP/zjcGwPfs2XCGj2MtN5zRvjj03bFojr0H3stPG5T34CX/3S7yOJAiXtkm5ZB47rCyA3LAd7O6exs3cGy2VVYogZjSubBcQ1q8a26lKmrhJNnSS4+847mA9H2N3dRsaoYIvPXWA2nUmv8PrWJpKc3cgmtvZOSzTvLJxLxPGqD3oyneCNN74pbuaa66Lh+wLzGGvOdybIe9Q7kh7oqmWIC5x608GaxH3MJ3eR5ZFy9xIPL1189Mf+As6cuw6jYsi5IS26VdV1LCBSSpcLcdTevP0ODoeHAt+5nq5fu4jNnS0EY0Yux3jrnXdh21WYZoZ+b4zPf+E1XLl2BrWGh8k0RRimsCxDjp3vd+70hrhlowJI2lvImnWYUYJqmqFVc6WHllDStmzU6g3pSK4SyNsODFRlLUhns+3J/FCn6fAIiyxFHMwwjWbSl8vNBjXHk/kfDSZ49Zvv4OH9AwTzOV5834t4/4svYsmNBXSQlxNPkBnM+hJlHUURsjQWMMwIcd+ro9Zow/d8AaDzMMYsjFWMMiPGCeJZtUtHMl8nisQFPBtN0N1Yw7A/wvr2Oja2tsTJnhCO98cqnpqO+zxHmmSYzUOJb6ZjWyKsjao408Mohu972N5YU/HepoFGuyXXPK5BwltGjud5gjSPxd399jsPMJzMJTab+lVMU5IR0iKH5/myTvkfY+4VxFWR6jy3CJi5DhlPjWVVuXsLdiXLapcxcDMJL1i8nlhyzniwXQ+jXl/c0M9fvQLD4qaSTDaAsKf5q6++ir/z936TL6Vvf7IC+nO1P1kj/QitgFZAK6AV0ApoBbQCWoHvgwL6F9Xvg+j6LbUCWgGtgFZAK6AV0ApoBb4rBfRH0N+VXCfvweQ2e1tt/OLP/yw+9NLzwnEImvxGXfpz6aalG2/l0CQ4g2mUB0IYXBVwRzeqgLsFIYxyaxKqMLKYTkQ6UDudLtrtDlICESzxYH9fOoEJRhREo6s3RBREiKIEYZogZx9oFAnw5HMIbV/+wPthLVMsKxneeOtd7N9/CBgEc6UjThJYTQF8WZJhHibotFqo12uI0hgLOkuzGLarIo3JH6NUOVDbdcYsmxIBvLe7IeDn5q37uHr9Oi5evqSADaFPCS3pahRwSd0YBWuaEgUrMDsJMEvG4t6djid47ZtvCnCseR6uXr2E+XwujsVFkeHBo4e4f+8A8yhB+/RZXHzpfdJNevjm27h47iw83xVQ1Gg2EU5nmE8n6PUHaHU28f4f/DDiYIrewYH0oxKEEZxXFhnmwRH6o6GAMMIvHs94OBGHMh2S4gAuMpjSHWtgUTXx0Y99HHunzpNgShwwXZQEm3wNwrZaownL9WA6LVSMJoLZGP/sN/8uHt17F9kikx5jRlnXak3Rg3/nulnf2MHp0xdQYSSuxNmqzlw6aJ+Mg6aeAtaKAmkQ4MHtWxIvLs5ruo+rFVkTcRwhK3IBczBMPP+BlwVQc82s5ojQtT/o48033sBwMoZZrWB7bR2ebYtTmPHP/f4Aw+kUk2mAU3vbEstrsKSVEdRRH7PxTSRxiDiKlLPdsvEDH/5ZPPvCx+B5dXG80/lM+zyXAp2mfFwQzHDz5tvo9Q8E+nkO8OKzz6DR7KBeb4qzdRbE+MxnvozBYIh63YFfc8Tt3hsEuHb1nPQcTyah0qcoZAPD6dMb4qTPl1VMG+tICeUXC7iLJdbbLRQxXdtKA8fxBCxyvggpDa7bNJEYa4loJ3g0qhgOjhDNp+K2J9zk+xGU03EaxyneePMW7t8/QDQPMOgN8cM//BFcuXxJHNcSeQwVL07HeBiMBHbTeU3nsLjHTROd9hrqzaa49CcTrsEFknyB7Y0OfM9FlrDjOBJoyk0liwowGk9lEwfBbl4s8P+x9+ZPsmT3dd/JrNyzsvbq7b1++8y82WewcAYAwcUgIFBEkKAskpJsOWTZEf5D/KscDkcoJFt2SJQVkkGJBHcCIEGCICAQA8wCzIZ5M/P23ru69tyzMh3nm/1A+gcrOAAxmOXWxIvXr7uq8ua5N7N7+nPPOZtnz8gGgk6ri5s3biNlX7J0gHMtZ/I8Pp8fsyOY1yFTCLrtFoLAk+QAm5sSbBOOS719OdY99zLX+2qVQtNKzOIcN28fIg4ZQ16hwfse16BBx7ghcyzx2IS/3MxBB7FEf9f3B0ZblxJPnoMLIKPrvaj7xO9FxlMXThXvA3VkdSnO7OPRBN1OE08++hBc14RlmhILDq3E53/vS/ijP3v2nffN5J05IvV7tXfmvKhRKQWUAkoBpYBSQCmgFHjfK6B+UH3fLwElgFJAKaAUUAooBZQCSoF3vAIKAL/jp+i/PEACq/VBC//kV34RP/v0T0j0K4GN47uwXQ9Vxf7YGgLXcbmmxNrSVVjDDro9LYnrJQBifyZ7bwl1BZJWlcTSEsa6jodW0ELGjs0sh+VY0u8pDuNVgVW5EsiWZTnSnI7fee1mXeUCUBk92wyauHrfJra2tqSjczZf4KWXX0OcZihKwG/aAvfoAiTcy/MVojDH9uYG+r0mRpOpQC3GuzLql1CR6JlOZt/z0Gu3xbn5yiuvY3t7S+De4fEcv/CZT6MkfNQaArkJfumEpuPvXtesqdfxyAREPO+93VvIqlDiqNn9u1jMkecV1tfWJG6bzsAarufY3d/H8ckEB4cTVJaNxz/1CWxubQLTCVquj/W1AfIwOo13nmM5n2MZhlhb38bDjz2OyfEx5tPFqfOY8K8GckU6x2JxhJPZWOAVCrodWVXKztFc4nL5b8ZjE5TVzl0HH/947QJmNyxjixkhzOcTsrtNOjnb0A1+vgVoNu6++Sy+/qe/henJiUB1vm+305NIca4ffmCaNgaDDWxunYfeoIuY4IsAmJG/9a2k7pCtwZr8neeIlkvMTkZgBzCBXt1by/czcDw6xtHhCGe2t3HpgQfQ21gXEKeVlfTNsk/6zp3b2NndEWc5He90mxKmMkaamxUI3Ai46cKM0lR6mYfdlsxLtUowHV1HkU9Po6KBrFihP7iCT3zqH6PZGtbR1OzABmOCdVnrfI/XXnsZB4d7MEyuLRuXz/XRZMR31UDQZZ/tLkYnJ7hx4y6u37wrwPLsmQEcjzHXCS5fOc9gYYTLRCAsI4BbgYN+r0VDKcKsxNxpAX4gDvSgYaLX9OEw3pxubOknBmzPh+s3ZYNClSVorEoE7a5sqKhyOuBLRIs5onAhkPOew5vLmDD8zZt7ePPOEZazJZLFAsdHY3z673wK22e2xEVL4M1rOC8ShMspVqtM/OJ0CjMim5tEHMtBK2hKJzj7dxnFzE0j3CwR+E34rifXDjcwcGMAx0aourOzX3f1VhW8pi9R7XVXboXR8aju/GWHMuPio1Q2NhAG8zlcH9RANzR4jo1et8286rrzmfc3y5T1Xnec60gzxl8v6d+H13Rw+2iO/eM5VlEsEeuSjUANqwp+EGA+ncsapVO+YduIk6R2tDNyW3zgQMGObZ5TxYSDUhz6vF/WzmvG0OfIcgL3OgKfAJ5OZOqyNhjg/vvOizOacdJ0fZerDP/LP//XeOPW8bv8O8/bNnz1e7W3TWp1IKWAUkApoBRQCigFlAJKgbeigPpB9a2opZ6rFFAKKAWUAkoBpYBSQCnw41BAAeAfh+p/y8fsdXz86i/9HP7epz8lbj46SAksbNeBadsSV0qwQUBL8EvA12AUMjGNRhBXx8gmSSIuPokNPgUhfA3BBTt3CYMIfvg8/hkMhrVLkNGtjI/O2Z+aI1+xQzfHZDKT2F4CNMKreLnE+loPVx84j+HmJqYnY2T5Ci+99BpmiwirShNY2Q5cAWTsTJ3MIpgNC9sbAwFT7BG99ubr0BqQbtyaUWtoBy2BO61mE1m0xGQyF9B5dHQEy/LwxAc/gKDVhk4AXITQdQvQTZkJgmSCNnGBEiaxJ1fXcPPmNYlipsN1MpshipbIkhJXH7ofvuejEp15rinGsxkOjkY4OhrL67c/+GFcePxx6NMpekELLc9BtlzAp5t4MkEcRUiTBK2gjYuXLmK5SBAndGHXLkSCaek0XVHH20iKqcRir1YaipSdrrXrlgCKAM22DXEyOr4nru+L5y/j6tVHkUYRDNuSOGfC/ThNZP6bQSAu0obdgqY35WvPf+3zeO7b/1lidLk+GLDMXtcoSSiKADm9YaI/2MT65jlxpkrUc5ZLNy3BGZ2jjHMWFzOdwLKOSsSLJXZv3pSocZ4fYSnXHSF3GKfS6zrc2sD2xUviVOZ70ckq0dpHR9jb38N8sRAYR2xPJ+gqp/t5JSCfbnC6R7MiF7elL5sW6DQOMRvvIVzuwbI1tNqWOFehtfGpn//vMVjbll0QEoNO3zld51mCV159Gbs7d9AbtOA3HVy+sCEgj12+vFYWiwSTaYjXXr8hmx1oOLZNDe02e19t9AeBxKavcg1pUgiwdx3OgyHnznHO0xKx7aHwWjL+pmHCoUPbsWUNi1tao2O7DcfzJRoaaQzHZrw3u7ILFDEdtw2ZP8JdUk6/HcgGCXYmHx4e49qbdzFexDKGJIwxOj7BL3/mM+j3u3UcOhMAVgWSLMRkMoLpODIHaRLLhhG69n3GSTvsRS4QsSO3qGE51xIdv4x95nrg2m+IliUWYYS9vQMBpRLlbJqSIED4e3x0IpsBuEGE95g4SmQdcd7v9Y/zniPxzpxvnfcGW+ZqfX0g1ydBrKY35FhMPUjiBItlKH3CpmPj1miO8TwE4oQkXK5xrkXZ+MGEe847+9JdVzZNLMNIXL50BxNuc/MJ7zHcaMAX8/7HCHZuxOB1b5u2PHeVc0NKjuUylASEcpWi0+6i3x+g1+H1xfutIQ5gQy/xP/+z/wPTRf63/F3gPft26vdq79mpVSemFFAKKAWUAkoBpYBS4N2tgPpB9d09f2r0SgGlgFJAKaAUUAooBd4PCigA/B6YZc+z8KmffQr/9B/8CgLXQVYQFLKXEgJsCWDoyRN3JuGmxPCexkA36m5MPo9AkrCDsazibC1WAvIcm+CnhjB83TKKxB24tXWmhsFpimUUivOXcIwOO/ncYon5fCHgq99t4WDvAA89cAFnt7cQdPs42t+TcUKzEMaEkzlsy4FtmzAdU1yP01ksztPhYIjR4W2M9m/hzds3JbKW0DFoNtHttOV1y5DQJkbgGdha38RLr7yOvNLQ7/bEddobrCEI6ljjuu+zhkt020rsq8T/smNVR75KsFhMcHSwI+dCp+R4NoFje7hy8aJALDov2a9KYDhdLLCzd4g4Zn9tA9ZwCw9/8tMY+j6G7Q7Cvbss7kWr3cHk5ETcmoRepg6cPXcO0FyaG7/vnK2dxYyCBtJijMnkrriZi1WFaJEhiXPoUkZaCdwnVKQj2/JcAVNlXuIDH/4IfL8j7mCCObpBo+VCgC7hWX84hNvuQzdaqLQGDu9cw59/6XOIwlBgPqEigWtZ1E5PQjb20hq2i+5gA8O1M7AsR74mTnM6gSu2+BKw/VXMNtcO4d7ezVs42t8X2MtYccZXN5uBjKPd70tv9ep0nXI+6AQdj0Y4OjnGd196CcfHJ/B9F45JRyo3JRi141TWsy5OTEZKMyKY7lDCQx43jpYI4wWqMoWu5WhoK7heCz/7yV/F2tq5Ggzyv6pCmsa4eeMN7OzdRavVhKZVaLc96aBlBHmr28WNGzt47dotma8sTVCUFVptH+v9FrqBK325ulmPn6nmvOwIxekANs3awR0lKVImbbe6SJyABdbgVg2PANh1EIcL2cxhNkwBwIx5rhjnTXjvt2TtMyZaY/+sJJhX0gVNqGpYJlcFZvMpXrt2AweHjBAHYm5YyFeYnkzxK7/8Wenu5mB4b0jSCEm0QFJk0GwLSZLDdiwYegU6433XgudYdZR2kiBecBNFQ+AwNx7wWuKatRr1RgTeB/YPjzFfLgWAmoaFIAjQkPhwDTt3d0UXxqcnGdczo8p1mUdGlvP8COMJ3U0DaPBCaJiwGhZc15Jz5BzzG1jB65C+37yQ6Hl+vEwLjFO+dwEtz1ieLefKa0jM6VIjvpJ7ASFvIT2+dUw6He90InPtMAKbfcv5qoRpmLLWeNW5tonAD9Awze9vdgjDGAcHu0iSKXwnwLlzl+rmbTr2Adi6hiwO8c/+5edU/+/f/Puu+r3a31wr9UylgFJAKaAUUAooBZQCSoG3UQH1g+rbKLY6lFJAKaAUUAooBZQCSgGlwA+kgALAP5Bs76wX2aaBpz/0MP6nf/KPsDnsC4gjyCAkJSSjS03ig8ki2PnJP8QYdeGpAGDfbwqoiMMQ88VMXMAC9FalOP0qwkjhJhqWy4XEpdJFSpB4fHKC2WJ5GhftwnEdgb/sRaUTuNP2YbB6d1Xh4QfOQTMsrK1vYffOLQTtHi4/+CGYtituZIFx8odAthJXJ4EhI3hf/e5f4qXnn8HJfCa9mnQLd7sd9LttzOYxrt/YQTuwsUn3pW7iue+8jna3D9/30fQ80aHVaqPd7aHRMOXceP48VlEWog/huMEI5CQSmPzKqy+h13YFwh2NDuC5LfR7A6QJe0bJlRKEBOJxiOVijrJMxcU4XpZ48tM/jwcfeRxrvQFm169BW2VoBR0cHOxhMh5hPg/F8Xvh4hV4flfgM2EZVSZYpv7ScVyyj3UH0XIiDs9wEWExSwUC0+VqWwa0RkMidg1+DB3RMsRwYwtPPPE0LMdDWa3EsRzOp+Ladn0fQbeDZqsDy/agGZ5o/YXf/N8RRyEWiyXiNBVgVaSJxO4apg3LtKVDl85ywtB+bx2OG9RjPnVv1vZKjvuv4qAJLmejE9y5cUM2GwyGa4jjCK7jYri5IRHVBH+lXoNkzkmWJBhPJxiNT/D8C98RaNjpBmh6jmhMV7msazpYCzpYE1mrdHQSRPKcJd6YEDhLBfpRXq7Fs2fO4YMf+hj8ZiD9rnxuGC2ws3MTo9FI4D51XRt20JQ49fq82VF8584hbt3cwUOPXJEob0JgwlJxn2epwHh20HJNOI4B13NRVjpWWU2D2aHNvljNctBe20LuBoigwWZHNqOx6ZjNE+l7JnQkPNXo/j2NP+YYCJQZx8yrelXk4tZmdPt4PBU3um01BHxfv35HHNarCgI5y3yFxSzEL//SL9YbBQCJdCcAjsI5GpaBtAQyxhiL07pEy7Xhmjo0xn2XvLeUAlvpFDcsG5phwDad+v5yumZ5HR+Pxgxpl897ng+DqQMaBKYe7h0wqV3+zbhxRj6zb1z6g3kN0klMAGzo3LMim08s2xF3N8G657uyXriBJBbX7l+tP8Lh43mIUZhIbDNd9HqaSXS8rBt2ZZeMba43f3DDB4Ez7w+MHydEjyJ2VCcCgLnO6IjPM24ccGV+PM9GM2ghShM0oNcbGpIUx8dHmM7G8L0mBv0hMmq+4pxnCFwXb755HZ//42+8s76BvLNHo36v9s6eHzU6pYBSQCmgFFAKKAWUAu9bBdQPqu/bqVcnrhRQCigFlAJKAaWAUuBdo4ACwO+aqfr/HyjdgY9evYj/8b/7NTx45aI8kZGkdOQxttW1LTD1NhfnWwNaQxcoQWhIyCNgtNMVN+10OhWHKp2QdMGx45Uwx7IayBJCx1heezKdiHuu3+/j1s4O5ktG09oCcejSpLtzOp0JpOq0XOhVhQcefBxVOhPXIN/02qvfw5X7H8LFB55EIgB1htl8JmOnG5lRqlWRodtpYnurh1dfewOvvXEbQbuJra0eXNtBw6wjru/ePcB4MsH5rTW03Aaeef4awniFdqcLx7XhOS6CoClj9vwArS5fTzBXw2aCrXt9wCZjcS1gNDnGzTdfRyuw4DfbmE3GcL0OllGKcLEQEJkWKZI0lmjjJF4yV1YimE/GMa5+6EN4+JFHxb2cjY8FoDEml72x7EdmZCznY/vcZQTNtsTE0mksII3OTHEp11BtlceYTXaRZgtxOR7sT3F79wT9poWNQUt6Yi3XRV7kSNPa7cj43keffApnty/JvyUCOooE7hJkEWp6rgvPa8J0msR9+OJv/2uJ6p4nqThq2dubRkvYtgvdMLGq6ghkz3UkkrdJoN4ZwnMDcYHee4g3+a+5gCVmOMuxJJy0TbiuJ+9FRznPmxsTuC2h1Oq+akJgajqeTbG7s4NXX3sNt+/symYCOmQ5j4SHfPD5XDM8d8/1JXrZlK/VIFq+vqLLu5QNCYSqTzz+BK4+8DBMs+4yjpYz7O7eFBDK7lrCv3Nn1yWOnBCREcyMNKZuSVrg9vW7aAUeWm1HIDMBMF3Q7Ij1fVvgIjt1DYvnwzh2D3nKrt5E4CL7sG2vKeuzOdzE0jDhstNWIoXpHF5J/DM3XPAqLQmZLUs2anBDBDde0OKvVSWyKMIqTwTknkxmGJ3MoFcFptMx5vMloogAWFYSyqxAUZT4xM99ErbpShS1gP4swnIxgeN5iAXich0SsgO+ZUBfJcjCUM5Ls2wYtgODNJ292dxyoDVkLglveR2xr3k6W8iGAUJ6uo0FrrITOk4QLRitXsgmDt4rJG7ZaMC2LXkPiwBYnMC6OLkJaOn4ldhwOt4ZOc5zZ2c5nbyWKe5e13PE9b8/DTGPE4HVBOcae4fzTGKfDW5ooWu4LMVxTIcv51CSEipNADDXPmPf04ggXofLiOhlvcGAr/F9zn0bJl3Iq3rNTiYTWTccX7tdu7SjKBG4HS9DbAwH+J0v/ileu777Hviu87adgvq92tsmtTqQUkApoBRQCigFlAJKAaXAW1FA/aD6VtRSz1UKKAWUAkoBpYBSQCmgFPhxKKAA8I9D9b/lYxJgXDq3gX/8D38ZP/nBJwRS0AFMl57rGNjsBUjzFSZJgZI46RQAC3grS3EEN9tt9Hp9LOZznBwdIU4igUPiQmX8qWWIi205q2Nmp/O5gJBm0MT+8UiACd15la7J+0uoblVCLwt02z7Orq/h/KWHEC9G4pK8/ebruH3jLh548AEBSJbjwvTamM/mSDNC1QhNh85BF65ro9Np4VsvvIydvQPpLn3w6iUBZHlB+FJJ37DRKLHWbeHk6AQvv7GHJGTd040AACAASURBVFuJ25SQiS5p/k2AR3jm+D4Gg3UEzVYd/0ynniBMuipL2O4Kd3bvYm//QAC2uFtXFRynidu37wjoCwIP5IeMqCVoi5NUtGfHLLn5/Q8+JDHZHnt5qWeaiNbzJWO2czlWpzdEf3AGesMSh2RD3KOCLmtnMp2fhG5VhSg8wXx2gDiOcffuIW7dPYJvAFvDAJvb5yTem5AyjhNxobK72Qs6+PBPfByO68s5RkmMNM1lPgnYmp4vUduEVewy/soXP484XGIaJrJK6VRl3LVpOeIgnc+m4ppsei4C35OuVTozg1YPQdCDRnAosPGv4qz5sUBCuq0JdtkxTFvnqTu0zjAmOKwf/B9pnvfhwSHu7u5gf28HewdHOBiNJY68HXjwTjcbiGt4Bek+9h0fQaslfdR3br5RA2DdqGOCT53snGu+5pGHH8WDVx8VjRjHfXRwF4vlVFzodNKyq7rTCWQjgqZzg0Rbxsjr4vBgJL2vHHG/1xSA7fsO8qwQgGiYBIk8/wJFmUpMNcF/lpaYThifHosTmJHIftNF/8w2ljbXuYsyL6Tb2G6wo7sSMMnQZH21gud6sB23jpKW6GVbIpRjbppIQwHgvOajMMLNG7ewmC9kEwcds+zlFmf1ik5bH09/9OMCv8MwFOC9XIxRlgkq3UBRabX79tSBS4HTcCYAmOvECRgrzs0ehrjWuSGA88tjU2vCeXbx8pqoe8PrzQLcmEC3L6OSOce8TRCa817FNcZjcrMKAW3tg697huWaMBuw2aPLdco8az6hLJFkKTTThGkbsmGCLvjJIsbJMpVuZs43rx3+wap2UfNjXgvcYMCx03XMv+v9ArWrOM0KnEzZ+53UyQaOI9d3KlHVmiQrdDsdDNYGcl9M4ghHo2PRe2tjQ+LCGZVPCM7P0Sl+ZnMd/+LXfxPLMP1b/g7wnn479Xu19/T0qpNTCigFlAJKAaWAUkAp8O5VQP2g+u6dOzVypYBSQCmgFFAKKAWUAu8XBRQAfg/MNPnZ2bU+/sHf/ww+9VMfEWAiDtKiFFjXaxow9BLzQkeh02FHQFUJ+BCXJgjQfGxsnJHY3b3duwjDBYoVHcB1hClhTJHnOD4aYbKYCVAjFOGjjpHNBcqwj1N6hnVN3IPZYoYL22ewvbUpgKcZ+JhMR9h5/Trm0yV6g4GApM3NLXTXNpCzr3NFmLyCgVAcoHv7U/idLr713CsChzutNi5dOicxuBzZchnDtRhDWyFodfGNb76Anf0RDNMRTtT0PbiuU0dZC6Bi7zGdyk2c2TqDTnfwVzBSPspRViEODo+lfzbwLRgagaov0Hnnzp06cjlowrZ0mKYmrly6pxkdTb0IRdfXt7G2uSGwaFVkAoCTlE7NAg5jik0TnttDp7sFTW+I+5fwrIbn1PW0s5QuRoGiKebTfSznU5yMJ5jMFuIObbkmWu2WzMPJeC5uyobJ7uOOdMieu3Q/7n/wMXGB0m1JERpm7bCkQ5OuT45tdrKP5575mvQEL6JU3J2Mj262exKBy97ng727AkU924Lr2LCpq0EXryku6W5vAygJ08q6z5idqYS7hHD8WFJ3OdJTSEy92SF8Gr9N9JfGEZ559lmB+rP5BOPxCSpoyIq665hgtkWQL3DRhu00YXsOGjojhjUkeYrvvfScuGgJNIlqCQ0JIT3XFuD4wP0P4olHn5D+5tHxPtKUkd+F9D0P+i0MB13MFgsZJq+NrCD8p/s0RTinE7aUrt9BN5A1xnnjOcRRJg5djpcR10kWwXbZZ+1hOU9wcszu50zG2Wk14Xo2WmubiL0ABmH0YiEgM3Bc2YjAzRdIUjRdD0ErENjM69ZvNsW5Tac+o5vTJJRzoUv/zdffxP7egYyJfeCMwOZ1RQDLq33Q38Rjj39YQGYUhdJ9PTrehetZ4m7WJKpZg3vq1M94jPkMUZjIuu2vr4nbNy8ycVNzHd/rz5Vo6IoO4Fg6xDVx/zL+mX3NtVueEJXJAHTm5ykd69wUUMd+E/CyX5drk2MQN7cpGdACpGVjC+9rOoFzHVPvND3pp6ZTmCnbe8dzrKq6i7yOk6a7vI7/5rrMk0zgb5mfdlvTTSxfr2Ok6djl/Y3X13wRimtZetMbOtKEDuoV7IaBbjtAp9eWXuwoirB/UHeanzt7Fq7nYRGGmE1nWCyXAquZGPDP/+3v3Vv674HvPG/LKajfq70tMquDKAWUAkoBpYBSQCmgFFAKvFUF1A+qb1Ux9XylgFJAKaAUUAooBZQCSoG3WwEFgN9uxX8Ex+P/eAx7LfzqZz+FX/zUJyQmlZ+TLuCigKkVaJolKsNG3PBO411xGqNaA2A6CvuDdemJPTrYx3Q+reOfxclJflFgMZ7g2pvXEeUpgqAFk9CloaPT7WOynEvELtGeOIwZgRuH2Oy2cOXieXTabQF/2SrFjZs30bYsJGGE+TJB07Gw3vegWxZKvQHfc7Gx2ceLL78szrpvP3cNXquNw+MTND1b4oMHvQH6vQCOZ2EZFljv97AxaGO6XOFbz7+MO3v7KEoC1FIgUq/bEedk3X/MCNm6Z7TZJATeRr+/Jr3AJJR3795BkUeodDp7Jzi70RfHJ7tyHdsVmOUHvoA1OgoJJdmRyxjpMFoiSUJxQJbQEXQ60MsKJQosw6XAYXYSn9k+A8dqYjEvYDt1XCzfh3G5Ak4J1u85gE+jlDkfcTTDdLwruhT5SmJoy2KF+Yx9y3TWMtJYw/7xMXqdAJ2gJWD24Sc+jFa3L/NCEE94SRjLOeNiScIlJqNdvPby8wKssryUzl/bbyLoDCTC9+RkhOPDI8znMzQ0iJ6M/WYMLtccI4kJ4INWHw0YEoUrbua/dpchZJN//rV46HuQmBCRs/P8d17AV/78q7IxgG5ngrthvw+/1UaSZvL5ls9eaXav2igqHc2mh8UywiKKYTsOrr38Ahy6QgFxvzPmmGMMmr7A/wfuewBbW5vIIp4rXbop0rTAcBCg0/IEANI5K72wpYYwSqRrt9f3JcK6yAocT2bYXOuIa5XdsixoXnGuGQlcVVgsQizDiBwd3UEg8cbjo4XMGx+M0eaYmmubyB0PK7p5CU1NG57lQFvlaGQp9LxA0/dl3dzrOOb15zguVmWBOF4iiRbiZL5z6xae+ebzaAe+QFmCbzqQGU1MkEl3+pUrD+LBBx+X2GeeZxQvkKZL6Y/m5gGeM7uZeSw+iizDbDrH4dEYvV4Xaxv977vTuSbFpUxofBrZnEQp4iit3bWmKZCea0B6mpNI1l/BXl4Ncj2wW5d7Ani/khhos3bk8v7CP7KBQDYrGNI1ruuG3JsKaqNrMG1TOoA1o4FJlONwtBTYT1BOUF+/Xx3zTPcvN8bkaVpHbXMzhGwMoYeZbnKC6FLcw7yGx9OFvAfvXRJHzQh9wmBNh22a4vbmRhTqHMWRXCe81/FziyjElBs1pmOJoD88PMLvfvnZH8F3gPf0W6rfq72np1ednFJAKaAUUAooBZQCSoF3rwLqB9V379ypkSsFlAJKAaWAUkApoBR4vyigAPB7ZKZbgYvPfOpj+Ee/9IvSwVsD4FIgnK6V6LkNmKaOWWFhxZhe1neyY5SuN7o1CTQsW5xydHiOJuM6uvYUwLA78/atm3jl1e9J5vHa5qbE8bJrlZAzJlwilDmNlKYTcdhu4r4L2+iz59Tz5HilBkyWFTpNF9e+/RWQhZkNTSJoVw0Dhu2i323j9t1dfOVr3xZQtAxzBO3a/eg4hkTcuhYBT4mmr0sn7ANXNjDs9TGZrTBbppiHERZxjjgpMRnP6r5ZRsVaFjzHgmMZcG0CTMIuD8PhJtaGdCnruHHjOlZlBov9pNES671AwE5vsC5dsIzeJVBaLuZYZbkAYTo8HdcBURKd0oS4jIzdPdjFcjlHvooFtumagSStu4Afe+QR6HqASqujbSUGmY5rRj5LT2kdAS0u7FPXLGOal/MRknAurmI+h7AsDkMkSSzgifoE3S72Dw8w7PXE6Tzc2sYjTz4ljk1xVmq6AMdyVcjf7KTdv3sD119/VdyMBNGaYcEwrdqdrOkCY0fjscRCM/6bblq6P3n+7GCVDmMCfN9HK+hD09mLy80DtbtTooK1Gireg9z8mOO59+BHv/7v/gOOjo9gmzoORydwLBuXL5zH+sa6OM0JFAngLKMhkPXu/jEGg57EDd/d38fZM1u48eY1BL6DLMuR5pm4rulUphuc0PrsmTPo93vQsEKcUMcSa8MW1gctAZFJnMFrusjzCpPpAo5ny7w6rgXPd3D39j4OTyby/M31oWw0yHKusQayrKghYlogo9t0tYLfsmGYOlI6hA3j+9HGluOL8/1wNIZNJ7ZhoXI8eY6Zp0AYwrNMgb1CSSug1e2g1+9LpDlhalmkiOM5RqND/MHv/JE4fQOPQJlO1gJhkmEyCwVucm099dTHcOXCFRwd7MDpdLC/vwPPMyW2up4PXYCzJARwIwIhbZ5jMQ9lHTi+LQCfa1Qi4mtj7fc/F0fJab8uN0bUY+RmCc45HcuEs3EUi568D9Vdv4TCpcB0glW5BqDJ/YfrhgCYaykM2bFLfVf1Jg5GN0vsPBBnK4zDAlFSX5N03K7yQsA71yudzrqsxxIF3dBFIY5irj8eWxzDFe9/7L/OUZQrAcD8JDcm0KVMCM3ebM6v3F/pGk9SuK4vcdC8vmoHf4UwiTEeT7GcziTC/k+++k18782998h3nLftNNTv1d42qdWBlAJKAaWAUkApoBRQCigF3ooC6gfVt6KWeq5SQCmgFFAKKAWUAkoBpcCPQwEFgH8cqv8IjkkY+9NPP45/+mv/NfrDXg08BADXgKbnm3AsHZO4QGV6Anzp2BNAR3pDJxxBnMCQQnotszyT19PRyP+5uXt3B9/61rNwWz7OXroAy9ShFzkMQkDHQZRm4uAlDKQH+aGL29joD+HYDizLQW/zgrjxSt3G4d2beO2ZL6Dd7WEyPsFkdgg38HHr9hT7+yPc2T3A3vGJgKf1jU2cu3ABpalhvL8jwHKt38XR4REGHQeGtoLVqLAqCXlsrK/30G67SFcN7OxPUcQF2v2OuBrZC8weUnbwllUBXatjYk3Dwn2XLmFjbR2GoYmbEg0D/W4PgdVAb20Nnt+U6OdKekJXElV8r0OZoIuORo6NUJhuw7r5tkRepLi7dweHo2OkSY43bxxifa2Dxx97DN3+OYnkJpwUp+FpJHcdm8xpoUOyEPcpe14N00WexYjDMaqywJIxxZomjkZC4CxLsJjNBCYStreClkBa9vze//CTuHj5qoA3gWrlCoz3ZeQ2Ady1730H+zs74tKke/me81Jim6s65jiME8wXS4mnpvvbNi1ZP4yAJjDXGyZswuBGA532EIZhydqqXcAS9Pz/Wf1UiG5irlJKduvmLfyn3/5DgXrL5UL6km2jgSuXzmM46AuwI2Cm7sv5TPqOZ+zU1Qz0+x3pKl5b7+OFZ+vNA4tF7XJljLDjWBIfvbG+jq31NaxvDDE6niBKEjz6yAVc2HYBtHDte2+i2++g02lLlPHxeIr+oCPnRe04T88+9wqWyxCmUaHT7WG4NkTB+GSTsDOTyHE6s+mGJRgPOk1Zy1kUy7yJm5TuWIfx0oxOr+B02kh1E+D1RGc5+4dXBVzPRxA0pbOXccNca/y35/uyCSCJl6iQ4Tc/9zlcv3YDg/5QNlwkcSJ6xSuCTEYZ1z3Av/B3fwmBZWAyn6C0HUxHhwK4ZWOArsvcGYT+dFjbjsw757jI6tczRpzrUjfo9K+nk5CYUJQbFgjDCeO5mcK2HHFDy2tOv865qx3TdQ8wQbJGyKrV3briKme5Njex1BeBXB/j2QIR9atK+J4D02D/cD3mqgFMwhSjWSJd3XwRATbXbrPpynve20TBzQN0d1eE9gnHVQNb3hMK9iizy7nkdZsjilO5HxJ8c3NF7foloKbznxtSGOVu1SBZNjhwHdcOcK7N6XSGJIwx6HXwr/7tb2ES5j+Cu/97+i3V79Xe09OrTk4poBRQCigFlAJKAaXAu1cB9YPqu3fu1MiVAkoBpYBSQCmgFFAKvF8UUAD4PTLTjEB95P4L+B9+7bO4evWKABhxAeeFABKrAQy7TYyXMVaGI925hGz3ejIpAwN46UQlBCH8Jcwh2BBQ0zAE1H7pS1+B3fGxdeEsup02yihEGkUCHBdxAsNroj3oiWt24LoYtHroDM6gMzwPx/eg6yaqVYLldII8mqJh2RjvvoiXvv0lXLs5w83bE0znEQLGqNo2HLuONCZEDWP26+YS0fvQ1Us4uHMTrudgsD5E07VlnDt7Y+ztHpKhYbFMZVw+wSTjf/1A4G++Yh9nU6KAGVtMd+LJyRSaXuGxRx/Cgw/cJ5HPpaYJQG2wL9muAZk4YwmxqxWyOD51d7YlSpqxzEm0RJlndW8yI2cZr00gTshlWXj5tdfwja89g488/RDOXXoQaWoLOOIc1U5ZVu+yw7kUZyQd1dKrWtAFTMdkAxXBYjJHmi4E+rJ7OGT0scnXMRo3Qb5aCbBmTyw3AyRZho0z5/DBpz6Ohk7HMaN16dyse1pX6RLPfvvrEoU8GU+4K0AgFp9EICjxzPKnIe81D0PkBcEYHeSn7t4GY4BNgeRataohqteF6wbiRK9jn2vHr8BlIcNcd8TkFaxGA//+c/8Jt3b2xVE9mU7heq5AwsBz0PR8AXOMdCb447xkjG7OSly4fEk0CJcxNjYH+O4Lz8rYophu1Epim32fPbpNdLtdnN1ch2VZ8Ons7lh48vFzKJZ3cWu/jo3u9vvi5mRX7b2YbI6X4JCw/bsvvIHZfIb1TQ/PfOt1DAbr+NhHH5Fu3Du7h1gb9EVf6bs1GvBaAbI0x2w8kehhrgnqzuuq0kzoXOe2hZJ9uoSNALjy6TYNWh34XIe6UTuDbROWxCqXqPIYWbbEl//oT/Dnf/F10anbakvUNZ24vH4zOmejTNbuo48+gfuu3I/j2zcAv4nj4yNkWYyGSdhLV731/bhkgfUV450NeL4n65TuWAGk4BrkOitkTfL+I2um4L8Zr04AbAgclbk/dX3Tpc7n8b5DQMxNEw2Tz+WlyO7oerOJQGCD7nM64Rkdv8LuwbFcV3Tve54tWvO47P6NihUOp5H0K3MDBq8Znk8QsH+Y8J96ETLX/dQyhrKSzvPVqr7PMeY7TTJE/JvzLJsuCIVXcg0RZnPzh/Rbl5Xcm9aGQwz6fbmXnkzG9dzyOmSsumzKSGp3dFngX/z670LYtHq8FQXU79XeilrquUoBpYBSQCmgFFAKKAWUAm+bAuoH1bdNanUgpYBSQCmgFFAKKAWUAkqBH1AB9evoH1C4d9zLNGBro4//5rOfxs989ClxqREg0oVIeEE3KCNxiwp1BLSE35IJ0YJXR5zyIS2sug7H9UBEV0ewNnB8MkKcRPh/fuO30ey10Rt2xIWbLhdYJYlEGvfWz8Lv91E1ShSLGYZNH5cvP4SzVz4I02EsdQVN4lsLvjNQ0r0Y4tpzX8Z3v/lnGC+Bw0kiPtFhvysxtHTUHo2OkMZL+E1G/9LpW6IX2OjqOR5+8mFMCgt7+4cCh+hYPjk5EafgWr8nHaTiB2zYMBsW9o5muPrYR3Ht5edwfHhHQE631cL5s2ewcWZLnJye7aFh29CbbdhBW4CTvioE7lImjZ2fq1KAL6Fly2tKzCydgnmSIFrMUOapwOE62plAy0R3uIlCN3Cwdxfh7Aim20eanrouScIEMLMrld3NSe2YZSewsNN6fvgx35exv3k2x3jKXt5jvPzaLWyfWUOcZ2j7DgJbR8N2EDRb4s4V+NWwsH3hMi5efqBuPBWXZ909nC7G+M5z38DheITlfCmdpgS/HAI1JMTkawgD6WglHJtLVzDdxPxaPVziO8K06Xwpz+t3Ojh37jw8t/X9LuB7MdB1JDRjr4lWS0wmU/y7f/8fJXaay4NRxnRY0lFp6jpcy5R4ZUYy8xh0kwdND/3eAPMwwTwKZR1vrA3w6qsvCMjkeAj9GC08GLKfuI0g6MBzLTm/VsvGTz0xxNlzPewdprh7EAlwJYTn+1sGwaSGZRRJxzJPdDKZYzqZ45WXb2C42cLB4QRa1cBPfuwhWJaNW7f30NDphK67gXkc07UlVnrJDluZag2O40EzeP0Z4giudAM6e7Utjo0R14x+dtAMWhgM1+H7LaCqXbh8vlZlcJ0GvvrHX8b/+X99TqKIz54ZYL3bk5jq2XyOjGtJ1k+FbneAp57+SbSbLbzx8guwe2s4PLgrHcWcX86HoZs16Jeo7todT2jP+GPGW3NDAcE4x0BN5ss5Fkks899vt1CtavesuG8FcNeR47I8JG2gQp6kopOm145hrj+CdummljVXSnoB1yfvYwT3B8cjifvmezHaWfqyUcm4DdPACd2/0xgFgf+K9xdNAG0rCGTN8lFU7CvWBVJTlyxNkSw5rzkWYVwDWwLuFQE1xyZ3SImcZqR2HEayaYDuZK0s4XJu6C52HDi+L5sNijSp7xcNXa4NRpATHL9x/To+/4d/+Y77tvEuGJD6vdq7YJLUEJUCSgGlgFJAKaAUUAq8HxVQP6i+H2ddnbNSQCmgFFAKKAWUAkqBd5cCCgC/u+brvzjaVuDhM5/8GP7epz8pnbWM6K1dbzVcoZuSEGRVEYwROOkCuiQnVVx6NYxsdXriaJzPxyjyTFyA/J+bNEvw53/xDbx64w0M1rtYC1yEy0jiYglqNNNCZ30NLbodx2NsDdbw+FOfQHfzIvSqEPeubrqo8hQ6oeQqRhyF2Pnes9i78SYOT5ZIBR7pEnk8OjmB51vY3T/AaDTC2loH2+fWBNh4hJu+jZOTMRYEf6wC1QFLMmVX0htM5yd7Qm0nwDxc4e7eGF7Tg+m0MB0fyzh818J9Fy/gicceR6c3EJhD8ERoSjdmRSgljsVC3H+6ZaPQdXHy0TnoGSaajoOqyEVL6RCNlgKCxCxIlyxW4pgM2j3YbpNZyhhPZti5tS+giu9NntWwHJkDwl66OsWAKfSXMK0hx+M53XNtF0WIVTFHkaf4y2+/KFN4PFviwsYAZ3uBQFyNPcKnTl7G+Xb7Qzz2oY+h01sT2M9jSCdqNMPX//yL2B0dYTJfciUIcKWTsx4jI3FXArrpmmUcMlfReDZHmnP8NQQmnCeUi+MU4/lCNhB0ggDnts6j21s77Zmt15nE8p72HNON/Xu//0e4cfs2XMfGyXwG6HRacnyFdD5rlYY4jGFarkSKt9uBwLhet4OjkzF29vbQ8pvwmy5279wUwMikYULwbq+NdtAUAMy55XlYhoYLZ3v4qafPAt42vvvtZ7G2sS3drjxfIlDGnGuN6tRJvEKW0Skan7paS+i6IW5zOpGzOJMoYlQ6RofTGq43ahhYxwvXbnpCTLfZFDDINbOSOGQekzswaqe1AFQdEsF85txFDNa2ZBNFmkZyTTb0EoFv4FvffAZf+L0v4MbNQyRpjqDl4dK5M/AdC7N5iMlsKaCUkPTc+Yt47LEPSCT7+HAf+8cHyKu0dqCLa9eEadBJX4krnvHXBK2uy80bdaQ5I5nppg2aTSzjCMskxdFoJDA1cC3Z6EDI6tm1I5+9w+IM5pYP25E4+Xtdw7z18Fq2LEPm4955874VhbE4fL2mL059bvCgRtSLQF50JCSnGx86bo/mdcR1VDuMLdeR11PSkC7fsjqdV15+nCSadjVx7NLRLV3RKf+kWC5juc74EIf8aacv54fnzfHynkenL+PVuRmC42RaQBSG8hrZVMEu8BKSlPC7v/8lPPvS7ffQd5u37VTU79XeNqnVgZQCSgGlgFJAKaAUUAooBd6KAuoH1beilnquUkApoBRQCigFlAJKAaXAj0MBBYB/HKr/iI5pWg186INX8d9+9jO4sHUGguQEAJfi0DW8OsaV7r2CcMt2BIrI0xg/DAiwunjlKvxmgPHxvjj/6KQj8CDQeO65Z/Fbf/D72D53Bk2DMEeDYTXEAWfaLjY2NgRQaUmCx594Clce+ygsx0dZRNCNJqCVqJI5NMNFuYoRzpfY+d43JX41jHOkyVI6bA1dg2k3cPZiH89/5yXp3hz0Wri9d4CqamBza1OijhfTE+zu7AvsDloEgw3pWCXAEeelYWKxyDCeZYiSHCVMzBndLI5oHw9fvoSfePJJ9AfrKOlYpCtVendTeQ/2JBt0DTIK2HaQOY4ARJ2QMEtFl1arLy7DVRajSEOUSYxVUchrNYKkVUJaDKvZguOxE1XD3uEJjvbHArTqCNxGDYyFBa6QJpH06RKUE6jRI8t543zwY0JWNucSoht6ghs37+DVN3ZwZq0Hy9Rg8SzKUgAcwbFOl6XBuGEdVx56Ao89/jTyJBKHsWHZyOZjfPXLv4e98QTLNMVsskQnYCeuJq5HglpCNPY7S+ezYaDpWALr54sIWVEIcLt3TH6dccl0jdb7Cypsn7sI3++Jz5yJwTwrrkdGbdOp/m/+3X+A5dTQjtHEzaaNNCsQJZl0Dfe7fejcjNAwkdGBnWSiCaN+uRHA8Txx13q2JR3JtWNXx/ramji7+/2erHXCTcLVTsvB+qCFTmAJwBxubcAwuVYJ/epoao6xqHJMl3NxiLq2Uzc7l+yMrftoCX/vQXn+XWtAiF9KpLDM6WnsdSH9tT6aflPAumBVcdnWkHRV1Z3bXAM8F7/ZxNbZ8+gMhnW/blViPpuhSKZI0xhf+sKfiQY7OyNM5zE67SYuXTwrjunZIhQnNsfK/uPtcxdw/30PySaHyfQEt++8KaDynlPaNmwYhi39yhE3ZuwdCcA/Q124TvWGwM57nbiMoV7pdMhWsl7zOKzXSllJRy+jyhmfzbNkdzI3ktDhzJ5mRqgT3tLpXBCY0n1s1NHkhKoE4BwXwXUcx5jN5jIuAvI6taCGwZZtYbSIMV6koluRprKZxbZsuU4OjiYSE217rlyLhMy1g7reXymFrAAAIABJREFUsFAkMdIkRpET7tOxy4QCdhZzA0mBVV7i3PYZHJ8cyfhcurNPI6XzJIdhcXwR5osF4jhHv9fB+lpP3p9rlw7wQaeD//Vf/t8YTdMf0Z3/Pf226vdq7+npVSenFFAKKAWUAkoBpYBS4N2rgPpB9d07d2rkSgGlgFJAKaAUUAooBd4vCigA/B6aaQLEixc28A8/+/P4iUcfFSgqmHCVy8dOqwXddsRhSgjCclVdHJ6VOEXFvdkwMOwPEbRa34eo7GMNCKx0Ha989zl8/rd/C3ESomlpyArU7rd2ING9hFbVaoW14Tp+8pN/H8PNC9A0AxodtMyaLTMU2Rx5mkPXKkTTGW689A1YPjtSUyTxXKBUEifo9nw0Awt3dncxOZlKB/Dh8Qm2zp4TsOk4JhbzOZbLBTTGLxelgBvf1SUuuu7pdMCa0p3DJRZxhnylSQy273p46kMfxAee+AB8jw5hRsFm8ByeQ1U7F2tuJy7FwraREXw6rsBawzBrd60Acg/d1gBmw0GRLpBFExTLqfTgSoxuwU7gDLYbwGp6iKMYd+4cIE7rblQepO7XZTcuu4Dr/mA+CP3qSN46+pnQkF+vn8vPJUA5xXR2gtff2MeQsdeE9VEIk7HUSQYugo2zm8jSBLu3d9FbP4Mnn/44hr11OQZBc7yY4E//4HOIi5WA/pPJDPF8IfDSb7fEbcm9AuTZ1JVgMPBdBIEL17OxmMdIToEXu4F7HUbvcr4JAStMF0scnyxw9b4H0O/U/bh02Mq5GQ6ef/ElvPjyizBNHfv7ddz4cNhEvsqxKkpoFSPNLYRhIvHkXjNAQtcm48dNE1nB563QabrSX03tCfC2zmzJpoRm04NW6YizFI5twHdt9FotOA5jjRtYX29htozheR2Jb6b6AhwlCjhDlMZIxXlbg1DORZKyX5jOXkLDes6E3zO5u+LZSdC2aMho4Swv4Ll+7ajVCPxr8MuHRCNzE8aqrAFrA3Asxkjb6LS7sgnjHmy+fXcXYbjAwe6RdNQSZp+MphjPZwIgB8M1uabn0zkms1CcquwGHq5v4tyFKzBMG4cHe5jORhK9zbVEcKuDcc31RgR2/e7uHwlw3t7aENe3bECQbugV9g+PBXL2uy2Jauc8sKeb78PXs7O6PjWxcAtU531H4pONGiTT2VuvY000ufcxN1Xwa57ryBwQ7vP5fBC+Vnp9vUi8t2nh+u4xCmbc8x6WZXL/4WaHOM3r+ZB7II9fwaSDmJseuGGDUdBJgsVsipTxzQXPj85gQmZN7kecC8e0sbW9Jdd9HIfQJNrdkK9zjfP+MJ0vJIZ8fdjDxrAvGw/ihO9ZwjUN/G//6vPSY6web1kB9Xu1tyyZeoFSQCmgFFAKKAWUAkoBpcDboYD6QfXtUFkdQymgFFAKKAWUAkoBpYBS4IdRQAHgH0a9d+BrGWn8sacewy99+uewvc6YX4I2uvAquIy/PYVP4lKsKgF7fEhPrriFdQzX1rF55oJEIQMZHMuR+FbNtLF/8w38zm/+Bp594QWs932Jkm62ArTaTYlfThdzeZ+19Q089NhP4PJjH0ezTecl43yJbFIUSYgGHcBlgcnRAQ5ef5ZkB3G4gFYxxtYWoCdO2wZwcHSMw8MRDk5GNSzyPAFpBF90+xLczKdTpEkB2zLgOnQW1rCHcbyLqMDO/kTcg4ZhYX19Cx//2E9hY2sLISFOw4RHxyDjXmlXlTLb2slJuJOz79RuYKXTnWih4dioCIBRR8D6tg2XHcM6O4pPnYXxCbLlBFWRQStSlFkC2wtgeq7ECV+/cQuzWSSgSaBigzHPNQCmK/Le34SfdTdwhTJLoZu2jIvT1tAI1Ahw55jPp5hMEqyKGoTlaXIaHw1keYrOoCOA/+iA0DDDlQcfx+Mf+Ahsm1HhDSzGR/jW1/4Y83CCMFthPg8RTpcyJst3xXWZZLXjll2ojGkeDLoC4hi53AmaWIYp0mIlztkiLxClCUyjgabvSp9tkmaIkwy97gCdbh/ZMpQY5IZp4zf/8AuoSn49xq07u/AcB0FA2KoLgNVgICtM0cwPWtg4s47JeIL5bCl60cnearqwTDov6QKtcPniNq5cuSzQkK7U+XwpQK/fbUocNGGl0ajQDixYtiaO2Y3N7XtN2AJ2OZvUjQCS/dIC53UdcRoKDCSoZPcudbnXD8uFKXCRekkkton5PEaxKtHvdmtISm8x84EJKEtuJKidp7peims6CGzpuuXX8qJCmRdYTmc4PBoLaOc1YJgNiRymBrVTNhLoajnNutd2uZQYZ64x32nAsV1cvP8RidC+cf11lChkfr/flVw1JN5Z1xpyTdXnVUg8c8PQpTd3GSdYhiHCKEWz6aPrO7LpgJsnuD5k4wKvHXb4Srw4ofbqtAvZEPBa6dxAUPdS88G1LtHrp93IhKue62L7zBaSJMbt23dkTgX6ct3zvsCEAMvGNExw+3Ba95yXjJuugTM3MRR0i8vnK9lEwIdhcFMMN1GsUOVMCihks0k4X9TQH5qAep4H545jYpez57kS5S1O6NNzrBhnzffh2lrMUZYaup2WuLCpVRwnAtt37tzBb33hmdPY8HfgN4139pDU79Xe2fOjRqcUUAooBZQCSgGlgFLgfauA+kH1fTv16sSVAkoBpYBSQCmgFFAKvGsUUAD4XTNVf7OB0ik67DXxyZ/5CD7xsY+g32lLDy6djF6rBdv1BIoyAlkAjFgxa1epxNCy49N1MByuo9VuS08rHa4NuvVQSQzul7/4h/iN3/iP2FxvC0yxHUsgYNO1sVrOJaL38v0Pwvc9NAdncf6+R9BZO4MijWA5Aco8gW5YyNMQk93biEa3BZjMp8dYxScoqwLN/hrKIsf45EjA82wRIc7oMqTTlxGu7FY1JAKWAOn2rV0ZX7tJaEYYV7sIqxXBZY7JLIHttHD/lQfwxBMfRHd9E/MFnbNTOJYNz7IEJgv0ERheAyNGQSerFULLEABcERq6PhoSBSzmWvi2A4eRtQBsXYfVMGHwi1mEaDKCyWjfJITheDBdF7PpCZ791l9iZ5+xsuxNrWNzORdN30MrYFQ2nZj1OUI36o5WTUNBdyMdm4Ym0ceEknkRI0+zUzB3Gj8tjm52kNILWsGyTTTbgTim797Zge+38JGf+TQuXnlQAN1sdITnvvUXiMI5Josl5oslMsYXA6e9yBrSPBVQXcdkVwJ3oyhBr9dGrx1Al97aBpKkQLgk5GeHMPtsGTOsS2+wdOXmOTrdARy7Je7j23fu4Jvf/ra852K+kDkhqHNdA512WyLMl1GI2bzEdJ6KE13irAlO5b1aaLrOaX52DfAZ23vxwhk0dIJ1QuRcnus3qa8r65prKYnm6Hd9cbyzN9Z1GYsuZcYSKczz5XjF7ctkZpTI0hhhGGI8HmNza4BwuQTjkDmX3EDBa4hdsoSgnDfTtqEZNpYL9heboqdpWChXRe3Erypxk/Ia9HwTgyHHpyEKI+ztjbG/P5VYa1dArIWqYWNn9wgPP3hJ4pMXkwU6nY64gQkvCdoJbgmgGZ+cF4yhrlCVGs6cvw9RmuNkdADo9e2fa4rRx67jwnfcOnJc1j8BZ92dy7GJM3wxx3wZoaHp0r087HTQaXmIklRcwFxreU7nNPu36aQ9hcACt+uuYblwAHEDc1yEwoT49Rf4ugZ6nbZEd09nM+n/TtNMosIJZgmPBQZrGvZGM8ziTK4dGfMplC3Ksu5W1hpyDMaFi8OY1wJ7l4uUJy6xzwJxC3aUr0QLRjlLNzZ7oLV6/RMC83yojcyxdAPzOqgd/HT7NjQDLd+D59lIiwJxmgl0/+M/+Sqe/96d7wPvv9mdXD3rVAH1ezW1FJQCSgGlgFJAKaAUUAooBd6RCqgfVN+R06IGpRRQCigFlAJKAaWAUkAp8NcUUAD4PbgcDB04tzXAL/zcx/GRJ59AO2D3rwav2YTl+9Chg/ji1OsqAJiPezGphD3s4Fzb2EC/34fvNU87M+nsTPDNZ/4SX/zCF1AkC3iuXbuLfRftlgfn1KG7vnlWjLSz6RTt3hoe/PB/hXbgw+v262jdUkOymOLwzRehrWKBevPJMYo8gmYa0Bnrm4RI4iWylSbgmdG+hFACbQhE2RlqWbAcF/PJHHmSoqHRwydm31NgY8L1m+h0N/HAg4+h6QYC8wjlCPcIeQhzVnku0bZ85IRneYpVltb9paiQNgykhoGCMdeOD8vzBcTSMGwT/lalAFrL0OEZpkAmLY2RzMZoMa54PpHYaHbo7u/cwde/9heI6DQ8dRRGUQTTMiRS2SFslnGdQuBT57HretKbyohqRs+yp5mx24x7plszTmOJONbofKwqhOEcZV47Vwln2ZFLU/T4eITlMsblhx7D4x/4KFqtLvbv3MCL33kGZZFitoxwMJ4KZAsXIZqBK3PG9yF4pQNSOm8rCEQdDnoSna3pFSyHLmiCXmpZO5oZ6Us4p+uVnFt12sNrGh4M28cLL7yEw+NDLMMIVZFjNj+RDQGEsd1uV9y0i8UC00WGxTIDzZx0ZXNuGHM97LfRarJTt5QNCWfPbuLC+TMCHwn+6CbmEtf0UnQjYBz0e9K9bDVK2QBguJ6sm9Uqk6jfuseXTlVbQGoYRdD1BqI4xGI2xnQ6l40I6+tt2E6DSdcS+8uYY0JIOlV53tKLzHfWGgIKpcaWEcN0fNPdnBcC4OnK5twMBxaAeh3z+UmUC1BvdwLp1V2EOQ5GEYObZeMBr1PONdkn3dM1TyapZk90HZXMDSCua+HgcAzdauH27i407TTOmfsU8kLALDuxa7hfR3PzQYjNP+x4psN3spyJO9gybFy6cA6B70nn93Q2F/BNJ3OS5nLujNomdCVYveec5jxQR5Pdv1UpMPce0JW+YF5DDQODXk/m4WQ8QSrO80KinPl1Xvf8m6nPJ7MIkzCWr3G+5FinwJowGtrpehNXL1DQHV5x4wZhMcUqJXab9zDe/6QHOOUVX28C4bpnPDXjzulyZux1npVyHeNUa24a4flZli0bOHgP4NjSLJeo9H/z67+NvZOFvKd6vGUF1O/V3rJk6gVKAaWAUkApoBRQCigFlAJvhwLqB9W3Q2V1DKWAUkApoBRQCigFlAJKgR9GAfU76R9GvXfwax1Dx9VLZ/F3f+6n8OTDVwUAOb4Pl5CHLkJG24oDGOKkE/fvqQtYYEtZiYN2a3ML/cFQ3HqEV3G8wEsvvojdnVt4+TvPYn19iCyOYPl0ydkSrcvIXwKacBGLQr1uF3lp4dEPfBjbD7CbmNHMJhbHO7jzyjeI3WC5vkQw50WCvCxwPBoJ7CSUaTQ0LOhIzROBKnTpiaORIcwEkmbt5iT0KrP8tPPYRL83wNraJs5sX0ZvuFkDqjhFEtGd2oDtNsXZTACcZ3zvGHGaYDKfimuy4/oCbQl4MoIywh86hemIJgBmFC2BFd2Iq0IisJu2A5uOXZRYxQs0VgRrDsKjPXGJsgv42qsv42vf+BY8wvgGoWANnxgnTacuoZF0lAIC07KsRND00PToDDUFYtYptKeuykoTV+ZkNken1xanLQFctFwiiUMBiQTNBG30sIaLpcBWzbTwwad/Bvfd9xCyZIln//NXMT45hO3YOJzMBcIf7B/I+xGsEUozapiIkHCOIJCu2uGwK47nhqVLLLFpujB1asM/tbOTx6POrkPHs4myKAQ0ZhVw/foO8kLDbDpGlkU4PDrEPE4EnvZ6XYGv7JCNkhWWYQ2A7924eE69bgDHstAwTWxuDHDl8nlYloE4isRZSz3XBl10ugFGxxOJOT5//ow4OxmrzcugYdkyBxL5a1vI80L+1NA3kf5frtvpZIzjo0MkcSqxyOwp5vpcERbbtjyfXcR8I2pElyhx471rrP53vfmCcyIuW8ZlRxF8z0K3Y2I+W+D8hbOywYC6E+4m7JMljGx2MA1zjCcLFFkBu2HWXbV5LsemK9wyDHEXEzCLS72hCXg/nrAnOJU+Zl5rNMiKU3ZVSqS3aZji3L23rmonfB0Lz7jjacge7VDmcX2whjNbGyjzFcaTsbikCcAJifOsBsCcA24WoCOZ8cmyeYFgmXrznqMBhsl/VwJWubY4Btdx0G61xPU7Xy4lzpogVrzs4hg25bmc7+UikrUa5bV7V+4L3MyRFQJh2RFcnTqatapEnkQCfBmKUAc+E57zdfxXHV29Kvi5uhOd69SyDbS9huwq0U0XywXXjAbbtES/exHgdPwGTR+9TkuANN/z7u4efucPvo6QXdzq8YMooH6v9oOopl6jFFAKKAWUAkoBpYBSQCnwI1dA/aD6I5dYHUApoBRQCigFlAJKAaWAUuCHVEAB4B9SwHfqy/k/I77dwKMPX8EvfvJncN+Fc/A8D34QwKJrVzcFUkjU6SnouRdHK7CvtjSi1WpJHHQQBAI8j48PcfvWDXH27t5+Dc2mi5PRCIZJd6slTkwCEALMKIxx88Yu7rt0HrsHx9i+dB/OXbqEzc1tiZVOwhlGN76DOE3R7PRhey7CaC5/9vcP4Pu+OBxjuoAJltjrWVaIkxSLZSiwlBCPLj869xwBnzo8r4X+YAvnL1wWeE3Hs3S4FitxS+ZZDaQYr8xxE0QtllNM5xOEcYST6Vig4Zn+OpqOK5BnEccCzFe2hZXjA9KJbApkI6gjHKQjs+34cAwLKFLk4QyuHSCeHgFZCNt1ES0muPa9V/Ddl6/JMegylI7ZfCWxxK7HLlTOnoZsVWI8WwoE3ljroRs0xXFdx+XWMEwgVlVhPF1ifzTG/VcuotNqCWSjc5Zgm723fC4h/nw2lchiupxDvu+Zc3j6Ix9HkcR4/ZUXEROQ0RFNH2qWY//4pHZDnrocuUYIvQly+eBzWi1P4old3xIIqOucB0NcojyPRZjgzs6BwL9+O8B6vyOvFTbcsOC3ttAfnsPerWt49cVv4vrtm7ixS8iaw3dtlljX79swxA2bZjXcJLi81zFMaLh1dhNnz27BZDy2ZSFNIukJ3tzo4vLl8xiN57JOzm6twW/64gAX97auS58s19e9Ll9GJzNSmdcG3cjUkDDw+OAQJ6MT6fP1fRsbWx1ZT3xfxpETZMq5abrordH5W3GDRX2n4MYDAcDcjCBwly5TyLEZed3tBrKuB/2OOILpEJ6MZ4jiOvq61eshzArs3D3BchnCNS2YGiS+mcDcsR2JN+bcE5JKZ63egFbmuL13gKPJUq4h/kfQyVhv9lpz7XFeOa46CaB2AdMRzM9zRdLxPAtD0XxzfU2undl0jiiO6jWrawjDRM6F5y+d1nxdXsD37NMNCHXkNPVr05FuVEiTEK7rw3RqeN3tdCSqfjyZSI8uYbZEpJ9ifzptqS0hO481XUQ4Zr+zJAtU0Ajgpbe5QJqz65xOYwO22UC1SpHG7MeuN08w1lnAL92+vGZoDM5L2dxw7+umXsAxVnA7feR5hSRkvHMuXc4C0YsVwjgWEOy7nmyAoYbjyQx/8c0XcXfv+HT879TvFu/ocanfq72jp0cNTimgFFAKKAWUAkoBpcD7VwH1g+r7d+7VmSsFlAJKAaWAUkApoBR4tyigAPC7ZaZ+gHHyf0iCpo2nnngQf+enP4aL29vwWwGCVlOAFySetmJirdjVBPrSCbyiE5fdmIztbaDT7mI4HML1mhiNjrC7e1fcpSimKPMI+4dHAujoLPYcF61WE57vyWsP948xOaljY9kJbJg2Hr16vwAny25ILzB7Ptv9PjTDwDKcIYpCceC2Wh2JMeYxLdMWUOwIGJpisQjhuLbEBLN7k8BpMFjHcG0Lw/VtDNe3JB45i5bIk1iihem4JBSqm0bpjGwI2EuSCEeTY4RJJO7DZRxJ5OxWfwPDTleOO1vMscpyaI6Fle1IF3BpmCgJ2Ayr7na1LNj8d7FCmUQwixymVqGMl3A8X+KEF9MjvPDC83jz+m1x8nIwhEUEwHQ2ugSeNUJEUpQCyvj1TqeFludKDLDE4Daod6PuJD2N8GassCHRwjWEFGjLntnitGtW07AqcumFZZx2QpdkCVy9ehV0R+7s3BXXJjXiORPGzcJEoDijt+k4pdNUYLJhyHM5FjqE2VtsO6ZsEiCYI4Bl/y7nfTmPMZ0t4fuuvGeT58D4bM7Z1n24/4mfht/qIQvn+N6zX8Hzz/wZvvPKa9g74MaChjy3KEpYjoM0WyGJ2U1c6yLdwo6LC+fP4tKl83LsyXSOVtNBtAwxn43x4f+XvTd/si27q/zWmec75vTmqUo1SCqk1kAbCWNMMNgYupsQNDQ2tGnjcEf/Hf7B4R/9kx3h7vYPHTaNwUBbIGSh1gBCUpVmlWp89cac8873zOfe41jffbPANhGW0Kunh2JfReplZd57zj5r73Nfvvzstdb7n0LcGeJ4NMPFi0MMhz009RqrukE36W6O4YsudOJyXTA6WuKAN/eBjKGucXx4hOlkKmMPohDXbuzJ5gR2KxMgcuMD4Tjn0uM6Eaio+rXpiuWcK+DPmPFKAC8hK2FqEscy/8PtLoaDRDqcp9MF5rMUNd3tjD02LcyKEmnBuYXqBiaQd1wUaYZVRSe5Bc9REdNcGwTAvI/uPDjELCvF9yqbPFbqnn87gpnwlGCdbvoNxKZTV2KhNzcNe3WDMBTHMB8PD47huJte3LbFMlMAWGDsBiJzLHQgNy03b1QS3811cYHR4R7js2v4QSDrmfff3t4uynqFk5MT6VKWuPFzN7JlynuAbTKRQOk6X6Y4nc5Q1SshuPRd8+RpmmE2T+UeSuIA3W6EusxlUwTvfw6Ra1hiqqmvOKJbrDcOYNnYYZtwJL17hajTFe2acoUsZ2Q8e7FruY+YUMD7gACYkd6HJ6f45rdv497+qZxfP/7WCujfq/2tpdMv1ApoBbQCWgGtgFZAK6AVeCcV0D+ovpPq6mNrBbQCWgGtgFZAK6AV0Ao8CgU0AH4UKj7BxyC46UY+PvjCs/ipj/59PPP0LfQGfYG0sGwFPDZuUnEjboCjOB7f7n11MBgMJFJ5Npvi4cFDia3FKgMaAtozgRyuH8JzPOkcjZMEXhChLgrcvfMQk/Fc3MiTaYpOFGCrnyBKYgGU7C61CZQMUxyoZVXAoZu408VsOpIPHpsuyDBOcHpyIn29hGuO5SIIYty4fhMXr95Ef+uSgqDicGzQlAWaqkKRLqTzlSSLII8xtnT9sbO0qgqkVS7XQAiVlgXiIMJWbyigermYo+Rx6Gx0HKwJf10XpufDdOimZscro3wr6RhlBC3yFB3PQeh6CJMIpuGKO/nkYB9f+MLnMZpMpfNXRfSaMi46Dwk0CeTZy1rUtYBERj+zh5TglNCbryG0I5iTD0Jny5TnCoAl4GsZTVugrkqBtXRdEnKJ83St5lZcknUjTka6PDkPdEbLc+r67f7arChwNpttAHCzidpdi3uWwI7Qk+uj1+vK2NZrjptduwoAs1OVwJTjInCU8G66TddrPPXuj+Lacx+G7SqwXRUL3P32F/HVL34Kr75xG5P5HGVVYplV0vDLsVWFcupybXO+bt68iZ29LcwWOXzPFSe07zC210MSOnjfe27i8GwuDuxbNxn9bCNdsuN5JRsWeEy6d2eLBbJCdcTSeUrHK9cQHdGGZUi08eRsgkW6FHjIXt5rNy7J3B3uHwqMZyx0v9tBFMUyBxynctO3ooeMv6pQloxMNhCEgUDLKA7Ezc6o9u3trsQlZ3kuXc08xjJbIq9rpYMXSA81XbCB5yMbTdAs2Z+8knOwa5tzQ9jPB6PPT0djnIwmyAm+N+D33JasOo9b5HTG27bq6Oa6JEBm3DcjzinKuhWoTVDNqGl2/56OJxIrznXbrAiAGaNeiTOcccq+78pmAK79RZZikeXiSuaGiU4YYtiNJGqePc2EsdRkZ2cHabrE2dlI1qfarqGgLmO2uXnFMp2Nw50bGgrZsMBNAjynRIvXNdJUuXJ5vUknRBS5GI9GsCx1PDqvucGA+tClTbhNOM9r5lrkdVMjrmvCeNPiOgnka/NFjrxoMBrPZD3yELxOep75fvi179zG/tFEXOr68X0poH+v9n3Jp1+sFdAKaAW0AloBrYBWQCvwTimgf1B9p5TVx9UKaAW0AloBrYBWQCugFXhUCmgA/KiUfIKPQ/TWCz288NwN/NzP/RReePe7kXQihGEkscbiaiOY2wDgc/hLSMioYC6SMAiRdBIBTPfu3xNguGoqWCjRZHPM5lP4QbTpQK0FbHleIC7L5TJDnHTQT0JMp1PUZY0L21uI2PPZsKNV9ewuM7r1CMwaAUyEiARBi8UUHuGyG0oc8MH+vsBNnu/atadx8dI1bG/tiBOUHZ0c17qqxOVIuG2s18iXC9iuI0A0zzNx/RLESUQuwbBlKhcgk2wtG/0OI3jZY+piOZuhKHNxI5qErL4HKwjEQU3yQ9jMj7OTEwHY3W5XnJmh6yKMY7k+242Qjk9wsn+Ar3z1JWRF9jbYIhsljJLzr4E0L5CVtcDpJIkEKLKXNvQ9RGGgOoItW+KG/woCmwLn6JJVmcmtRPOWeab6kSUyma5P9SFzLeCLEcTKYSl90HSAb7pQ+QW+lvPPHt6mpjO8kU5Xujwd9rp6LrYGQ+la5rnXsiYYOb0WIC2AnS5XxxVHtqypphJ4VyxLPPu+n8TV5z4I2/XUeAygzlM8fPULeOVbX0JRLzGdneLlb91DksTIi1rAGrUicN25sIObN2/g/sEJpmmBbieRHlpe17PXL+BdNy4ijnzkVYHhzjYGvQR1XWBJAFwQ7goild7jtGDXL8cOiVeWaOaqRrpYyJrktSzTXOAmHbDDra6MiZHN49FUvk+weenCntwH9YqgWnVTC0AFBOrWFfuUW7ihK25833LAKlzfd9DpRTCxkpjikr2xa+D05BRZlaOEgXlaobd3Eclwm9hVunnbrEBbFEiCUMCxLCLet+uVgNDZIsV0MkNOR/PaQM2Ib25GMWoBAAAgAElEQVTuqFcS53zec00ATHeu9G4zFtu2pKtX/kfabhjiRr51/YpEwjd1ibPJRCA/AT8BLF24vDaCXoJZz3PEYcuYcq7r2XIpUe2DQQ9mC4kDZyfzxb1dAcF02sedRFzWdFWfQ2quDd6PdP+aloper4tSnNpcv1xvqluZbvGVuH/5PV4LQTw3Tphmi/HoDIHvyFqjU5jbEQh+OTsV1zpd3Bad9YbqK163EoPftjU815Bzc5NEmlYYTZY4PjyT8xPGE/aOx1O88sYDPDgayQYC/fi+FdC/V/u+JdQH0ApoBbQCWgGtgFZAK6AVeCcU0D+ovhOq6mNqBbQCWgGtgFZAK6AV0Ao8SgU0AH6Uaj7Bx2IocDdy8IEPvQe//rGPYXd7IF2bhJ9ta8KwTJRFIcDqPLKWsI5guGkqiS8mMCYqYf/vegM3LMuAUS8xm51Ipyo7T+nqJdT02AHbthgMhxJ12xoN6ryCa1vYHmzDDUKk+RJRHAtcms6myArleGS0M8+f5ynm8xlM00avN5Cvjc9G2Bru4PpTzyDpD+H7kfR+sqPVEkeuKb2sfCgwBHEBr9cEl5VETKfzucQ/E/IQXLqeJ05A3hBR0kESJwKJ6Mossgx5lmE6n4k+Ld2BdAE3K4n7XSxmGI0mch2dXleirunMZKwvNaNjkXDp5MEd3H79TewTYJe5gEeJ6TXYI6qcmXQhn0zn4mIddBNs8XiBjyQKBNT1ex2Bj4TAHDv1Zhw0YXkQhAJaqRUdyeJaJmilE7huFHitGQmtYpzVzU8IrPyVZHzCDlvlFj5fB5zDqlI9whwsQRfhHt3idEdevXoVju0iLUtYJqOOW3FR0tVLOEYIWZa5AH/Cs+ViKXG7xSLHCx/6aezdegGMrz53eRLjldkM9175Em6/9hV4dgGUS4SujXlR4S+/fg/39qe4dPkShjtbEit8+96BONrZe+vYDoZJgA+//1n0Yx+eayJKArle0zYl2pkm7SItJJKa8DIvM0xmqUB1altWhIdrFFmB2WQqTnI2I5criKO6E4foDzqqezrwRGduOBgOBwLiz93WEv1s2Vi1jaw9x/VlI8J4MkYQeuJKHXQCuHSBywAh0dXsac6Xc4GchhPCpBOdscjTBYY7u0gGQ/AWdBwfIftw6aInqOWY0xRYN8jyAqdnY6xYcs34ZTrhGStO4MkJIAQ1LeU6X69R1JU4abnGuaZcx9mA0M1zVq10b9+8egndTkc6tU9HZwJN+R5y3nPMy6ALmA522ShCCMvodcOQOPEkDFE0jWyS6HdixEmIp25el/tvkaZyr0zHExR5rjZY8BjrNZIohMv7yvbEFd6Uteqn5qYFGQRXkCH3ENcnQTCvc9WuxfEPQzm6CdhlAUr/tvo+46kZ5cwbgZpsLkrWRujZsAzGe/M+MyWtgF3Uh8dTzKdLuXfo6J5O53jljYd4cDTW8PfR/V2of6/26LTUR9IKaAW0AloBrYBWQCugFXiECugfVB+hmPpQWgGtgFZAK6AV0ApoBbQC74gCGgC/I7I+mQe1DWCrF+Inf+qj+KWf/RkMBz1EUQTTceH47EDNFDRk/PMGvEgcsPSgthgOhpjM2PvbSIywglsWHGOF+fRQwBGdj3lRCHiJ/VBgWRyHMI0WRTbDzRvXUOQEgsrRx3MxmtfxXDkeY3ibVY0kigUcfebzX8Cz77oO02SnaoAkDnFh7zLi7jZsP5BxrusVmrIS2EQaQ/hIkCbOVtMQYMtHlS9RlBnKokSepiiKXMYQhJFAYAJWPgim6WAuywovff0bWKYpPvwjL4jrlSCpNxwiiEPk6RLZcoLp5AyrlYXtnQvyOsYxs4eXzt9ObyBganJ2gsnpMb704kuYjKfiSCUkt00DgesKAKb7lN2pk9lSXLOEY3TY0gUcuA5cyxLnpR/4cBy6fy2BneIIttX5DNOWGF8C/yxPBdxzXthvSxDMz6mvwO4NBCQ0I/2l4VHigRlbSxhMqLYBwYWAQRWvy3huAuXQY69qIvHUfEG1YkSw6vi16f4W6GfJxoI8XQh4PjgeoViZ2N4eoskz/OhP/APsXHtO9RYb51G/CuotJ8f4+uc/jsnpa3jX1YBnwCKv8MZDAvIGWWliuiwFAHPjAEdHdyl1+cgHnsOtG5cESHeSUCKtOWaeQblcWxgtHZ0GsjTH4fGpQDs6vulCJ3TkJoIiL7Gqq3OvKNEhOp0EnTgWZytjj3kMuli5aYDrXzprRVLVLcs1Trc54XcYhnB9S6KHu50QJhoM+iGWE3Zfl1jmhbhXCc258aAqKiSDLUTdHlaGidPZHHXbopt04Hshok4fjmGjYv8voWdRoMpTjCcTjKdz1LXq7OUGB8Yzc13x+jhfdFBzzUss9aqWCPCcEeaMqzYMOJYNy+basrFe0cFbIQpciW9P4o5sxjg5PZO54/e4jgJGNDuOuKSzkv3RhcDkJAjEnUxNpDN3uUAnjmQzA0H67u62jInd42fjCUajkQB1HlO9BzXY3R5KFzg3TZwenSLpdlT0tFzTWtYr556OXzq4eTxGuEskdKNc62gbBaMl/p0bHQiBV3LfFfUK1QYan3drS9e2vJ1wY4MJx1wj7EVIixYnp4S/LTLpGl7g29+5izfvHqPUzt9H+Reg/r3ao1RTH0sroBXQCmgFtAJaAa2AVuCRKaB/UH1kUuoDaQW0AloBrYBWQCugFdAKvEMKaAD8Dgn7pB6WEPjKXh//+Jd+ET/xYz8KPwzg01nn+hJZWxa5wJYNSRUIK7HMqxXiKJZYYQIXUhVxCtoOAs9BMT9Fmc3FMbzMMoGLhGS+y+hVA53YA9aZnCcM+1itTXHVEsAQ3PS3hgKbqipXYNm0pAv4wf4hBv0uLNvDXmcXnWEPYW8okJNxs4R01aa3lTCU0JHjYpwsY51JNQl56QROZ3QVEgCzz7eSPlE6Pnl+OjMJygiQGj43z3AyOsNbd+/AbNf4sb//EQwGWwLDCKuLKsd0esKMYInhtQwPQUQASJOsIY7WgP2/W9tY5zlGR/u4/ebreOOtOzgbjQVQ8bwcp+faAgoJ5wQCNytEoYc4CMRFOej3BP4SbjIamwCW0JcfLuG9YwnoJrRScdPKzcwYYNtWscsEwGmWoq5LgdjKGaminyXel+5JwnK6vlcrOQfjist6JU5maiu9yecd0c0aO1tDAXiEqSfHM9w7GSPNlvgPPvgcLu7toKwaeG4gccLpcibx0ITpjNGl8zxdFnj/R38RW5eeFqinwOlf/TOa4x4d3sOrL34cRnMP+XKEs9EUltdFVgfYH5W49+BMgUUB03QRA8NehPe/8Cz6/QS9fijgOl2mqEqGKBN6enItdHcWVYH9h6eYMprYY1+tI8fKswKL5VLc1I5jwHVMcfBy48POzhC9pCNw03UtmYNO3JN1wzdU3hPc+EDgTghP+Eza3+/3sLPVh+Va6A1i1GWG0ekpfNdGmqYSr8y1SljJeZ8ucwHwdOonvQHKtsWY/cMw0JW4Z1cgvGM6SCdL2XhwcniE09MT6Qw2DBeBH8P1PRiWJe5dbmpQmF2tFX5wvXFDwjxdCgyV/mauJdlU4MrYCce5PnvdEInHruJQgOpsxnsemC0LiSiPCZsF9PL9YY1lUSLLcgQeNYrFYTybLzEYdqWn2HFMAep0kkvUeE4YfyJRyoSv5+5kbpS4MBzAshzMpjNZK2GSqNjnltHTjNtWXcS8lzhe3g/KQUyH8FogPGOrTYlaJwCmE37z/tZCOqTHk4WkD7CTme9bfD1huGwqWbP3OpUNIrPcxmLJe59d2zm++NK38fqdI5SVjn1+xH/36d+rPWJB9eG0AloBrYBWQCugFdAKaAUejQL6B9VHo6M+ilZAK6AV0ApoBbQCWgGtwDungAbA75y2T+yRI8vA+9/zNH7rN34VV65ckshjglCJ+q0r1GsCYJWCynjU895Yn9G27RoZAa84SNfSeRqHMap0guWEAISOzEIgKPtqCXwJWzqxA88xxS1q2T5awxFXrO+HAnAYXewGAZaLmbiK8zQXGGh7Lva2LoqTtjfckrjkmjHFBMeEOFUjUbF0C7quJ1+3XBvmBkKxe5RjJfRZLhdYzMaYTMbicuz1hwJ9CcAY20tn7cHpKb792hsSz3t5bxdJEqLf7SPsdmEYjkRCnxzuo9/voqlyzAmqbA+h78NwAxmHxXZWy4AbxAh2rmG1PMPpw3v4zKf/PUaTseh37ljkPxoJoc6jeM89sHSLxkEE2g/pPPQcW1ymBNAK+jLumP2tCgQT6BJqUl/HpyMXJHACI5UTdS1R2mVdbADwSs2hJOeayPMKZ/OFRBpPlwtEfoBOZGNluLAI+R1XHMsEw2Rhnu1gp9/DujVRtgTQNv7sU3+Bo5NTfOh9t8R9ezZO8ey7nsbFq1dxevhQNgiomGMTa0Z+Txd474d/HsMLN8WB/P8GwOJMzRb41pc+gTe+/qcYdk2MJnPYfgg3iPDwMMPBWSndwr7ngPyX8dtVusTuxYvoDzuYTseykNm7y+5irlfC7DgKBcKHUYiz8VRgt2urvloC2/MOYMLvIHDhuKb0OxPs0iUc+IFAzqQbY5j0xGlNQMpNB3TEsjt3tWbceIYgcNDvdBCGscR+x50AcRxgdHqA+/cOpY+brlTHZdcuHcoVRvMcD0/HErPMucirNUquFcvG3s42Oh7jtddYFTWmoxlOTkayjm3LkHFSO8+NEQSxuPulYzvl5o1awL/F6HA6e6lNU6t4aHZcc47p+qWzfxOPTd0YER95LuJAOeW5EYGAuyhKAeHLohZN6VoH3dWMAGdMuc21VYrDlpHLfG+Awc0Mas563Q563OBhmXK8yWyOh4fHAnQt05D3m7KosdXvYnvQQ1Wy29iAYdLtq9Y247UZ+SybIExLQDBhPLFty/jpTX8zAbDrWHzzkJh61YWt+pAJsaeLFMuU3eKe2kDCx3otILrlphLRpEFr2hhNV3Iuy7bwuc+/hK986zZqOuf141EroH+v9qgV1cfTCmgFtAJaAa2AVkAroBV4JAroH1QfiYz6IFoBrYBWQCugFdAKaAW0Au+gAhoAv4PiPsmH3o1c/MRPfhj/+a98DNtb2zDZwbrp0qzXjEIlKFoLmCQgIkCkO5HQaDGfq8JYOlg9T2DYqsqwHB8gY29pXcnzCHkkCllieQ30epE4KeOkg9OTMZazufQGMxrYdgI47P01ViBo9t0IcdLDmmCqyKVbdWf3IlYwJV6WwLguS3H/sl+WrmVCbD+M4cUhWHtaF6pDlBGufO5sNkOWzuVaOQY6QC1HuYY5Dr7m7sEB3rj7AC+89zm8593vge84Uhf66hvfQl7l2Ortwli3GHR6yOYzAWp0SYZRpLp1wSpaGx6BdtyF091FOd7H2fE+fud3flfctQRR0qcr9FfFHVMfxzLJzsTFyJPG3UQ6as9hnOfRselu5oEOThXPy3kRp+RKaUdnM1/Da+M1SrfvqsFyMUdaMBpXnY9wsSpqLMoGDw9HGM3mCDwLk+lcXrO7NYQfRdgeDGF7Hs5OT+S47CNmzDPn3Qs7cIMEMeOMTQNH9x+Ig/J3f+9PBDi+97mn8NEf+4D0yU7GJ+KqZS+y54cYj5d430d+AduXbrzdH8t7hlBPIqAXE3zqj/4tvvTZj+PSboQLFztoVgX2H0yws9tDb5jgwSFdzpFcP13TZVZKTPnz734eZ6MRHhwcCNymNoTqge+LMZzOZc6T7wfiSqZznXNNTauyQrbIBL4T8rF3OYp8jKdTgZRcD91uB9vbPfQ6PWwNBihLFUXNvmfOCaOBq4aOd0sc3q7lCDxn528SOrL2F4uFRA6bNqElnaMr+AHnsUWW1zgajaV7mc7kvKQ7fI1uty/63L1zgIODU1hti04UIPBDZHUp8crs7OY8EdQmcQ9+GEkfcJaXAmHpkOUxeF7OB93XhXQecyOEI85cOm0lXpnu/zXj2uniD9S63mwqINjlupotMyzyXBy3O4OOXC8XN3koXfp8ENbmJeFvK+vEtVz0+9Q1lHNy4wLd5fuHR7j3cB8170lTdVuvWwN7wwF41LVEa5vyvkTAzPsnS5dYzBcSJc/3G74PEFjzeeddvhLfvtFYNo7UlWyQ4Od88D0l33QWqx5sWYlYN7XMJU8kvciSLMD+bRt1tcanP/dl/MWXviO9yvrxjiigf6/2jsiqD6oV0ApoBbQCWgGtgFZAK/D9KqB/UP1+FdSv1wpoBbQCWgGtgFZAK6AVeKcV0L+1fqcVfkKPTyftxb0u/tEv/gx+4ad/Fkkn2ThCVTwqAQyhGCGldHASnhAQb4AJnXWEKoRacZxgvaqRTg6xGJ+ipQNWoljp1mvhiVvSxIULhDgrcbAyKpX9quzkZfyyF8Sqk7Ntsb17ERevP4N1s8J4/y6SwEUYR2haA1HcFQA3ny+lH3W1rhXwcUwBuE2tjs+YZun3bGoZS53nmE5G8nnY6wsUW4xH8INQYHZZVcjKUiDoGmu88J73CtDq9XdgosZsOcPW9h7WBYF0itnJiep15fFCdrny3LVARboMHS+A19uGEV9FMbqNT3/89/Hit16W7lGC0bysJWI3DlyBdQKYDEvcpqCzkN3Em6hn3qQePydIZMSzpVy/lq3irc8BMKGedLY6dMM6b0dR8/urNXtoCctVDzCjvhmfTUiXVytx8NJ1GXq29NASEJNRL9IcV68/jU6vj6YskSR9ZMsp7t55U7S7eHkPkWsLpDR8F3lRY7Yo0On28ccf/xOUiwV+6qPvh2E7mKSMIC4Rs3cadOtu4fkP/jQ6WxcUrNs86IZ9eOcV/O6//B/w1a9+A51OgA/8yA08/9wu7ty/izffGuP6tcvoDfowrRCG6Qo05XwbrYmrVy6jaGrcubePV155TUCnH4YS/e0y3thWmhFy24YNWHTLOgIrW7pFy1rg+AoKlDKeOEkCjCYT2pdF36uXLgjAZCctoaa6L9hzvRQwGSeJRA9LB60BZBnBt4cLO1sw2hXy5VxA8eloLDHbPoF6SHBvS/S5Y7OLuEa2zOTaPNdHumwwX5Z4+Y3bGI0JkDP0O4lESzOamvcrIS8drVFASB/DDyLZgMH7hU5ecVVXpUQ/i/fbNJFVNRapip+WdbbZ6MHp4HWpWGsLke+KK5jufpPdzmUjMPl4OpWvJxE3blhyfOoWMn7aDeT+ZA/yydmZ6NrrdBCFvrhnCdh53fyccP3g4FDGSpcyHwKlXU/ixi3DlEhtxk/zGjnWSubUljnIa7p617IphfcUn0N4vZJYdXWviuOX72USFb+SxIKD07HEVnNjg+ohXktvuKxJJg0wEt0xBVTzeIxcZ9/1F77wNXzyM18Hjd/68Y4poH+v9o5Jqw+sFdAKaAW0AloBrYBWQCvw/Sigf1D9ftTTr9UKaAW0AloBrYBWQCugFXgcCmgA/DhUfkLPQcfps09dxK/98j/CT370o2RbAojEIUfAu2okgpUEaGW0ZCwCDzclouK+JUiKolhccvnsDKOT++IKJGzhP4iSOEYn7iItM3ldNzGxrhsYBoGjim6N4xhOmCBJBrhw8So6/SHKohTYuV6VWIxPxLVLd9+qpfvPxHKxFLhrWIbEvTJSmP9j+CxdsOww5fhX7Uq5gbMc49EpwihAd2tH4NWq5viVS5kwm1HYYRJJh67jRdLpS1GW4310BtswTAfZYoSDV19GGEQSa0utpEuVrk/Tkr5VwrIgTmD1bko/8P1vfgZ//Kf/F+48PABZFSFpmhUSgduJPIGS1IswjA5DwjPGDDNWmqC+aVt0k0h93aGbegMxbTok6Uak29EQgEfayIhjRuryTzmAwCxDIBihF2N7+XmZFxJFzdpS6a21TOnJLWtq70q/KXUPoxjd3hCG7eH46K44XWezJS7vDXFxd6jcpn4A+p/7wx2sDAf9rV289eq38Oa3X8awGwGOg6nEIQcSJ80/i2WK1urj5rPvR9zfhu34AvK+8+VP4TOf/COkZYUiK3B8coTnbu7CDyxZR6NpCdcL8fTNKxhudRT4tSLpwvWjrkRc7+8foChr3N8/kE0FnW4iIJEaEejREa5AJtDpRKgZ3S1Q2ECR5lgsluIKdT3lVKULeDSZyVq6dfOGAEk6xwnlz7tk26aEbZsyR4wAV1HJPsKA17WG69oIgwCrmtHQc6TpUhzAdCF3t4ZYVyUq3l+MT7ZtlGkKprEvFgUmkxTcj8E47tdu38XhaCSwM4kJmrnZYiXR2kt2BEv/doJ+dyDgm5sFJpOZxFFzYwfvcY6Rb/6yHmp2YquNE5xLOqUVAFVObG7k4PcISVXUONMA6Ex3JSXg8Gwimx62e8r9y7GLw51u9k2yAN2zHB/HzPcQAm06fmG2ErPONTpbLHBweIR1w+dQL+VC5rkTbhrgfFkKwC+XS4HcEs8soHeFlp9DnYPvPbw/6aBmggFj5jkgQ4BuI+5fzt9skeLVOw/kftzd6mPQV9egnPMWBsOeAOyTo1NxRXNMfuDg7v1D/E//8x9imddP6Lv7D82w9O/VfmimUl+IVkAroBXQCmgFtAJagR8uBfQPqj9c86mvRiugFdAKaAW0AloBrcAPowIaAP8dmdVNWvAjHS2P2Q0cfOCD78U/+41/gls3rkmU8rnLlwBFwApagayqM7YVgMbY2LpQEC1hhzC7U4sU09N9ZOlMwCvdj1v9Abb7W5jM56ibEs2qQmARwFVYtzayrMTlS5fRHV7A7pVr0vnL/lR2B8tYBFRmKPIlTMsRyMsxCV0yDNWnK2NkpPFa4qcZgUwoSxBGZyQf+XKJtqnF0RwPtjFbphJRzUhgwq44SjDY2obt+bD8SK5P8mbLBeBFb0fNHrz6NZTpUuAZ/48AkD3C7ESV6F/TQBh14G1dhOFvoxzt4xN/+L/hc198UaAUgdUyKyRylz2w/SSQ4zTNGnEcCbjlNRLaeb4rLlwC7y6fB1NgMeGbOIAtBX05Vs4Lr/kcCPOFEiVtGNLrTGDG+VAQzRLnIx3XdEnS8cgu316/h1VTiZub46jLtYqPptSWJUB6Opvj6HQsTuJL/QDbwy66e1fghwlWRS6SRWGMtWkgrytUixSnR/uIOjEcwt8gRFMReoZ46cWv4a3X3xIgyB7fXvcC1mjwFy++KE7cdz93U/puX/ziS0hCE7brIIgCcV9yvm9du4jdnYG4vU07EOfncPsZ3H/wJh7evY3xfAnHNLCzM8Rwd4D5PMVsuhRHLR2nZZbDbBsMel00aMUp2+snODo8wXSykDhlwsbd3S1cv7qLk9OxzMFwZ4vcEp0wwIJrHZWAQddUDtoodMU9bpk2HOmW9hAFvqwVdlwzYrosUxG2u7Mj7vYqnaOoV8q97bjSbT2fLTAZLZAu6OrlNTOG2MaDwyPcPTiUiHNCed4XBOp02aroZEsioXvdrqxN3pvT6RxZmgsM5YObFDj3eZ4rV6vNqHZPXiv3/F/7bYaCua1cF9da4DI2O4Pr+AJ42aG8Newj9NUGBHmfWDE+3hTYynuUazqIY4HxXKdhGKCpKokpJ1hmN/DZZIx0mcp9q2LRuSlCOez5Gjru4yhWPc7SswxZE3y/ok/5/D2Kr2eXNQE+1zjHTm24zrj5hNCfNJ3gmM/jOhlNZ5jOl+glifQN89YhPO92u5IOkKelXLvn2Xhw7wH+9z/8LO4fTh/p+7E+2N+ogP69ml4YWgGtgFZAK6AV0ApoBbQCT6QC+gfVJ3Ja9KC0AloBrYBWQCugFdAKaAX+mgIaAP8dWA78hwXdeIQnj/rBqN8ruwP86q/8Iv7Bz/+cQEq6AnkuiX7ewCA6/RjLKrClWUmMr4qnbRDFkYApQpXZ2T4Wk2MFadsWvaSDK1efQpZnpC7iqFzOjnB69BC9zi62ty5h7+IN2L0BjJZxzYzNdQXm0T1LCEynHgGwch8zk7qBpLO2rYq1pduP8HcTIX0+duk5NRhxXKOm29ewYNOF2RtimaXikO10Oki6PXFMimORrlk6aVc1M51h+B3A9qTv9+HrXxf4y+ukLgSiEslsMorZlLhd07HhEwAPr2Bt+vj65/8Y//Z3fh9VUyH0XNSrWsAi3alhQGdjgLKsscxKiQgedBOBu3QU81LvH55ia7uHC4M+ktCTMZ87fBXfNQVmnjuAz+Og6fCVfmLXlSWjIB7jbSsVr0vX9EppWDVrib+Ou0Psbg2QZynqMhf3MN2YdGqndA2vVWz3Yplj0PFxYa8r8HLY3UG/M0RrGZgup/DdQDqkqWWRzpFNxwKQ1xZBrQ1DzKomvvHNV3B8egpzxejiHNNZKtHG21tbEhHd7cXY2e7jz//iJcwmE1y5tI3rNy9hbVjirL20N5TIbF4bgfKKEeHJFl788pdV3DU7Xdnh203w3AvPYJkWuHfnoUBBzkVMcMzAci4pxoAzwttizHCOoqoxX+Tod3u4cuUCkthD26qIYXHAEjhyEwP7bAOCd4jTN/J8BJ4CqXTrEqDTHUsATBhKKEm3MZ3i/W4HdmBjdPdNuHSM+yFsN0TTWpgcn2E2XWAxV855qYwWE62F+WKB77z2Jk5PTxDEHXT6WzL/eZlLxDHvxW6nLz3XXCtcJ9PZVNz24pYWdy+QZpk4nYMggseNF9L7a8umCcJmPlTVdyv3ER236pccjMY2UdVrzBZLed2lvR0B3QTj/D43gNAZTZcvY58JxuVrjMpet+JcFui86V3mBpH7Bw9VHDqTBghuZSOEA8/35X5QHeTcBAK14YIdzcYm+n2z0YMbMOhm5rVKLLgkGCgAzLHwnmB8PTcYnO/iKOsKB0dnuLt/jB12jQ+6otHW7pbokWU5qrIRd/pkPMYf/uFn8Nr90aN+K9bH+5sV0L9X0ytDK6AV0ApoBbQCWgGtgFbgiVRA/6D6RE6LHpRWQCugFdAKaAW0AloBrcBfU+DRE0Ut7zuiwHkc66M+OP/REvkOPvqRv/tMgbwAACAASURBVId//lu/gSsXL4pjVHoyDUP+JDCsW7pFCXUVNGTkbCdMMF/MlUNv435dTk4wO30owJUwhz2kt249j7zIBJKdnJ5hva7FJbwz2MVT159FOs/QtCt4SYT+cAA/CBSIlfO0WK0qlEWGPF3KedDSxUjHX4vWsOU5BD6EweKCrGsBVwSedBGmNQGUjU7SlThjDoRALel1EXe6AgElRraqBYwyJlZAZRjDcBKk0wkevvY1LKdn4gKki5YRzYz0pVtZIpDpZHQ92I4HN+7A7ezgwcMD/K//6n/E6Wgqem31OwLWTs8mWKTZBrpZArptR8U6d5MQcRTKsUu6QPMcB6cTXL+8h0ESohtHSMQRaamOX1O5gFWEtCGAkA9+jRCYD4nEpZN3RRf3Ws2ruH+Vq5QAuF6tMV4ssLu1javXr2B0fCRuZbq0xaFZlgJHqSf7YtmbG3dC6WX110CSdNEwNtqS2lTYBKB0oromysUUWVmjMdg7a0CNsMXdew9wfHQsLyBcPjg8w4OHx3jmqVvSEev6Dk5OFzLuk4MD9Psxrl27CD/wxakbBezfNVTX83otcPC11+8jS1PRxXc9gdjU5tK1i9JFfbTPiOFGdRATLDo2VtwkUJSbaOFUQDD7kAnpb924iZvXL2M6PUHgce21ci5GZ6d5qRytrole1xMtAscTN24cMrLbRL6cCUyna9XnerIdhDK/jMH2UBcLnIwmMhfbW0NUKwtHh2NkixR1vZJ5Y7C5KNZC1hjvz5dfexNnkzkixqd7gWxKqKsCRZFLL/Fwa0d1a3uurOnxdCodu7yH+V7CzRR01FJbuu25rtkDzTMpw698JtCZY2AvsERbG62Mi3HajE9e5BkSdg3T+RyEslZMm6S6Vf3b3ITBDRJy36r7kR81i3MZV+5a0rk9mc0xn8+lz5fnlk0KayaHuxtI7CqHPR3GArHVGj/vweYmEc453e10E1eFcvvzQ97Dat7brYqXJgTmBohNnzn7sQnDT8Yz6c4myKejmO9DAq4bzneL6XSKP/nEn+Nbrx9uZuRRvxvr4/0NCujfq+lloRXQCmgFtAJaAa2AVkAr8EQqoH9QfSKnRQ9KK6AV0ApoBbQCWgGtgFbgrymgAbBeDrBNA7euX8Rv/9N/gp/+yf8QZcmoZkJWBdfqjeOVIIWgiBCJn5vrViJnoyQRoCW9m0WKOh3j7PRYgMt2b4ButydQjD29ynU4E9h55eJVXNy9guVIOUSdOIAXBQKkGC1LaEoXYU03Z5mKC5GOP6xrNYbWwBoEsiaKvMBsyd7WUuJnxb3MrlHHRdTro5N04PoBXD+E1+kIAOTx2lWNJksFktZ5LhDQZ6R1mMD0CX9nePDqS8jmE3EYE/jyhQRDBFDs8SVwI5wigKQb0mEfrh3jU//n/4E379zFZLYUmDnocgwuXn3tTenhlc5V9v8ShDmWgK0kiSROV/pW6aRctTidzdC0wGwxx61LF3F5bwu+wDgF19iLSji7sTRuOoEtGOLaBuqqEhcowSWPx9cwxpsaSZT3qkVZNzibz+VuuHVjD4NuiHXT4visRByHAgupF+e5NYEajEe2FCxsCLBNBD6BqylA2+S56xYeo6xd1fecEgIzftlY4+xshG98/RWYa8b6evDiUMDg7duHEpHMyOBqbcAOerh06QKqxQSOa6DXiQRE9vsJwtAX6E2YXVeE/ibuPTiEba7R63VgGhbGswWCwMdwqy99u9kiU9G/hYpt9gJfYF62cThzXXO+6qoR0Pz0zeuixWIx3QB7E3lZIc8qmIzjdpTuvqfAZCcMEYeBdP02dYV0sRCYGYQxuv2BnMvzHfg8dxQinU3w8mu3Jdb75vVrmEwLiVQmQOcH54lzy/uQzlVCyfWqxcHJKQ5HUxjs4pXnNWil47mB7fqIOz2xDBNmcv7PxoztLuWeUvBTgWCOx9iAeT6fTmhej1TmGlwr3OBgql5cOnPXK3HDcu0StEr4cguB7Z7cByYcj1Ho7KC25IPrlNdHoCtO7fVKwVeuTbAPey6d0sqtawhI5+fs4GU0uIqCZvS5+lAAW+ki55M4dHb2mpIYkNH92/ACGG2u3gfaZgWDGx7kHlBrX/Ubr+S9TnqcQRd4g2WaC5yOwgihr6K19w9O8dnPvoRvvvZQ7in9eGwK6N+rPTap9Ym0AloBrYBWQCugFdAKaAW+FwX0D6rfi1r6uVoBrYBWQCugFdAKaAW0Aj8IBfSvsn8Qqj9h5+Q/XHpJgP/sP/2P8c9+89fRiSKURb5xA7bihhPXIzt56bwlfKWDtK4F5NCFyMhmQjs6EQOrkQ7W2WyKbpKgH0fodrro7uyJg/HVV74pTrvtwRAXrzyNOs1Vh23kw/E9ATyEMoR6BFsSWWuqXlySKcbccgx0YTL6mXCJDsA0zwRK8b8J50imbMNG0u8LlIPjIuzvwrRbNOkMDZ+/WKguY76G/aZhjGC4A8PzsZgtcXznVSymp+IapcuYIJtuRj6Xzl/CRbqSJZpWQBe/FuGNuw/x9a99RXpFCaTYnSsdv46FNMsFANN9SYRNoEnIxZux143RSSIBrULUWyAtCqRVhfF0hisXdrE76CKWmGHl+OVYjA0APteLAMsyrI1bm7Crkc9XjYJ6yuGpopjJyvKqwqIokcQxbl3bQjof4WvfvIvO9rtw49o20sVIxkegxxhvdvUSjFUVV4QBG2v0klgAYisuy0qilrtJD0m3i3S5wDJPpYOW7tq37tzHvTv3EdorGGjgMYaYztk4QZatMJkvkecNvM42rt28gdHDO/K8MHQFvvc6sTjXk4DduwbKZo2U0dp5Ds+hE9QVp21RKDc7cSA/55joYCXMpzuW5z0HgkVVIM3Uh8eI5l4HvSQElxJBI+OL+fqmZhR0q4CwoyzPVVXImu3GITpxpBzxgFyv5XoIY8YxK1DpehbGI/YJGzg+nUrk9LVLO9JjnOYqNpmwlk50tbbU5gCuEfb0GjDFzfvK3Qdy3f7mvuDzuW7YOwyuC25Q8D3pfz4djVGV7BJm/LHq0CYw5bo3DOW6FXhPbLpm5DPXloqKJuImBFYbQlYSfc3I8HPXOcFxv9dHr7+FuJPAcxzMpmNk2ULmipsjGEXNa/C8UDTk/cz/LpsCs/mZ9GJzCMo5bqLhZhODgNeVNS5x7hK1rtY7xyGOYFnFdOv60oldsl+5qARy83i8Xm5SIRhnPDU3hxCq86HOU0s3uXKRQ3qYZ/NMNpUMGQXdthiNJvjjT/4lvv3avmzE0I/HqoD+vdpjlVufTCugFdAKaAW0AloBrYBW4LtVQP+g+t0qpZ+nFdAKaAW0AloBrYBWQCvwg1JA/zr7B6X8E3Zexzbx3DPX8Nu/9V/gIx/6IJpaQRFJYiVMobt3RZhSC0xjzHJTVeKUIwjz/UA5ChlTa6wwP32I42N2ATfoJxF2t3ewd+WauErT5QzGqoLVrtEZXkboJwryWkCaLjFdTBRM6/TgBaHEzdKZew4u2SXKE9GVyk5a1WlqCKAj+LF9AjBTuf7aVjpECca8pA8vilCnUyzOTjGfjJgPK52pBIEhnczsYfUDAaL7d++I85fASNycaY7eoAc/isVh6RBMiVuS41HdqtSDkPu119/A0cmxjJEdorP5QhyZXughikMcHZ6JC7bfjeB7nkA3Am5qKTHXmyheRgMvsgxJ7KNZt1gScFo2bhAYErxadEfa4kqWnmgCL0ZgSzS0Oo4cS+JuN7hsA385vwTXLaOKyxLlao1LFy/CtRt86lOfxr37JX7tv/4XSALg6N63ZXwSkRsFEvG9XC7QwhK3p2fb0uvKftfz6F+OR0V282uVrCOCOJ5rMl/g9u07mJwdIXAMxEmM47MMTz9zA8PBENNlgddfv4+w08PVG9exKpaYjyfSEZ0kIQI6P6s5hm4Ln9feHaCwPNSNcn+btieOW8t0kGc5JtMJyoIAdI2S0cowEIQBbNdFGIQCCQkSD09G4qgm/COwn89nWK1qgd6y/ggK2Q0NwPdCca6vqhJZthR5Hc9Bv9dVcckC59k77cByHNTUuK5wPJrhwYNDdMIATWvi1pVd7GwPMZ4zKtpFtkyxTJcSV9zrdiR+mecOeC94dPQynrrELMvx+p2H4L1L6Eq3NTdicO2vWxWRTAf8eDbF2Wgs6+Ic/qpVYUhk+dsh07LxQkUjM4qZGww4d+IUF8zPJWxKj26el3ACH91eHzt7F3D50lXs7l2STui6LHDnjVdx/95tWY+qu9eGY7Er2ZF7RN5X2CldZDgdHcnmBAHStKpvcqgVAObGCsJn9eDmC/YCmxZncOP+rkvpBOZ5JNaaEdEcuzh6S/maCMIHEw2qSq5PvYdwU0ID03bFnc7u56pSncXUczKd4/Nf+Cq+/NXbyGveQ/rxmBXQv1d7zILr02kFtAJaAa2AVkAroBXQCnx3CugfVL87nfSztAJaAa2AVkAroBXQCmgFfnAKaAD8g9P+iToz//GSJB5+9md+Av/0V38ZeztDVCVjoNVD3KOtcgETotWrWjkrxaXoSDQtH4RFbPVsFiNMR8fSSUroQjDV728hDCPs7e5gVeUolwu4fowo7KBtGgGKBMD5uoZhm9jZvYQo7iCIlCP23PlHCN1KN7CCnYRyKsqW7MuC5fvy9YqRzraCYgREJMx0thZz9rIqwM3vsWfUMC10egMEUSzw7eTkWLp/GcNMkES3KzVgnHXc38L27gU4NvtBG+knXtWMnm6k65iPg8NDPHj4UMbcrhtxJhLSBrFyQB4cnmIxn2N70EEY+ShKumlX8AR4Kc0JpulqJMgl6G3WjQBgXu+wS2iuHLzs2iUkO4dehO6EgG87fVtD4nv/Hw/G39IhTYelbUsHruE4iKIYL7/8Mu7ffwvHJw0+9NEfx4c+8DyKxZnMI13PdJUSQNKF6vu+wHl+MPqZkdqEjIRzEv1LOMvI4aaRrwtAxRpFXQmUnM0mEkHu+y6m8xz9Xg9JJxGn5Wuv35Ne1sFggAs7W9Ltu65yGG2N+ckxum2B0FjDWjdo4y4yWAj8AMPdPXT39rC9cwluwPnMcHx0gJI90dSP63m1EkjbHfSxtb2DtekiXYyxWGYIQl+kmk2nmC8W4toldGbkdV3kqIs5AoL6oCcRzHTEplkKh1/zXERRIHPie2rjgepSXiFLM+RljbRo4FFHppmbJi5fuYLxZCaduoTmHCPXLaOwufkhDBmL7qLfGwhgXi5SpbFh4M9f+gaqqkG/3xHnMQEtUW3VNAJKCTrZuz2esGdYuX8FkIubllHN7GVW9w7XOaPQ+RAHs/BfglllRafzOI5jdOKuuLrDXheeF6A3GKDf7YvLmc8s8gxHhw/w1puvYTo+e3vZhX4kkFaKhWVDSY3ZbIwsX6r1snEgixtZxkinPRujCaG5pLnBwhQtOCf8HtdTXVeyLnly3vd0PvNe4P3NNcoNGIz75n/zzHzfcC1TQH46OwEIpr1YYsq5GUI5i1uJ+b77cISP/+lncXQ819HPP5i/sfTv1X4wuuuzagW0AloBrYBWQCugFdAK/P8ooH9Q1UtEK6AV0ApoBbQCWgGtgFbgSVdAA+AnfYYe4/gcy8Ctm5fwX/3mr+EnfuxHBQadRwVLp+4GAPPzcqXin+noZB8o3YmqU5OxxixVnaKYn6EucywWqTjrXM9HnzBvbxe9boImKwS00OmYz+fwwwhFWcEOA4k0DqIE3cEWwjgR+GbZLtZNjYYdwA1dfgokqbhXOnBNGLaNtWlhMZ2gKQsFJy0bRZ5iPh5hVRUyXro+6eokzBYn7KY3lfjr4ME9ZOliA51M5Sams9iyxenc3b6AwXBHnL7SMVpXG0zcYjmfYHxyiDzP8PVvvazie9uVuKUFrbFzt25Qrxo0TYWILspOLFHWy0Uhx6OzmG5b6Qemi1ScxQTeyqWqelCVI1PF8LL/VDmAScEIv9ifqiBbI9G/HDuBoNKrFSBMuE0Hq2k54p6mG3a9MvDpz/05bl3fxnhc4dLly3ju+acEyJ0DNDpkm3olEJXzQuB2/kbSVIW4rjkmuk8J5vhB12iZLiWKmoCaweIrQjaC+LYVIFdXK4nhjbtdWK6D6WSG/YMTLJY5tgZDmcOzg4eYnZygrQpc2+lLpG+ZZiibCjOuHcvGYHsH/YuXcPNdT8MNYxUDTLjXEk4WChQy4ryupb/68vXrWBk26oL9wCss0qU8j1CXsJCubM4FHatVPsUqnyAKA/j9izDpOq7U5gDTdRR4R4vA88RB7LI7V9a4mofe1i62di6gHp9KDPTKDeFFHdx587Y4pMuykAhjOl1lTmGg00mwvbODfr8vEJzx0HRbH5+c4i+/8i0Bx888exNJFKrrNAxxtQa+L8Dz8PgYk8lU3ZsGncEqvpxrgPcLdZHuatsXoE/OKps8qlI2fdB1vLt3Ab3+AFEUIQoiuc4wioQcc/55PHZ3s7OXmyImkzOcHB3gzltvSJz8ORCX7l1wY4Ap1zqenal7d+PYJdAV3MyNJITT4hbmK7iuTbmuMAw3vdkKUnNjAh9cV0wp4Fzwg5tECP9H06m830gENwF7kSNw6PitMZ2eyb1vmOwc5z2uNmDwmsbzEgeHM3z5xa/h9dceoNxERz/Gt2R9qvPYAq2EVkAroBXQCmgFtAJaAa2AVuAJU0AD4CdsQvRwtAJaAa2AVkAroBXQCmgF/j8KaACsF8XbChAWdTsBfvVjP49f/oe/gDAI3gbACrCsUTXKFSwAk65YQhPHRhjGAgT533wYdPhOj2GsSkzGE9TrFrYXCMR59pmnkUSx9MSuqlo+6KJ0w0g5Ex1HALAXRuj0hwjCBLZrwfRCrGtGvBIg0sXJfmDVUUqIRPhD+EUnX5llEkW7XMyQZ5m4/Qih2GFrWS52t7cE6NFx7Hiqo9VyPOzvP8D47ERidxVMJVw1BUNIlK3j4MK1W4jingAvDoDH5p+26wmEOn54F+nkFJ/5/Bc20dmNjHVVr+CHPmazBZKOD8dldzH7Vk104liAFyGgOGctjvO881T905LfU5G86s8NKduAYQWDFQhWUJgAn327fLUCmYz7VY9zlyVBowA5x0G5bsWR/fnPfxk//pH34dr1mxifncqxCM3ldYy7Xiu4Jv9NkMtIbkJF10KxyODZrsRac/zUj/B0xbju2VSistfGGvPlVECm40dwff/tPmm0JqJOgiCMsFzMMZ+lmC2XEskrurB/msC9rgUaE/RVRYHTo0PcvX9friUrGrznfS/g6lM3xd1M9y37f6tyJWA18F24loV1pdZfPOijtzcEpzydpZiMZxKFLLCyXQkM5Nqu6wJVdgKjyZH0tuB1dgDTFf7IubccQsSVXKvHKOh+B56n+nXLLIfZGti7fANelODgrbcwm6fwOz1xsR7sP1SRy4aB2XQua9X2GFNsiCv6wsWL6HQ7OD46lLFcufUMvvqVr+Ezn/+SrKn3v/A8LNvCYrFUccqmKZsLuGng+PgUiyXhu+p/Vi5c9mNbMu+AhSjsSpwzNwEQ/HLuCL47nY50fCdJR+LYGTsuUcvs/+aaogOcGrOjmE5a15W1kecpZtMJ7t+9jdPjQ/kadWRaANenRIEXS6TZUsFfgl61yEUPAdVQ199uun+5zngNdEXzPmb0NZ/I53KDgdxjTCrgpg7+uVpjLgB4JmuH95jn2jJuYmi+f9VNhSyvJEI7PE8ZYIx9lCBvDLz5xn3s33uIl7/zBh4cnDAxXj8erwL692qPV299Nq2AVkAroBXQCmgFtAJage9SAf2D6ncplH6aVkAroBXQCmgFtAJaAa3AD0wBDYB/YNI/mSd2HRMf/nvP47d/89fwzNN0fm66ZQ06QFvpAOajZBewABf2yLID2BewQvhC2ELUODu9D7MpsJjPJGbVcnzp7nz++edV3CtpynolcKyp2BVqI4jCjcPVghsGEsnc6fUFAtmdPtZFBsNx0daFANp1VaBkhCxdryak57UqG4menYxHcnxxzTqeOCId2xMQNeh1MZ2OBdgRMHe3d3BydITD/fviYGT3KK9DInUJ1DawkZHRV289i05CWOZJdDSvWwAxo6QtSzpGl2cH+Ff/8n/B2UzBp9B3JAL4qVvXkKc5xvMpoiTC4fEITd3i1rVL2BkOBKapzlRTgB6dkiruVkU680Q83l/9t4K7BM+MwmVssHJhKxco54PAeNWoLlaJzd30ukoHLJ2mpgEnCDBJCwy2tnB4cIKnn74hbuu2puMyQJx0UKSZwFYBaJsOV0aBE7Aq/Q1x5LqOhziMZGOAerRoigL1YiHQtrWAebaQGGmYhP3qeQT17AKOuJmgXSNPU3FG8xrYjRsEgcwhiet0NJI4cvb4ZowNT1Nky4WAyXq1xvbeHkzHFQ35YAxwStDnOvA5rhXdvDnMZg0/ibB9/YKA8uWyEEc6neg8PiO4eV0SN14WKJaH8BwT8eAibD9Rmxq4tmGIa5tgk5Hfnu8giQIaZRUgNh1E3T6apsV4PEGZl1gTMnPjgGkjy1M5L+dmOpuh2+2ouVu3uHLlKgbDIaqmxP79exhub+Pas+/Dn33yE/jSi1+V5773+WflnlzMl0ovx0YU+siyDKcnZzIvhLNcA4SjfHAdOQ4j0H0EQYQojpD0euI0psuW98D52uPGB+UgNlEVJSxbRTCL+3vTqyudva73dvQ452Qxn+C1V1/GcrGUjQ68xwnKuZFgvpgIgD2Po+YNzHuPGnL9cjMA9zoQ2qu1q2AvA99d9mW7NmyXa8cQhz3vO74frVbKAcxo7KwoMOdmkLqSTSecf44jr3Kcno3E0VxWFTpBgDjw5Xxu3BFXNv32r75yGycPjzCZjHH3zj7evE0nsP5r8zH+7aV/r/YYxdan0gpoBbQCWgGtgFZAK6AV+O4V0D+ofvda6WdqBbQCWgGtgFZAK6AV0Ar8YBTQv8n+wej+xJ6V/4gZdgL8Jz/9Ufzjj/1DbG/viquUQI4QrNl0iAoAlh5S1T0rDlG6YQmAW8AhqalzZNNTLOfjTTSriSvXruLChT1x+0k88mqFYrlEkRbwgxgeu4QNfo/A2IYfRRJn7Pf7COIeYAVoLVr+UjTzMXJx+KqoXkLCdLHA6dER0nQBw2zh2g48NxAnYH9rgO3BDoL+AGcP7gqoC+IEg+E2ZvMZ7t5+C3XFiGACVkugL0FUKwZFBQFNy8aFKzexd+kqLEJiiw5awCLconOZnaV0gZYFfv93/g0+85cvSgRwFLjibnz+2RtybaeTKZZZhixjDHSAbhJJbDCjaunUJdwifBYXLSGhOJf/Kur5vJf1PJqZvagcpwBjUwFV1YGaYTal/vQ8Mq56JVCVc0ehGQvN3tq160g3rR/40htLSObaJgLXQ0CnMx3FBGyN6n7mRgD+SbirOlrPI6kJ+CzEUSza85xVldMyDuQ5PEJS20Jal6jFianMzOdd0uz/ZTQxndn1BpK6ATcOKD0I+Qn6svlCXJ+EzPScl3kucNALPRkrL0+CgwnNGQksY+Tna7TNGnWWoclyFGku0eRbl7clwrmVKOCV6CRhxUYrnc0yTkYMlzmCyIcXxtIp7XghBjs74pZP53MwAptw03YYBa0ismH6VBp1TSdyIX9yPhnXTJ0ZO8z+6/l8IeA4ywuB7mmaYdgf4l3PPStxy2/deRP5co53Pf9edHtb+MQnP4nbt++g0+vg3c+9Gw/39yW6WnqrRVM6XFdqwwCd8nTfbtzgBNGcs35/gOHWrvzJczB6m9HmXuDLumNkMv9X1QS1ajNIVVVqowLvEZNx4LVKByhL+BuXMGO3qSO7tvcP7uPenTtY1dxYYavC4XaNyWwkxzx3rnM9MD6cG01Mg/2/Kp76fLMDYTrjx/ngvRAG3Mxhytph9y/hMe/DmpHyBMJ1JWusbOg2Zgy6JTHZqtO7xng+Ewc+O5pj30Xo+TAZyR13JRqb6/v0bII3vv2mRLtHcYIXv/QSvvPmwduR50/sG/kPz8D079V+eOZSX4lWQCugFdAKaAW0AlqBHyoF9A+qP1TTqS9GK6AV0ApoBbQCWgGtwA+lAhoA/1BO6/d3UY4B7G518LFf+nn8ws/9jMTAngNgojA6IwmCVX8uYRb7Zem2tNE0Ncx1C8ewYNJpWheYTw+RM/K3bvEjH/yAuA3pHBSwzI7aLEM6ncH1Q3H88usEkwSlTuAj3L4qDlXDDgEzQFtPUM0eIJuOUOWVuBwJpRazGbJsIRG2fD0BK+Nxr127CsfzBTp1u0OcHB3L53HSRW8wRL6Y4+z4CKdnYxRVBdd1YHvu253GdDh6fqB6Xi0bUWeA6888B9JI6dYlnGQ47sZNK8B4tcKnP/FH+L0/+GMsswK+a2HYjfHMzSsC2pZFidFkJk5GQWybrtNOHCKJI4FbjueIA5vXIl2nG+wkQFhcs4yBNiRWl47Pc4cwn0ntxETZrjEbn8H2fDQ1HcEr5RimA7asZS7pDM3W5NMGep1EObkJBxn767io6xL2Jra3Yi8sX1tVoo9AfInj5jqgY9RGs24EZHNuBQwTIjZreHUD1CUa10VlGijqWmAlYbtEXtsWypw9yGvRNJ3NRRvbd2AQJjMOeK0conVVi/OUD4J/6jMbjdUGAnEj07nN7/F16nnifiUs5HUXJbLJVPqD6cQ1bRMXr12Bt3He8rmMFOeGAMJCGHQ9c54ccSKb5ko6gznne9efkZ5cg8A9XwBNKXMhUeWtAdYOm6aClecPbpzguqWT1rc9AZXj8VggZlnVArrpZL118wauXr8u8/zaK99Br5/g+tPPYo0AH/+D3xPwGSUxrl2/jtdff0PmQhy0hKiOjbg7gO+HSHlv5EuUZQ6jNbF38SouXrqMTrcrDmw1DwreE+L6QSQgvuKGiFb1PZ9vNuB9wHu+LAqZX649gm3Os+dRGwNVWSBPFzg5PcbR0aG437FWjnO622eLiXTxEu7y9dIxTtAutgn9PwAAIABJREFUS5qzzs0O7PhVmx7O4bNptqp3mptOeL9ZfL0rMfCcL0LmtCikc5zrlOC/3LjixUm8cfRz/U6WC/iei9DhhguuXQeWF8F0XdlEIBtaVmu89OI3MD8dSYT0bDrDH3ziM6gqtab04x1XQP9e7R2XWJ9AK6AV0ApoBbQCWgGtgFbgb6OA/kH1b6Oafo1WQCugFdAKaAW0AloBrcDjVEAD4Mep9t+hc7Fe89KlIf7LX/8V/Ec//mPS9UlIcw4PCRJrcZFC9XoyRth2VB8te4EF4CjnIdoSxfgQ6SLFs+//AFzPFbes9AULJC6RzxYo8wq2HyCME4RRDNsyBAr1rjwNO76owF6To56+iXIxQTbPMJ1PpGO4aapNNHEr7kBCv7pucf2p6zRqIu70BPaMTk5RVw3CIMRgew9NnmE5PsNoMcd4OpfrYdwtH4ReBIGz6RSdwQCO64s7l1HPyXBb+lylH3ilonHNTdww4SMB8zdf+kv863/9bzCfLxlWDZofn3/6Jra3BrA8C1lWoCzonuTZ1LgFKG+crnTjbg0HG4iqXI/ihtxAMdX3y68T3DFrWMF5BdkITW0BgXmRyfUQq/H71J1QU33eom4hsbaMAK6KGousxoOjY3zgPe9CP4rQVKWAxrJUwE/6g3k8AnyBsOprHIfEALM/NnLF3W1sIsQZkewWJZrlAnang8pxkNWVdO26jiNA7y7jjXs9pT/nLy+VPZjzuYGCKiJYxZAzjpvgkufl6+kKZow0RbE8F0EYyvcJ0LkpgGPjfDJWeV1WSMdTLKdT6Z8Wx3Mc4uKt6+CqJkjmtbFvln22k8lEgH8YhcoNTihOp7QXoDvYkftjtSpBlMrobMJfasve4bohBDcRx4nAbh6XjtrT4xOZh61BT9YAx/rWW/flHqOje2trG88887S4sqeTKaoyx+Wn34XBznWkywpf/Oy/w+HRsdxLFrtxPU+gL2eHUeQEzow3j/xEzkMH8OUr1zdd0Nx8oZzNPJfEO9u2uKF9P5b1I9HhqwZlsUS7gflvQ/Sq2oBZU47B+O2mKZHnGWazKcajM2RpKmCYYJbX7ViOzPWqbTAanbwdSc65O19TBK5cqezDJmxXGx8Uj5XeYgJj3id0VnNzgOeqe9KwBPYulynmi4WKqF+3CrJzzhkJzd5oOuVb3hOFOO65gcFnekHLtWzCZqcx3+vknBbYNr5/cII7r7wJnpGR0n/0iT9Dnuky4Mf015n+vdpjElqfRiugFdAKaAW0AloBrYBW4HtTQP+g+r3ppZ+tFdAKaAW0AloBrYBWQCvw+BXQAPjxa/534oz8x4xnAzevX8S/+G9+C+99/rlNfCukW5YuTf4pAIkAahMTfe5mJbjj1xSsBNr8BJPxDO/9kR+BYbsCqngOukTXjGrNc7QrA2vDFgeiG7ji5vOCCN0rz8EwVzDqpcTr1sspjh8+wOH+Q5xNxuL+63ZicYIyjpbncwizfB+97YGAzjDpoM5yFfNbr9Ht9QW0LqZjjE7PsMgycQ0SNIrTkUCNfaYAFoslnDBE3OkIsFwul/CDABev3cTuhcvKOUgX4nlfMK9svcL+/l389//tf4fj0zNY7QpXruxiq9/DlcuX4HkqMnu+SJHmhbxWPVokcSwQnfDNcW3s7e4KtOJTVBfqX0FgBY5t1RdsM7baFhhGLs1IXk5QRThOWE+X7ybCm1HBhHNyRvYrswM2ibGYLnAyWuDCTh+BZUhfse/z+hQUJ5w8d/WKQ9tyUDL2WMahQJvv+WjNVsApI3kJPx2C4TRFm2Wwux3Uvo9SYoIBbwNo58upuDn5YBTwSly+yuUsUJ2yMp65zLGqC7hBRyKbxQhNMG0YqItcxmj7nkBZWRNNLTCSkJOdr/xzXTeolhnmp2cqapuOc8eWed66sCswkQ92WxM0FxWdya10FHMNNGsOy0JBJ/d0prqFXRvrZgVuniD4VvHWEkSt5k9c73TV1riwt4fZfK7mY9Ug8GPEvQE++7nPCcgf9Hu4dv2aQONVUyEvcmxvDbFz4QL87jXcuXMbX/3SZxTMbhqB3LI2HNWXS7erE4QIowS7e5exe+mKOG7LLJP7jtckncPi/DUlJplwlLHmhmkjCCMFq1lv3dJxnaGpS7kmRnCLk1ailys0dYX9B3dxcLi/cQKruO2iLN7uDZa+YNOCZztYpgvUTbnZMHD+dqgcwIS2luXCsX21NsVBTq3Xqmea9zY3GBD8Og78MJQNAtygkOeldA0XVSmglg73itp4vDct5HnOrHYZb+QF6ESRHIfnzNMS67UBLwzhhiHW3NASRUjXa+R1g6PX3sLRW/cwmUzx77/wJeSpBsCP6S8y/Xu1xyS0Po1WQCugFdAKaAW0AloBrcD3poD+QfV700s/WyugFdAKaAW0AloBrYBW4PEroAHw49f878wZ+Q+awLXxgfc/h3/+27+B65cuw7Atgb90053HQLNb05E+UNU7yihZ0jp2j6o41zXK2RmqfAk7CPHMU7fE2EmwRRhDpyif6zgefbKww0S6eQkSGf3MKOm6mEt8cZ0ucfTgvvSH/t/svfmzXVle5bfOPN35jZqVUg6VVZVVBV0MwWCojq5gMGCgoaG7q8OBf7EjHP7B/kts/xUmsCP6lzbtAEMUUEUBNSRZOSmlVCql9/SmO9975qljffe9ygS7o4HKQZW5b4ZCqffuPWeftfe5erqfvdbiCcWMahBoubBtuk4Zu6sgZWtCYE6/1xOwmMYJeuw6DQMBkWWWYTydYbmO5XqUM7bddO9aAqSyNBWw6nY6MAimHQ9BFJGEikt1tHeA4e6hnJvwVblyDRlHEa/wP/9P/wvW6Qqh7yOKfOwOenju1k3peiWoi5MMi1UsTkSCRYI1AjlbHNU2Ao/uWAvdQUfgm0O4R9BHxzGBGC+eUJFAE4ZAXMdUTl+6ZSkQUSTdnOJIZTxunotrMvQDuUZ2pvZ3dgUaLpcLiTJuyhrr5Ry+Hwj0JPDmgxBNro9OV7pGCQRLRiSrWGrqI19kfjAaiWpmVLjFbmi6MdkD3OuiCAJUdDobJlbLObkcaoJc/o/07SonbV1UT+KxVRQwAWSmNg4YDkqJrlYuX65BAYi2CddlRHGptHQt6SwmsFR9sibKvECdF0hXawG/ndHoCTD3wwAe1wgVN034nQiuZyONY4Qd9uS6AkYLGZsCusk6EXcqz8H7QdzRlepZli7cohCNZN3Xlcwho9WpnR94mM9W6A1GOH70SNYfe7K5AYEqMnab83Dl2lVEHR9uEOEbf/EtnJ2dq9hvGaZyY9MtPNzdw+7+JXR7A4GpPBejsLm+6DyuilLANjcOSIw2e3jZZ+0EMh9y/zSlwHs+6J5Wcd6b+WQ0dpnL5onjo0eYL2ZPYrZ5vby+bUQ4r4V6cxzsPGYbM+dV+nw3bmi6jtNkLVqY7FV2ODa1EYDnHA6HyLIYWbpGVRQSwd3pduEFnoDqummRZzlWq5WcN8lSJGlKjq4iphnpbjsC6uk6d02gF3XRj/riVl8sV8iyUhIM6Bo3Ah8p7wVeJzeyODaK8RzHL7+K2WyB777yOh6fTH9o3sd/yAeqP1f7IZ9APXytgFZAK6AV0ApoBbQCn1QF9A+qn9SZ1delFdAKaAW0AloBrYBW4JOjgAbAn5y5/FCuhP+o2ek4+KVf+K/wtd/9HXTZGUrotYkSJn0S5ysBIGOdCb020HFT6KlioKscZTzHW+88lH7cGzeu4Ob169K3S0BMEEXo5/pdBKN9uA57XVtYpoF4OcdycoHZdILAdQQEE74SADdGK0CTmFOiYE1T4qDLqoDN+N4ix9XLl4VHWo6H/Ru3sL54jOXJI4k6Luk6FOUM5HkukKwsFUCmk1RBRxNmFKBxXXhhD729fZTrFRxlTUR3sIPhaE8gnYp/BpoiRzof43//X/83jGdzGa7t2ehFIW5fu4Qg8AREN3WL88lUADTPmeclojAUNykhJl2OvEmDKNhcn6EcngTuBlDWDXLCaDpYfR8hNShL1G0Ns4U4RzkmQlhCSDployiUOeL1VYS/A8Zbuzg9v0DA+NsNPK6rWsV1C3Q2N7HA7ZPu3W1vcZ6lomEUdtDvDcS1PJ/PBOiJ25YX3zRw8wygboGPKuoA7CUuMqwXc3HrloSRAo9NpX0LcYbzPDJDjApuNudnnLPrSkerOJkNwDYtWqRVh7NpCpgt8kLGw8hgiY+WMaleYo5LXkOA7AWwoNzVUdRBUsRgQDKfYxLWsyOWes4WAoftyGNIsLjfs6yA0RgCx6Wb1nGle3q1WAtEpo7sGZZ+W6GaasURNEtncsVo4gDdwRBZvN50OTNwWO1uYKc0na6XbtxGrz9AW+X44z/8D1jFdHBzw4KB0XCEw6vXsLO7B9NSfcn8Os/LR6fXFZc6Hbvz8VTcyIT6jIEWZ24QwY2GsnmDPctpPJXIaekMliE3Eqc8mYxxdvoYy/lc5kh18yqnrrizJaK7ltdQS649wlcel2uR5JyAWPX48t43MRwNcfTo3U2fsCfu3y2I5vrh5pC6LSUqnsfu9wcIe12JLDdhImFv9GZ8HAeTCfKiQLXpiFZ9zg0enZzJPXDl8iHC0MegN5I+6LPTcwH9BMng5pUoQOm6KNm97ahNCqFl4uFfvYzJozMcn53hr7/7GopSu4A/lL90/u5B9edqH4HI+hRaAa2AVkAroBXQCmgFtAL/eAX0D6r/eM30K7QCWgGtgFZAK6AV0ApoBT5aBTQA/mj1/qE8m2cAt6/t4jd+85fxL/75PxdYJ92x7PslgJJOTlfgK0Eme2clAJeOVsIhQzkUV+fHePfoWJzCWZrjypVLuHb9ssC4bhjApAO3rOFGPXgSQUunZoJktcb44hye76IXdcTNSeAj8KypJfLVZ5+nYwvgIWji/wdBKI5S6Z91XBxcvY6mLrC8OMNkPEWc5RIzXda1uAXpVjVaEzWdjuJ4hABtAkTG6dK52u0PYBA8lsqZymLf1qSbc4iD3QNx8ibxGpOzY6TzC/zFn30Ldx8cwTZteJ6DKPQx6ncQEQD7nrg/13GK1TpFzvNDdf2GAUGYLZrS4cr/RjsD5S7dRE3zdXRkD3aG8PwQpmWj2+2J+zheLVUXLaOsww4M05JI3LYlBFUOWsLUkB2xURfHjx9jtlhgfziQ2GuBYXQ/intTuY7ppNz2/goUlF5VOrjpPA3guh5cuooZFcy5bHgupZPnujCyFNVsKmDSHO6gME2kyQptxes2pW+VD7qS2QFNt2e2Xqv4anGSb0CwREJbMKm9aiBGTSswNyMwBluctlxLdLFa0o9s2qbMJQGwzDPBpOPAtVXsMQGl63uoikr6qx3PwSpdq3hrq4UbBgLD6zRDlRXo7PUFRnJchJDxMtuATzpxWyRpLtr3+13RR3UXbzYUcLOEbQrU7Q73MR+fCjjnuvW9QKKaubb54BiDsCPxzJ3BDnp7l5DlCb7xJ/8Rru3A9V3EcSxzeO2Z5+S5T2K0xZ1cyDxHnY7Sq2mwXq6Ql3S82gKE+VquHTfsSs81nbbxcoosiZEmsTh8Ly4usFouZTOHzDsdzQJ5qTWhLq9R3Zcqrny7briRQbl5uVGD8JcpAXLvtGozAyF3ksQqKtxh/DPhugLKnEfp4zXUe4rPTRieL/CXUdV8FIz4TlKBz9uOavaTc6MI54KAPs1zpFmOUb+PXo8dxzaytECVV/L1pCixTnNZd+FoiCb0UQf+pke7gV8VsBZrvPyX38V0MsPrd9/BvQePn3QX/1C+sf9wDFp/rvbDMU96lFoBrYBWQCugFdAKaAU+dQroH1Q/dVOuL1groBXQCmgFtAJaAa3AD50CGgD/0E3ZxzNg1zJwab+Pf/Ubv4Kf//mfxnCounUJShUcVB24/JoUuxJa8nuEdhuX4PzsES7GF+h1ephMpwK36MSbzubYGfbx3DM3xJHpB5FEGtN9yBhhAbF1I05CvibPE5gwVPyrCiMWEMcnVmUlfa2OAOAApmUIhOx2++j1exifHCFPcyzWqhOWLlW6gAs6abNCHLlxkgqEIzzK80L6XelSHB7sY393F3m1iTz2A7SM6aVr0jDRZ3xsXWK1msu120aDd+++g//nT78l4IqQ2vUd9CMfvSgQAOf7dDobmC0YgVvJdZmbjlPCNTpZ6QpmrLHlWBgO6MA2xPlLvcMolN7X/vAAYacroEzd1A2yNBaIunNwFbsHV2HaIc4e38V0fCJdyvwHK2Obmb38xp272N8Zot/rYzWfy1g4j4xP5vwSTErHsMBL50msMSGbAsmhApWeJ5HFBOHzmYrJ5f9LtHVRwswSAb7ezj5WdSljJJQlgWegNKExgWK3M8RisUApPcYqalpixS1TYCVxINcEHeCMrrZMG3XDDQmGuKMZLU6gTjc1gTrHTjcvj83uW0Jb9uNuY4h5TJJvfp/rg+ckfEyyRF7ndgJYro0o8FGkGYJuCFqsp/OxbC6oE1PWHlrVxUwcLQ5quuJrRolnopN02Dq2aMJ7yO/vY3F+JDCYTmqCSXEKC8Tm/ygXbafbw3D/Enp7V1DlMV797rcExl5MJwIwCVlvPfsZXL52SwC+xKNvO7alI9hG0OnIrckodEZ9qz5pFSHN5zPumNA6iVeYT8dYLpaqR5fOW4H6yuHLe0bgt/TzNu+5frfx5xsArOLQCYLpojXEhU4t5J6WiHhT1kuasF+Y0fF0C3sqmlr0b2VOBfwS1tMR7/lyrdxEUHHNbDZHrFeJwOxtBLvEuTe8r1XEOe+KiBtCNmPitXEzRV1zE0OFtKhQVi3CIERv2IfdidD6ntxbxNdct27d4s6de3jj9bsClb/+ze9gLS5s/fgQFdCfq32I4upDawW0AloBrYBWQCugFdAK/NMV0D+o/tO106/UCmgFtAJaAa2AVkAroBX4aBTQAPij0fkTcRZ2Z+7tdvGrv/QV/Mav/Qo6HbpxK8m1JVgRN58YR9k520rcMGFUwzhi08b05AEePz4WyMJo5+VqLeCYr4vCAM8+c10cinTuEr4K0DNMcRwznlngo2kLGHYsKRGV7xMASlwvgSA7iNkJ7LsIAl+iaqPIE3CUrWOcn54iV9W4Ao6ruhZgmBMcZ7l0gI4vJphOF0gZLcz04rrG5SuHOLxyCb1uR5yahFR01pqdrgBuRmATZJp1KZ3F1MQyWpwdPcYf/tE3MRh0pWOUEGvQC+ESporD00Lge0gJpZdrgX0SOS3mYnb9EgQaAo7rlg5ID1EYicOZr+Xzw24Pl298FjBqFMkSaZ4KlGQMNkEmwezB1edgWT7i5QkmFyeoa+WCpUu2yHI8Pj7F/s4IgR9gOZsrh2dLlzU7WR04titOaOmLZXyyxEcraCdQjXPBSGTXRVWXSNNE1gB7bOncZs+zUdUwK8Yl1+jsHmCRZVivFgJrOSGEsX63h36/h/OTE6xXa1SM92bXsKwxE97GlUlALa5fbi6QDQYKmG6dpzwWQbV03BrKAS7PA13NdJ2a8jt1kF5ewk3CZzpHKzpP+TvXRIKWsc6dACbduIEPi4MxCeCBdbzGbDFHW1nY7e+iLGrYm85ZuWaoTQR5WsiGA666raM66oZwLVvc52HELls6VrnRwZb7ipsR6C/mdVHX0eFlDPcuY72e4d6bb0pPL52thNR0Te/vH+CzL31Z7jVGPFML0ZXQnO9A/CMdwKtE1jCvO01jidCm2zerasSbOGWuL8Y156mKgW6qSrqDszyTDRW8Ds6zoscq7nn7S8D133ts54ZfVo5urhWuDU/WGwEt+3/Z/StravO8BuzFNuA7rkR7cy3xlIz3ZrIAZA5rrNax3K/crMHnEwzzfmH0M1Xnut4CdXYEqz0jhmx0EIdwxmsx0I066Ha7CEKVKMC54vuY2hDQIo4TfPvbL+P0dIK37r2De++cyLn040NTQH+u9qFJqw+sFdAKaAW0AloBrYBWQCvwgyigf1D9QdTTr9UKaAW0AloBrYBWQCugFfgoFNCfXH8UKn9CzsF/4LimgauXB/id3/pVfOXnfhY+46AF9qpIZgV/FIBhhyvhCaEsnbvjo/s4PjmRKF7PtrBME4FAuzs7CIMAN69dFgBGWKs6OZW/lzG+4o61IPGwTVUgCLtoLQLMFJbtituPryVMFfDouxJfm8RLuLY0heL0aII4q2FYdLAqSC2uTNMQAMzXsx93Mp1jNl9ivYoF2qZJiqtXL+Hy1cvwGAMsLsZWxml6PtpNJLP0qZINolXOWjR49+ExXnntDnzPgWM50u0biOtXsTO6I33fEUDJc+YE6pvoZce2BJSxv5VAkJBQXJMOY3A9AXuOY6I/2oXt+OLUJFCzLANZUQugY0wwxxN2+jBMdsPWSNZLFEWqADp1pqszL+HbrsRGJ3GMbJ08gfoEkoTRvHYVuSz5z+oXI5s30cYSC053aFPLdTHO1/d8gfwlu2R5XQR9AML+EGleYLmYoSxymQvCtv3rNwVSHt2/hywheCSYUw+Cfm4G4Fnp3KSjlKRQjUc9h9CO5/V8FUnNSHCCXn6NesmDr6F7tKlRZpk4lvMiFfArsdACi02UWYrlbAYrcGF3fRiWhb39A7m2OF6iLDMBqfE6xsVkhc89/xm0tSFRy5wfz+TzVliuVqhKul/f/3arXNOM1fZsW+A3Y6o5fo4zzUvpZ7aZl87+ZC/AcHcfUaeHt9+5hxWjsetK4spn0ylao8VwMMSzz38Bw519mS/p1RbgTGct76EC6ziWDQ7Jei3werXkRoeU7ceylqPeQJ6vYqAnshbomBZYWtBNqyKlFfRXwJ0kVmK9TbUJZBsDve1u3m4Ikedu1gvd+YS48/lCXNUugTNbmG3liCeIF/Bv0XFug/eCJdCYwJxwl+51U7mAmwbzxVKc0LyXNlMsLmOJ92YHsHReK8cw7xMuAgLiIldg24QF17blfYiucTkfwTkd2LLGiPKZMFDi5PQM3/neG5hNF/jrl1/Hap18Qt7hn8rL0J+rPZXTogelFdAKaAW0AloBrYBWQCugf1DVa0AroBXQCmgFtAJaAa2AVuBpV0AD4Kd9hp7C8fm2gReevYLf/LVfxE/95JcFtBEGMlJVAOGTVaVimQlRGE1MAHwxm0mkKqHjdLmE7bk4PDjAznAov/hSHocuSj7Y90t3IztGg9CXiGjGBjteiKATIU/W8Nl76rHLlVHDBuqqkdjee/fuoa1yLGcX6AbAdFEo165BsKrcf4SDhKvsLqYLeTJbiMsvyxkHXSMQ4Nhi2OtLNGy3yxhdOppVh2zD6FxxKzZoikJinQmSeA3snj1+9BBvvvWuQDaCrtBzpadWgJ8ALToeDQHEhFNL6bwlTCeIdDAYjRBEIR4dn+LwYE9ckHSM0stKqEcoTCc2H+zjtVwHvV4fyaaj1eH48hSmRT0Ju5Uzlm7XnG5OxuPSWex5cOiuTlOkq5VAPYIyun05KXQbc56V01YtSkI6QkWJATdtgaY8Jo+noB37ayP5/7oqUHN8dOG2LYJuX6K3F/OpRB9vco9VlDfHnKUKANeqL1Y6exkB7tLVS8eucnb+/YfjegJWXc8XjQiNbcuRzQiqT5au7wqVrKtSxkQALfNXKqexOIcJB7MEWRzD7XdgdTw0poFurwvbdFCVGbIiQZqm0m987/4RvvTS5+HZkXQF264N12gwn84wmy8E6IqhfXODqGsyBBRHjBqm69U04HieAOqCjtuyVg5qwmS65i3q2cPZ+TnOzh/Leue1sQObA8+SNQ4PL+Pm7RfhBqE40kX3ukSSJljFS3EjTy4mWM6WKOtSornltXmJoNPFYLSD9WKK+fQCGV3cslFCufq3kF26lun4tVQv8xb0itN4A3mV23mzTiQqeuvSZiIA3dOWrGnea8/dugbPcsVFb2w2kdBxzIXOc1h04opj3kBIB7j0DhviUOYWEa4FwmwCfG5C4PHFSW9YsB1PniMbKzYucekQb1vZ9MF+5q4XIAoiAczyPrZx3tNxvnW4b65ENn/wfK+98TZm0xW++8preO2NexLJrh8figL6c7UPRVZ9UK2AVkAroBXQCmgFtAJagR9UAf2D6g+qoH69VkAroBXQCmgFtAJaAa3Ah62ABsAftsKf0ONHnoUXX7iO3/2Xv4wvf+GLgMAf5Vgl5FLRxSpmlf8wIlg7f/Q24ngNg3CrrrCOE+nTZRfqMzdvYNjrisuSfboSk2ubEutMp17YIbg1URW5cmauZhIB6wU97O7to9sfCAQmqJIe4CzFN/7iz9GmCYZdG1leo2C8Lh27LWN1VccrAXCaFVgsVtgZ9XE+niFJYhk3gTCvgdC1x/NbFoa7Q4FMdB9KFy4djYYhxybU9izlVkxWK4z6Ec4e3cWb98/x8PQcu4MeAt+R1xF00SXMOGdxaDqWANOYvb11gzDs4/LVKwKb5/Ml5usY+6Mhwm4g5+c1UtdOJ5IeYNvzVB9q24oOdVvDd32B59Qbxqbv1bQEjtLJSY22gI9QlvCa4bvzi7E4ifMilz9TfwV1HYGTnFubMdBNI1HRBM+27cr3GRdMYO7ankTp+kEg0c1ZFqPKs03nLMdIsG5gsZgjIbwrSwF8EittmeISlw7YqpS5oPb2xpkr8eAbCr2NG5aoXsNEFHbg+6qvWME7tZYIBwX4NnR6VwLyyCoFVNa1XEeZ0v28Fpcx1wWd5lynbeABrgXTNWWO+L0W7IylkxTy/NlsgauXryNwIvQiD40FZKslkiTBeLZAnlUwWkuA43swVIFRrjPPs5/EmfNauZa4tqJORznN2XFcN/CDLoqiwsXkQkVxt2qzA/+bjC/EAX946Sqi7gBZksj1FFWGLE9RNQ0cx8dqGSu43tKxXYg+SZrJeQjI6Xqmk1uBXeXo/zsfbjDefNPru70W6rDVm/fV1gXMr23d3XwONy9wzR2fnktk87Dfw8HuSDltJQ5bOcv5HHHCGwYc9lAT/rNbMj+2AAAgAElEQVSLuhMqBzLvO/Z317VAeDqAfV/dA5xbz+PGiJ6s12WyRlJk6npadhbX6nlNg24QYhB1YRncpMB1QThNNzPHrd6/tmtexk9XMoD5YiXQ/513j/AX3/oOZov4E/pO/7Fflv5c7WOfAj0ArYBWQCugFdAKaAW0AlqB/z8F9A+qel1oBbQCWgGtgFZAK6AV0Ao87QpoAPy0z9BTOj5ykV7Hw1d++kv47373t9EbDsRdqty+m6jdJ2NXy2wxPsVyegGGvQqYWa0wX8zRwMSzz97C87dvgXiF7j2CO0YHK2ekKS7YsiiRZ4lAnLxYo2prBMEOLl++IhBOYqcdD0VV49G9O3j95W/DqCtEkYtVXMINPHETMgqWLsCWYJRx1U2LyYTjIAtUrlZGQXcjdhErF7DvhxJ1PNjpiQPVciQ0V/XINg1yxu1KbKwlsb1FvEbHAU4e3MEsBf7m1bvohx4815aoX5cRzqaNgLG7nQhxmqPb6yAvSnhBhKtXb+LwYB+vvvoqirzAYDSQCGZ2GxPUqr5YRmmzFzVA1O9vYCCdk3QQM/jZwCpeq8hoh1DThuMFcvz1aqoA8MahXReFAEUeK1kuka7XCrwShJmmOJilN5bOY8tE4Hjod3viUk3zTHWlsge5rsVBGfihgpecl7pCShBZ5DIuedDlW1YC2wlfeX46VcV9Szclo8MJ68pSdg+YFmOSbahQ4w2YU8tIoCyjlF03gOfQX07erQAw+23zIpOvESxznASsDPQl3Czogib8zXKgMWQ87IslbCzTDBVqJEaLygKCiG7dQGBrWeb0nsp4w5DzlmFnsI9Bd4gimSMtcllnvLbxdCYR0Gar1so21pwjYCx0EDjodiO1gUIgaSNOd5+bA2xH5l/NhSWbA1wvFAd8Vja4+syLmJy9g9XyAo1hYLWYwbUsMGJ5xQ5ldlw7dKNTO3Y3Gzg7OZNObc4F3c/S51tVAjzjJJbf6TomNCcUFQAsHcycFhX9vJ3v9wPg7XoRl+wmFnzrDubzt/Hwk+kCD49PcPPaoWwSYAQ2r9MwLIlyFwDMm6yFdH3TCU8XOeeUmxvoCuZWhbQoZNyL5Qpn5xP0ez0VAe4HCLwOhoMRDKPBOl1jPB3Lsdu6FE14TR4d9p2B3E/cTSLx5TU7mJVDn9cgXeabjnNZV/wDne91jXfefYw37z3E3752B2+//VDeR/TjA1dAf672gUuqD6gV0ApoBbQCWgGtgFZAK/BBKKB/UP0gVNTH0ApoBbQCWgGtgFZAK6AV+DAV0J9Yf5jqfsKPbbMP+NIQv/mrX8UvfvUr8Bz2z9oC5bbghBRHmfoatFWJt954BdcuX5Ju0el0isl4jHWa4+bNG/jJH/tn4ool6LEZvUw4aZri5hRIWDcSS0uLMeOgu4MOonAIzw0E3piOg9YO8ODea+I2fvfBIzlezRhbcpu2xcH+DrKyQJHnaIrySaptnpXyHJ5vFafod0Jx6xLqEECR7dAZuEMH8MYX2bKjla7FjSuwIXRlhyxdohIvnCJl7G7R4tsvvypdvAYxHLtS2fVqWsjLGkEYSJeyH0RYrAscHB7i85/7nLhpv//Kazi5mOL61Uvi6n3+2ZtwHFuBMgJb15MoasJycnfC66Ys4XmO+DbHyzlcx4PveuLKDTpDdPsjzCaPsVjM0ErMdSjQjVHYBMBtWeLuq6/D912E3Y7EDCd5JjHZBK3sOebzQ8Jk6R5mpK6KkmakMIEznb9BGCpXcBYLaN26cQlACZuXq/WTyGg6fZu6AFoTNd3NhiGws6UDV+KSt3BUAWDHceB7gcB5x6bzu4G9iSJnDDVfXzDmmd3OjBzmmmIctOOoTQUtu4tzAblNWaHKK4kALvMcRkV3sCWu5MY2UDgGWseS4wQbAEngS1BIsOkGPsqswO5gF67jI03myl1bt9K5y47YpqKrVe4GBaNls4Tqy+Vgep1IAL96tHAsWwAw544OV4Jw03ZkndPFazkegv4OOp09dEcDTM7fxXx6IpHgyXqFPMvk3HT1MgY7ThKJ3KYjeTFfiMOa61CZYhmLzX5fFW9MTbm5II1T6WuWCZcIZw6Nc0EHsAL+6lqUy1d+3zhz3x8BzTWg4DYjnS28/vo9OK6N61cPVNy7dDSrbueqIYRVPdg8oWNassZ573FfAOG763vwxQ3OmPJKun/PLmYIglB6kBl/Tcd7wDXvcrtJizRd4+jkSDYZCNRuDYl1j8KeXANBMrXlablO+JBYcEHFar0qwL3tNW+xjGO8+vp93Ln3AC+/egez2eoT/o7/sVye/lztY5Fdn1QroBXQCmgFtAJaAa2AVuC/pID+QfW/pJD+vlZAK6AV0ApoBbQCWgGtwMetgAbAH/cM/JCf33cs/MgXn8Pv/dvfxvO3n1EOS8MSqERcowAwEQp9vsD58TuwTRPTOXtGZ5hOJsQrGA1H+PEf+zKuXLkCpzNCUaQok6Xq9rUsxOu1QCb20BJOuUGA0e6OiiWW2NcGph/g6J17GD98G7PlCqfjmQA0PsR5arToD3rIigx5mgvYIQjk97buStJruvvE5eq6sKQClx2pjMo1MdxhBHQjMbSEVwR17Arms/g6RkF3uz1YBIxVJlC5zDO88r1XBV6JrZEOR8NA3rRI0hKj0QD7BzvwvA5geAg7ESbnM8A28Bff/A56vR6++NILGA67iLqBdAzT7UlQxb5Z6XHlNToq6pjgmD247ObN6M4lYCMIrxtEUQ9R2MV6ORcHMIEYI5ODKEJZVIBpC6j/xh//Kfr9Dnb39xS8Mw2BpwSEdPI6tika+G4A3/ElXli6i217A7NDAYKE1cv5WDl1Hc4l3Z6qL3g6HkvMNF/HWG86LgniCGIl/plsVP5VrZzIPIjqzfXF4Urwr9zmxOo8P6OhG4HNdEHLKzcObbV2XBnHFl4SxkostLi+SxgEwVmGJitUBLEJmL6D0/UKjWVgOOyJa5RDidexDI6QnOujrVrYpo0wiMR1WjaNrJnFcinHlmnnMzfueMf1pf+a4LvOUnE3j/p9GJbSTMWmG7AsV3STftuWzmMFKYeDXQT9Ib799T/DjVs3kTeMcHawf+MZ6XVmdPXkYiwxy9xsUNKJfHYuAFhFINdyn1pc4E0rncOyxgnJbQt5lqOpStUBvXHkb439Aq/la9uNHtt+X3UfUs/3FQZvdFf3H13os/lc1i7d8A67etlLbSn4XdChy7JkzmVTy1qiq5uQuGK8O+EtO7N9D1EYYrJYYZXmshFj0B8JSOZ9SdDMeWYcu9wfbY3ZfIKLizPRMPQj9DpdFePOvueNm1i6jRn/zXtcILSaB+qgfqk5pH7U8fjxOb7/+j18/4238NbdhwL99eMDVUB/rvaByqkPphXQCmgFtAJaAa2AVkAr8EEpoH9Q/aCU1MfRCmgFtAJaAa2AVkAroBX4sBTQn1Z/WMp+So5LCDTqh/jlX/gZ/Nav/dcY9noC+Qi82Le67RCl/dEAu3FPMT67QJ6lWC8XWKcJqoKdwC0+99JL+Kmf/wWBesn8FKiVe9Ny6HykO1RBSLpdo24PfhhIvLDAO8fFcjrGyTv3BOzef/gY6zxHN+qIo5AOUYLUqOMjy3KkSbxxsiqoKD2xAq42hcVtKwCY/6gjWOQ56DwkKKUbk4CQzmDCKY6BcI9AdbpMcOlgDy4jd9sG49kUkefijdfvCJAlGC/qCkXZIGsM7O4eYHc0hG2buH7zGRnb/XeP0e0GOB/PcXxyDsdy8BM//hI6nUAiegnFXPbUblyYhgDpBn4nkphjwj/CasJaiaWlO5cuTzqDHReD3kj0JPykk5WgK+z0BUrzmFUc46++/g0MR0P0Bn0FfetaXJt0YloGXZsqRJmAna5X6iHdwJ4r7kxCtS0YZwetQGjHk7mjO5jnvDg/E82obZllaox0IXuexEM/Ab9baCvgz0cYRgLuuM7oFuax6OomtCNY5J8JPLkBwbQcuS7OFUFgXhbiHqZLm3O2jf1t2P+apaT2WM8WCsCymzlwcbpcYl2W2N0bwjXtDbQGjIZAUzlbqTOd6n7gy9zTvRwXOVbLlYBMimWaKtqYwNgPu7BdFw0BuEBdA5HvSdQ3o8VVjHIlMJIR07yuNE3E2ZunmTynMxjg7suvoduP0D/ckY7k/u4enKAj98xKOogz3Lz1LHqDIU6OjvD697+H8fhcNiEQqhJ4UuslgbZpSJy2rNGyUBskBIAq+M6HAqSEv+oLXC/igJf4b643RpMr+M6L5hxtHbXb1xFm8/xbqKrSAtgZvnHqM4q9rOT+ZKezSSBO2O7S6Q2skrVEgudVg6So0QkDiXtmNLZsPOE6ZE8zjyvuXVN0q6sCSbISKE/4zchorguub96bqv+XsFilBQj83qQCyHqgw10cyyoqnj3Us8UKr995B3fv3sfLf/smJsvkSarAtkH5U/JXwYd1mfpztQ9LWX1crYBWQCugFdAKaAW0AlqBH0gB/YPqDySffrFWQCugFdAKaAW0AloBrcBHoIAGwB+ByJ/0U9iWgds39/FvfutX8XM/9ZObSF7CLnZoKuejODXpis0XmI3PBNCdPDrGdL0SGEPQdenyIX7kpS9g2O0iiZcCC+lIpRsXto1gtIc6jRFFHXGQpusl6iKD3+0gSdY4PzqWSGM6YV958z5MRhG7rsRNE0pdvXZFwCp7YSsCw6qS40ikclmpaFjTVACLsdENo4CVI5DPoauQUEh6XOkcZkStY8NilG4LzOYLnM4WuHn9KnyPXba1OJ/5D8O33rorzke6nelq7u/s4vKVGwiCDh48eIheN0TQi3Dv7kO88dYD/MxXvoq2XsGyGtRlhkG/K+CSMJFOYUJQxhfTQcsO1LyocOXKJYSBhzRPVW+uXJsjjl32HTM+Oww62N+7JPC3LDJkeSrAWHplbUe6iZPpFPdeu4N+v4eWfcO1cp8KWKPrmACVc0OoyblpgTAIYJjK2UuIy2umu1hpaIhzm05Wn/G8jKa+uBCY3TSVrAW6TQmMCVLDKJTeW+mb3UTv8tyu56Pb60vEtADuupZrogZb0CjuzA1I5vpz6bQlqPc8BTHZUW0aAlGbuhHIy8hxQwBwgvNHx6iLHEEYwbBNGK6FvG2wygpx9TJSmMCU8dpsgabzlKA5zQuYtoW9vX1xkxKEzlcrpCU7dg1Zawn7eV0HHt3LvtKLQJgAX+C5ZaHX7Ui0NTXkHHHMAlAFNhOS8hJURLHH5+Ul8jwB2G9su7DYm+3RBWtL//Pe/iXcfPYFeGFHjWE1x+nZEV5/5ftY051clKiLEsskhkON6LxmPzYndeN+3c4Bf98CduVOVpBVNg3IeAlR3+vN5Vi5/qS/d7Met85a9mQT1orTe9MXLN3OvA4YAmS5HtnHbEh0twXXcgS6rpNYnPNpWWJvZ1c2UbQG55EbT2q5txnlbRm2nJ8Prif2h9MZXyQJTsfnonm325EOYAJ7bnJgb7O6Nm50MGV9c64JkmWThefKfIkbm47/ssLjxxd47Y27uPP6Xdx/cCTvD1wLUch55n3SCORfrhMsC3Zbv98f/Un/2+EHvj79udoPLKE+gFZAK6AV0ApoBbQCWgGtwIehgP5B9cNQVR9TK6AV0ApoBbQCWgGtgFbgg1RAA+APUs1P6bH4Dx/PNfHjP/oZ/Lvf+XU8f/u2cs9tuoBVPyxhHmFXjeXsRCJt3713H+PFElUDhGGA0WiEL372M7h2eIgiy5AWKtqVIO3yjWtoqgaD3X0YRovF9AKz8QTHR0fwAhcd3xNHph910VoWHh4dC8BM0gyT8VSA5eGlQ/ihK5CNDlY6+pIk3QA7RgfniBlFzC5UOhDpiHQcBIGPPC8kbplOVwWxhBWLq1ScfnWDJMuwTFMBlP1uCJvQ0rYlXvfs/Bzj8RkM28OtZ29jMBrCtALklYk4TTBfzDFfrvDdl9/EweEuIr+LvMzwzHPXEXkmuh1XQLRlOdjZuSQQ/OjoIZI8RZLmmM4WEiV9sLuziSheiWOZTsmtA5guW0YUDwc7ApLpMOXvdAEbMOGzVzbsII9jcSITkhKuEiBLHyodkpYpLlyJ+iYcN/jnAMOdHfR2dnFx/FicqgSg4iDduEapv+f64iZdruZYLBbiuNyCaOpHxkxYG4R0AJdgL/MWHBIgd3oDiX4maCyKbDMPdP0S8qn1xrW27WUmZuPYOj1G/RLy1SjY+0xnKMGlYcLtROKOPXr7Htosxv3X7yCKfAVdHQtW4KFkVHdRKTc1e4I3TnGTfbGWhYxjLXMVUe64MhR6YOn0liB0xhmXhURru4TKdFHbrlwb1xd1lN7jtoXnOhgNRnIsditXVQHDqODaJdoqh2kG6PavgAZpOq957TzOzt6edF3z5ASkfFBr9mIP9/YwOLgCwzJQ54ngzLwxcH50H48fPsJnPvsiJo+P8R//+I9lMwChvDh8N/B96/aVCG3DeOL4lWhqus3ZobtxxG4B8Nb5z9e8vy+Y35d1I8Z0Bfy3X+PoJbrZIACuRQtCYNvjOrbkkBIdvlwhzWs8f/M6Op0+8sZEw29vjslNAUWaiAvYcwjaLXHp8/6WeW1rlEWO07MTAb1Rh5sr1JqbzNdyjkEvgrOJkaaWvJctm/eIreKxNwCYTuHlIsbb9x/h4cNHMm/D3T46EfubbYm753tNupihMYHz8QwnR2c4O53jfLLCoihBr7r+i/g/+5en/lztU/pzhb5srYBWQCugFdAKaAW0Ak+7AvoH1ad9hvT4tAJaAa2AVkAroBXQCmgF9OfOeg18YAoEvoUvPH8Tv/Obv4IvvvSiwBt2ZYrDT3pqiZ5qxKsL5GmKh/cfYDyZI85KDId9dLo9fP6F53D9cE/gIQEdezYd34VDh6ntIex1ka1jjMcXeOW1N3F2NsYLz1zG1QPGGpcoGuDS9dvwPU8cewRvdGSu6ZJtK5RVgU7ow7UNVEUpMMpmNDEjpBcLAbXLJMF6nWDU66IThegNu8jTAo7riFOY7kiJqxUrH7Oua3Folk0t4CqKIgSeI45ixgITOtH9u1ivsHdwiKDTkQjmPG8wnma4WMyR5gn2D/bkNexFHXQihIGNO4/OEIQObl7eE+eg7fjw3Ehg8HK1lujjJEswm85F3Rs3LqPXjXBxco7hqCdzUDW1dBnz+yRNrjgbLXFIc8zSBwsTHgGw78Ng76wXIlktMbm4EPdssl5ivV4LAKR7VTqVOUemKb3CN559DkEnQpXlePjuOyramJHM4r514fqBQLYsjnF++hhJGkvHb1UwmlfF7xIUeoHqcI3TDHXJdWNIzHIYKdezuIvpKHZcBYIJVjkXbStOTkJLXrPER/N4nitwmnO2WCzhRx2MdnbQcF2kqaz9JE3FHZvOJjh/+BBE+ozYDkYDZFWF6XIpDlFxk7YQzQg8xVDctMiq98bA49GN7Ia+rK8ky1HSyct+ZIuYXZKWFfQVx3Mt1y3dyIycZjeuFyDwQ3GQE5BX5QpGNYNrNrIJojFsvPDFf4HR3jMCI+kiVpHRKnpZIKyYnQ3ldCfsbxqE/T52L18TDfgc2w1Q5gXuvf5tLM5P8Dff+56KfjZ4HOW+ViBZuckV9FfXLFHjdLqym1fuCfW8rcN36wzeOnB5HOnU3TyPsJvHYT92KxHstjixTbqFeVtxfLYlKQAEuHJdLZBkJcoGeOb6VVy9dhWT6Qop4TzXAN32hMeMFGefda16url+mCLAbmhuTKEubV7iYnKGNFsLROd7T1mxkztHFAUIPPdJRDXfuzgWYn0Vb83rpNNZ/bmpW8TrRJ6/d7gnuni8Jt5bBTcHFAK82W/c5CUabq5Yx8jjDGeTKf70e6/h228/RsqdMPrx9xXQn6vpNaEV0ApoBbQCWgGtgFZAK/BUKqB/UH0qp0UPSiugFdAKaAW0AloBrYBW4H0KaACsl8MHpgARScczcfvWJfzLX/8VfPmLX4DrOQJJCL/o9iOELIsV8mSKo3ePMJ4ssUxy1eO5u4P9nRG6nifg5mBnJOAlWa2xs78Pt9cTWLNcLPHg3Ye4c+8efvbHXxL3rcAl04TfGUicMaHlNq42TVOBg4REjE3mWAiiy4JuX0JgC4ZhYbVa4fx8jAdHp0izHNeu7GJ3OMTe7kBA3rbrVVyL1XsAUIE6BdkIWz3fQxSFT0AxQWRe1SiqGmEnEsDH4d69+win4zm6A7qfA3EaZ1mBnUEfvhch9Dy89c47cAMPncAVJ7Hvd+A6oYAuwnN2KLemOj/BYjcKMOj1Ybd0NGfioqRzlyd0o0h6Z9PpHG1dIRoOZByEppZtS9cw9c2KRr6flyU6UUfg8XK5QLxeK5jJuF32swYBiFp39g5hENTZCmSm6xXyNJHX0X0Lg9ob8MIAdZ7h/PExptOpuEcZ/0xwKW5Y1xWnNsFumueb+GcVwe25nnyPQJEAT8FTBT4FKhJQGiryWhy+pikO6G6/Lx3TdGz2d/YwunxN1lQVLxHPZ4jjWGK8iyxFMh5juZzCs6l1DcNlnHaOpGBfsoLU4iQm6K8UdOQ1KPexeiuVPQFGuwGmKj47S1XMNgEiHaFbAMxjqv5c6mbJ9bELmnMQBJEAefbWpskCZTbFpd0uOqGLyXyM0cGXcOn6l8T122zWHieTx+TmAs4nNRCNON4yh8eoc64Tx0V3dw9hZw/ff/WvcPTwbeRpjGQdi0uWc6xAp7qObdyzAtSq83frgqfLmHq/H/zyz9v48S1E3kJ6unvZyUwAzDVW5YUQcTVeW6KsJXSZx7AY4ayi17OywTLLETgerl2+hGs3ruNiMkOc5HI8XqOKk26kT5z3Is+leo4NMHIaDTu4uTYMoKgwmV1gtmA6gC/R577PeHK5HWSeCY25weE9BzOvS0FuasONJfKhT62+Lv3AvisR9G1WoM4yuQ6Jj2b8PUF9XsIgZOdGD3YTrxM8OjnBH/z5d/E39x7LmtKPv6OA/lxNLwitgFZAK6AV0ApoBbQCWoGnUgH9g+pTOS16UFoBrYBWQCugFdAKaAW0Au9TQH/arJfDB6oAIXDXN/Hcc9fxtd/+Nbz43C1YDl18pkAaozVQlymydIzJxRjj8RqrOIPnOQIQb167gtvXr0v8LV2avShCJyQ09aRvkw86GBvUWK8WAm0JzYh0TdtBazqIOj2BQeIWNQxEQSRAh5CG3aJ05QoDymKJhlVOVhvr1RJn52eYE3bGBQaDCINuF5cPd7GOM6WTaUiMcE64Q1gk8daEWY0AWjpFLceWmGlec1bmqJpWYGqvPxQnq2t7GE8nePPekcC2S/s92C6dyDY8ccyGCF121prIigQ5QSF7WVu6bfvwglCuh5B6upyKA7jIS9iWg90eAbEFx7IlJtn3fOV8tGyEvb7E2q7HEw4cTqiAl2k50uvr2C7iOEWaZuKetj0X3d5A3NrsT2VHL689KwqBq1evXoNrW3JuAj9xNZeFuF0ZvUwXLaFYlhfwPB/D4VC6UFezKY6OH2EyHYtLFq2KQub18yHwV0Aq0Sr7lxkLTdex6pyVX3ziFjwam65Zy5Z5kIhhPpfR5L6P3cNDiUAO+jsKOq9miGdjoKmlV5gu23S5Qp2upVOYvbPLOEacZ1jTiUywT1cp158AT9UXq8ZCgMu1XQmI5IMbBOgGVc5TW+lGxzH7gGW98DUbENnSsdoIlPQEgDsCQxmX3e8PBEASzq5XE1jIUaYrXIxP8OwLX8LVmz8Cz+Xa8dCIt1jByS2MVXDZkOtjjDf7i7luAk/1MLP/+WzM9T7HZDaFY5uo6lJi0dNEQWuOXVzVXB+MxGaMtFw7ncZbN+zmHiDsJODd/C6OYYlu3swZoS67s6VXF6qrl5oYnGNXHMBbOExw63i+ugdK3lctQt/HC4yXdxys0hzrOJVx8NqEvNPZKxDeQCuJA1zmqnCX95Vj0nFeSGw5nbnj6RniNFb91JuOan5vC3P5PsH1vYXgnGdOsTiqZdOHej/iWuU5uIHDtA1x1DPXvk4zSQfgHBLschMCEwmqOIZZ1agYPx8n0in8l3fu4//6q9cwWXOjiX68TwH9uZpeDloBrYBWQCugFdAKaAW0Ak+lAvoH1adyWvSgtAJaAa2AVkAroBXQCmgF3qfAJxIAb38Q/0Re3FO+fKm9bQCDvo9f/8WfxVd/+ssYDYcwvRA1e4DFDce+1xTT6SnGFwvp0MyKGq7v4vMvPo9nb91GWmR4cP9tXIzH+OILL2Jv0EeSJOh2++ju7SGNFzg9ORFoKE2zQmMtGJYj8IwOTcIoAhvCOM82EUSRQCuJhqYj1nWkh5RQS5ynRYGTx0dIkxgVAU5do9uLMBwNUbKPdgOY2AdMRyzdkCaDZ+kIpBMTENhJ0M0+YwJrAlEG8hJKdwcjcSWyVzdOUiQJwSxdyYlANomUNk0Erg/H9hRMMxqUdSmxxqPBjsCquuVZleuR0dGEWASbhFeB7cAUpzXJrgKghMx00bJLldderFYCrBzfE9hIByQBH2Nz16tYwLLEN1uE5oSpCnoKtBOHZYNupyNgS2J6HVdAX5rG0t3sh3RgM7Kbc9PCdlzs7uyIO7itKqzmMzx4cB9np6fiXiVw2/bLEpQTrJkGAS6doYxxVm5u6W8VwPpeVC75nurUtVUEcUVgqRycQRBi59JVHNy4BZguqrLBenqKbDkWVzVd2oS0dIHTmVkkK1RZJuCR1/L44gJzxj+XCnznVSGaSN/tpg9ZeX9bNNxQQDDuujJGgYatcrOqRyvx44SVW+evYOwW8lqOI/A8iawmyOR5et0eet2BQOM0IZxeYnL2ANPJPVhOht39z6PffQbd4Qi9wT6CcADLcgWCcs1zPaloaBVXTFrqM2LbdiVqmW5f6btuW6TpCtP5BMv1AlmeyaYJbmB45523BV5Tz0G/K2spz9U1yFXxHJsodD7//THPCpwqELt1zXKDiKwDOnYb1atMOMrrJQDmL7r1ZV4aA3FeogFbyvIAACAASURBVGpbDHodvHjrtlwb3cCT+QKW7ShYnaUqnpuwW+LmLdXFzG0h3OmxiZQ2W7qCVVR1XRS4uDhFYzTyXGrCdSr3CV2/dGI7tjx/G9HNNU74K7ptNgCIw5lrcLMJge8pdc3Y7kJcxihLeT/kJhCOp0hjxPO5OJItOpXp4K9KvHp0gj/45vfx8GL1lL/Df+TD05+rfeSS6xNqBbQCWgGtgFZAK6AV0Ar8QxTQP6j+Q1TSz9EKaAW0AloBrYBWQCugFfg4FfhEMtL3Alk/Tmk/3ed2beAzz13C1/6br+KLzz4DrzNAbdoCm6SLFiXiZIrpeIbFYo3lOhWH6Oc++1kcHhzA8Vwcv3sf0+kYO50B9gY9icqNul0BmdP5WEAO3aKLVSLduwSF/V5fwCTBE0ETnbri+M0X6PUHcMIBipq9qK3E/LLj15KeWUNii+PVEms69DY9rQRa/X5fYpTpoiUAIsCdzaYSESsQbOMEJQyTCF5CTYsAi/DTFmdyfzhC1O/jYnwB3wvQ6QywmJ5isZyiaSqBfnleoShqRH4gzl2PEcvSgdrC8RwMByOgtRAnmYAwQkg6T8u6QEWYxihl6lvWAqBMOhjZZeo4AgTFLikxtOysbQTS0gHL+FtCTsZPsz+VgFuuYRMNTbDs2JbANAKyoNMV6JusFnLOIAzF/Uu4Sd14TMuLUOepRF73ByPpAG7qEvFyien4QkD7akEQ3aroXFvFJZfUgsCwVr2zBJaEqls36xYCb3Xn7wSPAoHp7KQDlkDRphO8g53dfRlDWTXi7jWMWgCjGwSyXhj3bBAeEm6vVuJ0LtMUy/USR6dnGE+mCnbSueoQMpvIskxB3O3cE1UTkjMymZsOCK4dB9wesGnRFcjNR15kSLPsiYNUNikQssuFGNLfvI1cZgz0zs6OdB+zJ3kxm2I+O8V8cgfr9T1Yho9B/0UEg6tSQ+24AUa7h+h1hzIHsolAXMHKMc01Tic2XbYErJyz7feofZKuBV7ynuHa6/Qi3LnzGh4+eiRj59gIgBM6xDeuXgHMlerrVe5bBXtFhQ38la7cWkWUUwfOqziLpTObEFh2b8j9yohy6pHTaZ4T5pvodUNcuXQA1/GQEwg3amMDN1iU3MxRVcqRTDhblWo9WY7qFd6sXbqOszgVGCsO3iLHdDGRqHkCYK4xi2CcAFqip+l2Zk9zJfcQ1xM3T/Datrpt462500LBbkj3N3/PkkRc41ZTwSAIloeBOFmh3v6Z7vckFh1efXSM//Mb38eDs+Wn+y+O/+/V68/V9IrQCmgFtAJaAa2AVkAroBV4KhXQP6g+ldOiB6UV0ApoBbQCWgGtgFZAK/A+BT5SAPz+Pkg9C59sBfiPoSiy8WMv3cbXfvWr+Mzt20jEDWsKHCMMTJK5wLDpdI6kKHHj6jXcvPkMAj9E6HtI4yWqIpOIYUYxB2EH3V5XICQdeuv1Cm/eu4vv330g8Olgdwc3r16RrlM/iARO5nkmIMhvciTLKXZvPktLH9brNR4dn+LatUvKHVnXCOiCLQm4YgX8GGtcFBiM2EVsi8OWsbh0eo4vzje9r7QUbsDqpgu4IiSqagGEjC62HdVFy1haU/p7TRweXsLR26/i/Pyx/DnNC4nCzrIKe8MhBv3eBsIN4IW+9KMaaJCsEwU8SZk2cbuEdmmRCpwjdIrna3FpDgcdBaSoF/tb+Tsd09KZDIGBhMCEgPP5UqCe7VjilC0LdsFWqh+VkNQ0BPT6gYp2JoxP1ktlfWwbJPFajiMRxq4L0+2jXE9weOkQ0WAo35tdnGJyfoHpZIJ4vUJdKpf2tmNV+mqJURuOz5QuZZ5THNuE2wLqN9cuvFTFDavOX+WaJYgjNFQAOBKnMl3VdIZybNxYIO7gDqOTeR02rICg1ES5StHkcyzPjjFfzHF8diGwndCSl0mgTycwI7IFCpvKcVo2tcT7qkhwtW7oSOU65RcJW+lQ5oOR41mRI88IX9lfbMCwDKRJjovJHF/47C3l4DUt+J6HQa+HwWgHUdRBlqU4Oz3GfHKM6ew+kvlDVGUH11/4aZkzIazihjelz3bQG6HbGcj/M+JY3K3seWZPsgDhFqvVWpzWvE8Ydc2NB9SSc0EXdJKsMJ1NsY7XEmG9TmO5R3gO3gvSu0u3vfQNc+4UYJW52V5vynWdwXW5KUM5tlUKQI0kL7GYpygKRqf7cKOOjIf6FmkO1yYAjqRvmn3WhPwcY384BKQvWjnVVQczXdaV6oFuWnEIE+hSR6718fk5AunELhGvFuLOpyOf/dKM/ba4Nja9w5xDOt+ZCuD7ngD+beT4dt5UXa8C3SptoIVjcXyuRL6nSQKUBVo67hmXzR5yAdAKiFf8fsZo+RZvHR3jD77+Mu4ezz7ZfzH8469Of672j9dMv0IroBXQCmgFtAJaAa2AVuAjUED/oPoRiKxPoRXQCmgFtAJaAa2AVkAr8AMp8JECYHEhvg/a/EAj1y9+6hXgdO8PAvzcT3we//rXfwVuq0CRFYTiQszyNQLPxeOzMyRpjv29PVy/fhPdXh/7u3uw2hptWYqDVSCm7UjfqR0NBcgk01N885t/jlfuviOxrYd7O7h947oAmDDqStzwOoml87TnGTi++xqufObzsIMIVVNjMj4XAB1GIbIkxu5gKByJsIpAbNMiit5wKP2sdDsS3rBTdzqdiONVgVgCYEbhNgJ+CKG4zi2Xfb6euDOvXruBdV7i8PoLePNvvyVgK1svURSpPJfuW3adkgkO+z1xMoedDpKswLVnnhU3r9m2GJ+fKebKtGg6HCWCukaSrZGkiXQnp+tEvj/qR7Atgj4bvuvJNZgO3bQqhpux0gTLy+Uay+VKIHEUMTK6lihnQlc/6MBzXHFed7o9iUtmJLAfEGQbSJIYKWEuASvhId2PeYr5bIV+r4P9g0N5LvuaOfbZbC7wnb20hHmE8yr+ehPrvInsNU0b3X5X1os4LwmtN9HGyjW7ifbd9M0S/BLe0cnJ5xF4MuI56oTiPqZ+TdUIVPajCHbYB2wPMOn+FS8v6qRGuTrG+OF9WRePHp+KY13Ov+mUVt2vqv+Va4jzrbqfK7VGCLU3Y6J7mxCRgJCbB9QGGELK92KERTCDHdLAbL7ArRuXBWASijMO2nVUlDXd6wTv1Pvs5DFm0zOU6UR0CHvXUW6iuenEpQuXcyR9toaNTtRB1OkiDLoI/A6GQ8ZxM7rbxmLBebdkvRNmP3Fj051bKDct18pqOcd8tcA6WWPB3+NYoqI5fsJMcf4K1FVacj62PbnJeo08y2HaXLTcL8D3AUJmus4rrNc5aIYNhgcYXLosznweq8oKFPEaVtuIc7fDjR3SOZ0j6vXQlVhxR2LRCfd5L8i8lKW8v/DrHAffN7jO4ngNhyC/LlASeFeVwHo6gDudruhLxz7d7rIuuSaKXDQwbW4sULHaytm87Trewl+1IYEQ2HdsuQ+TdSzxznW8BtJMOrcZvS2OZb6PJIl0e3MJPDh+jN//k2/j9XfHT/37+kc8QP252kcsuD6dVkAroBXQCmgFtAJaAa3AP0wB/YPqP0wn/SytgFZAK6AV0ApoBbQCWoGPT4GPFABrB/DHN9Ef15kdC9gd+fjqz/wEfulnfwI7gw5qGCgbAzRIjoZdnI/PMV+sxOX4uS/9GHZ399HhCwmKJOLXUpGydHf6XdiDy4DZ4uLh2/iTP/z3OJnM0NYVrl46wLO3nhHYychlsG92vZJIV6RzPLrzKp75wo/CjfpwAg/r1Rjnp8fY278qLkfHNtFnVHVF+FWIZISUncFAXJyMaibUIixbLRdY0wG76XslcM0Yg8zuT8MQkETnKeNyh72+gGsvDDHcu4xXv/MtcV4Sfoehr6aGIE0shYa4V/u9ocQsn56PsX/1uooGbltxzkpksLhc2bHL7tkcacoY7aXAOLolJTa5pn6tiri12Y3swBFwawlBLvICkwndnYn0/zIqmwBY9ZoqcMleVM8PsH+wL27K9WIpMbu7l2+I5pPTh6gZdSsRzg2WizmWi5n0CHe7XUQhu4IVYFysluKKpIOUp1DOX1P0JlQVWEfYZloI2SO81UZZLTfgmgCOa2cTryy1yUoLif1lFDG7bsMQXYLPbqQcy5tYcI+O7LADw+1u4G/JWVawbzHD9OhtJPESeVHg0fGJnItj45j5a9v9KjHGbYv5eqXAqfQYOxKl3RIS1/Wml1a5eTkf0rdbq5higkquLcJVcSdLlzUw6ESIwlDgLGEugSKvhzDTDyO4XiDu7vPzM5RZCsvhevGxWCeqB1q6cxuJUJZrpp92A2m5rsKwhyjsYTQcYTTcR6fbR8N46dVcRYhvtNx2B8trm0aAPSeNbuj5fCZx16fnp7iYXkg3N6+BD9UBrMYsUcvSQUxAXsj18/6QCO26EihclHRvO+jt7KNzcBlOpyfQnZsU+GAnMyO5y+USSFJ0Alec8Ly3GF0u4Dbwn8BZrjVGfBMwc8y8HyzHFe3o3s7SWBzA0sub5RLvzE0aQ8bDe6oTm9rz/mKkNAGtgshiXX4v2nrTJSz9v+IQVy5x+XPbCqgvshxoShhViXYVw4t87trgQhYAzOvi8Xmlj85O8ft//G18/x0mC+jH+xTQn6vp5aAV0ApoBbQCWgGtgFZAK/BUKqB/UH0qp0UPSiugFdAKaAW0AloBrYBW4H0KfKQAWCv/6VQg8IBrl0b4H3/va/jsrWvSg8p+T/ZshqGLPI/F/er5IZ5/6Udx8+YtGFmMig5bImABQo04ai2vA6s7EgD14O238R/+/R9IBK9tGLh98xpuXL8qEdJB1BVHKMFMHq9RxTMszo8xvHoDhuXCDjwspmeYjE9w/cZtzOZLJPEKnutjZzCSaFieg46/wWgXBl2ShFFlLrGwhL/L+VQmlJ5HQkICYEIjRkAv4wSOZwNViyj0xVHoBa44FuPVCmVJaMj+UQX+FOlW/bEEtJ2oJwBxsVxJR+2o3xMoRmcr4TL5mHLbZljHS+kCZrQzHY2hHwg85vfp8t3GDxNCbvt78yTFo3ffxfn5hYoz3gD2IKBzls5hR0UpOy6CKMLO7q64MpMVgWcFvztCU+bIkyXamsArwXw2kd8J/AhLGd8sIK1mdyrd03S+qphq01LRz/xeVarz80HYxs5bjoGRxsrpS6DI31R0tcglMNJ8EglNuKmulTHXDnp0iHY6cu2Ew47vw6J2BOBuBFi+slHTvQ0XaHOkZw8wfvg2bI/g/QLrVSzzyU5kxj4TZm4f1NJxHXF7x3EixyJwpBuY/lDGRdMhTM04Tldiz1v5M92h4j61LPkaDaXiVg4DhL4rGxZsW0Ft7nlQ0crKAe1IZ3MgOs6XBP4FOGd5VmKxVvHMW1cyI795DB6fa4HHKQvqXYvrnV3B7Anu9frod7sSm04Xt2lwrady7RzjFn5LBzRdxaaJ0c4ID999iDheYb5aYrpgl/dM1iPhPB90izOWXDqAW26eqKTDdzJdymuMBgi6PYwuX8Ng/xCG60s8O9cc55NznPHezXJkqzXS6Qx2XYBmXPZvM/7ZtS14gQc3itT8mhY8vpZAv1YAmJsMmk0nNzdL8PVMB2gKtUbDMBAgznOKS95ScJ/j3bqZxXHPjShCeRX05f0ridsCf9XXCb65sWK1XkvEdV1koCfdEl0McSMbdACzKzzPN+7pBsfjMf6PP/kOXrl3+un8S+I/f9X6czW9IrQCWgGtgFZAK6AV0ApoBZ5KBfQPqk/ltOhBaQW0AloBrYBWQCugFdAKvE8BDYD1cvjQFbAd4MpBH//9v/savviZWwLK6LA0jQaBSxdkhe7uFVy78QwGOwMMhjtoswRFmoDxsXTj0qVHVyfJZ+t4yIsKdx8c4f/9oz8EDa37OyM8f+sGdkZDBGFXYLLjBgi6u8hWM3FLZstzWJ4tkMa0HelULYoM3W4Hy9VKQB/jiUPPx8Ee42VVl2yvN0JrtAJ+K0LeukKapTh/fCT9t4R++eZXWmTiZiag7XZDBAIlVcwsyWBZVgLYBCJtooH5/+LcbGtxSYoL2HLFNSqR2TZBpwXXD+H5yu14fHyC8WSKbj9EKGCZEcjWps80hO/7CP1IOm9bgxG27E9t5Pc0jnH04F2cnpwIRBPITkjFmGnTQq/fERDO5zJqm+5TgbkscCUYKwvl+CQcLXIkcSJQO45j0YbH4+8EseL6LAoBkBLP3LTiYKWTlI+6Uv2+hIotGoRhRyKL5fubTltCPOn65dwLBlW9udKtSzc0XauOI+Cb+tDJubMzEvjLPlmuHScIYAUEvw5geUSp4s6E5QLw0TYpxnf+GlW6RtE0uH//XTU+dvyWJTLCOq6bDezjtYx2d8TlvF6tcXpyjMVqJdHD9KvTxcq5lljkDbjeuoapByPL2Tvrh3RrO+h2IlgGo5MVCud5CF+3D3HU1o1AWV4TNwk0hoksSUSHIHAQxylWnIssQ5JlG5e4tencFTrJcOYnUcnchMA1PxruoN8fIAq72NnZx85oV8Akr52d0XzQPSu9tVUF3w8ELK/YbQsDk9kM6ySBZxkYT04xnU8R56k4Xbk+8oobOZQjOMsLzBcxkjyD5wY4uP0ZDA4OYHu+clITetu2xJYTuibzGco4FgicE6qmqdLJaJGXlWz8YO8u+3tdcUh7ao5kvdRq84isLKBmTHXTwCMMprMXhrjlwyjCaDCSdcLY7WKzgUHeJxTL3kBeziyhb7txqqu1J4nQ27uIrnC64Nmt3LbIsjV6dBk3bD9vZWOJUVaos0wc+gLHmwan0yl+/0+/h+/ePVEbQvRjq4D+XE2vBa2AVkAroBXQCmgFtAJagadSAf2D6lM5LXpQWgGtgFZAK6AV0ApoBbQC71NAf9asl8OHq4ABRIGJz79wG//Df/tvsdvvogEjZdmVWsNzaXEscOn6Tbzw4ufEgUenYpExHrWW3k4C4MFgIECFrkHL8wR0/dk3/hIPjx8JOLp8uI/nb99ENwrhuj4cwjW/i07/AE7URwMT84d/C9Ts9KR7sJI4Vjp36Z5N01Tg52K5wGw2w/XLB+h0FHDthF117g0QJMxM0wQnRw/FzVrWlQC3RRLLtVkw4bHHlTHBDV2bFqbzNdIix6jXFTeogCNxsbLrNRDwlaWpuDcJDUmB6GhlHC0doXQgBwK4fInRvfPWfXzn5ddw7foBPvvCLektJfRlpO/Ozi6CTkciZgljTceTvmATFcYXF3j86BiL2ULNAcdAKEV47BOe8TwKpNKdzO5Ty/FkTgRK2rZEBtPBSg3odMzTVMA4O2MJ9wVmSw+yckbTURkEdJYaAn/TlN3JypFKALwFbISqjAFnLC9hJ3XYdv9u0nUFAhMOWw7hr4pWFvev66ATRgImR/t76HQ6aOnYZK+rOEINwKbDlPCXxI5gkzHdfAu0kc6PsDx6E7bn4d5bb2E2W266llWvLDV/r4PYlHnZv3QoMdPsSF4uF7j/zgMQz9IlK27ngo5wXkP9pBeaB+Ua74ahOHe5DjhvAokZF/zEC/2es1TmUCBsIQ5bgmXRzCaw9EVjrmmTseiTmerQZcRwxdEQf27f5im6msd1vEBeNvA93ieB6rSF6s0NAzqwuzg8uCT3HWEsj0VgKTHR0mes1javM04SLOYL9CIfi/E53rr7BhZ5Ik7qsiowWy3EGe56jOlmtDKhZ4vu4Q3s33weBl3KG6cxwTZhPm8BiVuPYxTzGYrlEnWeiXNWIpRrRndvuqPptK5r6QoPej2JDqexm/HKEqvOTQKEvvx/GTRD6A2Jig4lLn4o647JAdwEIRpXpURw8xfnhuBXxVtzcwad2Qqsqw5wBXG5HgmeLyYTeT8g/G6aUlaajxYRY+3rhhOJJk3U3NAl3NQ4n8zwB19/Bd++d6oB8N/9G0l/rvbh/g2tj64V0ApoBbQCWgGtgFZAK/BPVED/oPpPFE6/TCugFdAKaAW0AloBrYBW4CNTQAPgj0zqT+eJ6KC7drmP3/vX/wr/7AufE4BEujnoBgh8D9PJBTrdEC9+/rPoDXeAGiiybNMh2gpYJFAj4CPkaUqCH2A8m+L//qOvi0uUsObgYBc3rl9BFIQC/FT0rYWoM8Cl534CeTJFPnsEs6ab2MVqNgW9qjVjebdOz01kLB2yaRrj8GBX3IHdoCMwk5Bn23GarJZYrZYCtghCCaHZ7aowmsKVFQFn00qcb5IVAr1cl0DXetIp6tiMnFUuS4FWjBJuGJVbqJ7bFgjZYWsROtIRzOtlt3GMh4+OEUY+bjxzFWEQCrQLwy6CIMTx42O0VYKwE4nTcr1YIF1nWC6V05muWz4I2QjHOt2uaEYYTRgXdulIBYLAhmG7qApC30bGyo7btbgcVwIlCcF5HP5OIMgOW3YAC8UmXrUsgZB8rjhJpQOVccjMdVZOaIJc3/fQtOy0pdMYEqXN4277VSWtmfjWsuB4DsIgEBjHcdNt3AlDHBweIhoMlaYEv46jun4Z6S3uan69C8P0ZKZalGjrDPMHL8NoK8TrBK+9/oaMb9tlK9dIWL6F9gLClWb9bg9RpwM/8HH86Fjc4EVT4j+x96ZBtmUHld4698z33CkzX+bLN9WgqlIVmgcm07Rlm6YNlhiMEEGbYHBg2qaJcNvR/cOO8D//sP3Tjjb9wwRNd7SbZnBjfpgG3HTTgFAbCYTQhEqqV1VvzvmOZx4ca+1zn6qNAQmVxCvVvopUvcy895x91t7nvnz57bVWnAxxfHSM1XzRHwsYeK5ivdlvPB6a9c95JGh3WUqrrl0DOE0Xsul6ZmctI6i5xggjCUi5wsqqkSuc8eICltzY0DZYrDYGADNmXMyx1XxwHjTn0rVGXlRypvP1/Fot12yrNcevDWA2HewfXFYvd0xQTeN3N0CRlZhOJoDTIFOc+EtwW2B1foI/+sPfx2AUwZ+NDPxuKuRlhkruebp8Ce89XH/rNyCe7elzys3NAwGd5gOe29xDPHa5XCE7P0N6dgLfdVBlpVzo6gRn5DrXX1HKjc+O6+HOFANGq/drnOuF60/eeq459jOrM9rVfXPt6nXdV7rfnIFgP/UwPcx0I28jrVvj5OemCd2wjpzhZVHoz5xPuoj5teV6pWh2xsaz/3o3STBEA7flJpYWLe+FdKUxc7PEzfsP8Au/9Ql85t7i9fkXxZ9+1fb3anZFWAWsAlYBq4BVwCpgFbAKPJIK2B9UH8lpsYOyClgFrAJWAauAVcAqYBV4hQIWANvl8GVVIHCBr3njNfzXP/6f4eDSJTkQD/d3cO3qZbgDxuRWgjFRTPDD/FsCLwMn6WpkpC4BYEPXI2N18xRZnuPO/Qf44Ec+JhcdwQu7f3f3ZoK/hGaChnTXRgEOHnszwkGLJp2rj5cQmf29hYp0XXSmZhZ5nut1dBd+9oUX8eKLL+B7v+c7BRYF4ujSbFqk6Qar+YUcu2mWCb6ZrlFH/bim75bOS6LgDvJrGtbZOwUH8Nhn7JoPxRt3HeI+vjZKJuo1XpyfCMiNJyNBJI6RsIwAmN2xZ+dz3Lp1V9f4rq97J55543NyCBOIEWLfunMHLlpEkYfbN289hK3qGnYYvW0AdRwnikym9nw9oV8YR4gnM7RNjkHTYH5+3sNvYLVcYLVcCXzRjco5UDxxVQuaEXCa6zMwrSoJGzOkm0yAc9vnS+HpOibwJXDk52VZ95+b6ySIM1G8xqnMeSAcJWAlbGPnq6KrXRcHh5dx5ep1DOhopabhEPAmpuOXmL+Y6xwIp7TPCgY7aJGefhZNeiqw+pGP/D7Wq5WB8T2QpWvZjMFE/mqdugN1zdItPRqN1U89wABBFGO5WeLS4QEuLs7x4M5drBd0Ezt9TLWZH/b90nmrcw2gOeQ5GHXMcxMW83rpfqc7nTCc3yC0jONYGyKWF3OtsTIrsXd4iLyqEAa+IPRyvVb8NnVjx3LJuGTPbDTgymQPMIGynKvqYm5Q0XjeA1Jz7aanmnPJQU6SEQ4vX8Ph4XV0LSPHPbRtjbousZmvsDo/x6f+6KO4/fJNuHGA4eU9hCO6i80NwDWwXqdoOvZVO7j09FswO7yq2GY6jOkuTyYj434nuIeDNMuxWSyRL+ZYPXgA5BttQGAcu9y3jHjmmqKrVs7nDl4UYLS3I4c/wS7fQ+TgV09vh0HbaRMI787pdAfXrlwzXdMOe38b5P2xuSlB70G9a9pjFHo4BHuE2S9878GJrifkZoQo1EYNbbiI6DKH7tnVco71comuLhENOsU/s/scTYX04gxV1eLW0Sn+5Uefxx989h7y0rz32cdDBezv1exisApYBawCVgGrgFXAKmAVeCQVsD+oPpLTYgdlFbAKWAWsAlYBq4BVwCrwCgUsALbL4cuqQOgCTzx5CX/7b/4Y3nDjCp5+4jp2JhOBQva4ErrVeSkwzMhYwkl1u7o+2s4AQLpG6dwT/GQXaJnjpVu38eGP/ZFckJPxCE+94QkT+9u7TtW3Khefj8lwhGS2h9nlA/XDtmdH2KxXyFtCqcI4Kh3GQpuu2bLIcHp8jJ//5V/FG99wFT/6n/4gg19R1TnqssD58RFWy6Xgr/puBcuMC9b01TIml0DJQUNjZ9MKwBFOmS5cRjsHcP0AdADzz+w99Rw6hVNM9w5w+fAqbt18HnWRYrmcCxIS1FEbPyA09QTlOHa6mOmGPbh6xUQ9D9g57KuH9dMf/SiyNBUkq3v3NWEr4TgBG+OHx6OxwK/nB5ju7CKMYrjsAI6Giuk+vf0SyiLVda1Wa0F7Ho9wlw5tRQKzw7frFBk8Go6Q0hVd0znbYLFcoalL038sgOpqbuhCJnijHnSbEg5To+1DgFrR2wTW1M70HHNOCUzpGB44ntzD/Bo/f+zZ5xT/DT8U/O3Y9csPWWbXBgT7Y/PfrkRXLZEf3UEwGuH0wV18+MO/r35ezhPHw2sl8DMHYJowe6EHii2mjoz6ph2U87Az2YEXcVM0mgAAIABJREFURwjiGKPpGGdHR1jP50iXK61L42Q2x6Hm3DiwXCwQDkMDiBmdXZZylTMqWGuRa5+uV3YqDwYCl4x9piZ5tkG+zrA8XyAaDXHliceUMNw6EACWo5VX7wUC39S8eIUDm9fHNct+a0LOnPNJlzR178/fspdaGxSgvl05sgce9ncu46k3PIPZdBf5eoPV+RzHD+7gwx/6HVRFJjfx5MoBJge7aNmfLdjc6Dy8by5WKWY33oDJ5StyxQ9cH8PJRJHail72A91Xy+VaALjapOoDLk6PHrp4CXN5TXTUdhWd3DXqstKc8VjD3R3az6W90pu5qYRxzAS7TAT3A+zuH+Dw4IrWNqOYCW258YDribHqW3DMTu7rjz2ujQ/ziznuPbiL5SrFapMLEs/GI8wmYySjIYajWJtaeK9W2UZ9w1EYItvMUaxWGDglnLbC2ek5/sXvfgK//ZFP48E8R9HHoX9Z35Bfewe3v1d77c2ZHbFVwCpgFbAKWAWsAlaB14UC9gfV18U024u0ClgFrAJWAauAVcAq8JpWwALg1/T0PfqD9wfA1f0I3/+978d7v+Wb8cT1q9jZncnZyi5UxsK2JeN1GetLAOzCi4aCV40ToC1XisRt2LUriFjK2fjJT3waH//j5+W8vHywjyeffOxhdyYhnXE1Mk63w2w6xdXn/gpCn+fx0Fzcw2pxjjVdg4xAHpi43XA4Ehj8yIc/ij/85GdQFjmcYoW3vPMt+M7v/m459uYnx+p7TdMMbhihKGq4YaIO1EHXYj4nrK3hOh1G40Qdn3QxEswR5JFE8brpWHVcQqZAcOjqjScU9Xt6eorVZoPxeCJn5Pn923ImEqaabmDnYYxwMhpjPJnB90P1nsbsz01GcNoOL3/mU7hz+yWdL4qGWNMR2lQ96G4V8+yyO9cjOI0RBpFgcOsMMCXEnYzVnXpy/wGchpHUBNHLbaqzidRt6OZt4XmBonQFqBm/PfBxdHJfIG692qhjmf2xJtaYnceh4LgBkK3pIJbbtXoI6riy5UJtG8UBqzOZ3b/s/Q0DxMNIum3Hzs+LvMBkOsP+E0/CZW/zYAg4dGMS+w2AulLkruOGgp5AifrsJrq6gL9/iN/79V/ByfGZWC+niuMTEKyom2PGLRgNBMNQMJSgvao7+N5ADtDR7g4uzudyQysO3GHXrGs2BrQErY1xAsdDrNarHkTTrDqQA/3i7AwB1y6Bfd3Iic347yD0Bcfl2JVj2tU4slWK5f1TLOcr7F27jMuPPybgej6fY7nOsL+/jyROpPdDt6w2KXSKLC+kSWdc2pVxGzPyml3AdLPzOYoL793v/HNaFHI/MwY5DkeYhQlCN8BicYbnP/1pxTIz3ttLYuxeu4rBMEDJe7cs1QHNdbXOSviTfUwO9jAKhvCTIaLhUPMbj8fww0jXyH7h5XyBKs2RXpzj7M4tjAM6uo1r3mGfL89XFnIG0wXMTSIc5/TaVcSzie4bge6ug+8MMAojRcfTZX1weA07s5nWtSLmtdFkII35PsM5224OYaQ7729GqHP9M2J7vWEiQaF1cGlvB9PpWPHp/Dz0PWlRblaIhjGK9QWwPkaRzXWv/8rvfBz/x69/AouMXc328acoYH+vZpeGVcAqYBWwClgFrAJWAavAI6mA/UH1kZwWOyirgFXAKmAVsApYBawCVoFXKGB/72yXw5dNAf6DyBsAB7MA7/nmr8P/8N/+VxiOJwgDOjfNP5fojqOblJAlHCaCbl4QwY8iwI9RZwvBQ0a+lnkqOMXY4lsv38YnPvM8ptMpdvZ2MduZ9VCIjkcDyAQp6xo70wl2d3cQhglqJ8Li9D6aOjduUzovPV/xs34YK+72wf37+NBHPoZnHr8Gz2nx+x/7A7z97W/FE4eXFZ/rhgHcKIEfDnF2tsD52Vp9nqv5OVqnxiZdy9V8fHqBd739jTg/O9d4Zrs7ik0ui0rwid26dCPSObqzv4/NZi3ovMwyaUG426QbrOfHchizv5egjjBu/+ASZjt7SOiaHE2kazDdR5aX+Ozv/xZOj+/hypVrxv3bdrh7776iZ5kkzGumw5FjIhxm7y9hHx2o/Db1eOOzb8TJ0QNBMEVer5dyvNJ5LGCumG0T1ZskiYm/Vrxzh8VyISBOYLsFinSvyiks2EsXLyOfoehfRkizv1a9taUBdRwbtRagZ1y1YOpALtiI8Deie5rwOsL1Gzc0jqMHJwKmu5f2MbryJBy/j3ru6AI2b3VadYKhQJudoFndwyAIsS5SfPDXflUAfAt/udZM9LYBuXQaj8am15YuW4JMQlDOobpigwCT2Qx3bt3W2HZ2d5GlawFsHisKQkHhsiqkOwF6ltNF3iLdrOWMDdi3zGjtohIoZtS0F9BtPJAj1jiQPelBDdfLDdLTJc6P7ss1P9rfw+ET15DXDY5OzuUWP7x8WZHR7HEusuzh3JsuYJX6yhlclAXWGR3eJm6dsLakA7puHjrxOUd8BFwHjMWua2weXABtrQjsQn3JnEPIBTy7fhXJ/i6KYoPNZqP1xeOv8hrBdEdzmyQTgXN3YFzQ1x5/XP3cdD8zvpngmHHX8/tH2FycIPYcDINYrb50a3fsTWb0OjeJsN+aH+gwOjyEPxkptn0b0U746yvu2cFwNMaNJ95g1gWdxP17Et8Ltg5wzv3ZxVzOd14X3epbJ7fSsiujDVdWGPmIY753hZq7yGffN5MFSmzyFF56jrhLcef2LfzqB/8Av/Hh21hmX7a336+WA9vfq321zKS9DquAVcAqYBWwClgFrAJfZQrYH1S/yibUXo5VwCpgFbAKWAWsAlaBr0IFLAD+KpzUR+WSCFEYAb0/9fE//nd/B9/y738z4ojxtQOEyQhFupazlyBMADgaGoejz0hYVzHE/EdVlm6QblYCcAQ5680aD46O8cKLL2E4HmM8ncid6cthSiRHg5+juGA6jZPhUMdhzPGGcbxNjZC9vjyH6wp00fnH40ejCc2B+I1//UGcLeb49n/vmwR2P3vzs/j6d70Dw719uH6EPEsFoqMwwfnxMV68eRMXF0vM9hI4gxZ3bj/AoGM07BBdpxZgOYIZ4ZtlBYIwZtGrgFjCTlc/UCQwgVhe1QgvHWA8HqJeLFAszwWyFTu9YQdqiySOMNvZxcHVa5ju7iKZzXB2cYbP/OFHBcqrspAb9+JioesmQGS0LrV3nYEip4OIIDUW0BVsxED9yk+84Q1Ynp9Ia0YUE+xyLgd0DDO22vcQ+AZ6ErxuwdlqtcJiuRRIpP50czLOmPCa88I3m67h/5seXXU7q+OXKhjAy7hsxfoqQnvbmWzmlWB/4DrGEcuIXt/H/qV9XH3yCbSOi3s3b8EPfezt7mK0dxnu+DI6dwQHvO6+39bUwCraupm/CKcrmMmNj/6b38XRgyM9rwUjvc2mA7pyq6oQRFfMdBxhOplqPvm553uCqATlXLeMhl5fLBVHPZlM1DXN9cbLScZTub/znL3RpaAhY7mLdNNrvUSR5+rW5dokzKYyHI+5dlea80PdtoTJZYvN6Rzze/cEml26i3dnmBxeQlGxC5jR3R2G6hweap6rnA5WxkmH/Vx6SLMCm4yRxktdM1+TpZnczxlBcO/WPp8vMBuNMaRbHw3q5QbtijHIrrqGCXc5f4o8JzjneA730JGqNw3KpsH9kwu07NZteK9zXAnWeYH9g33cuHEdeweXsEkz3L93X33SwyRBkWYoNisgzxBHgc5BWz3nkRsiCIDLLEeZFYLG8e4u/DFd4DxtI1DLMY/CQLpR11Eyw9Xr19WTzB5xbkxRTHZFVzRnuMNytcLte0fSwsSXO1p7nAO6pDUfdGOb7SdyDjMOXTHsgSdnON32d+/fRugO8NJLN/Ez/+gXcXxSIbd1v1/IX1X292pfiEr2OVYBq4BVwCpgFbAKWAWsAl9xBewPql9xye0JrQJWAauAVcAqYBWwClgFvkgFLAD+IgWzT//CFSDzGfrAjcMp/vv/5m/jr3zD1wo8RrNdeHBQpauHnaNbGNsx4jggpDHAzvE9pKuFop/Zbxt4Pk7PTuSGXW1SrOlojENEfojxKBGMkatRTlYCGLrw6OhzxImqzQZV2yAYxp93/NFt2jS4c+8B/viFF/HM00+gG7h46c49fPO734a7d++gKtYCxM+89W2IhgkGjumsJWBOV2u8dPMllHmBnT0C5A4nRydIxkM8//xNXL40Uwcq4ZDgET9cT9CyJZIV8CO+cwTFnHiIyfXHMZpM4GxWmN+6iSKnA7HEapkq9pfuQoKmgyuXceXGDbkh6dK9f+e+3KZd3ZiIX8b10tms3txIYJaQmeekzoTEphN4II0FVj1PztfFfC7ASdctsXoQxUjU0UpHKiOI2Qnb6hyEmnSzEqAR/FEXPifPcj2PQIzzQkAo3tuD2G1nsya8/9rWZUq9GMFLeD2hk7Pr5CLlcQkv2b+7u7uLge8JdB4cPo66ShVhPd09gDs6QOuGaGrTUSxQx3GUKar1EYrVEfIi19z/8ac+pTlC16CuW4FPuknpyN5eF6OneS3q/g1D7O3t6rrYbUu3ajxMcHp2rpjhJInM96pCsc9ypLPnWg5qE/esiHIHgvTpOpNLl6CY4JyQm927VcMea1cAmHPB8RMomgdd1y2aLMP8zl2gbs1z6IweJ5hdvoR1WWGT58b1O3Cxf+lALmOOIc1LRRib+SGMppu1wobdwj38TfMMecn5pRYl5osVkiTG0GcEdo36Ygm3NvMtZ7TSojtFlQtQ1zXcaQIkoa5vtdrgjJHOZa1472EUYzKd6J4aJWOMpjMEyVDH4PkYnewx8rlpUGzW6OTINi5xbopoy0r90kz0bmuzeSCeTuEmiRzIHBDHxbmf8J7vNxdwjU53LuHg8Ipx6zKWXX3ejXTg/CsVwPfwyU8/Lwew6fU1vdv84L3E7/NDUL6P2eYkmnUyQBxyowJf52C1XuO3P/Qh/NzP/jKOF40gtH38uQrY36v9uRLZJ1gFrAJWAauAVcAqYBWwCvxlKGB/UP3LUN2e0ypgFbAKWAWsAlYBq4BV4ItRwALgL0Yt+9wvWAH+Y4j9v9PhALvTBO//9r+Gv/mjP6T+Xz+KUWZr4/ZU56aHKIwFavggqOqU0kpHaorF4lyQbTBg3PAIZ2fHKAp2AteYr1bqylWvruMIANGdSlhDmEkGpMhW9sc6BkIWWQovDAWWCJLUzdqxZ7cy8c1Nhc++eBt/9KnP4dk3PInZJMbu7gRn83M88eRjAowE0XTT8lwEvy+/fAfHJ6eIh6HOO4p9NF2LW7fvYhQHilhmhCydoVFM12MMwm46QBl5PejHUhcVJleuIIgSOEGgHtHi9Ajz8yMUm41cloy9pduZmiTsG41CXR87dNP1BovlWq23dFsSPvIRsOM3HqqHeBvh7PkB3IGn73MeCNLoEqbLOM8L6bV1+0ZxiDCOdRzCQkJQOn35WCwWAprGfc1uYEI301VLAMw/E3QSEtLxa6K3DeDnh/p5DfE3oJ6E2HFwaW9X48iLQn2/jE7mNVNzgeqAcC1EmMQYjaZ48h1/FfO7n5MrNBqNafnG+XyNxcU59i9fxWx2GU3dYn7yMu7f/BROjo8UL94yStgzx3QDD3leoaYzvawFGYu6FEzf8j3GFI+SodypcuI6JkrZ6VzkaSHNkjjU8/l6s/461HkqDaqyk6tW3bR1LWcvM6WbrhHg5eJvnLaPxwbCwDPgnm5rl+5SV/pxwwDjm9uyRHp8ioqwnTHKngs/jjHanaLxPOQVe4c9lFWJIi91DxG2FmWDxXKlNchYbp6a7nVuJiBQ5Zql9pt0oy7eMq+MO5uKVUCxShEoftl05bJ/l/NIcO0OCLMHOmdFfXdGiCYjHJ/NsVgs4bl0b+/gcH9f56GDui5KbYhwfLqLuTHCRTtwUJS1YqDphab7mJfP9aB1RAd5341MweXS9TyAmj4EskDk+4h9D3Vbw2F+98DB7qUDXFY8dtivP9ZEG+cy11noB1ila7zw0m2diw5hzhfXnXFhG1f6doOD6cDmJgPNjB6R7yJkp7Bcwh1u372Hn/z7/xCfeuE+crnh7ePPUcD+Xs0uEauAVcAqYBWwClgFrAJWgUdSAfuD6iM5LXZQVgGrgFXAKmAVsApYBawCr1DA/gbaLodXXQFiQHb/Rr6DnWmEG4f7+I6/9h786H/+44gG7BQlTDP/XCJI5INAiNHLAjrsFvV8RSxn+RpFwSjaWt20URjh+ORYQIUAmCBNMLaHv3zttl+W4yDI4vcIfHkufj/PjesxGA4/DyZroSeBn6rMkeYb3LxJCPxZTCcTfPu3vUd9qIR9jHaNA98Azw4oihKf/dzLeOHF25hNx4qcJrhNEh9NUwoalXVJc6k6Qum6JUQiGCUsZdR1MEx0fYyvdemEjEdwOHjG0J6folitkK6XAoF0OtNRSAcyncMEZRw7ATavi1HRdAFXtQkQ5kWyk5aRtUEcGscxXcCiiKbLl1rWVQk6Puuy0vEV78y4ZmeAS5f2MBwlAuqEndSRnbXs+N125Bo3rPE18jn8fL3aCLoa0MvJ2DqEDXQ2zl/jSuYnvD5CakLQq4eXcTFfYL5YaFMAv88OVl4vwVsYBYhjxmpHuHzjcexeeQybi2Nk6xUuVgvAd/Hg5ATeIMATTzyNtqxxfOsFnB0f6Xrlpu07ZrmeODfx0PQhl3SoqsvWvEVyXRBSasNCf35Fag8clE0hmXU5jYMR1xX9r60BowFdoN4AZ/fv6BjdIMSGgN01AJHAu6k71B2huQGL6jzmeuzoAPYEaWvCV49gk1oxFtpHQEjKnt7zBbLVUjoRQsbjIUaziRz05+tM56OjlqCe8cpVScDM9UcIT6TL83U6dJxEGI8IuGOtAzrD15sNiqw07nreQ5sM6ekKo4iR0oXcwC2BZmc2W/B+ph5VR+DfYNPVGB7sou0cRTFPZzsC6E1Vaw0xGp0xzBwL4W1FNzF1aTssF2tBaAOvh0hG7K0O4HDTBoEtO4sJXXun/yvf0Ai+/YAxzQaiE8DLLewA+/sHcvIOYwPz6epnBLdJI/C1+eBiMZdOdO9yHTOCXJtN+vW4dfoqGpoR8nH0sKOZ72VcynwvdBWJzveLDr/5mx/Cz/7SP8etk4U0so8/UwH7ezW7QKwCVgGrgFXAKmAVsApYBR5JBewPqo/ktNhBWQWsAlYBq4BVwCpgFbAKvEIB++tnuxxeVQUUFczo58BBkoR45qnr+J73/nV84Lveh9lTX4vm7EXk2UouUgE4xa6azlef8KqHiAPPdOLmhQGMZVnoOXE0VAS0iXQmsDIQj5BzGxdM+La+uECdF+q5JfylI5Rwlc9kpythmB+F8EMThysXoWAY3au1Olq7usLRyQVu3rqLb/y6t5vnORBQcginmkbQlL25t+7ex8u3HyDyA4ySBFHoYjrq+0Y7dsqyB5cxvAaQ8UGjK3Vo2cE7TBAPRyYmeMJu3+uI3AHK1RIn925jcXaKfLORg3g6m5hxsq+0KDQuRQzTQUs9m1rOTsLl7UP9tb0WdC8SPnd0rSrGuRH4JdBdZznGBGJxKJhI3Qlped7dS3tyDFcVY5Krvr/3828hPNYWQivquQOyLBcA1/XSWdkZGExH5RauyiFL1Kxo6h7Yez52ZjPB3/V6I3CnXtXQQGnC13AYIBmOEA1H8IJQMHBvZ4pCIDtHMh7JHU5n9L3bd3F0964B04LejBr3BPPSTaaNACFBbRgo3pngkWCfEcZm8GZcfBAqDjoxR/X+LjcrE3k9cNHWHXZns369GsBN7VAXOD+6L5BbdR5KwXmzWYGHrRtqw4jo3kHadyjzHlDfbBjIUc5IaL42YCQ0I4m5ucFxkJ6eYzO/6LtnfYymYwxnY4SRjwdnC9x5cKp1Wpd09VaKjqY5vK+61bkZycx1Fcc+Ysaqy6ke9vHQNcqiksuXazRfr7E+voBHVz03OFSlgb8yd9M5zs0MA5RNLSDdEdbv7+DSpV1Fd6/X1NxsPiCc5X1MIM4VzHVN+E4ozTXCNc45ZDyzHwXaBMDzDAiuCbHpPFZJtYle5mO7SYFQ2QtMdPN2DfK1nLfHH3tM6870TZv1p/htdTM3WKU5yqpRh/aDB0daEzwON4Dwfnu4plsT0z1izzKTBRjz7RmnNqG6NjYoG5trzxGE/7lf+lX80q/9FvLCBkH/OX8B2d+rvap/Q9uDWQWsAlYBq4BVwCpgFbAKvFoK2B9UXy0l7XGsAlYBq4BVwCpgFbAKWAW+XApYAPzlUvZ1eFzFPjtA7DuYjAK85dmn8YHv+g/xHe//foyHMYLD59CcvIB8ed9AQbov2eNJIMNuTUKgAaNoGePqC0oxAlqxsk2jCGAC4KU6gStBTMYBqxO1d9gRJBH1HN96Gflqg2Q8RjBKEE+mBgDTKdzUcvoxTleAWH2ePQRWRDE7QOncZbeoI+cv3aHkRASY/Ng6Us3nnbpk5ZLMK/WN5ukaniOEpWhfEqutCVZOUcFaAuABsqrCYJhgOtsVfJpdewLDy9cQElqtl1gd38P5g3uYn54gjmN1CxOzMTI73ZgobYJLukcF0OnOZWRvSQhroDABYjwcKsJ52/dLeE1QWxIM1o3pnG2BGWOlAw9lUchlzAlyXCAZEWwnBmxRL+K6HsQTzhlwV2uujLu5MZB8+zVBX3ljTey2Xt+D1c700BLKMn7Z72Oe2a1LNzOBJZ+veGNG/KqTOMBwNFLE8SbPELgennvmaSR08da1XKPz+QXm5xfIGOvMcfE6+15hQu4o9AVlNW8+156jrmQCzJLaVP3rqAHBM93WrgGdXDNe4KOga7pfz9RgZzwWEOU4ucWBwLLYLLE4P0FZtSg6RpETgreKd6ZzlPCVn8sZ3sNxaqx12DRylo5GCcj0+Vy+hq5jAuQoCLG5uMAZe4CdTs7dZDJCNBsJVh+dnGtzQpqZeWb/bgeOgdedoyjohmaUtVqo5VKNhiFmOxMdv23Nveq7jFk3Xcbri3Nk50s03AxQldKJr+u0iQJwvQDD8QjRdAJ/GCGcDBHRue7RZUsHMh3WxgFP4L51PJtNIXSkG/c1deTM0+3MC6b+cou37Pw1bmRCcb2o7zLmX2qaDxjHveC+rqOFBOT1jUa4cf261jYdv3LS6wZnDHSlDRGrlPdHh6KqUZSV7iOtP58OYbNZhePnhos44maEWONTJ7D6mnmfmE0evFta5mZr3QMv3LqH/+l/+SncuXv+Ovyb4ou6ZPt7tS9KLvtkq4BVwCpgFbAKWAWsAlaBr5QC9gfVr5TS9jxWAauAVcAqYBWwClgFrAJ/UQUsAP6LKmdf928pwH/80Pk7i30cHu7gzW96Bv/xd34H/t1vfBd2n3o3unwFN57BWb6EdHEuQENnH0EYnXuMJ/ZcE5Hq+gE8n722A+T5Ru4/Pmp11PooilyAk6CJfawsL1XsrO/LTUgn4cX9+1icnSNOhgjHU8Uuu4FvnILo1CmqvmC6gNVrSzeigXKCOgR/tXG/8mFcquKuBmq2jKQ2INK4aGvBVDooCefSLEW6WgkmlXVB/IOmZpR1gcBnvLMBXTw8AVPjephe2ocz8OBGCfae/hoMwgBeWWJ16wW0mxXW83OBJwIr013cCt42bS0oK6ejS9Blen+zlADXRDH7QYBhMoTvR/oendXsCybk5XEEiOMIs+kMi9UKBrxSd+Uaw/UIRkMEQazeXUb8qtfUYewzgXmlTmDOK524cmXq0Qnyb2Fwx+zd/l/KhOdy0brGkcsYXs7Park2rlkCcrmKCeyrPg7ZlwtYPca+Cy4fQkJO643DQ0xmMw357ORE/bUVu5erGnleGpDcRwAT0g2HkVlznIOCDm3zZ84fr5VrgQ5cznVVMze4d5H2znNeP2Ooq8x0E7u+Kwd0EkVax3QfE1ZKn3SF9WKOvGrRugbyCnSrH3YgKE0x9OemQ6H1aSA5QX9TV9g/uITdnR3pV9aNHLlJkiAOY1R5htufeV79vHT/RoxJTjgO4N7xGe6fnCErSojkc1bqDqv5AnmWIU3zh522PDbdsck41rHVx92Vutd0n4CuVmB5fo7sYommKOSUZmy26dJ2EI8muHTlEI89+QR2Di8jSIZyZVOH9WqFxfwCWUpnf78RYsCu4H7N9BsCtlHijItnQgBhOuHrMIylKdft9t6sCHb718ldT46rXmNGn3uaV7q765KufrMuZ/v72Nu7ZJII+mhozi7XG9fuOt1gnbITvMImKwSgOTdyf/O4vqvIagLjpqu1jqIgMGCY7my6mtXXbOaUYJ0AuOvHdb5Y4X/96Z/Fhz78SSUB2MefqoD9vZpdHFYBq4BVwCpgFbAKWAWsAo+kAvYH1UdyWuygrAJWAauAVcAqYBWwClgFXqGABcB2ObwqChArjT3gbW98DN/1vm/Bv/ON78ZTTz2NEV2AV9+GjjA1n8PJ54JyRbqRe5VOQC8IjBNXjjlHTlYC4IEfyIWbbTZ9366BZARphJOMxFVka9+Dqwhouoh9D01e4uLkWAAoHI9N9C+BZd8XTOhJF3I3AMKIzj1PAE/+VDqO6xp5uulBkpFIEJiAqG2wWi0Fd0ajsemRrSuBVLpv5Vyku7I2ULQq6GJuURdLVPkGUThRHLTgKOEkrwUOdg4P0Q08vXZ0eAPh/j4cwua7L6FYXKArih4aK49YLlQCR4I1RuFy/MbFapzUPHaW5g8BO12t/CAcW69X6jglXCRop5N1SMAbRkjTTPCTAFKmSAHmTlDU8+iaHRoHdD9XAqVlqWvltQuQ9+7jrmvk5lRHrFKP+8jdgen75ZxRO7pbGTnMaG6O2UBeXgf17vT17RzESSxYTDBLyEsQ57sDgV6C0dFoIkBIcMhr5fEJeAlVuWYYNR74HgLfbAjQWmiNu5RviOo/Zs+rNxDYVBx4x+cNkGacZ9NFzHnnGDm24ZC6RGgq9gE32oxdna3LAAAgAElEQVTAY/CABgCvUaRrVIwadwbGcd336ZJYsiu3onsWRvd+xfXzVWO9XGLv0g4ee+yGNheo3bkBkmGCMIhQFTnuv/A5eN4AUZIgGNLp7WjzxIPTM5wt18iLUjHnZV6hKStk6w2yIpPLneNhP3Q8jOCGvjYLEIS7jivwLjDMiGaOn93cqzWWR2cos0wgmjB+NJ0h2dnF3uXLOLxyBZcPLyMcJhiOx3KfE2Jzbi/OL7BaL7FczpFnKVbLlemg7u9JxT/rPuqdvdp34WhtcdOFcf93er+IosB0ivcx6LzHt+uEa5RzSk14rzQEwDwugCuPPYZhMjKuX0aSV4UA8XbzhOloDpDmLZbr3HSGs0/YNyA4DHz1EfPPvAe7pjYx5ryXeuhM/dkZzIhugnm+X/DBMbCH+Z/9ym/gF375/0ZR2L+G/4y/hOzv1V6Vv6HtQawCVgGrgFXAKmAVsApYBV5tBewPqq+2ovZ4VgGrgFXAKmAVsApYBawCr7YC9jfPr7air8Pjbd2/V2Yx3v8d34If+YHvxeH+rsBKzD7c6++A4w3QXNyF05ZoCeSyNfI0w2aTCv7yeaYD1lVsLoFOR0cmgWLdmM5NWWY7nB4dCRLXTWWcvepNHSDLMkEhHiMMI2SbtXqACY15LEay8nWENIK/PHZLh6yr6F2PzuM+kpfAcrNcocxNB7Hg78Me0VYdrzwfIV8cRYJVipHue24rRlY3DYqazmC6Fdm5W6DOU527rdgH6ipaNstLeOyepQZegIZQKk7g719WvG93+gDp+SlWJ2dwGWfLOO0wMHHWgpyNnIWMyuUQCe9cxuSyg1cu61YRwgTt6XqNqti6e00E9YrA14EcjLwWuSYfwj6CW8bxNuoQHgw8RBEB8AC8RsXx9i5dwbWuw937RzjYnQm+kmUSoCoW2tTeaox0UvJ4dPdezJeKLVasdGt6ibedxqbruMMqKxThnAxDjTER4ITAb1VkODubay7Y2Xt4eN2A1y2MJ5ymU7UyscABY3o9A+rkxKV+dJ73zmoCQ8JuuoT5kLOZsBZ0pDcoyxauS7jHOGN2MDvY2Z3B6Tr4AwdFtkEQxybKnHNEB/Oa8N+41qkJgTOhf1W3cr/mXCuVcbsSHIZ+AN/1BE8JTo/v3cPu7hSPPXEDm2wjsBgFCTzGMlPQtsXi+EhO1AGd6QNuYqiw3qQ4uliq25ka1EWFzWJlXLSMbWYHr+ep6zZOIs27y0h0/tclKI8xnc4EMLMiRUUXK52+dYPTo3PkaY44HmJ6aQdxMkY8HmMynWCSJILT8WiEyWxXUd1cqx6BcttgvpjL/U09uBGEY3vw4AEuLs6xmC/k6ibglx6y9zKaudYLOBfjZCJXLe9nbS7g/aUe51DriGPnOpZjXnNQoa1qzRG7iW88/ZTRje8DAvHcxJArcptriIbv2WQPZc17qNY56QLm2qNznJtO+F7DdcMIbMbKb3uqdU7BXzqA2VXM94/ObDjQw9Ha/IOPfRL/8//2v+P+0fJ1+LfGF3zJ9vdqX7BU9olWAauAVcAqYBWwClgFrAJfSQXsD6pfSbXtuawCVgGrgFXAKmAVsApYBf4iClgA/BdRzb7m31KA0aljz8E3vuON+Ikf+wF8/bveZrpd+z7VwegSomSKYn6szlUCMTpGjQO4gheGiIaMJw4EUvl99eWag/QxrQMWiwoInd69rXhdwlu6fdVJOzBOPLkyFbtrXKmEPgSjdCKa1l3jnjUAmH2gpJKEu6bXk2CH8cM8NftR6XAkvNzCXwNdG4FK0zVKZ/HARMSS9vQR0eosLgvTq1tXvYuUxaWEkUvcv38PTeljZ7ajaw3jSA5IwsGWQbvsRY2HcOkiXa9xeuuWeldHkxGCOBI8VXcxr73PVOb18IOwl2OR6xGdoo/p5iTsXNJtyT7T3r3KDuV1luF8vRbQmsrV6GIyGQmQbXXsOvYgE9KamGmek120iuyWq9rEOPO6F8sVYgJqdt22pkeXkE7wU67iTuOnk5dQb7FY6TwCv5rLflpMW7AcxGtCcs/FdDQEu3uD0MMw8uVyXi1WWC3Wcg2TKu7vXxNg06YBOMhyRoZvBMIJnAnRGeHL9UawJydu7zJVX2wQIFI/cCh9CT3pnpWjuAPyjNfiqAuYxwt9H6NxgrYs4cFETgfxsHcT05lcIl/N4XWmFzlnnDVd4xxbadyueVUJqHNDAJ/POO4oiLF3sC/IfPvmTezujHB49UDrmesvSabwvbDv53XlAu4aRpfX6OoaWZ7hZL7E2XKjseveqmpsFmvjoO/d0dOdKUazsYC2oLlivwnqXUwnu5hNd9FUJRarc5RN2buaW9QtNYzguozlDszmjcEAyXCIUWQ6iwmAx7Md9SoTlnK9CURXFXZ2dnRPcpx87vziQs9ZLua4f+8+bt2+jbPzs75f2awJs5miQxT2rn2P7z7GlU8IzIh4Am3FNTNJgPc073rOM4F322qTxeVrV3VN1IkbB+j6rsoCeZFKKzcIMRntoGldufK1vhVVz6h0vveYCG/FnW+d3NrhwM0BfC8hiOc92GHQcW2bSPBtEbjnBbhz9wH+3k//LD78sc/IzW0f/78K2N+r2YVhFbAKWAWsAlYBq4BVwCrwSCpgf1B9JKfFDsoqYBWwClgFrAJWAauAVeAVClgAbJfDl6wAfZIHSYAffP+34m/90PdhOJ2gU0RwJ3BK4DKMTZ+oXJZo+xhXxt7WPTgy3+ODUEjRrMSMPcSky9ULQhRNi5PbLwoW0u3nhZFAm9x8Aw8DdtzWObLNUtG8dOXpuclI0HIbLUvQZOAvXbMEV8Y5zO/z3IxTVnQv+03ZN9oDbf53C6iuXL2qnlTCIcJEQURGChP0dextrTUGxQhXdOISDpaoyhSb9RJl1SIKEwNxXePmpRNTnadBAMdzQbbESOZqvUS6XCAZj+HSLRz6CNnFS/iq/mI6Sw2QpbvWI0U1xagG/K6WimWum/6a2VNKsDVwBGhPF2uBxd3RCM6gQxIzAtgcWxi5reWqHjieAXHs9ZVb17i2jeuRDl4HOUGkYBj7kukgJnxkNLQBoHwIsEaRoprZz0uYTGfptodXoKzvaybI4xzzv3EQwA9cxSB3baW1Qo9ovlrj/PRU/bPPvPE5FFXv2BwOkefZw8jrIs/kjA0ZAU0gp6hsHsfEL9M5zZjfOAo0PvYdcxymT9g4hauKznE6SQ3wplZyBDclnJKR2x4GhMe9k72hs3SzQkxg3LS4WKcoWyCTK5o+VsgtTlBNMOv2UeNhHOPS/oHg5cmDe3CdDrPdiTYoEOKPxlPNP13Z6jJmX7EimXNcXMx1njnXW8MO3d4J2zRYL1ZaG13dYrlaYTKbYDSbGIjLOaSqijwOsDO7JJCfZSmKknCU65OOfA/J9BIGrm9ilXU/mfU/jCPEYYjxKJHzdziZaO3we3Qs83p4nYz83q6P6c5M64KbGnjf5VmOzXqN9WaFB/cf4OaLL+Lk6BhZtuk3CphjGaO7iRWX6zfou6kJa/u4dzmNOe6yMhA6jDAZj1GlOfzAQxiHBtjy/uccw/SJ8/6iA7jGQNchRzdd576vjR9ZVmhzhX7xo07uBg4htG82pPB9xLh/zVLmPSt9tbuF+zpS/PI//5f4J7/0a8gLWwT8p/xFZH+v9iX/DW0PYBWwClgFrAJWAauAVcAq8OVQwP6g+uVQ1R7TKmAVsApYBawCVgGrgFXg1VTAAuBXU83X6bGCAfCmGwf4L3/0A/iOb30PHEKzHqbyH0Xxzi7cpkEQxSjTFA6dvFWpqFmxE+IowRUDKwnJCNYIWgjZZLukq9F15Mw7vX/XuFgJeeJh794dCDAydpjuTrrzspSRuwYq0gEsJy8BLYGxIBsBpYmXZvwznawcA8Etx2PilRlXzRho+S4RRIz9TbFezvX8MEwQBMnn4XV/PoItul85TjqT6cpkl25dViiLzLiTCYx03eaD8JmRzetNhiAwEcT82sWS8LbkYM1YGVEcmu97LoGXiWwmAOY4CUq3sbnqJXU83Lt7V1oLFiuaVnhSTmGCL0JnQl3G1Go+CMEIDalx6Anmy+Xs+Kbjl3G62w5gOksF/4wLmPDOdAgbqLUFwNt+YF636Ukl4O7k3JQ+cmSb+eJ5wzBQjK82BJBDy0IMuZjnyyWikMDPVafuerFWfPd4OsP1w2tYrzNFi08mU811nm/U27zZrJFtUsUHT3d25DAnzKvbUmum7ePGx8NITurhaCK4v0o3yLJc4Jd90XnB+OReR2dgXMmDDg0BpRdg4Pvq1uUaqwmFszX8AZBXDZZFjY06rAnFe5jM6OiixGazkUuVYJcAeG93F6HrYn5+ijRPFQ19aW8HrdP2UJVR2jFaulHzHPOTM9y9fRctHbCTBAt2J7O/13Hg0w0raN3q+5SU7nSuBMaoa21t44u1PlyEQQgXrjZL5Oyzbsx9x6m68eQbUcvRbZzQjGrnn6MwQDKMMUwSRWnHw1EP0331D3Muq6rBeDLFarmQc5sbG9jFzbWn9dK2yNVPzK7jTpHQ7A2+/fIt/OFHP4rVei3nteqSudHE4T1t1jLXLe8PxqdrDwGPSrcz7zmHvd0TuAS2ZYnxNEGaprpHdg/2TUS83htMjHTTOlgXFZKRuQaOi+elc5yucI6rqZlaYHqApVrgSU+uV3X/ytk+0MYMgvjtPcH5/s0Pfhg/+dO/gFVqOq7t408oYH+vZheFVcAqYBWwClgFrAJWAavAI6mA/UH1kZwWOyirgFXAKmAVsApYBawCVoFXKGABsF0OX7ICkefgr77zGfzdv/UjePdb3qSOTfXu9s7A8cEVrE8fYDLZEUBxxzMBMQI0uQm3ALR3ihIC0xFJCEOI0/g+ysU5XD8QEK3yQg5Qgii+nqCMjlk6OQVKOyiqlY5KQj319xKS9h2+vOAtdN06gNX/S/jJDt8eUPJ5hEYEtoyDJn30I8beDpBtNigUrRzBc0M4ctP2rj9dF3uCc8XOclxbGMrxVFUmAK7eUhone0cgz8fXzZcbfY8OXAKp5XKNdboxfbvbjtjAwGrGFEdBZLpQu1qwj8BJgLVzUHc1mqrD8dGJ6SX16MA2Tk3SM0JWPleOUHpgCa16OCxt1AVr+oT5XLp0CX8J2qkXHbx+FOrPpue3Q1Ua1y8f2//K6SnYS7eocdLyIaMvu3UJydUR6yBJqCndxB12p+x6BU7Pz3QsQtjlaqOxMoqXADgva1SNg/GlHbidg8euXkWVV/DDGNPZTEC/qnIs5uco80IgmOdPkjEquojZx8toYAdy+hKUTqLAAMwkQdvRAVwhzXJkRSlnKUevjQRw9LwkjlHmS/jsMVZcMB23otaoixRdujEO785BiU4AOMtKFSJTA67jPDNd0cMolI7Eh7PZFIHvYXVxgSxbCz7TYctNANSFPdLj6S6yzQovP38T9+4+wN6lXTzx3BN4sMlwttqYmO7BAC5jnbkBgr3JvBdcV5stNPttBYYlewM6awn+PePoxQBJGOs68ypHVuWysz7z3Fuxu3OIsq6M071iT3Lfsazo5QHGE7qVYyTJSCCZ/boEv5x/umcFrluz2SKZjLXpYdvDTJhM1zxj1KOQcdoGNHONZesUy3SJT378k/jMZ/4YabrWZgKeQwDY9czmBWeAIPD6Lmeuy0rvS7OdPTh1hSQwbmO6wNljHA+Her2JVDcdvh0GuH+6wO7uDLs77EI2wQG8j4ttX3BlIredvq+YrxMz1/pu4A0YEc8xmWhqrje9vijx4T/8OH7yp38OJxfZl/w+/FV6APt7ta/SibWXZRWwClgFrAJWAauAVeC1roD9QfW1PoN2/FYBq4BVwCpgFbAKWAW++hWwAPirf46/7FdIAPyer3u2B8BvVZTwFgbRiUcYlq1Wil41sNdFOBrD8TwU6QZxFAkqEYwQfKFzMOjdr47DOFUHadEgaHJ+S69nf/D52alAnh9FGI5HcuSWea4Y14GikaGoWUJD08tpoll5LkIujoVOPjo86T408c0GABvnoAGYbVejZgdsw6jgFq5neoZ589BNKcDMGGfHNdB7G39MOCbQw/hnE+2sjuC6RFuXArA8Hs9BF6p6cOmK7VrM52v46tE1DllCYI6JryCo5LHoumTU7igZmf5bh2NvBXrpIE03GS7OFyiqShBRblpel+y6NFXX6mslMGMEM92M1ILOazpTTXQto3X5QZjJsRswL3fjYBu7a8Abnb98FIWB7kY/c1101uo6pa2JuzbOYBPhbBqVObcOHMYqDwm2A6wWS/X8up5x6rIjl/CeTkqthWCAohvAjWN0dLM2LW5cuYLxaIoszXQ9k8lM0PTo+D4Wy7nOS9jK7+Vl7xLn3DfsbzXQdrXeYEgH8XQmLehWT/NScdyMzOZ4OA8+17IigSsc7E3RdXSh9p2x0qBFla7R5hmcMEbHjQlZhryoNfdn8xUCz8NomCDPU42BK0vr1fcFSdGUWC2XgqGG23rqG87XayzmKW48+Tie/+SnsV5skIxivPsb3o7CdfHy+RIpY9D7GGLNGfuxPR+bgYfS9RC4LgLOe1XAQyMHOF23pks3ENgM6Ojv+4LzOseV60/gP3rf92KxXNCeq2PSRct4ZiJxrerGzNl0PMFwmEhzbqKoarr7jSOeGwq2j3hEB3CkjQW6f9Qt7WGzYVy1GQ/vIUJcOtUJsrnpg9d2584tfOrTn1ZvMCOZeS45buUyNz3UvO+5drkefS+AT6dy4GqjiHrEXQ+j8RiXdncQBkwmMPc030RO5mskcYL9S3sCwHx/4zi5AaQoTZ8x47Slr7m1tDZbrmzeI3TsM56aiQcMM9B7Qqax3bp3Hz/5D/4pPvaJl/s74Mv+dv1aO4H9vdprbcbseK0CVgGrgFXAKmAVsAq8ThSwP6i+TibaXqZVwCpgFbAKWAWsAlaB17ACFgC/hifvURk6AfA3veNp/J3/4ofwzV/3bnWlylFJJylBznAiEEon5Gw6BVlJxP8SqraETgHaqhSE4YOATX2hBHSbDbJ0g2j/SdTLu0iioXECtjU2qyWWiwt5VxXVGw8FdOm4VR9oGArYpVlmXK6KF2bX70BwSSCS0dSMU2bkchTJBcmvGUDJHt8KNbtde8eqOjydGnVbq9OYoMvU1dIBzN5gxvqa1xMl1nVpeoTrWh+0DxLoMjJWfxZgNjB3G1dNskh3KGEWY3cJ0fn9XC5kA2W3cJbUyBu4iIaRukf5OWHrYrHGOst0PYwaJpAfjYafdxtznHWNYTKUo3cbj83xEKwR+vFrAsY9BCZE1vPkjiTQMo7Ggef1182Y3Rpt1WjuC0JuuSDZ+WzOYWCk0bgkkCNkazpMJgmCPh7X9wwI5rydncwxGsbG3c2x9VBPoL5rMQgdgUy4Ado8hw8H+3t7mE13TGS1yy7fWG5qgsej4wcCsNoM0McGc57p1GQ/MCEzj82NA+PJGFE0RJ5VgOcKALNPmOCPk15zbXcdZkkilycdroxn5tqiq1SdsnSJrhY67nDvkty3pydnKPLiIVQn8OT1Md6aa5kfxq3OHlsPqAukq5Ugs2Kj8xIX53OslhtUpQHqHA/n4+DqPp5967M4Xm9w6+QCNSfQMX3Wul7Ff7toCF/DoRzEXlMj5MaFKoXTNXBcdiAPteZLQX06iF3zedviW9/7PXj8yad0r8nZrXVN97SJ/ua6ok5cJ+PxRHpy7OvVUjDdRL3Xffe2iW1mH3AyNu8TikPX5gjTnbu4mBvo75sO3eVy+dBRu1gu9TWCa7rqj09O8NKdW7h/7x42m/Th/UJyHkShxrI4v0BZMIq9fDgH1IQnm45H+Jpnn8bVw8tyERMAs096nRY4PDiQg57rlToSRPO9itf/8P7uY+Zbx/Qi632IkN3nhhNu7qCm3HTAmG8Xd4+O8VP/+Jfwwf/nEybO2j7+vwrY36vZNWEVsApYBawCVgGrgFXAKvBIKmB/UH0kp8UOyipgFbAKWAWsAlYBq4BV4BUK2F852+XwJSlATEUA/M43XcdP/ND78Ve//uvgRoxkDtU7SuddsP8GOIwGPn8ZcTJUpK6n+NcB4Mfoyg1cNMYdJ6hkHJeMgEVVI0/X8t21g4HcrnTf0QFM9x4XMP/MaORgOJQ7r6zYMesLABM8LVd8vYlaVj+uHMAGsPHBCGm6k70gMO7Yzrh6CXcJuNjtaeKajYOS8CaIGR9bo64K49x12O1JgE1XMaEYITCjkBvUJeEuI6HpIq7R0RVLUMT/dq0cv8YNa4jX1l18vpgbV2Dv2DWvbzTmLQCWI5Fg1PcE2xjZu1lvMJ8vFM9LpyxBa102gqxy0xKAC8LxdbwO07n80LWLDqHPmGED5AnpeR4CZoe9qLWZK0LVgD29gS9gyrkm6GQnKh9FDwSlvVyTjeaXjmPT7+vrmOxsXs7pcGWkdogg8qR1nuYoilpA1MBvzp+J6d52OScTFyUjwztfXc1NVWCSjPH2t70Lk9metMuyFGcnp3Koypnev+vJFR2Y+Tw9OUGabtRLy3mgLhwn4SRdq2XTIc1NnzN7c+mK1nx1wOHejjThNTEGmOuHndN8QrZaoMozhKMJKodx1eVDwGsA4QCnD46MM55rQJsHeljLTlv265YFNsuNnOQ1O3ibBqcn51hfbFDSDTtwMRoPESQxnn3TsxjvTnB/vsCc+tU1Mq0/umjpiDUud6451wsUfTwejeFr7hhB3cBzCFsDOXbpOlYktFzfQBAleO8HfgDjyUwbN7iW6davqxLpamnWALuCy0rzzeNw7gm5V8uVtOZ1KEeZ91m/6WM0nqiTmRHddM0yep1zTLjLDQphFChunOuAc2DuQ4LlxtwM/cYNOcgFX41r/vnPvYCXX3oJRVUgGo/V9du2FZYXK9y6c08O54NLOw/PpXXVdjg4uIQ3PfdGzCZj3dPLTY7JeAKfTvuWy4pr3EBes4GD654fjDo3DmXdo+wjVvwzEwg800uujmdXGwU+++KL+Hs//fP42Mdf+JLeh7+KX2x/r/ZVPLn20qwCVgGrgFXAKmAVsAq8lhWwP6i+lmfPjt0qYBWwClgFrAJWAavA60MBC4BfH/P8ZbtKYtTYBZ578gA/8n3vxbf9B+/BeLYjUOeEI0TJGP54Dy1dvekxqiKXs3cQRBgoYrYSYFWHbN8n6gRDDOJdVItjVPlKkckV4Rc6TCfTHpYaqOQGgWDLajkXwBu4PrwglOuTjmK6d1frNeoeShLWEMzQsUmHIoFVHCeIholxLMtMyShggk4DbhvGyvbUUJBUTkpyJzo3GbFL1yOhcwTH8XsAbFyBjI/extoSXPFrxjVpulP5WgEy9cDSAsoeVk9duevNWhHTW9BUNeyypXPYjJHPUa9v39vKCNumanB2eqb5rmrTr0xHNgEte2qN09gAbrl3CR49tx9XowhbE4NtoNZsNnsIhnnd1MvEJDPa1tO89eQaURTKEUkXsK6Tkcx0P0YhZNJ1XdO3WzUCswSsjMflcQhB6Y4kJGOPsxd4ipI2adrGIc3HNj5aoI4RzB7QoEbj0OHboixyATw6W9/w5FOYTmdYLOYCkoqu7jcCuHIbd3J8Ng3XV4bNZqM+XYJoXh/nQ7B54CGtGmS5iRc2gNYci9e8P5vqemTapStZEN9Bnm6QrVfwoxhuNERaVJoLP/AUel1X/ChRZZlAZJNl6uT1FS9toqQHGKBqa3UTtwU7dEuc3z/FyYNTdcgy9tyPAkRJhCvXr+DxJ28gqyu8dHwquMpo7bTgmjNrhXBV4LQihByoV5v3SxyFmIxGaKtC9xvvUXUW5zncHkTzesezS3j6Le/AtetPYjydmPj0IITTb3Yo8wyr5UJgmBppvTCyPUvRVDWqutT8llmGtmsEyjm3O7t76tPmRgSzOaEfbx8lTvDNtczvc362fd6EyQTg/O8rqrThM946CLVGeL8dn53g1p07ODo9lwOc9yujmC/OzuH3HdcPY855f7advv7m557F9evXsNlUiEZDzCZTE+Pe1LoOdVorTt0AYDrJwU0sWq8O3NBTlDkhOj/Xe5QzgOczjt3Bb/2bj+Dv/9TP4uTMbFKxjz+hgP29ml0UVgGrgFXAKmAVsApYBawCj6QC9gfVR3Ja7KCsAlYBq4BVwCpgFbAKWAVeoYAFwHY5fEkK8B89BMBvuDbDD37g2/Hd3/atcgdGwzHC4RgDQqbxJXRFikG5RrbZwHFDDJIZ/CaVc1eRuerGbdCxWNVxMYhHQJmjTFdYzS8UZZzVJXZmOxqvHLPqBvUE2whLCfB4nHg4Ekwi2KSDkQ7QoqYj0XTu6kE3MJ2OLgFaiCCMBSgNWDIRr8bFS6jzeehnAKDpN6V71cQ6d0g3K/hhgjCgs5mArRKsYwS0oJs6VAmDTWwuXZLqDmXkrjGSmn5cdqg6MHGxjNLtY7LljJZTt+9IRR9Tzehfz/SL8rzZJut7iXmRdCGanl6+LstNFzFdlHTVhiFdrq6unzoyclnzMTBdxrw2fp0uX4I8Qf2BgyiM5L72AvbEsvuXLmi6c+nWbARuCQLllI4Yr+0bPfs+YIJAujo5PnbzxnGM5fwCq3Vq4qUdB1XL4xT6nG5txkybqGrjxu4nEXHko2xqlAT8hMKMECdAltvVRRiFGE8miIJYMFX69U5uuqbjOBRYpGtzs17CdY3DmDOiFaa48Q7rvFb/sGA+wbPgtYdr1x5Hk6+Qb1L4IeN+PfUt08G6Wc41x/FkpvFlBWOsG22CCLlxYdAptrgmvGSMcGocrv1pNQ/8hK7tLM9RZDnyNMNmvkaaMm7ZdF2PCKAHHd781ucwmo1xPJ/j5aMzxMMY3WCg89LFPRjQ0cxNDsa9zA8ThW2Cpzn3XEdRwG5gA7gJKwlk+9WEip3NbiRnK93DB/uXce2xx7G/t48oNE7hi7NjxWnv7F5CFHFThOkIzhl9DBM9zpMzGl1O/7JEMhprnrjOdCOetLYAACAASURBVLZ+/fGPAr8av3Gtr1ZrxHHUR0WbzQGM1OZ8cwOCga90rBsHN0Ew+7S5JvK6xNnZHM+/8DmcHp9q3tPVWu5xdZDTYS93svmrkRq/6WueQxgmcMMIzz79lN5X+N6QrTdap9yYYVz0teAv12lVFubeCzxtvJBjmc/RdZj79eT8Aj/zT/8Zfv1f/C5KM2T7+JMK2N+r2VVhFbAKWAWsAlYBq4BVwCrwSCpgf1B9JKfFDsoqYBWwClgFrAJWAauAVeAVClgA/CUuBwFDukbZWflKC9qXeNzXysu3APjG5TF++APvw3/yPe+Tm5bOQIKO4WwH/t5ltOsV2myDtqlQdi68OIFXpiZaVg46E29MCKye3pAR0h38MML9l14USCLEHY1GPZsxccxbJ+BqtcR6vdbncTJSry8dlAQuhDjL1UrgjnNEEGNcoo76OX2fscPs0PX1Nd4UdAMK9tHd2zCG2LgnFfHa1XCcBs6ALsVAwFpRuC5f7/Yx1oxdNo5NQre6ZJcw46T7zl+BqtJ0CPeuVI2td98yHnnbDVzwuYwGblrU3Rb8Gmcwxdg6a9fLjSAXPzdfowvY9CkTYm7STMtKIIpf13XSyWs6WGm2VHczY6zVa8p4XePUJcTlf40D2Lgr2TvMr8t9qW5gAkMHeVkhz+j0djFM6KwmuGuQblKk61Rj5nEEaMMQYeDLNbruoebW5SvHtPp2Hc3/Nrq4RWtilHt3aC6QzpPT0UrQTG3M2mAXK2EbneOj4Ujzw+fytYTYcRQhSRJF854dHSs2m3PPsWu9tIx+zpFXUNwyP+f4uA4Jl2/ceBJtuZaT12jKqOQG+XqDdL2EH0TovABZady/uga6xqkX577I1LNLZze/l64z5JvsYT+0QLQ6ggkV+TrOHZBlha43HjP23MFwNMS7v/atqNDic7fv4Wy1FrgnOGePLRWhu5hAlLoYqErYTyje3xP9+5fZGGE6nqOIUd2MAudmggEax0Pnmg0BJp6ZLm324JZaQ9PZzMy96+LqtavY3b2EnR2C4Bi8R9nzvFgtQczLNc5j8No5runMRDHTTb2Na5crnmvcM/cYP2e/sFzH6nB25IQmYGZENGPfGUFOF7X6khtGc4cI4qHmk3pUvP+51ssaJ8fHuHvnLs4ZAb7ZaOOC4tmdFk7b3++Ogze9+a1ygL/xmaews7uDMivksGfPdam576Pied9s54oOZ26WIHz2Pd2/jE3n+w3vmd/4nd/FT/2jX8TxyWqbSv5aedv/So7T/l7tK6m2PZdVwCpgFbAKWAWsAlYBq8AXrID9QfULlso+0SpgFbAKWAWsAlYBq4BV4C9JAQuAv0Th2fsp92pJOMHA1dfXg//oSXwH737z4/iJH/4+fP073irYQghMCDncuQR3OEZbFugIRPMV3HDExk5FP7uOKwjK6F710BKoE0Q5jrp5vTDC+dF9uI6JNA6jSN8z8MdAKALN+fwCi8XCOBiHQwSM3fV9Acq2AS7mF+gGBiwRbrKrlTCNHks/jBHGBDWhoCQhFMdBEKS+3j4SmuMi7CHQHQxKVGWGIJrKPSmnqh8KVtL9RwgkgNnHWy8u5nJSCiYTyBLoCigaKKgu4N4hK0Da95/yeXT/MsKZ3+efGTvLYxNO80EIRrhE8EY37bYjlyCMMbusECYAZjSziZsmROS5CbkM5I3ioWKXFb3L6F6BcBNtreepW9VBGMXwPAJAFwPXkRPTDwLURSpXM4EnwSThccxeZd/XXDGG+ZiANa+0OcBEEZs4bUUqs0e1Jew0Hcfmv6YLlq5XwsdkNNTrOMauqx9CTII+dScHxqFswDiHQYe2mT+6YQl642go4Mwxj+IEScx1OkCeZXj5xZcNAKdLduBI64Jx1v1/FanN/mTPw97eDnYElak359CMmbqqq3a90hx7jDXGAMXWvcyo4KpAlaUoVyts5isdn+PfusnZfczjGCfs5/uTBbZ5no4u5xoOO5SjQB3FTz3zGJ586jGczpf4o8+9JPg5mdFVO9L65NjTLEfJDmi6uuW8rfo4Y7peDWg2cNgVoJVLnu5yz0fIe4nzGY/QDUxHs3HDt6jLDOvVQt27s50ZmrpTBzhfyzWzv38ZV69cNz3VjJkm0K5ruaUJfjm3nA9uFjDXbX6Vonu7X+MPNwVUpeaK4+eHgf0GAvOe0Jrhhol+4wePRygcxkPjEOe9wl5runN7EM6I6/Pzczx4cCTX9vGD+9isV4q+7pcSnvuaN0vDndkM48lY9xvHTvc5N1lw7bdlhY7zS1ewwHij9yJuFDCbMgbayMB78V/969/GP/75/wufe/EulPJuH3+aAvb3anZtWAWsAlYBq4BVwCpgFbAKPJIK2B9UH8lpsYOyClgFrAJWAauAVcAqYBV4hQKvN175qk++6XY0wEmdoa/6GR7tAzIodmfo4bv/+jfiJ374+zFJEgR0Au5fNsDID+FEE3R1jgHBY7pCF03gZAvBGHaNNlWlqGbCUYISAk4CRkJJdcJWBeoiF4BR562iiAlnWnUL8+Pi/BwXy4XgFp2Io8kYQTTUGAgx5+yBbY0bVjGvdPfSSsnYW7n0IsFlQh2eU25f9u1u83jVP0uncq3nuT5QMtZ6YCCU49AxGRm41cMowdu60nW8dPOm4Bg/f9j9SweosngN5GsUNd1qTHpwMQmQtihKAi4DgPm8LWBSzKxgtYG6BOB8EC4zCrkmMDT+TZS56VIOo0DXIsDdA2FCT7os3QFjnT3ESYTNeoPNcqXIa36fYCsIhhhPp6Y7mIB/GAvsUQv2xwoQB7Hcx6ZvmcC2xsnJCeYX7IY1TlK5XTeE/pVimKPQ9LVuwZrR1IDygkCU3bm+J5hGKEgXqGKC2xbDcSKXpU+XcB8TzOfIjV0RwrN3N3jolA4YmzwaYXe2g2EUI03XyNIM56cXqNXJbLqOqSXhHGFlyb7eXi+6n3d2JjjY2YVLSK5+WjptDXxkx6yJhA4Fa/kgFC6yVDCb64ou4GKVIl+nxkFa9RtItBnAuJu3nbRyhsuNzu5pvt/QzcvnO+rFZvfz29/5HAa+j9unF/jjm7cQxQEmswlG40QAmMCYLnhuJKCjl/OnNcV7oI961pwqdnqbaMCFZDYnMCo9TrixY6QPbazoe6LLbIOiSOHT8T0c0puNgUPHa4Mg9BVjHgYRrly5jNFojCuXr5joabns6aJ3dezhMNHmiW2ntNZoy65iutoHZj0XBcqiRBB42kjA+1HRz2Wp9aJ7pK5QUF/1jXMDSIuhUgEis9GC94+x+et7hNsC0YqFd3D7xZv45Mc/LtBMsHz92nXcePJJ3V+815gsoE0ofI/gxgXFeOdAZXq5FfFO+M91prUZ6mscLx3pH/y938PP/MNfxAsvHWvTg338mQrY36vZBWIVsApYBawCVgGrgFXAKvBIKmB/UH0kp8UOyipgFbAKWAWsAlYBq4BV4BUK2N8+2+XwJSngO8Bjlyf4sb/xPvyN73qv3KIEK5P9QwwnM8Dx0bohkM0xcFoM+P14DKwuBCbdgHCkQVXmiqgl6CFoIRgOh4wPNrCQRFEAjm5Rx5W7l667Kl0rTncxX+Ds4lxght20yWiE2e6eYpkJZTbpBmnBnk86Znm4Rm49/pluRUJfxrQSGLke46sdgR3BMQLWh/HendzCjE6uawOr5LhVv6qPrmH/r3H/yglYElYFipmdzGYCUEW6QdcYEKw+Wx5DgHlggCw3EvQOS7mRHafvNm0EIwntCJ62keP8h6dgc1kJlgmcliVSAkfWknYthmGIIs30MUzoeA5R9rHbJnWX4NNRtC7BJwEfI5vzzQZNy7H2MdRwcXj1qoCrgbRAFPoCcorOJfzzIpR5Llcoe4FbGCiXZxWKnCDVaFRkhaKCORYejw+6Ix/20vauWkJrgjrCcIJcOk3ZJ0uYSYc4e295DHYapwUjowlKHYFBXZdim000NNcKP3ido2SkqOPVeoWSPbk6h3F/U0f1KvN/hHQDVxsQGMVMR+x4GGEShXLxdm2N8d4enB42LuYrwU05Tgkk8wzrBc+RoXMGihsnbC+XK6zO50jZ28zO6L4bV/eFy47d0EQfcy3w3iB8dAi/c3SOi6xs4QYBnn72Kezv76FsGzx/9wRHZ2davy47jumGDwhhC6zXGxOtTAc7ATyhdFmaOGxGrise2pOLXQ71V2xo4XWbyHBCzYk2QfA10ogu2KoC0xAI6dVx6/rIcsYyl1rbdIrrv1GE/UuXsLe3j4ODA+lJoE44OxwlKHPeU+ZajdN/22NtoqJ53yznSyQJNx6ESNPs4Xrh+uGYuTlAvcBFgSgZml5lx9V7AvWkK76qGjgEs3DADQGE4tlqJQAcBQE+/alP4jOf/rRY9Dd8/TcItBM+832HD64pjk+ubwHgzGwqYQKAotMdjGdTjEbJQzBNR/S/+t0P4p/83P+Jz3zuAarG/vX7BfzlY3+v9gWIZJ9iFbAKWAWsAlYBq4BVwCrwlVfA/qD6ldfcntEqYBWwClgFrAJWAauAVeCLU8D+BvqL08s++xUK8B884QB453M38Hd//AfxTV/7rj462EE020M8OxAoabMVnKYQrHIZ/+t6KObniprtXEJPwtZCz3U9X24+Aki6SQXR+khkQkS5d+lIjGLFBhO+0KVY5DnOzk/l2qMTmxBvZ3dPkIqRxOzRzRjT2ph4Zblfa8YRewJ6BISEmQTPniAj+z8rAVlGIhtES7bImN9Crl4TX8shqv0WDvtR2x5uFnkPaDu5Pwkr5XhsW4FAxgBzDPycsG17jYpe7mGzibc17t1tPDSvjaCSDkfB4/6hzt6y6p2jLkq6F/MMaU1w3iGhc7ZpQC7J4xKE1V0lqEYozOsLw/j/Ze9NgyzJDuu8k3vm2+tVVVcvs/QMMFgFCsMNBEkTJAASEAGCgADSC0TTYMiWSFMOhxWW5N/+5R/+4QjbEQ4vDJMUaYk7g3BYJCGSIAGJINYBMFhmMFvP0ltVvTX3xXHOzdczcugHB109gtH3ARU1XfVe5s1zb1ZXv++ec+S8JpQljCeMjXzTh8uIbkJwujuns6mcnXSu8hoI/piWmxPeNWSlkZycbZVpXvl6duAqbRp0jtIRW8kpTbhOpywdq6YPlgegA5eaOtJT+vRQnBrSdZ5tUzi+h2iYIBTQjhXtnGcFbp6eCkwSqDJyNw7ZYSt+bOzQ6r5ltHEoUMxobMJ4np/gl8BXwLhjryvXUwc3GipqmT2wgzBC4rkI2xrFmhHOLe599YNow1AO65OTU61jzW+Wo9huBSQ9OmTHYwRJoj7gJk2xOV4g22TaAEEYKo3JoV0HcRIhiUPTWy1XMFCXObKcztYYNTxcvO8+XLr/gsa4KUo8duUqVpu12ThBYEv3bOCbDmHO185dTlc545QJkzvOvYG53Fzhu3Q+c6OFga/8PuPFufGAADjkporeva+578H8eDwyDv6W64zuawNhd9HSDqF2HKGuGkwmQ5xjNPTFSxiMRoK5w9FQ88o5Hw4HctCaHmZGb/MaCp1rcXKCmL26Xmj6g13Tec27k3/ebjcag+5FwmRuinB9eKGvtc3ncTMJHdNuaFICuDa2ywWaosLedKL18LnPfkaR6vP5HrbLteY6HiRmQwjXslzQjCrv0JS5XPfUmbCdMekH548wHI/REgijwxe+9Cj+5//1l/H1J57Txgz7+GspYN9X+2vJZJ9kFbAKWAWsAlYBq4BVwCrwSitgf1F9pRW357MKWAWsAlYBq4BVwCpgFXi5ClgA/HIV+2s+v28i/Ws++/+fTxMA9oDvfeNl/ON/8BF813e8yYBU10WyfwFBPITbsBczp0UVHaHbeAYUW2SbDQK6fQm2PLpHGWFcyWlJGkOgY/pjXwSi6r1lZK06eX3jBu2Tkgk3V6sFVox6VnQz4PoeBsOxIqOJLrd5oYhY3zMdpq7TCQDLtdxHMXMshMaCbnJAvuQWcThW8sMKvkd3JqNjTY8tWvaYRgJHhF5y9/adqqvlae9G5Wla1DWjmHM5J1/sde3jn3k9t9zGL/633Jg9CJTLkX3KfXwvr1W9p4J8leKUqzxHtlqg80M0jmvAV++k1nXRudjVii/eLk/RNLnAN2OzXZdRub7AJuFpEAWCvATPnNuQ8FhdxI2AKgEvNTC9xBwLIXUtZ7DvsA+4wibNkRcV/cECnDwWtSDcpvuXsdQEgwT0AsA+3a4GAhN6766f18q5ZmQzo5/ZgRuOBsaVTYAPF89cvSogmmYFNmmBg/kMh/OppmmzYV/tBtPxEJPRyHTdahR0Hpto5N2jbiqU6RJ5kSIcTuEGMYqygtcCAeEyY7MBhEmMeDyCG4aCv1nGOPMGbv9hYsZNh64TmPhg9dDWFbLlBmVWyDFd5MbpTF20Pql1GOgz7wO6lTlfWdXoeoeTKY7uuYBhEqvb94XTFZ6/eYLNZm2ev4s2JlivG+QFIa7ZdKD4ZgFnrgWzkYDw2ziETVw2N0ZwowDVIcDeAWqHDmGN8VZdt+5VAevBAEPGQHfc6FDe6pDm8cM4wiAZCHJzUwRdyvP5Ph64fBkXL92jNZGlW7mhp5Mp5ueO+ohqjskTrKaLdrk41VgZ8d20jGU2PcJcm0bH7NbGimXv7j5/6aJJDuCGE65/l/e/B8dnRH2CluA23SoGOgkjTMdjvPD88+C9SyjdFgXWx9cwSQZa223nwaWDfMA0AE/wlw5hOtOzzVppApceeDVGk6nu87/63Ofwa//89/D5Lz6BrL77qgJu4284+77abYhnX2oVsApYBawCVgGrgFXAKnDnFLC/qN45be2RrQJWAauAVcAqYBWwClgFzkYBC4DPRse79iihC7zu8iH+/n/8QfzEj71DTkICtXAwRjLbF6iR4y7dwnMcuMMJmoxuupUBYur0DQVQ6OJV1yvjaAnKeuevnIh9FDRhCu13dKp6fC1jfncxrHWtrl8CoF1XajKeId67gGLxAtK8NGCOzl3jL1V8L2GtcoPp9FTPbQiX4yZ8Jv4iMHZ4q3Tww04wj6iRcceKFxYGdASyGRtdlaY7uJKD2EFOIKcO3d593NaoMgJgxkTvwC4dty+CzpdCYILQHfylM1Nx2HWLNM+Rl8WLYLhu5J4mAGYEdJungr9t32ks4Ko07Q5NXSJPNyjKLTy3w3pziizfyHU9Gh2i7QbGARzy2l3Ecai5pauVnco71zKPSRA/GMaom1Kx0WAzrrpbA8XrUjmCdzqE2YGr+NyObm9GDnvqFybrJfslxBWEpLNU5cgmfplgdOderdVd2yAZDwX5k+kIoBuYzysrxX2vslzHy7OSdlqNhUCYgDwJfVzcn8mNyjk00cem/5Zzz3nbaV6WGcoyJeWGH8YC1HVeYMje2oSg1BfYpEaMLb55utD6ZASyOqTp/KU9Wq5muq6hHlhdOxyNl53BVU4IzC7gSo5RbjwggOf9oXjyPtqbHcfxdKy45IR9y3GALCvlsN5mpTYGrNZLyUbYyevmddFxzLXCtVn2MJcbFRjdbe4zbmwwbmtGMkeBAZuCz7zPeA2KGjeR2FwHdFg31EPr3PQTMyKZ60Tx0L4roEq4SnDLaHY6Y9m/LBc7e3MBHOwf4NWveTXiKMbJ8U08++xzct4+/F3fjb39ucbEsag7u2luAe44TuRq5hi5vhSVTkczUwIAHf94sdDYmAbAHmKuNVqpCY19L5AWiGJdS07ncN0giWJ1mUdBiGsvPIdHv/gI6ixFujzBdDjUfErfZIjh3lxrhl3TXFt0cmebFcazPVy4/wHFfX/+S1/G//JL/xRffPQplJWFvy/zL0v7vtrLFMw+3SpgFbAKWAWsAlYBq4BV4JVRwP6i+srobM9iFbAKWAWsAlYBq4BVwCrwzStgAfA3r519JV19HnA0T/DBH387/vOPfBizyUTuv3g0QTQYww8jOAS8RQZ3MENbbtCmG1Rphmg8ArxAsLVYLZGXuTisOlwDTxCOsbdy7ik+2u8BJmEPmavyjOVmVTS068gduF4tNTdyMQYRnCCG47RySSoemq5SdfDSUWzilwmG2E9M0JMtl/AYfeyHSMYjJNMJWjfQ6eIRgTa7P/t+Uh2NzkkDaeXEVQcoOWAjp2e2WgqidewIpnOyrgSM2rY2bkSC347wrUbdQ+Dd4jLx0iod1ScTOctzEnCV2PZ9pzvHMaOX+T2OvdpsFH/d0P0riGyuXeerGcGcoqoL6bTdLvHCjSuYjvexP7+AvOqhM6+Acb+eiWjenV8EDB3G4zHihPC3Qp6ncooaxyihXWD6WTVy06lMNyWdvrwuN/ANCFUHMcOlHdS9yzlkNLccrw0cxTITetcCkZwHObMdFw3nZJgIAMdugKrIBB3XeaHI5piAtKhQli2SKFL3beS5SOLgRTgZhKb3OfAV7b1zZhv3OcF8pXkRCOXVseaa0LR3zSZDgmjTvdyxR7gzznI6bBvGf+eFIpVNJrOnzQB0v8otnedYr7co00yR2HwN54cbHlzFkQfwQnYyh/3GCE+9x1zHBaF6mbN61oBs30NRsut3YxzWHJ8gLntvDbTNq0oRxSn1YdS6b8A14513ENjzQsHlHfQ1665DyH5spZ17imY2vc6l4s05Hk3MrkOZmyjo0vdcRJ6HgWA5YXuAII7RlQ33CSBKQgSe6X9mBPRmvcbJyYncxg9/53fhzQ8/LN3DINT5qA9j3qn1YDBAWTJenc5+wmh2+/Kebk2MOePN+TPFdRHFA0WcR4ygrpkgQNewp27trK4QJQNpkKUpAsfF3mSqSHGu2Uc++2nceOZpxZkHroc4jJUlzh7meDCUA1ybFPokAfYdTw/OIUoSfP6RR/BL/9dv4rNf+AYKXrN9vFwF7PtqL1cx+3yrgFXAKmAVsApYBawCVoFXRAH7i+orIrM9iVXAKmAVsApYBawCVgGrwG0oYAHwbYh3t7+U/+AJXODeozF+7sMfws///b8Hj+7U7UIdvS77QgnXpocCjsV2Bbet1N1LSBckA+Y0q8e3zFJBNoKZUg5e17hwCdoEaA3EVJ8nuz2bWtHDdPHxOerQDQKc3LiOzeIEdErqf66BToJmdD72cbcEO4qcJtzsz9MRXrJjt8hQl0XfhcuIWRdBMkQ4GiIeDzUGRj/7PoEoo3xpW3UM/H0JUCYEVdwuXZdlBjeMBKvkDO0f1IUAm+Pncyu6mXfHEHBVCDLaqpK7cgcHqb2AVVaoE1YdwHRRZ1vBs9l8H8ubxxrTcDolrjKv7fuP1ZHamAhoOazh4NnnrujzeDxHR0CmaF26Qw3ckhlXccTGyTwcDLF/MEeWZ+pd5dcZO7zdpmhqA+GMA5zOURPvTMhJtyXpqeMZyMw5l+OZkFcuadPBOyAo7Od2B8YFIhlLHfgomxopHaB0nSYxEupDkNkBKcFrw7hvurM5Rx2GyQA+r58OX/NF0E1Me+5oOtNmBW4yeGkMtNzrdY2yolvV9EEz1tpER0NQNorpZCdI9bR+1mkmkEhwOUwSc56CTm0TsxwNkr5ruFX8M0FsmeV6TZbliiyPBgOBUgJLE7cs8ZGWFZbbbd/HTObqIgoi0E9c1AUKHovrujPuWxN1bjqsCWnpeCUkzvJK8J/9x6b/2oEfmM90uNKNa7LN6cI2EdAEzCMCcq69lsB/i+06QxyPdH8yzp3zrgfXLv926dcWx8I48Yceegjf85bvwWNfeRR5Vcut7TseVqu1NgJwjfMe2W42uO/+y/jBH/whjKdjzSMjz5uSMeMmHpuu4pw912kq5zu/Tmc413DQA2ON33Hl/qVbWfpzvugWLk0RL8cdjYbafHB8fIzQcXG4N4dPZzqdvq6DT3zsX2C9ONH5GWPNr/GeYK+xQH0Ua0y76Hp+jZD/N37n9/H7f/wJnK64zuzjm1DAvq/2TYhmX2IVsApYBawCVgGrgFXAKnDnFbC/qN55je0ZrAJWAauAVcAqYBWwClgFbk8BC4BvT7+7+tX8Bw8dwK974Ai/8LM/jff/+LsRx7FxqxLQBCHCKIEbDdCwN3ZxLBhFgFqkW0EXOXIZKcs+1O1WAIedsIrk7eEdyZkihYNAEJffa2r2rBp4Z/ywBhgz1vj0+Fiv5fMZiZskAwRhLIBEYMZzqtO0JPwkUAzlGjRgiZG7BvwIThJ4AiizTK5HAp/ReAyPY/T5BRdtzfEZULgDlnR5MtaakciEk+lqCY/dvOwHJuAV2aVvk3IZ9yKvkVDzVt+vomp9dJWBxuzoJbgVeOr/tVlVDbZppt5hnb+psF6tMZvvochLwWBGbfNEdDvvQC6drZwnukIF/VxH0bqLxSmGown8iPG6jfTgi3eR1IwU7joC61YQdjqdKKrYgMYWaZbpvAJ0fYQwGVzVP0eO2j6il2NRjLfDTlm+XqHPt/pb1WHbXyi/ztfR2cpe3MEwQV7lWG0ztJ6H8WSM0HUEeDlPWU4gSGOma2KVW86lLwdnSTc6Ojk9CWbTtMBsf4YgSdTjbOAi+6fN/FNsOquzLJUeoe+ba6PDmZsBggA+4WyaYbVcq2ua18Zu3piudceRo3YySrRZgWCUH7s+WgJgRg8TfvN4jFDmWiW8r5sOWVmiILhtGv3ZrIFOmxw0TlmooY0UhOt05EpLdS2bOW86Hp/rvkGhuGKzzrK8xmadKsKbYD2Offiucc/TOUwgnWc5xqOJiXj2PERRoJjsjE7+ooTjRYqNJkCXO77pBKE5FvnEFRvNXmcfbgdMRhMc7E/xN/7G6+WGns3mulefeOIp+K6DU3b8ciNIUeLhh78TR+fPYZAkAuFFlsv5zk5qzsVqterdv+Z6CHl3QFuOY7rHO25GMJHixgUca5MCr4/P1c+gwEfeNjhZLjEIQ+yPRtqQwD7j+d4B/vXH/yWe/Nqj2jAwoJO8B8DSiQA+jHUt5nxcMsYt/xef+jR+7bf+BU43xV39d8VtXLx9X+02xLMvtQpYBawCVgGre08R1AAAIABJREFUgFXAKmAVuHMK2F9U75y29shWAauAVcAqYBWwClgFrAJno4AFwGej4115FP6DJwkcfP93P4R/8gs/hze+5jWCYgS/dC7yM+NkvdkBqs0STpGB7absQCU0jIZzIFvKpEdYs92skaepOlV9dgnvoCCJHuOcowjldq3nN1Uhl266XQnMjaZ7inmlezAnSKbDl529UQJ2hRKUZUWhMdVtrRhiRi4TCgWK76UZmZ8N8GVkrjp/PQI210RRdxA8zNKt6WAdT27B0Ze6dvM8VwcqIdzq5ATRcIjVyU2Eg4F6jneRzwKvipNmNLUBWNSFwIpuRAX7khATnrL7mC5OQVAD9RTJ63lYb1Jsdy7IthYAHo9GumY6JHnMsmpQd43gImGl6Kgcoq2B7b4rzZbssKUGjKuGAX5yDe+ip+UWNc5SgmC6eCN1oNaC+IR/YRzqnIR4gmt9fyyJJE9blAZ4h4TknIu61Hz7ri93Kb+3i+kllDTuaLMJYAeip9MxqqbE6WYj8DgcDxApothFRpexemdNvDFB4slii6s3F9jbmyBwgFHAaGLCSjpGXYR0ddJRHoQabxTFihyejkeCjXRZG9hYynlq3J7s/03Ubb1ZbwWdOXdFWWGV5pgOEoySSOPm89lre3R0TnNAeEvHea7OZEew9HS5wWQylIv4xmKFk9M1TpcrxRQPhgNMJiPFQXMjAJ27aZHp5w7niNSRGw52fbmmz7dV9y8/GGvNOaFDVyC1yI2ujMteF33XsIPRIEbg0Tlv+n61saBqMGQnbpToPo2TSPecNhQIXJPueury5v3Oe4rudG7m4DEIZTkfuaKiG+O+7ri5wMdsPsdDly/jdW94va6LkeKMgb76/PM4ODzAqx98UGPUuvU8QXY+uPmA45dj2nWx2W7MXLMfuq4RRrHuaznwu1YAnt8bDse3+oJ9xsOze5rrDcCqyJFVNYZRhPlwiJBwV93O3GLS4pFPfwrPPP4Y/MBHwmNr8wQQjSYYTObq5OaaofbaQIIOjz31FP73//O38MLSjNs+XrYC9n21ly2ZfYFVwCpgFbAKWAWsAlYBq8AroYD9RfWVUNmewypgFbAKWAWsAlYBq4BV4HYUsAD4dtS7y1/Lf/CMQxdve8sb8V///M/iwcv3I0hGgp+h78EPGQNNMBSgzjPFIBOoMo6YTsQoHsLt2N3LiOFG/a0EwKQq7M80/bdcoga2uVGIcrOS6urbFEeqUOSZ6dglSCtMnDRBMBQjHRh47PkoqxJhPFCkMUkko4tNzGuNYruWWzQejtRfTMfwE489gQsXz8Px6PjsXbB9VHG6WQvwjPfmxgXcO5QZMbtcLgWy+LXtaqFxEiDynHR1kg4RlPKhcdO5WBMemphehT4T6PGK1Blc6tp4hQKxssl2AtPsiM1S9siu1e2qTmHGYbfGzUzAW9YGAtL5yd7V0GOXsop3BfoIENnhyy8RLJZlo3EQ0KmrV05J889bnl+R0YK6hHsVfBbDKv6XDugGjstNAC6uPXcF587fi04A3cBWzg/7kgWWWeFMFzKd1j2s281tP70GbnKee1jN/+bY5vtzZHWO9XarNZWME0R+oIjjxWKp6HF2CLODlnpTva3isisSPyRuhyBkBzFBIoFipAhnrgEObDBIBBYJMYM+bvh0udDcGpgbI47pfA11Xdu0wCYrsNb6dbHNchztzTAdxKZ/t+sE3ulGv3DhApJBIsc73b9c8+s8x7VrJ3LXbosSq00qUMo+aTqq86KUq54bDw7P7ePcuX0tA24UoIOZznIGU0ehb6LBi1LrhwA2zwutEa03rS12B5tIal5uU3XqBuYmhzDwBIk5j/xCpS5nF4ngLyO9PWgvAOeZ087e5j6ynFCb96luEYFfOn+5hh3de3Qyn5xutE4JdAlxI99X7PYoSTCfz3H+6FDaj0ZD3HPPPdibz9W5zJ5ln/dwmZs1wRhuh9dnNkVkGX++5HIiK16833RQFKk2gISEvb6LrjXr3kS/01HPe8ARxF4xir7rEPoBAtfBfDRGzHQA3jddq80AH/voH+D05jUMGSndVoqE9qIBRgfnwK0EeZbKic17hj8Lbp4u8d//T7+EZ2+an1v28bIVsO+rvWzJ7AusAlYBq4BVwCpgFbAKWAVeCQXsL6qvhMr2HFYBq4BVwCpgFbAKWAWsArejgAXAt6PeXf5aAqPzkxgf+ls/hH/wd38Gs72pYCshEDtE/WQKREO4no82XaLINn3scC0gNh5P4NBxGQRoyxJNkaJIM+Pg63tVCWhEutgXW9MlawDkrjOXU0DIKaefOkJLpOt176o17j/HNxCR/aJ0ezKylQBJbtqqAKoMKFNUq+dR5jlmFy9jdP5VeOLJ53Dvffca+KzoaBM/LXhJ+MZoYdIuOWTZX+wjoDuzKtWF6/kuMoLZ7VYAjE5Ovr7T+A3UFKRt6Xg1xyLc5PfI2OQcJW1jL3DfjSvAq15WE3XrqZ+3wXpDB2qu8/K4jLcu81RwjhowYpmvzNhF7DoYhEM5buUm5vccnrdFJ6etg6Jgn7HpZCa8DcKgj7g2PcCexyhkznWAtmvkKKUevA6ObzQe4eqVZzA7OBIQ1qOP1Db8upMjU85raqLrceTK5oOuU9MP7JuIY9XJEjyb/04GA8HsbZaiaFoMkljgk8ekVkkUIvBdA7t5PG4I6Ag4GVPcocgygUKtCbk82UMMQUR2yhLDE1ISRjKemO7T1XqtuORdz+3hwRQeahRy1YbaKEC9ZbBugMB3MIgZl0wvuhk/D8zr5QYBbn7YZhkW6w1cP7oVC05XdZZRR121IPFqtZXbleuI80MQPNsbYW9vitn+gdbdlaefMdcYcV5N3DPngm5UdgOz+5fx0Cb6udR8RJGPsmjkyg7pqtX8i/DKKcxj0L3LCOY4Nu7ozZa9v3TYysurc2hV9q516iO3cR/7zchso2+n156sVgLHfDqPG8WJ3Mv8Al27SRwhjgMkidH/3LkjPPTQq3F4eKD5I/QVuFfJsO4GlOpYNl3hRZnfcl1zcwjHOhqO5fBmfHS2TRX1TTcwj8XXUakMHU62G83h/mSKc9M9+BwTY6/DQE7gfLXCH3709xQFTTCcLZfaLDK/7zIG+weK0a6yrTRnJPQv//PfwR997K+w6fuG7/K/Mr6Zy7fvq30zqtnXWAWsAlYBq4BVwCpgFbAK3HEF7C+qd1xiewKrgFXAKmAVsApYBawCVoHbVMAC4NsU8G5+Obncgxem+MX/5EP4jz70fkGXgO65MIQfxgjml+EGIVBv0CKAG0+RPfslgUkCnPF838Qe092oaFiCJMfEHxN+OgSkJoa1bCrUdNHK3UdXqisgaQgUXYC1ul4ZY0wAzMhkRtUy7pm9tF4QCVLxeOYg/q2eYIfxy8USm2vP4NqzX8dgOsel134PvGQG1w3hBgYA7+CzgKW6e+ncZXwzIRn7hBmPmyjmmYCSscSLG8c4vvo8BqMxiqpUTC0hb0sHo8ZOeE3Aa1y3clPKW0tY2Ec/E9Jq1KRK5ryCoQymJeTrXb7rzUbHIKzkg5HMjNWms1eayulIB26DJBjBdwPTO1wT9jY6tl7bOVhvMwE8PgiAI8Y61yZ6mk+kI5rOUDpg6WpdLBYG/vYdxYzrjgjACRp7BzGPQ6DM66Neu9jsHdDfxUobgM0+4xYu45b7LuEdfBcsdl1MJxNkVS6ISjEJbDfpVmAwCOj+9dQJTLhYF7kcrlGYwPMDdfpSEsYO81gc03a7RZEXxnVblSiqFueO9nQsRlITShOW0t1KmM/P89kAw9EAbjAA2bW6n9k5S8189iADm2yNNC9Rtx4aOk8JQxWLXOJ0vZVD+vKlI4RhLEC7Nx0jTgaCmjzPZpP3ccoNNpstThcrubnjwUDOXnUiT4YYRLE2O3Bd0V1LlznhPNdNVZeKbebrpaMbSn91LDuO5pbXza/R5au/GKhz16Goat2DhLM9UhZ2ZZ8v50fC8istBLu5bnagnlCejlteMx9cn5tNau4fbscIfHM/dsYJL2c813bXyn178dJF7M/31Pdd1QVGwyHOn7+Ao6MjTGcTuA7d6Z5+nvD+09qpDQzm+BmBzntkMp1q4wNBODdH8OfAeDyVG52x3xXH1dRYl7miuiMvQHq6xLm9GcbDoUA1J9hpGzz2lS/j0S98HvV2g2y1VMz8/N77sXfxIub7B2j7vujf/oP/G7/70T/DzSXRsn18kwrY99W+SeHsy6wCVgGrgFXAKmAVsApYBe6sAvYX1Turrz26VcAqYBWwClgFrAJWAavA7Stg35e+fQ3v2iOQ+5wbR3j/u/89/MOf/znszabqneWHk4wRHT1kIp5ph3MjFKtjONsbyDan6gydzOZo3ACNP4Dr+MD6Gjy3Red6ArrqfCXs7N27hLqNembZOYpbAJiwiY48OlD5/SJNkbMT1HcxmYwFqTZpJiejeoH9QLDLcX3Eo5EAalNm6vksszXaukQ0GCFIZvDCWN3AAmX9Y3fTEDRynPycFzli9pQGPtJtiiiJFPPLeN/NgjHQjuAeoSmdlYRfhoIR/JprlSOZn3uHLGOc1f1LR2Z/ejknd39uO0X/8pvshl2s1uq73YE9n8C3rgTBK3aydnSVEhCHCN1Ibuid61hu0d6BqejqrJBbkg+emjCdOhdFLagmeIsOQzpkqY8AuXFi79y84yQREKwI9/sYaMJcQbp/CwDe9bWajufSuEJd0/28c/+a+F+y8Q7j0ZiGc6RZiqqpBHIJugXjteWgBRoCXfYBhwKz9HrSRUrAbLp+E61Frg+uKyYHl0WFkm7iokCcxBiOh4ohL/IKRcaY6743mUNhtLPv4ujCBQThoAehBtQHDue8wLbYIK8aXDtZoWpanD/YxzBJ1Emd5YXmh9DzcG+OazcXmE3G+IG3PGxgPF3Rbat46GeuPIc028JzfXRcu/EY6zTD8c0X0LV08HKzQqDOYjnwCWwFVSvBZrq02aFLLRnpzOsnrNXcdQ3qgs8zzmOD+XV6JSYTxlNzXg9BKr+m2G6u5B3crdk53G8acB3Frqtjt9/YwHuO9yjd5YL+LgGy6fo2Hc9c7wTJLSL2iAcR3vbDP4zv+763YLE6xTce/xqWp8dYb9jF3GiTxXxvhv39fezt72OQDARvOXDe65xPrlU6srnW6SbecoPAzn0OT9B9PJ2hZIx3XaPsWoyGI3Voh0wLaA0QD7i5I/BRpFvN8Sf/9E9w7eknkC9X6o8eHhwgGA4xmu2pL/kzn/0cfvk3P4qnnz2WI90+vmkF7Ptq37R09oVWAauAVcAqYBWwClgFrAJ3UgH7i+qdVNce2ypgFbAKWAWsAlYBq4BV4CwUsO9Mn4WKd+kx+A+eQeDgNfcf4qff92781E++B+cO9k3/5WiK4OB+0jQgHJjI5tNn0JWZOnvpDBxP5ujiMZxkDqdr0C6fkwsYjHmFj6ZzUC+vo2kKATx2qBI2EcDVNZ18pels7SAQahy5Fcoix3pxiizbYjoeY3qwj/FkD4vFqdzAjMI1ZloXDiGb6xrIKLDVypVLByK7PRlBLPei68gFKYjYxxULdiry10NWGCemHLKMa/YcOVLZtVps1sY9S0emQb9y5QqqEXTz2uVibhTV/FJ3sUib4nUJgU3Xrs7RQzkCaGpASE1gyyjoqo/TVeww12YPmeuOXcKQ8zfwQg1CwFnw2VyXIoerWsdg3DDBJ+Nv+eB56J7Mc0bsMorbVfRyEISCwQStfN3O/cnYX0LxrMhMlDMdwL0buCKYVqS3AYYaZtehLglvDVhlLyv1YgTzrTZozzhRCQt5rNlsgrIqsE03vX50KXfqTXbBXlsT8auu2nqDNL2mztymoQvWN9HA0QyeN0TgBQaWVxV24+M18vzxIEFddWiqFnlWaXMB+3rlymbschxjb74nKFqVJgaaazrNctC/7fg+UsJ5dl+HEcbjgVzU3ByxyUxv8MligwuHh9ikBd70+odwMJtp8wI3LKxXG1y9dhWni1Nstjk2aYWL99yPex94FZ56/Cu4ee2a5oBdz4T+hK9cE4pApwuaLnH2AmvzxM4Jb2LGA95bnienLO8prVXBcvl8TUQ4Hc/qkq7hOS4yuu3bFmlaqgvZD42TV+vbcfu5ptuZr2e0tum4Zl8yXcs6bt8hTFf8ztXPe6QpayUJvPGNb8L73/9+7B+wZxuI4ghXnn4aTz31OG7evIHNatk7sU0SwGw6wT333YvRZGx6oeNEa0Lt4L2Dn+dXZDwhcFGrhzweDFHQge+42qyQDEdyGg8EoQMmjZufB+zVpmO+KnHl6SfwmT/7E7mAg2SAeDJB53kYjCdYZTn+2W9/FJ//8pPIa/tX7G3+9WjfV7tNAe3LrQJWAauAVcAqYBWwClgF7owC9hfVO6OrPapVwCpgFbAKWAWsAlYBq8DZKWDfnT47Le/KIwUuMB94ePD+8/h7P/Pv42//xHsUqeoNp/Bn59B5A7iEjSRi5QLNyQuo0pWAEJ13dAB3g334wUAAGIooBpzhAdx4gu2zj6KtUjlBCWLpcKSLllHPhK8EkYSS6uQkSKXbkD2wVYks3aAqSuwfHmI4mdxy2Z4cH8tlu+uYJWBTdyg7ihkvzc7XMFJsNF2UbJEVChNQM0BRUI0wqWnVu8toWTk51TPrAZ6reOHtao26yPpuVQM1ZTNV9LNxNAsEKx7XgGCOheBK7t7+Du1gjm1ikhmR3d3qTeW4pC86rNZb5Iq55Xga+ASBivlVq6u5ZsX5mq5gOY/pZO4dyIoC5p8JDEuOrUOShIKqu6hmdejye20nOMxzEPxxTunw5Ph3jl0Drglr2eXrCdru4rt3AHh3TYoArmv6LgXIGXMsV3I/55oD19WcqLe1aTAZTxDI4b0S3DdAlhsBcqCr5RIlkCRoX62fx8nxk1itMpSNkYzQdzK7B/P5Awh7TaqmlIaKkmZ/LbuOqTEbf+tOH3Kmu6y89qQnr5cQlOdjBy5BK+H86WKB1WqN8XSCIT9GBi6yF9dxCCbZ99wIOL9w9TrqqpZTeG8yx998w+uwN52oE3e5WmkDw3q7RhBEGI5mWG8y3Dhe4PjmCcLQ66OjY7NBoqLzujaR4nRUNzXyjP3BDXzetOrgNa5bAuDddWhdCSLTMd4aCN+2KHI6shvUXaPrJaSuFGNdG7ewZzZIcH6CkHNtjP+Eu1x/ux5nrq9C4+jX/O5vIN536B3JcHCwf4Cf/Mn3481v/psa+2q9wrnzF8x4Aw83b9zAo198BMvFKRaLYyyXp1p7jOCOBOPn2J/P5eSNwhDD8Ujrk85iupjZw13mFUJu8gh8lJzPKNQ18fWj8RjjKJaLW45nRm4HoWLFKWi2XeOP/+D3sLp+Tc/3k0T3C3wfn/rSV/GxT3weJwsTdW0ft6WAfV/ttuSzL7YKWAWsAlYBq4BVwCpgFbhTCthfVO+Usva4VgGrgFXAKmAVsApYBawCZ6WAfX/6rJS8S4/jOcA4cHD+YIgPf/C9+Mjf+Q8wm+4hnJ+HPxgC/hgIh0C1hVOu5aLE5hqKLJXTTuAxniEcH6LbHqv7ts03cEcH8OMRtle+JACszlyHsbOBemcVEU0AXNcosuwWEKazWHC4B1cErHzQxUnItYtaJhjbbDeCqgRyyWCIbL0woCqKFf1MF6HgH5/E2GV2p8YDQSi+UP27TQMvCHpHYaH43bJI4esYIdanC0VK7+KR+VLH8xXtzGhegjbjUIVc0XzQrboD2fozHa1d/72+29RE8pp4bLobTc8uFK+7TVMURYG8Kgx4ZdwuHYwCs4SxdL+qgViPHdit6hZFSRdvpV5gDopu3+l4ZFzFoJOzVh9zWdU6xiCKBP34kIOZDmBCv97VWdcF6q6W49hzGQ/+b8ZF8zWak15Lzic7pAvOK7ta+97gMAoE3nb9v3JrMyqYXcNBgLJiFPINdG2FQRwLQOZFCb6ORlsC4M36GKeLK1ittiCrczxgMBjj4OA+jMdHut7IJwwskReFgGbIPlzFfxPwRnJEV5VxS+8AKt2zCXXwXa0XPkcAuGuRpRleeP4qajqZ40Rrfn9vhslgiOEwQZLEctvmZYrHv/FV3Di5LnfvfHYOR0f34Wh/H4fzmeZos10jZdR4PIAfJIgGYznX/+LPP4m2ZhQ4YX0kZzKhvKAux0M3dVXJ+czIaTjG3ct1zHhj9f56geaMa810T9PFTj++2bRAd7kcxOLrHbK8Vm8u543x1toY0bvbCYC5JHgPyrUv57fpf6aLPNvmgtJyvfdrXWsGZixsMX7bD70N7/rxd2M+nyPPU5wcnyhm2/NDbW4I2fe84kaSAs899yyuPP0kXnjuGazXq/7aTIj1aDTE3t4Mw+FI8dCM9GZUNjeRuK6vzRhyLHOjRBwh54aOKMR0PEEShqDHm85+l+5f9joHJolgs13hM//qk3jyq49iyPXW/2x59sYxPvqnf4nHnrlho5/P5u9E+77a2ehoj2IVsApYBawCVgGrgFXAKnDGCthfVM9YUHs4q4BVwCpgFbAKWAWsAlaBM1fAAuAzl/TuOiD/0TP0gfPzGB/6iR/FL/zdj2D/4NA4aMNQ7lYMZnDqQnG2XeejSxeCtF48RJVtkHcBxpdeAzDOmJ2hm5uoaZQNItQnz6FrGKNLh6BZroKI6kd1UeV9pHRVoKtrpJuNInwJiQ3kMvHGBkiauSG4I+BbrFbqRp0Mhxj3EJjO01Q9p75xqypiumUgtfmaoLWOAnb08rPH7lUCWEbwVgRlGfyYYA8C3YSi/BD1UjawYzp02Wnc0ItMGNb20c3GCSzoyChefvD7BNBm9Mb9WhHQGleuAa7E1HRvdlhvtyjzEgXBs2Kd+/ESTbqOcQUT7il+2UT2KgK4cxSpS/drmjO22RVIjsNQQJMgcLHZYlvkignm60aEZcOBXKGMr95FOhvQazqIm46xwQTRnoHQxNZKszYuXkU/9xHDcij7ngAzzyFHNvtkA7q0SXJNfK9gpcauo6EstnjisS8j8B088MCrEYQRVtsUDeOv6xRtnSJNF9hulthuCN4B1k7vHxzh4OCygCr1JKikJozuDkMT/82+YHYfh0kid3vHRdKvxbo2ED6JY4RxiMl4ZqLE6xpZnikC+sa1G9gWBfw4Ulw23cTsIR4NEkVkD5IEYeTg648/guOTFzCdDhAnR7h07+tw4fCodxMzTjoTVE6SEbwwwQOvekgg9Fd+5dcRR4SnJXyPsd5mcwTnlGuDwFIxyy4dzMZ1fsv1Tdd5H+dNwEndiyzXGuG4GHXN9Vg3LbIsR9twPjxtFCh1LALgCqU6fNnZbdYpz8l50+xoDZo542ubuu+Ablu56mkV9l1feywIlx+4/zL+9oc+iNe+4bVaY4qPFqym050uclfOZt4bihZ3HWTbDZ58/Gt48onH8MILz2tzh9lYYdztHAM3gQwGAwy5Xl0fA0L40QjjyRSD4RBuGCIjgPZ8HMz3EXDduZ66hfmzifPsan0GyLIUX/jMp/HEo1/CKA5Mn3Q8wJcefxK/9YefwLWT9d31F8Gdu1r7vtqd09Ye2SpgFbAKWAWsAlYBq4BV4DYUsL+o3oZ49qVWAauAVcAqYBWwClgFrAKviAIWAL8iMn/7nkQ9wB5wYS/CT7/7h/Bf/MJ/hv17LwvOKHR4cRUOI6CHE0Erh1HPVYaWBaBugGJ9E6fbAuceelhdm12Vwa22yLdLQSynKU0Eaw/6CAAFTenGSxJFs2abtQCqYp83GwO4BE67HgSbuNsdAKazNM1Swc4szxEFPiaDRJ2hThCg4V0hEOgaCJpnihkmvCKwIgAidFK8LeGaIJSJYDZAl12/Dgo5kRt0jL3N8/45PfjsoZTpI2WnsYHBhK95XsgZSj3Yh8qBM86ZD14DdZHTtl9WO7ctx02oSzC3oQ7qKyWoNZ26HAvHKScmAeotF2sjSE6YSqcvdWOXrOlJFjE3ULSqcLzaIK8Is1sDkgHsjQaICPAEqhmN7BhYp/HyIMZBS7hHePtiPLSJG+aYeO3UOE0zfZ/jebGXmA5uH0Hg927ovteWwJHwmG7hfI1vPPYZeJ6D17/+zQjDBNuilOO1KFaoigW26QKrdYk8U0I3hkMPg9EMh+cuI/BjwV06hTnnDGYOA19RynlaIM8bhIyTpnZ0+LI7NwzMGLnBwPcQDRKMRxMM4lDuUcaCb9Itbt48xsnpknnR6gp2PaPNTl/Ox2iUoCw22GxvYDYLMZzeg/MXHsDB7EAAOMsKrVfCWMYWDyYzvPFN36Eu3I/+/v9D/zjVF/BkJzKXLyGsnLu0O3Ojgk/4bqZjxKjqptN9wLnWBgVFexeKimZ0MvudCZG5Rnk30f3N1zAKW05oruui0HorGFleGy2484HOYr5WndVaZ5wr0wFNmMw1Tg0Jw3nrEACXRYXhYIh3vuOdePuPvQOT6cSsSfYN8/UtkKep3Lxc223dKn6ZPD5kDHuRqfv7+tUX8Nzzz+LJJ7+Bm6fHSguQiZ/3GjuGeU92jqKhE278SIaKiE+mE4z3ppiOpjjaPxQApuN3EMVmsngPNg3iZKANEn/5STqAv4JR6GntHpw7j7/47Bfwzz76p1ht2Z9tH2eggH1f7QxEtIewClgFrAJWAauAVcAqYBU4ewXsL6pnr6k9olXAKmAVsApYBawCVgGrwNkqYAHw2ep51x1NDmDPwXfcu4efeed34z3veTcOX/8wnKCPad4swI7dJiCocRAOZ6S8yLMcyXSO9elNXL12HUeX34DQaVGnS7gO4Y6JTTbAypHjl45awmC6X00Hq4swCtX5y77ctq4Eawl8yqKQ+zSM4lsuYII9gqOiMoCUmC8rCoHFw4M9jIZj1B0hWCmATIex7zooC0bWGljFr9FdzN5QA6+IA01HMMEa42kJOtkj3Loq7UWZ5epKJUDmQ/3BiqgmNCsFHQle6b68uVgLAp/f39O5a3U+b+RyAAAgAElEQVTtEuyZqGcZg3X9DIo2j10Ec82oaPUIA5vt1vQS91HRBOdC2oq+NUCWxyLbNa5QA64zXivZvOsL4vJ7BJRFkQsUXl/QNd0giUJ1HQceXbIuYvUoE4wqwPoW5JVr16Fb11zzbrw7cCsXcq8HgeOWrl3FQpuI4h2kJlAkcL3ViUwo2RgAyS/WVYYnn/gC8iLFPfdcxt7+BTmOl+sNVqtTOGCs81bxz2las6oV43GEw4N7MZocaIx0OvvUx+mQZ6cmcrr1kRfUn/A20QYAuloJZTn/iq7uI7yjJJLDdDQYYjIeKzI5LzP1AN+8eYKyaeD6jBWnY9zV+uSxuLYYS8x14Lh07joYjme4dO8lnD+6gCQayA1NaMoNC5zn2Xwf585fwte+Rtfrk3JI1zWvMUeeZwKi7A7mOLm2OH+M85ZmVYkB46iTRPcKXcyb9RaOw2spTbS34qUT4+AVWKYhvb/WlmvHOLrNuq2QliWKqtHmCb6G90gcBFq77DVWv3VLWG/+bBzkxgnfqleYYN3Bm970Jrzvfe/FxXsuIuaGjN7ty0hyusjp8I/lru/UtTwYDfWzQWuPeqp32MF2s8X161fxpS8/gke++DlkdE/r/gBadi/zbIp/7ok4nd1JgiCJMY4GeODSJdx74RyODs/hYDbvNzAwcjzEMBnieHGMP/njP8SVx76BJPAwm04w2z/AH3zsz/D7f/RJ5JVZ6/Zx2wrY99VuW0J7AKuAVcAqYBWwClgFrAJWgTuhgP1F9U6oao9pFbAKWAWsAlYBq4BVwCpwlgpYAHyWat6Fx+I/eiahi3c//CD+03e/Ba966FWYvfZhJHvnUHWMowVCx8BFsiS6ZQVx4SKc34PVzedx/cqTmO3NBd8IfgnUGEfLl+zSdsksCZUZ41qXhZx4BKF8hHGk/863W7RtLQhK2KVHB/XZvtQBTEjF75e5cVWyu/Xo8ACjyVhuSToO+ZkxvnQYExRXTY2E0bFBKKjshYx9Nc5iAVrG5NKhyX5S9owmCeqmEpB0O4JnA1X5fD4IQwl/GRltInkbFCUB61LPOZxNDFYmwCV4uwWOab6lO9fA5Z2blses6EaVu5HXXGO13giuGUhpxJBbWNG8BtRRZkI4xhxzTITPvFY+vypzQbvZ3kywmqw2Uzx0jrQwDsdhHCF0fQwZj+wT0nfwOuPQ5nUQTJrOZEdwnXNPoEwgTghI+MmuXYJIAjm5oQm4Gfjda9sSKLuOICmdonJYEywSPhLWtzWqqsDi9AquvfCcXJ0PPvg6eEGM1WYraMoOZTpE03SJ9WqDMHQxnc5xdP4ygoAOzxYBgW5ZwunYl3sTVZWjwwgtInXkMm6ZrnPXMV21vC6uU+Ng5ig7wd9kkGA0miDbbrUGyqrE6elScdCCldw44AcmAptO7o4OWI+mWvguFLXNCaLTdDwe42D/AIeHh4os1iaDukZd1sjKGttNKnc4JT5dnEpbxhNzDasDmJseOL9Vhe12IxCqNe96GA4IgBsTt10y+pjnb7QhIooGAtWEpgT+7FQ2DnrzNgfhL+dLYLhukdJNX3eKglakODuP6VzXsSvpw/uQ4zYuYt7fjGY2Xb3sEr908RLe89734E3f8Qat08APjePa8/V66sPXE1Arbprdwn6gjQH6ecHYa7qced6yMj8T8gy/8Zu/jieefMKsN2420H1gjqsodMdF7booHQcFXcmOg/lgiL3BALPRWJ3Nly5e1MfRwSGiwQibzRp/8Hu/g+efekpz9uD9lxGNRvg/fvU38PFPPQLLf8/sL0P7vtqZSWkPZBWwClgFrAJWAauAVcAqcJYK2F9Uz1JNeyyrgFXAKmAVsApYBawCVoE7oYAFwHdC1bvomPxHz17s473f+xB+6m3fhfvuvxf3vOE7Ec8PBfwI+uhkjaIIabqVczFdnaJ1A4SjOcpsheXpTYEzPgj1XhoRTFcgv0YATDcrIazilhkFXTLethBEiqJYblDC1CAMBX+yPJUTeNczS7ioyGZ2eBa5XLIErIxbHg5i0MGpblFxqQ5d1aBI13Kvkn4REEeKATYdxKbDlsDZRBErYrlvh1Vnr9PCd/nqDkVNWOYJdvJ56k+l+5I9wHWJsi5xutpiuckwn4wRq1eYkblO34HKc5j4aB5P/78FgQlLTXcwz8uvEwguV3QT59KT+czs6FU8M12uPVCm5ozezdJMsJLXTadvxcjdXveYXbDqk6WD2cHJaoXj5UoRybweOnfnwyEcuoAF+fvI7V1Xbw+qCf5Ug9w7sXeOUgE7Orj7fmY5hRlRrepWXgv/AwKTBMp6fl31nbOtNMyLDHWxxHPXvg6ndXD+wqsRJ1Ns8xxxFCpaepNuUBUp0s1KkHY6O8B4OpdDnRHZdKVzc4HjMNLZ0WvqmtHVBKm+NBiNRnKdy8HdGKDOXl5GGxP0EhQPBgnCMBLYJfTkcxm1vFostY68IDBdwjDxxurnbTuEsdkcoUjm3hlNfemm5aaDvekMFy5dxD0XL0mPk9NTZGkqmLnOCuNq90zPLx2/vPYtr6kqEUWB7ol0SzhcKw46Cn00FR28ZoMBISxnmBpHg1j3iQBwSQD8omNcceG9i9y4tCF385q9wJxfOmv7zROMMNemirrte7CpFd3DMCCcC7CD4PoPvPX78b4PvE8OaDr6eS1hMtDGCd7HXR8nzvucXcq8d7mBgI5gpgIQpo/HE+mlDRV5Ad938bGP/RH+/C/+XPc819iui5ibOUhva25AoNudiQCMhHddjMMIESEx7/s4wnw0QcSO59FQTl/ew49/9WtIl0v992tf8xoUTY3/8X/7p3j08WdNjLx9nIUC9n21s1DRHsMqYBWwClgFrAJWAauAVeDMFbC/qJ65pPaAVgGrgFXAKmAVsApYBawCZ6yAfZv6jAW92w5HYDSLHLz94Qfw3u9+AyaHh/iud/wtHB5dFNikW5FQi5CKcbThZIp8caq4V3amqo833Sg6l6DWdOiah5zAfUQx44gJywie6PDkP7aqIkdTFoqAJtQhRKJjkKCScboEh0WW4+Tkps5XtRyLcQ/mBI6ikXQfsrPWQxAbuEiHpyJiO0cOYEU9BwTHfu9I7N2P6jU1Pba7uGqOm65eunvVu8ruVHayerHGZQCxib6lc5OxvU2Ta2yLZS4X8N5oKCimLlq5KA1E5IfinhmPzO7cXamx4pUJShvBaP63InmzvO+NNcBOUBEOAs8TlN9pTIcnI3M5bsK7qncYE7R3Dd3Jtdyonheox5YO0zTLTKQ1Y73DAKMohs9obN84dwnjGA2tOVR0tYKhUZVV73Z1NLZbMc/UUN3DxHAmUrutTQT0rbUgV+iuv5huZ+OAJuyjjkW5wbUbjyP02Xe7j9n0nOAsnc6KTtY8lfAcF8PxFJ7HyGd2FzMCOcNmtemP78hVzojhoneDcxzstA18A3gJSc210fXMefGQ5ZlgaBxGildWLDEBO9ctgOXpCYqi7nuATRcu55ibGAiQCT6pnzFM9y5tkVK6tk3fNMExO3D39vZwsDcV3AZ8weeioNOWTvRa13u6XmOTZUZL3Vt0XdNBKwu6XlOWxvnscKMCz9vQYdzonEEUCnrzYdYa3du+xs1zFFmhfmuHXciAeoCptl7TdsjzUi579hDXdb9xAZ2ioeMohuO5fccwcHTuPD784f8QFy5d0L2jTuI+opk/N3hd1Jju4oKOfuqaEdCbLmzeWXEcKaKZ18NOX1mG2xZff/xr+LVf/1WsmRDAu0993Y7SBJwoRhkyrt3T/ejWLRLBcP0E0No+mE0FgKlLlaWI6GpvaqTbDXes6I4eDAf4+jPP4qMf+1e4ebzZJZXfbX8d3Inrte+r3QlV7TGtAlYBq4BVwCpgFbAKWAVuWwH7i+ptS2gPYBWwClgFrAJWAauAVcAqcIcVsAD4Dgv87Xz4wAGGoYu9cYwHLh3g7T/wfXjXj/8kXn35IkKPEa0mftb3Q8UVr5YnGI0ncvOxT5VQyYCrwrj4/j/wV9CHruCqkquPcE1RxIBgD4EVIXBVZAI9UWwgJM8rIEs4hxbPP/O0ceeqd9VAMMU3MzV2F+Gsjl8DhQgFGT9L2OW0LYI4FHgST+qMQ3jXTWzcwrKq3oqEVuRuzXhqRhU3qBrGSJvOUZmJCWzpjm4q1A0jr/vY6QpwOnahmr7VW4+2E+RUBzDZXc1YZ9PNu2sC3gFi3tCE23R+0oZISMnO166P8OVQ6Som4DKuZePSlmOasJBAu22NjujQFITIOZLBSJHAju9LS8ZAE9MqBrgDkihGFEd9JHDJAGdBvl2HL4EinaOCpnA1dvpOFW/ddnJE07EcJwSaO3cz3bfmGuQKFpyHHNHsuOVH05TSknC0KAmml9huVpjtHekahJLpFm86OW3LskZREsImGA4HcsFmRYXlciPHqNaNA0R+qA5kasfOaMJz6kaozfmLo8g4SX1P0dTq2S1NLHYcGjc5X88JM5HWjtZ5lpemE1lObgdFSYd6JaAscCrwzw0TXG9mjRrHag/TfV8AWxHbbac+2vPnz2E2nWkuFIndMAK9xGq71bh4D9CFqw7grkbAY/fu/CxnHLRZu4TQcopzE0Hvet/NmYng9jXPhKiCu+z8remA75DXNbZ5oU0SURganXNGnDOem2vZXBO3ATAPndpwfcSDWFD9R3/03fiRt78NRVVgu1lrnfN+bqpS6/Lm8QKnpws8/fQzeN0b36i1Jh24luFgkCSI2RHd3xH8PkHwo1/+Ir7x1BP40lcelSuX18OeZN7bfhShjkJ0rq9ND+v1BrHrYW84kPNXTmZ0mI+GONo/Z5zrWS7XL/Xgz6624SYG47z/3KOP45Of+xqy4iX37rfzXwCvzLXZ99VeGZ3tWawCVgGrgFXAKmAVsApYBV6mAvYX1ZcpmH26VcAqYBWwClgFrAJWAavAK66ABcCvuOTfPiekN3AYubhwOMU7f+SH8Yv/8J/gode+Dt2Nb6BcHaMNCAsJHE3X5mNf+SLOH51HEMUCZ+zgJOhMt1sBYD4Ir+TC7WEtI153XbL8XMtNWAnO0O3X1hWqbAu3azEYjwTBnCCCG0VyBF9//nmc3LwhN7KJE6YD0PSE0plZynFKnqbWWYFk9vsSz3FM08kQZU1g5SIIXXXlNgS1fY8vYXRfjmpgZR/fayp3O6w2a5wuljh37lDuUkIoxg2r67ar0PCDcdAlu3B9vYaQiu5TncP4GE3nbJ8vrdfLJmpObQCpcLP6YxkN7IFduexQZtdwLcBKtyndzYKyjPF1CEbZpdugKqhPK/jHzmDBLqLatsJ6fSrnaTwYC/D5ASN8HcUHEwYvN6mckuNRgtAPkZcFfIeOabpjOQbjuNTVsCPYYRdyi6x3YfNYhKf0XHK8u25lE11tQDXnzcDkFsvlWvOVJB5Cz0UQROgc4+Dk+qDTdTgcK4K7bSvpboAnY4FrpISX1FjDaSDDK2E6/4NrgMPtOiRxJP3VHUu3cX8VBONy4/adxwTJwvpyrNJN7t/qouUs7bqCeQ3UqmSkMvVjdHWZKf6ZEel0GJvXskHXzCf/Z+CpJ0Broph7eM/NBHJbd7rG2XiK2d6e1j315LxrPgkom1Zue8Fd3VOt7h3Gf1eKMDddzFwXvHa51Pt1t9nmyHJGYzuIghDT0Qh+6N/qYSYg5zEJk/OCQJn3Fp3IfTS6EVTXkQSe4pt3Gxqm4xHGkyle/8Y34vt/8PvVKc2oeG4G4MaR09NTbNYbJIOh4p0Xi1MMRkMDxLl5oHfBj4YDJEEoSM+fCxwDIfXv/t7v4sqVp9EqvZxzFiDntRCuhwFqJgZonXUo00LQeJAYuBx7PkLf1cfeeKoNGH4HZNuNmTvGUne16RkvCnzq81/Fp778BGr9ULCPM1LAvq92RkLaw1gFrAJWAauAVcAqYBWwCpytAvYX1bPV0x7NKmAVsApYBawCVgGrgFXg7BWwAPjsNb2rjug7wOEkwrt+5K34r/7xf4PXf8dbgJtPoE2P0XSOemEdl1ArwLWrzwnWbrcpzt1zjzpGE7r82hZZlguCydlIOEn3aduo25MOSgIfuiTpmBQkpcO2qQVmO34fDdhVS4joRgmyqsL1a1fluqRTmACV8bp0//IhBy4BWGV6e10CYM8APIJSxtaOhiGmsxEcNzIxw2XWu25dMCWZcJPXRgJk+kgJzsyx5VZGixV7eIsCk+nYuDoZlcs4YnbN8o8e+14J8nx0pMN97+1uERH6Kpp354LtoZzxERuoxq5l85RWvbXUUj2tDAf2DAguaro/jdNTUdpyMRuYyD9TF7pfee2KAOZ1GOFw/doVuVz3D8+b2GeeTw5q6gUD1AjMQ3bYmgBnua0J6OjP1Dl4fI7HOGbZx8q4ZzoxCVf5MPoRUDKOWFZpQUl1APO65eRt1Ve82WzllI1DD+PxEI7L/mETrU03Jl2tHeg+N7HexnXNY5k5IGBcLLfYpJkEVsSyA7lRQ89BGAWCiMZZ3TtkCUhvuZM740rntXa9W5Ug1QGSOFEEtHqg+/hkRY93HU6Xa2zTUm5zwleOkeMLfbpX6f71dFx+5vN5DMJGaUFHeg+ZOTaem6C2zPMesHbSi+746XiG4Yhrl85rswGgajqtjTxNESYRAs+XjurzVYc0NwPUgsVmg4EB99RokxmgTMBbl7WOOxmEGI2Mk5qvUd9wzfu2xXprQLd5mA0dBNghwbH6q1vM53NMB4P++Cn2Znv4/re+FZfvv58Xi+F0pk0ZvPe22y2Gg5Hi3Hl9XDP8eUAXLj8nEa/HzC03JRDoU8Onn3oKf/Kn/xKn6wVa/jySc5q7UjwWD+sSBfNdXw5xbcZoGiRhhJhuZo8AmK7mQHPEjQ28d9mxzO5p9hIT4PNn2sf/6kv4/Nev3FU//1+Bi7Xvq70CIttTWAWsAlYBq4BVwCpgFbAKvHwF7C+qL18z+wqrgFXAKmAVsApYBawCVoFXVgELgF9Zvb/tzkZ2NB9FeO3lI3zwgx/Ahz/y85iggpdfNzDUCeT2ZQZxUWY4uXEdpycnuHTf/YJIdAOGkYl/rghFiZ0EtwhSWzRldavvlqCH0JAuz5aO3rpgHrLgjE8naBghz3JcP1kgK0oD9QRz+TxGPJvoYUI9wkm6bBtFDBvAaD4T9sksiPEwRhTFyOlOZRlxZ6CSHoSB6rY17kYCKcI6HoMdqeq8Zfxz3chpyevZnXux2uC5q9cFmw7397A/m5kuXDkxzS2pGGa6QUP2u9bIs0wwk+dqCK05Rp5D7ljjr+S5T05O5ZoVRO0bh6Wn0+o6TA8wBJuNC7h32CrGtsZ2k4KInC5KXVvboMg22KYLgcm9+XlBWIJGjw5vAnNCSfUpG1gr8Kr47xoVe3wFUPt4Y3Y59120Iq69w3cX88xoaY6XjmLFJLM/GkZzuVfZ35zlyLYG3HKcIT+CEI7XXzed4nWBsskQhYmJ5+ZxHAJbxh8Dy/UWV6+fCgQLn3eO1ukgjjAbxwKVipXmOqKrl+5cfrD7t/fnqkeWrm52W3PzQj8XWh7SkJ20JgradFiXWKxWWG1yRTIbKErobNy0hPXcUKC45ZAuVgPYiyJD1TA62riM1cVM2N2vVS4ARiXrruGmhJ0rHITBMY6ODtVpXNaNIqI3mxSu60u7mq7ossQ2zdTNTAhKoM2v0U1uYqUrnC4z+FGAxXKt11OTfJuCLcfj0RD7B1NdI6O2+Vq5hgvCVHOM8WiEo4MDZOlWry/aGoNBrHXIe5D36pvf/DB+7F3vQjKIBVc5XkZu8z7iuOMgxHK51H9zQ4WJhDe6KdJZ0JdzxZBxMwlBHOPTn/or/OW//gucbtZougZRGMONYn2fWu6AuzYPVDWSMFRPMWPSI99DFAWKhA90r7TSmmtQ9xEBMBycLhb407/8Ih594vlvu5/x/44vyL6v9u94AuzprQJWAauAVcAqYBWwClgF/u0K2F9U7cqwClgFrAJWAauAVcAqYBX4VlfAAuBv9Rk6o/EZKHRGB3vJYXwX2BsEmE4GuP/iIT7ys38HP/bDP4yBHJgGMMpVGxByAU8//RQuXrpgwCj7Th0gDCOEyUAAuMi2inGVE5R1ob1Dl6ckAOaDDsa6ytCVOfyuwXA0UEQxn09n3tWbJ8h7lyKdfk1bocyyWz3DdKMa/yzhUy1d9KEYZQOEm86MPaAbNAgQKFaWZzdxvMScAoHqaDVwU/BTLkrGKRMGG5BNyLZzkeprMrfyuYSa5jgEWZofY4+8pZvjuYqq3vUgExq3dAr3oPylAJjO4vU6NbOzg5E7qE3Y6nSCenT8toqYNv9kJaClRgSO6SbF9ZsnqF0Xlw7nAujs6W2qHFVdIo4GiOKBXJmcDzqUBa9hOmK5zqQpHad1rT5UeUnVp7r7J/KLC1FguHfVEsBdu3FN4Hc6GyvW2Dis++f0DlU5hjvCfX5frzbOWM8VtGOnLmE2oTTXXZqt1A0chgMk8UzHX5ye4vj0GNuMuNtF1ZjrSRIf43iM0WiIoqqw3hL0OZgMGAsMrYOdE52wlOBX89+7qY2l1FEvNdd1MhgItBKOtk2NzWqNazeXiqAmqGQHMV8r8AoXRV0hSQaC4Lve37JkDzMBcCfXvMe1rnVqoqh5XOpt1s0ukdy4rrkZgZsIkiRWLPZ4MtYayDN2b3M+Yzm4dX5Gr3N9dmazAKPPdx3O2zRHUZp1fPPkVMeNA18glPcrddPr6ejugHWaI8sYDW3W8nw6w95sqjESAG+yDLVCpoHQj3Dvvffhne/4UTz4qsuoG0ZV8+dDi4p9z6Fx/DL6ncdK0xSj4cj0W3PTSB+7zU0AHLvPe5b9y9Q1DHUP//Zv/QYe/cpX0brm542nNIEanetgb39f6zNwXISE8rwOwXRuMPAxYGS9nNRMC2hR9AC8/2mhjQnPXHkeH//Ul3HlxuLsf8je3Ue076vd3fNvr94qYBWwClgFrAJWAavAt6wC9hfVb9mpsQOzClgFrAJWAauAVcAqYBXoFbgDSNBq+62oQOA7qOn6POMZZwT0yIPiV4eDAG/93jfh5z/yM3jT618nMFSVFXw6dIMAfpjg+rUXBNCm0z1BniLPBGPkRiwzRUS3Xa3o6M4J0AoAG4jM1xG2lHmGYrsCigweKowmUyTDsYAXIfK141Ns8wLbvEQ4JBz20OS5AB4hTrpNjWPUdXrQ1Isi+AV1ySq+t+/cFeSFcZsGAfuMe8qmKGTRTQOFCSgrun1NRDXdkLfig9mpy95ZlQATlBHcdYrOVdsrO1nphOyHcsuZq15eRvv2ft6+/1dgnWZWRfcaB+Xx6QJVUfWk3wye16GKU9Jxxly7HsqS3aWMwjUQ0fTRsufWQERG+eaV/KWYjiITCdwxVpnuU1+x3YTIOwBJmM/zC7jS7U1bK+FdzejevHdG0+lKQGfGRMBJRzQBsPpoBfhqPHPlCvKCHb4xptOBYJ3bxzgTRPM5vIYoShQvrThfcXPT38sIa+O45jEbmYzV0coI7Ibg38U2XWK5PJZLuKqBtOC9USPyHczmU4yHR0jCBOs0xTotFR3MuOOIux0ILOkCpuaei2SQCFISzBIGy2HMdSXXuIPBYCg3M53CvB8IWwmAGdVNl6lii9mB3NTqZ+Zg5b7u48J5PoLPbZZqPdKR7qgjuO8GVhcz5/zFuOk+GVxQXC7ivp+YwPziffcoCjzbFnKWcx6KLDcuWjmRO41NPc7sw40TRW6zP5idzQbA0l3dwGPwetsIHuvnC3VvW7ATmOA8zflnE7F8MN/HaJAwEBx5WWGdbpGry9vB3mSOt/7AD+Dt73i71ib7dLmJoCxKXLt6FQcHBxhPJ9LGuIxNJzPPrThz3QjGAR+HocA61wPv8XgQC+7euH4Nv/orv4oNN43wOYFJJuAGAzqwI99X5y/14JIhBBagjwIMw8hEiLctttu1Nmno/oSB0k888yz+/NOP4oXrS82KfZypAvZ9tTOV0x7MKmAVsApYBawCVgGrgFXgrBSwv6ielZL2OFYBq4BVwCpgFbAKWAWsAndKgTPGgXdqmPa4t6vAnXIA8x89/AgIgn0H58+N8V/+ws/hAz/+LtCDR2Dr+J5Ajx8NFClMGHN04ZIADGFPWWYoNieo0g2qcgMv8DDavweun8ipaiKEjSNSYLEskW6W8Kocg9CHI5hDyBbA7To89ezzOFltkNUNJnsTxcC67I/NU8EjOmX5XD/wFcNsXLQGhgrKyr2rUGUjO7tDxenMP/EIOQlwCZz4JVOLSzeiAWCEmoShBG2V+lQNEyWoMs5n0x9LTXbR0QK0Qq487q4T1xx3F+lrlO4fprbVxOASEtcNjhcrxVorlNrYifXkF52kpeA1/6e4W13ziy5Pdqe2u/7fFoqCFqjl2BXF2xp3pMsxEsYSlLco8gq+H+p8hP0EoB3dkp6nqG3Gcdclo3fZx8seZsJjE3HNKGLjlu5QVQ1Obp5gtaWLucN0MpKDlvPEiyIcNxHTjF6O4Lnsk+2dsITcHTuMjdWdsJfXQ6hN2Kcu3brEanWMmyfX0LZGCzqA11vj9p6NBtibH2Iw2BNkzotSLlF25xLUEhBzXgmACUwV+4xO8cmj8Ugd1FwodD4XVYnQ9zAcDhETIArYmw0GjEa+fv2mgYzcJMG1SW3lJO4QSKe+r7brBEXZmcx150eR6U2W69mR85dzZp5vHOk7NzKvwaxZc6zJ3h4Ozp9DU7ZYnG76tUG5GkFZrgtGLpd1hdV6o3VMFzbnmcditHPGvuHe2c61zAhwXldbldKXMczchLFYZ1hvCnUCE/RPxmPMpxNEfoDlZoOsMscKwxive+h1+MkPfADzgz3d21wfjMuuqxrXrl3DdDrBZDbtN0G82FutjRaNAd/abNFU6nCOE+PWZjR5HIcmz70DPvHxj+OPPvHniipnRzPHSh98EgYYxgkCbkig/r6PJOIce+pJjrj+0CFPM80Fdd1s7DwAACAASURBVOL9P5nNcPX6dfzWR/8Yjz9zvPtpcbs/qu3r/00F7PtqdkVYBawCVgGrgFXAKmAVsAp8Sypgf1H9lpwWOyirgFXAKmAVsApYBawCVoGXKGABsF0OZ6IAoWPiAhf3x/hHv/gRfOC970JFF2zdyFlI56wfmm7V4+MTzGZzdbcS2t14/hm88NTXcHh0HvGQwAbwowlcL0Jb001LFzAEExnBSmhL57DbVjjcm6iXlFGwR+cvCNp85gtfxNWbp4iHQ0GlOE7Q1SUcddLSJVwKotEtSvBI+EZn6Q4o0QXJx64beAfjdq5cA6MNCCUsrmtCMfae0r1M1+BAgJCxwmVNl6CBrSS5hGEETYLVZJW9k9HE95rx7D7MnzUSfTbjMOCXbmJG+dIVy+cTVvJD/kVB3dZETb/kmISXBLYaN4FoW8vxSY3hELQbRyUdk3qeNPLUrbtz7grsKnLX03HYx5rmW4RBIjhJd6TpjjU4m5oKouYmvtecuxVI4zEMODZ6s6s526QCwDwv4R0BMJ2rvCyZefsoczpuCcvpfibQo5a8HtfpEPqBICRd2ASJQRgKYtP5e/Xas1itlhiMGBne4XRVyRk/HEQ4v38RYTQS7CScppN116nLcROO8oOQkWs3jhIsVwt15/IEHCshdloW2OQZhskA+5MxopB9ygSlptO3aoBr125oXZtx91HiPeVmV7Xp/zW6s4OXQFkAmMcigO8jikEIu7P1973QL65X41jmGgjYbTw/0GaIuqyRrTN9T/NLF3BR9s81mwIY8Uzgy/hxridqTeBLBzOPR5cyHfdFzefWgrZh4CIOA2RpitU6xWKdy83NobJbmR3AWqt5gbRkTHqL+fQA73zXu/A93/vdin5mLzXXJu91dWhzPbpcb74A+c51bjYwmI0PRlduLKilLzdXJJFPYfVa9ozzvji5fg2//Ku/oh7g1jW9wS7TBwJfvb+MMCf8jaNQX+Nc69yMka8b9RfrvnAcjCcTvPUH34bPfvkR/Lf/3f+AF64boG4fZ66AfV/tzCW1B7QKWAWsAlYBq4BVwCpgFTgLBewvqmehoj2GVcAqYBWwClgFrAJWAavAnVTAAuA7qe5ddGz+4yd2gPvOTfGPfvHn8L53vwPbdCv4S3iz62mNklixqwSguxjV5688ha888lk8+OoHcHi4L8jVOR0apRl7qMuKGcYCRIST8rbWNet9cTifYbFYYLvdYL/v8vz05x7BzZMV9vbnOHd0IAdpXeRy5xIcEfgK7BG2gvHAlSAbjYICogLAxhmr/mKeiM/v42F3TmBOL6Fjli2RZ8c4vnmMIBxiPD2HwI/UjytYt+sCJqASQGQccO/O7KEsz2hiZl905WosvTvZQNnepSyHqwHhxgHZgQxXTulb7t9O5zdOZUL0Go66c83X+BDoIxBXJ3IrTQnIjcPXxDKPx2P1pEq3vmeWkb90afNsntPhdPkCasZU+yMEHoGuo25bQjm5oGsCX8JmAmse14zdRErzOD0AzguUeS4gSuhGqMrvCwDv/JW9C9t0zZIGO4pEpj1YwN7p4FOrpkJNx2rBeGMXk8kAJ6fX8fzzV5DmqeKoOaZVWiOMPRzsHWI82BOc5bgIAQ1spCu0VVfueDSWI3RnxGb3LsFpRKjK+GzHwTrLFK1c1y0GSYK9yUixxLwP1FMMAuAWy9UG281WMcacW8WMq8CXUNbAXz44Bzye4DnjtemC57e4FvrIblFPzYZ5/S762fz44esC7O0foHN8REmIpmyQrlLpRQgqV3UPkemcJszlGtn1ZPO+y7Jca7HIMsVc1y2jsCP1JDPmnXMYRp6JWScoLkqsNinStERZ8F715P7l+NnXzU5jzvGFcxfwgZ/6Kdx3+T5tZhD8/X/Ze/Ng2/K7um+dPe8z3PG9169HdauRWt1SSwJNiMGMAgxxHIXYkJjYxLEB2ynAsUlwEZzY/icV/5k/UilXylQoKuXEMSRAIGDAGCg0CwnJmrvV45vucOY9751a67v3fVdQsayhu9/wO12v7333nrP3b6/f75x37/n81lo1O5wJnc3Vzakn/OZx7bXEblqT3JAgTWxTA8/D48aMd+4M1sZxLB2z9Rq//su/CH/Ugh7zUs8n20zBNUMAnMYx0thgsOYFXL+2lga3PMHwhYv34Du/98/h137rN/Az/93/gPnSALq7fdUVcO+rfdUldQd0CjgFnAJOAaeAU8Ap4BT4aijgflD9aqjojuEUcAo4BZwCTgGngFPAKfBSKuAA8Eup7l127HgEvOrSLv7eT/4Ivu87v0WQhw5RRtqyj5O3MIoFeAn1CF4IaBgF+7nPfBJ+vcGlSxcwO7wIP7SO3HxTqk/VIn1rda3SKBmqRxeYTSfYrDZyAE8nE5R5gaeeehbbvMTe4T6SNFEkMbt5CRershYAFjhtGdFcm5O2j2AeAFvX1IqrFnxipyg7SUtG+1bqpSWQI1TiuLYZAfRccbeTyS7iZILRKBDAVEQ0wR+rYRUdSzerOYh5IxAlYOJHAk1qQpBFMCXX7TkAbM5gQ6GG/MzRyxsfK5exbnbsbtT2ANqckp4gsblzOaAhUpsAvKlqOWYJNXmHAQgy5tgP2Q1r8HYA4tKkYSQ08OJ16r1FQAAcxqjqAqzLHacTRMlYwJ8x0OoaFgwu+3FY3+pwjTx3VdQ9oFbI8dlY2XkrwCvY1wePt3T+hpavzf7fwEMQeHIyo61RVwXygh3EjJtm7PFVnJ6eYlvQ7R3ImV2ULcbTFI888KigPL/HeY0iX9CRMcI8L13Fe7t7cpdqfnrXODULGDE+8rDcMNqYOtbomk79vzvTMcZJ0ruQ6Rink70VID09mZ9FGBNcK5y7jxrnGtWa6OeSPdkG3ft4b0Z1s/eX60rAvp95bTrg5gKv7+YN8dAjr0GUJFhv1zrf4nSp2OghWn2IiOYRuCGAz1vNf/+OBuXmnHFsq+WCpmOs1xkq6sRx8fmonm9qyjVkjn3O4JpR0KtcwNhjvPkwd6NO0djjZIy3vu3t+I7v/i7FMvPxZcG+5h4Gq7fZHOfq/u2APNtiurNz1mF9poleXyJFb9Nlz85l/seobYt+L/C7v/UbuH71eRw+dK9FQ3PzRNXHaGMkBzCvKeHrlWLJKxRFfvZ85XURMF+45zLe8HVvwc/9/C/gf/n5X0RRun9KX6J/7tz7ai+RsO6wTgGngFPAKeAUcAo4BZwCX5kC7gfVr0w/92ingFPAKeAUcAo4BZwCToGXXgH3rvVLr/FdcwYC4Icv7+Fnfvyv4Xu+41vkmM3yTO7HOE4QEhYFBtBIlwiDFGEsCFMiW50ijgNMdvcEEgkMCW22yzmqbC0nZkQHMbFNWwoSE6q2lfUE0x2YbTOcHJ/C90MUcoeqoNd6WdXhWQn8EdyedeCezVCHzjMI1hCCVeZE5H8EiewZZQwue0vlOhwwl3pp6aw1V6+cnnQknusRlrmzj3BWZK3cvtb9Sg0M/BrQHeDrWQwwtaIbWVHHPK5BXx0Poz4ul48zsGtfl4fZXNbs9qVDt3eKWo+ujiBIJidwScBdCCpaXDFdtwaQh9hmHUPx1ebqphv05OgaFusV/ChRn2/TVMjzFdq2QhxGiJMUyXgXs70L0mS7zeTo5nUKFtJp3INtSlpljOdmdzBdr71TWSOxqGNzwaqFFW3DsbMfmNbtTuthnPaR0k2NPN8IAjNOuKrWWK2uI9sWyEqgbgmjrT92Z7aHiwcX4AUJSsZ1N3SaEtoz/teTU5zXtr93gPFkrLXGWGS6d7WRgIC0abDJM3N707VblojiBJM0EQCms1RuWzPvag2uVhuUOTc3NGg6c0ibK54bFPjH+nMVP83nTmTuY/U0C8Zzg4C5eIeuaDmH6fqmcx0eHn/dk3jt40/K5f7ZT38SN46OUCnumddgb1mcRYvLWW7XZGvTgKsZk63rl8+DbZZro8WVGyeoigI7OynG4zHCmM/ZDmVBCNwhSkK5ytkFnGWVILCWaA/VJyk3SgCH+4f41m//Drzl7W/VePj8kxu9KrU5gnHeXG8Wbw5stxvM9nY1r8NtAOCcL7p1d2ZT9S8PrvWubvVa9IH3vAd/9JEP4dE3vObcZghxdHP5MxZ75MkRzJngPCl6nhs5eiIeJzGm0xmqUYf//V/8Kn7/vZ9E4/4lfan+nXPvq71UyrrjOgWcAk4Bp4BTwCngFHAKfEUKuB9UvyL53IOdAk4Bp4BTwCngFHAKOAVeBgXc29Yvg8h3yylCAJf3UvydH/shvPt7v0sRuGHAuNgWHqFhHAue5lvreJUr0PfQ1KUinq2+tjYXXxQL9hH68P7LoxcRdKUAsLpB8416hRnRGwaJHk/QOV9usVhu5MalQ3Fwr7LPlE4/RvZa3y9R3M2uXzqILU7WoCoBH0FglhcoqkJgkO7P0cg3ONRH7drc9uSoB7JyJN4MLTaQetbFy/P2Dt2+71dHOPe5HXEIhebnFuNsEM76Xwf4S1BHuE04ax27BLfD8QZ38E1nMK+PR2wUrWuR0oKG7GbNMkEvgmKC7jCki9ITSCaMFGQP2X8b6nEn82OcHF2H50eCp4R/hK55vlQXb6gIZ34vxr0PPqqxZdtckdM5IWJZCq7zZtB5hEpRw+bIZo8y4S4hObto+f04YUe0QXbAR1tzfXFsLdKU68vmhvKV+UZuUsVZNyXqJkOWZVit1yjpKG+A6XiC2WxPLuVuFGtquA4IHxVRHXiIAnbEJtjdY590chbpPfI628DQsvfX3O7UjXMkRswuay9AEobYGafalNBpfgzo51mhDQvbbNuDf/Y292uvh+LW0WtR2H4UGrelS1tQ2tzJNt+2rPh8YvR3ntc43L+Ad/+F/xSPveFN+OwnP4YPvPf3ceXKi9abq/Vr66SXSxrKja3n0s3NCOc7sIe4aELo9XaL9XKJsi40P0XRYMQ55xobEcZzU4AngJplDbLSwLKtOU/dyHTb7oynePDBB/GN3/oteNXDj5w568sylwtf81GW2nygx9OFG4YC1MNtiMwWwO067O3uIElTFFmutcUEAur8sQ9/EH/4/vfiwUfus4bq3vnP7uFRD+Dl2O8PrI0aPV3mc4HR9ek41Riu3LiBf/6rv43PPH10t7zEvxLX6d5XeyVUd+d0CjgFnAJOAaeAU8Ap4BT4ogq4H1S/qETuDk4Bp4BTwCngFHAKOAWcAq+wAg4Av8ITcCednmhrNw3wQ+9+F374B96N+++5B22+QDrbQT0KEaYTVHkuV10yTlGwJ5WxzXL3AmEYKWpV8ciMtu0dtXTxldsNtifXkU5i3Z9xxnSsEiIFfoiyKJGXJTYFnZjmqiQbY4wvoZU5XO0+hFUkZgRIhMkDCFP3L92khGBNI0jI4xZ1qfERAJMFEZCaB9XApbpB9Xn/956uDVHOBoADi2zu2G1qDl1FPPdAzD4n1COW6hkxga6ioHunpty61vMq+NdCEbXqNJb51xM05d81pnPHPg/xeF86rss8s6jgNEbg+QLtg+OT0E5dqnEowDzc6IQlFF1v1jg+PUFdl4L6nDA6YMsqQ1XmSIKRXK+T2YGOmU73BUAVxV1WWMyXmgfCQs4Rr5/nJLCr60L3ZXcr+4Bzduq2LcIoQJJG5s4V7A4EgNvWAwH/3u5Y1023KLVv6xLb9dpwelsjSVJN7/Xrz2GTbdRhuzPbx3S6p/0HTTfCalvoPnm+lQuaX0+iAHs7M+zMdm2sYvjshjY4ThjadHQOt1jR4cxo8B7g0slLAHywM1HEtBdymwR1jbS2jm6cyJk6wPhqiOju1xbdzoSpBMCMJ9bq6IFkXxPcbx6w+GjQDSznKvDkk2/G9//AD+H+hx7G7/3Ob+CD738PFosFss3G1ot6k4dNEMNaHCqG7XvD93l/AVj18NomCPX1NuyhtufW6ekC89UCa2pQjzCepNrMwXXNzR5l79TnBgzOH+dpkqR6Xu1MZnjsicfxzd/6bZhMpue6gG3tKXKb64ObBrg5ILTNIdRFGzf0PBRaR+T5Au5xmmoDAO83ns50LddfeBb/1//zywjCEejHHjW1nL3B8Dzun3zagME1Nrj52dXs+xhPpkjHY20geebF6/i5/+PXcLos7qSX8VvtWtz7arfajLjxOAWcAk4Bp4BTwCngFHAK2O9TTgengFPAKeAUcAo4BZwCTgGnwC2ugAPAt/gE3U7DI3+ahCN881tfj7/9I38Zb3zdYyhXx0iiEfydi/CiBJv12iKUfQ9ZlmP/4kXURS6Yxn5gQq26omvToqHVB1oTmnoothtMxgk2q6WAkMW7thh1I/WW5iWdiI26egWmCObkarTe2YrRw7w/3bgCaX2fqjHV3hnLOOrKjt8DVHa20n1qrlxGxBrCHX7hE2zVt+hs7NAy4rnvHSX8Gly26g0eHJc9XBvA7wDbBogsEzIho2dwlDHEerzOagNuKoNiZ5HRvq+u2pquSUYUN43G2g+7j/o19ym1axmv25jjmvHc2XZrrkpJQycw44fNKuoHBtjodi2rHPMVAS7jh9mVG0lvAmHOQxr6ffTxGFE8lmbxeIo4nmDNOO+qxHbDbtiNHKuE+HQFr9Z2furPiGa6PAm6CYG9gOuDAI6uUYva5rmBAKPOYGoSM2LcQ1nXWk++1yJbrW2doNUGg9lshhG4LhjdTIg5vASaa3eTZYK6jKeWS7dg/2+ACwc7mIwn5+K52eXMeHGuIXO18s+myNUTvd7SyWzO8NDzcbg7RRKF6Ni97EcGRpsGJ6cL6UCnK+8uZzbV7yO/5fhmqjMBMAFyb2+2hmQ6gOmCtTjyzjdN6LRO4jG+/p3fiO/63j8ncPkH//p38NGPfkTzuV4ssdluNG4DpwZ/tTa12cDWm97U0JqznmaLLe+QhMHZZgdz3nK8rTYj5HmG+ekJrlw7wbqo2MysDR/tyBOA5/Oec8WL5WaFNIoUYU2ovH9wgG/65m/B17317YLZcm6rb9mcvlzr281GGhEeE85ymATKXEcWzd1hmiY4mI3lQM/KGkHINROpB/nzn/0UfulX/m/EoQ9UBUKmhzcN6qJCmWW27uX0ZbqAOc2ZXsClNtnZlfuXzxW+jnz808/i53/xt1G6/OeX8p8p977aS6muO7ZTwCngFHAKOAWcAk4Bp8CXrYD7QfXLls490CngFHAKOAWcAk4Bp4BT4GVSwAHgl0nou+E0/AVo7I/w9W9+Lf7O3/greMvrn0BbbJAdPYPDh18Pb7wrSESY5BOioMPOhQsCWF1ToassCpq9reogZY8roSRdeuye9ax3Ns821g1aWVeo3KOMdy5LRTyPOh7GHl+11q1KSESoQ1A2OBcHhEuGpV7dAYT14JePN1Bszt2ytlhodozy3IxC5jEtkpnOYNqWCYrpTrXYZrsRJN3sW5U7+Zzz0npX+2OoW/hmJLIimHn+geIaGRacrqsvPA7BVBgwGpdg2HTh4wfId97NOcTaDm5Swi7COzqDCb0Ihvk9Ho/am+O4wWJ1hGvHz8P3Jxine+bS9gI9rihz3YfR0SHdw+wFZozzCJjM9pCOd3B0/SrKglCWfcOBQC//I6w/OV0iLysUPFZtGspp7bMDl1DOw3gcYTwOBXjp0B2xtLmLwQhf6RYY1DdA2MoF3NIl3ffaznZ2MJkQShsY55rhWiJo59osm0pj2Ra5zSfhdZxgf3cHPtdfmaFpSqTJDJ5HN2/fz9yDVEJKQvDlNkNWlQLwdFfvTFLMGB3MsYUJia45Y+sa168d9dHLBNOEsZw7c68TmI4I2Uc+FB59DrjyeWO9wfyGDy/yBVNDP5Rb+Q1PvhF/5tu+Qz3Mv/nrv4rZ3o7Wzif++KMG68vC4G+/FnksajK0W59/Q8Mc7raO5YA/A/C2boeNDOa8rrQZY73JsFwtsVhscbTI4IXsZ7a4cR6D7m+uL65brdUgwAMPPIh3ffefxdc89toe3DN+fHABs1u5wGa51GPSyVTdxnSUc+xc65zn2TjBpb0Z0jjCOi8RJSn8MJKexWqFf/5//jP88i//miLkn3j9o7j/wgX1Um82G2yWK3hdhzRJ9PymA573qxv2XxsMTuIEnefht9/3UfzOH3787Jl5N7zGvwLX6N5XewVEd6d0CjgFnAJOAaeAU8Ap4BT44gq4H1S/uEbuHk4Bp4BTwCngFHAKOAWcAq+sAg4Av7L631Fn5y9AqQ+87cmvwd/7W/853v7mNxLtosq3CKZTBHGChr2rl+5BW+TYLBeouxa7Fw9RrFcsXxWIU0dt06LItnL8ESrSmEgH5tH1G+pxFWgSOL3ZA5rndAtbRC2BcE6Ip4hYg6HiXL0r8/zjzMFZo8wJ/UbqWlWXKvt1CSOLEk1bYLVcYrOucXTtFHv7u7hw8QCTaWpO4aGXlyCwB4cD9FVsdA+Ez0NYTr7B6eE6DHYOccCMxiWYFbzUb5fmciQ45NfkrOxhNSkcoZU6V/vI5uGc6qQ9i8m9CaUFWOlYVgz2COv1SlHLBqQbJFEsl+YAuJs6x435i7hxchXTySWMk327rtEIhWKM0UP2Tt2uvFlcMwEuO3QP0TY1rl19BkWxRBCm8PxU8diE6vP5EqvVFmXTYJ3XAq5y8gZ0zY4Elun+Hacx4si+R23blr3ABqkxomPUHMsBH8MvdR222y2KItf4CEQJG3l//iEA5qYBrjE6fznnchePfLlOTdsUdIJzXQ79z9wUEHoxEvYSE2326cyMg55v1lgObtWRh53JBPvTCSJGSBNrh7GcuoS9vO71hvHbtu4HR7G6jnX95nZVM+25jQPmkB2ho1PVo0M6FDDf39nDxQsXkCQTvPXr34nXPPYY/uX/++s4vHhBcdC/9su/hPVirufHNreOXHt+sAfXOoGHr/V09ws2MAzwd1g/tqbNHWyx59YXTZf1qI9Hz4oaq22OF64eyfmf5wXCgM5zOoD73mY5nT28+c1vwbd+x7uwe3io5yOf/3SF87lQlQXqhp97mMb23GP0ONcYO4e5/SLwPTmLlQ5AaOvRGR7IAYyqwsc/9lH89E//LK6drjGbjfHEI/fj0Vfdi929HW0kIAC2iHHqzedZh6YqdNysbjBfrfDijQXe+/FnsNyWd9Rr+C14Me59tVtwUtyQnAJOAaeAU8Ap4BRwCjgFXAS0WwNOAaeAU8Ap4BRwCjgFnAK3vgIOAN/6c3RbjTD1gK97/FX4+z/5Y3jbm54EDZqEVzXhltyGI0RxCj8O0cqByD7eHFXdIYzGcjBGUYztZoXtai23r9x5RYGod5MSZg4uXpkWmxZ5UZgrNwz6ONpSIJRAiV8nBCbUNGj1hbG3ZK7mahTGU78n4d5NaNtis57jyovXMF9sdT0PP/ygYKLFwTZyUQ5Rz2cTxounu5VksL8N5/6CMQjoMtK6gRcyuphdvgTh5H10NVYsYD1zsQq0NX1na+8/pHN0nI7lVmTc9QB1CYjV3aowXnNungfT6kHmtY6AxXKhXl5edxyGAppBEAqqFkWG49MXcOPoOYTxFDs79yGOZ/BHFrksQKdobSAICSyJIjuLJKbA6JCmuzi4cAmr1RGOr38eNO1G0QzofBDeX71+0kdntzimzoq0puuSLmMDwOolZhfwmN3PdMYSQAeIBJN9lGWu3t6Q3c9thcgbIaETdL3WZgLegigW1I0i6xnm9TMmmtHC6qIOSI2pe4uipIO8UWSz54fIc9sQMER+23ry1OmbpikCunIJkpsKp+s1FquVQCf7kA+nYyRxoA0CHLNFWI9QFFu5nwX4exArqGrWXot9Foy02HL+T5HNgqydNlFwLdIlPJnO8IYnXo/d2Q5WqzUuXL4H7/iGb8SHP/RBXeOb3/YOfOB9f4hPfuQj5nQuc62Xocua8NPWXR943sPQYW0P0JwfOX7rXOba5Hj6KGzGnvc91LwGhVpznQF4+rkXUeSEuB22RYlxkqAsDayrlxuMmE7wrd/2LrzlG75euhMiN+yLDvjcsO5tzj2PzGumNpxLG1vvUGZUux8I5jMCmmB/urerOPkbV17AT/z4T+Gjn3kGTG+mS/vSboq3P/lqPPrQA7Z5QXLX6MoK+TbDer3B0y9ewweevoFtYXHZZy762+oV+rYbrAPAt92UuQE7BZwCTgGngFPAKeAUuDsUcD+o3h3z7K7SKeAUcAo4BZwCTgGnwO2sgAPAt/Ps3YJjJwD+2scewn/7t38Ub/+6NwukbbMtqqZFPB730bERmrpCQKAX+WjrQrA2isbqim2bCouTI8xPTwUVCXcJb9npSVBI4GTOz9a6ehm7W7KzldCWLsESDaFvZx3A5qzsnYkEPj57ZVt15RKmBQRH5yKah9JcMwxbX+xicYo8yw1wBhEm41QOToNlN+GXulLlAqZzkUDRl3OzZnvvuXPchMUGngX0BPbMRUlyPoyJkI9jqPrIZ7mG6YokMPbodKUeI6STCbOs5bIdruE88Nb5+25iXZugnbl/CbxOF8fShQCOj2dkropxuxbbYoUXX3xK35/tXkSS7sm5S8zLTldejwCcYK/dxC0Fsw1exnGK2d4B/d04Pb2qOQr9WHOZ5xWuH53qcZzj1apQTDIEGj3B6CgmcA+0bibjuHcGC2tjmkxRUA9FK9N5arHgvIQkjW0TwXplvcg+I6Tp7i3RNDmmsz0EfmyR4do0QKdxhNHI1+UrGptzqXXXIcu4Xpszp6w1Jts8jNNUEcF0FR8tlsirEpMkQRyEGDNSOIn6iHCDvwZzG2w2OTZbdmHbmjIHqjmUOS46kQUc5a7lmjcITJGHSOYojPHwI6/Go48+iode/QiOT47xzNPPKAp6Z3cHf/zhD+Pbvvv7BPf/13/6T5ATiHsjLNdr1G1tztf+eTVMoO2JsPkbxsQxnsVB95HlvJv6rtXZSz3MFW/PD9sIwN5nRm4fnZwiK0uLD8cIVcuUADr2S2RFgaJscM+le/EXf/AH8brXP46qKpBn9uyPggAAIABJREFUmeZwNpvqHHs7O2dr13qo+TxjbHZovb0jcwtHcSx3NK+BMJlju/rC8/ivf/pn8Ycf/jeC0sNtHAd44uHLeMOr75PT/NrpAs9dOcLVG3PcWJao3L+Wr8S/OO59tVdCdXdOp4BTwCngFHAKOAWcAk6BL6qA+0H1i0rk7uAUcAo4BZwCTgGngFPAKfAKK+De0n6FJ+BOO33iAU8++gB+9if+Gr7hrW9GGCdYrNcGe9hPGhrwI9QyABwJAnV1IagUTabINmtsFnOs1iuBuNVqKehF5y97WgWfBM+MoQ0geHBPmgOWALAShLJIZIPA5lo0mCWA1vf3EhoJ5Ml52Tstyb3aFp/53GcEyPb29jFNCbGJdAf4y6cQHYEWRT2AUAFqcTMPxKQEwIR5HNcA0ob720dDUXYNFldNqMvYYULJagDZVSMnpyAgoTAhLq8rCDBjT626VXt3JB3TdtQzAD501g4OVoPmHFeN08UJ8qoQxKW6gzM4jWK0TYuMkJ2Rw0Rt1ECRyRbFrbhiPmrEuW1Be6/BTkby+jKw0lmZTnfkVl2uFtJf8Lptsc0KHB3PUZcN1qsVStI2gjtFMRvPpsszYs9t4CFKQgFhAfCRj53pDjxGRnvcJFCgLAlNKwTBSBHN1Hyz3sgJSmco/85NCGW5VV/y5UsPCFfSBczobfpMm9bcqwTwhJDsOSaE5bHplO6HZWupa1F3jXqJZ4lFE6+LTM5frhnGWVNjbmiwyGNbf0MkONfU6XylTQXnNwoM97MOY4v8tsf9iZ7p0QgHBxfwyKOP4uKle/C6x5/AdDrB5z/3OXz+qafw5JvehCtXruKbv/N7sL+3h9/97d/EB973HkFxAnf00c32nLi5jv/k65NgK13PvZP+T6556+u1GGmLMjeYzTXBjRyM+qZWy+0WWUEIzMhzW2uDtotlgaJucbB/gDe98Y149LVfg4cfeggHh4fGottW/b5FUej5zPEoKlquXx+BOoW5+aIzV71vjvSyYPR0hmeefQb/8B/+Y3zsqef/VH8v1+mEL2Jth23J1II77RX6trse977abTdlbsBOAaeAU8Ap4BRwCjgF7g4F3A+qd8c8u6t0CjgFnAJOAaeAU8ApcDsr4N7evkVm72Ys7+07JfwFiG2oD13ew0/+9R/Eu775ndi/cI8AUFkUgoZ06CnSmLA3HQvqEQKy73eIlb1x5Tk5LwXVyhrZdqOYWjpNB0crp00gte/qJRQyNyVhZy1HsIFJ1n5WZz3A5x8/wCv24A4g7uZH+XHlPLxxciwXLON1GScbMML3nHVQDuCO4ItjYryvRSELBhP8IlAMtL43OGUFXW8CwAH8GoQeXMWeYnLp/iRI5X3KgtdCCEwHcI1csLvFZDLGwcE+QvXFmit0cCYPEHH4KJfx4CZVTLOHpi6x2ixR1iXWxRZplJiDl3MmNzNQt+wS7mF17/wc+oaHp5H1Hfddy6qGpTPYRxqFimJmD/RymysGOE2is/HS/Xp0NMd6tbbo5coc0+y3JeAjhA1CTzHQ7AOWSzfy9Xi6NZOEzlv2CbOPmJoQsLL7uUEUWzwwgaHGS05NV7g6lAmwOy5NTGc7godRmFjEbx8DPWwsyPIMJycLRV6Pk1jnlbu0Y+QzET8E6+mwVXdzS20ZT5xaJHVNxzGd6ty0YO7owX1NVzIdy2V1M3p8WJ8c400H+7BWvxAiR8kYX/PYa/Hg/Q+q4/i1jz2m+WN08tG164La+5fuwate8wR29g71nPjVX/wFfPbTn8CNa9cEPC22+eZzYdiocDP+meuK66F3eXsE31rp/fT3wLdfw/aGiMWZb7PMoskb24zAuaFWAu6KUe8E1aMgkG6nywzL9RZ11aLzPLzqVQ/iscdfhze/+Wtx6eJFrSW6exXdre5w25DAc3HTSJ5tsVovcHxyhDiK8cILz+H61avINxV+8/f+AB/4o08hq8/7f2+RfwjcMP6kAu59NbcmnAJOAaeAU8Ap4BRwCjgFbkkF3A+qt+S0uEE5BZwCTgGngFPAKeAUcAqcU+D2pY1uGm9JBYiGZomPH/jeb8Jf+vPfh4ceehjJODXnouCndXbSBRol1tsqB2rTIkkSrFZzLI6u6n5cnNk2Q94DYB6DoEeLloSYeImRvwSwZxHPdGta/y8jjumStRhog1s8FwngELtswPUmCDI42qKj21jR0oXOlxe54odDn25SElrr0h26f/tS2DOgR3xsw2wVAt0KAA/RuXTQAlVTm4u0j/W13lW6J83NWJYNVhs7LwesyGbC37YV4Cb4InjsmlpdtoeHh+okFiDmsdX3O0QyGxzntRIoswtV37d0XB1jm2/ldF7lG+vaJcikE7ahduxS5ke7Pzt5OQ7FVZ91CxNw33SQygGKTmOapgnCOMQmr3A8X+kKD3Zmgn+M5eWxjo8XWC5WWhvwR4ijSHDaXN6duaH7LmdqGzJeOvAQxgHSJMHe7n4/ph7u9tHfvI+um13FXBcD/JbuBjwJIvm9/f0DxPFY18zeakFo0PVbYrPdSjdCZ8Jrjq2zCURZM2Kco+rQ1tSl0trg48M47r9eWjSy1hid0jaXvDZ2LQce585crDoSIXTv+jUIaxsIbKtDB68j5CZxH+Hw4mXsHuxhf3dP1/Hqhx/G4cGh3OAvPPecoDVjoN/6jm/C5Vc/ibac41Of/DB+/ud+Dh03FXBcPLkc6lY3PMQ8cyyWHm4ub/bwDtHQcor361z3s50PtvpHI6TpGBV7dPPc3OIEtq3No53E1hJBOr8vmKvOZ6476l6pc5nd4W0zQpImirh+8sk34KFHHlGsc7bZYLNacRHjyvPPyanNGPjj4yPM5wust2tFS7947RhPP/UCnj9aoexfP27JF1E3qPMKuPfV3HpwCjgFnAJOAaeAU8Ap4BS4JRVwP6jektPiBuUUcAo4BZwCTgGngFPAKXBOAQeA3XL4qisQe8A73vAIfupH/wqeeOJxgTDCPEI1Ql4vjAR+JuOJIBGBJJEWQaEiaLsG68UcWbYRzC16ACz4JUZFENoKHBHoGkC1TlT14xIyMd63Ks5F5hqMM7hGcEZg1/ff9rDNvm79ukO3MLtfhbPkFOU5GY9sDlt+h9+nK5KOUoO3Mjr3YFc2T3WTqkpXwLiHsrxu9siKrFlvL2G1QcS+E7gboaxuAla6Helu5XCIATkexlyjrgRSd/b34YWMGu57hAnIz0X18rgEoYKbcmESiFNDnrDGfL1EXhaKs6YTNvZD62q1dlU9ziC+/aorBy2jdvu+WsHSHoIOcdq8J+Es46DzpsNiU6DMC2HD3ekYs/FYx+Ftuy2w2mz6qGfG+JoWQ8SywHdtMeBNSYBonc9hRAdwjN2dPX3EyFfXbMZoY/LRgJG+BjgJcglxOVcEmVKyd4kTGoZBgmQ8QRCxY7iPilY3cKkYZwJ3g6C+ADAd0/waYSXPZZDUICjdvlxPprFRVcZEc31pDvq5lduYGLXzFWcdhpGOPwBgO9wAo20d8SQeXdlNg+nuHvYPL2o8Bu4jOWQvXLyE6XSKtmqwu7OD2e4eLt7/EO57+HXwvRrv/YPfwr/4Z//bzfU7CG7+9V5/08g2Ttj10RFumwfsucd5GB5qY+7XhE+HdogsI/yt9XVtJiDw12O4nmzDAJ/Lw7rngrRj2/nY/e3JZU2ntq/XgMAPMJlOkE6mWC6Wince0fHNP+jUKU1X+fFijqtHJ7h6vMRynaO0peZut48C7n2122eu3EidAk4Bp4BTwCngFHAK3FUKuB9U76rpdhfrFHAKOAWcAk4Bp4BT4LZUwAHg23Labu1BByP2AN+Lf/Rf/g08/thrsS0yJHEiqMP+1Xg8RhiPBVXDKFBfLIGQATcP6WSsDuDl/Fjdq2WWydGnPt+iBgOR6Sq0rlqCKAO3csfKrdrJibjJ1gLIQ6wzVRuA6OAIHpQc3LIEhOyJHQCmUozVF2vO0fMRuToW3cv91wWVdQ4CYh7C4nx5M5cpO2aZU8tuXgOCFiFMx2qFpiXU1MMEYeMwRiHHJFBWta7P4o0Jiu2pK7dm3SDwPYR+AD8KbUwCjxYTfAbJz41foK53HhMcMpL3xukR8jJHGidIolhuzE1R9L21kY2ttwArlpiuV3UoWzRwbwu92aXc9/+yB7f1AizKFnlZAW0F+riTwMdsnAqmc97NFWuRvgMYtEhp387dd+0SAFdFhTLPzWEcBQKfu7s7OLx4iCSNsd3mWC5XgqyM5JZTVZ2/JRp+jdr34JHuV4J0W1OMlI4QT3bkquYaG8bEC6STlQ5gAlqKz00GJdcYOebgkh0iuFtzaPeZ3hj55iYu6kqAuq5bJPHY4qjpMq5qVGUjLalZqM0KN0HsGXSlY5bnaiFYfM/99ylamTduoqBjnBsCoijB4f4BXv3qV6OpSlx+4BHB7vsefBjb7QbXrjyDf/pP/id4I99ivvs1dX5tWbyzraHhJpbdP5eGzmBbi7apgc8turgZl56tt9J1ALwFPx+i2wcHez//po65h4dkAMatB+r4pSO+xJWTBa5fP0YajbG7M0HC9Y6Rvkfgv864iWCLG6dLHM/p/K3ApGf3D92t/W/Gv2V07n2123bq3MCdAk4Bp4BTwCngFHAK3NkKuB9U7+z5dVfnFHAKOAWcAk4Bp4BT4E5QwL0vfifM4i12DfxF6LX37+Nn/+Z/htc//hh8AqkkFZgiTAvSCQ4fehzz5z4lx6YchR7xj4EtgjcStcXJMbJ8g2K77aOGgTIr5HrkH0bFKtZZ8NC6RQUl1b0LrDcbFGV2ps4QaTu4KXl/3ugKJoCkw7QoC4FpQqzzEbgWI23OWutwNRepwU+Lxh1gmFiob18juLK+XXboWq+sF8V6HCEdI63zPFNsreKT+z5ZwsFxOhYAZrTxyckcVWW9vwSgBKSE0hpP256BMH4exIyptl9H/xQANvuw9b32TmM6YeumxLUTAvcKO3SN9u5gQknOS+CH0sdcvtazPERKCw4OryQ9BB2ioNk9Szdx1njYEmzTRU0w3tUIRh1COng9D0k6NqCa5zqPFkIPH7lpgDCRLnJqbI7S0qBtVSEI6QptMJtNcd9D92IyTQUi2Rm9mm+xWFm/NEG5ucrpFDU3tOC+YrHpdA4sfhpAkKQYj6e949vuu81znY9g3qK1ze3KNcbzEQDLYS63bifHsUA2wTa144aFAQITRDPSfBSgqS1Xm1ecFYwvrrUuUkVgmwvZIOwIIx5fsdQtIj/EpXsuY3d3V/CTvcpccGHEHmPqleC+e+/FdDKRPpfvfxW+5vVvwmx3ho996L149qlP4/d+//d4ZARyHA+d1MNHntOeY+qDPotPv/nPxuC6H8ZIbbmhgGCaGxHyzdZ6l/sbn7fDZguLKm/Vj63NH70rmKCf4J0AnACY3cvXj+d4/toJnn7uBpbrjZ7zO7MxDndniIMQ680W89UG622BihHc55qJb7GXRzecL00B977al6aXu7dTwCngFHAKOAWcAk4Bp8DLpID7QfVlEtqdxingFHAKOAWcAk4Bp4BT4MtWwAHgL1s698D/PwX4i9ClaYi/+Zf+A3z7N369nJlD369YVhBh996Hsb3+HDyvEwgd+ex9pdNvJMcfQVqRbbFanCLbbgTTFAFcFH2nLyN8DfwOUbTsCxVgpFOUnbbsDy62XwDQzo+Z8JTwS/C5o8vWoJw18JpDVP3EXWedpQKmBpgV6cwIW4LSMwhsRyejo4NRWdC8j7pRPZSEX14gcM3H+b45Kw2QWT8vv07HJJ2rcRrBCyLcc+le3Lh2HettLvC4ZRdta322csu2hMWxdKv52LZFHFuE8gCCOS7BYMYh06nZQ0ZzNDMaOccq26AhHJVTmeMzGMruYj5mANyExwbADSTbnYYPw6/BNi9RnKAhxGsIv9llTE0ajJoSQdegKjLB5HE6QZqkPYTsrc3nAHCSjDGdTgT+NtsN8nyreSLwD0IPXdsgTkIcXjxAnKaCvUXBGOACRycLjOi87tidzAjqUuBR89m7XhvGXnu+ADCviytjPJ4hjtjfy+juBts8kzZ0/xLsKvq7h8B0mjPC24Tgoxl1bPNpq6k/F93hgW/rTNoDm20luDuJIxRVjTwrtI71XKDbuF9Lil8O2JnNDQsddscTXLh0GXE6RpZlyPNC8dJcz+zG5eN2Zjs6FuH4vfc9gAcefi32D3bw0Q+9Hx/50AexWi8s0nroF+43Pwydw2GUCMYqarwb4shtLQ1xz4NjmB3N/DwM/LMNA1VR9tfJnuc+Jr3vzh6c8/WgpZ5TjSA2XclcYUcnJ3j6+Wt49sVjnMwz6zw+dzM0bvq6f8zuyH+T3Ptqd+S0uotyCjgFnAJOAaeAU8ApcPsr4H5Qvf3n0F2BU8Ap4BRwCjgFnAJOgTtdAfee+Z0+w6/A9fEXoQtjHz/+w/8RvvntX4cLBwcI4ljwcwCSgUAWQe9IbkGPzss+6lXfIwBqarmAt5uV3K6EndbhWlt0sty1fQxyB4uJVrQv+0NbbLNMUbdDZ+15GHrWqToAQLqKGfOsvtORInnZO6roYP6dvbM9bJXzU25g+6iO1D4GmW7aIPDMOSnmSABMt6h1HUepuTEZyTs4iAnsCMbPgG5j/bqBum0nCIJIccYEaNRws932Xb7Wq8pzjNPEwLccwqWBzLNO174zVg5Sjs1DW7dyalr8dI2syARI822G0+USMY/nBxb/HIS6doPFPfyV8D0IJNg7O1fv26UblmA/SlF3dNmSjAcG65sKXlOCiG+7WQs+M756NqHj1rd+3cC6muV27axH+PDgELPpDOv1EvPlXLHZvObAZycvz9sgiWMEUYQ8K5HntTqD86oyUC23dIeCLlu5gA3ODjCTcxBFseY1r0pFKI8nU2lZVhU2ea7eYG08IMAXiKWLN0Tb1dhma52H9xnctHLImum6Xy+t1gXhujY+jEbICKQ5H55tHMjpcB5iqvvNEIrBphObEc++j8QfIRmNsHP5fnhBaK742jZJqJe5d7YHUaj4dTpsL128pLXBc6wWSxwdH6FuawO0BOK9i17p5FprnvqQORfs2G0r6n3zBcX0Mxc8NwnQHc0rpV7sjdbziUB6iB4nGu9jxPtmbYt87p9LXtvHUNty1UaGz7/wIj708adxsszPeoZfgZc0d8pXTgH3vtorp707s1PAKeAUcAo4BZwCTgGnwL9FAfeDqlseTgGngFPAKeAUcAo4BZwCt7oCDgDf6jN0G46Pvwhd3onx93/ir+Jtb3wC4zRFMp6iIkTso4UZjUwYybhnQi0CKgLfuipolxX4jKJU7t/5yRHqvpuXgK0oeB+6Mi1edwB4BE4Wt8yMZnaqllj3sFRwtI8wpqTn+04J6+hCVX8po259c3gyfpbHIgAeNa36iNmRSzekQCXBaO+GFcxWrDNjhH0DnYRYTSMYrH7bFkinO+qQXZweWX+v5tcg2BBJzUHQoUpAOx6PFf28XG/h+5EctHlhcdGMASZgI6RNokjHEajtXcpy8PYR1Abp+Ff7NZXnI4CknoygLmtGIHeYzxc4ni+k6Wx3V3PDRw1jGyJ/FZ/c9y/LIdvHaVM3yh/w3HTiBonmhGNhF6+RvRIBCJvX5u7uWkRBgIpx17OZwCrPS7fz0B27M53h3nsuC36enBxhsVjIBUx3K9dLyB7jru7XxQhV3Qlgh1EsyKho8B7gE1TmBYG+uYCHLmdfMcc2d+ss0xzz8QTKN07moMP1cG8mp7Divfs5l4u7KbDd9gDYtzhlc7j2LmBFe/c91W2nOHTr640srppjygtM0kTgVPC0h+rUTpsk2PHsBYiTBDuTFCPC1XQqdzNjlC3Wul//WljUwBPMl4sYAB25irGOIsWdm2uZ5l6CWolhMdhaL4xmt+5f9mJ37MYeQD8BsXKhqUOg5xY3ZwyOZQJlbdToY52HlzGuGm5kqDuLUqd23Dwhtzo3SfA5rLVkPnzC+mdeuIaPfPIZnG7Mge1ud5UC7n21u2q63cU6BZwCTgGngFPAKeAUuH0UcD+o3j5z5UbqFHAKOAWcAk4Bp4BT4G5V4JZ+O936VdnNapDC3W4fBXZjH3/9L34v3v1d34LpbIrZ3oEBtZAQy1NkLQEngREBG3uC880ci9MbCMMY050D7O0domk6nBxdEyykw5fAjzG+ApFy6fb9wV0nwEYgK1hF6DgaYZNlZ/c/r57BNetwJaQjhBOgPusEBryeNtEXTPLE3ln19Ta1oBWTm1crglkf6ThGkoQCa4Jacigb0CKI5LWXdHXCQ5qmKPKNHKkCpr2Nmc5juSEVY22u4clkrGGfnK4FfwkB+ZzIi0LXT0xG96xBcIOcci0zVrcfgyKd++eQ+ooJp9WdbMBwu17q8ZyX5557EUVNMAjsX7hgbmE5fA3sDiCYEcR9QvMZyBuioQk+2fPcJWMdx+bZQLKgZFOhzNfYrFfm2GZscBRivdzgngv7fd+td+Y29Ue+emzTOMZ6scR2s1HEsua5bRAGIfxwhIoQklHT5LpyYofm4GX3dN0I3BP0020r1y01YQdw02gdJkkk0FrRNVzWWg8C+AT2y63A9MGeAXxBS64Vua5zlFWBprEIcov/tg0Hw/pStHfFjmpbo1wzcsoK7obYbLYoqlIgPyDMVjy5KcbIaEYxR0GsY+/uHyriWWtSzl1oLRj7tc0EejNCU9QKomt9cDyMae43OdjGh8auoXcQR+NUfcxcI3I+M/a63zhR5Znux7ho3dTVyzhzPifNjc1xBYxvz3Nanm0DQr8m9YxTfHr/Rwp6WneK0+7nghHotmmADmvIxX39+ine90efwpU518zt8zroRvoVK+DeV/uKJXQHcAo4BZwCTgGngFPAKeAUeCkUcD+ovhSqumM6BZwCTgGngFPAKeAUcAp8NRW45d9KH9ydX82Ldsd66RVIRsBbX/8q/Fd/64fxxte/QVCJsIs5t6PedUqGyL5WOmn9wMPi5Brmx1cUHTzdOcTBxXsV58ye2GvPP6d4Y7oWCZSsW5UuxN5VSlchIW5VoaJTkTG7gpct5ov5F0QUi431AHiINCbsq3pHaMi4XeY/0+XYu3gbEJ5VgtCEgoauRgKxhGWMKI6iUJ/LUdpDMgOIBIKBnLsct9ytcmPmgrDmQLU5uQnweHRPvbc813K5QY0RDg4P1WFLpy7dnXQbEwAT0tGhTMBJIMqPhGrnjylXZz/1un7x2Banx1cVM83zfOZTn8d4d4IwSRFF/JqBXsI4wkJej5HFHjLqgD1gpAWVN89HE03RBaFAKcGtwDEhs++j2q6wWZ5qvFwT1CykkxQjpFFEpU0/RRObw1lQu2409wa5zfXLu1UEiurp7RQxbG5nA93peKwNCGVRqj9a7tIWKJtakc7sOublyLmqdUg3681Ia7qS1X1Md3cQI6ITV/Z1u1Q604tijaCH94TKDQlrD7ut39liynlcdi/z/Dyv59MBHCBKIswXK80lzxWHBPq9lH0PMMG0z+7svX2k46kgLiOSO8tUNhjcbx6Qo7zPnaZOgyv4LKabw5e8Ix2H5xIgbxt1NhNIM/aZTuNim2kzgWLLy1LrRdqeub8h+EvnNB9HbeSk5yYGRUincgILJCvq2XqC+XxiTDSHz/lVhDrBedfpeLyfOeltgDz/9Wun+JXffT/WuWnqbneFAu59tbtimt1FOgWcAk4Bp4BTwCngFLj9FHA/qN5+c+ZG7BRwCjgFnAJOAaeAU+BuU+CWB8B324TcKdfLwNlL0xA/8pffjf/4z/972Ds4hB8niqvt2hIVI4dHvsBwEEaCRW1TYHHyIhbzY8x2LmD/0gMI4wRNnuH0+nWsFqdy31q3qHWWtspR7gSH64rfK+WkFFTFSFBXEceEVwDysjIXcm+RHIArwebQJ6xY6aHnt++8ld+4qQWXCd4MgdFZ2wpe09mbZaXAZZKmiOh4VTyuh07ZyyPBa7pQCcriMFYf64gnJWwGwRfHaE7b6WSGhK7PKMQ2LxDHCU4XK4wnM0VB37hxHXESC6gSnhkUbwR+BdgELpve2WtOSrtWcm1z9GpYXYerV57BeDyVQ/n69ROEYzsvI5sVwyyA6SmiWTCU8HfEP/Z1omCDrgZTGy9E1njw1D8bYzJOsd1kgsBR4KPYLlBkG80hHxvHkWAunaiEgdbMKxqOhl29XadzD25huWL7OGvFO5/BUsZA93BaLmAP7MAlACZM5PkZKSyHtTfCfL3VceV+9kMDkOrq7d3T56LClUbAaOogROCHvSOaMceE+pX1C/drpWGXrWWT9z3DBmSpdVP161bucyBMEt0vK4ozV7G08E0Lfi7HsR8gne5iZ29fcdoap+bZoqYbur9biwAf5miYb3mV+0hocwdr4rU2CY0FWRV/bq5mQlzKR6c675PnuZ5zHDDDr4fgcoHmfp4YTW1rcdhcMdJGDoJr9gdz44Q57jlubqCgA32Ya9uoYHHQjM82aG0bKeiktv5p0ur3fuiP8fsf+dyd8jLpruOLK+DeV/viGrl7OAWcAk4Bp4BTwCngFHAKvAIKuB9UXwHR3SmdAk4Bp4BTwCngFHAKOAW+JAUcAP6S5HJ3/ndVgL8MTT3gnW95Lf7B3/0vcP8D9yMdT+Q67HmouQYZGUtXJXtH2wrPfe5jWG+WeODhxzEe78qRWJcZurrBU5/9tGKODXZavC7/IyRsKnMN8k9WZNhutgiDSE5LdgHzxs9X6zVm04kA8ACa1JsrR+wQlWvHL+tK3bhJklhMMCFuD6AtntyAGSODs6xCN/IV2RwnqcEwzzPnq2+weJttURWFAHAaJ4LWFhlsQI7uZYsV9rC7s9s7eFsB50v3XMR6m2E+36Jtb/b4qstXccB0Yhb9NbWo6JQ+c2sa1BSQ7F2YHH/gj9A1FV54/hlMprvYZDm2WYGR7+PqYgviUI51No7VD0tnJ4FjFBH2mYt0RGAndXmNLZo1oeArAAAgAElEQVRRgHXZKkI5HaeYTqe0SqMiyGUvc75BsV0L7hI0stN3Nk6s8VW9sjdXGLUhyCYopjt1mK8BbOqsvYNVvcFy7zZaD3QLa0wB47knSMZjwXF+31zYAearDbZZLshIFy4ToengHeKIz5zEg6NYg7M/7DjmWhzRy0rnc2OuVDuHxUorolwxxgT0JJ9AV9XIs1xrH+wBjiOLcR7c2T3Y9rxOvcjUh9cm9+/hJTnmDUbTP0vg3Qpiq1+YXcJNdRb/rJZoblag1gO4lRPZnNraKMC4bo6xl314HhDQ8l6cW3X9yixucdN8HpxFjg8x1SNGOdtGg6Frm6CaWtvzy46mv3emMR36cpbLjd+PQK8P5qLX+ggjtG0t9zY3fzBa+hd+5V9hvqr+XV+K3P1ubwXc+2q39/y50TsFnAJOAaeAU8Ap4BS4YxVwP6jesVPrLswp4BRwCjgFnAJOAafAHaOAA8B3zFTeehcSj4AHLs7wP//jv49XPfAA9vb25MocAJZ1oPpyCjJ+t6trrE+voWlrpNN9fS3ePQCqHOV6g6OjK1idzlFXJVarBZbLlSKYrZe2E4AK6fTsO30Fm6pSYJBOx8VmgwkjpwWwDGwN0NgckQMgNXhIGFjWNSL2nKrLtNWx2ffajToEXihA1nV0LXqIokRO5kZQl38PBecY+dy0lSA1gSZdw2mSyvibZVvBLjpU6S5mJG8cJrhwcKiuWz9gNG6AB1/1IF64egWrVQby7CROzpyYMXtrq0q9yuoUFvDrdKyCscc9GL95fXYfQlyva3Dj2nXE4wnm8xWqtsF8nWGZl7hnf1dduXRMh/0YBQMJ8/oYYUJIfs4z8jq2zQiLLaOCO6TpGFFCUGruTjqzV+uNzql457bDOAowSwPBY8YGq1+Z5xp5FiXcA+ttWaIsazljFf0sF7LFDddFKZcse6QZ0Vyoq7bWXDDSORlPEKVprw0hps37crM1R3gf/8x1xLnpzbsC6wSUQ3Sy3LNaO4wWpwuZTmEDqb5Mtv3GgaJGTZjdR0UTFouWE8bSkb7J0NYdgiTCeHeM5ZJrAILShLEE/uwB5rqT3iMPewcXMd3ZOwOyHFcSpWi6WpHJjLimA75UdzDdxlTU4K85k29Gdg9du3JLy01tQFd9yP3GCIt55o2w2Z4Xw1xwbszp20d+98ewu1uU97A5gs8ZnpuuX+nG9anVQrgb9h3M1pvMx3CDwQCdB6jP5/R6s1ZqwHKxwC/99gdxssxvvRc8N6KXQgH3vtpLoao7plPAKeAUcAo4BZwCTgGnwFesgPtB9SuW0B3AKeAUcAo4BZwCTgGngFPgJVbAAeCXWGBDKH0k7J841/kw1ZdhGC/7KXh9B4mPn/nxv4p3f+93YWd3pphlQV//ZlcuHbMjOoB7h6achiAQi9BFsbls58e4cXIdLzz9eazmS6zXK4FYdfdW5r4kOhI8jlPsTmcoiww3rl+1uF4/xHQ6k6OQQIsAzaJlGaHboKoL1DXjmSPF0CoCmb2qbaP4W8IrAkZ+Tpenzte1aHhBiDCb7ckJTEcpgR+BLkFXHIWK9x2As+CxAF+IROCWncKVHNDq7B2NME2nrEoWLCa8vnz/fYKDn3nqs9hsa4wTOph9Qd8hrpjuX3W5sh/Xs/5jgs68sOhlk9QAZtNUOn4QeuqwPT1dII5TzBdLlE2D52/McbC7Y/HWfSxzFNp8CfyqX3dwhlqsNB3CI89H3vpYFbWinQldkzQWOGf89TbLNF/sKBZ8rHLE3giTgAC8VT9unm9t7n3fXLbUuWmRVZU6j9kVDEFFWyPlNkeV1QgTH+MkQqnIaPsez8EI6CiNEUUx4oQuYDp2O4H9xXJjsd+eh3GSaE0wCpxR3LxfksQ9/DRgzDXAruTBEcv1UteFdJkmkcB/1VQoyso2F6jDmGMZKTpaWtJJXdWoGEXdjXDh/nu0jgTv+8fREW4OY3MGj6d7mO0dwGM3sDpzzQGsDRSedwb/tbngHMAVsCaoJl4f0dFLEGtR1Ip67t25w4YMrRD1KQMMaaYeg9N9cLPr3DJrW4S4Jr+Pb9bHvruZnzfNzc5fixwnsLd+bh2Xbl+CXwJ90DFv7urhHyXdx/cR+QHW+Qb/6n0fwEc//gIqFge7292igHtf7W6ZaXedTgGngFPAKeAUcAo4BW4zBdwPqrfZhLnhOgWcAk4Bp4BTwCngFLgLFXDvpN+Fk/5yXTJ/IUp94Nvf9gT++//m7+Lg8BB+wDjbEEFkfau+F8opqj5RuheDQB/bulTsbVZW+OynP4UXn32W5FiQKA4DvPjC83K3Cu72DleLn2UPbisQNZ2MFXO8XS9BuysbTAm1SK7U6du2ArR0uFZVIXhM8BgGsYEouWl5P5KtPjK3bQXHBjckoW8QpgijFOOdPbmQT49uWORx1+p842lqvcUEj2Up6EvyOBmP5bIk9/Ijwk5G4oY42N3H/PRY10oX6u6lCyiKDNeuX8dysUUaj7G7c6Ao4SCg47iWI5rnkNPTyJyApYCwXLsG7RhbzOsmZIwiD0W2xbWrR5jt7GKxWOB4naEd+eodPpjNkKQhmqqR83aIRB7Wj8X0sr/VXLOkwkXj4bnjldyvhxcvqqeY0Hu1WquPWQ7wwBdE9Kh3WyHsasS8DoLRcmuOWsYeEw4qZLlDxn7nppYTmc5YwtSGkdRVhTIrBNunaYKtHM92zUEUIUpijDR2Okxt7tMkQVHXOF6s9Hc6gNl3y8mQy7tpBCXlQCaIN8Oy4phDdgWz17nvqOWYmirX4xjZPPIMoGpzATckKMa6RdtY1DLXLgFsqb7oALOLBwK5vGnDQUMnb6k4Z8JPbo6YTPfgR7Fpx17pHsoTWvM5QGivjl0mUfcO8OF4cgP3Mc7mvYV6p+Xo5VpWn7U5tIfHaPx9FzDnQCC4Hx/nzeKf+RyDIpm5aUKbBdS73R9LGw14/eZ4lxufGynUR0yNCH/5B4i8SPNA93kwYioAHca2GYJwfr7a4l/+3vvw+edv9BsuXq5XMHeeW0AB977aLTAJbghOAaeAU8Ap4BRwCjgFnAJ/WgH3g6pbFU4Bp4BTwCngFHAKOAWcAre6Ag4A3+ozdJuPj/W2j16a4H/8Bz+F1732MTR1hd3DQ8Rx0kfrjgQJiZzaIseobdQRm5clZhcv42ixwofe84fYPbwgNyfdlfPjExwfH6GpS4OsiqSl45IdtQZBDdDSgRtjnITYbC1mN0pSFGUumEagJ2jH+Gceo4+htWPRTTy4g2v9naZTfo0uUR6bDlsCtyhOMZnt4PJ9D8iN+cyzzwjiqcM1CnHPxYuKP57P54K0ZUWncYjZdCrwVvcxxMl4ip3dXUzGCa48/5xA22x3B1lZII5DXLl6DSfHK3UbszuZfzhu9v2yI3VweA4gj05ZuZX7rmLiOXUoKyaYFbQeymKLZ559EQf7+zier6TLOisRxBEOd8YoiqqfJ0YaW3y3ftHtO5AHF+oAxLOqxeevL7F7sG/drzz3CHL+6jHqs7W439Dz0ZU5RtUGse+hZUR2k+v4Qd/pa+55Pt7mldAx4NwFIeqqkHbshyZUJ2xlNPfIDxDFMfzQXNhyq8phStDqYTy2OOhllpmzm27jkAC+bzNWNDh7i9nfTI1KufgDLzBndQ9U6V4dBR46jkGG5hybnOtsZNfYbxQgWaaDmI+PAl9wl9eYpBOE6VhQlzpp3oheWUYskOrLmc1ocX5fIF/nt7jmaZz2ALju4f+AeG/2W9MyLCjbz5nirOVat65erkce02LRbZwah6ixJ60Fdofodq0lg8baeME5phO7KLWTQWtTbnYbQ8FY6qpSvDmvW+uELmRwQwbXJjcRBCjKEuvcHP2ce35cLlZYLtZ4+vkbWG652eM2fzF0w/9yFHDvq305qrnHOAWcAk4Bp4BTwCngFHAKvOQKuB9UX3KJ3QmcAk4Bp4BTwCngFHAKOAW+QgXcW+pfoYB3y8MJGgnNvpzbOAD+k+/6Bvz73/NtCP0A090ZLl66B3EUIQlDjNoa6+NrCEbAdDZDmCbw4zG6boRPfPrT+PRTTyEdTwwayzXs4bkXnpfrUk5LOgcJ8YJAgJlQkDe6c9kzS/cqYRUh1O7uDtqmkKOWgJJOU8LIdDLBeDwVUFV0b989u8kzrLZ02rKnlgDV4GdvedVHxjfv7u7jgQcfVC/xC1de6GEY3cShHJqH+4dYr5cCdhwHL4QAeGdnpk7dqqyQjqco2HPrAUkU6ut11yBKE8zGY3zik5/Bel1ozARmBNb7+/tyTObbrTqL5ezsXcXUgNBNYJRuVAE460um6zkKRpifnOCzTz2H2e4eVlmh2OPVtsBkOsYsjqyXuI+OHsAvRSC0HFy6nA+ek2C8qlusihb1KMTJ0pzXcvwyErtr5KCN4xjpeKy5qbINmu1C8d91WSDyW8RBiIgucUYDywlKYDj0M1v8szmqG1peNf+MVOYYwjhA5xHmthqj5pI+Yo9xxhYrPR2PkZeFoLxc0txE4AUao7lO6V5tURXmXuWNAJUxzjzOkFEsF7DWBRCrW7rD1es3sNlm2ojArmL216pjl2OTuzwQNKV2450djDxuQCDQ7eOX1Y9ssdFxlAgAW344PxBiGwBmJzXjnXlci/gmTuUmBYPHcun27l/9XQv3po6cKwFf9h7TgW4D6OGsrXHOq0W10wUc6HPBavb5doxnHiErchwfLzQGPkeSOELEmGw+/6oKq22GxWqDrChRFhXyOsdmW2KxyBQJTgd1VhAS0418Ju2X8zLjHnNnKuDeV7sz59VdlVPAKeAUcAo4BZwCToHbXgH3g+ptP4XuApwCTgGngFPAKeAUcArc8Qo4AHzHT/GtcYETH7iwOwaTn++99xIuXzrApQsX8NpHX4VJkiJbnmI6TnH/PZfwmkcfwcGlS1gulvijP/44jk9PFVFMp7A6WosS6/Uam2wr2Eu3YTpOMZ1OUeaZYmnNgWjQkMwsGFnvMP+ebVfYrOa4fnQDUZxgd7aLvb0Dfa4+UkXZmvN0k28wX64RhnQpD/G3fcwyz9E7J5PxBJcv3YvlaoXTxYmO4weBIPdys8F0MsM4TbBYzA08++ydTbEzmwrEVeoZphM1QrFdIctzQd9RGGJ3j9ce4j3v/SA88JgJ1usNkjTFpUuXEEYBTo+P1SNLED6M02beelh5TkUas/NYwNxDHAVYnJ7iqaefQ8hz+SGiOEKWl9iZjuUqJqxVDPYAE/voZf6d56J7NgojA5B93G9Wd1hkHbZlAeHmkYdwnKKrq94VHSGk1nSOZmuU6xXybIvNeoV791OM2dcbR4K1A5QcADbP0dLlPURbK/fbwKfmjfT8zKnMWOEWDSOlGbNMaNmNkKaMgKbbuBZQZY/zAHNF39WfDOnVKsrbQCtjoglCFT2tbl/ZdBHRzb23p7lfr9bI8xzb7UYAlI+kEzymGzzg5wTRQBTGCJOxRZL3ceN2KRY7zq7hNJ3Ao49YA7A4ZF2fUpTNgS7grz+co5E2DOh7ZuBV1PYQ3zx8nd8r2+YLv6f+bCOwAtYEwH1XN8EuY9t9z+C4orLrRtf7x594Gp966gUkSYSLhzvYn02kzWqd4frRKY5PV9jkNWrO0a3xUuRGcXsp4N5Xu73my43WKeAUcAo4BZwCTgGnwF2jgPtB9a6ZanehTgGngFPAKeAUcAo4BW5bBRwAvm2n7vYb+NB3yyDe0GcE8QhJ5AuSWnysj8df/TB+6D/8s3jn178NxWaND//Rx5CXOS5cuCjISwB8erpQ5O9ivkBZlQJThHq7Mzp4O3M11qUIGOFeXVUY9SBNjkn2BNel+ngFMKNI8bwD9OJY6B4mAKRLcVtkiuEVVOujevm5PJX9b31BFOPhhx/BdrvFiy8+j7ptBJQJrbOiQBIncn8qAjrPBJg55iiKkSQJojAQ2M6zDPBH2J3taWzXbxwhSiLFPF+5ekNuTMJDXttkMsXO3g4m4xRXr17FZrWS05ljZMS0Ab0h7pdgUAWwGjg1S+IYx0c3cHx8KtcsYTPhH92wVV0izwuMx2NWLwsiEvTyGOxKJlDmcYKQHcqMY64EL+lMLhqgHCVYZRmWmy38JAYBuVeXmmM/jOCFoaBluc2Qr5bYbjYIUeLCzMCv3MXqu7XIZTp5a8YI87x0NA/OXN9HR2Arly1pp7mN6Y7WWOmupuNaznF2B3tyqiqSuAerTQ9UCYk7QU4PHR3AlTnINe8YSYtJmiDb5ooi57W3noe93T2tJcLkzXqD1WqlzQkEwRwE54ywXGs9NCdtkqTSjb3E5ta1omENifdNJopTNmDfo1NFaJsDmF9XQfHQ76vOYaDuAXI/aEH20QCMz71k1OyB7mOgrRO7Q8lNCF2naG7FYjPKmXPAyO3QHNkE3tys8Nmnn8eHPvJJfPbZGzRhm74jIPSAWl3Ezs17+71C35Ijdu+r3ZLT4gblFHAKOAWcAk4Bp4BTwCngflB1a8Ap4BRwCjgFnAJOAaeAU+BWV8AB4Ft9hu7Q8fGXJQKjxCcIJRRjvK2PcZzgdY8+iLe86TG85YnXIN9mgoaMKN7Zm6JkZGyWY3W6kuuTfa6Ep2kcImLUc13KfXlyeio4t9nmAnFRmPbw7Fw/6rlSUXWd+p6cioxhzotKkI9Qk19njPRN+GufE/4KIjJkmH2taYrJeKxzlzUBYYAgGqBpY32/dJ4y7jliVG4oZ+qYzlLPQ1kWihme7u0hTcd47rkXFW+8ppu0LK1Hl/A2CJHEKfb3DzCbzVDXJY5uHCHPt2dglHpWjAMenKoEgT5hHuOwO7lW0zjCjRvXBYDp/mWzK6+DEDhXRHYraK0+W88zRy6vW5DRPMF0DPP+HDvhLKOVGy/E9WWJqutQsvuWfcWBj4iuYTpx1bdr0cVVXmCzWKLIM9y7F2ES+oLnvAPBp0V02+cGt8mwGfvMz+mIZcQ0txTYvHp+IIBLUEnASUcsHyvgy+P2QJcH5f08L9Rj6VSmZjwm718o/tnmjNfHG8H7dDJGVdYCvmEcC2QT4vN+q/lC993mOdabjbpvFVPOcQnKD47pEHEUYprGbCa2+GejtAqbZk/14DgfXLv8aIjbXrJ5vrYbCWgP67JFcxYDLv2oFYFy7xJWf7Pmb3ANW+QzHdJcy9SU3nc5u/V8sHn3A+vL5lzkVYk/+sTn8Afv/zhOF9kd+urkLusWUsC9r3YLTYYbilPAKeAUcAo4BZwCTgGnwE0F3A+qbjU4BZwCTgGngFPAKeAUcArc6go4AHyrz9AdPD51p/ojTBMfI59uQ+tIpTM1SXy8651vwtuffAwX9/eQ1w3uvf+yYF8cB1gczbE7myh6l07aOs+xWpyizDZYLE5w7cYxyroVAF5v1xgnU8XqDjdCUMG0PuqXrkbyNzqMCYCNNNqvdHQ+Kj5a6bey0QqMyU3cx++qT7XrEES983boYCVUZGdr2wqWMrqa8JCRwMGIxyW8ZKS0uSzjJMF0Zxer9caifNsW88VcY+E5+SX2CkdhgsODQ8x2ZsjyLY6OjtVrPDh+NTaOVT3JrRye6jEeGXhNk0Ru1KtXrmK52gjSllUjuMxHZpuNXLQGRW86cQ1A9qA48DVmuVQZ/1zXckwHcYo//tyLaP0QXhTqXAFBfxwauFT3rPX4MmY6W60RosblPfboWuHuEFvNv2oWelg/9OlKffb69v3D/Dbhtm50sIbsoe0EkxkbXZSFYDpjn6k3wbu6bbUmRnL+GgWFuX/pIrfkZfP/8nSMEacd2h6ha0kY00wnr+dhu16fQeSqqrFhLzOjt5tacdB0ZHOe0yQWnCaAnyWRjk28K4AdRnIH91d9Fud8tm4HHagjRgLIvG4elyHLisiWXJxxg+UDwP4C93oPgblGeK10WsvBqzk3N7xBf2pka51O9o998nP41+//N5gv8zv4lcld2i2kgHtf7RaaDDcUp4BTwCngFHAKOAWcAk6Bmwq4H1TdanAKOAWcAk4Bp4BTwCngFLjVFXAA+FafoS9xfIPD70t82Ct2d7p208hDrThbi4FmzO50EuPPfO3r8O3veCPuv3wJi9UWl+69Bxcv34NRV6FaLxRJXI1CjDwfRZZj1NZAk2G1OMbRyRLLTYbFei1HcBqPEUV02g69snSUdsiLUtCyqglK6SA14ClY1v8xBzBzkHusKjDIqGS6MM3hSXhXVzVqOjWH3wTVReub85SIzxsJCMqBSSjbEOHZnRXbzChqOoOjuO9fJTzu5CalNjwfn7ChH6n/d393D1EcCmQTANMBLMem5ytOWsC6sw5gOl7Vd9s0GvM4SdCUJa5du4GOsdJxbHB9uoPT4yNs5nNia8VjWwCyQVlaSqk3dWTPsTqT7ZuCq4xHDiYTnKxrvHDlGvKyVo9wnDDa2RcgZ3w14S+haFnk8JsGB2MPcUjHqfXMWlQ356gW/BUI7qEkr6+v/jVa3N8E4eliJSBPEoHcpmtQVKUiw4f+46ar+4jjSLBTnF3OX+v9DeiS7qD+YI1EAFyzpChwjrGuSqVpC7x6Fo8t9zA3NYQRZru7MhvPFwtsNmsURQ5CYR6PjnXNf9thnITYSRM9jjHlQRzLBW6wv4+fPufaHdYKPzIFetBE/mDCfa5HrghFRPPCBs+wgeABYOvxfbS2ebnpJh4hCAiUh+cA1xIvvNN6+sRTn8d7P/hJXD3Z9s73V+xlw5347lHAva9298y1u1KngFPAKeAUcAo4BZwCt5UC7gfV22q63GCdAk4Bp4BTwCngFHAK3JUKOAB8V077rXPRhG2hP0JRG6gipEqSEId7U/yF73wn3vH6r8Hh3h6COEI0SfDgQw+i2ixx9MIzmO5eRNn5cu0ynnichig3p1ivTnE03+B0scI6ywXfkjDpwZqvWFy6cPOswDbLUTW1Hk+wyejgLwDABHOKCjbXK3lg29ItTAeouTYJKuuaf/oI3h6WDo5dAjQ6M3nfMDR3pW6CxXSUmgPYDy0SmuSW4HXkWbQ0XbIEhnLwsrM4THCwv4/Ll+9VPPPp/BQ3rl9Dzm5hwsreTUrYa/2ynYCnYpd7GM2e1/VigabpECQp/ChUD7CfpLhxcoLVyQlGdYVxHAngElYTog59tIpfpiY+XaIWm8x467KskDP+OpnheL7CNitQEqoyTpiY0fcFD0vC8roWSJ1xvqfU38Dveacq4XnXsZvWYo8HOGnAk/c3LS2KWw8W1GWMMokuHcBVU2kNKEqancBNJZhO2M+eXXbW8vq6biTXNOPAi6pC3Zj+uq/WBV3aEVrGStfmJA44f2LEtj46eEjjBLsXLuDipYs4nc9x/do1dRyzJ1kdv56Bal4/18QsjTFNCZYDgXrB9aHrV2ujv8a+35ngeLj2Ya0q7rnfsCDQPcR0n4t/5nYCXsufvJnutpaHc3FtKwLa95BvC1y9coTPPvscnr16hO0q1/O1oEv6DDDfOq8pbiR3lALufbU7ajrdxTgFnAJOAaeAU8Ap4BS4cxRwP6jeOXPprsQp4BRwCjgFnAJOAafAnaqAA8B36szeJtdFhyHNtWV1cykSfl08mOHHvv9deMvrHhFYm+1OsX9hD3t7u2jLCsfXrmG8c4hu5MlhycjfOBwB9Rqnpye4frTEcr3BNi8F3JIgUqetuW8bFFmJLC8Va0t4mNB92wNWQWCBX8sjFoxTBLDBM/bJNnSmyobKv7MvdnAC20eLdh4JivIj3bHsyGUvsIFjA5oCs3TpokMcpwKkbK9VDK9nYLgs2O0LPZZO0/F4ioODQ1y8dAlJmuDKlRdw/fo1FATFvL6G3bkGZYebXQM7X1vr7N3mWJ6eYjzbEfStJf8IBaOcAeRlCa8sMRsTTLKfuEKZF3LtypmqDmSDpdSNoLasSkHNxfxU7urWD1DRVQuC6wBBGEuvTbZFWdY2vqbE4TRCEhFPmiuV12xQvO/+RaPvMYLZgLaN1SDozZs91gAq3dTSla7YtkGeb+y++ruBV7muuS40h40eR/8s77fJOccWd32zD9fOb05o26wQ+oGik3n97B+GHyCOEgRhhOlsqjnbrDdYzufSR928jF1mP3Dv0uW6PJhNkYZhvynA0/3CJMEosMhpRWIP86m4ZgvHPgPmXFM9BB7grx7XA2DGjXOuzsN1yTG43fsOZS5M61L2ESURNpsCp8dLLJcbbDYZTreZNhrURY2srNR3zOcD51uaEJhTDz7X6KhnD3PbIGOvdsN17m5OgS9JAfe+2pckl7uzU8Ap4BRwCjgFnAJOAafAy6WA+0H15VLanccp4BRwCjgFnAJOAaeAU+DLVcAB4C9XOfe4r4oChKFkXBUdwOdWI52nP/r934nvfMeTiKMIddfg4YfvE5SdzfaxWKzQ0rFZ1wKKdOmO0whNtcW1q1dxOl+Zy7escXS6wtFyLSi1m6a4uDtDVVSCfnT/0lFp7lsDsnRiWhQxL9Gcn+qupWuzaVDVjBO2/mBL2TWwbH3AQDqeIBlPBQhPjq/LGayoaEYajwzOKu63d1jqOCOo/5fxxfdcuAQ/DASyOWaC4wHc0oE6nc6wt7sn+Ms44fWabuc5ttlGeih7WICQ8c+dYqDlryaw9QMdc7NcoqtbeHFMsqzeXPb0rnNGaK9QVhUiAk4C6yBQN3NbN4LMvM68ri2uO450PaUinUtFOp8eHVlvrFzHdP0GCMc72L33QYx39gQ1OZ5sfoKjZ55GW+YChQMYNyhJbbkghkjtPpa7X3VDPPJ51yonjBsKCOrZ99xftT4WJft46do1yCzkzs5mP9T4qpKx0KHm7Oh0oZ5i6+EdnLC+gKa8snKDE+K30jP6/9h7syfLsvO6b535nDvnVFlDV1c3Gg00ABIQQdIMmqQYFCXbQYdMK/RgR9Dyox7sdz/5zX+C/wKHXywzwrZsiQpRIkESIIiJALobaPRQ3TVXVmVl5XSnM1/H+r59MhMAB1QPhRq+CyYrK/Pcc/Zee5RU+GIAACAASURBVN/srPs7ay12IQuwp6s4wsq5rrOsh36/L3uKYHw+555dSQzzwdGx3IjAueZ5LkB3LY5Q5Q6Mw0NvOEAy6stzpMe5A8DOxUuoyzERwLPDWFdcbyY4+4Od7nHp86Vr2+mnvcEOIovWCrEFPDOCOgjEwX14ND+BuQTV7NWumwqNc7xzn/Amh1XTyJ4TEzKvr4xcPicgPlrmOJwtBSIvysZA8Mfy0/O5OIm9r/ZcLLNN0hQwBUwBU8AUMAVMgadPAftF9elbMxuxKWAKmAKmgClgCpgCz5sCBoCftxX/EPP9JHuFabIljJIo2TO7kdd87coF/MHv/Ra+9JkriCIf586to9fvYbK2hfmikF5SwqWsP0CaxljMj7H74B4e7N7D9GiGpmqQFxXuHR7j9u4+LqxPsNHvCXgl6KJzV4Au3YrSfxq47l0CMIJfdeBqTLMeX5SFwFpp4xVopo5O+T/fx/b2BYwna+iN1rC+fQl/8v/9K3Eeq0OY3loCRYJK7c4Vjixx0j56gyGSLMUrn3oZ8/kC0+kUDaOSm1qinhnFrB2yCcajkYuLbjGfLTCdT7XnlgNyzleB0owZpsXVgVTptmUfbVEhihI07Ht1IDoOI+w+fIiqLLFcLNDWlUDCJE2QZJmAaMYYc61KQvMgwCCJBPQRBNLVOp0eYjmbSmQ358mHQNMkQ7q2ibQ/EFhJ3ed7+6imhwIPzzpRz7pUNVr5dNN2rl/pr/0Jh7NUHdPozKjmMHZx3epoLWtGURcCJAlqNS5ZXd1RkqAsWol3ZmT1w+Nj7fYVQBwIYOWD68iHRj1T51bWhECeuhO0Z72B9CxP1texubnlXLEe8mWO3QcPUOQFhpOhEH+CeDq3xT28ArZHA0wPjnF4cCz7rz8aIB0NtKvX7TECanmZENSexIl70kPM74njt3PznukOFsew23ChwH7t3OZNAVWzQl3WKIpS1rKqCPprTOdLAcxRpJ3E4mTnnnI91rL3eVND11Us121EB+raxY9TJ752ZvMcx9NjHBweYfd4iUIc1vYwBf5OBex9NdsgpoApYAqYAqaAKWAKmAJPpAL2i+oTuSw2KFPAFDAFTAFTwBQwBUyBMwrYO/C2HX6uCmiErXNl/sRuJCR9YWsN/+1/8Zv49S++gmE/w/pkpHHPvSECOoObGnESY7ZY4Jvf+R7++vuvS0Tt+bUxJgOC4VQcl+yhnQxSgW7sdqWjVlyMVS19r2RRBJYe3b8hoR+hlwJgdsPysVguFXZJQrFGCNPp2DBWOQjx8ksvIYhS0Pm5ff480vVNvPGNv8T7V99RFycB8MpHGAUSZywgTdySDqaOhtg8fwEbG+uoyxLHR1Os6lqv4wHr6+s4Ojw86b2No0ggYFXVWOQLgZJ06XK04hilrnQPOwBM2E6AWyyWqGnYjCJxUcMB6flshtl8CQ8t4piwGTg6OkKSxhiPRwJ51fGpDk7OKQl9cb8S8JVljun0SKBzB227XmfpHxbt6PgOUFQtyrJBHGjHbneTgfYmn3bR8uth6Avc7I7pAGcHHk83MBeGEde6fpwA9wdd0EVVompKudmA8FP6nAGBu3R/1zWduaFEPx8cHSmU5V7gsZ7v4poV2Nd0Za8aZFmKyXisQJggtG1w6dILWCzm8LwQvQEdwEM5jgCf7ukbN26hKEtM1tZw5cWX8MMfvoHj40P0kh7Or4/hr1o8uPcAR4fHcrNDMuyrs5w9zq6PWG8YUDDNcfL77HAWB3C3L12Us9x44BzA0qG8gouCVlg+yyvs7U6do53x1iu0DV8TGudNhzMdwfIidYsq0drSR8y10r12Gset/mp5SNy6fs6VyasK89kU09kUD2fHuL+/RNnYf4J+rj+An/yL2/tqT/4a2QhNAVPAFDAFTAFTwBR4LhWwX1Sfy2W3SZsCpoApYAqYAqaAKfBUKWDvvj9Vy/VsDrbrZj3rAO5myu9trY3wL//5P8avff4l9NJUY4ejCOnaGnaPp/g//u8/wte+/RYeHEzFfRh6Yk0UmBVHAYI4ACOlz60N8J/9ypekQ3gwHsg5CGGXeSHuRnE5+gF8iYOmM5YQi/5VH0WRiwNUnKO+pix3ADIKInzm87+Az33py7jx/g3cv3cHfuDh/s4t/JP/6vfx7/+v/weL5Uwig8W16mvMLs/Mc2p/bIDeYIRXPvsZbGyt4+H9B1jMlxKzTMcmIfciX0ps82LByGv210ZIYtc13DYCOwmOOwDMeGsZaNf1ihX8thV3by2DiKXbl+eh23h2dCRxzxwj55tlGZbLuYuqDmSMPDmdv5F8rl3GNftpm1rGtZgdiyubbmG6QYUD0sXrOpUJVDmk/WmBJIrQTxPXraywvRurPE+6lBnLrYBYoO2K11SA3zmFTwCkjMe5rP0QxNTs/61bxlPXaBq6f4E4DgVsshNXnN9xhCiI0dQr1KsVjo6nmM7ncj3p/OVac9lcX7P0DMu6eNjc3BSgS+jLWO7+oC/R49PpDHEcI0pS9MdjDAZ99PqZxDDfvHEL88UCWdqXyGyacQfjEdb6GaLQR7GY497tHSyXFeIsFfevGnhVBwJz6at2Dl/+2bh1kTF3bmV2PvN1wJse2lZiprluPIJbvWwbXL1+D03RII5SBAE7q2t1c9elrEscp+IAPukfdi/M0whuXY/TscjKaRe1AGB2KusxZVOhynPUeSE3aezsH+DOYf5jcdXP5k84m9VHUMDeV/sI4tlTTQFTwBQwBUwBU8AUMAU+OQXsF9VPTls7sylgCpgCpoApYAqYAqbAx6OAAeCPR0c7yyeswPm1If67//I38alL29jbP8DbH9zEW9fv4sb9AxzPS+WcEukLxC5amcZXDT/WRxb5+K1feBG//cXPo2oqDIZ9gZiMTmYkMQgFI0YXhwiSQOCph0CAWBd12/XTam+vhzjN8Plf+k8RxqEAvlde+yJmhw/x7/71HyKfHWNrawt7u3uoylxBqQz01OHajY1Ad7K2juFogMsvXnFOXw4plHEKaK0rHO4fIV8uJaY5iiPEjIX2GNtbCsyWdmGZk0ZH021LNy/duYTjjcDJObw4QZL2BIhmaYabN27i4YNd0YXATjuHfekZpvuUTmo6fykyo7KTWB22HD/jgumCnk4PcHx0LA5SuoMFRAuoJbAlRFXnKuFzXlYC8uliFmcqXbSkrLy6dNMSICts7mCndsz6GnF9Jj64A8GEv+og9lBL/3ErUFOcyyXXUHUnQE1cRHUQBUjSDKtWO3RbusKLEkWZS8z1vKz1fDUhPXubmTHtbgzgzQK+L3CUPdVcQ8aOM56cMdMXLmzK/oh6GTbW1zAcDnDp/EW89dY74oLt93pI4wTLxVw6kwe91DnLGyxnMzzc3dd96WA414HXoybiBg7CE/gq+zIKZT9wUQhyOX/uCX5Oh3bEjmTOgR3MTYu3r97Aw8OZxGJzHL0sgw91O3M9pfvaIwQ/E+fcjcUBXo6t5fe5dnIHhzQAn/Rjd43LsmaMQue48qXsz6PlEjcePMTBvPyEf3rY6Z9iBex9tad48WzopoApYAqYAqaAKWAKPMsK2C+qz/Lq2txMAVPAFDAFTAFTwBR4NhQwAPxsrONTNwuCrLMdrj/LBLI4Qi+NcDxXmPo3OYZ5ni5W+iSJ1p2cX9/sJ/j93/4SPnNpW0BXEDL+t0RZV/DDWACwxD+H6nAVaNU08iHwUFyg7Axmd2yGyfoGJpMJPvXal7D9wksYTDbxZ3/0hzhH0PfXX0cND5df/ixe/6s/RVWvsOpcmYzldc5WokdCzrWNTYGRBHR3797FcDDA+UsXsL29hd2dXQG/AgPblcBgQkaOh2CzKgoBfQSnCqkV2skcCSnpyG1r5POlwNfhZEPmSZdqHEe4evUq9h48QFOXcs4OdNPpGkQahSyuTwdlu15Ycj/C3qIqcP/+jrqL65U4b+ky5VzEvSuVuzouidSWryksFOe1jPe0F5nzOAXDGpEtXJjHnDiaNYJYW29Po4iJ/Rl/3TAO24M4dBnbrC5iwmbt8SW0DZMUcRRrd64A8kbgaFXl0ge8CmN4gS9R2wS9ZUmYqnCaVyWEl4ht38diWcJjxHcQoN/PMBxn8IIIw7U1TCYjTIZDOfbh/gGqskaSpicu5H6SIE1DiZGWiuq6xnJ2jL3dByiLWlzAFWHwaiWObcLfzqEsryUCWzqkZY+qO5hroD3QrewXsmuO/8a1Wzg4msn5ui7lMIrQE7dvKPuq01NrlnXfd3tKX2GyE9Xt60C/RFPrInXNz84ZzNcqncBck1p6rdkXXbUNdo+OcGNnXzS1hynwNyhg76vZtjAFTAFTwBQwBUwBU8AUeCIVsF9Un8hlsUGZAqaAKWAKmAKmgClgCpxRwACwbYdnVoEORZ3d5KEHvHphgn/2O7+KtWFfAFXp+k49gl+6gAnYIrorW5QVoSqhK92kCjMJ2bL+AOe2L+DS5RextnUOvdFE4olnD/dw7YO3Mdk+h7t3b2Pn9h38i//xf8Yf/q//C/anx9LXSiDH2GfCVQIzgrxIQGyCza0tcfNOj2fi8nz5Uy/haHos1xewJhBSHZMaRcwO4FKinxWor8TdSuDLrGlGCnc9sPx+vljCj2L0BkMUZSWwkvOaHh3j/s4dORfdol30MgEx3akErxr76zpdJWqYWki4M46OD3Hnzh11IZM0yvhW4jrmn9ofq3P1QVB5Gk0tp9GQaMDrop3VXctx8JoEnPyTPb0ngFuOZ2+tUMrTSOiV9iBzHnSyUi+pH+b5QgXjfB5joJOkhyiJTxzedPASsDdNiapqJRK7N0yRZDGKssbBwQyLhTrOGQlNrMlrJIk6pMOQDnIfo0GP30HUGyAbDZGlKcb9vkRlHx5OBfhXZSXdynQuS9euD6RRhKwXi7Z+U+HBvfu4d3/XgVqF5ep4JshWYH62N5n7iHOlAho53qCu9AaGBw8OcOfOPeQF9dBeYdnbfILoQXjNSHH5qv5fq0dptLQvc46iRPam3sCgz29bRmwrxJVxuZsT6CDW7yuMXtWMKmcsN8dV4mA6w/Wdh1gU1TP7c8gm9pEUsPfVPpJ89mRTwBQwBUwBU8AUMAVMgU9KAftF9ZNS1s5rCpgCpoApYAqYAqaAKfBxKWAA+ONS0s7zxCggzlIBXD/+UGwG9OIAv/LZF/BPfuOX0ItjcdYK2qRz1kXrsgCYXbY1O2XZndq5f+EJqJ1srKPX62MwHCLOMulW3b54CYvpHA937+D9W3fwwuVLeON7r+MP/of/CTfe+Gt897tfR75YKLAUlqv9rARmGuXM0mFPAG6SJIjCEOPJSDppU/bUxgoq2Z9KENpFI4ubsiIAZuyy9sVqzHSAV195Gbu7uziaTqVvmE5YwkoeWTPuecX4aELJA8ynxwKU2WfLc2U9upEJGjvn7mlEs/b10rmsPcrvvf8ejo6monsl86pdb6z2zvI8dNzSbcxoacdgTxaI8ckaq92BXAWcdC9r5PIpMJYuYHcOnoBjPe0BluWSR14Wrp9Y44wdL1Z/qq+u1ihMkPX6GnvcEMRGGhfNPmU6e9Gil/jIeinmRYP9oznyUqOw25WHwjnDuRZhlEhfLsfSSyKkaYJo0EfMqOckwdpggPkiR1kzBJswtJVjwihEW9XopxHWx0NZVy5MiFbiw29dvy09xtK53AHbFd3VdAFrZPZJRLlAbj6fX1tJ/PX0aI6dnV1MZwvpMuZcFZqrA1sAsCRrr+QGA2otkFn+Su+xQl0Kx65k7nftDA4EqLNVmBHjZVnAYww3I9QJiUMXE84oasJ4caG34rCmO3m6mOHe/hHu7c9+LNL7iflBYgN5EhSw99WehFWwMZgCpoApYAqYAqaAKWAK/JQC9ouqbQpTwBQwBUwBU8AUMAVMgSddAQPAf8sKnfaKmkRP+ib+u8Yn7NAd0AHgyAPWBwl+48ufwZdfe0X5ovNDakxwgLJu2UIrII7wK/QZAxyL+zFOUniBh831dYlohh+hKmpc/twXMR5v4IPXv4533nkbl144j29/87v4/f/+X2LUG+K73/oLvPeD7wqU1H7WFkVVCSDt9wcnna68HmN+CUu1B5dQmA5T9tg2AssIRgmN6cgU125ZoWlrpHEqfye4JJD8pS9+Affv7+Lm7TsC31qwAzbEcrkQVQj9FvMlFvMZlsuc4ckS10yISJjJCGdeS1ychOErjW5mLDIhMse4++Ah3n//AxRF7uJ/CRVbVAKcHWAEMOqlEo0sztFu0Qgw1QKszl73dYkTJox3jlcFkApAu55gOdaBTnUn86FuYB6/rAqB0Gpw5XgJM+lKVmjK/mEB7ozdjgiyW4HudH0TiovDt6mQBCukUYCjeYnDeSHuX0XDjMeOtCOaEdOBQnpq1iP8TUKEXNckQT9NMBn0sVwUyMtSwC/qFnEcyNplUYS1cR+T4cDp7guEvnntBq69d03hPmF8QGc0b1Q4jcLmSCSmnHP1IHuVc5nNl7h7bw8Pdg+kezqJE3WxE1534Ld7bfieuH3p5FX9dF0Yo93dsECt6QhPYsLfEHEYI+VrwfOwzJco8iVWTS0AngDYjxPwRgpCZTqfFQArBKbGuweHuLu7j2Wta2aPv1sB6ny6z58btex9tedmqW2ipoApYAqYAqaAKWAKPF0K2C+qT9d62WhNAVPAFDAFTAFTwBR4HhUwuvm3rLoAJ9cr+jxujGdlzgoJTxKHxQFMABz7wPbGAL/x5c/j05cvOMjlCZwURykhn3NXEoYxGvfCpctIswxr6+ewc/sG4jTBhYsvYH37Il589QsolscgP3tw+xoOD3fF6frG66/jF3/113Hl5dfw9pvfw/e+9RcIfPazrrAsSwF1hKjj4VBhGqGbc5VyLAR2dM7yuuyMLfMF8ryQDlVGSKdpJmBYAXAlgFa7b1cYDPrY2tiQftvrN29qbC9hdc0eWx7LbtgaadqTGOyjw0MsF0txpDLGWJzJEftmqUmtJL1VsBxEdH2W0rX79tvvYXf3gcY/i2bux4rryRV3LjxkSYQkjQVidjdYdOCXy9S95vi5aqAR0NRRu3sJcfVB+KzncG7vE4ewAmceWzU1CnFGM67ZOYAFdOqmSONYz7WCaEuoStfzfLZEVTWIErp5AdZBB+xPXiyxyEvUqxVqLyQlx3g4wP7hFHlVoyZkTRJkWYYsi+HRFTwYIu330U9ixIGP5SKXqOhelgksTQIfVVli1M/w4oUtDHo92Vf9LJP1ePPNt3Dr2k20TSPQme5w9g4zUlvitKXQWNRAURTycXR8jKOjGe7uPMDh8RS+HyKSuGv2DKeyl7lu8nB3SKjj13X1OujOb4kDWF4P7PeFAOAoUGdvGMSy/3hDQJnnKKscrQBjjtWTTu0gik8cylzTlk7gtsF8mePmzh7259prbY+/XwHtz37uYLm9r/b3bw07whQwBUwBU8AUMAVMAVPg56CA/aL6cxDdLmkKmAKmgClgCpgCpoAp8EgKGAB+JLns4KdRAf7DLHD/OuOfMaNsfQ9ZGuJzr17Br33hVSQR43R9cVASUBGurZzrVJypfojf+p3fxdHBEZJeD8cPd0Gv5JVXP4e1zfO48OLLWDy8hXR4DtOjKebHe7h3+xauvv0GNi9dwQsXX8S77/wQd3Zuo2FUbtugbPSDVHN9NMJw0JeeVcJYfpGOYwI2GX8UYnv7PObTI0ynU4GvYRyhPxhIvO5ysUBd83mS5YvRcCAwlnBzuVyKSzWOU8RRgrlEPLfi6C3KAhub5wQM7ty9IyA5TmLs7+0peCYY9SDuXul2ZYR2f4C1tYmc570PPsA7b18VtynhFK9Jx7J0G3ebhZHCzlUqUDsM5Rqd3Vc7fTugq65kfnRfowtY+25P+3sJJLVT2LmTXaRx10mrbskWZVPLn3Qsd25hTeD2xO1LwK4xxxpnPRyNsFgyzriSeRPUR3EAn1AzL1BXFZoVUAYhVj73TCixzsuyEijb62VICXvjCMlggGg0QpJl6DP+2vMwm3OdGCFNSO0hahugbjAZDfHpFy+IQzrt9ZCEIW7dvI3vfe9NHB8cuvVy/cuE4hEd2ol0FBMwcw8R/O7c28W1q9dxeHQkTnC9iSBC5DOGm7orBPZO+qxd3a8DvILWu55h1xOsDmoPoceOYMZy62tFeoMJeX1PIqw7l690Utc1qTuitCfXZe8vAXBdVliWOXYfHuLe/hQV77Swhynwtytg76vZ7jAFTAFTwBQwBUwBU8AUeCIVsF9Un8hlsUGZAqaAKWAKmAKmgClgCpxRwN59t+3wzCsgzsWAkb8+sjhEEkWIQ/4Z4tzmBJ9/6RLOr4818rdtpG+V0KwDwBRoOJ7g9/7Zf4Odmzdx7b0fCsRb3z6PV3/xl7Fx7gW0TYE7V3+A8fZl9EfrOHhwBzfe+SFuX3sffpTgyqc+LRD1+q1bCFYN2ioXN+t0rnB2PBgiSxNxHzMil9BMYnYZA01Gx+hcB+TUDbpCmvUwGo0kfjhfLlAWS4GrhNej4RCz6bFEGfPB2Goez78zqpdRxYxE1v5jT1ylNY/1IHHU195/XwAwHaf9HmOlFVoS+q1vbGBraxN3797FV/78a7h9e0fctnwQmobimKZz10U6O3euRgy3AiXTLBE3MGFj9zh19NKJqoCUa3cKf9X1qnHUCoC7vl/5QSZfk3bdk47lvKrUuZpEcq2K0d4CYPlQYFvQydzS4RoKWKXbmg7rttbIaGpCt25T5AI6W89DE8QSp70sKjlT7TRk128/jZFkKcLBAMlojF6aYWPYR1UWODieC2TnWJMoAPIlvJW6tV+6eE5uAhivTeQ6b7/1Dt584y20dSkgWjqqddrwogg++5T9EP3REAf7R3j36gc4PDwWp/J8PpMbA8I4ROBplLZ0KhMYs8PXuZ+1y9mxeJ5X/qrrxvVTnR0AZhQ6Xdl0Hgfsq1ZndeiH2hsMSLQz48VrOq9XK4QJneuZfE6d82WOB4cH2Hl4jKJ67tysz/zP2k9ggva+2icgqp3SFDAFTAFTwBQwBUwBU+CjK2C/qH50De0MpoApYAqYAqaAKWAKmAKfrAIGgD9ZfX+msz+n3Y4/kzYf5SABf2GAQRZj3M8wHmUYpCmiOJGe1sj3kTJ+uZ/i4sYYWRqL+7duWo095qsjUOB4+cUr+LXf+kf4/re/ifs7twXQDkcTXLzyCkYbm0BVYu/eLem9Zf/p/PgQxXIugNUPQrz86mvY33+IW7dvYmttjLouUJfaNUt3pEYaK4yTft84cbHHZGva7SqtrL6Puizl73QHZ70eE4DFEVy3dPnGwmkJW/PlXGAe5zsaTcQFW+aFRBQzPrqqCpRFgYcPH0oHbr/fx8HhETa3trD/YE/cwYyAHo36MjZGMfP6585vI4pC/OXXv4Fvfeu7mC8WaOmydS7eKPDEFSomUf6P41mttE+2YR4zv+chzWKJXvaD07lz/l0EtrhN2Rd84g7WyGeNfdZEanH3dt2oDgrz6+zZXRa1RA3zkaYRen0FnzKWhtHGLdJ+itk8l3H5QSSgklHcoiu1lj7gUvp4G8ZsV3T6BuhP1mSf0Pl8/vwFHMymAj/Zc8x9FiUJkPYRDYYY9XsYpgmOp3McHs/knDQk96MQFbuYxXHu4+UL57CxNsFobSJ746tf/Tr2dnfREkaTQ/uBQm66rKlbzHhlRkB7eO/d67jPGG4C7qbGYjFHVZfialYQf+qyDunsTqh71yNM13graytfE707DKw6iwudANnj2rroafmcrmB2VcsiC+RdLBZo6kq+FiYp4jQTgD1bLnG4f4SdhwdYlB2E/yivcHvuc6CAva/2HCyyTdEUMAVMAVPAFDAFTIGnUQH7RfVpXDUbsylgCpgCpoApYAqYAs+XAgaAn4D1NgD88S5CB37Xx31sjoeYDDNx19LNGvqBgC6CK0IxwjGsGgySANvrY6RJJLCKxIuuVy8KBYitTdYxWV/HdDbHZG0i8c58fn84RJL10aO7tswFvBHe0lE7n02RFznWzl3ApRdexjs//K44YLMklvhlOkGVm61QlrV0vGrnbiCwlTBaOnCDQLpdOQ4Cbb5oCfkIgJOEna6BRO5qZLFzz3oe6qoQhyidv4PBSCGd52E8GSMvlsjzJdq6wsH+AdY21gS83rl9D8PxEFVeoCgrZFmCICTkC9FLe+gP+nLsu++9h6985avYuXdfrsmHxD7T/escwNoF7FzAdIeWJaqilLmJ0xkrcQH3+qlEE0uUMN204jYGQl7XxTSrC1j7fpvGRUQz/plR1uwY5nzrGmXdYrYokRfs/21QMWJbOoTZnxthbdwXR7Oep8Yq8DCbLQWwRiE7f7X/eTgeyVw5VkJyjpsQmB237EzOhkNxbrOPeXPrHMqmEkg6HqaIokD6f4PeCEHWFz0Y6TydLXB0NBXHL2eaBj5WVSXubrp1L62P8cKFbQzGY9y6fRff+c7rAlKliJgPz0fEvcH4535fYDVvHti59wDXr9+WzwX+r1bIi0L0FmgvNmnB5bpOvMGA0c2xi3J2kdu8CYB7z5Me5w61eye9y1yf0OPedN/n51wX3ixRN+KK5xrQ/btqGlm7bDCAF4SYzwvc3z/Azu5DzPLy5Jwf7yvfzvYMKmDvqz2Di2pTMgVMAVPAFDAFTAFT4FlQwH5RfRZW0eZgCpgCpoApYAqYAqbAs62AAeBne33/3tkRDhHiEP49yQ+BTgSEBIculvbseAmsBEAGHtIwwPZkhO2tNfSzFEkcKfANAH9Fx6Riyc4ZuVo14sLMkghbayOJiOb5GAAcyOceoiBE2stw7tIVTNY28MPvflNAMgHsxRdfEYg8Oz5AWZQYj4fYWJ9IH+tikeNXfuf3UCwW+O5f/ntsbmzJ+CWit20E3vKxzEs5H6EZ10KikgVUewiTRCKe2VnLzlWFlxWyNBNgR+hG8MpZ1XUlOvFYgjhGWU/W1uF5gbhtbQB1IwAAIABJREFUCVp7vR7mixnyfIEqz1HkOTbPb0rc9Fs/eFecrISWdLgKAPY9gdoJncTjkcDjP/vzr+Lq1Wsan6z+ZYQSM0ytPASh++cwrcqCdQl9GTmdq/OZsFZ6iSMMBj0ZL9eOf+caM1Kaa8C1o1u1g7+EnnTv8nyEunQV81x0IM+LFotlg7zWiOhVC6w8RidTYXXATgYJxoPERUIHqN356MwlfOf5mtUKvcEAWS/FsD9A4DE6upJoZTqAe70RGjCS28NwNJSxD0c9TMYDLEuCV/bf+vB7I/h02gLoJ4n0/xIA8/iI0LQq4NW1AGDuz61+iisvXkKU9fGnf/LnmB4fq3QugpnAnC5gRjj3RwO5eeDu7h7eu3odOaEqJ+wwL53lcoNB55kWeA658YAR4owXJ6iWLl+Jcg4EgNMZ3gFj4cYudlpfXz4C6V0O5MaEzoXNY6ibONXlIq1AbonDHgxR1DXu7R3g2u172J/SLW7/2XmSf9Y+YWOz99WesAWx4ZgCpoApYAqYAqaAKWAKuH+jmRCmgClgCpgCpoApYAqYAqbAE66AvRP/hC/Q4xjek+xA5tjSKMBkOMBo2EdZ1ziczsWdSlBK4CS9sx5dqr6Avc1xH1vjIXoSL6x9pb6/kvha8aMS7rat6zLV+NtVwwhcBaeTYU+A8GTYFyevADHPk1jgKy+9LC7gndu3JE6Y7l/2AyttXAlEpBPz3PoIx7MZsslF/O4//wO8+/3v4C/+6F9hc2NDHLPaO8sxaDdrXjLmdyXdvdPpVL6mEJgRzrH0xxLmCvUUlyfhbIo4jMTJSyes9OMSEhL2kRyuPAHU5y+cR0UoiZXMgd+no5jnYER1WeSIkxhREuHw4BDLnP23jYzT91bI0lSihJM0ka7at370I3z9r76F+WyBmo5jD4joTo58hNFphLBI4nqB1QesDl5abOmcJbgmzBXXMqiFJ25SriOfS4jJr7NjlsAxpBvbV5BJKMtzM3J7yd7ZskVR0+FMgNm5Xj0BwN2DwJ/R3/2UbuZQ4Duv54exrBnXpK5bLIsSQRxJVPbWxhoGgwwlHcXLXNzAPD91jiIC8SE+/fILsk4E+IezuWiCKEUbZ7JehL9JEGI6X6DIC6RxiDSKUeY56nxBVRBxXGGAly6dx/Vbd/Huux/ovmQ0MzR2mTcMiEs8SzEc9bG7d4h337+FfEn4K23FzlHeyl6S2Gpq267USU7ntcyTbvNWOoilMzoIRAvuH4l/JhOWLa/sjRLKjSLUj33CcuzpTSPsJnYvKjkuiUPp2OaJeOwiL/D+7R1cu/MAheukfhw/1+waz4QCBoCfiWW0SZgCpoApYAqYAqaAKfDsKWC/qD57a2ozMgVMAVPAFDAFTAFT4FlTwADws7aif898OrD4NEybXGnYS7ExHmNrfYRhvweEAZaLJZZ5jmVeIC8IgonFVkiiEGuDBMMscVHKkUA5KVwlYHQg96RJ1nXLNnUppDII9fhRL0PgN1gb9vQ8fggEEOD3wguXcO/efek5TZIEk/E6wiiGH4Z47Rf+ARK/xe79HQxiD2Sur/4nv43tl1/DV/7wf8f9u1fF+VlWjThW6XQldCPYK4pSXLoEiXTGSkdumkoPr0/rsgDHSOYa8XrOEU2ATIDLTl66OgmNCT3TLEFbrwQAr2+su9he7Xhl9HEHkSXeuKpOYCufT3A3nc4EGK7QnIDzwXCEelXjK3/2F7h187bAREnLZtdyRIhI5y87k51t1W0yBYmM2qb1mjCS/cM1qDthqs6dkdx09zbiQC7yElWtEdjiQE7YbewhL7hWHiovQCksWSObG5dwTN0EEAeBQGK5ros0lsZb/lUiqj1kSSAgWFy1/Z6s/2yRY+f+nkBWQtrxZIC1tSEiPxZ4y31HOE6NuR+4Rue21jFhbDZdt4zn5lySFKswESBKANy2jbjBL2xuYnM4xP39PTRFiXw+Uzdt20hPdeL7eP37P0BdVqIVn8friRNdtF0hTEPcvfcQDx4cY5nTuc8OaY1sJkoXGHzywZsdGnDuhLzURmKam1ZBbRSLPvLhHgKzu85pB375LWpKAMw5yT4TJ6/uYYG94oiP0ePrh/u8rlEVldwI8dYHN3Bvb6rx6vYwBX52Bex9tZ9dKzvSFDAFTAFTwBQwBUwBU+AxKmC/qD5Gse1SpoApYAqYAqaAKWAKmAIfSoFP/N34n4e79OdxzQ+lvj3p71Rg2EvEgbkxHKLPntiInaWB2BwbuiPZ1yodsOp29FeNRBcHgcZaBz6BrrpKiSSV/3auRnUOy7kYNyxwUCOByYxfOb+OUZpof2xIR6lG4LKztua1ghAb65vYWF/DYlnKPCYbW0hiX/peq7rFlVc/g7yqcHtnF9fffgNbG+s4PDhCQAcyo4kdqGR3KmEZ2VixLMSlSkDsBYFAVl6XbmNG6hJA8iHOaELGVYuyLLC2NpGeXrpYy6rA2vpE4PFkuI71zS30R2NMDw7FCb1cLiQqWtzFYYh+fyDwlV/b29sTQC2Rwl4rnbMEzBxDfzDAu1ev4mt/+Q05toOM0ktL+Ctxwooh1TWtfyOwdf5U5wLW6OZTtzLXcYW6qmQ9GV3Mv9PhzN5edjET9jMmm45fRi8XKx80/Oq5FepykcQR7nqHZSSynnRZB7KOXeSxOF2xQhh66CUR+j0Flys/xp17uzi3vSnH0w3MMW1MJhhmmcDpo+Njgap0CLMPmNfeWF9HlAYoEWAVBgjjFJ4fSpz4IEnEGdxPe/j1L38Zy+NjXLt1A4t8KR2/dMuKG5mwvarwxvfeQLlYaL9x08p+SwY9xL2e7I2bdx7gzv2H4lbm/HkDATdtHGiH8imcJexVPekm5v5gzDNfE5ybxKLLx4+/dSFR6u61Iq8j6QVWV3WgedrudadR5QLv2RGdZRgO+gLXa65nTZCf48H+Pt56/zYOZrnseXuYAo+ggL2v9ghi2aGmgClgCpgCpoApYAqYAo9PAftF9fFpbVcyBUwBU8AUMAVMAVPAFPhwCnyib8crhGN/JuNn7WEK/OwKJImPS5sbOLe+hkHWk2hnwqu6Vbejy7rVE65aNFWOlXThElR1YMsX5yNpVuv+ddYBYPdEeASIK40fpnGVAJiff/byOSShXoZwkw7fgD26MXt4GYMb4dVXXxGwWFSNOFcJvAb9vkRV7x9OESUh7t69j5pRv2gx6PUFUBKw0QyrAFXBMt2uEgPtIns57LKupHu4i9wlfG4qwucAcZQIuCZzJeQbj0cYDnriMl0sF+hlKfr9HuKsj95wLDHO+WKOVCKtgcX0WNzN4iYmgIxiVFWB6fEhDo6mric2ANoK29ubuLd7gOlsij/+j3+Ko8NjhY508xKQd1DdRS//uMaqtGJadY3SBUq9unUi7Oa5PP7BP+ncddXBhL2ExYwRJgAu6wbLBqhawcy6QO5Ygn4Bu51r9UxfNGEz1yqMInFB65i6sQFR6GHcTzDZmODh3iEG4x7SQV8c14t5LuuyNplIBDbjs2ezmazNaDzRBmQP2LqwhToMwUhkfo8O4clggH6/j9YLceXiZZybrOFw/wE+uPaBrJNGSauzt5/ECNDi7R++jWvvvovDh/sSfz0YDDDYmCDpJzieLfD9H7yP+TzXOxpWKxRti5DRy0kkUd1aeeyhaVYC79kFTYBLhzhnzXVntzL7phktLTfM8K4Ed2OBdmNrlLgCYN544ZzVnKuAft500cqNAHQd+36EyWSE0WAgEdh0GLM3uVwucWfnPn50/R4WBf3R9jAFHkkBe1/tkeSyg00BU8AUMAVMAVPAFDAFHpcC9ovq41LarmMKmAKmgClgCpgCpoAp8GEV+EQB8IcdlD3v+VaAsOncxgiXN7cwmgwlVnaY9cTXmZfFSfevAtRGwG/LGGewB1fhHkEXo5NX/LvAK3WG8tE5TwkbpcCWDlLPE2jF57NX98JGTyKgCeTms1zgqhdHmBAKokUcJ7h44TzRF8KYUb/A/sND4ZHb21s4OjqWbl46aZsV3ayxwDk6PXlDBKGzRCUT4JWVOFvp9o3iVM6993BPXL8EtwTEBKZVXUpXLF2thHKM7+V1B71MPnpZH3VbYzafSzw1o6QvXX4J/f4Qy8UMRb5EEDJuuKUFV13FaYbBeISyLLGYTlGUOaaLXJyblGaUJciLAu9c/QDf+Oa3BSjy+jzHKegVK7Vopw5PhbjqDiWLZJew+nIJf6mzwEVJtvZcHDaPodNU10RPQ8BIJylhYoPlMkdON3DDyGdeiw3B6gQXp7fAX11/cf1yF8iYTtdeOn+dm1UuIR3SHfz08eqVbfgr9gkXCJIYaX8oUHo6nSPNMgz6A6xNBpjN5jg8PEYvG0h0tID9LMZocxMba2MMez0sl0tkSYa8qjHePIcvfOazQFGiWMxw88YNzOczgdHUnpCfDvdRFuNobw/f+Mtv4uGDPVn7yeY6hmtjHM0XeONHV7G/f4S2KtHUCtQlkpksmPZfxltLr6+7+YEKyU0HnHcoe1+18SRSmg5w7qM4jSFfJXsXsMwa7FbOQ+ewdi+7daOb2nUAyz5uqXcgMdhrk7E6f12sOKPS3/ngFm7e3xdXvD1MgUdUwN5Xe0TB7HBTwBQwBUwBU8AUMAVMgcejgP2i+nh0tquYAqaAKWAKmAKmgClgCnx4BQwAf3jt7JmfkAKjXoLL5zaxvbmBpJcKhOoz7hgQWNZF3LI3takLoK0VarqHQEABuy4W+Ccjbh0kllhnVgQToK3oKl3J0wiA+0mIT22vIY0DFIsF2maFbNiXiFvG2xKwXrx4Ac3Kw2w6xcZkLP20hLlrGxu4u7ODNOuLU/byy69idnCAo4N7iNJUgCXjjgMBbh7m+VKeR/CmHakK2+g+VZcm58MOVl8ALo+jc5cwmG7kXpogiWOFkEGIumnQOFdolGYYjdfo18RyPpfY6OFwgP6gJ8SQ14mTVJzFhL55sZQeXOowHg5wfHiIO7fv4Ctf+ysc7D+U53CICrAVPooJV6TWsfGh/bBdBS9Bt7q2CSNljuIuddBSc6KdJ5fuYMJgAuQVjpelxBqv6kZ6gYtmhUIAsGB8Paf0FvN8pwBYI551TISTCojV9StXcpBTz+KLI5vbZJyleOmFDTw8OBBoHacpeiM6qVNESUrCKnNPkxB7u4eYTNZQltx/YBEysvEIr33m03LDAE2109kCt+7tYX1jC5968SVcPncO04N93L1zSwCwrluroLqpMKGLezrF1/7sa5gePRQXcX9tA4uywPd/9C7u7+5jxZsFWt70oJMREE6JmxOZZf1odKYmBO18DQWRRjnzOew9bh2UJ+Dt9XroZ4kcw3lLJDdLrBkdLQ5xuof1IXqKR1jXuAPwjChfG49ln1Z0xDcN9vcO8IP3ruPB0Vz2jT1Mgb9NAd4EcTa+vPtxboqZAqaAKWAKmAKmgClgCpgCT6ICBoCfxFWxMZkCpoApYAqYAqaAKWAKnFXA3pK3/fBEKUDX5vbaEJe2t7C+NkYUR4KZuihkugvZvyofVSnQTPpfV3SWEjqxz5fR44ytVSApoFALf09dq+5fa3wuY3abFSS6llBLoKu3wvogxUvnJgLyGJU7WN/CF3/xS3jze9/BosiR9XoC1s5vn8fWxgQP9h6Kk/d4OsN4vIZm1SAIYpy7eAHv/fANiWUejOgeXUhXL0En4S7nxGhjPghupZvV86R/ltflg25dgjXG9xL4hYGPSCKcQ/TZvTrsoywqicleFgS4HtbGI+wfal/taDQSmMjjRuORxFqzN5n9swTeRKOE63mRy/jodmW8762bN/D6m2/g+6//4KTzt2O7Z92z3Sbq+re7KGaJfaYzW2Ctuq/Z30zA6BKM5amOG8vndJ6SYC6LCkvGenNsdYvZkh3Ap+nfhJzKlX/aBdyNTeKpJaaaIPi0A7oLgD6B2M61zPjvS+dGQlNXbe36cgOkvR6yfk+0a1pP1ozR1FtbG3j48Fhd2l6AsD/A5UsXsb29IQ7wuzv3schLDAcDvPbqZ7G1vo46X+Jof18iuZM4kXVlj7PCaN6JUOG9H7yJnevvYry2jrmX4s2r13Hz9l2UucaEN9wuZ4GvS8Lm2sgHgLDrYFajtXRjS/q1wPIAfqTgG0GAIAzFtUwnuUZFr9BUDVpSZZ6L7vWQcdFdzDafqGCf42ZUN+cxHA2QxYnMhBHQ16/fxdvX72JeaE+2PUyBR1TA3ld7RMHscFPAFDAFTAFTwBQwBUyBx6OA/aL6eHS2q5gCpoApYAqYAqaAKWAKfHgFDAB/eO2e+2d2sO/jFCIKfVzaWMeFrQ2MRn2BTnwQsNG9qA4xxiVXaOoKXtucdNAycpfQiT2vBMBdvylhnwJJOkV5Nhf7TFeoHwgsFUjsmmrpFvUJteoGX3z1MjJ/JQBwMBygLJYS/SsO3DgWAEhYjSDCfLGUXt65OGgjnNvaEBfw+1ffFscwXcp0ua28FcqKIFuvSuhLAKxRxZA5Rn6A6fFUHMOM6uX4GRFM6EsYx/MQuBEED3o9jOlAzgueTKKfA8YJDweYL3MB4XRmxow07mUC1dm7G3k+ekkic2GUdlWxa3cpblYC6hs3ruMvvvo1XL32vsRTSzSzuH5lRZwD9PSfveKqFc7euX8Fz55EMBPkCgAmvO8opVsPgcEEm+wHblc4nOaYL2uZH59DAFxWSjm7H1ru7G77dd5eXV9xA3cOcHeEsk/dC92e6GqECUh5HwFXPo58rA9imbPEhLvnJWmC0WSM0foI/SEjyYE06eHgaCnQuiDQ7w+wsb4uYH65WMqe9bmegY/RcIhBluHcxoacm+s8GowwGg2x++A+mqrCfD5HWxQ4uncH77z5OlZJivfvH+PGvV0sFwtUeSXdvhSBSyLd1pokLl/Tdl59nIShuyU68VjzueIoB/zQQxwH8EJferYZWc15EkzLep3AegJejX4+iYl21+Ke6OLT6SzvZz059mg6w1vv3sDOgwPnbP84f1LYuZ4TBex9tedkoW2apoApYAqYAqaAKWAKPG0K2C+qT9uK2XhNAVPAFDAFTAFTwBR4/hQwAPz8rfkTPeNeGuHS1ga2JmOkKXtz2WdK5yL/eUUARUBKUNoKgKvFSVtqrHJNONbAC0OBfIxYJjjuAJ5+op7U4IwjVCKGPR9hGJ9AZm9F1yqwNshweWsNa5M+IjQoigXCqKcu3CjClcsXxUU73NhGHADF7Ag7B3Oce+mzuPvB22iEyoUo5zM5nmCQj7Ks5Bx0HZdVqS5VwkJ2EVcVhmkPd27dRTbqI8pScTcTIlMPunwZyctjeT4C4NFwhKoqBf42dY3BoC/dycs8x3A4ErBHR3I26AkIZh5vFsXIMgLhRKBsVZbSs7t/sI/X33gTX//GN7H38IGDlWotpfZEjAR8ErUtgLSDrdrFS1Bcc01Ef15KY5rpeObT+bnENruHxjWvxFFb1A2miwrTBfONXcxwx5M1Z/okxlkcwNID7SAt9WNXbUMXdyDHCmfu/mXegWnifvm6j5Wbh4dG90QXX83oY8Ymu2hoz+VcUzvemLB9aRNrawPpUK4qAvNWnL5+1sfWuS0ZOeE7neujwQBxqNHKdNlujicIQgJ8XcPXvvAFTI+PcO3dt1Esc+lnHkTAt7/9HXzjzavYPV7KHimKHPkyR11wjXkThCyjPGR4zgV84qw++9O9g8DOIay+XoXeoQ9EiYeQIDjQmwzobmdcOOPRO5e0AGCuOXuauQ7OaSxx3OLo9iTSut/vicP4+r1dXL12F4tl8UT/zLHBPdEK2PtqT/Ty2OBMAVPAFDAFTAFTwBR4fhWwX1Sf37W3mZsCpoApYAqYAqaAKfC0KGAA+GlZqb9nnISHZ6Ha0zgt/gNq0k/xwrkNca9G7CP1CWZDhCFhIqEeYVN7ApuKqkBdleqcbdQdLHiYRMw5bDsnI6FVK42y6o4ksBLd+OwglBhcdQ0DTVGAnab0nw56KV65uIb1HrtUI/SyEdqmRBSn6PeGAr3SXoLIr/Dw/n0s2gDnX/4s9nfvIk57WMUD3L95DUmaCrilo7Uqa4HVdP9WTS0gT1y+AiQ96RMmdOSaSkevdPU6ACwgOZJxcoz9VF2bhIllrb2to0FfYCihqkL0QAA0O23TXoo4iJDx88EIQZqiynNU+RKH+wf4d//h3+Prf/UNcaOKN/qMq/eEoVJEiQPm91UziS8W1ygdu7XAbUpb1w0WiwqzZYGq0R5gEksvIERUiigglzC8oZtUz8P5yA8op80JyHXIufv7CQB2Ud1ybgJK9urKOJ3r13UQC7hsW9RtIwBYtGHMMS2xDjp3r6VTdqzxzEFI3dnFDGxt0O07QC/L4MXsqo4RZgOsbawji2McT6eo6kbWYpj15PxJGGqfNfVyXcovXnkJ/X6KOx98gLosJEZ5a32CP/mzr+L//Y9fx7Lk/qA7ukVVVMiXc+lDpo2X5z/JfHZaaSwzQfupGfvszwNXx6yvBDfBxAfihAIqZA8S3hzQQxZxz2lENOPO5bUkerrxOwItzny5MUABcl5W+ODufTzYn7qbBp7Gn0g25idAAXtf7QlYBBuCKWAKmAKmgClgCpgCpsBPK2C/qNquMAVMAVPAFDAFTAFTwBR40hUwAPxzWKGzYbV/0+XPdqP+LMPrYm2fdgBMt+H2ZIALW+voZdqNSkepuF4Z60zHJuEse2EZ0yyArz2JgCbNUvBL9kvHaQNPLadoVhq5zP8pMFsJ0BIXK/tQw8h1BmusclUUSBi5TJdm5OOljQFe2mS0LV2vMUbDHrY3N7AsVuIADv0SVX6E3ft7SHt9nH/xRfTSGPuLGu9euy8AO3QAVyKNC4V6HErFOODVCkkcoR/HKKpaYKmGH6+QZX05lgCZMdDsA+a4+T3C3yxJxFFKuEy9xCvt0wHNmF9qp45oAuSk30ev35f4ZwJSMAKa7uCmwa3338Nff/d7+D//9b/BYjYTyJfFARjLzbM6KcVBLdHOJIjeSqA54aaA86ZBXnD8JQopql25aOla5qleX/2xo/HCjPD2dW1XLYqyEUjMNaBmGiutUd0/9bpx7mPlmC7W2zlWxXgt9l09h3QBu3htulVXDa9Ti0Obzla6qqMwlOOl3VbiqNVlrj3SekOBLzcKUFmdA92zo1GG3qCHy5cvI856GI5H6PcyHB0dY7FYopemWB9P0E9THB8cyXXokk0lztsXiJ9lKZp8iaAqceHKC9jYPoevfu2b+N/+8N/gaLGUa+u2pdO9lqjztm5R0fHd1OqCprOa8FxitLVnmXHRXKeTjuUODrsY6O4/ABGdwIHcB0GjPfwoQBwnyLi/ej2JCZdEbf1/Ctg7kswY88ZFmDsX+9FsgZv39zGds9vYHqbAh1bA3lf70NLZE00BU8AUMAVMAVPAFDAFPkkF7BfVT1JdO7cpYAqYAqaAKWAKmAKmwMehgL03/3Go+Ijn+PsA8COe7pk5PAsDXNwYY3N9giQhaNMIZ4lGJgh2HaSEpQq9T8GWOCrV1ytwV52jLra4aVE3FVo6belUpPOTEc/i9vXgR4k4e/kQx7FPIKkxwtIGvKqR1At4VYFeluKVl1/Eyy+cRxIGmM0rgaB+m2MxP0S1ZORyhq0LF7AxiHHtsMHDaS3QT6Kp6TIl9K3ZAauZvR0ATuNEHKKz5RJFUWl/bOALnAyiQJzGcRQjjhWG85Gy1zdJkaSxRD4T+Equb1MLxO4PR+gR4LnIYTo5Qz6fx3nAbDHD0bLA1Q9u4lt/+XV85/s/wIP9I4GMPM0wJXD2JUe5aleoJMZZXcEKgBWuRpGOpyobLIsay7xELV5sPfAnf9Ao/K1RLulY9mStuV5HC4JZgEnZWezLeakBx62R01oCrGhc3dzeipC3exno+svXnQuYDl+JLnaR0S21bxrUBMAEl2CcdyhR2ALMfQW8dF27S5z26jLKWc7nvlU3EksexyE++9mXcW57G2EUI81ScVCXeSFrvzYYYdjLpD+ajuhRv4fNyVi6l/sZHdwREjpvyyW2Lm0jm6zjT776Lfzhv/1TzNgpLXtaIbATQIYmW1z2Mx3wlTib9fNG3N/smq4r3e8E3+KSlxsk9LnyZ+eIlxsGALLeIA2RpD30nLucvdMS7+10Vd11AB2U7qKi+RriTQwPj+c4PJ7LzQDsdbaHKfAhFLD31T6EaPYUU8AUMAVMAVPAFDAFTIFPXgH7RfWT19iuYAqYAqaAKWAKmAKmgCnw0RSwd+U/mn727I9JAY1/TnBpaw3jQV+Amrp8Nb5XICCdmkEgWFG8iEKgHNjrYoHp3hRK5npeXcotwW9VLMX5KY5JOofFHRoiiBMBs97Kkzhf7YFtBKbJdeoljnbv4cHuPoIgxUsvX8C5rTWJw+V50yTEuJ8iJrBuGkTBCv1BD2u9CMHaBRxMlxj0h+Iurepa3Jk1YZxzrRK2EsyFdJd6EHiW17UAYJkznaKMfabLV+Kw1ZkcRxHSRKOce/2edgQHzgW8alEWOfqDMYaTNfT6mQDBdtUgimMcTad455338IO33sK1W3fw7tXr2N3dR8luWYlKbmR+HI8vOkviMNj32gF4zQ/W2xmoFb/exTF3btVuexBeOnwox7QrwtcK1aJBU+oy8jlFA0j770rTiOPIQxR7iBLuB40E73qA5XodZHYXEsfwSvfMaTS020MuElogad2gbhUA013N6wdBhDgkYE/c3nC3aqxcuDX3Iwcle0/7hQna+Qfd6xtbE7zyyotYG49lvZZ5gXy5RBpG6MWxOLW5RnXdylpur41kjoTFURJh1M8wOzygfRsH8wL/9ivfxHsf3JL9Irc0nFJuNzcXbe3mTsjLh4yNjmH2Yst+580G2sHMfumyKFDkFeDSo/msDgSH1Dz2EPdj9IdD9BiDTt0DdhYH6jA/qy0hMrV0N1cQ0vvikNYbG2azJW4/OMSC17OHKfDoCtj7ao+umT3DFDAFTAG1cg/PAAAgAElEQVRTwBQwBUwBU+AxKGC/qD4Gke0SpoApYAqYAqaAKWAKmAIfSQEDwB9JPnvyx6VAFoW4uDnCuQ1G5cYSW6zRxc71KV206jZtBfBp/6y2+Z4+6ARWY+Lp1pbnELpWhXTdsjO4iy72wxj88Nhv6nlIwlicwoSTLa2oHtAPgNl8hnv3dlHVLbLBAFkvEyhNqBZHgQDg1165gs3JCMv5scBmQr/+ZB2LokS/1xdQK7CUINLzUYp7lN3N7AQu4TO2mOC2blC5rlVGDhMWplkiTl86VOmEJgSmE5gOYJ6X42E0tERl8/xNi6YqxNI53tjEeG1NxlqUBXbu7eBP//Sr+Nb3XsfNOzuYL5biSBaI13R5wYTP0vgq7lFx0zp3dSv/0nUAtAPA0uGrzlw+Tjp0HSPWVl8Nahb374pgkq7sFdrqdM3YL0uy2jZAU6mZmebsINLIbwLYEwgpw3Ax0QJpdY8QAIvj9yf2gSsbFnesOGodyKSDtqWLm/DS065k0T1QLTloAlACeTl/1xQskcvURqO2edxoPMDW5kjWhzcTJFEkH2gaLOZLcZQTxg96ieyZEB7u7x1hMBkgTRPcvHUPR7M5posct+89QFnQ1evgL+d+BgLrMpyCbv3rGQe8G2kH6QWYu722XC6xXORoqhqode0I+Pn0KPGRjfsYDgcSb96dV7qS3TxPXnESp02HvbrrxRFOGzFfc+yyzkvc3NnDdE4X88f108LO87gV6Pbd2Z+rj2kM9r7aYxLaLmMKmAKmgClgCpgCpoAp8GgK2C+qj6aXHW0KmAKmgClgCpgCpoAp8PgVsLfkH7/mdsUzCrCrdm2Y4fL5TVzc2hA3JF2RhHwEsoR0GmVbSqctu2AJ/c46gE86Wgkefwr6uYu5OOi6JADOBWzyPL5Pukh4p3BP3Kl1jVVdiqtVoDP7hNsWs9lc43IF4CoAVSCikcivffpF/OKrL2F+fITD/X0djB8g6w8EphLgEhozbpidr3RnBlEsQDfPc7R5gbYsBQ63cQTPo/OS0DMQJ2bay8AoXj43TTNxALMrN5Dz6fdS6QdeYVWVWOZLgZ1Z1kM6GGDn/i7yosB3Xn8T/+HP/gp7B8fi0iSQJRxmJHMXSy2B2gSeIp+LVO5+WjgIqTPvkradn1m6fAmAa9VPYoPFRqyRwcosXWxwJe7bzk3b1ApTFRIzxlgvIInMZyK/dfkVhhKo6jm0y1lE53N4Y4D0Bnedw5p3TNgrjtimFd0IeunFlmhwF5PMPUYYHAbs6I3Enau9y6fQe0WN6dwWlzi3EG9W0HGz15d7NyacT2KBwXSeey1jtVvp/12bjGSeN28/wHRRIooUMLP7ua5qgbHiQHcx4dLXLPv/xyGwfM3FQgs8/6n97zqUT14Gumqcf1lVKIpSosLbnDHNbj8TaGcxhuOBdEx3fdOcv8SwS9+ze7uDTva6QUOI7mKeOVa5ycH3UTctbu88xMHR9OT79gPQFHgEBex9tUcQyw41BUwBU8AUMAVMAVPAFHh8Ctgvqo9Pa7uSKWAKmAKmgClgCpgCpsCHU8AA8IfTzZ71MShAKHppex2/8OkrGA8HAso6gCV9ogLvSAGBoijEaSguzA6GOSeqPEeRrjw6KNedqxuquD4F2NHtCen6JbBjHDMBrzhPJca4YUmvQLuKEb8NxxBAoB9HRFjIaN2fAMDjQQ+/9sXPImhrzKZTcbfS/cveYPb38loEur1+H1kvFacx+2EbeAKXy+kcse8j7fUQ9HsnfbcEbnT6DgcDAZHD4RBxkshzOSeCTPbIUj/C33I+hUewG3hYLJY4PpqhrGuJn54XJf7iO9/Ht994R3uIGXUtEPu0mVqZtvbfeh7/HxU8G7vNz310zb4CwgW8Ulvtz/3JddDO5u4aCtrrunJrqmCVAPHkEDF+K+A9/aLGfncu47PQXmKYgxAt+3CFHBNgBwh8gnS9njh9JQpZAbD0KyfxiYuWe4MgXIE+e6Bd9DFdvGmCmD248GVHStyyXEv1EXcz96XrJ/a4f113NaEt966/auReA0L7fi/F8f4U93eO4EcB0mEGP+T41aWrQFUd4nGk3cQyb+mt1h3PBxF9p+pJ07JbzxOd5Eg96iS+2S0559tUDaq6EpDM3uOqKQXg8yaDYX+osdv6YnK91C4OWlzgfD4dwJonLWPj8QTFYSB63987xL3dQ9lv9jAFHlEBe1/tEQWzw00BU8AUMAVMAVPAFDAFHo8C9ovq49HZrmIKmAKmgClgCpgCpoAp8OEVMAD84bWzZ34EBeLAw8XNMX7xc5/BZDxUV6KDX9LJyq84NyjdlOKudGCsu2wXKyybWGCudtAK0OzgrBggPY02PuOOlG5b5zKWnlR27jrkLCC4rlEzirnRP7vI41q6blus2hp1ozCYkIsfdDNf2Bjjcy9dQBoqDDw8nCKM2F3LLt8YUZoKTGTMddtWuHZ7B+/cuIuyrPHZS9u4sDbBYDRCfzKSCOJSOmpXCMMAw35P3KOj4Vig9XhEEBwJoIvCSGBkiBbLo308PDxEQQjceuL05Ad12n14gD/+q7/GjTu7qAkZOZeV+5MAloCRccqr2plpO4ezi16miGLTJYg81bxbk7P9sF0nrcJKgtzOM6zr0ZRE350t2MUZE/A2yhAl5tvnTQG6/hIwzbV1DmJxAZPkS+ftqdu4g70SR+wzMjsSUEpGzfkyrriDvHQAy7gcEFX47RzPXYy07BVC+ARhFMu+hLhz1b0s7maiYc8TKC9jkn5iz/VN0y3cYNXU4gRf5HPUiwL5kfZBh5l25saDTObLU9aMx3Y3KwR+iCTJEMZca3ZgKyTuXPIc+ymMd2N3CyJdwCddyQqqZQmdM1qn7Qv41bXTvuEOPot2TuNOoy7yWpzw0jPMyHQXv+0c8nIzQqDx5gfHU9y4+xBFYT3AH+FH5vP6VHtf7XldeZu3KWAKmAKmgClgCpgCT7gC9ovqE75ANjxTwBQwBUwBU8AUMAVMgRPTpElhCjwWBQiZvvDyBbx65bKAy6SXuMjfDt4qiztxM7peU2IvQYAuEpdxty5x9qfHLW5Sgs1TKCXP7eCw+nm1U3bVoCpKBJ6HIAyk85TxvwRgRV3j8GgqoJfdunQ1FmWJ5XKBsqRL8hT+ClTzfemMTeMQL2yOcGWTvbs1mqpClGpE88r3pGN25bX40fVbAsZKuo1b4IWNEb70qRdwbmNTYqI/87nPoBJAC8yXBdIowsVz5yTWebpYYHNrUyKz+WAcdC+JsHf3Fm7f3RVwzChpAl2NeFaX57vXb+Pffe3bmC85fu33raoCtQBwjRimtook1Tiq7l7ncpV4bnVhq0dbIfDZjlBqJzCR7uHuFhNJYO7AKsQR21aS1awu7FwTnL0YEgHOMbCPV+HvqTtZ1vEEBLs9oYt7Egvt7haQPeStGPOtPlnCYK5t10UsodXktxybu1HgJPS6SzjmPnJSEPDSja3gs0FV1bIvIte9nMTs+43laML1gJ25jOkOA5SLHMdHRyjrUrqom6JAcVwJ/I16Q4XSnkZZE/gqmCeI5d5oEEUZ4jTVqGmuEaXj/pXocgJjHucAub5SFEKfFO8ygtu5hp2jV14jEs1Nd3sHgM/eE3QK7KUL2eF6jWbny4GLx9chXwfOsc29w/5kvl4EJLdYLAt8cPs+ZovC/oPzWH7KPlMXsffVnqnltMmYAqaAKWAKmAKmgCnw7Chgv6g+O2tpMzEFTAFTwBQwBUwBU+BZVcAcwM/qyj6h8+qlMf7FP/1HiMIAR4uFc3V6J8BW02u1t/V0c67gta2CN4FaBMQK7/4myNtN/SfdwCcxxKsVsSVCOhvrAlVRIUszJHEoMcqzPEdZlDiaLVBVLZJ+pjCOscWuW7cs2F/rIqW7BGUHJ+kIpWuyH0b4/EsXMIxD5FWpTmIf0vl6a+8QR/McTQftPCD2PPzClfO4vLmG93b20Po+BsMhHhwcSvTz7/76r+LSuU2sjQaYzxdY5jmG4yG2NtekK/Zobw8HR0canO2H0sEqPcIO3d25dx9//PXv4PrdPYG/VVupe9PBX3FaUxlx6monsqtbVpMsrbmu+1V7lzuUqpHQrhEY7apWANxZRsWxetqXrA5dfTYfHEu9kNRteQQREMYewpjAlj2+RNBdVLW6ePl8PyAc5p5Qd7e4xN0nAo2l5pnuYN0zCugDUBHqIstGjbi2nAEBr4OcnSOWp1MMqh3C+tC9wBmHfoggJgQOsbWxibosBb6XdSUwmPHcdIY3ZY3p8Uw6d+V8BK5tBXh0/AYC9bkXRNWujxqE8znapkIUZ4iT7ARA07ncHac3IqiD/aTL+MdivV1MdNdx7KKbCbMJcmUmws+7mRLw8quMwVZwfBKj7c5LuC2vUdkzp8CexxEMByEBsEZl8+aCWzt7eHA4kznawxR4BAXsfbVHEMsONQVMAVPAFDAFTAFTwBR4fArYL6qPT2u7kilgCpgCpoApYAqYAqbAh1PgiX43vgN2ZztdP9w07VlPggL8B9KvfOEV/OqXPof5YqmuRedK1D+0q7Vzk/Ir4r+k27eL2z0T43z63J92+p7A4jOuyO7cPuGdBzTOzRuxQzdhz6rYW7G3f4yiZATvShySSRihFJcjXZ8azStRuc5hqdHV6qAkd+TfG6zUVex7uLQxQkOX76rBsijxcJqjJnF0/2LsIqv53CRSR2dZ0MHLdGKNOc76GX7zl34BL1w8hzBQUBkGoUJIF5UdB+yL9TFfVggZDR0GaqtdtfjOD36EP//W65gxhpfAlRHWbS09xdqJ7AvD9VvXu0smyFhfRll37muHQmWlHGyVOa94jPbEco7sryWc7dZTv66OVIXmnRNYT9IWK9AAK1XL4mzV+O8woivbl3MpTD51DCv07dzBCholmdrFNks8tHyuLmSiVQJNJcEcrkZYM1K5A9E6Lz1nd6OBnpTrcOZ2hDNR4wo8I0wmI2ysTTCdzuR4xorTxc19kS/1JgOJn64rnTNhtAPL1F5c74wpd/tK4a6PpuV+q+QaUZKKq1heH7wuRfLZxawOaInylthodcBTa4GzDnDLMRTZrb9EO8NHFHPv++rQPjNPXkdcxg70d3tbz0vtFFZTe36NLmpGRtP9K7q6mwCaupEe4LsPj1C7KPYn4eeRjeGpUMDeV3sqlskGaQqYAqaAKWAKmAKmwPOngP2i+vytuc3YFDAFTAFTwBQwBUyBp02BJxoAP21i2nj/bgU2Rz381//5P0RV1wKoGI98GlFL9qTw7SROuIv7daflsQRgjDNW5qURtye9s243E5ieQLxWY2i76xD3BXQ3eiuJfp7N5wIcmWFLd2JZ81iCWx+VdOSuEDGSFy3Kml2njYDTroP1xM1KdnYmNliihQnXGAMceuIoFrhHnBb4AggZB0znJ6EbQ5cVSHYglfNS0ErHKmHulUtb+K1f/QfoEdjRDc1Y56ISB+/6xjr8ll2/JaSnmGOJQnxw6zbeff82rl7fQeUinwHt/KXLlR20nAOdth0EJiAUZ6yD1N28Tjt8dUG05VYnrYBXdScAdgZtBbdq2Vbw2cVAn2wVT6KgaS4Wl3BXwevmzsNEh4hmWQWSSnAJctnV7FpsCYnpEg/Et3pydnWpnhJrmly7QOmTrzs4rJ26en7dg2fm5iB4tz5u0uoi9jxsbqwhDUPMc3V182uDQU8cv0eH09MbHc7sRQHkshfVba091RrvLPPmeDgfjkmO62K4HVx33z91uv/4Xtc1UkEFvHex0ozflv3eiOuZMdV8XencHTB2ryvdF6qLRD+7uGddF66HOrKlC3vVyjFxGMNnlLr0GWtE9MHxMW7sHKCUPm17mAI/swL2vtrPLJUdaAqYAqaAKWAKmAKmgCnwOBWwX1Qfp9p2LVPAFDAFTAFTwBQwBUyBD6OAAeAPo5o958cU+Fmc2gSWv/nLn8dnPvWidOgSWhEaCfwUsCRISc6r0cOEXg7A8YsEWC5S9iedvx0AO3XSOtemczDWlYJbni1ctYgCdrjWAn8Z88xeX3/liXORcFbn4ztArTG/dCuXjEtu6XB1pJJu37OOSeHIjYPDjBYmgw2xaio0Ehmsjk06QwnKCGvniznyPFeQzf/x+3SHhoyjjk9crTx+NOrjN37p83jpwnkZI+fV1o24qWm45cfdvT3EWYbDo2O8+f517B5MHVg9A2sdzGwIggmzu1hfuoUFfqrrVxKBJd7XLbdzzyob1W9209e1cZ2z7nnU4mRNHXg9u3EEDspJHEAmrHcuYIHFuj20mzgE/Fjd0G5U6myt6VRmbDQd0XQKS5aze5521bpN5cqlnc7O2Stx426f6QEKO7s9KU+XmGO3pxwcFpDcuaB9D5PxWJzYdHgT7qszOMAyXwr87sA1Yb30/Qp05x7XGx8C9kIr0z5xM3OvcL7Sv+t6kE9Ct93XCIg7R3XnKO/07KKxT53q6tSVrzthpMvZuYc5ZrrKO2iscJvgNxA3u0pPyEygrDBYu5XVqU/Qy/ELTOYeDljqzA8P83yBD27vIS8NANt/Ph5JAXtf7ZHksoNNAVPAFDAFTAFTwBQwBR6XAvaL6uNS2q5jCpgCpoApYAqYAqaAKfBhFXhuAPCJS/TDKmXP+0gKbG+O8E9/5zclQrmqCwVRwpMIwpzdk1DJIcPWxSkrJFOfaedaPHEId8Dxb4CPwu18D1EYqWu3qoC6Rr6YoiwYwdxikbOPlY5FxiQrpJPoYi+U3lXG9bIzlrG2JcctruVGwFYXESyzIMSjs1PcnYR/4YlWnWtSemYJeRkpnSTSgcy/50WO2YxjKk+7ajkfH4jZLRvEAo3pJCacvnLxHP7hl7+ILElkzOUyR1EUYp+dz+f46/fexfVdRu0SendEUcRwsJ2RwQ7e0h1Leup6Z52/9MfW2T8x757GNisA5lzPHCpAkPCV7lJZWKeHc/BK2Wx3jo4L0x16GoUtz2K37woaCV1rL61cjxwx7Jy5p/B5VWu/sE93sEBXntP1Q7t56ig11rn7UucCFrd4QG0Yw9zFeKsTVm866KAwveMKRAlD9duaVx0GAaIkEiAv8JxrzRsFmtoB/UjdswCqqkRRLtV1vfJR5S2i0EeYhPClN7dzN/PUgXT+dtBb3e5uNu4Tune7sZy45103tbi7u3n8xGtF+oK7fXASZ67wVtVyD+f+FbevwHF19HIs7LTmng+jxN0Q0I1PjxVtBVT7KKoC799+iGXhip4/0k8Te/JzpIC9r/YcLbZN1RQwBUwBU8AUMAVMgadJAftF9WlaLRurKWAKmAKmgClgCpgCz6cCnwgAfhJhq0TmOgj3fC71z2/WhEa//Iuv4Jc//znMFnNx0DJ+WB6up1T6agmlXIepsjUFfho/y45SBbASZSvPVVJ11nl6Eint4nI76NfWFYrpMZaLGYqqwaKsxSnaT2MHtVYCez1PwWxVFXIBgYphIM5FHZvG8v4YWzyJQKbLV9OOxQmslbVEj2gFtJKFhYiTCEkcChjjFPJyiePDYxQ5wThdlPqylI5WRgATBPohgiBEL03wqUvbeOnCNrIwQLHMBVQTaF+/v4d37+4gLyvXRcyT0MmrvcLOS6sOUPVynnxd4OGZ+OFTN7ZGMysRPANwBY12C8A5qytajarqIOb56RbVKzuw2TlnnXtWbd2nxFFG0cVpSyw0I5wJztWJe9qb3G0ffTLPLvtE1Fb4L/uC15EO3xPT8hn87S5Np63bY112tfOi6zqyzzmMEHjcHycynMQ6D3p9WQNxhjvwyX0qNxTww1mFuX8IgMsyF7C7KlscHOToc+x0MKcRvIgwOIHnXLQdOO7cxqLliWMZ4hSXvzsXt76k2DWszu6zceo8lxi33c/B2oFcp6RooO5vnaTel6HQt4PL6lB2a8/PO3ez0HE9k37q3NrOsV1UNW7fP8RsUYob3h6mwM+ogL2v9jMKZYeZAqaAKWAKmAKmgClgCjxeBewX1cert13NFDAFTAFTwBQwBUwBU+DRFfjY34k/68589OF8cs/owM3HPuFPbsjPzJk3x338/+y92bNc2Xnl92WeMcc7YKpCsUgWxyKpWW25qZbccjg62gq7wxG2Ixwd/vv84Bc/+MVvsqQ3tdtSh+WmSHGoGcMF7pTjmdOx1vftkwmItNRVAOsC+JKCANybec4+a++TuJW/vdb6kx/+nhzPxrIpakI1INwAqOiOfQ5s9d+zOGbAWVhLiRXRQ3oAt/BnwtkAFw9yiYmq2laKqyupq1Ku11up6obgDC5aQFa8VvtMAZnFenEVXg4GCklrds3iYc5G+/MhpKYzFK5c9PA2GvMbooMjRPUS6kYSA/LFcHYi4lc7gauylOViIZvthr3Abdv1HbDAyAPAaXQBWxTvKIllnieSMrJ3J4uilMvtVuqm7l2fAWbqUA2smvO6jzQmUzXHq11hDw6fc+f2CzLEP3MOiY337lo6RXGtCoBDvHToBMYxzPvdO54VNqqDWB3TmE9etV4Ch6eD6V/L6QiY1qCjddjq5Q6kAzg+6PHlsPcJ0gKXuU0jf0uizKCxxUSHLmAyUYXLGoEMMq1u4DiOZTabyma95toJoLTfiBBgqOnOtY/57Rqp16WsV43k2DCAdPCBSJwNJJpkkmQ5oTPmrd8UQRn272DhXKGXWN970YW8s5hprF2d29CLzWvoATCc8epSHmAeLXI67BVQx/O+k5t/7juU9+C9f47pyXvT1hznj67hnaxWpVwtNrJtsEEBEeudFDVA9WvzVucX8uIV8M/VXrymfkRXwBVwBVwBV8AVcAVcgReggP+g+gJE9EO4Aq6AK+AKuAKugCvgCrxUBfyj95cqrx88TWL5/R98S97/1nvStDUjoAGoQvysQiUFwMqMzLlpgJdOwh5C7QkeIDAeweXJ1+FL9nVAMfStxoOdrBdL2a7Wsi4KWW1LSeNEJjlclgNpWoWUPbgz1Ajopu5V7UwFkCQkto7gMFYCWXN5IroYx8I10qls7kkAP0T1Ms43QscvjL12XQTB+ue6qmW1Wst2u5WyKnh+dbMOJRpqPDAQKEAhr9d4IHqJoa12u+otHaKpQ/SxukT16+rqjOzP5tY0UHgILg8jh9VGiyGYJnbuAFh50mDqDu5gANhQwnvwX8ccW3jnsTGFHluAQXy/LhXog/sHyB7MqXqJBiDpymUG9wEONpdscKXaORTIWxJAb1cOQ9lJGue9k5l1zebf7t2vBljp5rbI8DzPOT7MOZYL3b7BEX6wqSH0Kfdrtm2kriqpV4V0bSdJnkhbIUJ6J+k0lXg0lQjx3wPtymb8edsRHDM+mm5donN2BNMtzhWCr2NuNZL8mbHzmlQ6ANngAA5QlwfkE/aTpc7wves4QHTtQLY1TAe12ayxDGxuuX44TXY8Rnu3UsMdHSEWupHrTSHbCuu3IxjX3uxI6raTChHT/i/Um/6PiH+u9qavAL9+V8AVcAVcAVfAFXAFbqgC/oPqDZ0YH5Yr4Aq4Aq6AK+AKuAKuQK+Af7zui+GlKQDu8+79u/L7P/iuTMaZNICidE8q2FTAGOKC98N43j3ZR8seuBEBxAiSjRDFSczjAbziP8SiXSdou82TSD755IEs14Wsi0oApEdZSmiGGGrtoN1DroBPCV8Bh/uoYgOn7DRViNY7MM2lvI/iVUcsYpnJOhkHvZMoSSROIgJcVA1jDHGa8DiEfIBgcG/WNft8i0rjcvG1aBgT/yrsCy5lBXm8bnTOdo26U/GLPNZu74PI4B7a9a5ftU0H0K6A0iih/Ragsf5VXdh4KNx9huzqeQFID79s3ce9G9cAMI9r3bu4Ro0a1n7lukbktsLurlaGGIOHJiFgWF256ozGkwDyAYHNsdoDydAvrT3NuDh2I4NWWyy8uowjRmz3YNmWI2OlGcGtTtqwbvHnJI4F647zFlyv1lVNt3fQ9dDdfgCj67KUcrmWOB7I9Hguq6uFtFUro1kq0Xgmwyjh9WCzQ902vH/QK0xQygnQ/6ebAcx1qxSa7mGMW2Ocg3t5Py2hTxtfQe9vb4yGlIyGPoh/5mme/XgDaqg26M3W3mB1fJtwdu28162TmA5jGQrc8CHSukYvd4O1uyMcHu4A4mNZV7WcLzdSFJU0bVhxL+2tyg98cxXwz9Vu7tz4yFwBV8AVcAVcAVfAFXijFfAfVN/o6feLdwVcAVfAFXAFXAFX4JVQwAHwKzFNr94g4eI7mY3l/W9/Xd66fUuiSEEWoS/gKsGQRtMSHilx+gfg0MhS3+mqjkR9DV26BpgI8cj1AJkbibpGxnnKc/zdTz+UTVnLKE1lPELgrmHMYEQ1GhVctYTLcFl2Iu1Ae32DAVbH3Vm/q3XCWncqIaHBU8JXc4nOJ7lcAe4BAkdDOhzh9AQQy1J0EA8J93Be9MzihQXinK1HuG4UhgL+pnASDyMpq1I2m4LgF8APp1VACCdwozbM3UA6AQw2CGowMHhFe/euOYo1QlgBsNbKmkDPwVwZKFomAA7CBH+yzUd4Pfp7n38cOoA1ftrWAnt4FSYCdNKdDTBY6DHiTCTKD/poGTWtVBYaajxzp+5YWoctP5qDCZAYGmGNsKlZO5dxXkBQHMO0CGsS44nR/2twmJLgHHBlo3+Xvcl7p23YhMD4cDrDzWFtIlBb+3NbFVKtNpKMMxlPprK8vJa2rmQ8H8kgGyvAtUbdGpHRbSM7wFCue3QT7zch8O9Yt4yXhsMWndFYKwqwI2obnLgKVAGSMdHo37Ygb72vuEEDMH3I1+HxfKQzUC7+1/ccA+qGiG7bIBE2cgQATHhuTnocluDZNnWosz70NA+49tfbSrabsnfuF1XTx2wDGPvj5SsQEhle/pl+5Rn8c7UvUXw/tSvgCrgCroAr4Aq4Aq7Ar1bAf1D11eEKuAKugCvgCrgCroArcNMV8E/Rb+AM3YAP3b+wKkeTXN7/5rvy1t3bkqeIW9ZDEvtXUekAACAASURBVAY1GqGr0Fe/TievRSyHkytsNbcpI5419ledoup61D5gHll2iOEttxIP4SaspSwK2ZStnF+vJc8ymeaZRHGkcbp0zJJGMarZsm+tf5aNxD34jfHtrpbdMCG8bZqacc0EZEksgx4eYmyAiApIAccw/uPJWK6XKwJagEb0/wJd4hqSJOZrGBsNcGcAWDuAdRR4XQN3ZADAAMZ1I4vlSrbFRhnsENe1k7qt6AQOrk+ANThU8fUeGBpUDFyUIC+AvgOnp4K7A2KpM9hHR/PEwYH6TFavzhNfHxzD9k4TntbX7+6CG5RhxholTJCrruau3Umz2TEKOgIATvH80MZrTmyCR+1X7h9DwMmILmEdjUaNY0xcM4DrAKr4n20qYM90WFsc6E47m+NU4jDHXHPWEUzgj7WoADisb8L8tuNaCx8KPM/B+Xy6vhvGgsPhjcjyXVvTFb4bxjYWhdJYUQTAjc5JB7e3bagI90MHV7PNWf/Gzm5hgFx1MffbJ5TQS8fD2waBZ+56vUaui4NJ0xTsgcTc9IBr19/hhA5R6Pg7NCJoD5HkOJfFresGAAXk6FAGSGfMd4hFZ0+xrjS8poJLuCi5iYPHEJGL67Ust7qm/fHyFLgB/xb552ovb3r9yK6AK+AKuAKugCvgCrgCX0AB/0H1C4jnL3UFXAFXwBVwBVwBV8AV+LUo4J+f/1pk/k87iTGwVxpujLNYfuv9b8j9e3ckQRxtpECQ7kKLsNWOW1uCBtAAgfoIaCV3ksapRSQrtA3ACqzUOB0dtc1mJZvrC6mqSlbrDTtGB4NM0jyjGziONCYaaKkBXDSgHJzH+A6chXgOgB+BNJyTXS15ApaY0Xk5HeeyXG5kudoQUgLoJmkmUZpqnDMcoXT/4lpE4iGArfYfYyxxos+DGzhCnHPbynazJegFzU6SVJIso3sU1wsYHOBtCldnNGBc7rYopCjgAla3LGBcZ85dQjnAZriF61Kul9d2jD3PO4zWZkjwQcR2gJl0yR5AYLh+Cf0OuCCeGwBoeB2d3uqx3c9niJc2ozeZP48HSqlx0LwGwFlzeLdVJ20pMojNAZzAyQpqiV/MK7YL0oPiex3gr5JKdcrCeT0EaNcFw6powlP9XlhvdMwa0AxgGwAdzmt1q2JsnTRtI1VZM4ob3c7h+xrFDWjZcE4JNq3TWl3K5r0Ov1uktL47AICiH3rITQFlDZAfNj9oDzSOiY0AjCbHBgaAbL2aZxy8obuYdxeu095+cH46gbG1Ibjtw/hCn+8zceEBnO/fv3gsxHEjFtsAMP+exPwaoDd1Zyy2Oemh2w7ruLUk6QH/jPEncCpTQ10HwVHcb/wwjULMNju3ByLrTSFXi5Vsy0q2RSWrspE6FIn/p73d+rP//xSwjQJfokj+udqXKL6f2hVwBVwBV8AVcAVcAVfgVyvgP6j66nAFXAFXwBVwBVwBV8AVuNEKDAaDXQ/bbvRIfXCvmgJH40x+63vfknt3TyWNE0EUMAGQAVYgPrpLzfnbOygtOjkwRwCfLMvpFFytVuYqVbiKX3iQ6Q52sivWcv30jFBouSmkbkXG+Yidv3Eas/aVkcQ7gFXAqACb4SAd8BwAbFXbyHQykSRK6CSWtqYDeDKbS91UMpmMJIlzOoyXi4WsNxtiKvSuZnlO4IaaWYDrCJ2/+J51DgPkwTWKMQMuAtAB4m7XG+qj3laR0XQiaZpKWdcKSK2nGFHEgGWI7w3AGE7WuqnJQocJinIVHAtgoYHCp5eX0uwUwO1oGdbYZTx49QEAAg8yPVqBHCKkgxNYzZ8BwD4b100tDejTGMxjWweyIch9t3CAyOpCDbHacADT/GnR03R/Fh3lB7tNRwOJ09DJG5uz157fx4jDy60gGXPNTuQQ8zzUTl2uGf4/haN8juzo9MUXGHvMrmd0LqMbeN/7XFUl56opa5rG8f3xbMINAOG6AYAxP5irfl0zcnof2bxf7wqGFdbCrV3zWGxa7mOO4UTWNYM4cGwmgLa9zBZqThc9Ddv7jyJCFHeLXmZ0YwPchu5mc/OGsfQR0f1GgBBArS5wjbu2dyLCdtVnEAHKqk4A5QS/YXMFq5p1pFzzcCEPhPdZUwGiAxoPGUPN74XnEAjrc/Ue13XC+RhGXNdlVXGzBzZWbItGni7WcrEqLBHgVXvHvIHjxfzGkbR182UOzj9X+zLV93O7Aq6AK+AKuAKugCvgCvxKBfwHVV8croAr4Aq4Aq6AK+AKuAI3WoHZdLwriorgifDAH67AC1AgjYfy7tu35bvf/JrMplO6F9HN25SVQk+4JEmqDty+B+fFUqTT10BU6CGF+5Jux96tCMfrjlG6iM4VwNJdJ4vVWs7OL+jmjIexZJm6ZsODva99RLG6RpsOkG3I89ZNIyOA4xRu3ViK9Zquzmyc0Z0Jh+58NpN4EElTbWWzupTlcil1oy5cQKt4NJVBnBIsIzZaoaKOgM5npdY8FwBwudkQGgJCA0imoxEBMHqD8TJoyJDkKJIsBcgUqcpSIab1B4O5JUmi3bcykLaqtVu47eRiuZDFdqnOTzpAMRJ1QzOO1wAzYSBrgxGNrZ26eDA6uI/83U9WgOjBGUq4bp24PK7FdOt063zzWKGjlxxWo565TuwRemObupO6EIljAGBz4tKNG3N84V0Lz6cjNQzkucxl896q4xijOvivda5G6xFWZ3aIXwbgVBDM9dp17GberDayazquKXYzJ7HMTk8kgju5w1LH8TRGnK5WvN7miL3APKYC1DANu+FAcK2rp5eS5rHk8xl2CGhYt05n74pG/DfiojWiOhyPIdjqcLY54wz3sdfccqGg1lzXcIvjuWGMYe1qpLjNeej/PYj7VmCsa4bPgg6NOtUBqhUEK/wOG4wQfc64cwPAGBtc7FgreNDZC6e1dRYfdjGHqQoueABsbk6wGPfgNl5utvLJ4yu5XBUv4F3MD8H7/le8R/8a1fHP1X6NYvupXAFXwBVwBVwBV8AVcAX+6Qr4D6r/dK38ma6AK+AKuAKugCvgCrgCX4IC0XCwYySvs98vQf3X85SAP2+dzuW9r70td2+dShwnChEA+Q6dZAbVeo8h+2J1IaqRUSOE+77X4BQFmAJMZJ+pujjropBosJMsjqUsC3l8cSFl0bDzVTtc4VJU8BjciYReiHk2uMnoXjp31RWKaNrRaESgOk4SWS7X0uxqmUwm0jWtnJ6cSJomMspzKVfncnV+JkVVy3g8lskol6JqZbNLGBe875DV6NsAfwHMirqWpi6l3m4JDpM4VTekwTK4fQGPETVcVmUP/IhxaeTdSdMoEKyamuAa10XQOEAvcMv+1MVmLU+vr3Sjh9pf1Q0dNMYBLV6bkJbQEjG+O0Jndt0GJ+dhOLkRymffQ+y47PKFC1gBq3qNDQCTMNomAAJxi5GGc5eOXHU97wj3tQ8Za4vzDgconhfWhN1KDB8mGDSoSWhuC8rssuxtjhRE6vLRHmjoRzhp3cE4BjYqMJ2a0BIQeCBwAJfFlmsguGLhxo3zXMbTI6wwc7nrJoPg3sZ5ME94ENLDp8yNETpmOHRx3ddPLiUeDmR+ey4S5wdzBXe3diTXRS1NVUmz6yTqQWzQT3XWh91P7Aze5yPjzjkIX9+D+eD8xe9w4Nq9EVzpwSmsa0Z10Y5l3dBQ1wD5La87JgRWYI+5gss3SxL2HeOhnco6x4y2xuYNxF9H6gTGxgdd4wr1VaOud8jzIBgj3fQaLQ939KPza/nk7FKqL9e1+nq+uX85V+Wfq305uvtZXQFXwBVwBVwBV8AVcAX+EQX8B1VfIq6AK+AKuAKugCvgCrgCN10BR783fYZeofEBVh4fzeTd+3fkrdNjmU7GdLSq47dltDDdkV3DTF+YCg0Hal+suRfhWoWrkG5As80CYCkwq/sS2xZdrNsNXb9pkhAErbdbglics212dMDSjYiTk1xZ5DDgnsG+AcYSzk9ouZM0iSRNcrlz55bcO53Lj37yM8GwAbXiLJbpZCrz2USiNJZiuZBidSV1WcrprVPJR5msFltZtZFUTUsHMGKwAbUwZoWwALetVBxrK21dEYJFcSYDaEY2NpAcEdJ0pQKMRYyuBkykY9Lcu8FdCgCcpKnG5GYpUKfIoCOsXKxXcrlcsxuZrkv8oiYWzauGZIOBwRjMzGyhPubqJbweWOcsAJx1NvfuXkJbsDl0+hrYxGvhqqWJthEUFZPH4jmMPzZnMAAznwO4qlHPTOxmRbC5lAFvGTMs0nQNwSZWF9aAsCtZL2QQIZIYTl64YhWWA2TGUUL4qPMd+onNXsvxDBn7zchky3Tm1cKxPBiwOxpzCFgeADXX0W4oo9FYAbUBdnXJ4qxc3Ywqxni1N1j1CL3FmsLQSrFcSVt3cnxnLrsBQDGtwoykTtKEDtuyrKQsSwPKEKiTiEtK7xGc89BBq8skbK7Y6X343KcVh07P3mFPwHro/tZ5Cg7mAHB7uGzwHc5euNIBuvEL6wf3cpLh99j6lDUaGusa177ZbLgJIE30+8Hti05kOPRDfDhhr70X0PNMxz2gMiBwJ9frQj749EwuFuvDbQqv0LuoD/U5BfxzNV8SroAr4Aq4Aq6AK+AKuAI3UgH/QfVGTosPyhVwBVwBV8AVcAVcAVfgQAEHwL9kOdyA2MtXbpEm0VBuHc3k/t1bcjyfyGQ0kixPJSIA1ujmJI5l2MFVCudrw55Z9sYChtaVbLdbAq/r5YpO3jhNJc9yOT2eS45uW+kk6SpqQ9dgU/dgC9AWYKgoS0YxA85VdUcAvHcZwxkKABcz6pmdoujUjRCbrJAMrlwMdzzKCDC/8d5XZTzO5Wc/+0A2VU0XY5JEhLnTUSaTyVhmkxn7gLcY8xBwsiEwvLpaSYM46CiSNIp53Yh8BplC5DT+jGvgCQEAUVoM0BgrHGckLjqQAaOzjO5IAk64SQET4SY2bQFNyZWHiNpNFH5aRDB0gZ7LspCr5UbW2406si1+1xAsYSmumQ+DhsH1qUkBwZWtDm2CbIuFJuxkb2vEGGR9hsF2QVxy0vftaq+rwUWDoNwkALin7bcCvK1gT0EhoCXgaoSeXrhBzV2M6x8wClgjkUN8ODYjECAbEFVXKuYutR5kBf04nwgiugH34ZjGnDSmnwJPQl8CaN2kANk0Lhnu1cZ6kdGXGouGNqtz9fABII7jNm3N9QZnvHbxwomtfbdtW0ldlVIVtcxOjxH4vW/zhZvWXOFc50WhQLmFbgDLLdeKurcVmvJ/cE33zvqwCWI/v8+/0YT5Vt3sWoI72xzWvD64qy2aOqyVAGZDZDvHEOGX9vZiEwYjtvE+gE0K5h5mh+92y+9l6OuONT66/6WrYe/45g4Dhdxo2OY827VjTT9druSDz85ksdxyjv3xSivgn6u90tPng3cFXAFXwBVwBVwBV+D1VcB/UH1959avzBVwBVwBV8AVcAVcgddFAf90/EucyTzNpKjKL3EEX/zUgE6zPJO375zIyclM8jwjSBtlmQJgAFHA1oF2tAJKwcVKEMp03k62m61cPD2TzXrNGOO61f5UOl/jRG4dHbNTODEAR8frriXchYs29MoyElgG0iBauUS3NUhd6M9Fl+4+rjY4IjUSeKg9pgTLAH6dTMdjuXf3toySTL7+3rvyf/3ffyPL1VbGeSrHx3MpK0Q7R3L71rHM5kcyiBK5WizpcLw6f0ogt9oUvD7GODNyeMBrB0QEwK4qHaNyNDiWgSMN1wFuWUQuOpXzPJfYoosRdw3Ha1OV2i1LJQMgE4lSQM7QkwoXr8JVuJGfXF/L9XJBGBncvGq7Vcdu/4Ap1uCZeUftLGz1Nbhrzzb4xoRoiw1W4Y3u4osW2b1/w9GuZERYB8MsdSHIhmaAenB8q9sZMcIAidCgC3AVmwfwfHYVN9KiB9qCj/F6QEoAQDxdO4IBx3ONJTcHcOgjNvMx54Xns/5cjomx4ApWwdvxtcP/2Ceot0hjaopzHUBT1UTnuCq3BNhxmptSetywNuh4lk6iJKOzVxO2BwT7kUVA837a7egCBjyFXhj3oMPGgyHXA93O7NRVOKpO6/BQiB1mC2tVl5o9D9dHmB9CoA/6gG1Nhk5iXdd7hzFeg00Q+B3wF89jrDnc0606oNlbDEe79S1XZSV1UxP8st/ajtnDaHYlW18yt4GE/mE4w7U7WAGwjhN30bIo5NNHT+TJxYrrnhtNvvjbnR/h16+Af67269fcz+gKuAKugCvgCrgCroAr8E9QwH9Q/SeI5E9xBVwBV8AVcAVcAVfAFfhSFfDPxL9E+QFP4ER9VR8ApyfTibx797YcHU0ljgF8EOs6lPFoRBgM6kKoB7SpFkor+YVbU52p5+dP5PLyTJqygWdVhjG6dUdy79apnBzNCNfgeA2uSkBPgOJNUUpR1tSQEbMJnIPqeMR/jMG1qR20TAdWbEkYCqgIGKxYCbyJsbaMMx5KWdeEZ2/fuyM/+N735Gp5LX/7t39H2Ix456/cvy/bcit5lhF0N03HMay2BTt/37l3T66uLmW9LaWsKyb4JowQFqnh2mXdbicAXwR35ojVtaAgFw902uJPGAuckegf3u0GkkRwBcPh28m2KKTYbiySGAZi9B3je9qRiwdgr3pNRa5Xa3l6dSnbsuI8cCwUyMZhzt8+6tcWJ6Fv6GkOJuGwdMPBCeZw2OBEDdHOkcJAJXR8aExy6MhF769+D2sFrlrAWs43YSsimOH+jfXa2AsLiKlzuZOWwF37fNV5zK0G0Jw9v9rXC02SOJMYLmCAQoPLiCOHCjgWXKnsoDXIGqLBFRDryqLz2cAsDks3rOlEZGoQ+PC+pisXmxMaQNtCkjjntXD9Rfs+Yzjhm7KWZJSzBzp4gOkSBjRlhy7usViqspAKzyfM72QHRzDILtaAQWB0WdOFa1BVx4T7wDS3e0JXx/66Qg90iHkO10sVGcusE3nYC8zvAfziHqQDG+AefdoA7vp8wFncv+HBObL3iBAljbnG+XE/I9o9AN5wLl2b6iAOBfYBcGt0tI6xqmt5cnEpV1dbud4UstqW/dy9qu+5b+C4/XO1N3DS/ZJdAVfAFXAFXAFXwBV4FRTwH1RfhVnyMboCroAr4Aq4Aq6AK/BmK+AA+DWb/0NI8jIvDa7Wo6OJfO2tu3IymcgALlpCH3X3zWdTydOULld2ulrnK9DUbtdInsR0L65W17K8vpSiWIvsIjmaHct0OpNxlhEgAfQqJNVu2XbXEAYv1xu6cDVaVoGUdpPuY3vjIYAwzwy+qe5bgj3ruwWSM1BF9+NwKGmWS103UlalvH3vrrz91j356c9+LlUNMNlKno/k/v23Jc0SmeS53H/7Lbm4uJBHj5/IYgUHcyNHs7nE0VCuL6+kFo3mDR3FAItgnSGuumXcsDo1GQlN97M+EsJsdTDjfGmSUhNEPOP4+DOdrnCWbjeyLbaS5hkdj3AyqwM29Nwq3rtaLuVysZAS3cPmDGacc9MQBAMvoqeZkNz0pCPWIqABgvsH3aoau3z4CIAUX1PAqW5cQkogVPQK8wUafdxDREZjY44ArDGXCsS1S9cilmO4m7XXV43LGmXNY9PWykGZi1RjpLn5wDy4Yb3o6/X46uztpBvoxgCCRYPyXE/WLKxDVrSKBw2ucKDSdarrjC9kf3BwnPZX2juRy2LDpwJGK7BHbHgnu7aT7WIhbd1KOh1LPh6bc9diok1HREhjLSA+vKqxAWDL83F9t43BdO3XBXzFOhmYG5tam1PeErwP3MDYnGD9zgbrdX50dg/nig7fXwKBOd/UVJ+/MynZSx0r2A2bMhj53bZSVgWjrK34uncfo/M4H+fcAME4afxua5rHYzew+dPDeAPo5troZFvV0tYNUwV+8eljuVoVL/Nt0Y/94hXwz9VevKZ+RFfAFXAFXAFXwBVwBVyBF6CA/6D6AkT0Q7gCroAr4Aq4Aq6AK+AKvFQFHAC/VHlfz4MD/pzMR/Lu23flZDojjKRDETAVMb1xJNPxiN237NQFaGOcrcYCDxHXW22tr1RZG2BSnmTWq6qwlb8YT6twF07HzXZLVy1ct9YUq3CKkEudmICw66KSPEnolKXTetdJh25go14dI6nNGcmIWYWGiKtFjPOq2Mj8aCpNs5N6u5EhHJdtS/B2/5378vbb92S73sh6uaTrd1uWdAgDDh7Njzju1fKabmKMAQAY4Bo6tZ12DSPCFwAMY08TdCULn08zrHUHB5dsnChExbWghxjaRnEkaZywW3mwa6UqN9QISgOuows5RBKHaODzyyu5uL7u+3/73lz2EYdY7p12JwO6GgQO7lAFuMbqlLU+A+F+WdCuOkaDn1mfbxxS3b3WBasdxgD9umbg3O1jpQ3QA35iLjSuWuOoobWORPt8CZDp/tXoaD5wTuuJBuBmdLTBYq4f/D8ASnQKw2EbY2NBLMMYusO9DXBKqsk/AuoDTBJPBwhpkJkAnEXBeuQQUa6gG1HfjdQV+qITibNMO40RU4yNBxv01nYSZ7GkkzHPTY0tUhk6ZtnINkQAWu9ks15Ky3VjEdp0Qquu0D7hujkAuAb+w5xCM8JzAnrVKjyCAzjcH9wowcuiJdpioy2mmvOq10sITOe2bhLYd/rqOPQ0AMCd1LXFtVsEuSZP6z0/Go/ofqcDnLHeQU+F7za5Om5brwT6dKxjM0PLSHdoen19LT/95EJK3qf+eEUU8M/VXpGJ8mG6Aq6AK+AKuAKugCvwpingP6i+aTPu1+sKuAKugCvgCrgCrsCrp4AD4F/jnAXo9Ws85Us51WScyze+ck9OZjOCMsAwQExQJrgO8ywlfKUr0Xp4+6jWrpVk2MrOnIoAfYx5NRcmABwBKZ2gCiHx/SSOZLXZSFGWPYCs4OyrG3OXwlWLSGAhqEU8NEDQdJQTrtJ1SBitMdBwLIdo2WBx1P+A2/exArrCpVnhnNGQjkxApdPTU5lMxnL+9FyaBg7nTmJAWTh101zm8yO5uLqUAXuAN5KmAJbaw0uwNRgyzjkaRHL29Al7oOMBYp7h3oXDGVHYkHPI10BT/aX64noAfQHDAKTxPMjf1qXs4D41OLcu1FlJ+LvrBHohEnexXhN0Krjcx04jkjrEPMONDD0AmrXPNyylff8qXw8Iaqne6ixF1Dc0tLeW4DxF5LDFgJtPNph1eeDgEge4BexUIKkdv3QAA/AbpAeYHSAimpBXHaV6LeHIug7UvatOX0JlbCio7bnKYs3QO5AkTrADQNq66AG8updjQlpELqu7XKWIAYB7Z7POrYLtoXTmOtch7N3KvFC7rgbwv0Ok+NSgMDYCqG7YUIDzsFcYX8OB4PbGnEcxHfIYG3uk4YivSqk2W/69oRN6D1xxSnYB9y5e/UOA1vgztNT45VbHjms0bRTQB/Ctc4DXYowE5Ywbtw0Y+1nnXcQw9mAzZhe3Hiu4hzljrcZ4M3Ib9ycBvI0P8dFJKuPJWNJU3e84X79Wnumo1uPT9c8e5PBPm84NNjR0dSOPz67k8fVKFuznfilvj37QF6uAf672YvX0o7kCroAr4Aq4Aq6AK+AKvCAF/AfVFySkH8YVcAVcAVfAFXAFXAFX4KUp4B+BvzRpX88DZ2kiX71/R96+dcpuUcDHEKMMYAW3Hp4Ddx57WQ3KAejR6dvVkmobr8RxTGjVsxogKHTj1rWRuR3hcp5mkucpXbyIvK3rlpHMZaX9pwCjgDktHL4AYziGufxC9DIhYdMRBGEgIZa4j/q16VLzoYLD4FzFVQBK37l9S1brtYwnMxmNcim2hSwXS0bbwsE8yhI6T4+OTmS1Xkm1LSTNc0bcMkjYYoGzNJXvv/++fPO99+QnP/u5fPjxx4yR/sZ735DJeCSr5UrOzp7IxeWlOj8tVjtERQMoAwLjnArGhupGRf8tYBp6hi0SebsuCA2hHfqCz6+uZb3d0q2sII1Xyt8B0xUEwkFc0kGc0nmsblsFgerWxkPhnvbsEtL2cc2Yj+CyxJhUz65D7LTGQvf0leBUX4/HAM3HkYFbfMF6fcPdpGPQaOchQbCus8NHcCUH+Ivv0/VLoKwO1xBdDT4bp6nk+USKoiAADn3Emuus4BXPgY6MU+4UsAIAB6AZYq8xHwzTti7l4MJlfzDGDpc1QC0c2nUpWaYxz9i8wHUc1Owjt1VnAP98lHMTwngylaZuZbstpGobaZta6nIr6A/mhgs6bi1a29YyFMXRw9wFoq+w2EC6+mZtKkJots25ufR5XW0rdVOrSz3JLB5c+33Zv4s1S/yrsesEvgbL+7jvsARCNzAc+oC01hGuc9UR5uZ5zmtHJzDeYzA/fM9hzLPuPggO4DAn3Jhgx+a2BAPLWAdXy5X8/LMnsliXr+eb9Ot1Vf652us1n341roAr4Aq4Aq6AK+AKvDYK+A+qr81U+oW4Aq6AK+AKuAKugCvw2ipw4wAwfogGCDnsQr1J6jOCtPtlQbc3aZQvZyx5HMndO7fk/t1TGSWpDGLtAQVsiuOhjEe5zCYKtJpK3aQtOlq7jjgImDEe7gSeQe1tVSiKR+gGpau3Q9RyZvimlVgGMhorBBoMtNezqhQAo2MYEJjnAhgy56yiO4A1kRpAFO5ggiuFnOwNDp3BfdOs6qbAk6Pq4SWihLMsIeaM44RuXVzncrHSmN0kptsYx4dLEbG25baUb3372/LZZ5/SoYtrBrBK0kx+97d/U/7FH/6QEO+zzx7Ip589kJOTU5nPp4wCfnz2RJ5cXMgnn3wq18uFOkktQhg9r4iVnk6nkuXQRCEx7hucB65ZQE/EAiNaGMy76WqCX8Av1Q39saqbXqdCsgCAEVN8sahlOhJJU4BOjeDtC2EJOYNNVF2qhoXpKj4IEVZIBxhI17d1MAdIGTp7NVeYUJeglCnB5iANUJJGVIBU6xZmT7CSRL2O5/8TXCGiOmoNwB+6lZGUPBRJxxOJk1iKzZpwlGlo4wAAIABJREFUMzxUGs27VogZS2TgnQByoM5swHc8FRsa0iyTolZXuM6LOqixKSHB+oW7vSylLgqp6lJ7gDFp5gzfA1i9VjygH9bbZDqmczwbjeTq6loW1yuJ4kTnuq00YvygA1iLePF6XROg39iwwXm09d33MONeGQDhBnewQX+MHpDYAHB4mW7+iPh8xI3jerHJQPuPNUYbEJjua94fyb7r+bl5CtHYuEfp1AXExr2CMVv0N7TN80xGoxHfSxjRbZBdNxdg0wPgs25I0V5w/bO9wYSlwnv04dMr+fmnT9Qp7o+brIB/rnaTZ8fH5gq4Aq6AK+AKuAKuwBusgP+g+gZPvl+6K+AKuAKugCvgCrgCr4gCN+7jb0b+xjG7UG/iA7CGLrU37DFKYrl3eix3b9+S8QhuSABUBcCAYLM8k9P5hKCWsbwEj+pEJSwDECKQApRDNLS5VKEj3LtdK9uikk1RKGyE25K4FS5gOHaHMp1NZTwaMcI4z+CsreR6cS2bYkvQWdPV2rGDGHAqMmhKqEkYrZ2jjJsNwDLwIUIk/R4djOacVPQ1MDMoMVgfRQwoRWi628lkPJY8y6QsC2nbHWOrN9uN3Dm9JZtiw9WCawSITNNMfvs3f0N++J//AbXBOReLpTx6+JjOXhwHDmZo9OjxE9msF/LRJw/kerHg8wGy4cydAFym6b5fFXCdzkeNTsbzCHabTspiKxfLlWxKwMlWiqqWgn9W6Nu2uN8CHR3IdtPIxaqVo1xkNIWecL/CcQspoZ/GVOtDHbkKYvWcmOfgIQ2bOQj2rD42OIoBF/fbKRSyandv6JPVBcJj2qTpUdBF/Ox/ciNSewCnKWKY1eqrALjBZgR9Oe7dEP2LpwzjATVUx2lj/bcBPHO0dp16PQCLPAf7aBUApwDDiP/OUvbNAjDqKxVQB3fqeDwhuNwullJt0ddcS5LkFo0NGK1R4aqRwkusMcZ9AzzDaU6wqT3Sq+VWe6wjXG/LTQeAwFzvoavXgK6C9473BF201lEcnO4h6rmPgO7DwdVpS6ewbc5BDzPOhzFi7cJN3kd2c5ODQnScS3u/oRu6jMMcWj9w8J8b2Oc9Qnc0Ngq0PA67xQ0Yw4k9m89klKZ0X9OpHTaP2AYGqm7uZ00msA5o21PATSG7Tlabrfzso8dyuXEX8A3/p8w/V7vhE+TDcwVcAVfAFXAFXAFX4E1VwH9QfVNn3q/bFXAFXAFXwBVwBVyBV0eBG0ky8aG9OhH9cRMUgLv3K3dO5d6tU/b7xqE/F047dOMmidyajuRoOiIkhEM1InwxZ2ockS0CPCIKFtxGAfCzDuDL64VstsVBNDSApjkr05Rxx4gcznP0C4usNxtZb1ayXK8ZGw0QhWhawN8kNkhEEImTw1SoYAzcEBAIAJHfs9RbuA+x8SA4ajW9Gs8ANDKAyDjjnQK/NOOfAehunZ7K/PhYHj54IKvVSo7nR7JYLuXOrVuyhSO0bRjBDEPiKB/Jb/3GDwiBkyxjvyuipC8vrmQ8zunyXK5W7Aiu20Yuzi9kud7K5dWlnD05o2s4BeRGBHGkUb/BRZng74RiCr0BBPE8wEHou9qg43ZHAMwI7QCJu4bQHj29bbOTJ1e11K3IPBWZH+FcicE0wFGGYnNp4lh1pe7bOMaZNQY4gHQAU8zLnhbv/zNZ4WDozlVwB7conLV6DoXvhHx0NWtEMeEwv6jfBdRlHDGgbIxxBoerrrmG3ciKmc0IyxeSgSJxGkCXUBQu6NbOqPNMN3KPgNV5DC3wizHQ3GwwZEw5xkYHq7l/NXRZNxZgjYxGY94TxXJF+EsgO0S3sMVih+7k0E1MB7F2YAMAq71bI5uha1mos5nXniac62K7kaqurBdaO4sJz60nOfRe02lMeVVfHuPAZc6OYTqwRYYhjhnP4XqLpGkxfjzn2QhvnRabOYO36jG36O3QlSzoJdZ7UU26e6cuNy7A1Uwgr05ojBdjms/nMptOtF/YblzdxGBd0HQqmws4XBs3qth9YsAYqQFPLxfy4cNzKRgd748bqoB/rnZDJ8aH5Qq4Aq6AK+AKuAKuwJuugP+g+qavAL9+V8AVcAVcAVfAFXAFbr4CNxIA33zZ3pwRgqHcu3UkX7l3V8Z5prBsKAqY4ICMI5mNc5nnmeSZdtMC4IDcwKWH6FcAKPwZbsYAxPpIXrWUElpdXS2kKEvGNsMtGw8HksT6unw0JgSqqkZGecZYX3SfVmUh6+1GNkVJCMz+YBnIJBsxqlndqB3hb3Ay7oYaiwtvYACJBJldKxXdmwpU++/ZdBN4oduY0G1Apy5gLRyYR/MjAupPPvtUttstz181tfz+7/2ufPjRx7JcLdixCwA3znP5wfe/J7/9mz/gceB8vr5a8JqzLJeT02PSSUAugKpNWcj5Bbp7N7K4XsgvfvELdYICwBv8xXXCGZrECtYwRkDUstwywhgR1Tj+xfVK1tuSOpdVrZ3IvUtUXZfr61KerBWEHqcDmR7HGn9sXbEKZ5WaU7emkarYSZINBDyTTm8DfYDxljK9j/s2aGjhzebsVUgnBhjVZaw6w0mrGD94hc3da6BR6bzOJcYJOMqeYDhK0YlsABjXSQdwF2KRNQI6Ai/GwHk90F3PS/jPeGZzr9JxCvivQBwOWPQxs4t5mLCPd48S7fWAylj/wyGdqzg/orlN9N5VvI+y5myo2RkbFQY73mPYbMC+bYuj1k0J6i7GvCJ6WtpOlusV51zd+ehiNvxKCIw1Am36ml+OVzfbaDx0MrReYzjN7RwAwCHGG/cMAa1BY74yDDa8LRps7/t++1jp/kaSwU6BLDdiUGMFxIh11vsOQDc4svcIHi7q+XwmSZxopLg5f9lpbf3Hmk6g7mOMdRjrhpD9RgncV/pe8eDsUh48vZbW/yW8qf+o+edqN3VmfFyugCvgCrgCroAr4Aq84Qr4D6pv+ALwy3cFXAFXwBVwBVwBV+AVUMA/9n4FJunLGiIA1K3jmdy/d1vm04mkBCtwHw4UACP+NonlaJzLOIklSxP2dGr/JrqSW/bSpnFKAAn3MIDu+eUFYQ0BH1yb0VDKspLz8wvZlpXUBDmd5FkiCeKlZ3MDuyJFXdMhSsbYogu4oJt1XZSyLbYEm8kwlnE+7qNuARMPI4EVZBpzMhgGCIauYMQVH4Irgsx+AhS6IX4XMBg6ZFkq0+lMJpOpbDZbubq+JFC7c/sO46D/i3/5x/LXf/0f5OrigqAO0HA0yuX3fud35Hd/6zdlsVzIeg1IK3Q2TqZTyccjKatSitWGzt3JdCKLxVoW6xW7gn/845+Ya/RwZSAqG12rgF0xu5jhoFxt1nJ9fk5ACJ1Xm1Ku14WsN1sC6hbXS2dpcA130pSNXC0KWZedjOOBHJ3GhOlwqyIqGse1QGS+lpHegIusCA7WWo36huMWkdhgsgTDwO7mZCXkhVvWBC4r5AYLr0HrmRVwMm55gPjpEMdMH/D+4gmbAQ21Mxbwj/ND56hFbwMmwgVrMdSYR4JWxn2LgPs3NdzmO8ZCD2NEUStQ5qYFi0Dm7gRzpSKSGPOvIcUaw6yR0frr8AMBuGsBV5lIzE5e68E22AlXM+PJ4cHmfYGOXXRrx5KkCec0bJpAty6PDlewDLixQOc9leV6ybhvupAPx913+SrcxkiHmDe8vsGmi4rx0+gUBtyOU3Rc91sk9FownwTJWMc6F+y1PrjSPqqbN9hegQDzD1fsoNOobo3Itnhwi4rX4GaF13rKRjddjJA0MNOeXziuLd69gaPd3PucEzs31hfmCdrokHRMHHe7Y4rAp4/O5emyOFxRX9Zbrp/3Hyrgn6v5qnAFXAFXwBVwBVwBV8AVuJEK+A+qN3JafFCugCvgCrgCroAr4Aq4AgcKPAOA1fT2Znbc+qp4VgF0zB7PJ4x9PppOCJjg4qXzNEK/LsDcULI0kjuzKUEtQMt4PLK4ZIVtcRJJlij4BZjB6+CAfHr+VC4vLmQ8nUkGd2/byfn1Fd2wcL3CWTnKE4LHUTaSoqokyzLZFujsVMfgAI7dupDTO/fkermUDz/8QIqilCRKZJyP1OnIuOlGNtsFIXKapDLKcj6HiAnjUesn3b/oEd47BVUTdVGGP8MFDHdib1yVPB/JbD6XCr26RSHZKCP0Pjm9LYMkkqePH8kakc5D7UzN8lz+s3/2u/K7v/EbkqDDV0TWq7VFXzcEZ4B+OB4I5ma7lsloItfLlfz8ww/l7wCA0WnMnlQFenD9RjFcponcvXtXZtMpATSckjg/QDCgMmKoF6utXC83UtQVQWXfkxqgeKOxyYtNIW0jcnScUihGLQ81bldTneGG1ZhiduNad7K6OQFVa6nLRrqaSc/SdgMZxANJRyDF4LU4CEhoQH0DqaqdpBnAZ9hsANgf4nu1yJXx1urT7kFwcLoeTBUH0cEFyy5gjUEGvGQXs50TYyeo3gmjrOEGHqbqICXADC5Vw7y4Dt24MJAoSdlXjgfhOwl4xMjvUDRMkIv5HEZ0ASOiG0Aca4iPrpOyLqVuKm6GULocSZZnXBt05GpGsrpdAUwBX2FjD9252JRggJQduq1eo8Zjd5wfgmkC6tCbay5tEamqrUil0eBRgk0cE4mzjBBdzb0DdeZizcmO4Jjw1yzyBN6WkY776dn7JXQ5YxOA9fGGfmSLU9fn6zhxnuCYtjuO19DUFSF4mueSpgnfU0IfNr/favw7HM6Z9WKrO1gd20gi+AeO5IE67PHe8enjC7neaHfzy3h4rcHnVtU/V/vc0vkLXQFXwBVwBVwBV8AVcAVepgL+g+rLVNeP7Qq4Aq6AK+AKuAKugCvwIhRwB/CLUPF1OsZAZJLFcu/0SE5PjtlXyxhmgCx0zgKKEfiJTLNUbk/GdAHHaSp5npvjUl20dAnb71E8kLos+ZwR3YUAggCzpRTbgvDm/PKK7l/EO2dZwm5hgGfNa44kTlJp6ob9wYBPAMCAnOl4TCfro0ePCDizOJOMcdM7KcqtbMutPH7ymH2teTaS6Xgis+mMcBAIEdHQ7P9FrDSyYA+ci5haAr/gR1S7ojR0ccLFrIAMoBpeRoBsQKrJZMxzfPbwIZ3QITMXL5/PpvLHP/zn8hvf/56cP72Qqm7k9q1TngHx0QBhAHFwdqL/FV29QGcY249/9lP5jz/6Ma9No3g1/hjg63g+k7fv3ZbjkxNZLVcyHmXSdDu6q4fSyma9lidnZ3J5fSWbspTFeiubUrtc9+5adXrudtCi0T7nKFEvJlylQ+25rZpW2kavP2LisnU+AxbiC+iQreAUBjAW6aqdumxbwFL06O4kzvEaEal3EtJ+B8lAkjzh9Yco7uC4xbH2VbEW03xw72n37h4Qt/yLXVvomyZw1p5ezrXFQus8IzJaZGAx1ljvAWgCQjNUmtrsCLKH6ALmtQwZAR0PsDEikhKR2K12UWdxInGi7mXQzQBTGc8sIkejsRRVKSVh/v45xnwVOxtUxXm5+YCu5n13sm7awfWoo5rr0KTSWt8Qya3Oesy3Omvx96F0bSl1sdZI63wsaT7tnbeBU+PacZ+0uAYC4B37msMjfPjBdWIvev73AIDVJQyoj1WpUeeqo54Drl5cJd3fnCDr9gYYH480Uh6bT2yNcI2xrFhd19Ad52ptQwf+zh5lOsMDAN//04f3m/Ora/nk8bVsK41E98eNUcA/V7sxU+EDcQVcAVfAFXAFXAFXwBU4VMB/UPX14Aq4Aq6AK+AKuAKugCtw0xVwAHzTZ+jXOD64c4+nI3nrzokczWfsuB0O0f86IHAJIA7wFf28d4+mMk60nxRAKMtHhC/ASoxo7R2hcPZ1dP/Cpbq6viaomR4dSYTOVhnIarWS88tLdvm2u5aOPURGw0H85OGnjFk+PrlLV+lgEMlqu5Zo18lqvZLVBpG3OzpKgW9SHBOsrutktVxKURZSFFt29A6iRI6O5jLKc2msFxVAqwFMRo/oLwFEhKOEUqEvFdeGbtsdY6O1Z3hAZ+aeUMIhiV5VjZsewu0IPaIhwfqf/OG/kO9//3uE2Q8ePJTlci2jyUjunJ6QRBZlRXB9fHQsy9WSYwfI/ev/8Lfy6OxMOjhZG+1AxQPj++pXviLjcc4xAJ/+9//2f5b/7X/9X2RTbGUymcnxdC7ZKJWLi3N5+OBTefLkTM4vr2VdNFLTlQp4qCHG2sfaSdNo3y6uT2N3EYEN53XFPmY8NClYITmv1a4Z8BhfZCfrIJKu2UlTQy+UPPdKMf23rQH+lJPH6OVNh5JOEhnEOpf9wVk+a65UOmEtjNogaB8NTS4e3KeA0ACf+judzNaPS5doC4CoydQA+6COgLp6YXpEOt+tC3jXaRwxrrMD6B0MJc9nHMssHcnpeCr1riHIXFUVxw+HPPlu2FDAPl+RNE5kPpnIxXJJuMvvK7fWzmpqb7HRFg+9Q0uxdd9y7pW6Uns4hOEy55IEtMVNZ+tWz63fUxAMwWnJl7oqJElSibMJJwBuX32evh5jRRcwkL7O+R7+Ph/vvHcAh3PpPPF11umsvc7mKN4NJMYaIZRW9EuUO+CV6r1npd34OjYgoJt5kmSSZik3TKg7Wu9jzBXuF65kdj531Blfh+NX7xfVVV3BO/aJPzq7lI+fLPke4o8bo4B/rnZjpsIH4gq4Aq6AK+AKuAKugCtwqID/oOrrwRVwBVwBV8AVcAVcAVfgpivgAPjLmqFDy9yXNYaD8wLnzPNU7t+7JcenRzJOs77nF7DFWkc1AhZAaziU+SSTu0fHjCuuG3XPTqdjOh4ZcWtxuQAvAMbI3QVUbspKqmJLlx8gGqJ0EXd8tbyWJWAuu0hjHguAZru8Yvz06a1bMtihs7SVJbptr66kqippAW4JlxCviwjchu5UACt0qGIgRVUQ1uZxIuPxWGN0D5yVhLl1y+eo5VLFMa+k9p9aH2noeWWPKJ2YcI4qKCQsfjaHmMeBOxQPJPfevXNH/ss/+iP56lff1V7TPJdiu5XVZiOXV9cyHY9lOhkT+G6qguA8z8fywUcfy0/+/qfs7wWM5bVWcPDC0bqT//F/+rcyzVP5y7/8C4Ku3/+935MPf/ELguSj6ZTR06e3TjmvAHxwVn784Qfy9z/7QH7+4JFsS6AvQDuNDw7AlOM2x6nyQKWwAI2AxnA4BzcyoWsIGt5hrcDNrH2yBPRNTfCHjl0kEjdFrY25ur9AuhLAeEDAh80CjD+m41ydsIxAbhXyDQH16OLexyFDB8WmChPVtBtGZX3AfD02HgQXN8avllmMs8L3ITpcv9gAMbSuWju28uiwMrBedpLGY94jWZTQ9Yt1flmsqTXjigE+D5zlGs0MqDyUmHA9krLtZDjYN+pi+DV0p3M4rC1dl3QDN+q05/XRzWuwFky31b7pEM2NDQPqWIc7WLuK1QWMSWioaxwlMkwTRrxjvhWSH0JjVjSDjj+zxiPEg/OWOXDXGpB9/q0tuIC1S1jvMzitsQtgQAe3zjWJM9zbNt4GjnNsPLHNGHCIjxgtn0gUA64D/uI9qKPTH458vmtBHzijZcc4bcZ9Y91SA3XO62aRVs7Or+Xjx1cwpPvj5ijgn6vdnLnwkbgCroAr4Aq4Aq6AK+AKHCjgP6j6cnAFXAFXwBVwBVwBV8AVuOkK+EfdX9YM8b8WrKT2yxqDnReQbj7K5J07p3J0eiRZnmrkMwCYRdWS+hJw7giB0GX6lbu3GcMKty6gESHwrmPPLuGKRa4GJzC6OeHYI8RrakJLwJh4qK99yK7aDXWJ05gxyux53bUyywGDd1J1rayWa7p6AX8BSQE78Xrk3mJBb7ZbybKRTMYTdckCJrGUtpUd3MzW20rnH7tL1alIJgWHKIAaeWBwFgJ0tlK16n8E6MOYgTqt+pTXQggcXJsGg6EDopQTA4mY8ju3b8mf/PEfyTe/8Q2ZTCYyjIeyWW+la3eyWq/l8dljSdJM2l0j3/zae7IutvLRx5/K5eWV/OKDDwjLGYMNx2Nd8xrR2Xz/nXdUT8Ivde2mcSTv3H9brq+vJYcrMhow0hvgLIlixkGfn1/IBx9/Jk8uLqXAsSt0A6vzNzhm4Q0GfFfQqNHB2iuLSOiacwqIBgcm1o0iV+2LBuQ/hJ+HgFjhtQJsRgFHiQwABPXV/RiUgBqb5xyp8xrHpuOYzFCdsQpF1WIcwCiBP+eiI6wOjlmyRnM8h+hkdaGSDnL8BKHMVFb0q4ZvOKQVXGOjAZzlMWAuICqeFwEsRnQS0z1vj9BbDBAJZzTjw2UgoyyTZVn2rcYYA3/BpGsAnG/W/Tu2Ol51w4FeTnD3Bs6s3cYdu4QxdqwVXDvmNDzatuZ1wG0MuYeJ9m7jgHs3vB4f8xphhJGue33oyQ//IdGIZ319uA59P1A9+nus0fcIHAPR4gmBu4J+Htlej40lcJzjJOiGztKMDl9eb9txswiSAqATXgPoDue9uo3tOJw+/TvWACLnQ2Q44qdxPY/Pr+WTs2t3AH/J/x49d3r/XO1mzYePxhVwBVwBV8AVcAVcAVeg/287l8IVcAVcAVfAFXAFXAFXwBW42Qo4AL7Z8/PSR4fo1ZPZmM7fo9nUujLVCQn4SxBD9yKciABtO4naVu6dzOnEvHfnjkEc6d2zcPTt+z7tWEO4WHPCmiSOpakr6ZqWbj9Aqs1qLY8enxHkEuKkMZ2BgDzo/S2rmqAXEAtwCWAOf1bgF6J1tT8YeAtxtnTmti1hEJgieoFhOjwEYOpyVceosawePPHcXSfbqmA5rHoGAf4UhoH+QSfAI/xCf6y6TfeJxXgF+5DZ5aos42g+lz/4Z78vv/PbvyW379yik7Yua469qmt5/PiMR0jTWJbLlcgwltVqKZvNRn70k5/2zlycBw7gpqokRWfyOJdvv/dt+W/+9E/lz//8z+UXH31Id/bxbCp5nsl6vZa6LqVpSzk9PpXZ9Eg2ZSEPHp3JZrWVxWpFZ3W1LWS1WWrMNIApQaJet15deNtQ+IgHAfCukdqcpk3bETDDjUlkfuB+1Xhf61Y2hyeOjzmNJNa46ZD5bM/jSQjy+QediRC9HbpiEVMcel4HCj8PHdlYF2Vd0enNeGRzsxMWMt56x/VSVuqmRRcwYDQBMzcJAFSqk1uN0CDBO8Y7E44O4TZXoIlHlKpDlW2/BjOxXvSlCpShEYAxrl/d1MFFGxy9Rr1x//H76lQmY8Xr4SLGBgqOT7uA8VAddPOBumphsVYgG+4hRpbb/QMATOetQem9QxivQUcvNoTs54XzbfBWQarOGHuScS1YO/xddSOox3eD0xvn7aC4rie4vRP2he8jpxmrLthg0Ml6tZAsy7nZBJqpa1gIgPE7Y8YBgqOIjmu6qxkrPSA85hjoFlcAjPsMUdJhrpAi8Oh8IQ8vVgr//XFTFHAAfFNmwsfhCrgCroAr4Aq4Aq6AK/CMAv6Dqi8IV8AVcAVcAVfAFXAFXIGbroAD4Js+Qy9xfIC/p0djeffeHUYEJ0mscbvWnUpQRdOj4jI6eWUnx+NMjsZj2Va13L1ziw5HQJWiqghh0iTR+NkBYooBhzTmNU0AbgCBImkbjYHORmNio81mLQ8fPZb1ZqPR04j/HQykDm5XRhBbNLGZMTUaV6FXXRZSAw73rk0g16HGNtONupMJXINDdIhah2uAcaZxiMgNfaJgUzg2nl9UJWEW8B2Bl/pGFZTjehBNbaC07zvFCBC3TN2C73Ug0+lUvv3Nb7Gz95vf+rrMZjNBxC0c0oB8V9cLKctSIZ6InJ09lapp5OnFuXzwiw97YM2+16ZlLzLOORmP5E//638t//rf/A/yZ//H/y4f/uzn8smjxzKfTeT2rWO5urziecajnDHdW7qnWzqpC5xvEMnZ0zOJ01TOHz0m+N4WW/YAw1GrbsqwIA1zI9PaIK3Cb43XhSs4Bqgbxr1TNUDdHuOGCO4OXcGKD+me1UVn/7cH59qHq9HAXJsaWE1QzY7poZ5Pv2cz37tkFbAC6CvEhxMVschwAysgHcJhXgEAa4w19jsMY4ui7oE0Yom1/xdnx3DZORvF6nrtdlzruPYY9wHmnwOySGo9O03UjCWGc5XrQzcP6L2m0dRYZZZizQ0YBMR01uLFCsyhF1zHuC6iVHMDA6Tiz1i7z7hw2bm9o8sbHdh9FDVBsrlxe0htoPwA/qr3W/VvAaVD7Dkio7lJwHp8CbR1rIT7BNB2LyBSm1BcITFjwtkXjo0V+D14v1UjaLpcXMl0PmO6gMZ8awoBgbrdWgC+cAbDIYz3GG5a6RDtXmmsPDe1KFDnfYOoeIPuq20hn5xdyWJdvcR3XD/051DAP1f7HKL5S1wBV8AVcAVcAVfAFXAFXr4C/oPqy9fYz+AKuAKugCvgCrgCroAr8MUUcAD8xfR7ZV+dx5GcHE/lnXu3ZDaeSpZo/Cofwa3JnlzE36Jjt5NpkkmeJXI6mRDgAG7NZ1NCXULcbcEI4BGdvoBTCoYBNQnFYu1TBZkqq5U8fvxYJpO53Dq5TRDz8PFjubi4ZJwrY6XhcK0RdbzvRT10dDat9v8CqAEAA+ioHXioDkFgWoIwdU4SPrO7tqE7kEAIUc7PdPYqcNJIY30dIBXduW2tNl/AuhbwFRpofyvjoHlsRY8WIG2YOEBgdQPPZkfy/fffl9u3b0uWo2s5kuPjI0nTRMZ5zsheOKGPj47kRz/+CY+1XK/lwaNH8vjhI6nrRqEnwTt6gCvqh+t7/zvfkf/u3/y3stxu5G/+6t/Jxw8eyfHJjDqVVUVollsnbVk3CkR3QvA+nc3l4vypXF9dy3w2k+1mI48vzuRqsST8RsQ2HaN9CzDgLBzQFvfLtWP6dNori7/B+4k4ZGrFGGkwVxxH50bjnAFTdc4YIU0WGtZjuM2009cWKZ2aIU4cMHFIZ6j2AhPGHjiVg8M2OGTpjgV4NmKKc3fokK130sBJHDi0AU5dVgC/CqQ5VsJfXJMQ+AJlOeZ0AAAgAElEQVTX4/oIvuH8xX1hrlOuPOPa5L8N4GRHR6wez0A6+7b319hvRgg2d649rHmFqrrBYt+DfHDJvQNere2h2hrj0xjmbVHwROyEJqgOjlyNuMaL6KRV7y5d7g26gg3Us8LXNndw8wTcuAcAmG5jgGzEXVvfsV6vdSpbT7NukFB98b8AanWqFSCvV9eSJJlMRmMZRBr1PYQzGXHuwSQ9HNJxDUgc+qIZlW5wfGBwHtcbdMW6hhP44notHz06l7J2/+8N+0fNP1e7YRPiw3EFXAFXwBVwBVwBV8AVCP9F6kq4Aq6AK+AKuAKugCvgCrgCN1sBB8A3e35eyuhGaSLvnMzl9r1bMhnlhCZkuAZkCLYM2AGQVFVJoHLv+FhGdAlHBMEAlaMs5/eA89Afu90WhLcjHDeJ6coFbAH8BZQFfNlWW9lsV1JsC8nSkRwfnxJoPn16zphjhcdwD7f7iFeDNjgWvw5wA2AHh6MxG0Y5h+5SRuZqNCyhHyGvwqSmqeieZJTsMH62c9QImvavqkOygVOxbelsBeQiHG5xnEYjgYeJdsPamDlpff/oHoCFmNzJeCr3335HprMpIe9oNFIINxjI22/dY2xzlqWEsH/17/9GZrM5YeXZ4yfy0cef8BqDrqGnly7HrpWv3H9H/tW/+q/o6v2z//MvCLjzScb+X2grLUCpgm/2FgPaiRA4Z1lG6LteLiXNcsY3L9dL+eiTT2RTlM/oiNegERYPbQXW4xzC9N3O5gdQFEAUa4qYVIFkeKDrmEAbIBDOTVqKzfmr9lmLCjYnNc3BA+ng/sbKo4sXUFTXrbpzg6MWY9JuWID8sMbZO0xXM2Cg+lrprG2wriyieQjnuo2jz/VWWEvHMB3a6i5nzPgwloTnR5nukN3M7PhNcH8p1tV7ZSc7zQvXTRch5hrHIwRVzs3u4QPncejWJdo2Fs7eaoO7BN+hVtyiyNX9i/5mAG91s2N8uBexhnCfEf4abO/d6wa3bSS2cUJhamzXCPM3u4EBZLGWMA905+omCsZAW6d2cGcPI72vAI7VsawOYDpz7cG/B/e8RUQXxVrqqpQszWUynds9a7HO/Xyg3xqx4/H+feBgwwIh+ME7qr5XYE9HJ08vFvLhw3OpbYPHS3nj9YN+HgUcAH8e1fw1roAr4Aq4Aq6AK+AKuAIvXQH/QfWlS+wncAVcAVfAFXAFXAFXwBX4ggo4AP6CAr5KL8d/oExHidy/dSq3b53IaJKzv1SdmZodq0AIXZwaPwz4i4hh8KssigkSj49OZDYZE9Qi7pkvFSEkhMtU+2tT9s7uzJUL4IRzAc5cXl/I1eJK0jST+exIoiiWsihltVppLK91h+LPARQ+0+VKV2Gn8Jcw0QAfOz2FXaEAUOh7RWw0HcAGwtTZ22ofqLkeFcxa96pNqMYdW2eqAWBGHFtkrParEj/KYJhoHLF1n7Kn1Tp/A7BW56hCQPTvfufb36FuRVlRx+l4JLdv3ZLZdEJwfnR8JMvVWj797KEcHR1JWZXy5OypPHj4UHtcG4XSoesU84S45pPjE/njP/xDQsf/+P/+SM6v4KgeSsZ52klb1wYWNcoablJoolHV2mBbFJWUZSUnpyc87yeffSbnl1dSN5V24cLrDEBLTAcIi4eFLvduagWBWDvQiZsMotTU3cc44wsAsfiFR4gOx/ExIMyT4l+LZQ7+WLrTlagOA9gNzmuDoAp8LXK5h9NhkwDc3QqAeV7EEhvAxPVwkwGjiw2Qmu9ZAamODW5jjlvLkSWJUhknGftssTlgvVjKrtkxUhtf42uSiDHpAMCAxsNIo48VoisgVqBroJm/W+S13WiMiu6vTFcuXfYA3wcAmL3N1vNLBTH/TaNu7tBNzZ5te17/ZqZ/D+tVgTSi1pEEoJA9dPfuQbQeP5yHa8vgL46Dexw9w7tB6FLe+5zR28t5susK16tjsBnqWrr81UE/79MKwtixoQOx5nBfY7y969der/DcXOXBsU4ZsX47WSw3BMDLrUdA35R/0/DvR1GU/rnaTZkQH4cr4Aq4Aq6AK+AKuAKuwDMK+A+qviBcAVfAFXAFXAFXwBVwBW66Ag6Ab/oMvaDxAewej3O5f/dYTo+OJRvlEiWxRt1apyi7dwliWgPAiD6GM1NdjtvtRib5WN6++7YczacENnD7Ag5ty5IOYEayAqB1gH4aiwvAgz8DFgMAr4u1LBYLQjftv+0If+FaBaAK4DUAoUMwRNceXbihC5XoSOGWQbt8NJb5/Eg267WsVgv9+kCB3jNpzwGWkZppVLWVmprqahkkbD6IoQ49qwB1jH4GgLY4YnUb22sIGPF9BdmAYHgcz4/l/e98V46Pj6XuWnb+bjZbOZrP5fbpiXzlnXdkNp/I9WIpT548Jcyu6kqurxdyfn5BuBi6kbW7Vl2kq81K0jiR99//nnzt3a9KPsrkz/7iL6WjS7rlPECDLE2Y5rxFbDaO1dS8fszPOEP89E6Wq5VMplMZj8fy6cOH8vT8Kecf7mlrflWXrkFbBWnqEMWD7liAXQOBcOVG5pRWuI4xK5RTJ6Y6eLWi1TywBPNqFd2nQeu19l5OQuuBOr1D/LDBfMZDw2164PvUtRT6ePfrgdAwuEWti/fw1tN1o89XzKmQ37Kq+dQkTmWc5oz13q5WslkspSvtHHZJSRZJioj0NCGkh/UeMiBO+fnzqSN6784NWgXnbNgdoaAW0FYhPkdqugalAiSm1ubO5ZAskr2P2+4T4C3qmhHeep1c40OAYN0IwTlvNco6PKgMY70V9HKDAnqZ6ajvGP19uDkC388zdF8bQD7oSu4BsMViD6x7ezwe7QEwzg2wbs5fBei6mQVzH96LzEjOmUPEtG4o6eukpShq+ejhU3lyvX5B77h+mC+qAFIkttvCP1f7okL6610BV8AVcAVcAVfAFXAFXooC/oPqS5HVD+oKuAKugCvgCrgCroAr8AIVcAD8AsW8qYcC5D2eT+Wrd0/l+HguWQJHonZnKvSyvk9wHsDCtlGwN9ROWzhI4RBebpZyZ34q8+mxnJ4eEe7B6ds1DZ2igyRlDy4BqME0wEn0zgIuAjYBAI/HuVxfXsswVhCzWK5ls90Q/tK5R0i1jxQ+dCgq6MX3AjBSgB1AI+YAsBGuWcQiq6sYrlXtTVX+Z0QxgMQAITuFzwRbBEuKGYOr0eikft+ukdHPAQDb2BU6tVK3LeEZ/ky/rMUAz6Zzefut+4Srt2+fygBxvFUtVVkTHk4mI+oFRzCc0deLhSyXK3n85ExWqw1BGiKbA2ALoHBbbKSpaknSTL7/ve/J/Xfekr/6d/+eTmnMUdA/RYz3YCDr9Ya6M066a7kmpnmGFlbZFFvGeM+PTuRqcS1nT5/I5cUFobH2w5qM4boQx4xe5A6R353EcSaIgN7PHdtd7RZRsKtM1SAdHcDPOlE7dDTj+Id9wH0nr/XVIuY7RBoTSpo31dZJAJV6qkP4+/zdqmBUd0DAAW8x0nC9cl7NuWoubu0t1rHTZDsYSjxMJI1TAs319UKqVUlbr8mlncGRSJRGkowyxpAPEvQFp+okP/gEQXULjmgFu2HtBl9zry30CRHTHJCWNAd998+nCnq3W7c1nop79Hn3bVAnosPaDsjYbX0t+5UHQ6nL5hkhee8aIueGEjiruWkDOrbs7w3x3txoEiWSpdoNHu77AIODtrFtcuBYhkNuYNA4eaJp5fDmog73NmGzvY8wthoQGlHnSAUArIdT2NIOoF1TNfLhg6fy6HJ1U9/G39Rx+edqb+rM+3W7Aq6AK+AKuAKugCtwwxXwH1Rv+AT58FwBV8AVcAVcAVfAFXAFQsCuK/E6KzCf5PLu/Xty5/hI0jSRJI4IYtgLam45tqmiU7cpQS/V1Qeoh2jbJKKLdFNs5Ltf/yaB1XQyJozJs0w2K7h5RaJkJGUDt625B9H9ir5ZgBv2zmr36ChLpSrRwzuQ9WYj18sV/84IXsa3GgC2fNlD0IU/w5UcImixguHwBeQJMdHBOXgIlAC+0DWL7xH0Bbh2ACL3EBnnt7GY85G4Eq+lezBSZ2kPADUuW/tODQju0Lfamsl1R5BJUL3bMab5u995n45NuG8BgjEg6IN424vzc4LyETp5y8I6giP58d//PTuWw3nhvoaeAWxut1u6dDHO2XxOtzacwwTQBrkRycznDwaMyK7KsgdlOP8UfcSgoACVUSRHJyeMm35yfi6PHj2SBebaoJveM+bSJRhE7ys0xuEBULEdAH9RuMeHMtg+XphfIjTczyHnkf8bCjzkz7pTlcozGtoihxkvPBgIA8HpJA6R4LoxIJBVHpU67COQFeArOA7D2/9B12E4D69Waa9FVgdgjU5b3E8aWQ3w2W5LaYpOc50Jqc2zjHrgeCDpONf11LWSjEYSp1lo/n2mk3rvsN7L1+eim/oYeYC4HF8PgMP1KkwO1xruJ2zuUJX/YfxymGKGfD+b2M3nNzvA/k6Q8H64QYPOX7qhFepCv6qppKsRH76THaB3iITmhhDEwgPkWjfwQfR6eA9K46HE5trFNcSRAvo0jiVJUl4vnPR06dunMLw2m2usS8wLNiiU5ZZCQi/ERfMeimPeqx8/eCoPzpev8z8Fr+K1+edqr+Ks+ZhdAVfAFXAFXAFXwBV4AxTwH1TfgEn2S3QFXAFXwBVwBVwBV+AVV8AdwK/4BAZv3q+6DACRr751R955646MAZrioaQALhblClACfIlfTVtKXZXa9dnUBKVDdLcCaDW1ZEks3/ra1/m1yUgBMCBh21QEL81OpKpb/g64gtdF6BO2js8AZmNz3sE1vFisehCJ8zHCFSnKfYTss/9ZFQAw4BO7U+E6te7fQwBMmHcQK4u/N12t182oaEA5dUEbwrRY6VYdjgTA6oDGQwOKNcYZUb+AWBg/IpTh5MTACaIZexvtI6X3pax02WLco2wsd+7elcl0JvP5TOI4kbbpJAKUH0QymY6k3JaMhQZ0n0wm7ND98OOPeT486KeFCxLRx9BNNNK52KykAVSMUsnSVMazmY4f7uq2le1mQyCMvtQKzu2yfMYBmsUp53U6zqlVnOeSZSN5+vSpPH56JtdXF7wG7ZtVt3fQUKG8PQjfFLjDYanuVQWzDGXeaQdsgNcKDq17Fs+jo3MgiTluw2HDGgqvxd/79QXH+q6VhtBWNxIACoZzaMD5Ycy0umrpTO17doO7XMcGoE21SXA18poglRZbLlR11WKc+HOLa+NuAAWQNdyvAI7GodU4K9kE+g6laWtJskzS8ZSjs/boZ9KldWwm9HPv2PZV1fIgvjlENj8zITZ6rlE7F7UxIP7MewjuD7v1glubaFf3TjDiuW2hD653PwrOIcAu73m8pzT8hQ0k3AhCMKzuXYBf7cbWuQKo7XuLrYcZ157FkcD9S/AP7e2eT7OU9wa+rn3P+nrOm8W9HyYK7Bq8r2EcWI86P9hokY4A30WePLmSz54spLJ7/hX/p+F1Gb5/rva6zKRfhyvgCrgCroAr4Aq4Aq+ZAv6D6ms2oX45roAr4Aq4Aq6AK+AKvIYKOAB+DSf18JLG40y++e59uXfrmK48xA3DQUfYwl8tYRD8k3DHEXwCoAAAI4bW4G0yGMjd09tycnREYPUHP/wT+bv/56+lAyAbKLwBdKkZA9zJAJCHbkhAHnVOIsoV4BHnq+pCVqutbMtK4Eotq5rRztZm2jsyA4RSwKWAsG4A+XScgJo9HgvOx+A2PXA2YoyIQo7jlK+BMzaCkzcwTAOAIe4XOmjfqx6UfmACo0RG2UiqpqZ7GbApAsiK1AWMYyZpKmVZSAvXIx8DaeqSeiBCl9oM0YecyHgylqOjYzqpozjhNR4fHbFbFVqcnT8hSIdL+JPPHpjb8sCxSQerngWwsrAobbiwcfzpZEZIjOulSxbx3ogrTmJZrpaMgU7gIjb/KeAv4nFn06m0dS3ZaCSjyViePj2XJxdPZY2uZhwL12swMABRdcf2RJhuXIim8b7a+6vAUTWBYzY4uQEX6Xa1/9/D5IP45wBpe1hrvbcBAHOjQtdK1QE46uDoyjZ3+HCAtbjvyeVwu53UXcN5U+gfgDHmE2ta1xc005jm/X/mB7A8sD5cumUND6vbVmTXdNIU6GBmODoJL56e5LHEeSJpnkoSZ9LFce8QVx2V5hJ49ze0tS9bN7LCUtPysMPYZjO8LkxLcOqGKPSweSBstuASN4AaQPfByTmK/aYKka7BfQGXszrKAVZDHzUuHqAbkJfnO3Bic+MI5oEF5DoH2MjRH18F5/sBNpBkeN8ieVYnPTZa4H0FG1rg3lXPsYJpvP9gYwPd94TLwQ3eIiqA92Bw7+P9AGPXaHQ46QdycbmWs+WGx/F/HG/EP47+udqNmAYfhCvgCrgCroAr4Aq4Aq7A8wr4D6q+JlwBV8AVcAVcAVfAFXAFbroC/hn3TZ+hzzk+QNfj6VjeundH7p4eS54iKlWjUEP0LFyhdVNIMowkiUSaBpBQe1kBWeBGHSIidQCwKXICN2nTyumtO/LW174ui6tLuv80OtmA2w5OW4VuAGAALgRDhEGxjGwcn3z8ER2wZd0wYnhbFH2vLWAbQRKBKkCRQkO4ORViwumHOOWWAId9n8H9eGhCPQDBgakBHGFs6L0lQAbwOvgvN7oH21batlagGyWEXgqEBtTxeD4n5P3o008JjxJ0JOMCO5HxeEL4hGhluHUZLwxLKDmZRVcT3CV0IAOkwi09pBtSO5Jv37ot0+lMxlnOa16v14S7Z0/OOTZcL56rncI6+AAjAWeL7dbmbyBZBgdvxr9DO+jMiN5MITVgOHTAWAmG44hu48loJNvNVuI0kdFkJOfnl7Ittrwu9AajBTbgWivOVQhnxF7BGyC6RnPrGK2s1dY0naXm1PzHlvk/gL94ndlqGQ/M7md1+CJWu8J1McJcXbpBL6xpDKd/bl0TACu4BahGFHXDudHq27CgtLP4GSDbrzXcVwPGFIf7q+fEWGNNK3VZSls3ImCO9Y7x59PTuXzrW9+WTx89FGwVGACEUqoQL67u2L4v+cDhi/OFnuxD3S3dm5Czh9VhfYduboPKPYCFc9YizXU+9jD2l80LI7vN/asS4FwGdSlZR3COR5LEdAMzHltN4Arhh9Y8jveKRueojwm3k2JDSRQNGPWsp1GIDtdwluaEyGYs1w0m0VDKppMN4uQBdw8/keFATRO8VxE8dwTPfP8wveDuR5x0sV3K1aqURYlNAP/Y6vzV3w8A+vMf4Y1/pX+u9sYvARfAFXAFXAFXwBVwBVyBm6mA/6B6M+fFR+UKuAKugCvgCrgCroArsFfgC3y07TLeVAUAQu6eHrH3dzIdo86VgAWQkl2hZCmtbDZLiYatjBBpLB2jjNUtCAcwvH0DGSYxXz+WnTz57IG0g1Z++Af/XCan9zTeNUQkw+EISrxDDO9O6rohoAIQw3nhA4RTEzBylMXy6aefEq4CFldVLVVd07kXXtOPl924yjkBYtBTTCDGvl2Fv4cg7Pk52ff0KmwMvaQEyB0ArcbuEgiZo7K23lx8D0AIj3VVEzjNpzMZ5SNGJy82K54/jRN2Kk8mY4JWRDerw1rdpIC3OA6uYxhjDiK6G5sGcNQgFtymgLuDnbx9646cHN+WJE/l9PiYEBj6/PSnP7e4awX5BHjmcFRIiFjeRlbLFaEjrhEaQ3d1Ttd8PlyT1IJXtiPYxXgAojH/aZ5xPewaHFFkGMVS4jldS3AOiIw/66uDo1fhb9BYIaZGKwcIpizVIDCHrk70X5ZA/MvA2SEEpqvUYoHh3oW7HN+H47cB1EXssJ0bZw1x5SFOWX/XDl7EluN4Uay92Ops1khqdYJjHcd0blPzABANv1NnfI8QGD3RBpwNiuL8uJ/K7VaqVck/A8B/5zvflpOTY/nRz37GblzMhwaPW6y26XO4pp93IIfI5PCagxzoHqhqzPKB+9ogbO8IZhcwYpgN/PLesu5j3hP62v08aikwIHCIfMZGBo2HVqcujqXR7EM65OEyT7D+jYzjPaEdYOPBThDN/Ms+PMH7SBIP2VlOMG0R8aM8p2Nbvfm2gWOA2PlIirqVbYk0AV3/ffey6NwF0BveAwHdsYmFEBj3exTTlY17pijW8vMHF7Laol368z0cAH8+3Q5e5Z+rfWEJ/QCugCvgCrgCroAr4Aq4Ai9DAf9B9WWo6sd0BVwBV8AVcAVcAVfAFXiRCnzez7Vf5Bj8WC9QAfRl3rt9Iu++c0/mkxGBGIAT4GwEVyNADhx6dSlNvZERrL9qqyMA1OhadfQBzqZJIpMsk+vHj2VXbWU8yeUH3/uBRLNTgha4WtHpGUAQQGKIg0Y/KBytYD6IlAbgyvJUxlkm69VaFuuVVFXLCGjAmobx0ebOO3AEwpUKSrjrtBtW4Cw1uKruYwVXh7AxSEoAbFG/wwigRyOAMW51EeNrOKg6WgGytpu1du0OhnQa4hirshKAp+PZTEajEQH3Z2dndCMCbrHzGHG0La6n6fuAAxCFkxEgjKAQTuIsZW/sar3hdaurUruHkySR9957T37w3fdlU1VycXFFsPvJxx9L1VQKyQ04EowDdjXQzrSEJnUjdVVLNh738A7HB9zFr+urS/YC43rroqZcqrP2uwJ2E5rGMd2cOraOYLUqK0ZgB7conq8sVteBriPr0uW8KBzlg45xnZO9M1jh3qEV+/B7fBknWDtgD4Ekxo+1SpxrgK+qKml3DfUFvKYDWG2/FgFtMNSgJ0CxngDP0zEG53KH9md0YQ8RQxy6f8OlGJRkzzXWuTp2NWZa47DRXYvNFjVhv0ix2khXd/LWW/fl7t3b2BEgv/j4A41aN/d0MB3rZg27HwjU9z3CYX0HAExHMDRgx3LYzKCaBwAcNjnozaJH6CE8x6lzFjYuPO/IDX/H9aGzmr3VCaKfE+ta1mvEPRAcxeoUHxLQ08lLwq5TfQiUOX8WKc7Qa/t+miC2fvD/sfdmv5Jl6XXfd06cIaY75FRZ1VXV1dUTB3FqkpYp0SRsw6IGA4RlwQQE2QIkwE/2swAD/g/sRz/5xX4yDAkSbMmWSAKEHigKFCVSpNnsgdVDdVd3TZmVmXeKiDNFGGutb5+ILHaju1ldldMX1dmZeW/EOWevvU/cm/e311rWYXOER8QfLRd8LSPVucFC9xwSDLZ5aVvDBgvcg3ByYwOJR3OzTxoubyikvu4M0dPsO/akgiyzqqqtqkuu4dffvGNvvXcxdoH/EN+q41DfnwLxc7XvT6d4VigQCoQCoUAoEAqEAqHAR6xAfKP6EQsepwsFQoFQIBQIBUKBUCAU+IEVCAD8A0v2eL4AAGgxreyl2zft9nM3bDqvrcgzwl9CVffLARChNXNRZbbp1vsI3gxQckYgmOJy0bULUEl4trq0ooULdGUvfeqnLJ8e2bpp5BpGzy+duoLGjD5GbHRR2OnJqV1enluz2QgqFrkt65ltmsbun50Lwg5b9voSgnpf6NhRnIpm3aHLZlZCRECmP+tSTLNDOJmZdZvGqroeIeghdNJxBE7xoONzJ5iUICujgNFZDNdmgW7cI5vNF7Zer+3egzO6XAH5EryDVoBJgGnQgiZdRkkXVlSKwzW/dsQzw4e72jS2adsxAns6nVo1qWy5WNinPv0pe+72Lbt/dmZf+Pyf0HnctO0YDcyeWJI8gGA5gPEY2p6Rw3kJ+AoQCig2GOAoI5L7jpsDCL4wd7xuAEzYNHdW5IDamNucc0LI7K5OubW939gdzopGFuwXv0uQV07NHHSPmwt0ntS9vIOL1EG8IqH399dDgDC5eX2wAr4CraMzGCnc6NzFtQIY5nC9AzrKecp16jHRnG/fZKDmaT0UNy5wy+5nrA1IAriNnms4i71TGDBftm44f+VSTdcsLeUw3jQbvrYuK8LG0+WxvXDzNmnug9W53b3/gLoDlmJMhOFjnLaDXynq9mTNOQFmuvDR3SoADU0RrU44nqC0b+4YX+RvC7xOWYDlqMUmADqfda+N4NvPRQAMdy82U4iYC6ri/QbjhfsfjnLMj7aGpEXBKHkvONb7DF3S+lC6Vxh6nWWMj54UPg8d5lVAdz6d8fNY04TA6P3tGoNz3wD8Xef9fQwN3NrtFB2rEus/vc9gvjCfeI+qqpK/8PjGt9+xbwcAfpRf9OLnao9S/Th3KBAKhAKhQCgQCoQCocB3VSC+UY3FEQqEAqFAKBAKhAKhQCjwuCsQAPhxn6Hv4/rKSW43jxf24gu37drJsVWVoBtgDB2uDlTybLB5NbHpxKyeGF11hjhihzSIKUYdJ4gMeAnwDVyhgDjZZmXTFpHRmV175cdsV1TWIBYZDlLGCau/FnAsgSe8tp5VjG1GzDA7gScTq+iWnRBqAlq2jYBRcpQSCBLMKooWvxOQwa0niyoBVwJUyZl4+PufcZA6nEty8rne90v3IOGXIosBgfZgVXAQAHjwsmCAqXQ9gFJEWg7j4N4lS0P88S632axkxDGjnvMd2CphJOOed1t29Pa7nV2tVozCBoibTefsEp7N5nZ8fGzPP3/bZvOpvfanX7EHDx4Q4BJwMmZaEdOY6xEK4vgYU6PIZ8wnQFlRlLbarBnh3APwYcwDgr7l+NYvuVjZBVwCnuqftYTtBKAD4XHTbdxJCWiLuYBruGK3LZ2XHv2dAK0QYHJiAgAT5QvkMypY8JfOW//zCHbHQt29axjXdAiAAQYZJ+7wHi53jCuflISUvB5sbuB/8Hai21WwEw5sjJPQ1nt2iwJrwN20vn0i26JfuB/hd8l47YI64VoRj52cvzhO0zbqWcZGiumMzlJAz2vHp3b95JRxw+/cu2tXm0ZrOcNcpq0aCbxydUkf30zgLF3rzrtrx3vBXb10MY/vHYoMx+YOrft9xDRvJ8L6TB3Efs+lNf3+e4vw27UfL8jn9vCMmDLogjFyY4KvTwBzrDsETwgAACAASURBVEW8jzA2Gu5pzEdyziO6nE7kzArXVfHPmNuW7zeL6Xy0MGPe0/rEOXZwxtOBrtGnjQvJYYzjJNezxpj6ygGcS/5KkdXQ8Btv3bFv3znne1A8HokC8XO1RyJ7nDQUCAVCgVAgFAgFQoFQ4HspEN+ofi+F4vOhQCgQCoQCoUAoEAqEAo9agQDAj3oGPuD5AURuXzti3+/x0cLQ/5t6fFM8shy9ZvOqYCz0bmitb65sUk6tmi69p5YYSMDMe4BTn2jbbGxaFjbrN7bZXNqn/sLPsTcV/b9wtSLGGPHSgCcAonAdAwYD4hwRSJfWNmu7vLggkAZBqqrKVquV9a0clYCwAHr4HS5XPE8wyl2IdFPCLQznoT5G8OiORXbJHkBeRT8L6D0MhiH4/p9q+FzbtXLV5jZ2yaZpIdAjsN0RmjJSGw5HOFkdFiliOCecqqvaFvMl4e31ayf283/xL9mDB/dttV7ZH/7+7zF6+TBaN0fsMk6cZbbeNHQD10VFAHzt+g27cfOGLZYzArDz8ws7Ozu3tmnk4m07xjwD9iYgDsgpuLyzFmARuqCTtihsXs+p74PzM9u0+JzibwmAEeDsbm6gLrjHEYObHLOM4HW3tOYIvcGYM+A7zVUxAQAGZEQsOKKXidhGuEoIy80IiACG61Q9sYDAeB7dxzuPPd66s1cG0H2EtE8MwfJB1DKmtHF3rvSV7xQR0HAzMzKbsNEdyOip3mFOBbXZjUzHqtYLAHBdF3T/JscvtESUM9YKNAAAhitcoBwQE+ORC7tdr9kxDSAO4FmWM94jE0YLm926dtNOlnN7++5da7qOIJ/bGzwem6vUwTfXekKa7pRNEBfPY6T2+2Kf02aABEK1+UKAn8/3PmwAWDmJ3VXsrvo0p9+pXztdF/qOAWAxlyOsp9sbvb2FlXS8+5ym+xh/5ZrTOuiwO4IJAJ31HWKb95HuRVXyWFvEsZvZpt1YXVU2raZpWIT0jJmnKxke6p3tvoPLO91zKTWA4+ekSdsMf0OHM2LaEelOZzccwO/am3cBgONL5Qf8UvXnfXn8XO3Pq1y8LhQIBUKBUCAUCAVCgVDgQ1UgvlH9UOWNg4cCoUAoEAqEAqFAKBAK/BAUiJ9q/xBEfFSHAHw5PV7YKx9/3q4vFmPHrDpM4eslw7Bigp7azOq6ttl0Zn3fWL85IwCez08YmStgOqFbFA9CwV1Gt2fXdHY8n1mV57aYz2xSlgRk6w7g0WwCF/F2sOlM0ayAkgSHWU4AjNjX7dAxjrkFpAN861s+p103IkKEdRNeS7NpvEd3a61HDwMWChztCJj3Y9THwZH0OIC73p+aYnkNFk53eAIIFpOSMOxqfUUgCqpUFQ49xyxi9cUCkcktKNDcoOcXUcFFwejYsioJpvB3QK/5dGG3nnvO/rt/8D/a87dv22tf/hP75//o/7Df+Z1/NUZXAzTlcDkCPAKk7Xb24OyKUdzoXoZ+12/etE988hW7+84de/PNNwl/AWJ53rJQxHfXUw/089IFmaKth8G6Bp3BO8uK3MqqsqEb7Pz8nKAez0vxz5CN4KusxmOgsxUuTLwerm5FNStiGZsCsI4YWeywkj25hO6HczAoetndxel8UBT6sS8WHcNwiBIkKnKbPl12xcJxqj8nyKg59C5gRoYjuhtA19exuz8ZfY15LhT9rJ5Xoj5eYctOY20ySI5VPJ+bDDC3DkwRH4zochyW8dcecYzjA+7uxO/ViwsgP/TWbVq6ucsq51xiYwD0mSCSmx26cAWrX3rv3vUIbI9sxjiTYxcQnwwyAeDU30t3LKKutUFC+x5SLPPBOxPXMLqMdX+nzRK4lsM7J8Fhudjh+pbT/jA6G88HLJ8D0KbIeH/fSPOkjRM4kdbCftOD5ir5nAesKdxLWMeM7tZ84AEAzPXlmz42m43N53O6iikFu6cxT7gObDjZw3rUemN9HQLwMap6jP82ywbfoDDGUWMyja5kjOH1N9+xt+9dBgB+VF/kDt/QH901xJlDgVAgFAgFQoFQIBQIBUKBP6NAAOBYFKFAKBAKhAKhQCgQCoQCj7sCAYAf9xn6LtcH+HttObOPf+y2LU+WVsO96ZBN8AqQRg49/MOE0ctVzcha2/XWdRvLsglhI8ASom3ltk3MBs5FuSWrPLNpVVqZ53Z0NJdTdIfYZJEvgDVEJDOyFd2acIYCthWFLRZz67uOLr+6Rhz0YFfthpARx26bVqDP+2gBhBhxDCDUD+wGhvsUHbl93xG2EhYq8NihLACiHMEYUw6Q/RB04t/kfnRohOsuHBq1bWNr7+CFWxSAScbfBK9w+d5z6vMhtCSYhedV05mVVc1j4hpv3bxlN67ftP/+H/wP9uXP/6H97m//lt29e8f+5PNf4BEAYKFjWZSWFernBXA8v1zZYn5EED2ppnbj1i06ib/+ta/Z+Zm6lAnlAKgmcCyqr3Qxn/PjcE+vNhtrmlY9sF1vm/Xa4DSGNoTXbSvQhs5ZjxAebCunKiCxbwggFC0AybejUxLawwmNvtW+b4VaCSwLQkKC2R3imAWjcQ7ooa5XuSuJHL33F/rhecO29TnFmoJP10Ey5oGE1aHveD8cgkXBZKwdjFkPOYRxTTinrkFubqxrXDfcv6l7GtpXU3ec4litXNVy/2J8uH8A5Y0R2og/N7qUzZq+pc5dszWgSSwrLh0/f13WVpXV6DAGrO07ueTzqnLEJVduims/vO0VK+1RzRhZ4qcJZBIAq/dXMHn/6nHzg/f0Hrrkk06MeYcmnAu5wvFIAPgwxhufw30O+CuHvUA8zNvqfhZzpSvYPzc68H1Dxgi12bEM1y82MSj6eez1NiM4x0YHxsH3va1XV3Z0csK54KEYs46Y74KbRxJUxsXgrUmR4gkC4/Pq+tZ7gz7HzRF4f/T16e8qig/PMvv6t96xOw9WI5R+Qr9cPMmXHT9Xe5JnL649FAgFQoFQIBQIBUKBp1iB+Eb1KZ7cGFooEAqEAqFAKBAKhAJPiQIBgB+TidyDmu99QYBVN0+O7Pnnrtnx0ZJwrzhwSdLtW8H1KNDFgFM8x7t3AVQIfAdFF8tN5/DXI5oFogBGzI7qyhbT2upyYrNpLcfqQW/s6JBlvOxgfb8lmEw0CMALUBWvB/TadHBHwlWY0V2Mz8PdRwC23REKA+bRzYp4aETEdp1tNo0+5hIJNgl6ASIhlldRzHKiCvQI4BHUAlI5HUsuQ/XNbnlNV2v02iIqu7ICoJLxxorIPYyRfv8M0bGKvtOqtuV8yTFeP71pf/mXf9le/dQn7Xf+5W/avfvv2b/7/T8Q6MUxAY/hcoTLFnHZDtsBJG/euGXz2cIsK6ya1XRI3n/wwM4R3exdyofXgGs9Ojq2+bTitb53/56t6awWKL66vGTPMyKIBQrh6HVYSMewg066IOUkVVTwlvAUogA64rUjAIbbGP3Hvl6g1d5dagTqLRzCvvkAn6sQmcw+Yu9t9Wjjfuhs2HYcUp5h7gSqCfig1mE/cRq4Q1ECTV4i1gDWDOKCPdaXUFrzOMLp1PXLzQDqYoYbfVpVNqnkdqYTvUEsM+LJ5Q7GHCG2HLqwr7nv6EzGel1tVoYUaxjT2ajNDRhYVwD0BV3zGDvvcV+9OC83DsxmvLa9Q/bh6OfR6ezrVqna+8hnMVURYUW3a80nJ3ByFyf36+F5CGnh4M9zQt303H2ktHqfCfgBzg09uYXVtXqVtTEA8Bd9vvsY6NQ/vAfA+9XKrm8HwfjogI0k6KvudK+n2HesEGxGQJQ0RoeND227saPjE0WFE4Rr4wc3pEzy0VmMKPpsok0V6d6F1912AsBJA2jL+mmHvdiakH6Ig7sTegIAv3e2lvs6Ho9Cgfi52qNQPc4ZCoQCoUAoEAqEAqFAKPA9FYhvVL+nRPGEUCAUCAVCgVAgFAgFQoFHrED8WPsRT0A6PcHboXXvO1xXnplNp7VdPz2xT778vAAZHZXerQrXHJyMBK0e9epOSDjpZnVNqAE37bA1uhaJP7wvdw+LZAIk2Mx2tixzO13M7PZzz9l6vbbjk2NbX60cquUEZnBYAtpu6DwVxAKIAgBzX6OVpQAjAC3gL+ANnKqgLgDSOWJ8u85WqzUdt4p9Ru9vz+hdQGn8GUAYsE9OQi3h5B4krEzdsPhEtneFHnaqJjBEiIW+3L6z86sra9rBZnVl8wquzVLRzz4Xh/BM6jhkxufhkp5O7drpdcLbn/rcz9qP/+RP2Ve//CXb9iv7jd/4dTu7uCSUyinsBOxs7B1FPDcOCafo537yp+lqfPfuPbt3cU54jg5hdCavVlfj9RCmAXDzOgQAQex7uFM5sbKLbvC6TcPobmgP8EzXJVzAhGRbjwoX8IY7mS93EAxACIdk0rnfDTZ43HJycyaHrl6HeOWemiK+lyp5xHTtEdligLpuQFvAVq0brCXv1PU4a25gYHyznN3jPKYZcLAvANzSdQzan2Vw9GojxIQx0ECYvq65/jR/w9Bxrgk16Sid2LYHjIRGcLPDSe9O4knONQ5HKp6PCGkA5Kqo6Z7tm7U1rV6DbGi43o+OFrxH1fOrzQSpW3fmAPjwdh83gxw4fd//dnC4IcFv3wPn7v5tPTmi0709Ql4CdvWFIykAABj3puLUtXEgbQzAubHJAHNXlQWd6nih1olSBhJgT9dJMK9FMa5FhlAP+8hrfBqK0D2N6GzGTft9Tdhc8hce69WK8zFfLn0tuN/XHfipUxrXMZ/NudkF7xPt0NGxvttibA8DYC1yjVk92HICp/cu3BffePOOvXe2+Z7vzY/Jl5Gn8TLi52pP46zGmEKBUCAUCAVCgVAgFHgKFIhvVJ+CSYwhhAKhQCgQCoQCoUAo8JQrEAD4CZlg9MqeLBd288apferjr9hsXjNSWFxO/aYAOQDA6i71yFy4HwGJJ7nVZcn+VvS5AkYBAqYHgWhCi4RzAsNwAF+blXa0mNlnPvMZe/udt+3FF1+0d996mwQGPbpw4KnXF6BW0cb4BWcfAA6Og8hg9JjC0QdgNKs9WniX04ncb7eETACc5+cX/Dvdh7vBENHctq1VANjoTwVIA2zre8IqOv08ujZd9xjhzLzcvWeYXa0EQoLH6ViAS4xObuVqRf9tXU8F8tglq4jc/eOAzgHe247g6WPPv2A/9bn/wH7iZ37CvvHVN+z4+rH98//rH9o3v/FNQ90orhcPuloB0sjSMsZz4/HiCx+zn/qJn7C3371rr3/zW3Z+cWnL+cLWm7Vdrq4Iy+SghFt635eqS0szKPjGzle6J9d2ebUmAAZYpjuSLmDphmcCrSb3L3U9GGnJTQbJtbtV1HKWooZ9sTgQ5yoi4ETEsnpdGffMjl+sF4FUwUEBXXxu7KxG/HNy/DqEBoiTYxxrXDHjHK1HDuPvfA7Ot+sIuOUSVfQ0XgfACVc6IaePTi5oJDWjg1lueM6NO6EJJwF69VH+P16PdZ4cvBiUS++91OqzZecw3d3q/+0AOdmZDdesxytbZnMA4Ml3dgAf3pvjdHynTSK+FLmmfbW/H/zy4wd9w4i/Zqw07nEH5Igdf//zoCvGCvA7gyOX7yW6J+gApyYe/Y0dKu9/HHQ3E+5qv4VAr0NmRLxj4wc3NGBNO4zFZggC4J3Z1eqSoH0+W9KBDFB72GfMqmHfQFFPp+MaAePH5hEcHx3ZnEmZmpNvev/2QCcwhjYh4Mc1vvH2Pbt7vub7ZTweiQLxc7VHInucNBQIBUKBUCAUCAVCgVDgeykQ36h+L4Xi86FAKBAKhAKhQCgQCoQCj1qB+Kn2o56B7+P8gGY3r53Y7RvX7OToyH7005+1e2f3GStMkME+29wKArID+MtYVhBGRTYDktCF6L2X6dSHzl987BB0Ag5dm5d2crSwW889Z1dXV3Z8fGLN1ZrweT5fsHcWgBbOYqAVQJvDWFtE526aFYGRYpW3VlcFna3FBLHFAkJ4nJ9d2NnFBT+Gfs/t0DIeGteMrlIDpHJnK18DiNsPhDwAmp5IrKfkgtqM0cXvvtpTzyi0A2gGeOrQawuw1w+22aCPFm7rqU3KgmOCDnoc/DMvuRsdRqJP+T/6pV+2X/jFX7Z33/62XbvxvP2b3/kt+53f/m2+ct9J6i5WRP/SBQm4KVj5Yz/6Wcvywu7cuUcYdrneUCf0n6J7lk5nh6w4Jl3jB/HAY4QtPwa4a9asN3Z5dWVlPVUHbinNoRnBKlygPjL2rcK1i8N6fzR6kRUvDCTqPa3cYIBYXbknU+wvx0M4v7XVuiGMrSutv0TaNFZcWYrtVWwyXaMOfwllcfXuBIfjGA8AYDqEHXCn3lm+HueFM3mcFzmMsSECIBZudMDndK4Ugy0ATC+rPu9rJx0GfdSMw85z9R8zajxTf3OWEy5ys8RoukYPsHppAZNxX2JtAgALiKONVhh6Wk/pTn7/Q9HP6vWlM9YXUNp2QBO5/yU5hpMbO22CSLHPclsfOG/ZQS3XPNceB7plxDWc/Ok9IJ0bEBxjRww8QDABMLu+0eOtzSfacaJ7bXxocftt4+uUmy7k/OUKRQoAOr+hCxzpvsZw/LoqrSoqant1dWnrzaXlWWknx+rIxpwqVhuGejjHcz4fCxpQmXHrSCAgeN5awxQBsxx93gebQtL1KtYe1wxXutbkG2/ft7vnVwGAv4+vUx/SU+Lnah+SsHHYUCAUCAVCgVAgFAgFQoEPpkB8o/rB9ItXhwKhQCgQCoQCoUAoEAp8+AoEAP7wNf5AZwA8un6Kvt8bdjSfMcb5xrXrdnZ5sXfwosdzItAFgJMYDOATHgnoAsbBEad4VppPR0CTIFKKpk0XDTh463hh106WchJnmc0XCxualucBAEY372pzxW7UejqzqpoSxvDwcPaWhb399ltWIE76ZGkTdsFOrCzRqQon4cAIWIAmgGSASThzd3B09p2trq7kysQxCWLdk4kLgDPXO40J2FK3LaOgBZncL2rZoG5bwB+4RQEtk7EPILjl+dE13PJzAHxlBeAlwCUol1CpjqwqWv1eVzP7m//l37IbN27Yya0X7I//8N/Yv/yNX/dY7AN3pl4hAJYScnc7xtZ+7IUXCE+bdavrzAAvC7s8PycIZ/RycnOmufUuXc9Q1tQRptLiye5UzE1VTxlZzBjo7Y5ucAKx0Q+ZXqr1kXqJMefJOSunrQNJgnUfiV8Du5sHuLY7W69bOoFnswmd31qYmAM5RvdgUrG/aQ0yqpmbFtx1PcZ8y5lcFLW7Pz32GsOkG3prwMSIZvbLp9ObsLasCAPTPSEHvMaCR3KT4tzQGBsq1H2r3mO6YCt1LANW4j6Dox5wFmAR3biQm13W/VZu5UJOeKwfrjrORc/XwIGNY83mc19XGushQB3vyQPAf7g54/0AeLzXyVoFOQWFteYPI50xbFwDITvhOzZn5OyxFiSXNowKpxt2Z3NEo09rvg/gNcm1v3dk+2aLw9hnt0dzRgh3tQFFiQMZI8Jx32GhpI0ZxNVwi5eV1XiPMFP8+fqS9zoi1mvAakRS8x4tra7VpYy5T3PCqG5uEjGrHfzLya9NH9JID9x7WKM4F4A+joFdAd986z1798FFAOAP9FXsA704fq72geSLF4cCoUAoEAqEAqFAKBAKfFgKxDeqH5aycdxQIBQIBUKBUCAUCAVCgR+WAgGAf1hKfgjHgev0xsnSnr913RaLOZ2EcL0BniJOGJAVEIcOTrgcJ4KkI0QaQYzDNQeGxH4OPwiRCEAQrQzQtYdQigc2e+m5a3Y0m1pe4BwFo5i3XavYaUY9D3Z+ccaY4ul8YWVZC4hlGeHR/QcP2EN7/WROCFnWFbtZAYLxAIwR/N3YZr1iNLAgJdy4G1tdXdoE8b0OoFN/L9mVsp75+qFTr+0+6hYjFYyjexUO5OR03XlstCNQyNDB/du0tt40PA56Yata40AsrHTd63vYcYrPIcL6P/srv2L/8V/5G/alL3/e/tk//of24Oz8YQen6545lMPkCbQBbM3t+skpwdgFe5AHwl98/Ori0lZrRNEO8k763BKpsjt1D7P2SxE5zIM1bWPrdk0w3zTop933+RJjp2OJ+urlXizLEXP8cPt6vDPje5WjC6gJhyzc2TgWen8xF4DYmHs8s/RYckJWukShYZoJOYMJP8UqR52xvhLwxLMBePttz9jxnHHFmVzdjIjG5xBNrb5gXB+TijlAOHIrRmDrvIqoBohUXLVvDCCA9T0R7prFfYXP49qns5lcuYDY2x3vOZwPIJ3xybudrdeNdejYhosabmu4UkvBYtwrdJg3rXUOgecOgNOcjUDWryPNK126759jB8NjZ7AfZL/+Hbq6S1yd2u4E3mZ878AD7wGDKR4Z6w3Ry4y2JihVPHM3dFYWEzuez+myTX3lWPMjlNayGh8phjytJ5wO16DlBSCOe19wHcBVUeD+huRO9WklANxjXQ2KZeb7XQ5nrzZNLJdLm80WvjlEx8Ymkk3TWMPYbXSjw9/tXcU5UgO0CQTXyIhwjAObBQCI/b0Ac/3GO+/Z2+/pHo7HI1Egfq72SGSPk4YCoUAoEAqEAqFAKBAKfC8F4hvV76VQfD4UCAVCgVAgFAgFQoFQ4FErEAD4Uc/Adzk/oA7g70u3r9tivhgdiui+ZKypAzm8fAJYUqinVv27ghro1h0dsOi+JexK4as6Mf207AEF6BIUEajR0ijyzF64eWonixkh4HI+J7Bx/yufw/7cq0sCv2o6Zc8srhE0r2M89Mpm05kVZW5d3xHkAphlNiHkBEBGPHTXrK3vGgLgfILuYLPNam1XVxfuqEQnaEGItgOPJLiUuxEAFe5fOkEZkywwSIi1GywnOEpwE1oojlfR08RABHmIsWZXqwEulYrndfdvmipF88ohS5es96BCzL/+q3/TXvz4K/ab/88/sTfffHvsKQbUJbjdqq9W8FiwCueF3tdPrhFoQZOL9YqQKwc8nJSCcOhR5pzqvzRHHOrBOkowlWHRfccO5aZvebxNK8hGKO72Zzo6HQSnf8Qml6/is+GQ3f/zNoFEau/xunRyYy4d0vXdYGcXPdfc0SyzstLapF8amuWHUd4agft2uR59ZY4a6xlysWLzAHqM6T7O1GWNVYD/T47u3a7T9CDWmRsnanbyJljKJObRWbyHezgzng+ASJ2wqYIdzVh7AqNyV3vscCFIjfMAhPdwFWM+GaNNjytd2OznxqYIywiq4RrGc6eLuWvrbmd3VXO83n3skzM69/W5h9+6/8zfUx+wO405Tw5/dc+iXhuaCVTDbc85oFZw10JfAWSsT/Tv9ujgrWe2nM0JW/Ef3zc8UBlofGzW5X2Rgr/diXyYRsC4Z1yDNmLQjX4Ah3HskpqnOHldP+7lbIe+8Jz3O9bxYnls05mc1Mkdn9zLmw4wXvM74XwixUBj18YJ9UAnh7Y2KchFjHV2vl7bV751x9pu35f+mH7JeFovK36u9rTObIwrFAgFQoFQIBQIBUKBJ1yB+Eb1CZ/AuPxQIBQIBUKBUCAUCAWeAQUCAD+Gkwy4dHq0tI8/f8uOl3NCmRQPCwCcFxNvd9XFFw6AGQE9magr1521hD6Z4OPY/0ugKaAG+uFtqwcRrDru6dHCbpwe25THA2yZMIIaUA9AiC7LfCLg2guywEGomN29kxR/HfrWZrOprdYXhESTYkoABJg7IHIVMbPbXpZNXC8A3dYIL9frjbspJ9Z0LaFQhlhdwieP/yUA3sfcEhY5Ft0hNnmrGNsUbcw4Wpx7C0es+mPRG9oRIu9doYihTbHBe6clyKJcpoTDQMCIrM1yu37zum2zjI5dVqBiHF1LMApAyTjeA3gHaAodMGezekY4CE1XzUbAOsusJhROYDt1/so5nIKlEzJNxwbc5fVtB2u6xtqusTwrGLfLdFvCU0euvr64FpJbGpDaATsdwKKpfu2pTxa1rTvG7GL+8EtdumZ929l7F3Dlmi0rs8U8t6oqx2Vx2BGdum6xfngeCOLXzzjnzHt5R6ey+nEF6+DcVoQw3b+Twvq+se1OjlZcOyPHC21MwN9HLbeKfpYbVZsl8DnGCGM9jq+fWI1oZHe1k927+51R0Wa2WTdjryw6m3HZpXdyM0I7z7g+ylIx6m3X24PLS97HXJW8H7Ga5TBPTmBom1zASlNOoPzhNy6t7cM1oc8fgt+9Mzg9Vxsh8LrUecs+X9zH1cSqspYrG3B927OHGnM7ny+5EQOuWYxpAAx3p3V6n9rfZ/4+4+8Ie0C7sx3uWQfAcvULxqZ1CACM9xONQ+se11FOdjavattiF0g+scXxie5rrEU6q9H5qzXKtYkFjwj5ndzhWvU4HmC9Yt9x/+PjyRHPucf8laV96fW37P75Varafgy/YjzVlxQ/V3uqpzcGFwqEAqFAKBAKhAKhwJOrQHyj+uTOXVx5KBAKhAKhQCgQCoQCz4oCAYAfs5nGPyKOFzP7+Iu37drxkSJJHU7ROelxxMmzmGJmEc8K5y96LAEuAD0ANQAhCUnd/fvQcOGm9A5QPWsfbwxn363TIztZ1AJLu50hjhVRzICVTdMy7hc9uenBKFXC4oxdvqlXNQG1q8t3rGmv7Hh507JyRgckIJDsiAkAAdyptxPjXq021g8CzXBjIp553TR2BG3YrSoADNcu+1wzgW7BIoBEfd4ydc/iA3AhJ+cq3IFN2/F86n3VLYHjIXaWoK+sxrHgc9B8C5BLA7KcjoRHyXHqbt+emg+WY/7IxHPL+Ac9BHDlSiQ4h26dHLqObzmHgPoJPieABtjF0YspC0R7hLKighF5TZuntV1r62Yj6Mv1hEhduD0BDPXcFLcsxqp/yo69uA5eE1KXa5xVt7aG6xWObM6ZInSrvCDsvkB3aj+AvVlRZDZbIgYZzu+HHax7sJ7c2Fi0Cc77miSAPswYxrkmlucFgTvmihHLdJZuOC5BYrmNi9w7gD1KWu7PjJHqKa4ZEyr2FQAAIABJREFU14F1iwccqdJAPb6IA1eHMK2/jATPJ5nNq4oub/Rgw/WcZVubTaeMa8cWAd0Tuidxfy7qKTux6Z6Fu3iX2dfffMsa9ApD06S7SOgYHz7O+3cBwFpP/nbu8d3cBMF4a49c9r/juXhKj85sAGCn9uzFxgPuZUReT2dWFnA968PN5sqatrWqqrke5zN8vhgd7dqvkBqB9+80/JgSw40rJUWWD9BZTnzFcuu+xwOaAQCnNcjXoLd6O9jpcmrTycTaXWb1bMFzIioec0dXvG9cYG84YLzfPwTx0J3x1nKON83G+q5zICwwzs5vv88Xi6XdO7u0z3/1Db5fPW2Pg5aAx25op0dH9uDiIn6u9tjNTFxQKBAKhAKhQCgQCoQCoQD/vRAyhAKhQCgQCoQCoUAoEAqEAo+5AgGAH7MJmlWlvfLCc/bcczfpsEv9pgJailwFgALoIFiB8xSwBNGmAMAe58teTfcUHg6RkMUffD07c+HuZdDvvj94t7Vbpyd27WhJiIjnzmYVXbIv3X7e7t2/Zz16V9mlKdBVViVBLR6ILIZbFxc4LStC16uzdy3Pt1Yvbsjl69fCyNyembxyEw+d5Zlgog2Cuw36fXc7O79cW9MPdnK0tOls6qCzHztEZcoVsKa72J3J2wywGy7UguBns1kz0hYRtE3bs/8XzmL8wgOR1KvVFfUG7Cvrmh9PjmqGxjpIwnEFgGmXdBLsQNvgXk3xsSBx3mub4ngPOpvpgiS0lRdxjHgGxORa2Hf/AmKxY5UOb02oQL26VNm1a1gnvXVtx/HCDVnkBceEeQRYByQHky4yQMl9//PoDj7oCMb49i5Ns36X2WCKyAZ7BGyjKxR9wHQs76zvWrt8cN+yXWf1vOL5XaSxD1b8esKNAOLPiKdGNLDAYPqXNZ8DgD1uFtgR4E6K2h3xO+vatQ19Q3CLmHTFTWPMlSd2O6wnJNeaZ282I9VTHLkiifFpHAebHOBe5r3HDRgF78FJmXNTRN80hOBN07HvF053bMjYsn8WXcQZXfvQBuuvQoS7r/16WtvVqrE7792zAc/DhgXEWnsvcVpzROMHEc6HTu8US70FgPX3ifTGPsY+p+5fB63bIbNugDO95ZxqM8DA+zedp65mVtdTaljQhb21i9U5l2Fdz/h7127s6rKxdtD9evNkacfHgLLJyexuc3/PYTg7+7gx11iHHaGy0ghSKoHxPkTsdnLkCgBvOacV1lk1sQfnl9wQw45mw7rLuTGjw7EBsGt1kRelNlAIJsvNvu3TWpFTXLHpivbGPOn5Ezs5PuX76+/+0Z/YnQeXj9lXi6f7ctyRHT9Xe7qnOUYXCoQCoUAoEAqEAqHAE6tAfKP6xE5dXHgoEAqEAqFAKBAKhALPjAIBgB+jqQbMuHF6ZJ959WVbzGfuXlVHJvtIAS8mue28bzXF0IINAirRKerjYZztARwkMKLjFC5iuXQBC+HJA6BSGvQeAAI+3jw9tpsnR4xJzfOdLRYLa9aNfeYTr9jrX/mi2aSyXTW1YdjZtFZcK8/bI0oZDtqeH8MvAOFhJxCJLlX066ZxAQSB9XZw8DESFjAW17S15XxmG7j04DgeMrt7fmFn51eEbMfHS0I6vUbgcz8GwXG6Czl019Dd0QC8jAPuB2vbDTtZAYEBGemmZjTwll2wzWbNTtSiqgUV6e1MQqcQ5vQBnVegdyv8O0YnJ6Mh5nCsk/UxIJJaAHR0+zLGurd8UhGGJVCl38f/c/cvQLAcrykamvBv6KgPHMDJ6Qq4hpmH8xmwDPC2Yjfq3mH7kJOTiyrFPidvcmEY3bDDMqhtcbywq6u11WVl0+mU843XAACvL69ss3pgMIfTtUvGi85pdOUifndQP3Be0hFLkEkHeO+ZvHtHdIoXl0YM1bZJXlsGJ6pl1vVrB8cpShjwF9HTWuMEmXgte2/hDNcdI+c61pA7YzFeuLfhHgaMLOHixWyqLzsrKysrbQpghPAAF3nG6HaASELGYbB2veZaQXw0xohYaDjNud8C2k0Km1WFfevOe9YifhwwFhoQ9u+7c/fLbT8PCdInGEwH8EFHsRzBeL6ioPFgNy4GmSLPO3UlMyZ+21sBAIx7ClHLBeYSHcUTbTDJzTZtx75vjB3XPgydnZ1dunNdOp6eLu1osRhfk9ZSxv5rbEzZ2tDhnvX+6wR3vfsZ44FLGmsemy9wrdBjM7S2vlpbN/TaAIPNEowI90jwDBB4apNyMm7mYCx+Dge3nNyAwHhvajcdffreFs74aIVxu/s9y+3WzVsE/Lgv3nj7Xfv9L7z2UO/2Y/Sl42m+lPi52tM8uzG2UCAUCAVCgVAgFAgFnmAF4hvVJ3jy4tJDgVAgFAgFQoFQIBR4RhQIAPwYTXRdFvbqC7fsYy/eVrwxYoYHOEEFL/GgWzHLGXuLBwBHOYEjb+oRqoJAyRkqBLR/JLecWAtigB04DoPtCHrlEEV88c3jIztdAHLJ4XuyWNpiObdrx0t761vfpOOxXp7Y5XpjkzyT466qbUNHpNyPeB3+3NENrEhknBtQRmBqJzCGrk/01Tatdc3G6hrOTrgyFVUMp+7VprP7F1fWE9ZkNp0JiqrLE2DLe359/KND1t2P7BUm8hHoTpoympYx0i3BJY5Ff6iDwsIQqa1jA5QRrKcm0dTnK77uMcsAnDj+1uCrVZusX2qCXBA+OXoZRytXpLpOlScF8DTsACEnjB9mtDPGDl0B+70DN7k88TGBa+kO0LXtWq6LTSsADBcwnsdju0t3O+zBF64Sxx0BcFofSUP2I0PFie0mGF1uBaLBy4JO4+ViwTUFJyY2DkC3bdvb1cV96/s1Y5ABYeE4BmBFNzTGCJBXFHB8evxugpcek03nMVSnW5eYnLHeBHc5nPFTOp7Zu7zbWgd47M5izbXYaNr8wHhk3/DAft5CcBBrFb/SvYbrYUT3pOAmAMYIA1YXcIvLVbxar7geZtO5LWa11dhkAGf5Zk0IzBhiJ754PdbysGl4jul8ZvP53N69e48gvkdf9bhatIa4xH3tpbnGnCJm+qF1lQzoHh+dHLWjW9gd9ql3l/OP9cC1gP5t5+G+mQLrrq4XvDcBY3E2rP3N6pIbB/CCvMy5caEHAKdzHq7tzKqyohbTqubxPaydz8EYAYAR1801OUbAK6qec1VMrKrx2syaprHzy5VdrVveJ2D13MIC13mZWVnB5atNJdikkTEFAfdITqBd4leJGHD0lWt+UxACVrLeSkfxxv7p5XJps3rq8Liyf/tHX7B37p8/Rl8xnolLiZ+rPRPTHIMMBUKBUCAUCAVCgVDgyVMgvlF98uYsrjgUCAVCgVAgFAgFQoFnTYEAwI/RjJ8sZvZjn3zZjk+O1AGLtFQyLsWm4qFOU3WR4iOAUSVcbug/3coRSUjs4wL8IoAEgPIuYdsq9lY4VPHEiI6VI9L7gndmN4+WduN47iY7AF5E2+b22U9/0tYrQNrK7p+d2d337hEYLo9O7MbtF+zs/j177+4dghY4bYlXEih1QKdSXME6RVsDzgAIdtY3AMq5zWY1O3/Zn1rkdrlu7OziamzbqREBDcDo144+UaJBjNXhcgJmAn4OfR9yVkopMVdpDGiHblC5luGQhl77Hl6COkLQvUOTPc1MK3ZHYu7zhZhlSX1QEpQA5j7GeYSxBKyCfoBfonIA/YjmFazXJgBF2WKsbiblWkivxXgRY5wNPR2TgPJYUwDA3AQg8q9Re99yusYU38u+aU+eThojMhqu32xS0g0N4gqXJq5/MZ/afDH3vmkAeWwq2FrfdLa+vLCuX1mebek4n2SFbQni0Me8s2wCOlt6T/OObJcKuqub2N7XCp67h7pyitMFnBU2m824Xs9XV3q9g/YUC67bghZXdR97rHMFSDitrWsb69sN3dSTEi5XRFxjArEG3UWK3mvEheP33OzycmVFXdp0UhmGUSECGy7VQf3NXHtw3vJjPSiq5QS6iIcWdB64IQLjRvyzoq+zCRz1+/VwuJmDz9UNpCEd/sYNCvrg3gW8dw4/BF0P3icQ1Y73mqvNJe8ruOGrem5VCQhacGw47rZtbN1jY8GOMfDotYa+OC4ipQF2sbaQSgAnMCAwXdPcAKJ4bW4iwNoAcIcTXLtB2MusecPxtrbaNIx/R5I71h7ugQLAP9tZmZuVdY7dJJZPSiurKTegpHuD75VYa9gagE0UuI/9vmHEtnejU2vv/lZ0uRzHR0dHNmP/t15/ebW2f/1HX3qMvmI8E5cSP1d7JqY5BhkKhAKhQCgQCoQCocCTp0B8o/rkzVlccSgQCoQCoUAoEAqEAs+aAgGAH5MZB5i4ff3YfuRTr7C3UgATnIoIaASaAKGTCUCZIBgAFiJlgQwBbwjXDnplCZ8wRjqKBVhIrRz/0gHnccJ0GidYu9vZyWxqL9y8RgdgOh9e94mPv0RXHsAOLuy9e/cIcUALX/7Eq7Zere2Nb7w+xjIraVfRyMnRKPDo7jvv8QQQ2vadbREfvB2snlZ0F1dFafP51Fbrxi7Wm30v6G5rQ9+7I9RBmUPSsfv0AD7TleruSH0e17VHvyn+lf26GaKAG7u8OuPYJhkcyegHTsBYDlrCK3fS7r3WcKlqAgn0yCgxVrlX+R+h4v6fjAmMEfgTQLlWcHqi59Z7SeEEHuEvWbOuGjOH1xAAJwc4o34H9qxuNhsCRgDgdNMThnEjAFzDuhGEhHVdjBimk9mviXBSAJixyvgcnlIgzntn10+O5Tx21zJBYz9Yv1nZ6vLchqF1COd9xYT3WDcii4TAWJsE4Do3Yn4ZGwwQnCD7BC5cwLwUxQ2QCjg71YaIYmJrwHuC1L3TW2N0uH5Q14znkD9PAKVbM8DPAhHPiBMu6PruOx2LUc5whc4XdN03cDBDEMRoo54b59sCSOdWcm4AOnX9gMvQBPcgoqAniFReb6zte5uhU5dm9q216wuC32p+TH05r8mh6nfu+MbNpOiHHebjPewbLMbNFz5mOoCZi55gs7p3y7ywftvZpl2PUeRVBQA8M6QTFBOHs0NvDd3diHoHvFW/NlzE6/XaNi3Rus3r3GZ1aUtoBScwTe9wuwMU494drB0QQ+5R3+6Ox6Xh2C1cwnR9s6mZr8E8FYx2lxsfUB6gvKpmNin9fZH3l6/fzKzMcqt576rfN61zwmyHvRlTFrTjBi5nPK4dn3CTS3Jf37t3Zn/45dcfk68Yz8xlxM/VnpmpjoGGAqFAKBAKhAKhQCjwZCkQ36g+WfMVVxsKhAKhQCgQCoQCocCzqEAA4Mdk1uEafPVjz9nLL94mlEuwS/BG7j3yuAk6dUt38ApyACQhEhogBjGniIUmvPPIYAGMie0AJbeCkAKgwCt+7PRcB02AytfntdXlxE6OTwlaAEvopNwO7AN+9eMv2+rqys7Oz23dtHT2zWdzAr179x+4gzXFwmocch7v+3nVY6pjEo4hBhkQuG9gZSYcQw8wemXput3uCIyuVhvrevXMJuBFmIhHWtUJnDlshuuYAPR9wIxAKMVGA6r7L/QjQ1PExq5WG3aeqktYIFnQXVRNENjjejM4POXO3NKNrOhmBi0TLqtnVe5e92qS1QomA0DhuF3XE+5hvuHARJcyaJgckloPgrd+DIfalIAO14EAWg7gzb4bmJZhdNki9hhjUWQzr80BOqFy+hctgRyPJgcoGDPWKP4OIFdW5KonRwtGKcPzjXnGWAA9Nxdn1rUbA2QjXPbrxZ8xTkZAcx06+B0BtCAl9Gc8Np3eLtsk0zpHJzbdsJmVxVybIiaT0VWqnmudkjHSfh8R1dIIjM9rMwDrZPl8xJJXHFdeqjMYwLHvEwQurZzPrcIGCLqCS+u7nvCXSc/DwP7baTlx16/cpohJ7tmNrA0AXbehkx7jms1nnA+cv1ld8JqL+ZH3DnuHNcfu7wfo0822nF8+VOSrzSLjpgfd2xojrk1rByAVHbty4AKUI94c91/Pa6RD3F2v0KEspzarawLutJkhxUdjbQGOIyIbbt7NemXrBpHj6AXPbFrm7AdfLJc2rUp33W6tQz9y17N7e9M1WGBa6yndgHsC1GeN9xVuQoCbHu7pbGdIlK/riRV1zejwkh3ZnorgG2PooM8QGZ0zBppR1L5BBr/33gvui8Pj6eVGxvq9cXqNm1DS2vv8F79qb59dPiZfMZ6Zy4ifqz0zUx0DDQVCgVAgFAgFQoFQ4MlSIL5RfbLmK642FAgFQoFQIBQIBUKBZ1GBAMCPwazjHw7L+dR+5FMv2enxsSJ9HXbuHbPmEbSCv4eOXDjzCH3oxiwEQxBTDNhEeLKzXV4o7hkAmLBTjjcCYKAWh6XJOTsrJvbc8YJOxlu3n7ehg9Nx4GsBjQC/0AuKSFvGTwMc5pm1Tcu+TUBhHLcu5aBLEA8QM3XU7uHU3hkI2GJwF3Y4DmB1bqenJ4SOAFcJ2lytN3Z+IVBGM627+eTi099TnW5yGyc3qFzA3qvq3bYC0XtHLQCYGLogGmBj0wKODd43DDCFmGO5deVd1XHZEZwibd1vLRenIKsAYHISCw7i1YTI3omKj6auVsxBVSYXMKKbhb0TRE4AGHM4wmACZ5YeEwA3bXtAxjnS8Ro4JsKzvQY0MPtGAYJa6A+oq5JdAsfUQ40oZEDx+bQyxHLjcwmor6+ubH1xn723cCNzpJwwUGVAZrUya0IUSp7miffBIDjJKGOuIz0PoDUHBAakLQodcycYjO7Ypm3UB5xGTZacNlP4yXzN7DdYoNHYNyoA0qMPG258xDhbpkjwTusdbnB0H+dlZVU9ZVyxNl0IQx7PZ4xm32zWiuJO6xMx7ejcHQZbrVbjPYX7AnOMcXCTAZ7H7uCJx8DjPk7ubbnWtV7d6TrCeQfaDjfT+mWMOmLWAeEnOI9Z2yqend3X/ca2O/Tj6jwJAOc5Nh9M2e/NSm7/j+vcu7KbRpoA9rfNhvfFpgOoZVUy36+wMeT0aMn3E26egNN22LKnukFPNd5f0BsOJ/Gge50bJ2xnLTqqU4y6z33Xo3N5YnmF60Ifc8neYDnrcRQlIRAA+4YO9kdjfaC72fuKH34v0NhxbeWksBsnpzZfzLgB4Oriyn7333/RGnYfx+MjVCB+rvYRih2nCgVCgVAgFAgFQoFQIBT4/hWIb1S/f63imaFAKBAKhAKhQCgQCoQCj0aBAMCPRveHzgo32s1riH/+uE0JbxOgdVcsI3dzK2v0URZ8rbqABTsSTASEyekUBZjdWdtt1HVKYDdxACw4N3ZuqmV0vJ4EjKYOgAFCnv/Yi4xDBlAGuMJ5q2llu2HHaGE4Lm/euGH1tLa33nrTEFP84OyCkIURquwzZpnxgdNW1y4W6x2puFZ3AAOALRa1TaeVTeuZnV+u+Nxetk26B+8/OGOkr9e8jk7pFO+cHIGA6enxUDS0QyC5QpM713GsA1qG70L/EmW4gmV017JjFxALcbYHDlKPe24B67Y7y8Gx0DmcsFSi1fsrOlgL0qHrdc4UCQywTtc3I4XVMQywdThvxMoJAB+CYDiJ0QMMV7XSocf1QuUxjr71WG3FSxPgApg+9C/azDrAubQ28bRcmpRwAMOxmuW2OJoTjmKNYL2gD7rbXOq6QfborlSxMOfC199o2j6A83wOr9svHCdxlzU6grMis7KeWVXPRqCHNVnUlbUdOo8Fsflgh+w+4pzud18Xuj+AeIF/6eu23AEwQTnuM7jR0Q/c9+7IrggfJ3CfAtzChu8B2seLuS2nU9sg+nq14YYJWZelN0AsYOnVeu2wVd3CPA7d/7on3EQ+xnPvXd/4PPE449kBj4+OT+zy/JLXBzAO8MxNJA69U4Q4tMQ1226wrtvRCYxraTpEhKv7lgCVywCO2QnHC8hPz/dBcnlyFgMk48+Ev7g/uBgFetNI8L514/TUpjNtTuE4cT8PvbVtax1e23fWtHCrwx2sa8BaRM8whgsDfImNGXTg6/XVbGrFpOJ7EN77kFSgDQLoIN73KkNUaZ8zUh7nH7uQNTG+FuXCR/fvyfLYZvOplfPazs8u7d/+wRftssFGinh8hArEz9U+QrHjVKFAKBAKhAKhQCgQCoQC378C8Y3q969VPDMUCAVCgVAgFAgFQoFQ4NEoEAD40ej+0FkRUfry87fs1Y9/zAq4Lj0ml7HIcORtt3Tb1tOpYBDdj4ozTcAOBwTcgFuNPINdrQmyuT3YYaYA8IHrEjTt4AEAAvfijeWMIGS5PGLMdF3XtlpdMQp5vlywz/Xy8pKQZrlc0sGIz+Nx9/4DQi1EFycQROQLl6sp6jU5itH3mSKU+fkenaCDXT9d2nw+s6urja02iISeEMQB1SB29uzBA8LV9ODQvTcZ52Tfsf7njmc9M7lkGT/sDml8/BACS0ZRWKI4AKWyJGADqDp02tIFjNhc116xxjsbAHIZ6TzQIa3DeDz3Qf9vivXluRws6/p5Vbwuxj8Dno7O4YfdrBq7BJD7OCUtw0EpcO/s9M9A4KHvrO07wj5EjEskHW7vVM6sN8A49E1rvADAGA/nGKB72Nrx8dKq6dQKrIWLC7u4f4/ub6xqQH31404IhOkA9xjyw3nhZgE+f8e1gN8F4LWRIM0z+37rmZVlPXa3ErozAroT4BVFdNfpoetbc5PmkWN2xzf/iA0WDusVka1IbvZsT3JB0emC8LuoaoJYNd9O7Pb1a4YRPrg4s82moat7t+2TaZdRyNgM8eDigmCe0cTY4AGXN+eZ2zrkeE4L2N2+41r3660mE/v4yy/bpu3s3XfvWF1V7FI+e3Dma9udyb7uoTv0EedHBHjONQ0nrk7lMdZ+L2m/gdzwfkq+93A+HfD23dbadmNXqxXHSu3QtYvIaXf7oiV4VlW28Dh39pbDVb7t+R7HjRRdZx06ldlNrHOiY3i1aa0qJ4YlkGeDFXmNdxBr287KWhCecvncY6MM33uqkmsSx4f7XD3HWK8VW9Bx3+KX4C9+w3Owtnc2n07t+skp9Syn2OCws69//dv2+a98g9cXjx9cAW8l+EFfGD9X+0EVi+eHAqFAKBAKhAKhQCgQCnwkCsQ3qh+JzHGSUCAUCAVCgVAgFAgFQoEPoED8JPsDiPfDeikA2o+8+pI9f+vGGDsskIm4YcX4Ar7iF8EgnXj7GGgCmoMe2+RyBXRJsb7ykwq6JUgoWKzjyZkpVy5hpu3s+nJmy7qm25guw6Mj2zQN4Uk9nTnwXVEGxLnisVjM+fv9B/cJyQpEwwJ+pehfv35AL4AZXAIiclN/LjtwCb17O17A3VkyqhaACuAZRyIsantbr1dITh7hLuAohodrGRmNQy3CnTEaWsBnhM6uCXtS4TD0OF25f1P/cm4lI2aNMblwLuIxguB07IOPARjyOXD1EnJrDlLkMz+ZyJpDKOqPqOsDxyggK7p1YU7NDoD3IeTVsVLstbpztVlgx4jdNPZkpuVUy/jIMaybKwK0opwlc6kDQXXl4lAIMhYAFjzT5efsWO0Bu4etLRczmx8t6AJ+cPc96zYrrhe6Sxl/rAjo1AXMjuUURX7g/mWbLeKwO5w1s0mFflxcrG9WQJfrBHHnM/bPYgzEd+yvzS1tKkgXzwTpg75oXDuuh+5v126E3X4dAp9wsqqHdux45lrOrJ4urF4sGalMtyn6dbvBZtPaqmyi3mVuZlDcOvu6i4lN65Jg8fzi0h6cnY/OVPTUTqa1Ms0d4GuDB2dKc7hD7bDALcD6tdMTu3Z6al//5rcIPPFrtVrbZr3mfaKZ2z/GqHNEQrtLF+tyjEvn/Pgd8JBbfL/AU8f4hDncmXXtYE3T2NXqyhps1PA4eOpHxzCz6RmrbLve5vMFO72hCTq50+Ls4ASmGx3d0gU3tAAAn1+ubTmvrSpy2w2dTfKKUeSMe88myMbnOREhDa2q2YwAWG5q70Dm5gmzapJbXaiLOG2QoU68/3S/4z12OZ/btZMTvudWVcFxNk1n/98Xv2Lffuvu+1T9YX0leLqPEwD46Z7fGF0oEAqEAqFAKBAKhALPmgIBgJ+1GY/xhgKhQCgQCoQCoUAo8OQpEAD4MZiz2bSyn/yRT7Ij8xDUAqipbxVdmuq5VFytXHn4MyBHcgLDsUm3IoFOioZOXaGCo0RJHod6GPHLY+ToepVLE9zm+ry25RQAOLeyKm02kwO5nKBLFJGscOEpEpXR0JOJzaboQx0YDQ1QBLccXH68Xjj0RuDJK+G10unsQJHOZcK2wQCYAF8A+Ahr3YXZbwFg4Y7uec3qhpVLF3SSz3XXLs4it6n3pzrQJWg+6Enl85KjeoS47kTloRW5LcisCOo9XFMuLgGSvJEOojHuXAB0q/5iAi9ERuM609ob46b3miRn8jjHcFQ6zj90rfpy0JHcBclNAiOgzWzT7ft/4Yr2lGdfC7pWxIUPA+KDASAVAY1rh8M6AXH8CTgW8A2O5gRU6clGvDfhJJysAOWZNesNXb8e9q1LJPwVdE7gFesjwdW0/qmEr0U8L/UGqxPbXaz5hBsRCJS5kcCdyVkmAEyY55A+OZpd8328snqJNQUej8514dHf6ODF8fzYKcybzueqttnRCbOJEX+NMa/XG+qFw2H9Agtj8wHBbYGY54K/2J+93dqdO3fpEsbsMtYdsdKlNnrkKZrc1zhoar4D+Maz8djadFpb2zS2bjven4w17lLkdxrbwz+aSO8d6T1CYDlnH7OuPEVig0X7+k1vHhgXOpDhsC3khG66wdabNSFwu9n3AMuAnVlRTWw2W1jP69pQt/l8aUWJe0XOdbxXAPgrqhwvnHBesY5xfGjJDSrasUB3PzdnEC4rDhqa8T4tFGWOkbDzGB+DNxvvJ9jMQge0vx/injxIASAA3m7t5Ghpx0dHNqlKAnvMHdbA2dml/dEXv2L3zi4fg68cz8QlxM/VnolpjkGGAqFAKBAKhAKhQCjw5CkQ36g+eXMWVxwKhAKhQCicKDfcAAAgAElEQVQQCoQCocCzpkAA4Ec84+AXp0cL+4nPftIAgvUQnAAApmMPIAmxq4zOBeTYR/MSbgBm8JcgyHbwNlJ3sx4OURzHo6E98hYfkvPVI3K3iEo1uz4rGdmKqNhbN25YWeZ2vtrQdbhZbwh/E0TCn+FuXCwWhJtNg05RswYRtw5g8YnvBJ8AHkcA7E6+5M6cMc41Y/wuABM6eCdV5VBOgEugyPtOAYUGd4PuBsXrTtQFyl8Ox+mudtiT9JFDzXtLCUD3MbecFf8XXnIO62PEkwfuakUny1Wt+dDDjyUrqsfc6hrY+TxOkoAsYFiCogBf2UTR10jrHq/Rz5GuAwBv128Z6YuDYNMAXtN2iqymx5ERyoo31rX7eKmfWTd0aMAlfNSA8fxccb5wuPLpcMX6WmNHLoAxAPDWcsxx2mSAPufxvO62pWM4ATqsazE9QGDOYTKMpq5kB810/yYoTAf8xIqy4sYErHZAPUYZdx3XK93DcO76ZofkoEX/MNa65kabBaTffsNEcitLAu9c9jlOaxUxwtiQUcxmlhVyAEPT9aZVjzU6kQEbuaZ0DkDECaApoqsR9WwAxld2//75qBkiuKspXNg59cQnJn4N6PbGvcS1C+COKHSup55R0YCydT1lDy/uRzzv4Xv/YJW5g1bubvxf5tsXtIEhrQtohfPvnfDqRIabt6wKm+J8fW9Xmw3hr6KcW2vajTWNHN+Ii8frm82Ght16OrfFdGlMbsZa3CkCG+c9fB9IblxsIoGmvO+SO9nTDJTyDuAvVzqBtacjcL1gTeJ64UDGx9P7pz8POdRbJA44WOZmkt3WTk6ObbaY+6aWyqYlXMeAxVt79859+4M/ec03gTziLyBP/+nj52pP/xzHCEOBUCAUCAVCgVAgFHgiFYhvVJ/IaYuLDgVCgVAgFAgFQoFQ4JlSIADwI55uAJaPPXfdPvvqxxkxnCJ5E6ikY9Ldb4SniJF1JpUcqRgC3LzATHTP7QSFBUAE8tI/TuSa23tXD92k4oHCP/Myt1tLxJ9W9rM//4v283/5l+23/t9/Yt9445v2d/72f2Wrq7X9i1//TYGbYcvoVpynLADk5BJMLlucXdBUTs+9e1lOPEA7gLUURStHniDXbFra0HUCWoCaRWGDX786XN2pighg/J2dng4nETlM0KMo3z0AVhwx3ceEc3JSMxbW+3z3ccA6nvBpgrepOzaj7jhu4X2qCbALneoBHDjqPAL4fR8tIp/lcE6uRT2fDmd3JdPpnAC95/XuXd46jwCau6ExB35t0BcPuGKbds0/V+WUABNzllyYeD2e27GnFwvKHaTe9Yu+Xjivs7y0bYa16teE9QnAmXqpB/Qka64JYtHzCr0R+Q1QiWjwQhG/2NiA3lvGZLedXJxAoxNd1+jUHBG53rIAgCdl6fHSOx4LOuI8eAbGgd/lApZrOD0mnCusScUAEwLznnK3c4qZ9rmTMxgdtOpHRgw6IDbgc4koY8Q6lzWvdbNpCdExTuhxcOdZATcsNCoQv6zO2r5p7f45YqB1T+K+reo5XcJ7cFzwPQCOVJz34vzS2lZRyxgvrhsw/PnnnyewfOvNN7lRQnBbjnX8WTA+PXgB3hstbbiBYNywoM0BctLCvQ+N9PddjhjlgkB7Pp1R4wb3aNOyHxtdvri/1gC+GUB9aX0nODwpC1ssjq0uC3YJ043rc3N4ferA9h5o39yBsR5uqtg5yMes4W0PwD+tmf07nJzDZQYIjN0G6OrW+xPOzfcoREADMvMe1AaGa9dPbTqfcry4TxDZzQ0YONewta994w374le/rZ7pH/Cx33bxA77w2Xx6/Fzt2Zz3GHUoEAqEAqFAKBAKhAKPvQLxjepjP0VxgaFAKBAKhAKhQCgQCjzzCvzgP71+5iX74QoAAPZjn36Z/b97p6xckXT5MZpZrjY8EhBEzO4IAAnxknNPkarpkYBagsB01R1Eox6OJvlQcY6TWWUvXDu2//Sv/6r9wn/y1+zk+i37P//X/9nO77xrv/LX/qq1bWfffvMd+/d/8Pt2797dMV4awAmdxnL07R2WAFJwX+L3w0d6DmOfEwh1SAxt4KJsmw0jpeeLBa+dfbrsN/WEbEYSK0qajNbdfPgYwHJRInq34p9TdCxen9ypBMDez4rXo9+XYI1uasQ2w3EqUyQBI7lZZv2ws97PhWsFICSsd/ILgAvItc3dQcmYao3+IXjL68QvAFNFXRNGHcQ4E1Am16PDsbQeErQTyta5BE6hU69Y7N3O+r61zeaSn6+qmc2mc183zkcddCdnN5Ey5oKQLrd+aGzYduy8zSZzOYO9SxV9skdHS8YQby4u7eLygp8DEAQAJmhDbDbSffOCx4Q2cNJOqymwmq1XK2F2RIUXcCjntss9zvxgfWMdof8X0b+pKxjnwlUK/yqSPEWd8yOZgC9hsIN23mO+GOXU9nh1h/Q4T7J9p3sxue3p+c5zK6rKMkY71wSicKk3XU8gTfe5u1HxfMY8++YNHA/zgTEjTpzzxYUBOFnadDblXxi1jHNkZrPZ3E6OT+zOnTsHWm1tMV/YZz79IwSgX3/9a7ZaXfG1qZdb8NfXlXcL+5uJ2q7dhS4ALGicNkxosfpmBQJh/JpYWQmII6K9KkvbYONA6y5uRLr3g3UdHO4A1N4tznVXWgkn88Qjr12nfT+53x8Hmx34nkU3uTZ86DaSXuyj9nlUAoJmNN07WCdYJXAx8x63jDAXf8cR0Duc3M3sot7tbFbXBMBy0GM+fKOCR0fjtaumtT/50tfYBxyPD1WB+LnahypvHDwUCAVCgVAgFAgFQoFQ4M+rQHyj+udVLl4XCoQCoUAoEAqEAqFAKPBRKRAA+KNS+rucZzat7af/wqfsZD5TPDFpywGsclegek/Rr1oSFiEWmTCS3bRwtrkbE0jE+zEJQg66O8f4ZQ95TZ8HrEJ/KztsdwOh02dfecV+7W//N/Yzv/BLNl0c2Tf+9I/sf/tf/ifrmsH+/t/7u9Y0nRWzub311lv2L/7p/z1GIQNs1VVpRVkQwilCV5HGcoXurB+6A6gk1yMgEZ14hF6F4lYBDuEmbVrvixXgg0sXTlT6K+mQBkyCExnHdkdftrOhgyNwsLJWtDZBkiipuo5dGzqE6RKWUxnQkn9nXLRihNMDn+8g8bCzth0YaYs439FlrDNRT5AqAXsBqeRwJGr0fy3S/ZiipQe5d6GTepAFhLUJQGCXjt0EgB3YyvYojidSrXOlMeJaeFxEAzeAgzm7cwEt6Zk8cIkTPiM22rudAcO1bjAfjeLH2c86NZvUCgvGZeW5nZ6e2MliYRfn53Z+dsY57Hu4hgXZhg79tHIBG5ywFaKT8atihDI2B2Ds7ke1SVnxuMMO0F2AFvcA1gcgJPqJ6XT3fmjAPTrhxw7f/dubOoR1XzEunXHSW1u3Le8jQMzk5hRA15rivQWQzRfKnYyPT6dTRp4TSOaIdy4ZEwwQumm6cT2MDm6PyMY52dHbaY4B1PFIjnNcO45f1XJoAz6eHB/b9dPrvC/vP7hvD+6f2bBDB7Vg6I//2I/b8ujEvvqnr9m9B/eoS3LAMlY7AWDqxLPtz4d71D/OPl2P4Na94QtrdOgmOIx5kNsfTmX0frd9b22jqHFNic4LuI01jPcDAOYK4N/jxPF+oz5ezKnSALDpYrz61Nd94AbWfSwQjLXe8X73LuCJYqy51qAj3ycn7P+lexcAOi9tOZ9Z7o5rbC5h1/TBpgpE3B8fLQ0OY6xhrAGtB0HkwjuHzx6c2x994av24Equ+nh8KArEz9U+FFnjoKFAKBAKhAKhQCgQCoQCH1SB+Eb1gyoYrw8FQoFQIBQIBUKBUCAU+LAVCAD8YSv8PY5/8+aJ/eSnP2EVoKdHrsr96SDLYRXgCBxpiF4FINraQPdbnhXqAE4Alw7KfU9sOj0AB5/nsbbJGYzf5YYT7AC5nJaF/b2//9/af/5f/JqVdW3N5X37Z//of7d/+6/+NWN8f+Zzn7Of+/mfIyR8/RvfsN/73d9j7KvTQcFY794EwOI5crkkN5u1XW2u5AR1KAtIM1vMLM8m1hOM9dYCBiIWGpDM44TBoXrvGZ3UU0NfKhyVAMXqtdX4CB3hPO22dJLCmYlH16foZvxNgBWO4ATUk9MQQJCaAAg7cCYE3e7osmwBlr0il1HJ0Ny7gEfIzglBJ+4+SldQVkAXrmJGcbtb9xAA7ga4kAWi26EnMBPg9ds1uZwPnI6CZ0C/urbkfh3nH2C77azbrBidPJ0tHITubNsrAhlwNcXTwj3abwfresX57ujiRb+u+oPh4i2KmW3zQrHTcFaWhS3r2tbrtWKAAf0BPOEIhau6H2wLeg52V+SWl3ACF1ZN1DUNINp1jWWAen3HaOjpfKbYbxzDQSWgsEC4wDcAJp2z0NV7jqXzgWa+xm0n1zIdwVlm7947s10+2HNHJw7lARAVeSzGqK7k1MmMzRJVXXMDBkE/SowB1OuZlZPcNm1rmx7d0+r/pYMcQL9TNDLXKuaeDnn032Il7mEr7hW+FmOfzagBnLaAzXgaop9xmwJKbnc9ne2/8B/+gr32p1+xd955RzHo3kHNDmt3kidHLNc8ZYO7WU5pfgDO8/EnGNr4kDqv0xpKazv9jvcjgHOAaqzNzQYbBLQpg/cEOqUBgBm7DB3l0MVawL0+n0+trmuP4PYNDmPst2D74WYHwl3v8Ob6tgnTANgbjDUPWI/3G3QjoxQYo8TmEA+Zxv0xLUqb14jrTpAa0eR6n8EDY7l+7YRQG3OBd1lt7hBMpi6E1Ho/eOvtu/bHX379oY02j/hLytN2+vi52tM2ozGeUCAUCAVCgVAgFAgFnhIF4hvVp2QiYxihQCgQCoQCoUAoEAo8xQoEAH6EkwsI8aOvvmQvPX/LHbj7js4d8Sgci4JrkwLRynL/8jPsA87dBUmiRTsgO0+BQPam1f0ICTEFIFN3LT5JCAkYpRJgK4vc/uu/83ftV//Wr5kNK/vNf/qP7fd/79/Zxf17Np3P7XS5tM/93M/Yc8/dttf+9DX7whe/bJcXFwTUdGwm56+fObn7dK7MNt2a0AddrOrXLL0jWO49OmC3PZ3C7HKF67brrLlaEcKUsyl/BxzDdRP2+jnV+ar+XPJsOKX558yyidAXu2vp+BsEEN0RSe+rl7EChqoTVL24cnvKnQ3gBFxEwAaAh3PjP4KiPbTaETbubOKQOUE4wTFBYwDlwwejhilUbk3fWdMKqnmyMV3J6TH22yYnsDuY0/ETqCMcYz8uIrC3jF2Gi1cu6wSl0eELt+R+bQC6wtnZ9xtFYnuEteKNAW/RizqhQ3q7FcAj1vToarqnoT1AMCO+5XAmUCu0fvOyIuBE7C7GDZfy6D7dbglCq7qigxQzBaAM8JbisAW8tYkBTk7dM5gfXwfe8wwXaInxuXuTEcdZZmerFXU5XiyVAH3YnT26xrUpQQ7snI5vrnW1FTPOuKxqrmfoCWgP53rXNNZusNaFeIGK+QpcK69FY0r3oOZVawpdvwDAAKTp44S3W9yfld24dcPefutde/UTnyB0/9JXX+MGBy2U5DaX3mMU9oHLFU+j357rCesLcc37DRLjZgOMz/un07o77LCtKtyL2OSxtc1mxdPj2gF4sbQBYwnj6VZWIgDmdLGY00WNjQaCvOn3FF++7yMeVzzfC/djwppjzDu3wrir22O7ufFgt2XkMxy7+B2bUOYluptrAf1hy00I6CfGxhJcx9HxkZ2cnnDMew0Gj/L2zQNwqcOxnOd2dn5lf/yFr9p5uIA/rK+k8XO1D0vZOG4oEAqEAqFAKBAKhAKhwAdSIL5R/UDyxYtDgVAgFAgFQoFQIBQIBT4CBQIAfwQif7dTwDH4sz/+qh0tjxQ37PhGPa7+KhEjywE+vZOSGMIdquxSPYhcTY65Q2fpHmQ4SiIr9phih1wJhCqCObO/8Vd/xX7pL37Ovv3NN+yrr79hV6sV+3jf/PYbdrJc2mrT2Asv3LaLs3M6/+BMBBRDFC4e6mDd2Xw+t9VmPQJm9oeW6H/FdWd0EScwqohogSAANwBggEOA2GazJqyq4AYlpMsc+rrxmJBUBauIp9U19IyqBrTbbhWZK0AmuJ6ihj1fWp9Gx+kI5Rzm0sUqiEXHpMcwy0UKlyNifNXXmh4ArtnO3aMEcvsoaF2Fz/dBRDfnCXnChFk9I2ivAJaS0xUvPISf0AmOxDHw1498APoS0Ob1uItRewUQkzvQcQ1t4KaGm5RrybbWtOrwzfOp9YPZtsM8qc8VcJzwkvHImgsdb2u7XvO1B3oCz3D/oo44OacB5nGynI52RB2jpzW33G29PsWo+SV8Q+wz9U0R2IShBpUEF9sN4fEEfbmAvACxDqI5DoDATNCOAJYecAmHOeVmgj8DfzUOupdTFDbvF7nHsX6hA9y4+l3Av2vW7IZOMdNKU5YjfHRQcyzpNXunMnusASsnEwLSxWLB+6FrO63cfGK3bt2yeVXZpm/t2rXr9s6337T7l+fa1ACg6xsPFOmuNxLFIqfebI9JTlHxY1z4wfOhjr8WW07ouj6Ijk7rnA7lsiTcJyT3Hm7ogXhojAP3NV49n80s835wdiEfzJGcvXKic5kfzB2x9kHseTo3op+57tJruPkFYB894VvrMK9wbOe5leiNzuAAhuYFx4YIa8wS3OZNs+Fzr127xh5rvA/oPRRXDgCsiGpucjjo5t5sWnvt69+yN9659wi/kjzVp46fqz3V0xuDCwVCgVAgFAgFQoFQ4MlVIL5RfXLnLq48FAgFQoFQIBQIBUKBZ0WBAMCPcKYX09I+96OvWl3VHuEs1icArKkBeIDDDrACLtTk8dPnFNkrAAcXptykCZYwjpVONnxQmBA9nHQAO9AkMCI3FRQjJMwz+/TLL9pLL9w09Fxeu3bDjo9P7Z133qS7E47b3dBbVVWEO23TWoveXAJGQZ90DkTAopMU1w/gBwCMaFw4UAHE8Hq6RL07VNevjl4AYMC5Hj2tcN3lOd18gGtNq2hZnUs9toyZrip3Te7svfv3GAcNN+KkkKOXx3fNBPwObgH/F1xyl1JZuHRJLhHLrN5WF8yjdgWaE3AnJCNcl+eTQC9X3CzmcnRgp3lKruPRiS2oinhfnHPVNHIqMsLYQeHYjZqM3/to6TT/yQWMv9NtnVzO3udL5zLmEg5rGwjuMXd8vgEMryyfVFbkcmniF3WmTRbnhddXjkiCO2VUj92v7KcmnM4YIy04KMcp/uMGBKxfrm+AWcDU3Ap35uI5cPUWgM0TjX3fyYs5UT+yIO7Wri7Orb3qbVKZ1TM4hgH3JnJYw5XKe0UbBNLmCbqJfUjvB8CKvZZzeVwxDgB57+SIagZMFjhW3zIuBe7fznYTbIRAT7GuEy5odgjz/lK3MO6FEUgnwOnnwPOqqmT/L/4M0EiHuU3s5ZdfJpCH8/Xs7L51uIc677Rm/Dvue8wP3hNcd3fico5kzbXeo8KhHzdIuBji1emdSJtNmKU8ep51f6f3IGwcwNsIXLVc37vMiqqw6bTkxgI+T+XR3vet7uK0Pvh+BXDLdaSI6nHTijv6x3Xt8ef0OWtq6fbWMfDqzLDVAwAYRxL4z2yaTwiCuQ6w5ripAOBe9+vVemXTqrbTkxPGxmt42nmRbwGAvWud5xVIx+ewgeVrb7xtX//Wu4/wK8lTfer4udpTPb0xuFAgFAgFQoFQIBQIBZ5cBeIb1Sd37uLKQ4FQIBQIBUKBUCAUeFYUCAD8CGf6aFHbT3/6FXbUymmGWFyPdva+WEYeIwa3qgRiRtCxj6tNQxhdcglZjf8iAdxVR2zqnRUglONPvZ0eMwzWkwmYvXT7htVFbrPp3Bbzhd29d8d++Rf/kr3xxrfs/r37cvd1PWNuAXEViyqgB1jHKGeCQxO8Jswx9uICUAFsE+wSLCbo7bHK6PaEaxRR0M2GYAmuYcC3Bh/HccduzoyAuaygU80o48vLS7v/4IGid3FdgJWZE6M0Xmdb6dwjBD9YE4eaAmoykpo83TuC6chNcbUAt8S34qTi0kJFmjo+iKrY17vvAT5chjznIHDfDh0hE4CVHMLuHWa/q7pIoWuCsGk+xw5gwvQtX4+4XIDo/YVp44CgJNagHNAEhCqSdTftPqaa64RrFFecc1CMdwbgdnjJfmN3guIae7qvtfjk7tYmggSBAQmxHgh4/fhwiGKdAMaVNXpwMYdSD+AP7k9AZYwNzt+u29j6AdaL2eI4s6IGfMTGCkFeuod3GTcPcD5cT8iB60G8OuOh2ZGr7lxFgh9GdGvDQLpf0pwyph2/sFEA+BznQMR2AsOIZuZGBPUsc+MGxyv3MEd1sFDoMqW7OKcLGE5ajBevwfo+Wi7Zlbxer8YuW2x0oMQcnu4tRnAzjhqAV5sE0nrGsbmeAat7OdgT1E2AXIZ6gc/U66t5dhc110fGbm+cl3PqndVlVTK6m2Ml7Fc38N5lPb5r6boZHi6Eq3Ekj/zBhhaP98aMMPZ5h9fIzb5/X8ysNdw3WAvQPGe/+gKOat+cgvdTuHyn0xlhbrNe8/0CsdR0KdOePJqRLWOHsTYgpLlKOm7azl57/U17MxzAH9ZX0vi52oelbBw3FAgFQoFQIBQIBUKBUOADKRDfqH4g+eLFoUAoEAqEAqFAKBAKhAIfgQIBgD8Ckb/bKa6dLO0nXv0YYQ1DauEQpRNXYA6QAWAOcIoxqw5rCTwcEDH+1t2DD0U98zge/+pOVoCYh+JUDy7sMP6W8MkyW0wre/HWdUNUdTf0tlzM1bfbdnZytLSmA/ABrASIg9O18JhaRC4ncIbeVgAguVgdT3mcLHGKu48dUAFWObRDZygctwMilhHDnO2sbRW/mxGkqSMZ466ryqqqoPsX8Prue+/Z5erKJnCxorO1UOQ0gNh3eqR4V7qKHcolF7Pic3t13TqE7QD0/HlMM/YOUgJGwLoEhR2sPxTF66QO1wNImNyWvC7v8yV3BLDcDozY9mJgMWzGNAsiJ/CV3IoJeBJccgoUX41HCzpKJzDcmj39nOxSdmCfXMOAidCVmuXQTCCNvahAddis4BsVUhQ3YD+uJQFcOmKxNh5an3sACWc4ndUA6Tg/ILC7nAmkk9s0z6yewtWNz8tJDRja+iaAXdfZ+YNLa7rBsh6uZrPFkVk5xTEr1xOnEXTlJgSMh5HPhQ2Mc95ZgRjng6jw0Tk/duAq6lqiasNCOjijtKEZ+2wH3cN04KpbV/ZYQUTet04X4QCeFNVDyzEdWVHRGZ3MNXqSK7mab9y4aev12i4uLq3vG90LmdnQe/e39xgTVgK+91sCeN5TXAfpfikJiNcbAGIgU6fHTA0AqHVXdgaYDJguoLx3usPVK6CL52KmW2yOoFsdncgle5vpXE+/MNJxs0l6b/KdEbucTt69th4jntThe5xcw4iAd+bL60nvi7x9dmbN1myzg3u7tyqf2KKe2qKurS5KRkBXfC8QPGZMfNtws8nx0ZEnCugeSwHndCoTAO9/xJNg+oPLK/vSa2/Y+dXmEX4leapPHT9Xe6qnNwYXCoQCoUAoEAqEAqHAk6tAfKP65M5dXHkoEAqEAqFAKBAKhALPigIBgB/hTL9y+7q98sINgt/UqapoU4FG/IMCcBjuX0A6YUVHJA5SCBG/CwAeHYoOgvewcN+xSbehO9sEUATxEL+L31+6ddNunCxttV7ZCx/7mN2/f8+GprFqWtP9y2tETDLgkMNFgFFGNzukw3HR+ytXIkYAcIQ/K16XoNW7Vtkh62CSwA4uxb6z1WpNWEcnZILfHmWNY8L1i8hcujh3Wzu/OKeOcCfyGgtdkyDOPmJbTEqQ6qHobIfVCfQ0A7qEYZAF8N7RYYgHo2QBCR24I1Z3AIw8cGHDCSxQp/nDWAFM0XmbuTOa8cDuDuYcO9gGnGyafU9yAskjXkc0rTt48TnEAWOcqUuWkd27LYEpOCSuly5auj7laiwKQHLNTfoFkCoXanJYCoDR0ZkgHl3rZohSllt7y15XbWiA25Z5xIx+BiQF0OfDe3fZE83p8EjhAwCcYDCOBAdshThhxnGry7br5dDdnF/Z5YPGNoTuwrNHC7NqJrjNqGp3v44R1+g8Lmoritr63aD+avYQK6JbDl2tidT9mt4mpI9HR9MpnBzQ2qyQoohxXo6dk69eafeP8i7m+CalZeij9Yc2YQgBJwAM1/usntr102u2WC65weHOvbt2cbFidy2vRSnY4+aOUWTvrsZaSJsqUpz1tFL/7abx3m282t3ladzJkY33J0Z0ux5YQ4Cr2FiBzRJ0/w5yx9NtXuheTMh8XC8+P2kjyNil7a5ljWUP1/drPW1l8e7yDO7l5NLeR5DLM5wb3pWwzQPXCeALAFyXpVXY7EAAr5Ztvs/i/oBrOZ/YbDrzOnDZf4Xw2RI8OrITcE7O92+/fddee/0t3lvx+FAUiJ+rfSiyxkFDgVAgFAgFQoFQIBQIBT6oAvGN6gdVMF4fCoQCoUAoEAqEAqFAKPBhKxA/tv6wFf4ux4dr9Cc/8aIdnc4tzwQuAY2AQBjXSjCbMYK5KivbAXp4h+lhbHMClzhNAibJzUuw6n2r42W4Y+7QLTxGv/oxACbpamX154Qu4Em2tc/+6I/Zt775TWubFXt1BYrUacpoZ8JBdyS7+xDnFWRU9K3OKxdqcr6yc5dwFf2hiiEG+ILzGfD3znv3bLVeUx9CvcPIXHc04tiKejZrGAnc8fUc2zjmLV2JapR1FOZu6vFjKYrXzzECUc6Lg126lAWl4OaU69XBJnBRJ+A2IPIYSMqZljpodV7CQjqZAdAc6x84egmafCMAHKtwcjK+2cdC7OcRvcWkUHcuXL59R/BOB7ADXQDabhgIydVTC7eqnNDqmFb8c9oMAM0AWDGGtAa45vIUg+tObneAIvIYQE6uX7mMMR/4O7wjmywAACAASURBVOKVAcwB75VyLgESfKOKHn9OgOtjwrURHOJ4ANyluqUFtxH/DTI92MXdC7taDcYQY4BIM1uUZtOpWVFllpeAupn1bae+V1FYKwG9yxkXedM0jG0GJEwxxXzuQWTx4W0MbdPGAPYQu7OWH9OFq5MbYwdExL0xxrer21ix13Ah+wXtb1D+CR9Pbup5PbVTAODFwq6uruzs8mLfp0xXf4qrPtjYoMJlwnLBd7l307HpeM4za9HR7a7ztAGBsNojublhIG02YUQ37mXNg5zjWr/YeIB7FQIA/nKt6UZ9aGS8FXxzRfpE2hSiv/vNMjp+PbWAt47uOWBZaM7X+X2ogSFiu2ASARICeF8gQn9SWJnnVuL9w8E+1g43BnjEN3qMR4PvuMEB965c03QAH0ScY9Y2TWtfQfzznQeP6KvIM3Ha+LnaMzHNMchQIBQIBUKBUCAUCAWePAXiG9Unb87iikOBUCAUCAVCgVAgFHjWFAgA/IhmvCpy+9ynP2H1DBBIYaOKfxYzwZ+LidmsnBBkDAYALMiHR3JiEpk4ZHkI6jKudx8P/f5hKg527yYe4RDct3T/Cnjgv2KS2dGstHld2Xw6JQwBoBIEAngtCFPg/MMDcIa9oA5p1HfqLlkHLmPkdAI5fs7kzGNvcD6xTdvYu3fvCjA7/MU5kqP2kCXhzwA+gL8AUoA6CdZJp63c1OxczggrAceSponDHrqBk24CunIdImeYXaiIoU7w9xAYb3eMzEb0tfNsaX1wsQksp/ljzKyfjN3BPsYU39x17jB1l+b/z96b/DiWZll+l3wTSTPz2SMiIzIycqjMbHSpa6uFgAbU2msAeqGNlvoftBW00Ur6F7QTBG2lhVYCtJEgNISGhpK6VFU5RmZMHuFuZiTfSDbOOfc+0r2ySpXhg8LLLyMcbm5GPn7vfN97bm6/75wjaIdjysENaI8HnJiErtRVrl8MWb3D6hzm+7iTVe5vxetCb5wT53AKOCb3qsCdO4gdZmLesQ4Ggl53v+L9JoBygF44gw/sMMb7A+LOParunuW68xPHaxCJHahP49QaxtzHBoLA92O/t93Xnd10RwJgnr+ZNQuzVWlWAwKvC1sel3YYR2oV665cllY3G5wQ336cDu5c1joR/I1eWm5ZkFOdrlr07UYksZAkxhhzJXf7gZoQSuJYHl8ssBrgVGN+gYc64vS+XMQpl5Wt1xdW1rUNXcdYcADc43HBDm3AdfUVx2r1DxxUw+GKCHM1RhPPzxs4Ij2Afc7KDJ8d9s91MmNzB537SiVgFLr7momgGc09qHMX7t8ZeJ/uPNzUQJj6PPTWEohNFHEep80rsy+a0eeKAde60baNU7/wkuA3HMvsI0dvMrp/cR8DvMZ9ETDc4Tw0KUttwIG7P2C3lqEcwNzAQV3OYPbR7JvrW/vz//fXtt13L95e88+vToH8udqr0zKPlAqkAqlAKpAKpAKpQCrwChXIb1RfoZh5qFQgFUgFUoFUIBVIBVKB16JAAuDXIuv/90EvV7X92Z/80MoqIonhflRsrOJhF1YBANeAZoWNR8CowgHZKbYY73Tq2z01aEa8qsCfxiNUpUha/VnAIx4Ru8toYkBm/xrAR1ks7dGdK/v4w/ft+vopXcmIMSbk0rOtaQRcAcLKqhYEYv+vxwZzrHKnCk4DVLqzdrG0Bu5cQDYeE/3HS3v67Jk9vb2xYokeXzn7AJDw3mSv6AEmfFTEMl3Dw0AQeu40DHiIOOGiUsPsYVRPaGggHQW9CVCfcxoLtKNPld227GdWVLAegIOCoHg93h+/ILVczQvvONWzz+csdJj1xtPdBY4YZbmBjzbSWawI4phWRG/zPH0YEXd87lIdxSHlSrWjVehA9VFHrypdqgTjgINm/YC47NM6Prm3Y+2ptxoPRXMr3pk9y3CVuoaYJ3SsYjxYE4pldqR3dveZ+6rpEpdm4XSPdTvHMbOHebK+29v+WW+3vRmjtzEWM0Or7roIALwE7iQFl2vaI4AXS6vqlcev67oDWBW8PlqzWnNOBXHlWAckRmcsY47pNpcDft7M4HBS0N1d2NQkGqK1cUKzES54Xz3P/fTg5NTlyoJ7tW640SK2gIQDH/py/QQApiNW1zzDi7GOcV5n4xHIDcCsvm7AUvQVx0aQAO5c4/jPr+H5RrIIUKvX6/0nbkTANXZy+OvEtInAYX9sXnAlzu+WjD53fdR1fe7UR8CzO7PDmRyOYr6hkgSOWGNYxIuFVYh2hrvX3fpYN/icoHhcD4iyFqQ/uZ0FgLmm+aFWoc5FEdi//PQL+8VvP5czPx+vS4H8udrrUjaPmwqkAqlAKpAKpAKpQCrwUgrkN6ovJV++OBVIBVKBVCAVSAVSgVTgDSiQP7l+AyL/obd4fPfCfvbDH9iSkEEwBR5Q/M7o57qwujSr0JtrhU3Hwo5w/QFGvdDZe+78PY+B5uSeRaR6QK3Vy5LQqBuHuc91jo1mp68AcDjvQEAQn/qjT75v/+6/9+/bf//f/tdWNZWAix0ZOXyYjgTA6n8VSCEK9WhoDQUwU6OIWFrCJwPsRsTvGSh20PbVN98wvrhaluwZrpuGEC5cuuwJxnMJfI0AGJG+AEfsdAWohXvU3dX8uBCsBQSLKF+cC+NgHTxGfHJAYLgtcTIAbnSLwtnpMcFuqaUGhLM4v/FABzD/5C7XcPWer4eIej51v7p8JF/o7xVshqsXLuCTc1iuU3ZFu7uaEDqih939qchk/dNUQPpgTV0xCjdmmDAaDmDMnUcP0+Xqj1gb6PCVExbzFLHRPEE5Qh2ScT3AnYqu3q6zfuz4fEBFOLSfc9b6JoPZxX7yv3JzAJcSID8hpcZM3Mio69ba68naXqCwP+pXY2abyqzgL8Qtax2qb9hRJJ2stVzPEe0LlzD6pNFhSwDMi5Lv2bN3GF8XEAYQB0iEO18AXrpE9/UcB+04c96F4Y5fmU1P7mv15J7c/HEN4XesbWjXNBvC+3ntc75f6CQ+i3inU9Y3MfBK9bWpM+LuCe/ihou8sMNxnCObIwKavxMYywWu2VYPMw4HKK1zVsQ2NxfMUe9xK5A2et/o8T1dBQL9gvBcRwHJuWy1uQHXOTahqMPa3dg6OcaG837D621hR9wz3Xldl6Wt0LUMkMv488Hqsub4e3QWsytYoFhzgGtAkc/6XRtCAIARUR8I+Ha3s7/4xe/s6c3uuc0cf+hen597KQXy52ovJV++OBVIBVKBVCAVSAVSgVTgdSmQ36i+LmXzuKlAKpAKpAKpQCqQCqQCr0qBBMCvSsk/4jj4h8KPv/fA3n//fUNoMqCSHLHq8KyKwi43tZWFgOPRStKsRVHZkY48QRTiEYdX4ZY8d5bi64A1gioOMc6ibAmPXuxcnR2LpxOCAxjg5ZOPvmf/6X/+X9p/99/8V/a//Yv/1WGeoDWgKKJfMXbBIpJfW5C6aSQctztrAXEBdPHnVdXQ3Rtwk/2x02Tb3da2ux2dqXMGMSJ+m1q9rQ4p56hpMlrBqaKU25Rs06EnvYXe7xmwF9AqACjH447mgN8BiCX30fb9YF0/2LqpGSdLmAk3JJ2WchRCV3T2RkwzX3nehfpCZLe+FmgpYNaBwArgF9HTgFWIZdaxvP/UoZxgleJwGUUMAMsIaDhW8UsQWWvjQK0BOeMxu4AJBOVYZYLz+Zh5XhPn8xThKxB6euh9oq8YscNdu1f8M2isdw5HD3Ks33g9znP2izpPjnUdCcE8A4DxsbXD0Fu/P1rfMsnZ9pNZezBrlmaXF0YXPefR4SBjzcVcue7LasU1rCsq4qYPjMEGVAw3Nx3nh4m/2HvNX+jCLa3GpgzlPHsMsqKf/0ZEOTc6QP3wOp9fX6cfHcznK3HchQzwfLD16oJrn8Z6t8aKgWqtwZmK4xPOMq5cG0u05k+3ehpdORbBTbntBYAjBSAA8AxAA9R7BHkP5/GkzQd4H7xnCSiO2AJCa/R5y8rNiGaA9oD3R4+DP3MqB3yNUQL4YkyYH0S24/PhttZ9QvpxE4SDYuwXQGX00V3Z7B5HsgAjoPUAxF03DRdC27a8rvDeXAd+b4j7VyRVh8EeEnL+Dgf75W9+b7/7HJtTTt3KZxdCfvjqFMifq706LfNIqUAqkAqkAqlAKpAKpAKvUIH8RvUVipmHSgVSgVQgFUgFUoFUIBV4LQokAH4tsv7dB93Uhf3jH31k681G+IUxyIjSlfNss2rszuWKkaxt19sBFlwAYMAmRLU6+A3IhD+fYJ0gnPNKRaJ6rPTssnSAwn+wzBHGGjPgB8Jt42O9Vi65i1Vj//yf/wf2b/5b/8z+i//sP2E4KgEj+n/hWoYDGITNj88YWYeKzqDpFgb89QBqPhfuQ70fuAyg7YFgcd/ubbffWVGWDi8B2cw2m7V13Z5Rz4q7FUgWnEMs85IR1Xj/YUDU62RNhZ5PRfoyShofiw7rxAl3BIDpqqUb+xyc6qkA3YDy7D5mn6hoGmGrRyyzJ3YEoVOvqOZVrsU4ZsyFoOzpMgT0VYdsnNeR7tO+h2aaS0b++hvHcSWgDjWMA+GculLVz4oH8TTmik5rP+mI+eYz1O0KzaBVUaAP+gR4MVYc6zxaG5Cdsc50XMtRDaey3MZHmwa188o1LPB6clVrXM/FS7sLPnqAQxpnoe56ntjhCuf31PfW3gLamnWDWTvBwW52eQcAWIHJXMMHrW091PFbljX7dWfgjfNzt3aAZref+jWlCGMcB471qiz52pg9XAtYGxy7b3QQSNU6AXwM53tEQM/Z3T6y539z96t2Pwg4143D3KUtAV4XmBMHwu4o1oYGh6TzujvbNIDrxB3aWjZyH0OX55y/4do92yQSrmKtBYBmjTjAOOfYB4Q5igt7Xqc+BUo70LwA4GLO2McMaFtWul7Z+6wX4BpiT6/vBIjrJ/QHmO0ndG/HphYlGQD+VpgDQHPSYbNV09jlxca2bWu3tze8bBiv7c5ujfnUTU3wzM0divzG5pN/+X/+pe1are38S/QPLt5X9cn8udqrUjKPkwqkAqlAKpAKpAKpQCrwShXIb1RfqZx5sFQgFUgFUoFUIBVIBVKB16BA/uz6NYj6dx0SbrbvPbxnP3jvvlUVOnPhFoRrU4ChrAq7WDe2amrBPDjMAEsINv13B4nxPudg9/xzhF9n/yp5DgCjxxTAb/k8gCMEOQPAcbyC0dNmn3xwz/7D/+g/tl/+9V/a//Q//g90hMK5zEjcqpRjz121xQL9xXL9AuziXLfb1ppVRZgl96jH2MJd6WnJ+Hxd13IA73d6DhyY7P1d2t27d2y/33sHMXqI5VzEa6qqmYF30zS2a1s6N8sF3IRL6/ueEcgRQ6woaMFZ/AIAZm+q1yPLSSkwKFet+l3xCKCrCG+BJyAvQr4Jsc3h2BW8isccO+1w8jya18N5+dToU+6wCcDd4epaff6yVXewgFrEMcMFTKBLUCdnMv9zByc7UfWyOd6XPcPjgVHHcHOXEZ189n6CqKdFxQ0DDoBV+XwkaAMoVzzxqXOa5wQnsc5ujt8m2PM4bqUpYxPB2flEDyuPHz283lc7IWZ6ZNd035u1o9lwMFtfmNWNRxefAWAB+AM3KhQlooEBB5dyi9tkmjKBV85zOKvZXysAiZhjgGOFScdjYUOvfuBAguFajQ0OeOY0Daeu6Ojh/VtuGDK2al2G+5XAmjHr7t31uYFbtqiwrjWxgKdVWfPewU0N6Mn2V0VfcLiEuaGAPdoCuuFFD17OYGVeG+4ox/XsugRU1++6VrDpgets7ho/p6S6sE73IrnNq3Jp9XrF7mX2KysPW+vWN7SUoPxxnbrOXHvYmHE8WjcdrHdHLuYXz6/5uyK6x37gBdo0K7t378ratrOnz55yLZyDb13cJwBMQAyNvHP8yZNv7H//V7/xBuwF3zsfr02B/Lnaa5M2D5wKpAKpQCqQCqQCqUAq8DIK5DeqL6NevjYVSAVSgVQgFUgFUoFU4E0okD+5fhMqn70HuMYHD+/ZTz56zP7QAIt0p8FZuKqtqWvPqhXoEZAQxDh/hHPyudjncJl61OyL7t/5ue5yDQfwHP3qEdF6S8EnPIBigL/eu7exx48e2rJc2pPPv7JFCU6Dr3jH52Jh61VNNHYYBYEePLxn18+u6ZyDm5dHLACM6/n8iNLc+VtWpa3Xa/v666/tdredYRFcenJYOqIClKIL8UAHH3pmA8biLQDLBnxdmI9dsOiODeAYPZ90gIaz8AB4CZAnEHk4qBcWkDlcxuESZXds9NRiLIzfhRN4Ygwz0qQ5Rw5doSUcyCdwLHfqCQALooUDGJ/vhsFG7/49n/twKWtZyGEa0dBQR7DOnb+E0+Fm5lcNQF/gWA84LKGT9DUBend/n8cSnwCw5htfO7FtQV3CwoPOlRCYsE7jjNjx0PR5gKixEJiSvylK/OQYnmwYOhvGzjX1HQMHs7FVxyvgLw3mpVlzB1sc3E3NcYVTfuHQD153AeyI8sZ64Tz5vEc3LZypC7pJC/ZMa1MCIDfOTeNsO4xr9GNqkwHd895tjR5pxUNL4+iyPV2jAY8FrkMzwlZ3wkIbzk1cl4yMx8aL0o7hmPXO3OMC0clys+vpioHHI+4DAYGPB8BvXCsOXOH09ist4tJp7MWi/hsbArTOWQqMXx49LRO7NiXwfPzeFDHw0KdqGlutV4xlhsbxF9I8Du8FniOpXWudkzaeYFyYtxbXnMPiGvcXbkZRIsGIvt8Rc1uwR/zO1YZO95vbG97XostZfdrqAZ6j1smDj1YuPd59GO1f/dWn9tWzrd8bz6/M/PgVK5A/V3vFgubhUoFUIBVIBVKBVCAVSAVejQL5jeqr0TGPkgqkAqlAKpAKpAKpQCrw+hRIAPz6tP1bj/zhew/sZx9/YMUCwBCOSUGuetUQkBIuCZvMkIg9mi8A4HOQiDcT2nOA47HD0VcK8MRuUEZOC9IBuMSD78Se4BP4PYdQhCFmdrEq7YO7d6xF8Sq6M9Ht6QAtHJ9NjXjcggBy6kerq9J2+1Yu4VVt49Cz1xMOVXyO7kVCPy1H9NPi15dfP7G+72aouGpW1g9wtqrfVp2+6OCF6ZH2UEJkQCdq49AMOpYFon4PNg4dAc+yrB0EO1zjSxWTS98hgaq0RNS0vL36HCDvgb3IBTtG43mIgCYAxusn9ffSpwk36+LUFfq8Yzu6eU8zIYAqh+u+6wxGVEVdu4cz3JY+V16QrHHDrXmE9gDQZ8d2Zygc2wTOMlienROer19wSAKNhqMYT0KH7PPr4RzCCwBiWIr35is8MhvduQE2fTPB6Y3l8oTunMNCfbFzLLXnRRNQT+wT7lqsO0Bnd5yKLxqY6tAbNyR4tayVG3fB4hpDXDjWBftoVQbMHmBE/3q0MA41Tj0B7QJOUgDGUmBSa1ROYXVLq+uXsNPM2h5guuexm3LtXcpw4p5gLlSh23/SpoJTl7IUQ8cyDhbO+NiUwfG6MxfnDQDNueEGDTmYm1UjhyqNyiTAhJ3zBo5w7DoQj00HMwBGVDgBMNbpghHbjJEmtBXIR1Yzz5nQ22f5DFTzQ1JiwVMmQOtCYnc5urx1TguOF53G2JSBVYsNCXwPv29xY4xff9pkoHsFm44XBWOjsUEB1zZHfTTr6WLWNdJUJe87mCfcQ/p+4JouFgXHgbQAuv2niRsYYh3EeWH84e8GlsY7T/0t71tFubJ2mOxf/l9/bbf7/v+Hv0HeqbfMn6u9U9OdJ5sKpAKpQCqQCqQCqcDbo0B+o/r2zFWONBVIBVKBVCAVSAVSgXdVgQTAb3jm8Y+En//4Y/v4PkpKj4Rj03CwZVna6mIzRzYj8jcwy7kTV443AVwgVOBQQUvBGj7C3QsU4vGnhHtwd54/BxDMn0uA6h/PEM67bQnbjgBmByuPB/vo/QeEyHTXgbwAlBUloROOB8cjwCi+Dpi4OE727NmNLRApvFyyB5gAGHAJ8AeG4LISZHOnIPp/b7e3No7o+cXbw+1Hu7FHzHrnLz8vkH0erayIWuJQOkqXGP9xsAmUEG4+RByjTxXH9AfGLke2AB0h0AIwdRD48lhmMCY4juU6BrhSxC6iYAGA0X/LC4sg7HSJ8fjuhtWxTrD+3LnMmV3AUdpTq9klzDkKQC8oLCekdCfg9wxfulgd1BFG05ksCD2vp+PRrvc764eBgEt9uHBwr2ZNcHz5MqU3HuECVhQxHLc6JuYBOh2PclDrz6ONvkaeP1/vMz4gwtu7Z4HouCwECfne7grFTA59a/vdjucSy5hL0+OivW6Yo2VaMHqMa60rOlf5OoFq8nCsubLmnMB1DpfoyLke7Ai3KF2/gJaY68Iq9kir71hziXnXfGNTQ2hLoOyx1vN7oY/YNxmcIrQxUhxPV/rhOHCzgMbo4Njna7bjYoNEVbrrXfMFhy6uMziD40Fgyt5wOGB9A8G8zr27mjHcHg9NyIqNB1qvAfLD5S6ns5zliFSP3QPh7OXzIjYdOnsENK8hjKUqbbVec5xzay6uS48CD011Tzg5tcPZrs7tUm5+h8VT/MTliPV95DzgASBeo1R4YRwr1iSuI8J1RMGXpZVcVwzX19o96/8FRCdJdz8yVH2EzuD9U9t3e1uUK1ssK3vy9Y39+V9/ypj+fLw2BfLnaq9N2jxwKpAKpAKpQCqQCqQCqcDLKJDfqL6MevnaVCAVSAVSgVQgFUgFUoE3oUAC4Deh8tl7XFSV/dlPf2hXm5pADoDiOC1sURaMPWb3KAGHQMiLEbl0yvnxTtGx7nglwAX4OsUxBwiUA/gEAHGIcBDzNbObVAc/vS+5Lt1/AKjt7a198tEH7CgO8EpQVxQE0OzLdLdeWcKpeLB21xL+PH78gX311Re2228JYU6GZsAn9QcDzAAsPr1+RverXMsCpU291ti811TwBmAN56XoXjlPw60LGOlRsYvSDkNn0zAQDI7Hg603GwJAOUDV3SteK+cu/ozjIXY4oDuh0vFoK3QNRzw3ImYBMgHTEEfsIDZctOdOxjhOwFC82wkMB5wVON23Hd8L8bzQNLpxNW/hgBai1dgdpHqkdcwhACt6fQdAMM/1BSzrRgBP6Kb5h/54DRymiFOGoxTvHZDsfC0GdPbQauoDIK7zAkCXGVQd0EfvstbtZgbaBIoArgLt6KyNWHNEVvP9GAUtOMlu6eNERyfilgXTTzCTbnrvaSYEhmYlnKNwtsP9KW6J98KGBWy6iBhmPAfHnSOaEdWMGS4qK5cVATDWuJzOckdjjuCyxsdwlnM8dDKrr/t848Z8rblrNzqbA5pKl+iWPkW/x+sEI7Xe6ZrnWDQezHsA4JgjHA/XHyAwVzTjmfU74rljwwH7rbnOj7qG4VDGWjrbqBCwNzYXUHVcBwO6t3F/0MYNbaCQA1hCm1V1bWWlzm+sD4bJ+wYWuZQXjFyf59rhboDo2EABAIzEALwfzhvwd3Y3owN4lNNcHeZw7Gozx4D1zfsbwsAV6y73uG56nCvfLBKx0vFnpcJjw8mk1y4xz631LXqcD7bbdfbZk5092XVv+G+Rd+rt8udq79R058mmAqlAKpAKpAKpQCrw9iiQ36i+PXOVI00FUoFUIBVIBVKBVOBdVSAB8Bue+Qebtf3pn3xsiEkGoBgRNUtoqm5KOA6BH889ZeEGJPw471L1sQcIxh8JXwlL5J4E7ABg6QcHgB4lzL5Nd6fSAXeeCXwGgMlJHISgXHXoWru6urDvvfeQscrojAWAwsc8hDvw8N6IWYWrEjjmYrW2ZVXZdBzt2Tdfe++q3I4cN1zDgFpm1vW9bfd7Q4XtgEheACJC2pLuVIJW9nk6JCeKDeir8QLsPOeKBcqBOxXAyx26zWplRYU+1RPUExgCFAO41HuMY09ISWDE+F05CZ1xKe7W3bzsheV7hKvTY6X/gPsXbxVzEO5lGaAX1nUD5wznSl7lcFuIna+U4zTqiz2yWtBKUBhgDo8YEyC1elyP7Bbedi0nrME5QV1AVndva2w4h+ddwyfo5nHU7gwnQITTlpoFlJc7N96fDuR5zerYw9CyQ7quVlYW6IR2iOjuc8wX4CrGslqtuFGAGw8cOMIhTnezuzzRvQxITMTpMc8Ys9p+I7Ya9mA/Ds4ZX4FjegTYwxqZbPDYamhYAQIDXhLqRqTzkdCRUdDjyNfGg+5SH6OuH0wS4G3EPge0Pt18tA58SwGnWJsZTmvk1A+MewVgbYW165rXdTM7gAM8cyOIx0AHSBZ815zgc7wWEP2s6eT1EU74eZOCJwNwjHyOW319jfA+4x3a5w53Rr5XtdVwYQO4u7sfc8YzxHmwb9kj3dkZLEdzXBdc44jRdj1x7lJKsdCE2uh9nt3vZ/HguLe6Kzg2CpwDcsTUI2oe13+MO+4p/DPWEdYzIsF94WItDojwPhwZK/3513t7kjHQr/Nv0fy52utUN4+dCqQCqUAqkAqkAqlAKvCtFchvVL+1dPnCVCAVSAVSgVQgFUgFUoE3pEAC4DcktIiH2UcP79mffPyBrcqKDkO41oB9GC8Lx6w74DgxLPU860RlTKkAIU25bh8MUIPPA1QVlWJOAfPo1BtH69rOdh36TU9RvnHqQk0ntHgO+QImLe1gh6F16Hq0D95/RBcsnKKAZhGHzHETVC/o/gOAvnt1367WV/b19RP75vopI5wjPng+/lIAGK7C3X5Ph2ezWlvX7dWNCvBmS2vQLczOWAFuOQXV1xlnAKgEhyQeA2ETHLWKDR57wEQVqlYAUxWcx4iWVXS2wBMgLrqZEcnLvGfYYwkGaXCMyTwDYxGvHG5eQFY6lb2vWNHIDm3PupzPQReeQyh3mKzrEJ2MPl3E0wqSzwDO46nlXvV+XnwdjNr7ganrUu7Pru+4BpQvrn+mtkNvu74jQGwQZV0UdEeXxdJqOmMVgX0Oxs4drRo35kQx3vraKdbaE8XnHuLnoCJBqGKG+761fIlvegAAIABJREFUYllZ02zmteUmZeoA+L7b3nJccLkyBtxjv7HZgfNEcKhZ6Yfe+k7r9ACn7HObGRxau2M9OnIB9zjr3sHLdQOIf4SrGa50RX0DRIaFWh3A+KUNEAvOrwA3NOUGC4f2us50zoqQjn7lALxxTWoFq1XYL6SIHWfYO6AkXNpy/jZ04SOifKQuq1Uzu/L5al4D7nB1YI7Pz+Zev3bZ8cv70OlxDnK1ZySujVMfb2w80UqQ4zqeh9/hQFZsthzLHBM3VAwO8QFw5RaeXfKAuWex6Yz7BqT115/i3t0hTsMxFNP1xeh3/4UY7wDaOjNpQTc5ADpvpnKoB3Tm/RcuaNw3ptFwJeDex5mCoxifh2N6sbC2G+y3T27t2f4E/88k1PWgqc/Ht1cgf6727bXLV6YCqUAqkAqkAqlAKpAKvEYF8hvV1yhuHjoVSAVSgVQgFUgFUoFU4JUokD+afiUy/v0OUjeV/aMffGSP792hq5OxzHCZLQtbXVwKYxI8nbpjT32g7sR1NyFxhjtg490JheqaYLMqS8JHPIZhsLZtbbdrX3AWO1w+zGHGz51IgGBClcNgfb+Xs3aBOObaPnj4wCqCGTkjAWkCYAF+zD25Bgh81y43G/vtF78XWPXo3gAyeD2A3tDB/Yte2p4uO54BnJeItAWohHAYL6ASOmbp1JMnUH2w8BujUxidxIA0gpyCVegf9jhnOhCX6gMtq5Ov1o8F1/Gw21qBTuM7d2zZoCsWPcpwfCp++RzehssVww0IjI/DZcle4DOwFc87d2/zGHa0oR9mdymmW23PcuRCEby3HIruSBUfpktRewL8n6KIxj1M1vboPXaW7TC5H0fbDz3jnuEADkf4AjHSPBpgXnQhn3qD1W2rLGWxO62hGQbyHOUohd4YJ/tXz9zOHD/izxmbPFmzutB8EVDj3NRpjTnYt7cEnHC7lmVjCvIVIlX8sDYGBNhmtHW7k3PZAXnAagByboyAi5ibI9QTi+st/vGucxG0Gw2RwnKpnvCozn3A+uQa8EtmgrtaUcZxzdKl7HrbQjHLihlm6/VMBqNr+vziC00jMvlw9GP7uUJXbJBYNasZusoR7MCX0BXXi0etz/HP7q71cQvYnt1z/ITO/2IIIB9wV32/OhfA1OhF1ntr/riZwZaMtUffd8BhnKOgOdZUwTk/XRcaC8zz3mqueUX/L+4tZ13f6sJeahMM7nQTYtIB6+nn5nPlbnZr8xmFxbRfrDbWlEtuwME9oh+lgTbMoCt8YPSzELonL7BHW9ch5mfbj/abL5/ZzV79zy8+loXOzRPp/35/SeSzXlQgf66WayIVSAVSgVQgFUgFUoFU4DupQH6j+p2clhxUKpAKpAKpQCqQCqQCqcCZAgmA39ByAFj48INH9qPvfWAVnYQAiXINooe22WxmOEs3HiGYABejUwmOBFyi41bdtXD9KhK3rEq6AldNw9cg+hkPAI7tVq7aiCpWyix6VYszS6CLQeexpw6Hg3LYW9e39HwC7jSrxi7Xa3t4744VhQBiuPPYRQtuM/f8nuKmw7WKd5IbWRAWHaI4P8Q/79tWsbreaxtQE3Gy6vsFXBbUPf8F+IQ/V3S0Cgq27e6sixVA8nmoSYdnWc29xYJhGhc7YzHGurKBXa9wfAJMKmb4HPpEhHP8TufhGQA+7wF+Po7XnYwQ5GjWjwO7ehmz668PoMyxudORXwR8tXBXBowEcHJAfDjaaEdGSQcAhyuc/bxOpfBnaABYOEcZe0xwgNxT9+yCMI9dvzg2dAARc7gb4HnulEVnLxydiOJ9wf08HUYb+tYWZWl1vfZ1fXJhAxK23Z4O4eiPJdRz4E8tJjl0cf0I6sKlfbC+33GTgYCe4o6RBHyYFowQL6uatPwc4odDlRsIAnJHpzT7oBVTjAfc1HAmy0EsII0TnSZAw1OP8wyAZR81QWA4uuUrlW5abwDNp3hp4WytmVPM9KLA9are4q7rbbPZ2NXVlXf4Ruey3K3QDB3HfC+PBeeGE8wZu4pjk4D3Jp8D0rN74vm6lcsa45f7PuLKT73Emh/e18zmzSj8um8NwREAWDEvWDpLRIjPUfS63niPinsfoC82gHgE9On6cqev9/1iMwghMTcuuHOdm1A8ZppU2cn+0bgONqvaxsPRtrutx60feM8E3MfGjyXnxbMRsFEHKQLucsZ5APz++it0lSM6PP8qfU1/lebP1V6TsHnYVCAVSAVSgVQgFUgFUoGXUyC/UX05/fLVqUAqkAqkAqlAKpAKpAKvX4H8qfXr15jvUJVL+0c//oE9unvHI04RqSxXX9Ws1NfqrsQZchDCCgATDs1xtgENAX8LRr9ebC7ozAXgrMuKTriAfICqT6+vbd/26s89g1w8pke8zs5R90MGIyJMbm+tbffq6QWMIUQye3j/vl1dXbLrE3GveE84jtGvWVeKVh7gmHUACMcwXg9AhbhnODFxfIwX3BljHXqME8cBuBSwgsuQLkJG6Qru0i1NoHuC4+wjpW32BMsBdADt6F72uGICUYfWAY8Aw+EwxtcARjEG9c0uDRHPGI9gon4/gSu9JlzAjIn2nF2aWgHz3WkZjkQ6eZ9zeuN8jtb16rQNaIfzAHBmhDPml3BrVDzxsrRyiYjdk0NYmwe0gYARxXRUamyIBMa5ngcME+TRYS2wD6jKdcOeV+//NTN0zAJizrCY3bwCX4w69ihfjAXzX5YB4hSxew7LoYl6nEcr65pAmTHAtCmjehWu4dZ2+61AJoA+wN5CEbx0kE5HGzv0wy6saApbVSurq1pu3WmyftxSp9kq7NHJBdzey2LeHIGvY1MF3ufF+QRQDvd4aIhx4/wExeV+j7jsI97PQTE967hmCTBPFu1wAMd7ydU9IjDdoao/Nxzf3inddwPqfK0otb4BtNfrjV3d2Xj/MPqXBTwFzNVRra7k002O7twArB6azhBvxqx7iLrPJxzY6CjHQ+ejmGf9KvS+DoPhzkefrhy5el591gsOpbC2Jo/+1kExV+4v9hhu2GWZXDB3LSs2G5tJiIX9eViieKdysaCLHfclxYoL4mKNaIOLg/bYUOFgHdf3Gq7+o1k3dEpjgLufMe+I9B4MEdICyADb3EGgDTBHOZy/vtnbb76+mTV6Q3+VvGtvkz9Xe9dmPM83FUgFUoFUIBVIBVKBt0SB/Eb1LZmoHGYqkAqkAqlAKpAKpALvsAIJgN/Q5N+5WNnPf/QDu1iv3NkHSDcRLgBKEb6we9UNhSRTctvhHxbRAxvOXcDacC0ijvnxo8d0FSM+uSaMQRwsXm/WdZ19+fSpbXctwYUAjeKaAzTS9cr3PnUOO6PhMfr9rXVta2WxIGAGkATsAfS9c+fK7t69Yx999H1CtC+/+NzqGt266Os9Wt/LiUzoejzaerNmRDXGxajqA2CmQM0AeAOHJSBer2hVRa7q64CjcOzi8yNjouUCXRYCaIRUgOYYdPSSIga5611HuaplX9RzCboBpREhy6hZvRZjwHjQZcyxdb1AEYAs3cmnaORzB7Ad1COqsGZwVAYaz+5lxvrSyTxnNnMjwDDCfRjH1eQEWIZrEuPleRMAT+ymBXjDFwSc/f2gE2AW3Z7eb+vgPCA/o4p97c9w1iGZQnOPBpcujgGwCsc3SCKhqPek0gkLQOiRwJpHgMiJYB+/C0Q7AA/0TGc1ALwc6ITu7GHV8wAep6ElyINbF2HDiEoHFATMHzrAuaP1ndhquUKk78qaZj1HQU9HwOmBYJOduQtEIQvmYxjsmXWHb6yVUzmuNMO5EgwTigM+j9YPgzYRuIM3RCQg5HwKIGq9e0S1A9OIqdYcCMyyuxb9vkdcq+cuYHfmupt17HH+AN5YswDTJcEne6xxnaP7m798gwaBvmKw49rTrBohrB44C29xPo5y6fpczpsrGA8vxy/c33Sv+7Gj+5uucAfDSinQGM5/IMLMA3f3As7GOjweEeN86po+OcUBznUvjPOCYJIObl/dg7B5BTpoQ4f6qDFP4zRYQRe/gHXc9yLOGspo3qH70dbVmmvxentDZ/pxQGw61ntpC8ZU436tTnC8V9eP9vnTa/vipn9Df4O8s2+TP1d7Z6c+TzwVSAVSgVQgFUgFUoHvtgL5jep3e35ydKlAKpAKpAKpQCqQCqQC4hz5eM0K4B8GHz9+YN//6AN2mZ6cnwKfdBIShMmhyv9FfQ2Y9hzauQ2YUGbdNARSeKzWK1sD0tFtXFldIg4acMhst9/b7774yrb7Tu42wL8Z0AiEElop4dV7SgFf8FxjFPJh7AlkMd7o1gREkSO0YKTqv/3P/h376OOP7V/8L/8zo5eBgBBnHNAUY0PUcwNYV1W2A6x21zDAq6CvoB3gDpyWAVkBcQCQ0I+L12O4AMAn0OsdoS8AKAIjxuwSaarPs0A07gkQ8/wdssMZeIoyhptwUj/tcmEdADrB98GGPwCAT/G06kE9gE5B0gkdsgHB8ZkXo6sRMTwRXAGWMi3YXZf4fMT2su2UTlnAY2we0AYBrid3hxPQ4b2905TTiq+T7S2swFoLCuaIWsnGJyAM1zBAF0Ad4GK4u9X3enKo0m155u6Wu9pNtwH86IYW1KY71MErxwKo6D3WALJaVxgJznkkCAZshPOXEcyMD54IgIfOZgDcrMzu3llb1axn4CmNFbFOyDePmxcWdcN7InKb0J/TIqA/O4HLkhscYBPFHOzalg5krR+AZIF8OnIBcgFL+X7qfeXGBcYXA5AK1GvZyXEdYFvjRHd1RCv7nM4R54Knet6kzRs8puLLMUbMDUCpYp9jLhda91wfEBb3GTipI2pbNz6e7zTM64kjBORnzLY2jPA6h0vf5xXrG5Afcet0ASNKPPqHz9y75/bjiGbGHAZ8hXt/ds77GlGPMndnzPCZWh8A89Hj3Nh6teG1ia5eQmsHurxPECijg/h8MfpfdWFW501WWx2wgebDxx/Zgzv37aunX9oXX/zOtrfPfIMM7nfarDPHxx8OdOp/+vWN3XSC/fl4bQrkz9Vem7R54FQgFUgFUoFUIBVIBVKBl1Egv1F9GfXytalAKpAKpAKpQCqQCqQCb0KBBMBvQGV09P7k+9+zxw/vCWwQ0iFeGBAMsKMEYeFIZjcm3GkO+OIfFoRTzjQAXh7eu09QhnhnPODEq+uajk30WwIIl1Vhz66v7Ysvv7Z9J0ct4a9DFo4nQBOcmguBKLjdjuNgRSFAAqDSdQMBNmAYopoZN1uU7Oztx9H+7M/+if3Tf/pP7bPf/No++/3vCWD6oSekRi8o3qupSjqe4fzF2BEbi8hnOC13ux17iiN6Ovpe4xOMjGavZ0XnaQk451G54YwWHAOwRrw0YKc7LUHkGDXtEbaE4ABXeg7hnzuGcX7SRxZEpiEvF9bu9hwzYCT7bz1OOqChQJYgJj92HLk4IN5akO/81/nSo/vXu3/ppHXwj88HWAaYVYupwCOwF/SYgaXPK/RcAEAi8nrO/1UkMUEor3qiPA6BsNp5WMC4ZSmgN+tF3VwT3yTAcUyKmj7vpaZmcHsCXkMLOGihR8QDo/eZna06JiDy6C5QbIHA+2IOBkTzwu1M8D3peIh+7o/W783A/nD+MP5eXpW23tyd5+0EkN3sPQN/uFh1rUFDzCNdsB5vPMN0rAbGk+tawXiwNvF8bhaAHu68nhOwzV30PrHS3uPbPZIcX2LkuttbCfQRY47tCQTulSEmnWsT0cMA8Vw32McADdAzrPuAFsPCLi4v1FldYTOGw2B36jJ+OxYaYG10Z3tMuISY7OiuXDp9ESmOTR8eP82ecaYTCOJz84RHP0esOu4Dc9yyA2Q53BX1zAVGVz0ivN0pjvMKp/zZBgFtxoiOX633iGYGrF+vLq0sKiubmptE4I6nW9ydyLO7mGtQ686Z97xBYTlfAwu7c3XXfvrJT+1yc2Vdt7Pr62/s8y9/Z19/80SOb2xE8Gsb6wDntWs7+/TrnfXJf1/336D5c7XXrXAePxVIBVKBVCAVSAVSgVTgWymQ36h+K9nyRalAKpAKpAKpQCqQCqQCb1CBBMBvQOyry7X96MMP7M7lhn2pYg9CQIDDdP/Shej/hIh/SbDPVn7BALfxFEDeDx49Jhz58qsn1nlkKdyqVVVYU1eEwYBsALTPrm+tH+RCxUPdlnCeCloBStEpiv/QNzu2oKgCyk1DxxvikDEawDsci67dcbTb3Y5ds02zsp//5Ef2vcePCWbwHm3bKi6acbQCqdWyoIsXMAXOQXTJ7ra31u5bK6rSNpu1d5g6vAJw2e2sazs6Htl56z3CQXQEzOBaPNpxGqzb3dARuijRSwyYdPDQ3gNdpwC/q9WGxyGbim5kh/CAkoDd4WcFw8IYGMGMiFnG2XpHsGtKOOTASY5VOELhN4WD2CGoxwPjJYLvxmPR/Tuq7zjAGeKyQ0dwJkQ/B8+VM1ou02kaeN4A9ThG37UEdoulonH1S3MOUKhjyKkascQA+ICr7MPF2kDcLwG2upTVq+zPdocp+aMD3gDAsb50HgC76GXFeWkcWGs4viKDBV4B8wdESR+PVpI9KkIbQLRDHK//N069TQMAsNnYIeZaALhYow93YRcXdxVRjY5faAlozDWL81J8MaKTz6OYpc2J4kVsM68NP5k5Ilr03XuV4Y71mG3AeHYJy9EcPdKA3+frh35Wrgd9ll2yx9OcAnKi0xnO/gf379uqWXEDxd47rBkY7X3Q+l2/dJ3jvLklwOOKR54ru8UdfjNKGXHz8JC7M5zr/iDHPe4V0fMrRzT+19xz7dBlLMf/vEbnzuyCcct0DmNt0XGPKfWbma9DRpkz3V692gDAgahPyQjSMtz74RzmGl4WdufOA1sAzvs4kEyA4wpen9zeuAYD2L54m1cCgKLl33/0gf3sk596d7bWAnT/8qsv7De//YVtt8/0Ne/+hbv+tuvs029a30LxBv4SeXffIn+u9u7OfZ55KpAKpAKpQCqQCqQC32kF8hvV7/T05OBSgVQgFUgFUoFUIBVIBZxDpBCvQQGA3XtXa7t/eUGgudlsBCyi+xPQaBqsrBs6cgU8FK87u3O90zYie+mKcyh8sbm0q6sr6/vOnj67Zp8uu1fxdXfCwSUMR+8AN2U/KEb3qNhmvRecvqMH0rqh8DDa2O+tRNTqcmlNUxMKdQMcmejcPb2+Gwa72e7oBia8Kgq72qzt+++/Z+89emSb9cbwHADecNWC6sDhWNY1oQocds+un1m339NNDDcj4qTRbYoHoNazp9f27ObGCvSdLjCmlbsw3ZnIOldFyaqvVVB0CTyD/xGV61HT+Bzip6u6EcjyuQc4ZUyxdwpDHziO4aAuS3TPjnZ7e0t92U0MgOcO4Fg+R4BO9gMDDgMsCvjJyX3W+xshwATwmp+Ax5gjxi8P6kKegZzDbYBiRXjrn5vQkNo6nOs6uJTR21vZYiEAHBHM6oyWI1rrzCG0IQp5EkQEZAOFXcr1yr5krBnvSo5IbsaVu8MzXMZyBGON4T0ANtFX7PHFHKwD24C/Dg/ppg4HNiAk5tPH3XdbbppA7PKAGHK4cAezCRC4F8ot12abi9pW6yuPNo8uYYBluN4Rxay+5LjG4BgFENWmCwHy0CQysuX8dsc49I1oY24aEDjGusA5K3Z5wTUzO6uj09gBrDZaaFMAHiMBPqK8FV8OSL1ZrezyYmNr5Fp7JzauIURVC6CrjxbrtN3DIa2YaRwD5wFwyY0Vfj1gnWPThNzW2mRCdzbgNdy300h4ChhLLTA4j1QGJeb9AgB4WRlc4ezT9WJpXGO020/G6+TyzpVt1mt31HslMp3lmg+6cREp7ecR8dlcGh6nLdf8aX1DL+iJseK8MYcP7j2ygVH2gt04H8wnzp/3Nj8eXxnd2DG/EXbOvRcHj0o3e//+Y/vw8ft2eXWHHecA5ejRvnn2xH7xi7+wJ08+172MbumD3cAB/Kx7DX9z5CFfUCB/rpZLIhVIBVKBVCAVSAVSgVTgO6lAfqP6nZyWHFQqkAqkAqlAKpAKpAKpwJkC6QB+DcuhKQv7/nsP7PsfvmdVsSTggzMPQMn9tnIdToMVdXOKOw3AxPrL5RzVrP5OOAcVi4rOz6Zp7OLiwrbbvW23t4SzgB18HXpslwtGQQPMAlgSWBGiwHAMt+DSI1MX1ne9YmnhmOxbm6ae8LcqAT8BkdVIi+MALhEkLhb2zbNr23W9jYP6SQGBKkDjurI7d67s8cMHdvfikvHQADdznDD6QhcFIelnn39uXd8RPOKc7t67a5vNiq5GQG04l7fbLcdMYLtY2MVqQ5i0LNQjC6gkgC5oyQhZ4J1egGbR1IzZhjO6XMpFyM97zGzAKUIoxNP6e8Fx3KxqduDu9zvqhLmgnsRSp0jnuceUANoE25UzO4NPdsTOkdTqiQW4YqywE0hAMbqC8R7oWQVodSgNzekCPmvsxTryWl2PcpajE9COna8A1Yiw9Z7g2X0eEb7upCYY5fqYWPo8DAB1cmzjfQNaxuXCblvvy50d6q5/uH8JGRldrA5iQEmMS3W8+pwAtTulAYSZFiydIN/B1HGNcxzGzoa+taGfrGtlUqcrtDG7uFPben1JqBvdvAe4oUmJsU7cOe6wF5qwhxjPf+FBzbk2HJAjOhybFjhwjyb23lttHMCa0XGwVvG5cBkrVxyvh4tWELpEly4vRPcC85qEo3XJr4eTnS5fuMOxgYLOcl3fZanO2/3ttVVlY/0IJzHWdQBRQVzoj9/rqrSmxDXg/bjcIIEVjKsEvco91z3WIWK3tcYYCWDTgLj3o9WV5q1D7Dac2pV7mw/6HKKQm1VlD+9d2HrdeA+5OskBr3ucC1IK3AEf0BpB2icfOpYsNEA6gfehs+9a6QEYM2D2vat7BMABeLUOFdse8dS6Lv5m17am2ruYj0du6vjlb7+kY3mzauzenTv2/ffetx989LE9fvSeXZaV9W1rv/70l/bnf/V/W9tueY/5/Tdbuxky//k1/PX54iHz52pvQOR8i1QgFUgFUoFUIBVIBVKBP16B/Eb1j9csX5EKpAKpQCqQCqQCqUAq8GYVSAD8ivWGu/WjR/fsE8DfuqSfjU47gC6477wXFG879B2dqIBDgDPsZ33RAazmTcFgd7qiPxcwaVkVSHC1dr8T5IuYXRyvWNJ1DFjZta2DNsErgCYc4+rOpe33e4JWgJlpaL33FxBmacCHCjIGCBRYA4yq6tq2+53t9q11vWKLAacIjQm6BJdXTWPrurEPHr1ndV3NEBCvt+PSvn76DeGv0QW5oPMXDmA8t+8Gu93urCVMO1oJmKmSXrojAXcUU6woXnUAy62KzwlZH61ZNXShQt8KtmbSUvAeuanxCPBLbfBqQOC65HkBRkH33W5LmAaYLRiJKFt1kwII4ZcfTL24rGcVIHJs6F8HyJIbUlDW3ZH++nAhwzWNOFv15x4ZjY1xK7Jb/9SMuGi6MidE/gqC4wFYhj9jY4Bcv+6MZvS4QBkcoYzNdeDNnlVoCajuEdeEv4C3HuUboFrwVLHAdGDCrRzjAkRmhHP0AwtIqvPao33piFa/Kz6QOxed0XBZAgAf6RRXXDHcrwLd49jR+doCAOvUWJ9d1Qu7f/+B4sGhE3WbGFuOTQyA+HIma72EgzccwTxPOxJc4tqRg9sjsIuCmyFiA4aAo8bD+XU3tDSWy1maa63xOd4xDCivflscTWtvcOc+rp9w6OKl7JomrD31RweURhz29fUTu7y4a3W1se1uT6d6REPjGsNYsDkD40UfOK5LrQ8NCqtdH2qeRnf5K2pcLvrtzd727WQ1UsyLhW1bbSK5aDA+I57v4cgWaz7bzLKwqtRcI04d57+q8Dz1VteNorgBdNHJHBsjsD6wgQQQWRHPp35p6FEsERF/NUcv4/rEvSdivLWpQ5tZ4trmPMh47BejnoPY8d9//pV99tnXrocc3xgDXMB3Li/tw8eP7McffWzvP3rPhqG1P/+L/8P+8pe/tM9uulO38iv8OyT6z+fq7ld47Lf0UPlztbd04nLYqUAqkAqkAqlAKpAK/ENXIL9R/Yc+w3l+qUAqkAqkAqlAKpAKvP0KJAB+hXOIH94/vHtp/8aPP2Z/LGEvY37R3wqMGw/BoWkcrFmtCfrCBUcwRMoDsKTIXoIM7wJGQi77XT0mFX5X9OwC3EWfJgEhYmELxfTCISuwKMABBzEeAYwIEr1YFcdW9CvilCd3E/u5HBH1Wlrbd4TGAEbhulPfp8AaHqumJmQG7Hl474FtNheE3Yx/Xha27zvbda0B4Y7TwOMgthjuX/SabnedTUe5K6MjFKAIgA5wBtAHfcfqlwVAFmQ7Ihv4KGcnxtqs13KzHg5WVwGaNC8Hd3hqLgBMBVwxxkVZEk6vVis7wOUMNymA4jDSnYgoZnTMIkKXDk06j0k0597Tw1LdsITS7jYGKB0m9BRjMuSwDU6oaF7NFWJ5AdDw/GkE7AYg9Z7mM2djHPcwCKIXlVzSBIGIJ8YOAd+EAMtxOHHhCsU6oLMSsdIBjyPW2QEmI3l94wHXoW9giA0LgHQAhXAyC2ZrjS94LoLU+BXAuCgET3UsOVkZMc1YcqyF0fpRAB+bEAB/DweRXrznNPZc7+0e0NIBcGV2ebG2VXMxvw+AOCHvwny9S2eyQK4ZAfFhnHg94f1XNWAkXNYOFL37GOuOwNw3ZwSkD9iO60jXLVm2Q2ZOPO8D2tgh8Kr5gu9VXblYd1iH+BoCyQGe+bzZXY57h0dkOzBHpzc2JHRda+vVFV3qOBdcbwHjEZkNfQF2cV1hvnlbmR3ffl9xBzYgLRzT6rqFLp1td9f29KY37A+pC50bHd1+Nud/Pt3Z9PXzR8DfZrXkRgJuBKDmK0JlKMso86Fzl3PBBABs3kCqAMC1opzxWNrl1V1ehzgGepJxrRwOiEv3rvTF873O7K8G0I4K9IUSGbbdYH9kGztbAAAgAElEQVT1y99at8f6+psPzphft0hTeHz3ji2Khf3295/P/dCv8K8Pzk9RahPKMJ42GLzK93gLj5U/V3sLJy2HnAqkAqlAKpAKpAKpwLugQH6j+i7Mcp5jKpAKpAKpQCqQCqQCb7cCCYBf4fwBsvzsRx/Zn37yfbve7axzV+QANyRoifevwt0YXaqANuHKm915Dh3CEYwh0vEKkKRUXz4ApegghCuV4Iaf1bGZLouYYQeo7B4t2KMbrkT6e0nFDjZ1O/b+AhqrxxSAbbQaEdVwmCJiFuCqKgmf2IMrCydBKz5glytAa1lYU9ezMxLn9cOPP1E16hIR1rX1rWDPeJzo+oRzGIC2Wa0IzOEuBnSF0zYcqjg7OjHnXtaCsbKh5RLAeGptgbjfAjHZ6BJe2wSIOE50TBMG+QPzIAPqUedNd++Rr8MD/cqAg90Ovy+t7QfFeBOqK7p5mAaCfAIqd2BrDqggzxeQWz2/utzkWAySBpep3JjoYWWHsbuDEbXbD50d0cHqvc2CpwKnEcH8XIEtXJ8Y1who6C5jOGoBM9GRiuhmgMm6tFW95nGHAyC2AzaPfQY4hvM4aB7fb+6vloDqlRW8Y3Q1nLfjZBMnumCPMb7GVYkYZHQLB/gNh+1C6zo6sOHYxdjVOwxlANl7dlnLDQ2IPVnfjTYOeK3R6b6GKxTO1cNpfsPxCp0Y2R19tAesVcBxzQd6rleA4e7GxfvTqQxYbYgrlys0rsPz3/UeOL+S0ckFIDChtxyz6qQF9BXgdnuqLY7o0nXXuPdJ4/35bHbwuvTuAg64jk0Z7X5r2/3eqmYtx3K4uLGBIbqn/fURgyzHt84BrlncIObYcd6fDoxqHjrB1GnEJo+9XW8P1nrXMl47Q+7Tbejv/AjwF3tKVvXSmkrJBQs6z0urcD9hHD2SDLBmfcMC0gTKgvcR9hZjzXr/sDbGANRrgwf61aEWHfVnrnqG7fv9EWeN+cclF3OOtfTk+tZ+9avf/z3P5M08DQAYD94r8m9nLrk3o3y+SyqQCqQCqUAqkAqkAqlAKvDHKZDfqP5xeuWzU4FUIBVIBVKBVCAVSAXevAL5I+ZXpDkA13v3ruxnP/zQ1g1ihxUHCzcm3b9w6LqLkZ2hhDYR+XyKflYU7ckFLOiiblQmmDrfgotxdn/O8MNdlXScyu4Y7lm4yo6HBQFwxA5HVPJhbG1xUFRu26nnlyCS3aZy48FZWixKRgoDVMI1Smcpf1cMLkAydIDjkKTIY4oBZz783kfWVBXfA1+73e0EXh3SMHaV0a9w7I62JwAGEILTVyCIUdClelTxfLxX1/fUhA5mdCrD+Xg4Wt2sCJMBfkbGIcOJKQi2WPp8QDe6nAsrAcZn1iAnMKNk7WBdO1hdl3ZzvbVFqf5WwHEAK/xORylypsOZK9yk3mc6YQf28QaQIsQMH6W7YSMymCAVkc9Foa7hcSAAjs5dwUWAT8Q4K/I3HrqYtSGAGw4YASx3dFlhvZ26T+FaXq3XdDijjxkgrkPHsZ8DnaRwZtOmjJhdRTXP0cbPXTdyVMMqHGPAWhPM1vgEsOVC10YFuYUxJs4v+mmh1WHifAGY00EOlyz0Y8K3LgK4WwFUDxNieBEVveYaoOuV0dNyUUMjvZPHfOPZqlhW77AhiljduEeMkw5XudgFbQVsCaixTh2UUhL2zeroEQE9YX+GbwLAuAg7F+rQprszjqmz0T3BNwKcX+OMKA8nNtaarxHCV4eccsSe9TD7dRROaY5szhE+XYsCoHJa0xVMdzg2YcBV3PF6wkaH4yR98C7DABfyH8cj1ffs8HdVElRjjgsAa97TllYB7nJK4VQeqYfud+7sPrF8zQNfj7VaWtWsFNVcV/x1SjkAeVcfMu8/2AThfcGKANfmDQDWX/z693Z9u39FfwPkYV6TAvlztdckbB42FUgFUoFUIBVIBVKBVODlFMhvVF9Ov3x1KpAKpAKpQCqQCqQCqcDrVyAB8CvQGN/4X6wb++kPPrQ7V2uPenaKwT5VgC9BMgpOmKEo1ABD6lr1XyRMMTA/jvfWwo0YoBHPgN8yoJ06gOOFwConIEeQd1jYEmWe0b2K3li8/tA5qDxY16N7NmClIFPdVIS3BLJ0EqvTOCJS0bfJPy/Q+wnMBa/pOaw6EuzevXOHSKkqG9t3nWKHoQ9g2WJpq1Vjm/XaurYzxNyq71bwEA+5c9GZDAiMaNiFbXc7giG843GC0xcR0KM1q42VVW3TEZD4wG7h6E+1hQD20PWE8HXTWOGx2CDt0DBii+kqpUn6aDc3N3QiMooYDuARvwYCNPT+hnsXIBQAFk7ccG5HXDDnKiAeTo5u7TN3qYNJPB/uZ4wTMb50orLrd+KYoQl7nx3YIiY4onmji/YwLaws9OtAJy1cy6Ot1xvGZOM9oDeioLEeQVGHfrS+R6QzoKvWE3pXB8BZwH7PUcZ6phuZmxNi7c7cn6CVtFczp3ht9goH4RNEDZDPLmH00AIAA7TCsY2VhJraBdYWuB5izeUgxeNA57s2BQQAjnWitXrqS44bHcftGxYE5NW1Kxir88Fa1uYMd+zGRgYHlFh32JBQ0r3soFhN3Tb1rbX9LYF6WV1Z02zc3TyTaHfme1w23eeK7cYsn2/swOB47/C+4dnx7f7gOW7b3bzRZ0zH8xwTHrHX0EPXkHqGpSnmFy76m9tru93J4Y7TJGv3yOwXb5GzO/nsC7oXaE7LJTqHK3Zus0e7rLmGeH/Dgd1RjecB9mOtaR1jD4F6kxETj+MRfnPuMSa4sRlTYNVqRXiPtQuQHYBeDuHT/ZP93AdtljlwU4Jirm+2W/urX/5e6zEf32UF8udq3+XZybGlAqlAKpAKpAKpQCrwDiuQ36i+w5Ofp54KpAKpQCqQCqQCqcBbosCr+/E3YdZbctaveJjoKv3BBw/so/cfC8zBtSdkN7s+megZkaThKiQAPeuIdUcfYMYJ9nhHrMOVgFY4BUJChydy+0b/bCAah8f02AHckqx4Ty3+PFlpiHwdrGfss96XsdSGqGY4duGMBYg6sHOUDkmARIA3wkU4YgFYAGrVoQrzMSASX9MDYqrnNNyeD67uWl01doSzslzaBJdqURASr1a1tfvW9ru9+mrpdPX4XDtaUzfUuCrgJFb/sdjlUnBnaG1xHK2oaivrlR0XpT19dmOPHz/0qGiMC12+6Ngt+H6gh4JpDsbo3FVMN/7DxwTGcD+7e5cdu4g7PsClDPciwK6cxYzShW0ScddwpYpKCvQS6nk0s3dEsweYdsvn+3YJr3i8URDRIRgjuRlhLHctjo9x4Rf18uchahvR1eOIcStOuutbu1hf2Ard0wSwiAOWfoTgR0RfYz10hMUA3Ow9Ruwux69zwZyqn1m2dDpil0LQDL3GpgB2/8rtyYhwd2JqdwPgqeJ944HnIy593uDAwym2egUXOuaJc8TFRden3lf9tlhD1IPFy+r6jffGQCmx64SrM54zTNIO6we9sgTABP0CqXit4okPBI3afABXMOKU6RUm/oUmN9df8+MKALS+a+vVhbqWfd41NK0Vvr9vcDh3XsemATwnNhEIxp4DYdea10d0iGtDSTwX1yquU20MUR+ycronu352y/m7vLiwbuzt5tl+5t1IAye79/t58NTz/t/zWz1d/8XCGrpzC/YeE6C7g1ozrG5bnC/c3biHAOCHHthkArCrNb6wmtH4ismGnrwnIr46NsAsCltdXfL6xXOxgYRLk+tB90bNL9zw2Ijh+uFeNB3s17/7zJ483b7ivwnycK9Bgfy52msQNQ+ZCqQCqUAqkAqkAqlAKvDyCuQ3qi+vYR4hFUgFUoFUIBVIBVKBVOD1KvCOIttXK+rVprF//OOPCNXkIHQQ4X2zgC8jYWKgEESjCnAQjSyUrwpAMrvkwqXroHcesUdE68+AToI7+tPJ8fviGQqIyKULcEgnsU22PAwEhIolVtxtU8pZhx7O9WZDJypgGyKC+7Hn88fxYHVdGOA3+1rR5XnWrytn32S32872Xe9QTc//6PEja+qVLauKfcAAqZDm8vKCx9jutnQBsxPVe2YjZneF6Fe4K0vE/QIw772jteB5LQAdCRXdmer9qALE8Ggi4nci7ESHKEAfHkrZ1fww4plm1wM1hesUvccRC03nL12/iCeGCxcgGHMh0ISx49wJVQmXNT/PuYDdoSly6f90pLv6NHOaE8Dd6Ak+/RMTx6dDeu7SJd50EF/O60udwTgGopUxVnQ049xrrRiP7UYHMiKLMR8YQ9v2drO99n5V9LMKhNZVzefx/Xm+7jsOs+xZpDHjux0O09165malY3cpIIh4YUUaC5JTA9lB5RLGpgSuA2wEkJ7sFiZgVn8w9Z0jn+W2l96KbqYOfJ2uQ8BozXUASTiPEXmuuOdw4MMhKwgPp7cc13CgV1jvRYxL19btdm99u+WGgbIpraov7XJzyQh1RYED6OOMMSaPmsb5sQfXwfbZJhDML/qIY/0AMGNjAaLBca4lnNu+MUCz4H25hOQTx3yC7lpYOBa6rdvdwLXT1CXBd9cfra6V8t2PAsD4pdE6VPY1zHnziHRo3DSlberS6gU2E/hmhtBQGc86/3GybdfZMCAxADHNCys9Hhv9wIhXh/7QFmuU91K/ZwG6A8ajIhf3IjyKprE7d6+4ySLWQMBzbDYJ6E4AzLV3tOM42e2+tb/4xe/myOlX+7dBHu0VK5A/V3vFgubhUoFUIBVIBVKBVCAVSAVejQL5jeqr0TGPkgqkAqlAKpAKpAKpQCrw+hRIAPyS2gKAfPK9x/bDDx8TXsH9G12/s/uQkEvxtwS8NE3K1apeU3e4eXwzwZV3/npotDAMGNwSjkj1aKIb1U2gfwv8fT6sVePBcdQLa4fBjg618Ew5HJe2qmpbNY0tPGp4OEy23+/5NcayEixNBDWAiIR8dJ46cAM4PRzZJ/rstiP0QafoxUVjm6axB/fuETTiF+AYXcWHg11dXBLaXG9v6DrFAyBIcEeICxHQeL+mqQmC4ACGfoBy4Qwl7MWL2UGquGjMysi+4IXVq2qOfD53Wkd/Kp2X7nAFhMNJ7/c7uRgRk4zzR/wwwP4EhzMcs72Nw8hNAADl+BURx5pPzfu5+zc+r1lStLaepccJ7Ov0wzV6crGegDF7agERObeKiI5jxDlCZ4B/fm2BbmTBREToNqua5wYdm2rF87u+3fJ4jMFm/+1kZVFbVQIeyymMeWKssLtQFW8NzQSt6SD3mGW5p/0aYHQyXMFmPZzb6Hf292fP8RGQD2sdUcuIfobrWTZeRX47o/VritPtAJhOaELVkwbo+CXAl9FaMNB1xsdYr8M0zjHGEUlMyH9wAAxHsS25MQLwku5jRIjDBbxc2u2u4zWJ/moc+2JzaVeXl7MDeBwQsazOYHwsVzHOccnjaA71cVzvXH/eXTyMB8Lb/X4rxzxc3Fzb3qvM+4dApzqq0T29YMe1rky537ERgFB04KKyccDzzVYr6LKwrkM3txmYP+aHAFf8n2OrqsL6Dv3QgviAtxUKfxlVznRxDZ+bExRED3itmmz4eZ3vcy5lWWYkPlICSqzBwuoKOpfe96yv8XqKOTsc2PF978F972hmCLzG6FCZf/INElx7HvX96Wdf2mdfPnvJO3++/A0pkD9Xe0NC59ukAqlAKpAKpAKpQCqQCvxxCuQ3qn+cXvnsVCAVSAVSgVQgFUgFUoE3r0AC4JfUHHGnf/bzH9u9y7XcdQRgitYNxyfegrGn/l5syT2LvwWoIPg5A8CEGeI5zz8WR6uqhiBn6nvgDn6dPaGEJCdH8PkLZ0gHJjKNVizlhlUnqB503C4LW9UNQSb+3PadnISIx6WbVqCNQxsROewGVgLOcNACVI22azvbtYP1o6J6LzcNuz0f3L9rRSn4C6dx9AnjvfExwBiih6EJnYB4OFAC9AEgWsFBvDCCaUQzY2yM6yXEdsDu8dpw/rJ3ebm0alVb0ajHl7HMcGOGi9XnJaKXDyOgvZzMAoEToRRgL+Azxtm2eP+OkBAPOBgBj/sBXb0FPJmEZlwL0ddLV6eeH7Bf+gvSna8bft7nRiZWzS/GRQAZrvEZwCoyV+sPWbjakEA4f1Ytze5lwr+B0dx1jW5duVGroiFkxXm0fcvzC7AIBIdjV3XF2OsWbudx8MhyxS5zjHTzYnVKa0Jd14i9uQCGC1wXOBctcsYrVxWBOgAwz897XxFlfLPdEzgiDhrx3QDGcAvrMtE1hNdIG0HUk+sa4slpr55bAG2tfxwAQwMYDad8XC9wugLS9gOg/4HxxnS9R6Q1oLpvOMDz4Ebddy3BOtYqurNxPTEaPnZr4P2xpjyWOK5Tni/OwbUROPf+cMLYA2OTpbdAfjjjpTEcznKhKw0AOqhLl926fi/hZgiPvCYo7rTZgrwcDvZJGwu4RDlHiMD2UTq0DUCuDnOzSnsKpO2Zkz5uXwSzZ05iVqL7dR33H0/F5njr5cI2q5IbPQSwHZQzwQDA+GhX9x7Y+mIzu8z5XgH2uaa0DvUhIr7hfu7t//nr31oHm3M+3gYF8udqb8Ms5RhTgVQgFUgFUoFUIBV4BxXIb1TfwUnPU04FUoFUIBVIBVKBVOAtUyAB8EtO2KOH9+xPf/IDq5YLxjwj+jiilOW89Ehhh2IALHRhEtDpzdFbif+iy5OfdAewDuCDJO2CC3ZlXd+paJcuNwCfeM4JLIaDNH7HM9Ble5h6VgETuDGKGgRMsATOQgArdO3uATfHnmPhW/Hr7sRbFobKV0AoACk4RN1wyX5PRAi3/UTwDRKI84VrEu95794dKz1mOqAxnL2Edw4KAePoSF2WM8jBea4c+DRwDxclQdrt7Q2fE5CV5IpuP0C7iVCR4LhuCKyPOCRgm8/NyYmreSD0A5iEu3WBSFyc30KguSyoCWKe9+0JjtLNjfkmLIQrFl3K6kRGDy/VozNTsdEBg8OtTEj8AhDkMsAxQbQJ904AONYIDeTRb+oOY84TGqjPeljptDwtpNlJS+C8dMcuO21LOszRXx2EDr3Bbbfn2OkCBwBuAGErG7qeX1M8NiCnQDmdvgTsmBe4d32zAV3ZiE8WsO/dNarzAQBd2IT+ZDwYoS143Q6Ttd2gfll2KyMqWE7geEQMcHTPKm5Z63aG6nT7AsAKAAMW05VK2Cp4HRAekBnjhvM2nNtz3zSudcYs91ZihIxA1/rpJ7hjj3Q/Qy/ohHOer8e5Xzok1iTSleyO2RgzrjvcU9i/DKyrC3G+7sNZzuhlwmKcg4NknYg7iONcw42u94yeZywu+nfxO+4ncFsfzMoKGwGO1rX6fDyYGOCuYkR0wwXNc/DPy1V9io7mdMZYzu5XgMcyyEO3kyu7QiR8g17wCrZgOb49gQCbLxCtffng3gzBz5aB6+gA2O+fjAw/Hu3LJ9/Yr3731fnT8+PvtgL5c7Xv9vzk6FKBVCAVSAVSgVQgFXhnFchvVN/Zqc8TTwVSgVQgFUgFUoFU4K1RIAHwS0xVWSzs5z/5xN67e0WIq15Rhy/sftXB4VgbHTQxFpcgQ25FGlEdYwUQDjJMF2Xkpfo4j0vFGgPcRCwwQ1b9Xx/zMRw44mUBngBqATGRG10XilitCF6PAkvusoVLFyAYcbOMhV4S4ynueY6qhQMTzrzFHIkM0AlXMQAeooFxSIDdJSEuIoPVQXt5dUEHMKAwgRtcnasV/4zoYbkjDxwf+mbpPsXBjgtbX635nuyxBRRbLKzd7+kaJQyjSxLAFnHFBSFi1QD+1nIa41wXgG2T1XAfo0eW1tgl5xAPxNXyF0Ek5hXu7aMNiDxmxO+e0dMYJ5Sho5W8Ujiy7+UYBnimq9bhMKK0cVyE1Z67fBkLjF7jQmtGMcpnTm5CUO++nTt/tSDI7tlvqlhj6Aad8J4cl68z0mXMo1JxHcbp9ZQRba8EwJUVC4Hr6NFVb2zP8+YmAUQwl4XV6GNeLKwjCEdHrtYhxuMLf7aRBkAl1C/VVYuxtoM71901GjHecNUKCAtbD5NczXUp6E/nKXXRg2OCfozsBpAFuIzOXbmDpZfyiXlNTuj9RcS1tKaLnvBT7uMK1xkctzN0VS80r2kHtnSFA/KiOxladB3XygbxzL6e1GN7AvW+Z0PgE/9pAgShse4Aro9G2I3xcFOJR2qz//YsTjxcwyeXuByvPn0cq+LdR8XTY+65ecM3JSCemZ/HNQdg7i5pLiiw18KGbrB2PzAmWjOLuQu7utGNjchmJBjgXKH7CMA+aV3O+1fiHha/a0lKJziN2XUNF/rCcNVv6qXVKzjTdQ/A4sK1A5B8/+F7Vl/g3qXO5rieFB8e147emdcSN3WM9he/+NS2eyQn5OMtUSB/rvaWTFQOMxVIBVKBVCAVSAVSgXdNgfxG9V2b8TzfVCAVSAVSgVQgFUgF3j4FEgC/xJxt1rX9k5/+xFY1un/hXj1aAajqscWMKkUvMJ2Co2JxERMMQOWgmI5HB0SCFXK6BbiIiNsY5gEgyEGtnrOQ09IB3/y62X3MzxBkte0toSg+BrwGnIUzVvGoihQm4CK0AcCRIxIPOX07q+uGf27qmtCNX6fbD92zeP1E+EpwbEs69Qi68aJlYU+vb+geLapacNeNqYCxAGHhJgYgVAdoIfelw6H15Xp2HgdI44DD7QnYg37iSq+l4g6IeH6EgAerVpVAm3J4pbtbmAn9BsQjC1jj9Yh93m63isTuFfkcccHsgyW4KuVgHRVjDUjK03aHdTcoKllw9swVDO0CjMp/KmhGx7C7UnkOih4+h8MBvgDxsP70QBSx1lgAzzlSPNYY88IFCtVnS8uuFcsSIc8kc+yX5dxKf2gA53lA1qKsbNXUdJXjfAFp+TUPA9daElTVOvKocziT3S0K6EcA6+dLsMgocjVKBxjFMxCnDEgeUdJ0yRJoqrsY56oWWsylYDrmkpCfa/Moh3NVKa596OXW9n5YbjTgeOR2Ve+w1nJs5jh/DiOdAYo57+pgjusF76N1he7b2Z9/drfRjwtm1z/7iwXoAVDxJwBoLu3ZpayxyWksTXGePG9sInDYy2vl7KcRERmuuGusv2hQVj9v9CFz88AZMKUbf5psv5Obn5pgnSMRwAFwA/CLDukKrvGF+oUHxFSjN/l517BWptuGHfhz44TDcRwTmzrQJwxHcVMXfg2d4uWXx4OtNxu7evDIysp71M9i03EOmMOIwpcrWro9e3Ztv/ztl4LX+XhbFMifq70tM5XjTAVSgVQgFUgFUoFU4B1TIL9RfccmPE83FUgFUoFUIBVIBVKBt1CB/En4S0zaew+v7Kcff0woxcRURCJXAsByFQoe0mlI557ejA5gAmBBvcmiezToyCnYVjG6AWbMDk52TrHOiFUGRCHBJNCJR4BCwA/EJKPvdbVqbJrUr4uPN5u1d3MG6IuoXo0bcI8glnC255gRbUtQUwqk0RuM3lWA4hIgbGmHsbfjeGSUNHhL3TR0jGIM17db2BsJGAMAB8BjD6u7aZcAYHT/6pwwDowZTkOcczgXAV4DlAP84M+A2+zuPcjNGfGxGC9czOuLle33W8FuwlPMFTpVC+tadPwCisuJfLPf2e3NNSEnQm4BDNlh6iAOmqiod2Gr9co7ZXXMgJX9vuV6WDJiWe5rPBSVqy5lQG+6d91ZTTctXKwRTcze1+jTFeSL6Gm+19wHfJSrkufmEcAaOZtY55hjX27YFBD9uTgXBisTDMupPqCT1yEmNxLA5Uqn8pGQEo5NQlNWrXrnKo5NcCkNwlGs94kEY40JMdA4PHA91srgkLMqCkaIY01jLOj+JbIMgOedxogJDx3ocuZ760oQ/PNr0czqsqb2mFfBXc0xgD9eCa0xJ+wIDvgdGwRiI4N/nppgLOx4PgHgOEdooTVwDvEFeSk9O5rV8xv917yW2HELAK/rma5k/sLmCj2XD0BfbiQQeIbWAbp1fN1wME50OePRoDvbobFcz9pkwLZmOPKxWWRSNzSc3W07WDdofma3uDt26VKu4cD186ebXk5dHKMDAPb7kVaeLpNT1L3OTfOlSGl8bbVc2LpZsmda0dfQQ2PDQB4+fGzN5Ub3Dz/PAOLSS9Hf1M3hL9btL3/1e7veSod8vDUK5M/V3pqpyoGmAqlAKpAKpAKpQCrwbimQ36i+W/OdZ5sKpAKpQCqQCqQCqcDbqEAC4G85a2B1P/vkQ3t0/y5BDmGTCeyx15XwAfBOEETxw3JkyusnAESAw5znePhXPWH1zHqojly6HoGET12/eKUA8PP/BCGAAsDc3lq/35MiNava7Dga3Jt1XdnleiV4CufqGbDEMQP6EXASqBwI/ATgFJFL8EJ3rjtIyyVd0AS3A2Cuum3R3VsXFXuSb25vzRDryuRlOT2rquJ7ANRAIcZLl0s6EAGUIvp606z4dcIuPH8aFA0MV6frCpdyvWoYdw14Kccj+C4gtncLV2Zdt7eyQDS0QKwysAUz4Yjuu86+uX5qO4841vxFD++puzTc3DgHxD6HKxpgLRy8Q9sRpsN9CnAVDmACMs8HJvRjN7Tehx25g2A9ISZc2ozgXsxdsAHzCMOhtdNV/o5Dh6tTNJiQ+OSAFCjGeATgBQ1Prm9BQbo64XYleFfkNzQa+9HGbrACTkz2DVPlM1c4zgFR5SK+4VYFMJST+WADgCMd43DGF4TGwyg3OUAwID42G+A8mxrx1DhHXUsA1epQFkhkrzXhqINVxBrP7t0D463rqj7FPfMSOih2HPAy1rlHQu/o9sa5yqUaa/XcgY1NAkeMzzOX8TU6dP1YBJB0cQssC4PyauKGDWrhUdCxfqmi3yt47yBtV2Q2jsO5cqduwHpA5Odiph224nnYuIAeZzwu1hdydofT13CN4dxxjnLbY753u73dblvr+0C4DoD9HoPppuu5wLkWdhhH3l9K/zqgPtzd8eDGAgf22DAweER0wMZxenwAABF3SURBVF+8DPs8IBEA8GZdWFV79DNjokuOua5re/DooVXo83bNwxFNrXG3Da1Vacz78NOn1+z+RadzPt4qBfLnam/VdOVgU4FUIBVIBVKBVCAVeHcUyG9U3525zjNNBVKBVCAVSAVSgVTgbVUgAfC3nLmLurSf//j7ikKmq7O0IeKSHeIBmgFuKXZY/zyI39lxqs/M0bEnfuvw7szt6wiTMBlAlW44h0yEYXQbC6yF5xNAZdt2toXTFRBqGAhV0NfJKNyysFVVCrwRwJzgyDxejpGIjZG466rRcwGNHDLRZWuI1y1muAkAxl7WhXpb8TuG97svnhBI3b9/zzt0ES8NKLrkuQGYYjwAfeg9neNzj2brVcOuYDhw8TxFxwLsleyVJQSs4BLeCFyOiPjtCd4wtgUcpUPvTkZERY+EV4B/6G5dLiu6mxH9jBjebr+3r75+wjmMR+gSjsv4/GpzQZczHNuAYXQQ+7aAxXFJ9yaOG/HeVBXQltBVEBxgLtYF1ky73xHzV3C+Ioa6H/gaRjYj+tuBbZA/zDfOhzHUBF0Acu669PVGVyuhuscs++cZX+3/gg3HrmKN5RgGiA1ntqKEaV+23e3WekB29Pp633AAa8wdume5QYKA8gS4MSpeH+HW5KVQ2GEAcJVyLeYBLuNiYf00GjqU0f18uVrZqgK0xqYBAXscG+tMTlLZVdVFDCALk27BTQaAhZjvOJ9p6tm7a2duUg7laNaPvW33e+uGUdHYWEMRae3zR8Ds1zXhbzic5wXjY/Ark6ZhdjafcC/mXM/Stc0H0wEE67WhACkDciwTiDss58rBOfm9R5s4ZouxgD7ONzY+YNOGw2Wt4dOmgXAm41q4vr617X6YY5+RZs5Y9VJzWRclO3VhXa+btXXdzvq25/jx9tjoIbCtzSVa3wtja/jCbA9XMZ3UOl2vHOZcbcqFrRq9F6Gxg3KM9/79B7a+vCCMxzXWNLo24npSRLfmJOLLx2GyX/zqU7ve7s/301hZYj2a9cOZa/1b/n2QL3ttCuTP1V6btHngVCAVSAVSgVQgFUgFUoGXUSC/UX0Z9fK1qUAqkAqkAqlAKpAKpAJvQoEEwN9S5Ud31vajj95n/CtcpIgrVp2sg7XFkuAQYCZclecQeI6sdXgEMBUg67nnOydSxHG4MzVtiIMmcKKvMOCt49/j0bppsmdbQMSDLafRDv2AGl5brWo6bAHt6hLQUQBYMc+Ko6ZLlY5YOQurUnG8gDl063q8LeOQDwcCWDyHbl53KALDVNXKLjYbjn0YO/vq6S2djOv1yrqu9w5VAeCIOp4jkBFPC+CGVx8PdnEh9yIekzt7ww0qoF0SyNMdWJSEvW2/JwwFvMaJyDmM8xM/HybA3oGRtcWytt2+tdvbrQDqNLDzF2rjfQmdHYgCbALG4VGUtVXrDXuNQbSmtqP1ENCZsc8LRE431LbvRhv64bTq3LYJcE3A6A7ettvb9vbGinJFV7HWhCJtCdMc4gH2EvVySWg90CnKjOoD+5LxkFuzcDMuILWiseFYn+Gjx0PrWA7NfV2EKzh+xzAJ3Q9Hu91u6VSWmVljAAAUpBcw1MYEX1ckzUcC1pHx3gs7LIyAG7rjuPgdfcO4rjZNQ22u9ztru96u1mu7s9lQgwCkWq8eq8yT1vWEdYXxYE3Csc6453HguhqH3va7WysrrJnNc2AU8wfH9q5vbU+wichzzRGY+TBg/rUJQz2ziPGWmxfvHj20UlLzo3hs9QmH+//Fe4Ovds5TOI2f/10bLzCeQMhQFvcZXK+KVHZHPrvFTz+W4Mf8s5zu6hAWaI4+bwDk/b61drfz6GcdF13Pd+5e2RGbKPa99f3eF93BiqqxtmttxP3F7xmRGsB7okedA3RHtDan3fcRzPrwOjO7qBH/HKAat9iSm0FWzdru371nZV1zs0g7DEwwiCj688j7AMCYQ3T//urTL+ksjwfvaY023wwd1mr+Vfgt/yp83S/Ln6u9boXz+KlAKpAKpAKpQCqQCqQC30qB/Eb1W8mWL0oFUoFUIBVIBVKBVCAVeIMK5E+9v4XY+Eb/g/fv2Ef3H5BYLNAd69HPc98pIOWp7FOwxaHdCULAgXbW9/uCS1ig6ASCGDXsLybgYDSqoOuCMdIn+Iv3u97trZ0QO1zYchhsGtThS6dpIfgHmAboI4C6tL7vCc2qs3EBJwXMBDAFuNGfvT90EtBFvDQjbRmnCwiIyOjGri4vCZra7c66cbAB71GV1iJC2CN6V3WjiGL2iApKOSPi+6BnGQBYkb4CaXMcsC2sbmpbNyuOi32hS/SQjtbBUcrnA94iUlZu0QUhoZyROFY/jHZ72xIWjaO6awlvXS9A845xwHBvMleWXcow01arjV3ee8BzHPrOpmEESrUl9Bl7K8ulXWzWdGIOI6Kl8TrEAnvfMiKs60pxumq5ZWfzMHRWFCuCW5wrACPAJTqRAdoE2RTrDEcr4o35gHY4r+WRjkvq5RHYsd7gniSkZiR16fHfKmIN5yQgHN3G87qFY1lxxHobuHNLnsvT6xu5t9EjS3Bvtm9bOkVjQwF0A4gHuFX7L5y46ttFjDKcuPuus4um4ni4EaAUcAX2B0wM5zncvliXcGpH/zA+h80JhfKRrZ8G9VX7xgB8bhh7df/CpYpr4jBYVVRWshtXMHxxHG0a0NsNyKv+Wzp2ufbgLoZjHMcBrK7sGNHu3sEtuAmt8NwT/MW88Sp1wA6X+jkAdlnp9sVlxP5kdwDPbm9GrsvhrWhp3cKxpQBLmiD6DPw+F1ftEctx/wEOxR0Fm0GO2Mji4wlITHCP+OuiIACuq5LA+zAqEQBfx/3i6e21Pb1+ynsGzm0YMAY5fXGfwSe5n4LXjuvh88nzOpo1ywWTCZa1XieY7h8vllY1K7t7dUcx4Ny9Udiua+1qc6HI7bPocs4ZdEOX8XiwX/z6U3t6sz11R7sAMFEX5cImOIAzGfpb/E34Rl6SP1d7IzLnm6QCqUAqkAqkAqlAKpAK/LEK5Deqf6xi+fxUIBVIBVKBVCAVSAVSgTetQALgb6E4AMVPPnnP7q43HtUKyIUo1cLjZ92J6ECWzjziLjxdnaXRARvwAsOQg0+xwM893CkXn1aM8PMuYMAfALmAowCrN9udTYuj4CJgyNARkE3TqEjkJdzA6MoFBFV36bqpDTCWncKEOKe+1ogChquO9tnpYO1uz2N++P577IbFq+RYXRJu48/o5AUoBNMB2MTnRoAiOGIRJb2Ai1oOW8Y1A6YfEdULwCWodUn3r+KIA2jSbW1GKLSCE9DfF9oxPhfRt8Ng/WG0aTxahfhawCWAVkKpidBxt93bbtcS6gFoDZOibAk7Ab8rxGbX1rbtC/G5mscC57e54HkRzHmfLCJzj7u9TX1HkAoQD6gJ9y1gWHTPwlmKcxaYVvTzMAzWDRPfG6Cw9HhldewCSApywZU9jYC/FSOQ4aTVvAlCMt7bELUs2Iw5wRp8LuI7AJqvUzhk5ac9yvEKF613D+Po0Q0NFyqd3QOikneCj+7+vnN1YW072JOvvrarywuOtRsnwnBoAe1hPMe5Caof7bA4GhB9wLwjXKp0umO5wQU+W53leAbk7dVPLPf0kuu5wlpCvDQ2P5SIBF9R94nx0oK60J+R2nakblVZs3M63psx4H0/XwOxCQHrBs7vrlUPshzFo/p8C4Bb9OsKygNQy42rHl+sDYBtprefbbCIzmBuGIlYb3cRAxrjAZAaHcoYI67hoUcs9wLJ2XLxBlyNvmDfEhJAlPPmcdKKXxbQnjueuQ40p+w25ltLE+qKDQaAsXRC65pA/PPNdmufffZbXjs4l7GXSxkRyxU7xyfbdyNdtoT4kmCOkEdM+eWqsmbdcK3i+dFnjjE0zco2m43VzYpx4LifFWXDNTNHpkdUtmlu8QbQ8/rrG/vV7z7nRpB8vJUK5M/V3sppy0GnAqlAKpAKpAKpQCrwD1+B/Eb1H/4c5xmmAqlAKpAKpAKpQCrwtiuQAPhbzGBZLOynn7xnq6q2xbK0BaEXHJqKJyaQ8W5ZOC3J4hzIBcQJAASAAZABcOLojt5IPsJBLAzF5wjUIvBZLtvolBUADnes4CLijAe4cJua0GZEpC6QTunAdb/j8eo1OnPVjXqxXtmqruSkXQJ+qhMXPcI4F3ArPA9uYkY/F5U9vPfQVk1D9yZP9gziAcwBHjWARQCihHad3ew7xgb3s4vx9M8nOBEZ4TvHCC/s7p2rGRAH/IYecJg2q8bqupZj1B3TMwAGZD6MNg6IA3ZHYQGAOtnt7c722z2hJUAwINFuf8voXzo4Ge8sMBsPAtGYB7qgF3ZcFtZcXBIAErIBmN29Z3YYrXv6jXW3NzZ2PTVFTzBAsHu11Y3rzm66ljHetp3drselNg0AoHPuo8uXscNHu93v6DxeVY1gGPtufcuB97vKHe4uVnzAfmbF/mIcWn+KhyZXBXScO1y1zhAXjh5YfMxzjmzf6DJGT/A4WtcNBLlwg969d9e22731XUcN933HzQZ1Dajt0cNnnblyyT8ffUzXKN7fY8AFn7HudbXst636fBcL21xsCAfhzMbTAJqb1dqjzTs7Htwt7A5RQVmPb7alFVXl7udRcdXsWo5z1tgwh/jkYZQudpish1u4H7i+lnDJwpkMsEoZtY4Dtv6hqGG5s32N8f2kL+ExoKyX6cY6hAOY8dPuho8Y9FijqgB26zHnF5HgujfwTsIYdW0kIPA+HG0LRzNAOq4hxmdPdBjjOuF7HRWDDgCs/mKty/V6TUALIP3kiy84JgJtd5xjrWF+2gHHRgw8Nkn4/c07grFWNms4+OGmdt+/A124jzebC27uwP0D6wZAXxsNtEGAa8b1Ugfwv27vXHrbhKIgfLhczMNJZGXRVZf9//+pVatGaaUoiLehrmbOgVJl5xWLs8jGxgbmXuOY786MLijAdevr9xd5Y+y8f9Xd8VV3hJf4fbUjjIIfgyvgCrgCroAr4Aq4Aq7ABwX8H1WfFK6AK+AKuAKugCvgCrgCR1fA74rfMUL5KciXz58IVZOYSZJmkhg9A6BADy1AVD9dCUU1vhXuQAMjW3+ruWTXiN69+9HAmqGcDQTpjwxaCHdAEO4/wCIdTu0bXaQfRunnmZ2/7GWdJgW+FXozowzvb4QkgJIlIG1R8NhxDgSEIaGrj7uLgduOYyfzcjU3aSrPTxeJIW4R2OM07bpl0dtZcNuiKOneg1sXWrz8+k3g2vQAsNZDjP3Q7YiuVsT1wjW4yMO5krIo2AkLuKPRzEHyUy4l3LeIKrao4RUgMi55WQTHg+hmhYs3yctM+r6VtmmlrTvdB6F4JCTDc9pjq/G8+4heRhkTribcfoVoALd0AWeRUDCvzlJeLjLUjby//pS579lhzGPOsV32r6c1ETowoTFgIVzGAG8E2OihRdR1iNr5a7G46pZGBPWiDmCAeDh7rQOY40fAqqB0Hz2O88VU1SZY7eslzIMTF8Bd847teOi/1XkLuIn+Z7izscLBrhzqprUoazi7AbCnK7UGpKvOZ2nqhq/F+2NOMjo62n7RGw2oCNf0ykB3vdkAkIhYJpBnpC86qlN1iSeptE2nbuIQpChLcycjejzaooAgw9BK1zW6WIPQViF9QPRzRFc0gPH6811hLcYZTmJAWGyDxQ94HGOH+cZO5SQwUnoeZ5m6Vh/DHxyyGeZwopHndHyrToSpavPluKyu9xUArxHg+8h4u2psiyvY32vFz/zMmxtcnd/QWSG6zimF/2v3sE2I7TqBhSuYZwC0mFNm+tXnYdWlVGvkt8XHM45cr0xYINF2HUEwri9tXfPc6NYnfNb3Ha86R1jDa73ATAdIE3mqThKZOoBj155evj36utNUSrh/0e2Nz+htkYfHxw9x+jxdtYWr2/rPTeq6lm8/XqUf3P17x9fcUV7i99WOMhJ+HK6AK+AKuAKugCvgCrgC/ynwFz4apTqzOc+K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115253" y="1526281"/>
            <a:ext cx="9864095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measurement of P-wave velocities across the α→β quartz at lower continental crust pressure and temperature conditions</a:t>
            </a:r>
            <a:endParaRPr lang="en-US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528089" y="3008219"/>
            <a:ext cx="1056442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Arefeh Moarefvand</a:t>
            </a:r>
            <a:r>
              <a:rPr lang="fr-FR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fr-F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Julien Gasc</a:t>
            </a:r>
            <a:r>
              <a:rPr lang="fr-FR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fr-F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Damien </a:t>
            </a:r>
            <a:r>
              <a:rPr lang="fr-F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Deldicque</a:t>
            </a:r>
            <a:r>
              <a:rPr lang="fr-F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fr-F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Loic</a:t>
            </a:r>
            <a:r>
              <a:rPr lang="fr-F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Labrousse</a:t>
            </a:r>
            <a:r>
              <a:rPr lang="fr-FR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Alexandre </a:t>
            </a:r>
            <a:r>
              <a:rPr lang="fr-F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Schubnel</a:t>
            </a:r>
            <a:r>
              <a:rPr lang="fr-FR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endParaRPr lang="fr-FR" b="1" baseline="30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b="1" baseline="30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Laboratoire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Géologie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Ecole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Normale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Supérieure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PSL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Resarch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University, Paris France</a:t>
            </a: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ISTEP,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Sorbonne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Université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Paris France</a:t>
            </a:r>
          </a:p>
          <a:p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72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2E22-4836-4744-8C10-AD9FD9578E0F}" type="slidenum">
              <a:rPr 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fld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3" name="Espace réservé du contenu 13"/>
          <p:cNvGraphicFramePr>
            <a:graphicFrameLocks/>
          </p:cNvGraphicFramePr>
          <p:nvPr>
            <p:extLst/>
          </p:nvPr>
        </p:nvGraphicFramePr>
        <p:xfrm>
          <a:off x="0" y="-10781"/>
          <a:ext cx="12192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3484956298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4268103005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58861435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836856129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140581427"/>
                    </a:ext>
                  </a:extLst>
                </a:gridCol>
              </a:tblGrid>
              <a:tr h="37590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Introduction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Methods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Results</a:t>
                      </a:r>
                      <a:endParaRPr lang="en-US" sz="2000" b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A4BB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Discussion 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Conclusions 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613331"/>
                  </a:ext>
                </a:extLst>
              </a:tr>
            </a:tbl>
          </a:graphicData>
        </a:graphic>
      </p:graphicFrame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" t="49330" r="26747"/>
          <a:stretch/>
        </p:blipFill>
        <p:spPr>
          <a:xfrm>
            <a:off x="6130107" y="1100146"/>
            <a:ext cx="5799623" cy="44066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2" r="26732" b="50737"/>
          <a:stretch/>
        </p:blipFill>
        <p:spPr>
          <a:xfrm>
            <a:off x="70873" y="1027906"/>
            <a:ext cx="6059234" cy="447883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24" t="-2365" b="50737"/>
          <a:stretch/>
        </p:blipFill>
        <p:spPr>
          <a:xfrm>
            <a:off x="4311313" y="1841933"/>
            <a:ext cx="1698378" cy="354064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18" t="76757" r="-1" b="1"/>
          <a:stretch/>
        </p:blipFill>
        <p:spPr>
          <a:xfrm>
            <a:off x="10122196" y="3732028"/>
            <a:ext cx="1711324" cy="1593985"/>
          </a:xfrm>
          <a:prstGeom prst="rect">
            <a:avLst/>
          </a:prstGeom>
        </p:spPr>
      </p:pic>
      <p:sp>
        <p:nvSpPr>
          <p:cNvPr id="14" name="Titre 1"/>
          <p:cNvSpPr txBox="1">
            <a:spLocks/>
          </p:cNvSpPr>
          <p:nvPr/>
        </p:nvSpPr>
        <p:spPr>
          <a:xfrm>
            <a:off x="339787" y="248472"/>
            <a:ext cx="68834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Microstructural evidences of the transition: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576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2E22-4836-4744-8C10-AD9FD9578E0F}" type="slidenum">
              <a:rPr 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fld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3" name="Espace réservé du contenu 13"/>
          <p:cNvGraphicFramePr>
            <a:graphicFrameLocks/>
          </p:cNvGraphicFramePr>
          <p:nvPr>
            <p:extLst/>
          </p:nvPr>
        </p:nvGraphicFramePr>
        <p:xfrm>
          <a:off x="0" y="-10781"/>
          <a:ext cx="12192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3484956298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4268103005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58861435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836856129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140581427"/>
                    </a:ext>
                  </a:extLst>
                </a:gridCol>
              </a:tblGrid>
              <a:tr h="37590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Introduction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Methods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Results</a:t>
                      </a:r>
                      <a:endParaRPr lang="en-US" sz="2000" b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A4BB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Discussion 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Conclusions 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613331"/>
                  </a:ext>
                </a:extLst>
              </a:tr>
            </a:tbl>
          </a:graphicData>
        </a:graphic>
      </p:graphicFrame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" t="49330" r="26747"/>
          <a:stretch/>
        </p:blipFill>
        <p:spPr>
          <a:xfrm>
            <a:off x="6130107" y="1100146"/>
            <a:ext cx="5799623" cy="44066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2" r="26732" b="50737"/>
          <a:stretch/>
        </p:blipFill>
        <p:spPr>
          <a:xfrm>
            <a:off x="70873" y="1027906"/>
            <a:ext cx="6059234" cy="447883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24" t="-2365" b="50737"/>
          <a:stretch/>
        </p:blipFill>
        <p:spPr>
          <a:xfrm>
            <a:off x="4311313" y="1841933"/>
            <a:ext cx="1698378" cy="354064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18" t="76757" r="-1" b="1"/>
          <a:stretch/>
        </p:blipFill>
        <p:spPr>
          <a:xfrm>
            <a:off x="10122196" y="3732028"/>
            <a:ext cx="1711324" cy="159398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14" t="49753" r="-2" b="25595"/>
          <a:stretch/>
        </p:blipFill>
        <p:spPr>
          <a:xfrm>
            <a:off x="7920804" y="2339157"/>
            <a:ext cx="3912715" cy="3936672"/>
          </a:xfrm>
          <a:prstGeom prst="rect">
            <a:avLst/>
          </a:prstGeom>
        </p:spPr>
      </p:pic>
      <p:sp>
        <p:nvSpPr>
          <p:cNvPr id="14" name="Titre 1"/>
          <p:cNvSpPr txBox="1">
            <a:spLocks/>
          </p:cNvSpPr>
          <p:nvPr/>
        </p:nvSpPr>
        <p:spPr>
          <a:xfrm>
            <a:off x="339787" y="248472"/>
            <a:ext cx="68834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Microstructural evidences of the transition: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163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2E22-4836-4744-8C10-AD9FD9578E0F}" type="slidenum">
              <a:rPr 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fld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77926"/>
            <a:ext cx="10242968" cy="4601102"/>
          </a:xfrm>
          <a:prstGeom prst="rect">
            <a:avLst/>
          </a:prstGeom>
        </p:spPr>
      </p:pic>
      <p:graphicFrame>
        <p:nvGraphicFramePr>
          <p:cNvPr id="35" name="Espace réservé du contenu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9336819"/>
              </p:ext>
            </p:extLst>
          </p:nvPr>
        </p:nvGraphicFramePr>
        <p:xfrm>
          <a:off x="0" y="-10781"/>
          <a:ext cx="12192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3484956298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4268103005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58861435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836856129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140581427"/>
                    </a:ext>
                  </a:extLst>
                </a:gridCol>
              </a:tblGrid>
              <a:tr h="37590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Introduction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Methods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Results</a:t>
                      </a:r>
                      <a:endParaRPr lang="en-US" sz="2000" b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484E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Discussion 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A4BB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Conclusions 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613331"/>
                  </a:ext>
                </a:extLst>
              </a:tr>
            </a:tbl>
          </a:graphicData>
        </a:graphic>
      </p:graphicFrame>
      <p:sp>
        <p:nvSpPr>
          <p:cNvPr id="37" name="Titre 1"/>
          <p:cNvSpPr txBox="1">
            <a:spLocks/>
          </p:cNvSpPr>
          <p:nvPr/>
        </p:nvSpPr>
        <p:spPr>
          <a:xfrm>
            <a:off x="339787" y="248472"/>
            <a:ext cx="99312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 with previous experimental data and thermodynamic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databases 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687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2E22-4836-4744-8C10-AD9FD9578E0F}" type="slidenum">
              <a:rPr 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fld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35" name="Espace réservé du contenu 13"/>
          <p:cNvGraphicFramePr>
            <a:graphicFrameLocks/>
          </p:cNvGraphicFramePr>
          <p:nvPr>
            <p:extLst/>
          </p:nvPr>
        </p:nvGraphicFramePr>
        <p:xfrm>
          <a:off x="0" y="-10781"/>
          <a:ext cx="12192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3484956298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4268103005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58861435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836856129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140581427"/>
                    </a:ext>
                  </a:extLst>
                </a:gridCol>
              </a:tblGrid>
              <a:tr h="37590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Introduction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Methods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Results</a:t>
                      </a:r>
                      <a:endParaRPr lang="en-US" sz="2000" b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484E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Discussion 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A4BB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Conclusions 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613331"/>
                  </a:ext>
                </a:extLst>
              </a:tr>
            </a:tbl>
          </a:graphicData>
        </a:graphic>
      </p:graphicFrame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896" y="1340063"/>
            <a:ext cx="8504155" cy="5133606"/>
          </a:xfrm>
          <a:prstGeom prst="rect">
            <a:avLst/>
          </a:prstGeom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339787" y="248472"/>
            <a:ext cx="99312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 with previous experimental data and thermodynamic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databases 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933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2E22-4836-4744-8C10-AD9FD9578E0F}" type="slidenum">
              <a:rPr 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fld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5" name="Espace réservé du contenu 13"/>
          <p:cNvGraphicFramePr>
            <a:graphicFrameLocks/>
          </p:cNvGraphicFramePr>
          <p:nvPr>
            <p:extLst/>
          </p:nvPr>
        </p:nvGraphicFramePr>
        <p:xfrm>
          <a:off x="0" y="-10781"/>
          <a:ext cx="12192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3484956298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4268103005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58861435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836856129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140581427"/>
                    </a:ext>
                  </a:extLst>
                </a:gridCol>
              </a:tblGrid>
              <a:tr h="37590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Introduction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Methods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Results</a:t>
                      </a:r>
                      <a:endParaRPr lang="en-US" sz="2000" b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A4BB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Discussion 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Conclusions 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613331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542260" y="702324"/>
            <a:ext cx="10811540" cy="3254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observed a minimum in P-wave velocity at temperatures compatible with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predicted P-T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conditions at which the transition should occur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Acoustic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emission monitoring reveals that there is no (dynamic)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microcracking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related to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transition, at least within the microcrystalline aggregate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velocities obtained in the β field reveal that the bulk modulus of β quartz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its pressure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derivative remain largely unconstrained, and suggest that both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K’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smaller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 predicted by typical thermodynamic databases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0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results implies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refinement of the interpretation of seismic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discontinuities 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terms of the ’seismic signature’ of the α → β transition.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581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76" t="12823" r="22134" b="7422"/>
          <a:stretch/>
        </p:blipFill>
        <p:spPr>
          <a:xfrm>
            <a:off x="353357" y="1370017"/>
            <a:ext cx="6141541" cy="3742739"/>
          </a:xfrm>
          <a:prstGeom prst="rect">
            <a:avLst/>
          </a:prstGeom>
        </p:spPr>
      </p:pic>
      <p:grpSp>
        <p:nvGrpSpPr>
          <p:cNvPr id="9" name="Groupe 8"/>
          <p:cNvGrpSpPr/>
          <p:nvPr/>
        </p:nvGrpSpPr>
        <p:grpSpPr>
          <a:xfrm>
            <a:off x="7157926" y="447679"/>
            <a:ext cx="4892849" cy="3952754"/>
            <a:chOff x="5725263" y="840188"/>
            <a:chExt cx="6174976" cy="5285500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25263" y="840188"/>
              <a:ext cx="6174976" cy="5285500"/>
            </a:xfrm>
            <a:prstGeom prst="rect">
              <a:avLst/>
            </a:prstGeom>
          </p:spPr>
        </p:pic>
        <p:sp>
          <p:nvSpPr>
            <p:cNvPr id="11" name="ZoneTexte 10"/>
            <p:cNvSpPr txBox="1"/>
            <p:nvPr/>
          </p:nvSpPr>
          <p:spPr>
            <a:xfrm>
              <a:off x="8100390" y="5591566"/>
              <a:ext cx="222636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Temperature(</a:t>
              </a:r>
              <a:r>
                <a:rPr lang="fr-FR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°C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5516544" y="4965360"/>
            <a:ext cx="6380551" cy="139099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39443" y="5001592"/>
            <a:ext cx="18293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[Sheehan et al. (2013)]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874407" y="4393940"/>
            <a:ext cx="30748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Modified from </a:t>
            </a:r>
            <a:r>
              <a:rPr lang="en-US" sz="1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Kuo</a:t>
            </a:r>
            <a:r>
              <a:rPr lang="en-US" sz="1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-Chen et al. (2012)]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ZoneTexte 14"/>
              <p:cNvSpPr txBox="1"/>
              <p:nvPr/>
            </p:nvSpPr>
            <p:spPr>
              <a:xfrm>
                <a:off x="5700101" y="5112756"/>
                <a:ext cx="6013436" cy="1096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1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Quartz </a:t>
                </a:r>
                <a:r>
                  <a:rPr lang="el-GR" sz="1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sz="1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:r>
                  <a:rPr lang="el-GR" sz="1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sz="1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transition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sSub>
                      <m:sSubPr>
                        <m:ctrlPr>
                          <a:rPr lang="en-US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1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imaging could be a powerful indicator for temperature  conditions in the crust. That is the main reason for what we realized an experimental research to understand better this transition.</a:t>
                </a:r>
                <a:endParaRPr lang="en-US" sz="1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0101" y="5112756"/>
                <a:ext cx="6013436" cy="1096198"/>
              </a:xfrm>
              <a:prstGeom prst="rect">
                <a:avLst/>
              </a:prstGeom>
              <a:blipFill>
                <a:blip r:embed="rId7"/>
                <a:stretch>
                  <a:fillRect l="-507" t="-1667" r="-507" b="-6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395899" y="315761"/>
            <a:ext cx="12192000" cy="1172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l-G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l-G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l-G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Transition quartz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Geophysical thermometer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Espace réservé du contenu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2288756"/>
              </p:ext>
            </p:extLst>
          </p:nvPr>
        </p:nvGraphicFramePr>
        <p:xfrm>
          <a:off x="0" y="-10781"/>
          <a:ext cx="12192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3484956298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4268103005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58861435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836856129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140581427"/>
                    </a:ext>
                  </a:extLst>
                </a:gridCol>
              </a:tblGrid>
              <a:tr h="37590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Introduction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A4BB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Methods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Results</a:t>
                      </a:r>
                      <a:endParaRPr lang="en-US" sz="2000" b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Discussion 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Conclusions 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61333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37483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Espace réservé du contenu 13"/>
          <p:cNvGraphicFramePr>
            <a:graphicFrameLocks/>
          </p:cNvGraphicFramePr>
          <p:nvPr>
            <p:extLst/>
          </p:nvPr>
        </p:nvGraphicFramePr>
        <p:xfrm>
          <a:off x="0" y="-10781"/>
          <a:ext cx="12192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3484956298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4268103005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58861435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836856129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140581427"/>
                    </a:ext>
                  </a:extLst>
                </a:gridCol>
              </a:tblGrid>
              <a:tr h="37590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Introduction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A4BB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Methods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Results</a:t>
                      </a:r>
                      <a:endParaRPr lang="en-US" sz="2000" b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Discussion 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Conclusions 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613331"/>
                  </a:ext>
                </a:extLst>
              </a:tr>
            </a:tbl>
          </a:graphicData>
        </a:graphic>
      </p:graphicFrame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397" y="1222745"/>
            <a:ext cx="5586775" cy="520929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85" y="960253"/>
            <a:ext cx="7760609" cy="330361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7834" y="4496436"/>
            <a:ext cx="57899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uartz </a:t>
            </a:r>
            <a:r>
              <a:rPr lang="el-G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→β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transition is a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displacive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phase transition by reorientation of tetrahedral 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hexagonal β-phase,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 has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greater crystal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symmetry.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α → β phase transition in quartz drastically modifies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physical properties of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quartz-bearing rocks.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815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9787" y="269738"/>
            <a:ext cx="6883401" cy="132556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 apparatus 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Groupe 20"/>
          <p:cNvGrpSpPr/>
          <p:nvPr/>
        </p:nvGrpSpPr>
        <p:grpSpPr>
          <a:xfrm>
            <a:off x="207707" y="1467609"/>
            <a:ext cx="4670786" cy="3611301"/>
            <a:chOff x="4636848" y="2871445"/>
            <a:chExt cx="5074943" cy="3838003"/>
          </a:xfrm>
        </p:grpSpPr>
        <p:grpSp>
          <p:nvGrpSpPr>
            <p:cNvPr id="6" name="Groupe 5"/>
            <p:cNvGrpSpPr/>
            <p:nvPr/>
          </p:nvGrpSpPr>
          <p:grpSpPr>
            <a:xfrm>
              <a:off x="4636848" y="2962322"/>
              <a:ext cx="5074943" cy="3643383"/>
              <a:chOff x="5591865" y="1381650"/>
              <a:chExt cx="6660138" cy="5102419"/>
            </a:xfrm>
          </p:grpSpPr>
          <p:grpSp>
            <p:nvGrpSpPr>
              <p:cNvPr id="7" name="Groupe 6"/>
              <p:cNvGrpSpPr/>
              <p:nvPr/>
            </p:nvGrpSpPr>
            <p:grpSpPr>
              <a:xfrm>
                <a:off x="5591865" y="1381650"/>
                <a:ext cx="6600134" cy="5102419"/>
                <a:chOff x="20794618" y="6051243"/>
                <a:chExt cx="7313930" cy="6249700"/>
              </a:xfrm>
            </p:grpSpPr>
            <p:pic>
              <p:nvPicPr>
                <p:cNvPr id="12" name="Image 11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794618" y="6262261"/>
                  <a:ext cx="6336361" cy="5538209"/>
                </a:xfrm>
                <a:prstGeom prst="rect">
                  <a:avLst/>
                </a:prstGeom>
              </p:spPr>
            </p:pic>
            <p:sp>
              <p:nvSpPr>
                <p:cNvPr id="13" name="ZoneTexte 12"/>
                <p:cNvSpPr txBox="1"/>
                <p:nvPr/>
              </p:nvSpPr>
              <p:spPr>
                <a:xfrm>
                  <a:off x="26228630" y="6051243"/>
                  <a:ext cx="1845454" cy="11782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Top</a:t>
                  </a:r>
                </a:p>
                <a:p>
                  <a:r>
                    <a:rPr lang="en-US" sz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ultrasonic</a:t>
                  </a:r>
                  <a:endPara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transducer</a:t>
                  </a:r>
                </a:p>
              </p:txBody>
            </p:sp>
            <p:sp>
              <p:nvSpPr>
                <p:cNvPr id="14" name="ZoneTexte 13"/>
                <p:cNvSpPr txBox="1"/>
                <p:nvPr/>
              </p:nvSpPr>
              <p:spPr>
                <a:xfrm>
                  <a:off x="26263094" y="9524074"/>
                  <a:ext cx="1845454" cy="8416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Sample</a:t>
                  </a:r>
                </a:p>
                <a:p>
                  <a:r>
                    <a: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Assembly</a:t>
                  </a:r>
                </a:p>
              </p:txBody>
            </p:sp>
            <p:grpSp>
              <p:nvGrpSpPr>
                <p:cNvPr id="15" name="Groupe 14"/>
                <p:cNvGrpSpPr/>
                <p:nvPr/>
              </p:nvGrpSpPr>
              <p:grpSpPr>
                <a:xfrm>
                  <a:off x="26116719" y="11122656"/>
                  <a:ext cx="1916056" cy="1178287"/>
                  <a:chOff x="25891167" y="10109257"/>
                  <a:chExt cx="1916056" cy="1178287"/>
                </a:xfrm>
              </p:grpSpPr>
              <p:sp>
                <p:nvSpPr>
                  <p:cNvPr id="18" name="ZoneTexte 17"/>
                  <p:cNvSpPr txBox="1"/>
                  <p:nvPr/>
                </p:nvSpPr>
                <p:spPr>
                  <a:xfrm>
                    <a:off x="25961770" y="10109257"/>
                    <a:ext cx="1845453" cy="11782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Bottom</a:t>
                    </a:r>
                  </a:p>
                  <a:p>
                    <a:r>
                      <a:rPr 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ultrasonic</a:t>
                    </a:r>
                    <a:endPara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transducer</a:t>
                    </a:r>
                  </a:p>
                </p:txBody>
              </p:sp>
              <p:sp>
                <p:nvSpPr>
                  <p:cNvPr id="19" name="Légende sans bordure 2 18"/>
                  <p:cNvSpPr/>
                  <p:nvPr/>
                </p:nvSpPr>
                <p:spPr>
                  <a:xfrm flipV="1">
                    <a:off x="25891167" y="10291010"/>
                    <a:ext cx="1767283" cy="807720"/>
                  </a:xfrm>
                  <a:prstGeom prst="callout2">
                    <a:avLst>
                      <a:gd name="adj1" fmla="val 18750"/>
                      <a:gd name="adj2" fmla="val -8333"/>
                      <a:gd name="adj3" fmla="val 18751"/>
                      <a:gd name="adj4" fmla="val -28740"/>
                      <a:gd name="adj5" fmla="val 108726"/>
                      <a:gd name="adj6" fmla="val -121690"/>
                    </a:avLst>
                  </a:prstGeom>
                  <a:noFill/>
                  <a:ln w="38100">
                    <a:solidFill>
                      <a:schemeClr val="accent3">
                        <a:lumMod val="60000"/>
                        <a:lumOff val="40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6" name="Légende sans bordure 2 15"/>
                <p:cNvSpPr/>
                <p:nvPr/>
              </p:nvSpPr>
              <p:spPr>
                <a:xfrm flipV="1">
                  <a:off x="26323660" y="9905422"/>
                  <a:ext cx="1767283" cy="807720"/>
                </a:xfrm>
                <a:prstGeom prst="callout2">
                  <a:avLst>
                    <a:gd name="adj1" fmla="val 103657"/>
                    <a:gd name="adj2" fmla="val -8334"/>
                    <a:gd name="adj3" fmla="val 103657"/>
                    <a:gd name="adj4" fmla="val -25291"/>
                    <a:gd name="adj5" fmla="val 108726"/>
                    <a:gd name="adj6" fmla="val -121690"/>
                  </a:avLst>
                </a:prstGeom>
                <a:noFill/>
                <a:ln w="3810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Légende sans bordure 2 16"/>
                <p:cNvSpPr/>
                <p:nvPr/>
              </p:nvSpPr>
              <p:spPr>
                <a:xfrm>
                  <a:off x="26165464" y="6262261"/>
                  <a:ext cx="1767283" cy="807720"/>
                </a:xfrm>
                <a:prstGeom prst="callout2">
                  <a:avLst>
                    <a:gd name="adj1" fmla="val 18750"/>
                    <a:gd name="adj2" fmla="val -8333"/>
                    <a:gd name="adj3" fmla="val 18751"/>
                    <a:gd name="adj4" fmla="val -28740"/>
                    <a:gd name="adj5" fmla="val 108726"/>
                    <a:gd name="adj6" fmla="val -121690"/>
                  </a:avLst>
                </a:prstGeom>
                <a:noFill/>
                <a:ln w="3810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" name="ZoneTexte 7"/>
              <p:cNvSpPr txBox="1"/>
              <p:nvPr/>
            </p:nvSpPr>
            <p:spPr>
              <a:xfrm>
                <a:off x="10505414" y="2561028"/>
                <a:ext cx="1746589" cy="687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Deformation</a:t>
                </a:r>
              </a:p>
              <a:p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piston</a:t>
                </a:r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ZoneTexte 8"/>
              <p:cNvSpPr txBox="1"/>
              <p:nvPr/>
            </p:nvSpPr>
            <p:spPr>
              <a:xfrm>
                <a:off x="10526652" y="3383072"/>
                <a:ext cx="1380697" cy="687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Confining</a:t>
                </a:r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piston</a:t>
                </a:r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Légende sans bordure 2 9"/>
              <p:cNvSpPr/>
              <p:nvPr/>
            </p:nvSpPr>
            <p:spPr>
              <a:xfrm flipV="1">
                <a:off x="10597194" y="3200236"/>
                <a:ext cx="1594806" cy="659444"/>
              </a:xfrm>
              <a:prstGeom prst="callout2">
                <a:avLst>
                  <a:gd name="adj1" fmla="val 18750"/>
                  <a:gd name="adj2" fmla="val -8333"/>
                  <a:gd name="adj3" fmla="val 18751"/>
                  <a:gd name="adj4" fmla="val -28740"/>
                  <a:gd name="adj5" fmla="val 108726"/>
                  <a:gd name="adj6" fmla="val -121690"/>
                </a:avLst>
              </a:prstGeom>
              <a:noFill/>
              <a:ln w="38100">
                <a:solidFill>
                  <a:schemeClr val="accent3">
                    <a:lumMod val="60000"/>
                    <a:lumOff val="4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Légende sans bordure 2 10"/>
              <p:cNvSpPr/>
              <p:nvPr/>
            </p:nvSpPr>
            <p:spPr>
              <a:xfrm flipV="1">
                <a:off x="10469769" y="2774278"/>
                <a:ext cx="1594806" cy="659444"/>
              </a:xfrm>
              <a:prstGeom prst="callout2">
                <a:avLst>
                  <a:gd name="adj1" fmla="val 79038"/>
                  <a:gd name="adj2" fmla="val -2724"/>
                  <a:gd name="adj3" fmla="val 80546"/>
                  <a:gd name="adj4" fmla="val -26870"/>
                  <a:gd name="adj5" fmla="val 108726"/>
                  <a:gd name="adj6" fmla="val -121690"/>
                </a:avLst>
              </a:prstGeom>
              <a:noFill/>
              <a:ln w="38100">
                <a:solidFill>
                  <a:schemeClr val="accent3">
                    <a:lumMod val="60000"/>
                    <a:lumOff val="4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5403697" y="2871445"/>
              <a:ext cx="4180569" cy="383800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ZoneTexte 23"/>
          <p:cNvSpPr txBox="1"/>
          <p:nvPr/>
        </p:nvSpPr>
        <p:spPr>
          <a:xfrm>
            <a:off x="339787" y="5365100"/>
            <a:ext cx="542628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Griggs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apparatus at ENS witch is equipped by 2 ultrasonic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transducers (shown in red).</a:t>
            </a:r>
          </a:p>
          <a:p>
            <a:pPr algn="just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apparatus we can go up to 5 GPa and 1000 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allows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 to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carry out experiments under realistic subduction zone conditions.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2E22-4836-4744-8C10-AD9FD9578E0F}" type="slidenum">
              <a:rPr 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48257" y="1289562"/>
            <a:ext cx="5994387" cy="4495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7723017" y="4029388"/>
            <a:ext cx="1953546" cy="1335711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Espace réservé du contenu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0953804"/>
              </p:ext>
            </p:extLst>
          </p:nvPr>
        </p:nvGraphicFramePr>
        <p:xfrm>
          <a:off x="0" y="-10781"/>
          <a:ext cx="12192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3484956298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4268103005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58861435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836856129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140581427"/>
                    </a:ext>
                  </a:extLst>
                </a:gridCol>
              </a:tblGrid>
              <a:tr h="37590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Introduction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Methods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A4BB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Results</a:t>
                      </a:r>
                      <a:endParaRPr lang="en-US" sz="2000" b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Discussion 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Conclusions 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61333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96417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9787" y="269738"/>
            <a:ext cx="6883401" cy="132556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 apparatus 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Groupe 20"/>
          <p:cNvGrpSpPr/>
          <p:nvPr/>
        </p:nvGrpSpPr>
        <p:grpSpPr>
          <a:xfrm>
            <a:off x="207707" y="1467609"/>
            <a:ext cx="4670786" cy="3611301"/>
            <a:chOff x="4636848" y="2871445"/>
            <a:chExt cx="5074943" cy="3838003"/>
          </a:xfrm>
        </p:grpSpPr>
        <p:grpSp>
          <p:nvGrpSpPr>
            <p:cNvPr id="6" name="Groupe 5"/>
            <p:cNvGrpSpPr/>
            <p:nvPr/>
          </p:nvGrpSpPr>
          <p:grpSpPr>
            <a:xfrm>
              <a:off x="4636848" y="2962322"/>
              <a:ext cx="5074943" cy="3643383"/>
              <a:chOff x="5591865" y="1381650"/>
              <a:chExt cx="6660138" cy="5102419"/>
            </a:xfrm>
          </p:grpSpPr>
          <p:grpSp>
            <p:nvGrpSpPr>
              <p:cNvPr id="7" name="Groupe 6"/>
              <p:cNvGrpSpPr/>
              <p:nvPr/>
            </p:nvGrpSpPr>
            <p:grpSpPr>
              <a:xfrm>
                <a:off x="5591865" y="1381650"/>
                <a:ext cx="6600134" cy="5102419"/>
                <a:chOff x="20794618" y="6051243"/>
                <a:chExt cx="7313930" cy="6249700"/>
              </a:xfrm>
            </p:grpSpPr>
            <p:pic>
              <p:nvPicPr>
                <p:cNvPr id="12" name="Image 11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794618" y="6262261"/>
                  <a:ext cx="6336361" cy="5538209"/>
                </a:xfrm>
                <a:prstGeom prst="rect">
                  <a:avLst/>
                </a:prstGeom>
              </p:spPr>
            </p:pic>
            <p:sp>
              <p:nvSpPr>
                <p:cNvPr id="13" name="ZoneTexte 12"/>
                <p:cNvSpPr txBox="1"/>
                <p:nvPr/>
              </p:nvSpPr>
              <p:spPr>
                <a:xfrm>
                  <a:off x="26228630" y="6051243"/>
                  <a:ext cx="1845454" cy="11782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Top</a:t>
                  </a:r>
                </a:p>
                <a:p>
                  <a:r>
                    <a:rPr lang="en-US" sz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ultrasonic</a:t>
                  </a:r>
                  <a:endPara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transducer</a:t>
                  </a:r>
                </a:p>
              </p:txBody>
            </p:sp>
            <p:sp>
              <p:nvSpPr>
                <p:cNvPr id="14" name="ZoneTexte 13"/>
                <p:cNvSpPr txBox="1"/>
                <p:nvPr/>
              </p:nvSpPr>
              <p:spPr>
                <a:xfrm>
                  <a:off x="26263094" y="9524074"/>
                  <a:ext cx="1845454" cy="8416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Sample</a:t>
                  </a:r>
                </a:p>
                <a:p>
                  <a:r>
                    <a: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Assembly</a:t>
                  </a:r>
                </a:p>
              </p:txBody>
            </p:sp>
            <p:grpSp>
              <p:nvGrpSpPr>
                <p:cNvPr id="15" name="Groupe 14"/>
                <p:cNvGrpSpPr/>
                <p:nvPr/>
              </p:nvGrpSpPr>
              <p:grpSpPr>
                <a:xfrm>
                  <a:off x="26116719" y="11122656"/>
                  <a:ext cx="1916056" cy="1178287"/>
                  <a:chOff x="25891167" y="10109257"/>
                  <a:chExt cx="1916056" cy="1178287"/>
                </a:xfrm>
              </p:grpSpPr>
              <p:sp>
                <p:nvSpPr>
                  <p:cNvPr id="18" name="ZoneTexte 17"/>
                  <p:cNvSpPr txBox="1"/>
                  <p:nvPr/>
                </p:nvSpPr>
                <p:spPr>
                  <a:xfrm>
                    <a:off x="25961770" y="10109257"/>
                    <a:ext cx="1845453" cy="11782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Bottom</a:t>
                    </a:r>
                  </a:p>
                  <a:p>
                    <a:r>
                      <a:rPr 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ultrasonic</a:t>
                    </a:r>
                    <a:endPara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transducer</a:t>
                    </a:r>
                  </a:p>
                </p:txBody>
              </p:sp>
              <p:sp>
                <p:nvSpPr>
                  <p:cNvPr id="19" name="Légende sans bordure 2 18"/>
                  <p:cNvSpPr/>
                  <p:nvPr/>
                </p:nvSpPr>
                <p:spPr>
                  <a:xfrm flipV="1">
                    <a:off x="25891167" y="10291010"/>
                    <a:ext cx="1767283" cy="807720"/>
                  </a:xfrm>
                  <a:prstGeom prst="callout2">
                    <a:avLst>
                      <a:gd name="adj1" fmla="val 18750"/>
                      <a:gd name="adj2" fmla="val -8333"/>
                      <a:gd name="adj3" fmla="val 18751"/>
                      <a:gd name="adj4" fmla="val -28740"/>
                      <a:gd name="adj5" fmla="val 108726"/>
                      <a:gd name="adj6" fmla="val -121690"/>
                    </a:avLst>
                  </a:prstGeom>
                  <a:noFill/>
                  <a:ln w="38100">
                    <a:solidFill>
                      <a:schemeClr val="accent3">
                        <a:lumMod val="60000"/>
                        <a:lumOff val="40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6" name="Légende sans bordure 2 15"/>
                <p:cNvSpPr/>
                <p:nvPr/>
              </p:nvSpPr>
              <p:spPr>
                <a:xfrm flipV="1">
                  <a:off x="26323660" y="9905422"/>
                  <a:ext cx="1767283" cy="807720"/>
                </a:xfrm>
                <a:prstGeom prst="callout2">
                  <a:avLst>
                    <a:gd name="adj1" fmla="val 103657"/>
                    <a:gd name="adj2" fmla="val -8334"/>
                    <a:gd name="adj3" fmla="val 103657"/>
                    <a:gd name="adj4" fmla="val -25291"/>
                    <a:gd name="adj5" fmla="val 108726"/>
                    <a:gd name="adj6" fmla="val -121690"/>
                  </a:avLst>
                </a:prstGeom>
                <a:noFill/>
                <a:ln w="3810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Légende sans bordure 2 16"/>
                <p:cNvSpPr/>
                <p:nvPr/>
              </p:nvSpPr>
              <p:spPr>
                <a:xfrm>
                  <a:off x="26165464" y="6262261"/>
                  <a:ext cx="1767283" cy="807720"/>
                </a:xfrm>
                <a:prstGeom prst="callout2">
                  <a:avLst>
                    <a:gd name="adj1" fmla="val 18750"/>
                    <a:gd name="adj2" fmla="val -8333"/>
                    <a:gd name="adj3" fmla="val 18751"/>
                    <a:gd name="adj4" fmla="val -28740"/>
                    <a:gd name="adj5" fmla="val 108726"/>
                    <a:gd name="adj6" fmla="val -121690"/>
                  </a:avLst>
                </a:prstGeom>
                <a:noFill/>
                <a:ln w="3810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" name="ZoneTexte 7"/>
              <p:cNvSpPr txBox="1"/>
              <p:nvPr/>
            </p:nvSpPr>
            <p:spPr>
              <a:xfrm>
                <a:off x="10505414" y="2561028"/>
                <a:ext cx="1746589" cy="687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Deformation</a:t>
                </a:r>
              </a:p>
              <a:p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piston</a:t>
                </a:r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ZoneTexte 8"/>
              <p:cNvSpPr txBox="1"/>
              <p:nvPr/>
            </p:nvSpPr>
            <p:spPr>
              <a:xfrm>
                <a:off x="10526652" y="3383072"/>
                <a:ext cx="1380697" cy="687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Confining</a:t>
                </a:r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piston</a:t>
                </a:r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Légende sans bordure 2 9"/>
              <p:cNvSpPr/>
              <p:nvPr/>
            </p:nvSpPr>
            <p:spPr>
              <a:xfrm flipV="1">
                <a:off x="10597194" y="3200236"/>
                <a:ext cx="1594806" cy="659444"/>
              </a:xfrm>
              <a:prstGeom prst="callout2">
                <a:avLst>
                  <a:gd name="adj1" fmla="val 18750"/>
                  <a:gd name="adj2" fmla="val -8333"/>
                  <a:gd name="adj3" fmla="val 18751"/>
                  <a:gd name="adj4" fmla="val -28740"/>
                  <a:gd name="adj5" fmla="val 108726"/>
                  <a:gd name="adj6" fmla="val -121690"/>
                </a:avLst>
              </a:prstGeom>
              <a:noFill/>
              <a:ln w="38100">
                <a:solidFill>
                  <a:schemeClr val="accent3">
                    <a:lumMod val="60000"/>
                    <a:lumOff val="4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Légende sans bordure 2 10"/>
              <p:cNvSpPr/>
              <p:nvPr/>
            </p:nvSpPr>
            <p:spPr>
              <a:xfrm flipV="1">
                <a:off x="10469769" y="2774278"/>
                <a:ext cx="1594806" cy="659444"/>
              </a:xfrm>
              <a:prstGeom prst="callout2">
                <a:avLst>
                  <a:gd name="adj1" fmla="val 79038"/>
                  <a:gd name="adj2" fmla="val -2724"/>
                  <a:gd name="adj3" fmla="val 80546"/>
                  <a:gd name="adj4" fmla="val -26870"/>
                  <a:gd name="adj5" fmla="val 108726"/>
                  <a:gd name="adj6" fmla="val -121690"/>
                </a:avLst>
              </a:prstGeom>
              <a:noFill/>
              <a:ln w="38100">
                <a:solidFill>
                  <a:schemeClr val="accent3">
                    <a:lumMod val="60000"/>
                    <a:lumOff val="4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5403697" y="2871445"/>
              <a:ext cx="4180569" cy="383800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2E22-4836-4744-8C10-AD9FD9578E0F}" type="slidenum">
              <a:rPr 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018" y="841808"/>
            <a:ext cx="1405044" cy="5361954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535900" y="5066474"/>
            <a:ext cx="1487414" cy="787162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99" y="1023658"/>
            <a:ext cx="1405043" cy="5180104"/>
          </a:xfrm>
          <a:prstGeom prst="rect">
            <a:avLst/>
          </a:prstGeom>
        </p:spPr>
      </p:pic>
      <p:cxnSp>
        <p:nvCxnSpPr>
          <p:cNvPr id="28" name="Connecteur droit avec flèche 27"/>
          <p:cNvCxnSpPr/>
          <p:nvPr/>
        </p:nvCxnSpPr>
        <p:spPr>
          <a:xfrm flipH="1">
            <a:off x="8094474" y="4120851"/>
            <a:ext cx="635" cy="37719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9525764" y="4278966"/>
            <a:ext cx="2329" cy="21526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339787" y="5365100"/>
            <a:ext cx="542628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Griggs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apparatus at ENS witch is equipped by 2 ultrasonic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transducers (shown in red).</a:t>
            </a:r>
          </a:p>
          <a:p>
            <a:pPr algn="just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apparatus we can go up to 5 GPa and 1000 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allows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 to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carry out experiments under realistic subduction zone conditions.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2" name="Espace réservé du contenu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0953804"/>
              </p:ext>
            </p:extLst>
          </p:nvPr>
        </p:nvGraphicFramePr>
        <p:xfrm>
          <a:off x="0" y="-10781"/>
          <a:ext cx="12192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3484956298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4268103005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58861435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836856129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140581427"/>
                    </a:ext>
                  </a:extLst>
                </a:gridCol>
              </a:tblGrid>
              <a:tr h="37590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Introduction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Methods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A4BB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Results</a:t>
                      </a:r>
                      <a:endParaRPr lang="en-US" sz="2000" b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Discussion 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Conclusions 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61333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84705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12000" decel="8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2362 L -0.00196 -0.49144 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2340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9787" y="269738"/>
            <a:ext cx="6883401" cy="132556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 apparatus 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Groupe 20"/>
          <p:cNvGrpSpPr/>
          <p:nvPr/>
        </p:nvGrpSpPr>
        <p:grpSpPr>
          <a:xfrm>
            <a:off x="207707" y="1467609"/>
            <a:ext cx="4670786" cy="3611301"/>
            <a:chOff x="4636848" y="2871445"/>
            <a:chExt cx="5074943" cy="3838003"/>
          </a:xfrm>
        </p:grpSpPr>
        <p:grpSp>
          <p:nvGrpSpPr>
            <p:cNvPr id="6" name="Groupe 5"/>
            <p:cNvGrpSpPr/>
            <p:nvPr/>
          </p:nvGrpSpPr>
          <p:grpSpPr>
            <a:xfrm>
              <a:off x="4636848" y="2962322"/>
              <a:ext cx="5074943" cy="3643383"/>
              <a:chOff x="5591865" y="1381650"/>
              <a:chExt cx="6660138" cy="5102419"/>
            </a:xfrm>
          </p:grpSpPr>
          <p:grpSp>
            <p:nvGrpSpPr>
              <p:cNvPr id="7" name="Groupe 6"/>
              <p:cNvGrpSpPr/>
              <p:nvPr/>
            </p:nvGrpSpPr>
            <p:grpSpPr>
              <a:xfrm>
                <a:off x="5591865" y="1381650"/>
                <a:ext cx="6600134" cy="5102419"/>
                <a:chOff x="20794618" y="6051243"/>
                <a:chExt cx="7313930" cy="6249700"/>
              </a:xfrm>
            </p:grpSpPr>
            <p:pic>
              <p:nvPicPr>
                <p:cNvPr id="12" name="Image 11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794618" y="6262261"/>
                  <a:ext cx="6336361" cy="5538209"/>
                </a:xfrm>
                <a:prstGeom prst="rect">
                  <a:avLst/>
                </a:prstGeom>
              </p:spPr>
            </p:pic>
            <p:sp>
              <p:nvSpPr>
                <p:cNvPr id="13" name="ZoneTexte 12"/>
                <p:cNvSpPr txBox="1"/>
                <p:nvPr/>
              </p:nvSpPr>
              <p:spPr>
                <a:xfrm>
                  <a:off x="26228630" y="6051243"/>
                  <a:ext cx="1845454" cy="11782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Top</a:t>
                  </a:r>
                </a:p>
                <a:p>
                  <a:r>
                    <a:rPr lang="en-US" sz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ultrasonic</a:t>
                  </a:r>
                  <a:endPara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transducer</a:t>
                  </a:r>
                </a:p>
              </p:txBody>
            </p:sp>
            <p:sp>
              <p:nvSpPr>
                <p:cNvPr id="14" name="ZoneTexte 13"/>
                <p:cNvSpPr txBox="1"/>
                <p:nvPr/>
              </p:nvSpPr>
              <p:spPr>
                <a:xfrm>
                  <a:off x="26263094" y="9524074"/>
                  <a:ext cx="1845454" cy="8416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Sample</a:t>
                  </a:r>
                </a:p>
                <a:p>
                  <a:r>
                    <a: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Assembly</a:t>
                  </a:r>
                </a:p>
              </p:txBody>
            </p:sp>
            <p:grpSp>
              <p:nvGrpSpPr>
                <p:cNvPr id="15" name="Groupe 14"/>
                <p:cNvGrpSpPr/>
                <p:nvPr/>
              </p:nvGrpSpPr>
              <p:grpSpPr>
                <a:xfrm>
                  <a:off x="26116719" y="11122656"/>
                  <a:ext cx="1916056" cy="1178287"/>
                  <a:chOff x="25891167" y="10109257"/>
                  <a:chExt cx="1916056" cy="1178287"/>
                </a:xfrm>
              </p:grpSpPr>
              <p:sp>
                <p:nvSpPr>
                  <p:cNvPr id="18" name="ZoneTexte 17"/>
                  <p:cNvSpPr txBox="1"/>
                  <p:nvPr/>
                </p:nvSpPr>
                <p:spPr>
                  <a:xfrm>
                    <a:off x="25961770" y="10109257"/>
                    <a:ext cx="1845453" cy="11782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Bottom</a:t>
                    </a:r>
                  </a:p>
                  <a:p>
                    <a:r>
                      <a:rPr 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ultrasonic</a:t>
                    </a:r>
                    <a:endPara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transducer</a:t>
                    </a:r>
                  </a:p>
                </p:txBody>
              </p:sp>
              <p:sp>
                <p:nvSpPr>
                  <p:cNvPr id="19" name="Légende sans bordure 2 18"/>
                  <p:cNvSpPr/>
                  <p:nvPr/>
                </p:nvSpPr>
                <p:spPr>
                  <a:xfrm flipV="1">
                    <a:off x="25891167" y="10291010"/>
                    <a:ext cx="1767283" cy="807720"/>
                  </a:xfrm>
                  <a:prstGeom prst="callout2">
                    <a:avLst>
                      <a:gd name="adj1" fmla="val 18750"/>
                      <a:gd name="adj2" fmla="val -8333"/>
                      <a:gd name="adj3" fmla="val 18751"/>
                      <a:gd name="adj4" fmla="val -28740"/>
                      <a:gd name="adj5" fmla="val 108726"/>
                      <a:gd name="adj6" fmla="val -121690"/>
                    </a:avLst>
                  </a:prstGeom>
                  <a:noFill/>
                  <a:ln w="38100">
                    <a:solidFill>
                      <a:schemeClr val="accent3">
                        <a:lumMod val="60000"/>
                        <a:lumOff val="40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6" name="Légende sans bordure 2 15"/>
                <p:cNvSpPr/>
                <p:nvPr/>
              </p:nvSpPr>
              <p:spPr>
                <a:xfrm flipV="1">
                  <a:off x="26323660" y="9905422"/>
                  <a:ext cx="1767283" cy="807720"/>
                </a:xfrm>
                <a:prstGeom prst="callout2">
                  <a:avLst>
                    <a:gd name="adj1" fmla="val 103657"/>
                    <a:gd name="adj2" fmla="val -8334"/>
                    <a:gd name="adj3" fmla="val 103657"/>
                    <a:gd name="adj4" fmla="val -25291"/>
                    <a:gd name="adj5" fmla="val 108726"/>
                    <a:gd name="adj6" fmla="val -121690"/>
                  </a:avLst>
                </a:prstGeom>
                <a:noFill/>
                <a:ln w="3810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Légende sans bordure 2 16"/>
                <p:cNvSpPr/>
                <p:nvPr/>
              </p:nvSpPr>
              <p:spPr>
                <a:xfrm>
                  <a:off x="26165464" y="6262261"/>
                  <a:ext cx="1767283" cy="807720"/>
                </a:xfrm>
                <a:prstGeom prst="callout2">
                  <a:avLst>
                    <a:gd name="adj1" fmla="val 18750"/>
                    <a:gd name="adj2" fmla="val -8333"/>
                    <a:gd name="adj3" fmla="val 18751"/>
                    <a:gd name="adj4" fmla="val -28740"/>
                    <a:gd name="adj5" fmla="val 108726"/>
                    <a:gd name="adj6" fmla="val -121690"/>
                  </a:avLst>
                </a:prstGeom>
                <a:noFill/>
                <a:ln w="3810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" name="ZoneTexte 7"/>
              <p:cNvSpPr txBox="1"/>
              <p:nvPr/>
            </p:nvSpPr>
            <p:spPr>
              <a:xfrm>
                <a:off x="10505414" y="2561028"/>
                <a:ext cx="1746589" cy="687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Deformation</a:t>
                </a:r>
              </a:p>
              <a:p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piston</a:t>
                </a:r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ZoneTexte 8"/>
              <p:cNvSpPr txBox="1"/>
              <p:nvPr/>
            </p:nvSpPr>
            <p:spPr>
              <a:xfrm>
                <a:off x="10526652" y="3383072"/>
                <a:ext cx="1380697" cy="687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Confining</a:t>
                </a:r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piston</a:t>
                </a:r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Légende sans bordure 2 9"/>
              <p:cNvSpPr/>
              <p:nvPr/>
            </p:nvSpPr>
            <p:spPr>
              <a:xfrm flipV="1">
                <a:off x="10597194" y="3200236"/>
                <a:ext cx="1594806" cy="659444"/>
              </a:xfrm>
              <a:prstGeom prst="callout2">
                <a:avLst>
                  <a:gd name="adj1" fmla="val 18750"/>
                  <a:gd name="adj2" fmla="val -8333"/>
                  <a:gd name="adj3" fmla="val 18751"/>
                  <a:gd name="adj4" fmla="val -28740"/>
                  <a:gd name="adj5" fmla="val 108726"/>
                  <a:gd name="adj6" fmla="val -121690"/>
                </a:avLst>
              </a:prstGeom>
              <a:noFill/>
              <a:ln w="38100">
                <a:solidFill>
                  <a:schemeClr val="accent3">
                    <a:lumMod val="60000"/>
                    <a:lumOff val="4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Légende sans bordure 2 10"/>
              <p:cNvSpPr/>
              <p:nvPr/>
            </p:nvSpPr>
            <p:spPr>
              <a:xfrm flipV="1">
                <a:off x="10469769" y="2774278"/>
                <a:ext cx="1594806" cy="659444"/>
              </a:xfrm>
              <a:prstGeom prst="callout2">
                <a:avLst>
                  <a:gd name="adj1" fmla="val 79038"/>
                  <a:gd name="adj2" fmla="val -2724"/>
                  <a:gd name="adj3" fmla="val 80546"/>
                  <a:gd name="adj4" fmla="val -26870"/>
                  <a:gd name="adj5" fmla="val 108726"/>
                  <a:gd name="adj6" fmla="val -121690"/>
                </a:avLst>
              </a:prstGeom>
              <a:noFill/>
              <a:ln w="38100">
                <a:solidFill>
                  <a:schemeClr val="accent3">
                    <a:lumMod val="60000"/>
                    <a:lumOff val="4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5403697" y="2871445"/>
              <a:ext cx="4180569" cy="383800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2E22-4836-4744-8C10-AD9FD9578E0F}" type="slidenum">
              <a:rPr 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018" y="841808"/>
            <a:ext cx="1405044" cy="5361954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99" y="1023658"/>
            <a:ext cx="1405043" cy="5180104"/>
          </a:xfrm>
          <a:prstGeom prst="rect">
            <a:avLst/>
          </a:prstGeom>
        </p:spPr>
      </p:pic>
      <p:cxnSp>
        <p:nvCxnSpPr>
          <p:cNvPr id="28" name="Connecteur droit avec flèche 27"/>
          <p:cNvCxnSpPr/>
          <p:nvPr/>
        </p:nvCxnSpPr>
        <p:spPr>
          <a:xfrm flipH="1">
            <a:off x="8094474" y="4120851"/>
            <a:ext cx="635" cy="37719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9525764" y="4278966"/>
            <a:ext cx="2329" cy="21526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avec flèche 3"/>
          <p:cNvCxnSpPr/>
          <p:nvPr/>
        </p:nvCxnSpPr>
        <p:spPr>
          <a:xfrm>
            <a:off x="7576858" y="1815164"/>
            <a:ext cx="0" cy="395224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7223188" y="3633313"/>
                <a:ext cx="2877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3188" y="3633313"/>
                <a:ext cx="287771" cy="276999"/>
              </a:xfrm>
              <a:prstGeom prst="rect">
                <a:avLst/>
              </a:prstGeom>
              <a:blipFill>
                <a:blip r:embed="rId7"/>
                <a:stretch>
                  <a:fillRect l="-21277" r="-14894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/>
              <p:cNvSpPr txBox="1"/>
              <p:nvPr/>
            </p:nvSpPr>
            <p:spPr>
              <a:xfrm>
                <a:off x="9130265" y="4248098"/>
                <a:ext cx="3189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ZoneText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0265" y="4248098"/>
                <a:ext cx="318933" cy="276999"/>
              </a:xfrm>
              <a:prstGeom prst="rect">
                <a:avLst/>
              </a:prstGeom>
              <a:blipFill>
                <a:blip r:embed="rId8"/>
                <a:stretch>
                  <a:fillRect l="-19231" r="-15385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ZoneTexte 30"/>
          <p:cNvSpPr txBox="1"/>
          <p:nvPr/>
        </p:nvSpPr>
        <p:spPr>
          <a:xfrm>
            <a:off x="339787" y="5365100"/>
            <a:ext cx="542628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Griggs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apparatus at ENS witch is equipped by 2 ultrasonic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transducers (shown in red).</a:t>
            </a:r>
          </a:p>
          <a:p>
            <a:pPr algn="just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apparatus we can go up to 5 GPa and 1000 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allows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 to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carry out experiments under realistic subduction zone conditions.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3" name="Espace réservé du contenu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0953804"/>
              </p:ext>
            </p:extLst>
          </p:nvPr>
        </p:nvGraphicFramePr>
        <p:xfrm>
          <a:off x="0" y="-10781"/>
          <a:ext cx="12192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3484956298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4268103005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58861435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836856129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140581427"/>
                    </a:ext>
                  </a:extLst>
                </a:gridCol>
              </a:tblGrid>
              <a:tr h="37590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Introduction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Methods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A4BB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Results</a:t>
                      </a:r>
                      <a:endParaRPr lang="en-US" sz="2000" b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Discussion 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Conclusions 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61333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7336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9787" y="269738"/>
            <a:ext cx="6883401" cy="132556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 apparatus 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Groupe 20"/>
          <p:cNvGrpSpPr/>
          <p:nvPr/>
        </p:nvGrpSpPr>
        <p:grpSpPr>
          <a:xfrm>
            <a:off x="207707" y="1467609"/>
            <a:ext cx="4670786" cy="3611301"/>
            <a:chOff x="4636848" y="2871445"/>
            <a:chExt cx="5074943" cy="3838003"/>
          </a:xfrm>
        </p:grpSpPr>
        <p:grpSp>
          <p:nvGrpSpPr>
            <p:cNvPr id="6" name="Groupe 5"/>
            <p:cNvGrpSpPr/>
            <p:nvPr/>
          </p:nvGrpSpPr>
          <p:grpSpPr>
            <a:xfrm>
              <a:off x="4636848" y="2962322"/>
              <a:ext cx="5074943" cy="3643383"/>
              <a:chOff x="5591865" y="1381650"/>
              <a:chExt cx="6660138" cy="5102419"/>
            </a:xfrm>
          </p:grpSpPr>
          <p:grpSp>
            <p:nvGrpSpPr>
              <p:cNvPr id="7" name="Groupe 6"/>
              <p:cNvGrpSpPr/>
              <p:nvPr/>
            </p:nvGrpSpPr>
            <p:grpSpPr>
              <a:xfrm>
                <a:off x="5591865" y="1381650"/>
                <a:ext cx="6600134" cy="5102419"/>
                <a:chOff x="20794618" y="6051243"/>
                <a:chExt cx="7313930" cy="6249700"/>
              </a:xfrm>
            </p:grpSpPr>
            <p:pic>
              <p:nvPicPr>
                <p:cNvPr id="12" name="Image 11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794618" y="6262261"/>
                  <a:ext cx="6336361" cy="5538209"/>
                </a:xfrm>
                <a:prstGeom prst="rect">
                  <a:avLst/>
                </a:prstGeom>
              </p:spPr>
            </p:pic>
            <p:sp>
              <p:nvSpPr>
                <p:cNvPr id="13" name="ZoneTexte 12"/>
                <p:cNvSpPr txBox="1"/>
                <p:nvPr/>
              </p:nvSpPr>
              <p:spPr>
                <a:xfrm>
                  <a:off x="26228630" y="6051243"/>
                  <a:ext cx="1845454" cy="11782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Top</a:t>
                  </a:r>
                </a:p>
                <a:p>
                  <a:r>
                    <a:rPr lang="en-US" sz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ultrasonic</a:t>
                  </a:r>
                  <a:endPara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transducer</a:t>
                  </a:r>
                </a:p>
              </p:txBody>
            </p:sp>
            <p:sp>
              <p:nvSpPr>
                <p:cNvPr id="14" name="ZoneTexte 13"/>
                <p:cNvSpPr txBox="1"/>
                <p:nvPr/>
              </p:nvSpPr>
              <p:spPr>
                <a:xfrm>
                  <a:off x="26263094" y="9524074"/>
                  <a:ext cx="1845454" cy="8416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Sample</a:t>
                  </a:r>
                </a:p>
                <a:p>
                  <a:r>
                    <a: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Assembly</a:t>
                  </a:r>
                </a:p>
              </p:txBody>
            </p:sp>
            <p:grpSp>
              <p:nvGrpSpPr>
                <p:cNvPr id="15" name="Groupe 14"/>
                <p:cNvGrpSpPr/>
                <p:nvPr/>
              </p:nvGrpSpPr>
              <p:grpSpPr>
                <a:xfrm>
                  <a:off x="26116719" y="11122656"/>
                  <a:ext cx="1916056" cy="1178287"/>
                  <a:chOff x="25891167" y="10109257"/>
                  <a:chExt cx="1916056" cy="1178287"/>
                </a:xfrm>
              </p:grpSpPr>
              <p:sp>
                <p:nvSpPr>
                  <p:cNvPr id="18" name="ZoneTexte 17"/>
                  <p:cNvSpPr txBox="1"/>
                  <p:nvPr/>
                </p:nvSpPr>
                <p:spPr>
                  <a:xfrm>
                    <a:off x="25961770" y="10109257"/>
                    <a:ext cx="1845453" cy="11782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Bottom</a:t>
                    </a:r>
                  </a:p>
                  <a:p>
                    <a:r>
                      <a:rPr 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ultrasonic</a:t>
                    </a:r>
                    <a:endPara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transducer</a:t>
                    </a:r>
                  </a:p>
                </p:txBody>
              </p:sp>
              <p:sp>
                <p:nvSpPr>
                  <p:cNvPr id="19" name="Légende sans bordure 2 18"/>
                  <p:cNvSpPr/>
                  <p:nvPr/>
                </p:nvSpPr>
                <p:spPr>
                  <a:xfrm flipV="1">
                    <a:off x="25891167" y="10291010"/>
                    <a:ext cx="1767283" cy="807720"/>
                  </a:xfrm>
                  <a:prstGeom prst="callout2">
                    <a:avLst>
                      <a:gd name="adj1" fmla="val 18750"/>
                      <a:gd name="adj2" fmla="val -8333"/>
                      <a:gd name="adj3" fmla="val 18751"/>
                      <a:gd name="adj4" fmla="val -28740"/>
                      <a:gd name="adj5" fmla="val 108726"/>
                      <a:gd name="adj6" fmla="val -121690"/>
                    </a:avLst>
                  </a:prstGeom>
                  <a:noFill/>
                  <a:ln w="38100">
                    <a:solidFill>
                      <a:schemeClr val="accent3">
                        <a:lumMod val="60000"/>
                        <a:lumOff val="40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6" name="Légende sans bordure 2 15"/>
                <p:cNvSpPr/>
                <p:nvPr/>
              </p:nvSpPr>
              <p:spPr>
                <a:xfrm flipV="1">
                  <a:off x="26323660" y="9905422"/>
                  <a:ext cx="1767283" cy="807720"/>
                </a:xfrm>
                <a:prstGeom prst="callout2">
                  <a:avLst>
                    <a:gd name="adj1" fmla="val 103657"/>
                    <a:gd name="adj2" fmla="val -8334"/>
                    <a:gd name="adj3" fmla="val 103657"/>
                    <a:gd name="adj4" fmla="val -25291"/>
                    <a:gd name="adj5" fmla="val 108726"/>
                    <a:gd name="adj6" fmla="val -121690"/>
                  </a:avLst>
                </a:prstGeom>
                <a:noFill/>
                <a:ln w="3810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Légende sans bordure 2 16"/>
                <p:cNvSpPr/>
                <p:nvPr/>
              </p:nvSpPr>
              <p:spPr>
                <a:xfrm>
                  <a:off x="26165464" y="6262261"/>
                  <a:ext cx="1767283" cy="807720"/>
                </a:xfrm>
                <a:prstGeom prst="callout2">
                  <a:avLst>
                    <a:gd name="adj1" fmla="val 18750"/>
                    <a:gd name="adj2" fmla="val -8333"/>
                    <a:gd name="adj3" fmla="val 18751"/>
                    <a:gd name="adj4" fmla="val -28740"/>
                    <a:gd name="adj5" fmla="val 108726"/>
                    <a:gd name="adj6" fmla="val -121690"/>
                  </a:avLst>
                </a:prstGeom>
                <a:noFill/>
                <a:ln w="3810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" name="ZoneTexte 7"/>
              <p:cNvSpPr txBox="1"/>
              <p:nvPr/>
            </p:nvSpPr>
            <p:spPr>
              <a:xfrm>
                <a:off x="10505414" y="2561028"/>
                <a:ext cx="1746589" cy="687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Deformation</a:t>
                </a:r>
              </a:p>
              <a:p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piston</a:t>
                </a:r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ZoneTexte 8"/>
              <p:cNvSpPr txBox="1"/>
              <p:nvPr/>
            </p:nvSpPr>
            <p:spPr>
              <a:xfrm>
                <a:off x="10526652" y="3383072"/>
                <a:ext cx="1380697" cy="687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Confining</a:t>
                </a:r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piston</a:t>
                </a:r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Légende sans bordure 2 9"/>
              <p:cNvSpPr/>
              <p:nvPr/>
            </p:nvSpPr>
            <p:spPr>
              <a:xfrm flipV="1">
                <a:off x="10597194" y="3200236"/>
                <a:ext cx="1594806" cy="659444"/>
              </a:xfrm>
              <a:prstGeom prst="callout2">
                <a:avLst>
                  <a:gd name="adj1" fmla="val 18750"/>
                  <a:gd name="adj2" fmla="val -8333"/>
                  <a:gd name="adj3" fmla="val 18751"/>
                  <a:gd name="adj4" fmla="val -28740"/>
                  <a:gd name="adj5" fmla="val 108726"/>
                  <a:gd name="adj6" fmla="val -121690"/>
                </a:avLst>
              </a:prstGeom>
              <a:noFill/>
              <a:ln w="38100">
                <a:solidFill>
                  <a:schemeClr val="accent3">
                    <a:lumMod val="60000"/>
                    <a:lumOff val="4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Légende sans bordure 2 10"/>
              <p:cNvSpPr/>
              <p:nvPr/>
            </p:nvSpPr>
            <p:spPr>
              <a:xfrm flipV="1">
                <a:off x="10469769" y="2774278"/>
                <a:ext cx="1594806" cy="659444"/>
              </a:xfrm>
              <a:prstGeom prst="callout2">
                <a:avLst>
                  <a:gd name="adj1" fmla="val 79038"/>
                  <a:gd name="adj2" fmla="val -2724"/>
                  <a:gd name="adj3" fmla="val 80546"/>
                  <a:gd name="adj4" fmla="val -26870"/>
                  <a:gd name="adj5" fmla="val 108726"/>
                  <a:gd name="adj6" fmla="val -121690"/>
                </a:avLst>
              </a:prstGeom>
              <a:noFill/>
              <a:ln w="38100">
                <a:solidFill>
                  <a:schemeClr val="accent3">
                    <a:lumMod val="60000"/>
                    <a:lumOff val="4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5403697" y="2871445"/>
              <a:ext cx="4180569" cy="383800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2E22-4836-4744-8C10-AD9FD9578E0F}" type="slidenum">
              <a:rPr 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018" y="841808"/>
            <a:ext cx="1405044" cy="5361954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99" y="1023658"/>
            <a:ext cx="1405043" cy="5180104"/>
          </a:xfrm>
          <a:prstGeom prst="rect">
            <a:avLst/>
          </a:prstGeom>
        </p:spPr>
      </p:pic>
      <p:cxnSp>
        <p:nvCxnSpPr>
          <p:cNvPr id="28" name="Connecteur droit avec flèche 27"/>
          <p:cNvCxnSpPr/>
          <p:nvPr/>
        </p:nvCxnSpPr>
        <p:spPr>
          <a:xfrm flipH="1">
            <a:off x="8094474" y="4120851"/>
            <a:ext cx="635" cy="37719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9525764" y="4278966"/>
            <a:ext cx="2329" cy="21526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avec flèche 3"/>
          <p:cNvCxnSpPr/>
          <p:nvPr/>
        </p:nvCxnSpPr>
        <p:spPr>
          <a:xfrm>
            <a:off x="7576858" y="1815164"/>
            <a:ext cx="0" cy="395224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7223188" y="3633313"/>
                <a:ext cx="2877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3188" y="3633313"/>
                <a:ext cx="287771" cy="276999"/>
              </a:xfrm>
              <a:prstGeom prst="rect">
                <a:avLst/>
              </a:prstGeom>
              <a:blipFill>
                <a:blip r:embed="rId7"/>
                <a:stretch>
                  <a:fillRect l="-21277" r="-14894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/>
              <p:cNvSpPr txBox="1"/>
              <p:nvPr/>
            </p:nvSpPr>
            <p:spPr>
              <a:xfrm>
                <a:off x="9130265" y="4248098"/>
                <a:ext cx="3189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ZoneText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0265" y="4248098"/>
                <a:ext cx="318933" cy="276999"/>
              </a:xfrm>
              <a:prstGeom prst="rect">
                <a:avLst/>
              </a:prstGeom>
              <a:blipFill>
                <a:blip r:embed="rId8"/>
                <a:stretch>
                  <a:fillRect l="-19231" r="-15385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7448353" y="6234242"/>
            <a:ext cx="2646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[Moarefvand et al. (2021)]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339787" y="5365100"/>
            <a:ext cx="542628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Griggs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apparatus at ENS witch is equipped by 2 ultrasonic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transducers (shown in red).</a:t>
            </a:r>
          </a:p>
          <a:p>
            <a:pPr algn="just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apparatus we can go up to 5 GPa and 1000 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allows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 to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carry out experiments under realistic subduction zone conditions.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3" name="Espace réservé du contenu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974395"/>
              </p:ext>
            </p:extLst>
          </p:nvPr>
        </p:nvGraphicFramePr>
        <p:xfrm>
          <a:off x="0" y="-10781"/>
          <a:ext cx="12192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3484956298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4268103005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58861435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836856129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140581427"/>
                    </a:ext>
                  </a:extLst>
                </a:gridCol>
              </a:tblGrid>
              <a:tr h="37590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Introduction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Methods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A4BB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Results</a:t>
                      </a:r>
                      <a:endParaRPr lang="en-US" sz="2000" b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Discussion 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Conclusions 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61333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779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2E22-4836-4744-8C10-AD9FD9578E0F}" type="slidenum">
              <a:rPr 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3" name="Espace réservé du contenu 13"/>
          <p:cNvGraphicFramePr>
            <a:graphicFrameLocks/>
          </p:cNvGraphicFramePr>
          <p:nvPr>
            <p:extLst/>
          </p:nvPr>
        </p:nvGraphicFramePr>
        <p:xfrm>
          <a:off x="0" y="-10781"/>
          <a:ext cx="12192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3484956298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4268103005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58861435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836856129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140581427"/>
                    </a:ext>
                  </a:extLst>
                </a:gridCol>
              </a:tblGrid>
              <a:tr h="37590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Introduction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Methods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Experiments </a:t>
                      </a:r>
                    </a:p>
                  </a:txBody>
                  <a:tcPr>
                    <a:solidFill>
                      <a:srgbClr val="A4BB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Results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Conclusions 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613331"/>
                  </a:ext>
                </a:extLst>
              </a:tr>
            </a:tbl>
          </a:graphicData>
        </a:graphic>
      </p:graphicFrame>
      <p:pic>
        <p:nvPicPr>
          <p:cNvPr id="24" name="Imag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353" y="1510145"/>
            <a:ext cx="5461100" cy="4405475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339787" y="269738"/>
            <a:ext cx="68834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Active acoustic monitoring measurements: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7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2E22-4836-4744-8C10-AD9FD9578E0F}" type="slidenum">
              <a:rPr 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fld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3" name="Espace réservé du contenu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9572465"/>
              </p:ext>
            </p:extLst>
          </p:nvPr>
        </p:nvGraphicFramePr>
        <p:xfrm>
          <a:off x="0" y="-10781"/>
          <a:ext cx="12192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3484956298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4268103005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58861435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836856129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140581427"/>
                    </a:ext>
                  </a:extLst>
                </a:gridCol>
              </a:tblGrid>
              <a:tr h="37590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Introduction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Methods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Results</a:t>
                      </a:r>
                      <a:endParaRPr lang="en-US" sz="2000" b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A4BB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Discussion 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Conclusions 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613331"/>
                  </a:ext>
                </a:extLst>
              </a:tr>
            </a:tbl>
          </a:graphicData>
        </a:graphic>
      </p:graphicFrame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18" y="1376503"/>
            <a:ext cx="10445517" cy="4273305"/>
          </a:xfrm>
          <a:prstGeom prst="rect">
            <a:avLst/>
          </a:prstGeom>
        </p:spPr>
      </p:pic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339787" y="269738"/>
            <a:ext cx="6883401" cy="13255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AE recording measurements: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711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4F668666-0060-41EA-A518-156FF0996202}"/>
  <p:tag name="ISPRING_RESOURCE_FOLDER" val="C:\Users\Arefeh\Documents\EGU22_serp [Enregistrement automatique]\"/>
  <p:tag name="ISPRING_PRESENTATION_PATH" val="C:\Users\Arefeh\Documents\EGU22_serp [Enregistrement automatique].pptx"/>
  <p:tag name="ISPRING_PROJECT_VERSION" val="9.3"/>
  <p:tag name="ISPRING_PROJECT_FOLDER_UPDATED" val="1"/>
  <p:tag name="ISPRING_SCREEN_RECS_UPDATED" val="C:\Users\Arefeh\Documents\EGU22_serp [Enregistrement automatique]\"/>
  <p:tag name="ISPRING_PRESENTATION_TITLE" val="EGU22_serp [Enregistrement automatique]"/>
  <p:tag name="ISPRING_FIRST_PUBLISH" val="1"/>
  <p:tag name="ISPRING_PRESENTATION_INFO_2" val="&lt;?xml version=&quot;1.0&quot; encoding=&quot;UTF-8&quot; standalone=&quot;no&quot; ?&gt;&#10;&lt;presentation2&gt;&#10;&#10;  &lt;slides&gt;&#10;    &lt;slide id=&quot;{31FE8C9D-5B46-4D61-A9A4-CC84095C10D0}&quot; pptId=&quot;261&quot;/&gt;&#10;    &lt;slide id=&quot;{EDD5C3B8-7C3A-48FC-9D4B-47CCB3ED72DE}&quot; pptId=&quot;313&quot;/&gt;&#10;    &lt;slide id=&quot;{A33FACAE-3EAD-4E19-AD69-F2B3322742C5}&quot; pptId=&quot;277&quot;/&gt;&#10;    &lt;slide id=&quot;{F949B23B-F8E9-48A3-BA95-A8FAB5CC7325}&quot; pptId=&quot;325&quot;/&gt;&#10;    &lt;slide id=&quot;{CA70D3C5-50FB-4BD4-BC46-45D5818C0D8C}&quot; pptId=&quot;332&quot;/&gt;&#10;    &lt;slide id=&quot;{A934D819-19BE-41FF-A575-638D9F25658D}&quot; pptId=&quot;326&quot;/&gt;&#10;    &lt;slide id=&quot;{E7B8CEF5-4DD2-4E6B-AB2B-0392D4F228A6}&quot; pptId=&quot;327&quot;/&gt;&#10;    &lt;slide id=&quot;{AE840FB7-5965-4FAD-BDEF-FB469ABFA816}&quot; pptId=&quot;328&quot;/&gt;&#10;    &lt;slide id=&quot;{EA7B4E3A-104A-48C9-96E7-23AD0C3BEC8E}&quot; pptId=&quot;329&quot;/&gt;&#10;    &lt;slide id=&quot;{D2355761-4769-4218-8ADB-A3BA7C933676}&quot; pptId=&quot;330&quot;/&gt;&#10;    &lt;slide id=&quot;{077F0C67-ACDC-4E9A-A523-20CF94F5230A}&quot; pptId=&quot;331&quot;/&gt;&#10;    &lt;slide id=&quot;{6798AB1A-744B-4B9B-8DF9-F88832F9937F}&quot; pptId=&quot;333&quot;/&gt;&#10;  &lt;/slides&gt;&#10;&#10;  &lt;narration&gt;&#10;    &lt;audioTracks/&gt;&#10;    &lt;videoTracks&gt;&#10;      &lt;videoTrack muted=&quot;false&quot; name=&quot;Vidéo 1&quot; resource=&quot;ed69d08a&quot; slideId=&quot;{31FE8C9D-5B46-4D61-A9A4-CC84095C10D0}&quot; startTime=&quot;0&quot; stepIndex=&quot;0&quot; volume=&quot;1&quot;&gt;&#10;        &lt;video format=&quot;yuv420p&quot; frameRate=&quot;30&quot; height=&quot;720&quot; pixelAspectRatio=&quot;1&quot; width=&quot;1280&quot;/&gt;&#10;        &lt;audio channels=&quot;1&quot; format=&quot;s16&quot; sampleRate=&quot;44100&quot;/&gt;&#10;      &lt;/videoTrack&gt;&#10;      &lt;videoTrack muted=&quot;false&quot; name=&quot;Vidéo 2&quot; resource=&quot;737e6f84&quot; slideId=&quot;{EDD5C3B8-7C3A-48FC-9D4B-47CCB3ED72DE}&quot; startTime=&quot;0&quot; stepIndex=&quot;0&quot; volume=&quot;1&quot;&gt;&#10;        &lt;video format=&quot;yuv420p&quot; frameRate=&quot;30&quot; height=&quot;720&quot; pixelAspectRatio=&quot;1&quot; width=&quot;1280&quot;/&gt;&#10;        &lt;audio channels=&quot;1&quot; format=&quot;s16&quot; sampleRate=&quot;44100&quot;/&gt;&#10;      &lt;/videoTrack&gt;&#10;      &lt;videoTrack muted=&quot;false&quot; name=&quot;Vidéo 3&quot; resource=&quot;0e781200&quot; slideId=&quot;{A33FACAE-3EAD-4E19-AD69-F2B3322742C5}&quot; startTime=&quot;0&quot; stepIndex=&quot;0&quot; volume=&quot;1&quot;&gt;&#10;        &lt;video format=&quot;yuv420p&quot; frameRate=&quot;30&quot; height=&quot;720&quot; pixelAspectRatio=&quot;1&quot; width=&quot;1280&quot;/&gt;&#10;        &lt;audio channels=&quot;1&quot; format=&quot;s16&quot; sampleRate=&quot;44100&quot;/&gt;&#10;      &lt;/videoTrack&gt;&#10;      &lt;videoTrack muted=&quot;false&quot; name=&quot;Vidéo 4&quot; resource=&quot;56a29f09&quot; slideId=&quot;{F949B23B-F8E9-48A3-BA95-A8FAB5CC7325}&quot; startTime=&quot;0&quot; stepIndex=&quot;0&quot; volume=&quot;1&quot;&gt;&#10;        &lt;video format=&quot;yuv420p&quot; frameRate=&quot;30&quot; height=&quot;720&quot; pixelAspectRatio=&quot;1&quot; width=&quot;1280&quot;/&gt;&#10;        &lt;audio channels=&quot;1&quot; format=&quot;s16&quot; sampleRate=&quot;44100&quot;/&gt;&#10;      &lt;/videoTrack&gt;&#10;      &lt;videoTrack muted=&quot;false&quot; name=&quot;Vidéo 5&quot; resource=&quot;7d064691&quot; slideId=&quot;{CA70D3C5-50FB-4BD4-BC46-45D5818C0D8C}&quot; startTime=&quot;0&quot; stepIndex=&quot;0&quot; volume=&quot;1&quot;&gt;&#10;        &lt;video format=&quot;yuv420p&quot; frameRate=&quot;30&quot; height=&quot;720&quot; pixelAspectRatio=&quot;1&quot; width=&quot;1280&quot;/&gt;&#10;        &lt;audio channels=&quot;1&quot; format=&quot;s16&quot; sampleRate=&quot;44100&quot;/&gt;&#10;      &lt;/videoTrack&gt;&#10;      &lt;videoTrack muted=&quot;false&quot; name=&quot;Vidéo 6&quot; resource=&quot;f6f48d16&quot; slideId=&quot;{A934D819-19BE-41FF-A575-638D9F25658D}&quot; startTime=&quot;0&quot; stepIndex=&quot;0&quot; volume=&quot;1&quot;&gt;&#10;        &lt;video format=&quot;yuv420p&quot; frameRate=&quot;30&quot; height=&quot;720&quot; pixelAspectRatio=&quot;1&quot; width=&quot;1280&quot;/&gt;&#10;        &lt;audio channels=&quot;1&quot; format=&quot;s16&quot; sampleRate=&quot;44100&quot;/&gt;&#10;      &lt;/videoTrack&gt;&#10;    &lt;/videoTracks&gt;&#10;  &lt;/narration&gt;&#10;&#10;&lt;/presentation2&gt;&#10;"/>
  <p:tag name="ISPRING_PRESENTATION_COURSE_TITLE" val="EGU22_serp [Enregistrement automatique]"/>
  <p:tag name="ISPRING_PLAYERS_CUSTOMIZATION_2" val="UEsDBBQAAgAIAJyLslTuA81MSQMAAOMJAAAUAAAAdW5pdmVyc2FsL3BsYXllci54bWytVslu2zAQPTtA/kHgPaIdd0kCKUFbwOihLQK4282gpbHEWiJVkorifH1H1K7IbgPUgA1pOO9xlsehvbvHNHEeQGkuhU8W7pw4IAIZchH55NvX1cUVubs9P/OyhB1AOTz0SS54CWAJcULQgeKZQfA9M7FPegYXmYmTKS4VNwefLOfI3e60vCTnZzN0EdonsTHZDaVFUbhcI0JEWiZ5SaLdQKY0U6BBGFC0CoM4DfbG/B2N31QKag4Z6B4yMy/fuCZpOR41H5AUS1eqiF7O5wv68/OndRBDyi640IaJAIiDlZzZUm5ZsP8swzwBXdpmXhXkGowpg7C2mWdu+OJKOFoFPqkcNilozSLQbiIiQlu/hrMhqDCNdcNEuBHsgUeszG2jay/boo5Ex1KZIDc1eg+HrWQq3LT2nr9HJyL2dgnTcc2nB7lY/j2vk7F+m/J9MhabUb5NuI5xqQ/prNNJ0OGuXmprbGX7rZHtqmQijoLfOVcQ2tfv7QmYL0i1YStzG6eriwAX8GnFAiPV4QPCULq1bNxWKW6lFNeCWg633X3dUZAm2x0wkytoSjXzHngI8gtTyvbr1qgcPDoy1lg6BHu0SrluUtcQLzZp8vofelP6jVrzS0txqjcW8j9a8xGJ2qpwEcLjiqOPgRSragDLXdpckyVuuWcXk863ae84DUzdWcC2/MIRYJiKAE9/yAyjnZ0eg4JiGl2CXI2wvYWj4JhHcYJfM8kwXj1KkzK1n2ToLRwFJzLYT0Bb81HgVskCM9R5luEIeF685+ttR+i4JSNltnL06MRA9IJcG5nyJ6v1waQ0N1bUJ87v+Zlz7NOA3mW8hbydn0KMZsEgrmYy7E4R4GR44FCsBzwXtdXNcIxPTPvyaTTiS9N9OWWa+VwaNlllGU9yMHlWeTUnOc9GPiHsWJ6YD/2EhteHhY4Snr45prh+4FmVxZo/gVPwsPxzsFhiqZ0YSr375M3VsseAWsTZONjemo7tuJOiqYPrUvtW/dp2NHdUrZVKZsck5dW9qDDVPHiPcoyUzEU4EoBtWE2vE5zI7xQwJ4EdZrS4xOMhM5+8woc65+vX113KbxfXDdbGdV9tXMXyggupDriTH60PUpuIV881fPwDUEsDBBQAAgAIAJi1t1RCKC88GgcAAAgbAAAdAAAAdW5pdmVyc2FsL2NvbW1vbl9tZXNzYWdlcy5sbme1Wdtu20YQfS/Qf1gIMNoCjXsBGhSFo2BFrS3CFKmQSztpUxAbaq1uQZEqL6qTp7z2E/rWp6L6Dv1Jv6Rnl5QtObEpKumDbVHWnJ2dPXNmZnXy9HqekKXMC5WlT3rfHH/dIzKNs6lKZ096IT999H2PFKVIpyLJUvmkl2Y98rT/6ScniUhnlZhJvP70E0JO5rIo8Fj09dPtM1HTJ73JIKKWxYLAHjgsor5NI4cOmBMNqHUecS8asDPb7fV9mU7lm0fLrCqIqMh0vXpVlWQqSSLIVIlFVqhSLeXJVw14t7U8zr1xNKEuc3r9gchzGKRX61WuZJUfCOrSC/uMcttzo0EIfDcAdFaVWVpov1OxVDNRIraHwQeMc9s9A+hE5GK+/qfMJYBffibiGPbqlUpUuV4dCO7YQ9brDz80sNyb7Ea1qBaHRDUc2h4C6vt1PA14r+8C0kQQjJiqrAPgxKEvmB8FFgOohvZ4FISTiedzNuz1HUEKNa+SGjz99+2fsijJQhTa/0WWI66STAUOMpFknuE0d4N+3MGV4Nx2I7hh9tm8bTs2fxGNPX0GNNbhz+9Z6cCFXM8fU6dZYbheFeKjrjLxWcBcjghPRh73QNFfsjIj04osciwm01KUoEAXWE3IyI2808jyQpfvcJMcPQtZYJjhhuMB849wTjk54h7HJjf/C446rHeB5R5k3FJBgrpQ7pIiHmPqn9chsnyGN4bRpc1Hvb6FsKxXRCxlrAWtEV2dzevVUiRVvaYKFjnEt23RjXLSyaRRno37viyz9rBb3hg5+yJyvDPIr32GfMhmmdHal59l+UykqjAOff7t48fX33z3+ItOiAGY59yLSQzod1/vgely33NqeYlc9hycCEL7grq8m6kXcsd2kQcQBbebKXh+ATt//Ye1/mPI9lg59H18rKGzHRjh0dFxmBGeC13epnIp3xBxdaXiX3RK7hQ4EmfzRQK1l2SBs8RjWqq0kq2nOvTGFLxDZnLftjSpcQaSgHgi0bFHPjbl9DZHjbTqWlvrAxha6HeMZxpaZ1kMJczmQqXyuN2FS9fx6NAwc4zEoGcIO1+vkvUKgPlM7xYFbLEgM6RZpbDJhvNkkojX9Y6VF9QvlqqotO9SO1HqgOw6vkkmk6lftjrn00vUUySO5wTQyeHmnV7/GTwpt8RxqqUx7Qjo04D5vT67uhLxHtr3HuvI5E0NkBNkctkNZGSfjRz8cO1HUOWJmqWdPZkwV8uVeN3etzQVgAbBpeeD3IFQhWqiaFo3FNRCvnOWdxnYtoztWh6yyuJbSzl31tDlW6F3RQsSl+2A8JuaFGkSFfsHdyNuRGYrR+tcXJU1b1WKFzpRDPlEatb/reFOzdCtRG7NFoeGrjWKBvxGvh2Rxu2J3tgh13fSLCxVHd93M2or+B2TpkFHA/0cUob66LldTLzzXt8772LxgqHh9UK7zWar+YbKbkTvRmJTQzsjs3G8Xk2x898qKE91vX1EBVlW+KXZaD40n4OTx92WDhj6D5fb1Nlhzjbfddu+vWjdWOqyOM21uKbpHh0lSpHFhjpPn4X2j9EptR3TXdwl7u3OdTuraarFZCHyWHNVEjNgpQjF5iPYfAW502kLLr8h67/uVqSjppq5Q/b8qKujOwXw3kS7Egqh2NOFmtTN1g7xR+vIA840Ecn/b39uppOOhxmL/IFj3BltWjw/wNdO59nFF/LBYex0tJ1c6+pZMxwxdGS6oj9C+5TsbzbSKw9syK0ldIe4v6XtnsLKTq+yotskdgvheg0KreIqNdck2aFYwQhnYDZykSHmi6Qq9jc2ExosTaE61INLNghsjuoY6F7zd/mqzdRoxMNNwa5WfYRGYKtl36mF3OYO0zPp5iKJJGqux3W5B2I4Zps41LXq7naSzW1bLhe5TKf5e2YD5AUqR6k2kwPqaKrW/+Q7+2vmBX1l8vRDHKt369/rTRv2jQ48fHw4ozmGmbsS8BHOMWDUR2NmUdfS3RxNUwQ539MKeaeD4/Bg0w2aBNSKVVQJIlCLEJxGiwtRwM+eyPUoO2SnFOhNPPyOGHdcw0CsnykPyJARKPGI4VOM/NAJTrew0Gx2A/uTm5Wy+LkziN7TDUaQKJxiKa/LdqBwYFgXRN7p6dY9Gf62mXI62PXdPOxj1VxHbOz2uZTgNnLmgMG+ZowelXRje/+cf9zuANeXqoZIlHNqjcZI30DzqCiwSCyLLhAbLlpe6GPsbTKfXUtMW3r6JqUqc/MiBngnaH0BB903sywGiQpDUUHmIkfr2143toHMeeJYNSO72N3eNiUi7WL4Eaq43jW3JxEdDs1VHBqIRGHnedPA/JpVWtmgKkk2y/ZFs0bURUV6DyBmJtUF0Gfs5oJN3xOZyxfLXAxpgv779u82iPratpF2SGb9vC2Y8r03tzdPhfnO6uSrra+w/gNQSwMEFAACAAgAmLW3VB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CYtbdUSym59iAEAAC2EgAAJwAAAHVuaXZlcnNhbC9mbGFzaF9wdWJsaXNoaW5nX3NldHRpbmdzLnhtbO1Y3W7iOBS+5ymsrEZzVQL9YWarQMUC1UZDoWrSakYaqTKJAWscO2s76c/V3s5b7NVqeI68yT7JHidAoX8K22G20u4FINvH3/nOj88xdo6uI4ZSIhUVvGnVqzULER6IkPJJ0zr3j3feW0hpzEPMBCdNiwsLHbUqTpyMGFVTj2gNogoBDFeHsW5aU63jQ9u+urqqUhVLsypYogFfVQMR2bEkinBNpB0zfAM/+iYmypojlACATyT4fFurUkHIKZBORJgwgmgIzDk1RmF2zLCaWnYhNsLBl4kUCQ87ggmJ5GTUtH466DRqjb2FTAHVpRHhxieqBZNmWh/iMKSGBWYevSVoSuhkCnR39y10RUM9bVp7tV0DA+L2Q5gcvLAdG5iOACdwPcePiMYh1rgYFgo1udZqMVFMhTccRzTwYQUZBzStrn/566fT3lnfHXy49IfDvu+eFiTyPfY6jmOvK3KAkEhkQJZ6nJSGRAywlDnLe/oV0XcTxRSAgxlLd9RrKw6p7zUad2TmdFYwHPsJbQ7WGgdT8B4wH2OmiGOvTi3EqEkkHGiaQmjIPbLjhDEviWMhdUvLhOTaVyeXLJ6AccaCr0XAjNFIMMiwnBQclmhEwgGOyErOeV8oPwbJuoXGEC1207SGMeHIwxzynGrMaLAEUMlIaarz/D6eS7clxQwBHhxEgk48677PgymW4Ea1Oj8PkEmuoHUh4CTc7qQiUUgSSDseSoIYRrHMZssURNkfKMZSU4nCfDUkktPsG4iGFMdCgTdSgvB4TINpNiPoqAhgoeMZ3QqQUnIL5lOjlqDfEnqLcIrBfWE+0uBwFED1WFNV3RAfjEmUAvoLFWCQMWOF/Buv73Z7l+6g2/v4BsWQ7DmPgMjqi4zZjiZOzEajLcZqsd3EKDBqCcoDyj+/xQuRuQfK0trUZqi1MctmJljs89vlMYHU+f7BBJCIcqMJI0WjhOEtKbrLmjVFPyB3NtL3XVMowPKZ5NmE14aWF8WjiOoqZpFZ3zQpzAygXlKeEPkP7MRBkM2gdEGGgHHJ9aoehdIEvkzZy4Ui0z82jV5KVQJFWxkrAGwNPoSibs6GkKbChoLzbFYKv1bf3ds/aLx7//Nh1f7r9z93nt00b/ynDFO+6PydZ1v/g73HQkbQQ0m4st8d+L2zdsd3L1z/06Xf++ivA+ScHnYbxzad8PHGaDrtq+2L7SRIIHHg1pHNRJkonfbbgzJyg6Hf80oBnmVfO9nXbm/glxH3zt2LdjnR4blbjmkpg4YfykidPXm3KEUFp3RSFB1GI6rhirG1k/ODsv/F18Li+Gwn+1+z415aNv6rfnvd/0O25Dmvd+L+Mux3/z+z/5YHi9HyVWHtGcGxH33nMCtwwacRuJXB3/7l40jrYL/m2I8vVSqAtv7W1Kr8DVBLAwQUAAIACACYtbdUduLTJnwDAADiDAAAIQAAAHVuaXZlcnNhbC9mbGFzaF9za2luX3NldHRpbmdzLnhtbJVX207jMBB95yuq7jtluXSpFCrRAhLaLqCly7vTTFsLx45sp2z363d8SeK0CQlESHjmHHsux2MRqXfKBzuQigp+MzwfTk8Gg2iVSwlcLyHNGNEwiImCx+Rm+PBnsRiOHEQwIV9Ba8o3ylgK24AiMM61Fvx0JbjGfU65kClhw+m3B/sTjSyyiyUwrL6cNVlBdczV+fXsrhfFn3E5+3E3n7QRViLNCN8vxEacxmT1vpEi54k55+zq/OqyjbbdZyAZ5e+dSTCq9KOGtBbT1f34+/iiHyWToBSYkK4nk7PJuJPFSAysOOl+Zr6enOqonjk52o4qqi1tPsNv3kbLyAYOijwfn7XXARuDu9cIF3fm+5yg4a/uzBzFvwf5pc1Flmdf0UgmxcYU9IAzMV8nhwmS4PVDwtj+dBJMQuagziuiGE2wDUImViCfJ91WS/9nOCQic7elYC+mCQfTwygkZjBdE6YgGhVL51Rb8fGca7xNJSA0VaAXTPGF5AqmWuYeVdkq3G/4oDwJQN5QId4Ey1OYu4ADYN1e4efzmR0sYXylLQhQws4bgwgrY4V8wroeIQNjhXw17XrmbH8EP/Q4TiGIGfHdDMrvuLXqoxc4wWVRr2JVeM1JC3PNVXC0NxSYVCQwtbpa0hRM16KRtbmQRkcxRZzs6IZofJh+GVy8t8moaHTg8FJrFlakqWbQpLeVyKXCYND9Vpdeg8dR3MuhbvUC1rpA141VU8xzEWrBrntI3e9XFs6tBxpfk5thSuQ7yKUQTA0Hnoc3EIvu3uVjhpnX+JqCfORr0ZPDhYZwfxtnG1i4O9hza6I1WW1TjKgtgbKirrHN/Yv8qU2N5Xkag7xHPVAoBFm3OdyWbrYMf/UbhQ9I6oQWp2PqLW7HCS31Hhi8AIDI1ba4DW7hPGnONGWwg2KmBAabcFtmkUL1N+VrxFWXZGDppUc/giqdhLi6o4HwhnGJ+jALHSdd4yXSJFY2sdpA6Rr3xZQ0Wg1BzuClVNsa/U0lxGbV6klyLV41kdoHW6198mQHt5ymdgKhQ5eiafI4DhMi83WxziLgI3sVgnm1ys3KDBs8bRQzZ6fnTRTrORyyS7yf07UECAesNZ4ET8BP2MeCyOSphNTehAa3Y2OO+GraeY2TPs10NApMrjlhT1LKqfnfZJ4rLVL6z+51798dX4tPMSe4Ifqm/wFQSwMEFAACAAgAmLW3VPRNzpgcBAAAQBIAACYAAAB1bml2ZXJzYWwvaHRtbF9wdWJsaXNoaW5nX3NldHRpbmdzLnhtbO1YzW7jNhC++ykIFYs9xXKSXXcbyA5c28EK69hGpAS7wAIBLdE2UYpUSUr5OfW6b9FTsX4OvUmfpEPJduzEMeTuOm2BHuJA1PCbb2Y+zhByTm8jhlIiFRW8YR1WaxYiPBAh5ZOGdemfHbyzkNKYh5gJThoWFxY6bVacOBkxqqYe0RpMFQIYrk5i3bCmWscntn1zc1OlKpbmrWCJBnxVDURkx5IowjWRdszwHfzTdzFR1hyhBAD8RYLPtzUrFYScAulchAkjiIbAnFMTFGbvdcQsu7Aa4eCXiRQJD9uCCYnkZNSwfnjbrtfqxwubAqlDI8JNSlQTFs2yPsFhSA0JzDx6T9CU0MkU2B69sdANDfW0YR3XjgwMmNtPYXLwInRsYNoCcsD1HD8iGodY4+KxcKjJrVaLhWIpvOM4ooEPb5CJv2F1/Ov3n4bdi57b/3DtDwY93x0WJPI99jqOY687coCQSGRAln6clIZE9LGUOctH/hXRDwvFEoBDGMt0HNZWEnJ4XK8/kJnTWcFw7Ge8OVhrHEwhe8B8jJkijr26tDCjRkc40DSF0pBHZMcJY14Sx0LqppYJyb2vLi5ZPAPjjAVfq4B5RiPBQGA5KTgr0YiEfRxBJYZn3EJjKA+7a1iDmHDkYQ66phozGix3qGSkNNW5ns/m1i1JMUOgWTh4BJ171uMkB1MsIW9qdX1eEaOmoHklQPn3B6lIFJIEdMZDSRDDKJbZbKk5lP2OYiw1lSjM34ZEcpp9BdOQ4lgoCD8lCI/HNJhmM4JOi4oVPrb4VoCUknsInxq3BP2a0HuEUwz5CvMnDRlGAXSLNVfVHfEhmEQpoL9wAQGZMFbIv/J6bqd77fY73Y+vUAzqznkERFa/KZj9eOLEbDTeYqwW202NAuOWoLyg/PNrvDCZZ6AsrV1jht4as2xmisU+v16eC5DO9y8mgESUG08YKRolDO/J0YNq1hy9gHZ28vddJRRguUU8u/DaMfKieRRVXcUslPVVkyLMAFop5QmRfyNOHATZDFoXKASCS25X/SiUJvBj2l5uFJmBsWv1UqoSaNrKRAFga/AhNHVzNoQ0HTYUnGezUvi1w6PjN2/rP7776aRq//nbHwdbN80n/ZBhyhejvr111j/ZeyZkBEOThCv73b7fvWi1fffK9T9d+92P/jpAzunptHFsM/o2T0IzWh8PwtE/NwlbSZCAVOBikc1EmboMe61+Gbv+wO96pQAvsi/t7Eun2/fLmHuX7lWrnOng0i3HtFRAgw9lrC6evU2UooJTOinaDKMR1XCp2NtZeSG9b7z50a2CL47IfvT+b07Vxtbwf6pKq0pt6qPIIxE1m16ooe4pa1733P150OvsNX20XP7+g6L71vQVT8vPAmvfARx744eKCqyvf/VpVv4CUEsDBBQAAgAIAJi1t1QDyUH1vwEAAJoGAAAhAAAAdW5pdmVyc2FsL2h0bWxfc2tpbl9zZXR0aW5ncy5qc29ujZTBT4MwFMbv+ysWvJpl6obicZsmSzyYuJvxUNgbIyt9TVvQafzfbWFzBR669kI/fnzta+n3NRjaFiTB8H74VT1X4+fmuNLAaUYVcNnUeY+eOz3QPFvDKsuBZwKCFlIeP/2Vv08EZRyIyjTevzhb7fkF6N5sGNc+LgkLRWia0ErK8J0APyjws1Haoay6JG+f48IYFKMEhQFhRgJVziomuHisml9hC8YS1D/ohiXQMJ1e380WveTJcTK7Xcwjn0swl0zsnzDFUcySXaqwEOuD63h6PZ349HYvQdkT3/UtkGfaLA3k7YmnD+FVeNNPSgVaw2HeuygaRyEJcxYD93wfZq7/gTaM/1hvTZeZzsyRns9sn/u0ZCl0d2kejpul2Q21Xm3uZuF6lzPwYfqKkZztQZ1jhbKQZxygVJi6HemikeskypGtM5HWXFg1knOLdbZ9v2QVGaMY1fp4et06OpvRuGZ560bW4eDduy1xjfO+uDkjKwx523Vr1icqKDglCkrsT7i2WJLLMe3wceNXWzhTO1ArRG4D1Z0TaJsvoJZig07AwtThPQyYMSzZ5va1re3NjxGyjOTsgk9hWy958P0DUEsDBBQAAgAIAJi1t1QXG0yBbgAAAHEAAAAcAAAAdW5pdmVyc2FsL2xvY2FsX3NldHRpbmdzLnhtbLOxr8jNUShLLSrOzM+zVTLUM1BSSM1Lzk/JzEu3VQoNcdO1UFIoLknMS0nMyc9LtVXKy1dSsLfjssnJT07MCU4tKQEqLFYoyEmsTC0KSc0FMkpS/RJzgSqd84G81BIFXQVfoHFpmYdXKunbcQEAUEsDBBQAAgAIAJm1t1R/Be7OBgoAAAshAAAXAAAAdW5pdmVyc2FsL3VuaXZlcnNhbC5wbmftWntQU1cav1pLLa4rFLda1FBlCyouiBBgK0l8QIEqxNpukWCILTUYY3gsgkBIYn0ULGKgqDxN1KbQCiTlJUJeWm3pjoS0oSZCAmmJhsZLiBCTmPcmON0SRnZ29s/dZCbzze875/d953yPc+6duWf2JMUt9fT1BABgaUJ8zF4AWCQCgIWDiz0cmsGTIbsdYkHu3rgdAHNgtcoBFmVsT9wOAG3UJZYPXnTgl7PjU3IB4JWjzv+CUaxfAQC8fjkhZvt7BWnqEQSLkVD43S/WDy052AUe0mmPxd4p+ddf9W4PSxUHbGtfWFm4Znitl1fNH7Z/37ivnrCj3W/svvBs2ruT3IxHkFcbiYeZlcGCv1rf56NJbxUxTF8JJ7ci79KpCNtTldUgpxRpuAaa8ZsVPMD5yypvLkv0r3//us3Ir9DfesnvTuALDvVN6eG6Id14SrzZKKRAViycUWUOD3VU6Nlya3DwDJdW/4l+wMLL6F3sRNGRS9WXjslJkWmLfhtM6p2ZZ6Hs8HXK5afCnWL9YpxT7PESOcXl1xkLHGLb9niH35/jMbZpOsxqTOaZntxjkayqELsp63i3rP9E7cthq0T9h2a4q8fLMJaxQUyxgjX2gW8BW3Ck5rVKbN+5CkcCbubwpu+xvn0h/OZsnejWawcu/I6uuNH/Eqrt0wqySGZVCcI0Ncgi68AMuPFBVRMSYX1ypZ/GtArSMoQq7mNlQkd63EyZRal+6E+vfV1XT4V/OvWoUkD7tjOMMdTm7yzF7Iajh5RtlgdNiLIrjxI3E5GaM5G76tZsnanhvoQSLOSuv803A6+njQ4OGHj2k0+jDJUui/ls4b36P3ObqmtL9SXRVMSl8K35M5V/ruqPguiL0s26xgSNKpZZqr8mVCCDBOfWrF0KAMcVjJ1h1IPle5uNiHSywc++AT6eV6Tx42mPhOCo/rDAFP/hZoc1rqs1aHCraJj4NnE1Tt0qLRXDqRJ/F4MPIzajf5uwMbZTWciB4/InnnVR4Jq6wk0btpR36mkiSByKWPhOzCocbO5m1g3G4zUb1DmMLsVBbwJjPNtvPgPsskP+MKo53iXKCZU4RpfhvD4qUwL1JsjgVHPC88fFUELMKlB7g+W6weW1b6GISBxV0Wvb6E1oMSh5oon73s6jIyrpzXDtvr0f+eLUsC9g53r01xz2R+nz2bdVlEaI8POtHkF94iuLc0nzrk93+7dymzr7hP5cj3miMqWNZ90iuZYO4/vwmYhbov87d1NVdNsmOK8q7eR8oVQO+70ymKkRWp/veLVEl1yOA7k984QyHa3dGEogQQwXnp9pGROfPqzW3qA/n+7fSvgQVQSZv07SVwyKcm9Q52NzOZsav9DNt/tKMTNt+aAINelax2/ENlaKR98dVsTjs76ouSjOmRPY7o9V07f9rFFMfomGZH8px+EHmZmOQt2ek5yWHFXi+dHBspbQv6DH4a6lJF6vC3hbozrIrLnInGufb/z1c+GdryK/nYBxmy6dwaly5izwoRxuMaz8anRRh+EJraDD1WuxNlVONqmz7Fs/uRYXQaRxmwx36t9w4Wec+IliHVsRug92dai5NP/c7OgBzW70DFlyijVmRIGJarcIC9R88lRZE8X8WK7okswc/h1cBj57dv9brtcDeqncdoyjd3TVRG0WGZQi6WSTalBuG5H35aXvGHLeF8Jom9A+zUI6s5xhuMHVv8k1LJMXmh5UIWnWS0z7hn4ieUi4qfCS2X+Xi3X2uhTPKB9awCmBRG7to5j6dffKdgwXe06MehP6zQUjlYdHzc3kV7LISlVOmms/2R8MqVkHkwpQnw8QvOq+jqCWG99L9cRJFJI6HSqXBMUrNUOSYtKqX7GIaqm5lZgoZDMFueL7ESBzZQRWbeKE0qPYYhlPWSzKIgd0Cy/laRtAiPY+R2xZtfsnTpoGZW8n9XPFmr5i/uTDXonOkmw9L5MGzK46ejlWEcFM/LmHR9sTBrI25754GcoQpHdgbTSoVuebrZwqLAchydm9THnvJMVqECs1xgs/gqbofK6yhT0m4nQXTupQ2oagLYmX6+5DqRgxAMWzwFyNLvkAi9iq+YBHl9SDufTlIiYRLay1JnHq6QJZ0OnOarW/VaY0F1pMtt5xnaaN+bDDpRdlMReDFiYeqHvaTn4Tz+PzaKV5qz4K0O+fwl794Q6tR5hHgr8DvfJrL9yQysKwjFeRuwRduqrkbmLDnnA5RvPLFvM+eV8x6fSXecjugFMjNurLSnNQpwAUENPkty27xccvrJO0BlUIJFqbEtYiOWY+tHPYEaYLK2antz/X5zzzy6OkusNcngfNWFSOSi+P1Or+VBrs2KDJtyhYe38/m1Qs82hsYyINnG9+2p+KNvSeGF30tfR4pMERsB4SFwTvdilNZDS/riaSWI9nV1yXxhWV4wU6q0yrl5fN8QeyjjUiG1o/DjxdCx3tl3SvJbTQlaidwjdir9wlHPAFTSBUDIZ44sDeMyhtWgbfx8xEEgRclpnFNJBIlJHxoiMkTLdm3MQYLf6MAKHTjTrd/qydwzf0OWbfdB7GUEnO5+ybffCSNSbdgNGs90Hhz9aysiin/14e6dMf4NUqSQ7phVPRbWoxR6lmBSSdr8MIG1ism51pfHiO2Pa2YtEdEOJzLzN9bCN3tJjv0SL9HmpogGHkcmbCWkI3VSpZ2W2+wQ0MqZ59TcjrD4SFBsUyod/tzkbZ2WifawFe6Cksj77ScHV9hGQcmmmXHtQ2rIhlFVqD6spTEFT0rayxHwl7fDuazrzTTaVK90XlPC5a5tOFRTgKU6XLfEGsxgt1uvF8bgkIT45PNXRJ+2RZJIGUUtZmk7a5emd/M+DbEuzYaZ6EtT7p61p+4MrWKSUqzNF7RUuRuaSFPxZZY9sO7b+lKhJI90RKxGZMwCa0AWPn0XLZJWByQN+prsIR0FRMQiNZkXKMAdLBB40+GwIrWlmRmoPW5bIa2H4ihwwJkfaphTkyW2q/CcTrXUq7pHYbNDRDRm4Ht1A14gkmhrnyKHfy7lVpax6rW8iG+IGK6hQKmm5mQENyYXYTeWRXrzzPqh+faidNTP6j2eXxpv5W07UCtIt9rJdorqYGk7qbetsvdXbij//Njf7PkfGRhAdZNgCkY2N+101X2ydUIMUomQKWckawEf1n//UQGo8xiappPL0u687J8Mf5dbWbO9YKzn7ibC8AeNF5qQCA53/6qg8cP+EmuoluopvoJrqJbqKb6Ca6iW6im+gmuolu4r8hjhYaRo4pnF8SAD/34A5pOHabeWqdEz6WhXceg9ueKgq8nbAg03d4K9JuHj+5DF66ZGY+IVJ9xBa9BKcdv70McXbJghkdVDBh0lLWEmyW6Wp+sfMLgbGqZ7NDy4+ghjT2aJh12babCbCeJOx7zoGE2KQY5o4DJ/4JUEsDBBQAAgAIAJm1t1SrhZIPSgAAAGoAAAAbAAAAdW5pdmVyc2FsL3VuaXZlcnNhbC5wbmcueG1ss7GvyM1RKEstKs7Mz7NVMtQzULK34+WyKShKLctMLVeoAIoBBSFASaESyDVCcMszU0oybJUsjZHEMlIz0zNKbJXMLC3hgvpAIwFQSwMEFAACAAgAbLW3VLx9NfdKAAAASQAAAB8AAAB2aWRlb2xlY3R1cmUvbG9jYWxfc2V0dGluZ3MueG1ss7GvyM1RKEstKs7Mz7NVMtQzUFJIzUvOT8nMS7dVCg1x07VQUiguScxLSczJz0u1VcrLV1Kwt+OyyclPTswJTi0pASos1rfjAgBQSwECAAAUAAIACACci7JU7gPNTEkDAADjCQAAFAAAAAAAAAABAAAAAAAAAAAAdW5pdmVyc2FsL3BsYXllci54bWxQSwECAAAUAAIACACYtbdUQigvPBoHAAAIGwAAHQAAAAAAAAABAAAAAAB7AwAAdW5pdmVyc2FsL2NvbW1vbl9tZXNzYWdlcy5sbmdQSwECAAAUAAIACACYtbdUFR5gG6MAAAB/AQAALgAAAAAAAAABAAAAAADQCgAAdW5pdmVyc2FsL3BsYXliYWNrX2FuZF9uYXZpZ2F0aW9uX3NldHRpbmdzLnhtbFBLAQIAABQAAgAIAJi1t1RLKbn2IAQAALYSAAAnAAAAAAAAAAEAAAAAAL8LAAB1bml2ZXJzYWwvZmxhc2hfcHVibGlzaGluZ19zZXR0aW5ncy54bWxQSwECAAAUAAIACACYtbdUduLTJnwDAADiDAAAIQAAAAAAAAABAAAAAAAkEAAAdW5pdmVyc2FsL2ZsYXNoX3NraW5fc2V0dGluZ3MueG1sUEsBAgAAFAACAAgAmLW3VPRNzpgcBAAAQBIAACYAAAAAAAAAAQAAAAAA3xMAAHVuaXZlcnNhbC9odG1sX3B1Ymxpc2hpbmdfc2V0dGluZ3MueG1sUEsBAgAAFAACAAgAmLW3VAPJQfW/AQAAmgYAACEAAAAAAAAAAQAAAAAAPxgAAHVuaXZlcnNhbC9odG1sX3NraW5fc2V0dGluZ3MuanNvblBLAQIAABQAAgAIAJi1t1QXG0yBbgAAAHEAAAAcAAAAAAAAAAEAAAAAAD0aAAB1bml2ZXJzYWwvbG9jYWxfc2V0dGluZ3MueG1sUEsBAgAAFAACAAgAmbW3VH8F7s4GCgAACyEAABcAAAAAAAAAAAAAAAAA5RoAAHVuaXZlcnNhbC91bml2ZXJzYWwucG5nUEsBAgAAFAACAAgAmbW3VKuFkg9KAAAAagAAABsAAAAAAAAAAQAAAAAAICUAAHVuaXZlcnNhbC91bml2ZXJzYWwucG5nLnhtbFBLAQIAABQAAgAIAGy1t1S8fTX3SgAAAEkAAAAfAAAAAAAAAAEAAAAAAKMlAAB2aWRlb2xlY3R1cmUvbG9jYWxfc2V0dGluZ3MueG1sUEsFBgAAAAALAAsAVQMAAComAAAAAA=="/>
  <p:tag name="ISPRING_CURRENT_PLAYER_ID" val="universa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82A7FEC-516B-43A0-870D-F71ED8A7A741}:332"/>
  <p:tag name="GENSWF_ADVANCE_TIME" val="0.533"/>
  <p:tag name="ISPRING_CUSTOM_TIMING_USED" val="1"/>
  <p:tag name="ISPRING_SLIDE_ID_2" val="{CA70D3C5-50FB-4BD4-BC46-45D5818C0D8C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82A7FEC-516B-43A0-870D-F71ED8A7A741}:332"/>
  <p:tag name="GENSWF_ADVANCE_TIME" val="0.533"/>
  <p:tag name="ISPRING_CUSTOM_TIMING_USED" val="1"/>
  <p:tag name="ISPRING_SLIDE_ID_2" val="{CA70D3C5-50FB-4BD4-BC46-45D5818C0D8C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82A7FEC-516B-43A0-870D-F71ED8A7A741}:332"/>
  <p:tag name="GENSWF_ADVANCE_TIME" val="0.533"/>
  <p:tag name="ISPRING_CUSTOM_TIMING_USED" val="1"/>
  <p:tag name="ISPRING_SLIDE_ID_2" val="{CA70D3C5-50FB-4BD4-BC46-45D5818C0D8C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82A7FEC-516B-43A0-870D-F71ED8A7A741}:332"/>
  <p:tag name="GENSWF_ADVANCE_TIME" val="0.533"/>
  <p:tag name="ISPRING_CUSTOM_TIMING_USED" val="1"/>
  <p:tag name="ISPRING_SLIDE_ID_2" val="{CA70D3C5-50FB-4BD4-BC46-45D5818C0D8C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82A7FEC-516B-43A0-870D-F71ED8A7A741}:332"/>
  <p:tag name="GENSWF_ADVANCE_TIME" val="0.533"/>
  <p:tag name="ISPRING_CUSTOM_TIMING_USED" val="1"/>
  <p:tag name="ISPRING_SLIDE_ID_2" val="{CA70D3C5-50FB-4BD4-BC46-45D5818C0D8C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82A7FEC-516B-43A0-870D-F71ED8A7A741}:332"/>
  <p:tag name="GENSWF_ADVANCE_TIME" val="0.533"/>
  <p:tag name="ISPRING_CUSTOM_TIMING_USED" val="1"/>
  <p:tag name="ISPRING_SLIDE_ID_2" val="{CA70D3C5-50FB-4BD4-BC46-45D5818C0D8C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HAS_SCREEN_REC" val="1"/>
  <p:tag name="GENSWF_SLIDE_UID" val="{9CC7D605-25DA-4598-8EB6-2726E23A364E}:261"/>
  <p:tag name="GENSWF_ADVANCE_TIME" val="8.980"/>
  <p:tag name="ISPRING_CUSTOM_TIMING_USED" val="1"/>
  <p:tag name="ISPRING_SLIDE_ID_2" val="{31FE8C9D-5B46-4D61-A9A4-CC84095C10D0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7D0DAEB-864D-410B-88A5-3518E6E7FFC5}:313"/>
  <p:tag name="GENSWF_ADVANCE_TIME" val="6.938"/>
  <p:tag name="ISPRING_CUSTOM_TIMING_USED" val="1"/>
  <p:tag name="ISPRING_SLIDE_ID_2" val="{EDD5C3B8-7C3A-48FC-9D4B-47CCB3ED72DE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7D0DAEB-864D-410B-88A5-3518E6E7FFC5}:313"/>
  <p:tag name="GENSWF_ADVANCE_TIME" val="6.938"/>
  <p:tag name="ISPRING_CUSTOM_TIMING_USED" val="1"/>
  <p:tag name="ISPRING_SLIDE_ID_2" val="{EDD5C3B8-7C3A-48FC-9D4B-47CCB3ED72DE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BFE7B24-F0D0-466F-9466-24939044340E}:325"/>
  <p:tag name="GENSWF_ADVANCE_TIME" val="3.390"/>
  <p:tag name="TIMING" val="|1.519"/>
  <p:tag name="ISPRING_CUSTOM_TIMING_USED" val="1"/>
  <p:tag name="ISPRING_SLIDE_ID_2" val="{F949B23B-F8E9-48A3-BA95-A8FAB5CC7325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82A7FEC-516B-43A0-870D-F71ED8A7A741}:332"/>
  <p:tag name="GENSWF_ADVANCE_TIME" val="0.533"/>
  <p:tag name="ISPRING_CUSTOM_TIMING_USED" val="1"/>
  <p:tag name="ISPRING_SLIDE_ID_2" val="{CA70D3C5-50FB-4BD4-BC46-45D5818C0D8C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82A7FEC-516B-43A0-870D-F71ED8A7A741}:332"/>
  <p:tag name="GENSWF_ADVANCE_TIME" val="0.533"/>
  <p:tag name="ISPRING_CUSTOM_TIMING_USED" val="1"/>
  <p:tag name="ISPRING_SLIDE_ID_2" val="{CA70D3C5-50FB-4BD4-BC46-45D5818C0D8C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82A7FEC-516B-43A0-870D-F71ED8A7A741}:332"/>
  <p:tag name="GENSWF_ADVANCE_TIME" val="0.533"/>
  <p:tag name="ISPRING_CUSTOM_TIMING_USED" val="1"/>
  <p:tag name="ISPRING_SLIDE_ID_2" val="{CA70D3C5-50FB-4BD4-BC46-45D5818C0D8C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82A7FEC-516B-43A0-870D-F71ED8A7A741}:332"/>
  <p:tag name="GENSWF_ADVANCE_TIME" val="0.533"/>
  <p:tag name="ISPRING_CUSTOM_TIMING_USED" val="1"/>
  <p:tag name="ISPRING_SLIDE_ID_2" val="{CA70D3C5-50FB-4BD4-BC46-45D5818C0D8C}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19299</TotalTime>
  <Words>644</Words>
  <Application>Microsoft Office PowerPoint</Application>
  <PresentationFormat>Grand écran</PresentationFormat>
  <Paragraphs>194</Paragraphs>
  <Slides>14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Times New Roman</vt:lpstr>
      <vt:lpstr>Thème Office</vt:lpstr>
      <vt:lpstr>Experimental measurement of P-wave velocities across the α→β quartz at lower continental crust pressure and temperature conditions</vt:lpstr>
      <vt:lpstr>Présentation PowerPoint</vt:lpstr>
      <vt:lpstr>Présentation PowerPoint</vt:lpstr>
      <vt:lpstr>Our apparatus :</vt:lpstr>
      <vt:lpstr>Our apparatus :</vt:lpstr>
      <vt:lpstr>Our apparatus :</vt:lpstr>
      <vt:lpstr>Our apparatus :</vt:lpstr>
      <vt:lpstr>Présentation PowerPoint</vt:lpstr>
      <vt:lpstr>AE recording measurements: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EGU22_serp [Enregistrement automatique]</dc:title>
  <dc:creator>Arefeh</dc:creator>
  <cp:lastModifiedBy>Arefeh</cp:lastModifiedBy>
  <cp:revision>170</cp:revision>
  <dcterms:created xsi:type="dcterms:W3CDTF">2020-12-11T13:36:04Z</dcterms:created>
  <dcterms:modified xsi:type="dcterms:W3CDTF">2022-05-26T18:31:07Z</dcterms:modified>
</cp:coreProperties>
</file>