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413" r:id="rId4"/>
    <p:sldId id="258" r:id="rId5"/>
    <p:sldId id="388" r:id="rId6"/>
    <p:sldId id="389" r:id="rId7"/>
    <p:sldId id="428" r:id="rId8"/>
    <p:sldId id="429" r:id="rId9"/>
    <p:sldId id="430" r:id="rId10"/>
    <p:sldId id="414" r:id="rId11"/>
    <p:sldId id="424" r:id="rId12"/>
    <p:sldId id="399" r:id="rId13"/>
    <p:sldId id="415" r:id="rId14"/>
    <p:sldId id="420" r:id="rId15"/>
    <p:sldId id="423" r:id="rId16"/>
    <p:sldId id="422" r:id="rId17"/>
    <p:sldId id="426" r:id="rId18"/>
    <p:sldId id="4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9D96A-9300-45B6-A2E3-5FD3AB9FF353}" v="73" dt="2022-05-20T10:24:48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5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eine Larissa Vickers" userId="dfcae321-3b2d-4bd4-9293-f782ad3da241" providerId="ADAL" clId="{AB19D96A-9300-45B6-A2E3-5FD3AB9FF353}"/>
    <pc:docChg chg="undo redo custSel addSld delSld modSld">
      <pc:chgData name="Madeleine Larissa Vickers" userId="dfcae321-3b2d-4bd4-9293-f782ad3da241" providerId="ADAL" clId="{AB19D96A-9300-45B6-A2E3-5FD3AB9FF353}" dt="2022-05-20T10:24:48.645" v="839"/>
      <pc:docMkLst>
        <pc:docMk/>
      </pc:docMkLst>
      <pc:sldChg chg="addSp modSp mod">
        <pc:chgData name="Madeleine Larissa Vickers" userId="dfcae321-3b2d-4bd4-9293-f782ad3da241" providerId="ADAL" clId="{AB19D96A-9300-45B6-A2E3-5FD3AB9FF353}" dt="2022-05-19T09:52:44.399" v="642" actId="1076"/>
        <pc:sldMkLst>
          <pc:docMk/>
          <pc:sldMk cId="955264347" sldId="257"/>
        </pc:sldMkLst>
        <pc:spChg chg="add mod">
          <ac:chgData name="Madeleine Larissa Vickers" userId="dfcae321-3b2d-4bd4-9293-f782ad3da241" providerId="ADAL" clId="{AB19D96A-9300-45B6-A2E3-5FD3AB9FF353}" dt="2022-05-19T09:52:44.399" v="642" actId="1076"/>
          <ac:spMkLst>
            <pc:docMk/>
            <pc:sldMk cId="955264347" sldId="257"/>
            <ac:spMk id="11" creationId="{390429E9-C34A-43BC-9228-3EA15D577F3A}"/>
          </ac:spMkLst>
        </pc:spChg>
        <pc:picChg chg="mod">
          <ac:chgData name="Madeleine Larissa Vickers" userId="dfcae321-3b2d-4bd4-9293-f782ad3da241" providerId="ADAL" clId="{AB19D96A-9300-45B6-A2E3-5FD3AB9FF353}" dt="2022-05-19T09:51:57.477" v="636" actId="1035"/>
          <ac:picMkLst>
            <pc:docMk/>
            <pc:sldMk cId="955264347" sldId="257"/>
            <ac:picMk id="4" creationId="{CAA3E9B3-C024-402D-9292-BA0B0C8D41AC}"/>
          </ac:picMkLst>
        </pc:picChg>
      </pc:sldChg>
      <pc:sldChg chg="modSp mod">
        <pc:chgData name="Madeleine Larissa Vickers" userId="dfcae321-3b2d-4bd4-9293-f782ad3da241" providerId="ADAL" clId="{AB19D96A-9300-45B6-A2E3-5FD3AB9FF353}" dt="2022-05-16T09:46:39.538" v="610" actId="20577"/>
        <pc:sldMkLst>
          <pc:docMk/>
          <pc:sldMk cId="773134618" sldId="258"/>
        </pc:sldMkLst>
        <pc:spChg chg="mod">
          <ac:chgData name="Madeleine Larissa Vickers" userId="dfcae321-3b2d-4bd4-9293-f782ad3da241" providerId="ADAL" clId="{AB19D96A-9300-45B6-A2E3-5FD3AB9FF353}" dt="2022-05-16T09:46:39.538" v="610" actId="20577"/>
          <ac:spMkLst>
            <pc:docMk/>
            <pc:sldMk cId="773134618" sldId="258"/>
            <ac:spMk id="2" creationId="{19814C64-7B3D-470F-A99C-4ED555D595C5}"/>
          </ac:spMkLst>
        </pc:spChg>
      </pc:sldChg>
      <pc:sldChg chg="delSp mod">
        <pc:chgData name="Madeleine Larissa Vickers" userId="dfcae321-3b2d-4bd4-9293-f782ad3da241" providerId="ADAL" clId="{AB19D96A-9300-45B6-A2E3-5FD3AB9FF353}" dt="2022-05-16T09:46:58.686" v="613" actId="478"/>
        <pc:sldMkLst>
          <pc:docMk/>
          <pc:sldMk cId="2087240550" sldId="389"/>
        </pc:sldMkLst>
        <pc:spChg chg="del">
          <ac:chgData name="Madeleine Larissa Vickers" userId="dfcae321-3b2d-4bd4-9293-f782ad3da241" providerId="ADAL" clId="{AB19D96A-9300-45B6-A2E3-5FD3AB9FF353}" dt="2022-05-16T09:46:58.686" v="613" actId="478"/>
          <ac:spMkLst>
            <pc:docMk/>
            <pc:sldMk cId="2087240550" sldId="389"/>
            <ac:spMk id="3" creationId="{8A66E537-E14B-48F9-A558-0D29732F8247}"/>
          </ac:spMkLst>
        </pc:spChg>
        <pc:inkChg chg="del">
          <ac:chgData name="Madeleine Larissa Vickers" userId="dfcae321-3b2d-4bd4-9293-f782ad3da241" providerId="ADAL" clId="{AB19D96A-9300-45B6-A2E3-5FD3AB9FF353}" dt="2022-05-16T09:46:56.782" v="612" actId="478"/>
          <ac:inkMkLst>
            <pc:docMk/>
            <pc:sldMk cId="2087240550" sldId="389"/>
            <ac:inkMk id="11" creationId="{0BF4F25E-554C-4BE6-A92B-542C4F6AE6B9}"/>
          </ac:inkMkLst>
        </pc:inkChg>
      </pc:sldChg>
      <pc:sldChg chg="modSp modAnim">
        <pc:chgData name="Madeleine Larissa Vickers" userId="dfcae321-3b2d-4bd4-9293-f782ad3da241" providerId="ADAL" clId="{AB19D96A-9300-45B6-A2E3-5FD3AB9FF353}" dt="2022-05-20T10:24:48.645" v="839"/>
        <pc:sldMkLst>
          <pc:docMk/>
          <pc:sldMk cId="2101563730" sldId="413"/>
        </pc:sldMkLst>
        <pc:spChg chg="mod">
          <ac:chgData name="Madeleine Larissa Vickers" userId="dfcae321-3b2d-4bd4-9293-f782ad3da241" providerId="ADAL" clId="{AB19D96A-9300-45B6-A2E3-5FD3AB9FF353}" dt="2022-05-16T09:46:27.585" v="607" actId="20577"/>
          <ac:spMkLst>
            <pc:docMk/>
            <pc:sldMk cId="2101563730" sldId="413"/>
            <ac:spMk id="3" creationId="{6084B826-3DF8-4FF2-A2D1-93DD399C80F8}"/>
          </ac:spMkLst>
        </pc:spChg>
      </pc:sldChg>
      <pc:sldChg chg="addSp delSp modSp mod">
        <pc:chgData name="Madeleine Larissa Vickers" userId="dfcae321-3b2d-4bd4-9293-f782ad3da241" providerId="ADAL" clId="{AB19D96A-9300-45B6-A2E3-5FD3AB9FF353}" dt="2022-05-19T10:11:46.381" v="778" actId="1076"/>
        <pc:sldMkLst>
          <pc:docMk/>
          <pc:sldMk cId="2347579547" sldId="414"/>
        </pc:sldMkLst>
        <pc:spChg chg="mod">
          <ac:chgData name="Madeleine Larissa Vickers" userId="dfcae321-3b2d-4bd4-9293-f782ad3da241" providerId="ADAL" clId="{AB19D96A-9300-45B6-A2E3-5FD3AB9FF353}" dt="2022-05-19T10:06:03.920" v="748" actId="20577"/>
          <ac:spMkLst>
            <pc:docMk/>
            <pc:sldMk cId="2347579547" sldId="414"/>
            <ac:spMk id="2" creationId="{00000000-0000-0000-0000-000000000000}"/>
          </ac:spMkLst>
        </pc:spChg>
        <pc:picChg chg="add mod ord">
          <ac:chgData name="Madeleine Larissa Vickers" userId="dfcae321-3b2d-4bd4-9293-f782ad3da241" providerId="ADAL" clId="{AB19D96A-9300-45B6-A2E3-5FD3AB9FF353}" dt="2022-05-19T10:11:46.381" v="778" actId="1076"/>
          <ac:picMkLst>
            <pc:docMk/>
            <pc:sldMk cId="2347579547" sldId="414"/>
            <ac:picMk id="4" creationId="{91007491-9DFA-4D61-9AD9-871436E88D17}"/>
          </ac:picMkLst>
        </pc:picChg>
        <pc:picChg chg="add del mod ord">
          <ac:chgData name="Madeleine Larissa Vickers" userId="dfcae321-3b2d-4bd4-9293-f782ad3da241" providerId="ADAL" clId="{AB19D96A-9300-45B6-A2E3-5FD3AB9FF353}" dt="2022-05-19T10:11:35.814" v="774" actId="478"/>
          <ac:picMkLst>
            <pc:docMk/>
            <pc:sldMk cId="2347579547" sldId="414"/>
            <ac:picMk id="5" creationId="{B4C19312-8ADE-46D4-AB23-27E593EA700D}"/>
          </ac:picMkLst>
        </pc:picChg>
        <pc:picChg chg="del">
          <ac:chgData name="Madeleine Larissa Vickers" userId="dfcae321-3b2d-4bd4-9293-f782ad3da241" providerId="ADAL" clId="{AB19D96A-9300-45B6-A2E3-5FD3AB9FF353}" dt="2022-05-16T09:47:08.409" v="614" actId="478"/>
          <ac:picMkLst>
            <pc:docMk/>
            <pc:sldMk cId="2347579547" sldId="414"/>
            <ac:picMk id="9" creationId="{B08DE523-0417-4C41-885D-8C0CFA61FAC3}"/>
          </ac:picMkLst>
        </pc:picChg>
      </pc:sldChg>
      <pc:sldChg chg="addSp delSp modSp mod">
        <pc:chgData name="Madeleine Larissa Vickers" userId="dfcae321-3b2d-4bd4-9293-f782ad3da241" providerId="ADAL" clId="{AB19D96A-9300-45B6-A2E3-5FD3AB9FF353}" dt="2022-05-19T10:11:59.896" v="781" actId="167"/>
        <pc:sldMkLst>
          <pc:docMk/>
          <pc:sldMk cId="1249151464" sldId="420"/>
        </pc:sldMkLst>
        <pc:spChg chg="mod">
          <ac:chgData name="Madeleine Larissa Vickers" userId="dfcae321-3b2d-4bd4-9293-f782ad3da241" providerId="ADAL" clId="{AB19D96A-9300-45B6-A2E3-5FD3AB9FF353}" dt="2022-05-16T09:45:58.969" v="584" actId="1076"/>
          <ac:spMkLst>
            <pc:docMk/>
            <pc:sldMk cId="1249151464" sldId="420"/>
            <ac:spMk id="3" creationId="{E5A7DA23-9F76-4374-A09C-DEB1179E294D}"/>
          </ac:spMkLst>
        </pc:spChg>
        <pc:picChg chg="add del">
          <ac:chgData name="Madeleine Larissa Vickers" userId="dfcae321-3b2d-4bd4-9293-f782ad3da241" providerId="ADAL" clId="{AB19D96A-9300-45B6-A2E3-5FD3AB9FF353}" dt="2022-05-16T09:35:40.056" v="2" actId="478"/>
          <ac:picMkLst>
            <pc:docMk/>
            <pc:sldMk cId="1249151464" sldId="420"/>
            <ac:picMk id="7" creationId="{32ABF8CC-7825-41A1-BC02-05BD074EBD73}"/>
          </ac:picMkLst>
        </pc:picChg>
        <pc:picChg chg="add mod ord">
          <ac:chgData name="Madeleine Larissa Vickers" userId="dfcae321-3b2d-4bd4-9293-f782ad3da241" providerId="ADAL" clId="{AB19D96A-9300-45B6-A2E3-5FD3AB9FF353}" dt="2022-05-19T10:11:59.896" v="781" actId="167"/>
          <ac:picMkLst>
            <pc:docMk/>
            <pc:sldMk cId="1249151464" sldId="420"/>
            <ac:picMk id="7" creationId="{6D2A72E5-9655-43F5-A1B0-900D22DCD3B2}"/>
          </ac:picMkLst>
        </pc:picChg>
        <pc:picChg chg="add del mod ord">
          <ac:chgData name="Madeleine Larissa Vickers" userId="dfcae321-3b2d-4bd4-9293-f782ad3da241" providerId="ADAL" clId="{AB19D96A-9300-45B6-A2E3-5FD3AB9FF353}" dt="2022-05-19T10:11:56.697" v="779" actId="478"/>
          <ac:picMkLst>
            <pc:docMk/>
            <pc:sldMk cId="1249151464" sldId="420"/>
            <ac:picMk id="8" creationId="{CEB4D11D-B9E5-4474-ADEE-FE0D14596363}"/>
          </ac:picMkLst>
        </pc:picChg>
      </pc:sldChg>
      <pc:sldChg chg="addSp delSp modSp mod">
        <pc:chgData name="Madeleine Larissa Vickers" userId="dfcae321-3b2d-4bd4-9293-f782ad3da241" providerId="ADAL" clId="{AB19D96A-9300-45B6-A2E3-5FD3AB9FF353}" dt="2022-05-19T10:12:36.509" v="791"/>
        <pc:sldMkLst>
          <pc:docMk/>
          <pc:sldMk cId="310409545" sldId="422"/>
        </pc:sldMkLst>
        <pc:spChg chg="add del mod">
          <ac:chgData name="Madeleine Larissa Vickers" userId="dfcae321-3b2d-4bd4-9293-f782ad3da241" providerId="ADAL" clId="{AB19D96A-9300-45B6-A2E3-5FD3AB9FF353}" dt="2022-05-19T10:12:35.681" v="790" actId="478"/>
          <ac:spMkLst>
            <pc:docMk/>
            <pc:sldMk cId="310409545" sldId="422"/>
            <ac:spMk id="6" creationId="{95389694-A6CD-43B5-AB2C-11D844637FE3}"/>
          </ac:spMkLst>
        </pc:spChg>
        <pc:spChg chg="add del mod">
          <ac:chgData name="Madeleine Larissa Vickers" userId="dfcae321-3b2d-4bd4-9293-f782ad3da241" providerId="ADAL" clId="{AB19D96A-9300-45B6-A2E3-5FD3AB9FF353}" dt="2022-05-19T10:12:32.644" v="788"/>
          <ac:spMkLst>
            <pc:docMk/>
            <pc:sldMk cId="310409545" sldId="422"/>
            <ac:spMk id="8" creationId="{EBB8A66A-96BD-414A-A3CD-004763DD21EB}"/>
          </ac:spMkLst>
        </pc:spChg>
        <pc:spChg chg="del">
          <ac:chgData name="Madeleine Larissa Vickers" userId="dfcae321-3b2d-4bd4-9293-f782ad3da241" providerId="ADAL" clId="{AB19D96A-9300-45B6-A2E3-5FD3AB9FF353}" dt="2022-05-16T09:41:51.886" v="224" actId="478"/>
          <ac:spMkLst>
            <pc:docMk/>
            <pc:sldMk cId="310409545" sldId="422"/>
            <ac:spMk id="9" creationId="{8701DBFB-FE05-43A2-9F7F-9C9975326A8D}"/>
          </ac:spMkLst>
        </pc:spChg>
        <pc:spChg chg="add mod">
          <ac:chgData name="Madeleine Larissa Vickers" userId="dfcae321-3b2d-4bd4-9293-f782ad3da241" providerId="ADAL" clId="{AB19D96A-9300-45B6-A2E3-5FD3AB9FF353}" dt="2022-05-19T10:12:36.509" v="791"/>
          <ac:spMkLst>
            <pc:docMk/>
            <pc:sldMk cId="310409545" sldId="422"/>
            <ac:spMk id="10" creationId="{A9242723-D1ED-4A82-BBBD-BDC45076F6F3}"/>
          </ac:spMkLst>
        </pc:spChg>
        <pc:picChg chg="add del mod ord">
          <ac:chgData name="Madeleine Larissa Vickers" userId="dfcae321-3b2d-4bd4-9293-f782ad3da241" providerId="ADAL" clId="{AB19D96A-9300-45B6-A2E3-5FD3AB9FF353}" dt="2022-05-19T10:12:34.729" v="789" actId="478"/>
          <ac:picMkLst>
            <pc:docMk/>
            <pc:sldMk cId="310409545" sldId="422"/>
            <ac:picMk id="5" creationId="{5B6A0222-8CB9-4AD4-824F-16C4ED5D8AAF}"/>
          </ac:picMkLst>
        </pc:picChg>
        <pc:picChg chg="del">
          <ac:chgData name="Madeleine Larissa Vickers" userId="dfcae321-3b2d-4bd4-9293-f782ad3da241" providerId="ADAL" clId="{AB19D96A-9300-45B6-A2E3-5FD3AB9FF353}" dt="2022-05-16T09:41:47.091" v="221" actId="478"/>
          <ac:picMkLst>
            <pc:docMk/>
            <pc:sldMk cId="310409545" sldId="422"/>
            <ac:picMk id="7" creationId="{7B2CEE12-AFAB-4FAC-ABCD-E51DF9E94A8A}"/>
          </ac:picMkLst>
        </pc:picChg>
        <pc:picChg chg="add del mod">
          <ac:chgData name="Madeleine Larissa Vickers" userId="dfcae321-3b2d-4bd4-9293-f782ad3da241" providerId="ADAL" clId="{AB19D96A-9300-45B6-A2E3-5FD3AB9FF353}" dt="2022-05-19T10:12:32.644" v="788"/>
          <ac:picMkLst>
            <pc:docMk/>
            <pc:sldMk cId="310409545" sldId="422"/>
            <ac:picMk id="7" creationId="{D69C55FF-418B-42F8-BE21-FBDD0765BC31}"/>
          </ac:picMkLst>
        </pc:picChg>
        <pc:picChg chg="add mod">
          <ac:chgData name="Madeleine Larissa Vickers" userId="dfcae321-3b2d-4bd4-9293-f782ad3da241" providerId="ADAL" clId="{AB19D96A-9300-45B6-A2E3-5FD3AB9FF353}" dt="2022-05-19T10:12:36.509" v="791"/>
          <ac:picMkLst>
            <pc:docMk/>
            <pc:sldMk cId="310409545" sldId="422"/>
            <ac:picMk id="9" creationId="{B9FF9173-744F-4267-AE06-6943E302FB20}"/>
          </ac:picMkLst>
        </pc:picChg>
      </pc:sldChg>
      <pc:sldChg chg="addSp delSp modSp mod">
        <pc:chgData name="Madeleine Larissa Vickers" userId="dfcae321-3b2d-4bd4-9293-f782ad3da241" providerId="ADAL" clId="{AB19D96A-9300-45B6-A2E3-5FD3AB9FF353}" dt="2022-05-19T10:12:25.037" v="786" actId="1076"/>
        <pc:sldMkLst>
          <pc:docMk/>
          <pc:sldMk cId="628180904" sldId="423"/>
        </pc:sldMkLst>
        <pc:spChg chg="mod">
          <ac:chgData name="Madeleine Larissa Vickers" userId="dfcae321-3b2d-4bd4-9293-f782ad3da241" providerId="ADAL" clId="{AB19D96A-9300-45B6-A2E3-5FD3AB9FF353}" dt="2022-05-19T10:12:18.869" v="785" actId="1076"/>
          <ac:spMkLst>
            <pc:docMk/>
            <pc:sldMk cId="628180904" sldId="423"/>
            <ac:spMk id="3" creationId="{E5A7DA23-9F76-4374-A09C-DEB1179E294D}"/>
          </ac:spMkLst>
        </pc:spChg>
        <pc:spChg chg="mod">
          <ac:chgData name="Madeleine Larissa Vickers" userId="dfcae321-3b2d-4bd4-9293-f782ad3da241" providerId="ADAL" clId="{AB19D96A-9300-45B6-A2E3-5FD3AB9FF353}" dt="2022-05-16T09:37:22.645" v="24" actId="1076"/>
          <ac:spMkLst>
            <pc:docMk/>
            <pc:sldMk cId="628180904" sldId="423"/>
            <ac:spMk id="7" creationId="{06383912-1846-475B-B00F-6CC37D4BD3F7}"/>
          </ac:spMkLst>
        </pc:spChg>
        <pc:picChg chg="add del mod ord">
          <ac:chgData name="Madeleine Larissa Vickers" userId="dfcae321-3b2d-4bd4-9293-f782ad3da241" providerId="ADAL" clId="{AB19D96A-9300-45B6-A2E3-5FD3AB9FF353}" dt="2022-05-19T10:12:04.278" v="782" actId="478"/>
          <ac:picMkLst>
            <pc:docMk/>
            <pc:sldMk cId="628180904" sldId="423"/>
            <ac:picMk id="6" creationId="{86E7A2EE-F22B-44AA-8DED-B4B254F4002D}"/>
          </ac:picMkLst>
        </pc:picChg>
        <pc:picChg chg="del">
          <ac:chgData name="Madeleine Larissa Vickers" userId="dfcae321-3b2d-4bd4-9293-f782ad3da241" providerId="ADAL" clId="{AB19D96A-9300-45B6-A2E3-5FD3AB9FF353}" dt="2022-05-16T09:37:09.116" v="20" actId="478"/>
          <ac:picMkLst>
            <pc:docMk/>
            <pc:sldMk cId="628180904" sldId="423"/>
            <ac:picMk id="8" creationId="{0A767355-3034-4284-A34D-0395E420619F}"/>
          </ac:picMkLst>
        </pc:picChg>
        <pc:picChg chg="add mod ord">
          <ac:chgData name="Madeleine Larissa Vickers" userId="dfcae321-3b2d-4bd4-9293-f782ad3da241" providerId="ADAL" clId="{AB19D96A-9300-45B6-A2E3-5FD3AB9FF353}" dt="2022-05-19T10:12:25.037" v="786" actId="1076"/>
          <ac:picMkLst>
            <pc:docMk/>
            <pc:sldMk cId="628180904" sldId="423"/>
            <ac:picMk id="8" creationId="{C3B9130E-3598-4C3A-8CEC-C7E995A4757D}"/>
          </ac:picMkLst>
        </pc:picChg>
      </pc:sldChg>
      <pc:sldChg chg="del">
        <pc:chgData name="Madeleine Larissa Vickers" userId="dfcae321-3b2d-4bd4-9293-f782ad3da241" providerId="ADAL" clId="{AB19D96A-9300-45B6-A2E3-5FD3AB9FF353}" dt="2022-05-16T09:43:09.639" v="250" actId="47"/>
        <pc:sldMkLst>
          <pc:docMk/>
          <pc:sldMk cId="3638286919" sldId="425"/>
        </pc:sldMkLst>
      </pc:sldChg>
      <pc:sldChg chg="addSp delSp modSp add mod">
        <pc:chgData name="Madeleine Larissa Vickers" userId="dfcae321-3b2d-4bd4-9293-f782ad3da241" providerId="ADAL" clId="{AB19D96A-9300-45B6-A2E3-5FD3AB9FF353}" dt="2022-05-19T10:13:02.217" v="797" actId="14100"/>
        <pc:sldMkLst>
          <pc:docMk/>
          <pc:sldMk cId="1242442003" sldId="426"/>
        </pc:sldMkLst>
        <pc:spChg chg="mod">
          <ac:chgData name="Madeleine Larissa Vickers" userId="dfcae321-3b2d-4bd4-9293-f782ad3da241" providerId="ADAL" clId="{AB19D96A-9300-45B6-A2E3-5FD3AB9FF353}" dt="2022-05-16T09:41:28.825" v="220" actId="20577"/>
          <ac:spMkLst>
            <pc:docMk/>
            <pc:sldMk cId="1242442003" sldId="426"/>
            <ac:spMk id="2" creationId="{00000000-0000-0000-0000-000000000000}"/>
          </ac:spMkLst>
        </pc:spChg>
        <pc:spChg chg="add del mod">
          <ac:chgData name="Madeleine Larissa Vickers" userId="dfcae321-3b2d-4bd4-9293-f782ad3da241" providerId="ADAL" clId="{AB19D96A-9300-45B6-A2E3-5FD3AB9FF353}" dt="2022-05-16T09:42:19.440" v="228"/>
          <ac:spMkLst>
            <pc:docMk/>
            <pc:sldMk cId="1242442003" sldId="426"/>
            <ac:spMk id="5" creationId="{E2FAC6B5-0C5C-4D9A-8161-E2747633AC3C}"/>
          </ac:spMkLst>
        </pc:spChg>
        <pc:spChg chg="add mod">
          <ac:chgData name="Madeleine Larissa Vickers" userId="dfcae321-3b2d-4bd4-9293-f782ad3da241" providerId="ADAL" clId="{AB19D96A-9300-45B6-A2E3-5FD3AB9FF353}" dt="2022-05-19T10:13:02.217" v="797" actId="14100"/>
          <ac:spMkLst>
            <pc:docMk/>
            <pc:sldMk cId="1242442003" sldId="426"/>
            <ac:spMk id="7" creationId="{76D5A023-4CCD-4F1A-9DF0-A310D4B44E4B}"/>
          </ac:spMkLst>
        </pc:spChg>
        <pc:spChg chg="add del mod">
          <ac:chgData name="Madeleine Larissa Vickers" userId="dfcae321-3b2d-4bd4-9293-f782ad3da241" providerId="ADAL" clId="{AB19D96A-9300-45B6-A2E3-5FD3AB9FF353}" dt="2022-05-19T10:12:54.078" v="793" actId="478"/>
          <ac:spMkLst>
            <pc:docMk/>
            <pc:sldMk cId="1242442003" sldId="426"/>
            <ac:spMk id="8" creationId="{922A161E-5CA4-4B45-94C2-460EF59F79D8}"/>
          </ac:spMkLst>
        </pc:spChg>
        <pc:spChg chg="del mod">
          <ac:chgData name="Madeleine Larissa Vickers" userId="dfcae321-3b2d-4bd4-9293-f782ad3da241" providerId="ADAL" clId="{AB19D96A-9300-45B6-A2E3-5FD3AB9FF353}" dt="2022-05-16T09:42:29.638" v="231" actId="478"/>
          <ac:spMkLst>
            <pc:docMk/>
            <pc:sldMk cId="1242442003" sldId="426"/>
            <ac:spMk id="9" creationId="{8701DBFB-FE05-43A2-9F7F-9C9975326A8D}"/>
          </ac:spMkLst>
        </pc:spChg>
        <pc:picChg chg="add mod">
          <ac:chgData name="Madeleine Larissa Vickers" userId="dfcae321-3b2d-4bd4-9293-f782ad3da241" providerId="ADAL" clId="{AB19D96A-9300-45B6-A2E3-5FD3AB9FF353}" dt="2022-05-19T10:12:54.902" v="794"/>
          <ac:picMkLst>
            <pc:docMk/>
            <pc:sldMk cId="1242442003" sldId="426"/>
            <ac:picMk id="5" creationId="{A3E78B63-0C5A-402E-A296-834DF0162783}"/>
          </ac:picMkLst>
        </pc:picChg>
        <pc:picChg chg="add del mod ord">
          <ac:chgData name="Madeleine Larissa Vickers" userId="dfcae321-3b2d-4bd4-9293-f782ad3da241" providerId="ADAL" clId="{AB19D96A-9300-45B6-A2E3-5FD3AB9FF353}" dt="2022-05-19T10:12:52.634" v="792" actId="478"/>
          <ac:picMkLst>
            <pc:docMk/>
            <pc:sldMk cId="1242442003" sldId="426"/>
            <ac:picMk id="6" creationId="{E535A391-0782-4480-93B8-DBB72BC26223}"/>
          </ac:picMkLst>
        </pc:picChg>
        <pc:picChg chg="add del mod">
          <ac:chgData name="Madeleine Larissa Vickers" userId="dfcae321-3b2d-4bd4-9293-f782ad3da241" providerId="ADAL" clId="{AB19D96A-9300-45B6-A2E3-5FD3AB9FF353}" dt="2022-05-16T09:42:17.447" v="226" actId="478"/>
          <ac:picMkLst>
            <pc:docMk/>
            <pc:sldMk cId="1242442003" sldId="426"/>
            <ac:picMk id="7" creationId="{7B2CEE12-AFAB-4FAC-ABCD-E51DF9E94A8A}"/>
          </ac:picMkLst>
        </pc:picChg>
      </pc:sldChg>
      <pc:sldChg chg="addSp delSp modSp add mod">
        <pc:chgData name="Madeleine Larissa Vickers" userId="dfcae321-3b2d-4bd4-9293-f782ad3da241" providerId="ADAL" clId="{AB19D96A-9300-45B6-A2E3-5FD3AB9FF353}" dt="2022-05-19T10:13:27.556" v="821" actId="1037"/>
        <pc:sldMkLst>
          <pc:docMk/>
          <pc:sldMk cId="1894952019" sldId="427"/>
        </pc:sldMkLst>
        <pc:spChg chg="mod">
          <ac:chgData name="Madeleine Larissa Vickers" userId="dfcae321-3b2d-4bd4-9293-f782ad3da241" providerId="ADAL" clId="{AB19D96A-9300-45B6-A2E3-5FD3AB9FF353}" dt="2022-05-16T09:45:37.944" v="583" actId="20577"/>
          <ac:spMkLst>
            <pc:docMk/>
            <pc:sldMk cId="1894952019" sldId="427"/>
            <ac:spMk id="2" creationId="{00000000-0000-0000-0000-000000000000}"/>
          </ac:spMkLst>
        </pc:spChg>
        <pc:spChg chg="add del mod">
          <ac:chgData name="Madeleine Larissa Vickers" userId="dfcae321-3b2d-4bd4-9293-f782ad3da241" providerId="ADAL" clId="{AB19D96A-9300-45B6-A2E3-5FD3AB9FF353}" dt="2022-05-19T10:13:27.556" v="821" actId="1037"/>
          <ac:spMkLst>
            <pc:docMk/>
            <pc:sldMk cId="1894952019" sldId="427"/>
            <ac:spMk id="8" creationId="{922A161E-5CA4-4B45-94C2-460EF59F79D8}"/>
          </ac:spMkLst>
        </pc:spChg>
        <pc:picChg chg="add del mod">
          <ac:chgData name="Madeleine Larissa Vickers" userId="dfcae321-3b2d-4bd4-9293-f782ad3da241" providerId="ADAL" clId="{AB19D96A-9300-45B6-A2E3-5FD3AB9FF353}" dt="2022-05-19T10:13:15.315" v="801"/>
          <ac:picMkLst>
            <pc:docMk/>
            <pc:sldMk cId="1894952019" sldId="427"/>
            <ac:picMk id="5" creationId="{05145F27-E162-498A-B29B-0F951DC6505F}"/>
          </ac:picMkLst>
        </pc:picChg>
        <pc:picChg chg="del">
          <ac:chgData name="Madeleine Larissa Vickers" userId="dfcae321-3b2d-4bd4-9293-f782ad3da241" providerId="ADAL" clId="{AB19D96A-9300-45B6-A2E3-5FD3AB9FF353}" dt="2022-05-19T10:13:10.337" v="798" actId="478"/>
          <ac:picMkLst>
            <pc:docMk/>
            <pc:sldMk cId="1894952019" sldId="427"/>
            <ac:picMk id="6" creationId="{E535A391-0782-4480-93B8-DBB72BC26223}"/>
          </ac:picMkLst>
        </pc:picChg>
        <pc:picChg chg="add mod ord">
          <ac:chgData name="Madeleine Larissa Vickers" userId="dfcae321-3b2d-4bd4-9293-f782ad3da241" providerId="ADAL" clId="{AB19D96A-9300-45B6-A2E3-5FD3AB9FF353}" dt="2022-05-19T10:13:19.926" v="804" actId="167"/>
          <ac:picMkLst>
            <pc:docMk/>
            <pc:sldMk cId="1894952019" sldId="427"/>
            <ac:picMk id="7" creationId="{FC14390F-5E4C-4C4D-A8EF-E273A0C5AC37}"/>
          </ac:picMkLst>
        </pc:picChg>
      </pc:sldChg>
      <pc:sldChg chg="addSp delSp modSp add mod modAnim">
        <pc:chgData name="Madeleine Larissa Vickers" userId="dfcae321-3b2d-4bd4-9293-f782ad3da241" providerId="ADAL" clId="{AB19D96A-9300-45B6-A2E3-5FD3AB9FF353}" dt="2022-05-20T10:24:10.573" v="832" actId="478"/>
        <pc:sldMkLst>
          <pc:docMk/>
          <pc:sldMk cId="1124671158" sldId="428"/>
        </pc:sldMkLst>
        <pc:spChg chg="mod">
          <ac:chgData name="Madeleine Larissa Vickers" userId="dfcae321-3b2d-4bd4-9293-f782ad3da241" providerId="ADAL" clId="{AB19D96A-9300-45B6-A2E3-5FD3AB9FF353}" dt="2022-05-19T09:53:31.593" v="646" actId="1076"/>
          <ac:spMkLst>
            <pc:docMk/>
            <pc:sldMk cId="1124671158" sldId="428"/>
            <ac:spMk id="3" creationId="{8A66E537-E14B-48F9-A558-0D29732F8247}"/>
          </ac:spMkLst>
        </pc:spChg>
        <pc:spChg chg="add del mod">
          <ac:chgData name="Madeleine Larissa Vickers" userId="dfcae321-3b2d-4bd4-9293-f782ad3da241" providerId="ADAL" clId="{AB19D96A-9300-45B6-A2E3-5FD3AB9FF353}" dt="2022-05-19T09:58:55.526" v="671" actId="478"/>
          <ac:spMkLst>
            <pc:docMk/>
            <pc:sldMk cId="1124671158" sldId="428"/>
            <ac:spMk id="4" creationId="{0E756559-11E9-43FD-BAFC-D7689CD8985D}"/>
          </ac:spMkLst>
        </pc:spChg>
        <pc:spChg chg="ord">
          <ac:chgData name="Madeleine Larissa Vickers" userId="dfcae321-3b2d-4bd4-9293-f782ad3da241" providerId="ADAL" clId="{AB19D96A-9300-45B6-A2E3-5FD3AB9FF353}" dt="2022-05-19T10:09:51.807" v="773" actId="166"/>
          <ac:spMkLst>
            <pc:docMk/>
            <pc:sldMk cId="1124671158" sldId="428"/>
            <ac:spMk id="7" creationId="{CEA0999E-5F14-4838-8947-330C19E9904C}"/>
          </ac:spMkLst>
        </pc:spChg>
        <pc:spChg chg="add del">
          <ac:chgData name="Madeleine Larissa Vickers" userId="dfcae321-3b2d-4bd4-9293-f782ad3da241" providerId="ADAL" clId="{AB19D96A-9300-45B6-A2E3-5FD3AB9FF353}" dt="2022-05-19T09:59:18.866" v="673" actId="478"/>
          <ac:spMkLst>
            <pc:docMk/>
            <pc:sldMk cId="1124671158" sldId="428"/>
            <ac:spMk id="9" creationId="{E23C2F8A-6D78-4F43-B347-C71E8FBA3CEE}"/>
          </ac:spMkLst>
        </pc:spChg>
        <pc:spChg chg="add del">
          <ac:chgData name="Madeleine Larissa Vickers" userId="dfcae321-3b2d-4bd4-9293-f782ad3da241" providerId="ADAL" clId="{AB19D96A-9300-45B6-A2E3-5FD3AB9FF353}" dt="2022-05-19T09:59:24.819" v="675" actId="11529"/>
          <ac:spMkLst>
            <pc:docMk/>
            <pc:sldMk cId="1124671158" sldId="428"/>
            <ac:spMk id="10" creationId="{290738B1-413D-4450-BC6B-2A28D1FA32B7}"/>
          </ac:spMkLst>
        </pc:spChg>
        <pc:spChg chg="add del">
          <ac:chgData name="Madeleine Larissa Vickers" userId="dfcae321-3b2d-4bd4-9293-f782ad3da241" providerId="ADAL" clId="{AB19D96A-9300-45B6-A2E3-5FD3AB9FF353}" dt="2022-05-19T10:00:41.908" v="683" actId="478"/>
          <ac:spMkLst>
            <pc:docMk/>
            <pc:sldMk cId="1124671158" sldId="428"/>
            <ac:spMk id="12" creationId="{84D0D2B6-C7EF-4E04-A74E-62E544277822}"/>
          </ac:spMkLst>
        </pc:spChg>
        <pc:spChg chg="add del">
          <ac:chgData name="Madeleine Larissa Vickers" userId="dfcae321-3b2d-4bd4-9293-f782ad3da241" providerId="ADAL" clId="{AB19D96A-9300-45B6-A2E3-5FD3AB9FF353}" dt="2022-05-19T10:00:40.980" v="682" actId="478"/>
          <ac:spMkLst>
            <pc:docMk/>
            <pc:sldMk cId="1124671158" sldId="428"/>
            <ac:spMk id="14" creationId="{302D245C-EE26-4427-8032-B189C746A547}"/>
          </ac:spMkLst>
        </pc:spChg>
        <pc:spChg chg="add del mod">
          <ac:chgData name="Madeleine Larissa Vickers" userId="dfcae321-3b2d-4bd4-9293-f782ad3da241" providerId="ADAL" clId="{AB19D96A-9300-45B6-A2E3-5FD3AB9FF353}" dt="2022-05-19T10:05:12.321" v="738" actId="478"/>
          <ac:spMkLst>
            <pc:docMk/>
            <pc:sldMk cId="1124671158" sldId="428"/>
            <ac:spMk id="15" creationId="{3007D5A7-2FE2-42D3-A494-60097A545FD2}"/>
          </ac:spMkLst>
        </pc:spChg>
        <pc:spChg chg="add del">
          <ac:chgData name="Madeleine Larissa Vickers" userId="dfcae321-3b2d-4bd4-9293-f782ad3da241" providerId="ADAL" clId="{AB19D96A-9300-45B6-A2E3-5FD3AB9FF353}" dt="2022-05-19T10:00:37.218" v="679" actId="478"/>
          <ac:spMkLst>
            <pc:docMk/>
            <pc:sldMk cId="1124671158" sldId="428"/>
            <ac:spMk id="16" creationId="{A9805B25-1418-4533-AFF9-9B054BA2345C}"/>
          </ac:spMkLst>
        </pc:spChg>
        <pc:spChg chg="add del mod">
          <ac:chgData name="Madeleine Larissa Vickers" userId="dfcae321-3b2d-4bd4-9293-f782ad3da241" providerId="ADAL" clId="{AB19D96A-9300-45B6-A2E3-5FD3AB9FF353}" dt="2022-05-19T10:01:24.196" v="692" actId="478"/>
          <ac:spMkLst>
            <pc:docMk/>
            <pc:sldMk cId="1124671158" sldId="428"/>
            <ac:spMk id="18" creationId="{020CA390-8F98-4D56-B8B2-B4B4CED51481}"/>
          </ac:spMkLst>
        </pc:spChg>
        <pc:spChg chg="add del mod">
          <ac:chgData name="Madeleine Larissa Vickers" userId="dfcae321-3b2d-4bd4-9293-f782ad3da241" providerId="ADAL" clId="{AB19D96A-9300-45B6-A2E3-5FD3AB9FF353}" dt="2022-05-19T10:04:03.525" v="721" actId="478"/>
          <ac:spMkLst>
            <pc:docMk/>
            <pc:sldMk cId="1124671158" sldId="428"/>
            <ac:spMk id="19" creationId="{DBB3A786-086E-433C-B1A8-9A7CF42C15D0}"/>
          </ac:spMkLst>
        </pc:spChg>
        <pc:spChg chg="add del mod">
          <ac:chgData name="Madeleine Larissa Vickers" userId="dfcae321-3b2d-4bd4-9293-f782ad3da241" providerId="ADAL" clId="{AB19D96A-9300-45B6-A2E3-5FD3AB9FF353}" dt="2022-05-19T10:04:02.277" v="720" actId="478"/>
          <ac:spMkLst>
            <pc:docMk/>
            <pc:sldMk cId="1124671158" sldId="428"/>
            <ac:spMk id="20" creationId="{93C16E60-1A0C-4A17-A93C-8B27865BE44F}"/>
          </ac:spMkLst>
        </pc:spChg>
        <pc:spChg chg="add del mod">
          <ac:chgData name="Madeleine Larissa Vickers" userId="dfcae321-3b2d-4bd4-9293-f782ad3da241" providerId="ADAL" clId="{AB19D96A-9300-45B6-A2E3-5FD3AB9FF353}" dt="2022-05-19T10:04:34.238" v="731" actId="478"/>
          <ac:spMkLst>
            <pc:docMk/>
            <pc:sldMk cId="1124671158" sldId="428"/>
            <ac:spMk id="21" creationId="{A6A4CEC4-C6A0-4BFF-A5C1-801598A33FFD}"/>
          </ac:spMkLst>
        </pc:spChg>
        <pc:spChg chg="add del mod">
          <ac:chgData name="Madeleine Larissa Vickers" userId="dfcae321-3b2d-4bd4-9293-f782ad3da241" providerId="ADAL" clId="{AB19D96A-9300-45B6-A2E3-5FD3AB9FF353}" dt="2022-05-20T10:24:10.573" v="832" actId="478"/>
          <ac:spMkLst>
            <pc:docMk/>
            <pc:sldMk cId="1124671158" sldId="428"/>
            <ac:spMk id="22" creationId="{E0DA8A48-A374-4AD9-B83D-2F124A89C4BC}"/>
          </ac:spMkLst>
        </pc:spChg>
        <pc:spChg chg="add mod">
          <ac:chgData name="Madeleine Larissa Vickers" userId="dfcae321-3b2d-4bd4-9293-f782ad3da241" providerId="ADAL" clId="{AB19D96A-9300-45B6-A2E3-5FD3AB9FF353}" dt="2022-05-19T10:08:14.742" v="771" actId="1076"/>
          <ac:spMkLst>
            <pc:docMk/>
            <pc:sldMk cId="1124671158" sldId="428"/>
            <ac:spMk id="23" creationId="{DB5D8576-4289-4D14-8BAE-5225376BACDD}"/>
          </ac:spMkLst>
        </pc:spChg>
        <pc:spChg chg="add del mod">
          <ac:chgData name="Madeleine Larissa Vickers" userId="dfcae321-3b2d-4bd4-9293-f782ad3da241" providerId="ADAL" clId="{AB19D96A-9300-45B6-A2E3-5FD3AB9FF353}" dt="2022-05-20T10:24:10.018" v="831" actId="478"/>
          <ac:spMkLst>
            <pc:docMk/>
            <pc:sldMk cId="1124671158" sldId="428"/>
            <ac:spMk id="26" creationId="{983E0ABB-98D4-4A8A-A670-CA00AC11B9FD}"/>
          </ac:spMkLst>
        </pc:spChg>
        <pc:spChg chg="add del mod">
          <ac:chgData name="Madeleine Larissa Vickers" userId="dfcae321-3b2d-4bd4-9293-f782ad3da241" providerId="ADAL" clId="{AB19D96A-9300-45B6-A2E3-5FD3AB9FF353}" dt="2022-05-20T10:24:07.714" v="829" actId="478"/>
          <ac:spMkLst>
            <pc:docMk/>
            <pc:sldMk cId="1124671158" sldId="428"/>
            <ac:spMk id="28" creationId="{58E337EC-B3A9-4C5F-B6D7-B8EB0EFAA421}"/>
          </ac:spMkLst>
        </pc:spChg>
        <pc:spChg chg="add del mod">
          <ac:chgData name="Madeleine Larissa Vickers" userId="dfcae321-3b2d-4bd4-9293-f782ad3da241" providerId="ADAL" clId="{AB19D96A-9300-45B6-A2E3-5FD3AB9FF353}" dt="2022-05-20T10:24:08.546" v="830" actId="478"/>
          <ac:spMkLst>
            <pc:docMk/>
            <pc:sldMk cId="1124671158" sldId="428"/>
            <ac:spMk id="29" creationId="{F2FBD401-8311-456D-8026-1F3BEA79F06E}"/>
          </ac:spMkLst>
        </pc:spChg>
        <pc:picChg chg="add del mod">
          <ac:chgData name="Madeleine Larissa Vickers" userId="dfcae321-3b2d-4bd4-9293-f782ad3da241" providerId="ADAL" clId="{AB19D96A-9300-45B6-A2E3-5FD3AB9FF353}" dt="2022-05-19T10:02:41.590" v="696" actId="1076"/>
          <ac:picMkLst>
            <pc:docMk/>
            <pc:sldMk cId="1124671158" sldId="428"/>
            <ac:picMk id="5" creationId="{D14BE52D-D734-4860-AB28-8B3A96AA2526}"/>
          </ac:picMkLst>
        </pc:picChg>
        <pc:inkChg chg="add del mod">
          <ac:chgData name="Madeleine Larissa Vickers" userId="dfcae321-3b2d-4bd4-9293-f782ad3da241" providerId="ADAL" clId="{AB19D96A-9300-45B6-A2E3-5FD3AB9FF353}" dt="2022-05-19T10:04:50.446" v="735" actId="478"/>
          <ac:inkMkLst>
            <pc:docMk/>
            <pc:sldMk cId="1124671158" sldId="428"/>
            <ac:inkMk id="11" creationId="{0BF4F25E-554C-4BE6-A92B-542C4F6AE6B9}"/>
          </ac:inkMkLst>
        </pc:inkChg>
        <pc:inkChg chg="add del mod">
          <ac:chgData name="Madeleine Larissa Vickers" userId="dfcae321-3b2d-4bd4-9293-f782ad3da241" providerId="ADAL" clId="{AB19D96A-9300-45B6-A2E3-5FD3AB9FF353}" dt="2022-05-19T09:53:01.777" v="645" actId="478"/>
          <ac:inkMkLst>
            <pc:docMk/>
            <pc:sldMk cId="1124671158" sldId="428"/>
            <ac:inkMk id="13" creationId="{C2B87F5F-47DC-4DFF-B383-98C00012E155}"/>
          </ac:inkMkLst>
        </pc:inkChg>
      </pc:sldChg>
      <pc:sldChg chg="add del">
        <pc:chgData name="Madeleine Larissa Vickers" userId="dfcae321-3b2d-4bd4-9293-f782ad3da241" providerId="ADAL" clId="{AB19D96A-9300-45B6-A2E3-5FD3AB9FF353}" dt="2022-05-20T10:23:47.568" v="823" actId="47"/>
        <pc:sldMkLst>
          <pc:docMk/>
          <pc:sldMk cId="867600299" sldId="429"/>
        </pc:sldMkLst>
      </pc:sldChg>
      <pc:sldChg chg="delSp add mod">
        <pc:chgData name="Madeleine Larissa Vickers" userId="dfcae321-3b2d-4bd4-9293-f782ad3da241" providerId="ADAL" clId="{AB19D96A-9300-45B6-A2E3-5FD3AB9FF353}" dt="2022-05-20T10:24:29.106" v="835" actId="478"/>
        <pc:sldMkLst>
          <pc:docMk/>
          <pc:sldMk cId="2755769115" sldId="429"/>
        </pc:sldMkLst>
        <pc:spChg chg="del">
          <ac:chgData name="Madeleine Larissa Vickers" userId="dfcae321-3b2d-4bd4-9293-f782ad3da241" providerId="ADAL" clId="{AB19D96A-9300-45B6-A2E3-5FD3AB9FF353}" dt="2022-05-20T10:24:27.496" v="834" actId="478"/>
          <ac:spMkLst>
            <pc:docMk/>
            <pc:sldMk cId="2755769115" sldId="429"/>
            <ac:spMk id="22" creationId="{E0DA8A48-A374-4AD9-B83D-2F124A89C4BC}"/>
          </ac:spMkLst>
        </pc:spChg>
        <pc:spChg chg="del">
          <ac:chgData name="Madeleine Larissa Vickers" userId="dfcae321-3b2d-4bd4-9293-f782ad3da241" providerId="ADAL" clId="{AB19D96A-9300-45B6-A2E3-5FD3AB9FF353}" dt="2022-05-20T10:24:29.106" v="835" actId="478"/>
          <ac:spMkLst>
            <pc:docMk/>
            <pc:sldMk cId="2755769115" sldId="429"/>
            <ac:spMk id="26" creationId="{983E0ABB-98D4-4A8A-A670-CA00AC11B9FD}"/>
          </ac:spMkLst>
        </pc:spChg>
      </pc:sldChg>
      <pc:sldChg chg="add">
        <pc:chgData name="Madeleine Larissa Vickers" userId="dfcae321-3b2d-4bd4-9293-f782ad3da241" providerId="ADAL" clId="{AB19D96A-9300-45B6-A2E3-5FD3AB9FF353}" dt="2022-05-20T10:24:18.325" v="833"/>
        <pc:sldMkLst>
          <pc:docMk/>
          <pc:sldMk cId="3179337109" sldId="430"/>
        </pc:sldMkLst>
      </pc:sldChg>
    </pc:docChg>
  </pc:docChgLst>
  <pc:docChgLst>
    <pc:chgData name="Madeleine Larissa Vickers" userId="dfcae321-3b2d-4bd4-9293-f782ad3da241" providerId="ADAL" clId="{B495CA6F-DD22-4268-AA0E-36619FFE4D98}"/>
    <pc:docChg chg="undo custSel addSld delSld modSld">
      <pc:chgData name="Madeleine Larissa Vickers" userId="dfcae321-3b2d-4bd4-9293-f782ad3da241" providerId="ADAL" clId="{B495CA6F-DD22-4268-AA0E-36619FFE4D98}" dt="2022-05-14T20:13:04.530" v="2194" actId="20577"/>
      <pc:docMkLst>
        <pc:docMk/>
      </pc:docMkLst>
      <pc:sldChg chg="addSp modSp mod">
        <pc:chgData name="Madeleine Larissa Vickers" userId="dfcae321-3b2d-4bd4-9293-f782ad3da241" providerId="ADAL" clId="{B495CA6F-DD22-4268-AA0E-36619FFE4D98}" dt="2022-05-14T11:18:24.651" v="143" actId="14100"/>
        <pc:sldMkLst>
          <pc:docMk/>
          <pc:sldMk cId="3094139128" sldId="256"/>
        </pc:sldMkLst>
        <pc:spChg chg="mod">
          <ac:chgData name="Madeleine Larissa Vickers" userId="dfcae321-3b2d-4bd4-9293-f782ad3da241" providerId="ADAL" clId="{B495CA6F-DD22-4268-AA0E-36619FFE4D98}" dt="2022-05-14T11:13:35.535" v="19" actId="404"/>
          <ac:spMkLst>
            <pc:docMk/>
            <pc:sldMk cId="3094139128" sldId="256"/>
            <ac:spMk id="2" creationId="{0C8B379D-C2F4-4A17-AA1E-ED8D61B60AA1}"/>
          </ac:spMkLst>
        </pc:spChg>
        <pc:spChg chg="mod">
          <ac:chgData name="Madeleine Larissa Vickers" userId="dfcae321-3b2d-4bd4-9293-f782ad3da241" providerId="ADAL" clId="{B495CA6F-DD22-4268-AA0E-36619FFE4D98}" dt="2022-05-14T11:18:02.112" v="129" actId="122"/>
          <ac:spMkLst>
            <pc:docMk/>
            <pc:sldMk cId="3094139128" sldId="256"/>
            <ac:spMk id="3" creationId="{9326EFAE-7E6E-438A-B29A-15E84C38D454}"/>
          </ac:spMkLst>
        </pc:spChg>
        <pc:spChg chg="add mod ord">
          <ac:chgData name="Madeleine Larissa Vickers" userId="dfcae321-3b2d-4bd4-9293-f782ad3da241" providerId="ADAL" clId="{B495CA6F-DD22-4268-AA0E-36619FFE4D98}" dt="2022-05-14T11:18:24.651" v="143" actId="14100"/>
          <ac:spMkLst>
            <pc:docMk/>
            <pc:sldMk cId="3094139128" sldId="256"/>
            <ac:spMk id="5" creationId="{7D0C1F39-CFFC-4066-B7A8-2265E1B0BEB4}"/>
          </ac:spMkLst>
        </pc:spChg>
        <pc:picChg chg="add mod ord">
          <ac:chgData name="Madeleine Larissa Vickers" userId="dfcae321-3b2d-4bd4-9293-f782ad3da241" providerId="ADAL" clId="{B495CA6F-DD22-4268-AA0E-36619FFE4D98}" dt="2022-05-14T11:17:55.250" v="128" actId="167"/>
          <ac:picMkLst>
            <pc:docMk/>
            <pc:sldMk cId="3094139128" sldId="256"/>
            <ac:picMk id="7" creationId="{F07CF27B-9610-4239-AE6E-32C887A6F139}"/>
          </ac:picMkLst>
        </pc:picChg>
      </pc:sldChg>
      <pc:sldChg chg="modSp add mod">
        <pc:chgData name="Madeleine Larissa Vickers" userId="dfcae321-3b2d-4bd4-9293-f782ad3da241" providerId="ADAL" clId="{B495CA6F-DD22-4268-AA0E-36619FFE4D98}" dt="2022-05-14T11:16:22.318" v="78" actId="20577"/>
        <pc:sldMkLst>
          <pc:docMk/>
          <pc:sldMk cId="955264347" sldId="257"/>
        </pc:sldMkLst>
        <pc:spChg chg="mod">
          <ac:chgData name="Madeleine Larissa Vickers" userId="dfcae321-3b2d-4bd4-9293-f782ad3da241" providerId="ADAL" clId="{B495CA6F-DD22-4268-AA0E-36619FFE4D98}" dt="2022-05-14T11:16:22.318" v="78" actId="20577"/>
          <ac:spMkLst>
            <pc:docMk/>
            <pc:sldMk cId="955264347" sldId="257"/>
            <ac:spMk id="2" creationId="{14F44958-72C5-4360-AB04-6567BD187183}"/>
          </ac:spMkLst>
        </pc:spChg>
      </pc:sldChg>
      <pc:sldChg chg="modSp add mod">
        <pc:chgData name="Madeleine Larissa Vickers" userId="dfcae321-3b2d-4bd4-9293-f782ad3da241" providerId="ADAL" clId="{B495CA6F-DD22-4268-AA0E-36619FFE4D98}" dt="2022-05-14T16:49:15.291" v="2145" actId="20577"/>
        <pc:sldMkLst>
          <pc:docMk/>
          <pc:sldMk cId="773134618" sldId="258"/>
        </pc:sldMkLst>
        <pc:spChg chg="mod">
          <ac:chgData name="Madeleine Larissa Vickers" userId="dfcae321-3b2d-4bd4-9293-f782ad3da241" providerId="ADAL" clId="{B495CA6F-DD22-4268-AA0E-36619FFE4D98}" dt="2022-05-14T16:49:15.291" v="2145" actId="20577"/>
          <ac:spMkLst>
            <pc:docMk/>
            <pc:sldMk cId="773134618" sldId="258"/>
            <ac:spMk id="2" creationId="{19814C64-7B3D-470F-A99C-4ED555D595C5}"/>
          </ac:spMkLst>
        </pc:spChg>
      </pc:sldChg>
      <pc:sldChg chg="modSp del mod">
        <pc:chgData name="Madeleine Larissa Vickers" userId="dfcae321-3b2d-4bd4-9293-f782ad3da241" providerId="ADAL" clId="{B495CA6F-DD22-4268-AA0E-36619FFE4D98}" dt="2022-05-14T11:24:06.385" v="321" actId="47"/>
        <pc:sldMkLst>
          <pc:docMk/>
          <pc:sldMk cId="3448962116" sldId="260"/>
        </pc:sldMkLst>
        <pc:spChg chg="mod">
          <ac:chgData name="Madeleine Larissa Vickers" userId="dfcae321-3b2d-4bd4-9293-f782ad3da241" providerId="ADAL" clId="{B495CA6F-DD22-4268-AA0E-36619FFE4D98}" dt="2022-05-14T11:20:24.453" v="173" actId="20577"/>
          <ac:spMkLst>
            <pc:docMk/>
            <pc:sldMk cId="3448962116" sldId="260"/>
            <ac:spMk id="2" creationId="{58E6E6CB-5B72-438F-8DC5-BAF728578129}"/>
          </ac:spMkLst>
        </pc:spChg>
      </pc:sldChg>
      <pc:sldChg chg="modSp del mod">
        <pc:chgData name="Madeleine Larissa Vickers" userId="dfcae321-3b2d-4bd4-9293-f782ad3da241" providerId="ADAL" clId="{B495CA6F-DD22-4268-AA0E-36619FFE4D98}" dt="2022-05-14T11:51:24.969" v="1711" actId="47"/>
        <pc:sldMkLst>
          <pc:docMk/>
          <pc:sldMk cId="1082816689" sldId="261"/>
        </pc:sldMkLst>
        <pc:spChg chg="mod">
          <ac:chgData name="Madeleine Larissa Vickers" userId="dfcae321-3b2d-4bd4-9293-f782ad3da241" providerId="ADAL" clId="{B495CA6F-DD22-4268-AA0E-36619FFE4D98}" dt="2022-05-14T11:31:28.160" v="615" actId="207"/>
          <ac:spMkLst>
            <pc:docMk/>
            <pc:sldMk cId="1082816689" sldId="261"/>
            <ac:spMk id="2" creationId="{7387AABF-5409-4E68-B7B2-341F0A2E446C}"/>
          </ac:spMkLst>
        </pc:spChg>
        <pc:spChg chg="mod">
          <ac:chgData name="Madeleine Larissa Vickers" userId="dfcae321-3b2d-4bd4-9293-f782ad3da241" providerId="ADAL" clId="{B495CA6F-DD22-4268-AA0E-36619FFE4D98}" dt="2022-05-14T11:46:51.002" v="1219" actId="6549"/>
          <ac:spMkLst>
            <pc:docMk/>
            <pc:sldMk cId="1082816689" sldId="261"/>
            <ac:spMk id="3" creationId="{37ABBE32-EA44-4D92-A3C9-39FD68C35468}"/>
          </ac:spMkLst>
        </pc:spChg>
      </pc:sldChg>
      <pc:sldChg chg="addSp delSp modSp add del mod">
        <pc:chgData name="Madeleine Larissa Vickers" userId="dfcae321-3b2d-4bd4-9293-f782ad3da241" providerId="ADAL" clId="{B495CA6F-DD22-4268-AA0E-36619FFE4D98}" dt="2022-05-14T11:30:17.759" v="608" actId="47"/>
        <pc:sldMkLst>
          <pc:docMk/>
          <pc:sldMk cId="3680834027" sldId="387"/>
        </pc:sldMkLst>
        <pc:spChg chg="add del mod">
          <ac:chgData name="Madeleine Larissa Vickers" userId="dfcae321-3b2d-4bd4-9293-f782ad3da241" providerId="ADAL" clId="{B495CA6F-DD22-4268-AA0E-36619FFE4D98}" dt="2022-05-14T11:16:41.952" v="83" actId="478"/>
          <ac:spMkLst>
            <pc:docMk/>
            <pc:sldMk cId="3680834027" sldId="387"/>
            <ac:spMk id="6" creationId="{5CECB233-6197-4DB3-9192-80BF9D12621E}"/>
          </ac:spMkLst>
        </pc:spChg>
        <pc:picChg chg="del">
          <ac:chgData name="Madeleine Larissa Vickers" userId="dfcae321-3b2d-4bd4-9293-f782ad3da241" providerId="ADAL" clId="{B495CA6F-DD22-4268-AA0E-36619FFE4D98}" dt="2022-05-14T11:16:31.031" v="79" actId="478"/>
          <ac:picMkLst>
            <pc:docMk/>
            <pc:sldMk cId="3680834027" sldId="387"/>
            <ac:picMk id="11" creationId="{9E9831DC-A65C-4995-AB79-19B1254C17BA}"/>
          </ac:picMkLst>
        </pc:picChg>
        <pc:picChg chg="del">
          <ac:chgData name="Madeleine Larissa Vickers" userId="dfcae321-3b2d-4bd4-9293-f782ad3da241" providerId="ADAL" clId="{B495CA6F-DD22-4268-AA0E-36619FFE4D98}" dt="2022-05-14T11:16:34.650" v="81" actId="478"/>
          <ac:picMkLst>
            <pc:docMk/>
            <pc:sldMk cId="3680834027" sldId="387"/>
            <ac:picMk id="12" creationId="{A6A50F58-7EB9-4349-8ED9-5FE74625E6FB}"/>
          </ac:picMkLst>
        </pc:picChg>
      </pc:sldChg>
      <pc:sldChg chg="modSp add mod">
        <pc:chgData name="Madeleine Larissa Vickers" userId="dfcae321-3b2d-4bd4-9293-f782ad3da241" providerId="ADAL" clId="{B495CA6F-DD22-4268-AA0E-36619FFE4D98}" dt="2022-05-14T16:49:24.821" v="2147" actId="27636"/>
        <pc:sldMkLst>
          <pc:docMk/>
          <pc:sldMk cId="4088312931" sldId="388"/>
        </pc:sldMkLst>
        <pc:spChg chg="mod">
          <ac:chgData name="Madeleine Larissa Vickers" userId="dfcae321-3b2d-4bd4-9293-f782ad3da241" providerId="ADAL" clId="{B495CA6F-DD22-4268-AA0E-36619FFE4D98}" dt="2022-05-14T16:49:24.821" v="2147" actId="27636"/>
          <ac:spMkLst>
            <pc:docMk/>
            <pc:sldMk cId="4088312931" sldId="388"/>
            <ac:spMk id="2" creationId="{19814C64-7B3D-470F-A99C-4ED555D595C5}"/>
          </ac:spMkLst>
        </pc:spChg>
      </pc:sldChg>
      <pc:sldChg chg="modSp add mod">
        <pc:chgData name="Madeleine Larissa Vickers" userId="dfcae321-3b2d-4bd4-9293-f782ad3da241" providerId="ADAL" clId="{B495CA6F-DD22-4268-AA0E-36619FFE4D98}" dt="2022-05-14T16:49:29.350" v="2149" actId="27636"/>
        <pc:sldMkLst>
          <pc:docMk/>
          <pc:sldMk cId="2087240550" sldId="389"/>
        </pc:sldMkLst>
        <pc:spChg chg="mod">
          <ac:chgData name="Madeleine Larissa Vickers" userId="dfcae321-3b2d-4bd4-9293-f782ad3da241" providerId="ADAL" clId="{B495CA6F-DD22-4268-AA0E-36619FFE4D98}" dt="2022-05-14T16:49:29.350" v="2149" actId="27636"/>
          <ac:spMkLst>
            <pc:docMk/>
            <pc:sldMk cId="2087240550" sldId="389"/>
            <ac:spMk id="2" creationId="{19814C64-7B3D-470F-A99C-4ED555D595C5}"/>
          </ac:spMkLst>
        </pc:spChg>
      </pc:sldChg>
      <pc:sldChg chg="modSp mod">
        <pc:chgData name="Madeleine Larissa Vickers" userId="dfcae321-3b2d-4bd4-9293-f782ad3da241" providerId="ADAL" clId="{B495CA6F-DD22-4268-AA0E-36619FFE4D98}" dt="2022-05-14T11:23:43.528" v="320" actId="2711"/>
        <pc:sldMkLst>
          <pc:docMk/>
          <pc:sldMk cId="2301749398" sldId="399"/>
        </pc:sldMkLst>
        <pc:spChg chg="mod">
          <ac:chgData name="Madeleine Larissa Vickers" userId="dfcae321-3b2d-4bd4-9293-f782ad3da241" providerId="ADAL" clId="{B495CA6F-DD22-4268-AA0E-36619FFE4D98}" dt="2022-05-14T11:23:43.528" v="320" actId="2711"/>
          <ac:spMkLst>
            <pc:docMk/>
            <pc:sldMk cId="2301749398" sldId="399"/>
            <ac:spMk id="2" creationId="{8424C2EC-9B30-4C7D-B36D-3365185530FD}"/>
          </ac:spMkLst>
        </pc:spChg>
      </pc:sldChg>
      <pc:sldChg chg="delSp modSp mod modAnim">
        <pc:chgData name="Madeleine Larissa Vickers" userId="dfcae321-3b2d-4bd4-9293-f782ad3da241" providerId="ADAL" clId="{B495CA6F-DD22-4268-AA0E-36619FFE4D98}" dt="2022-05-14T16:48:44.134" v="2133" actId="20577"/>
        <pc:sldMkLst>
          <pc:docMk/>
          <pc:sldMk cId="2101563730" sldId="413"/>
        </pc:sldMkLst>
        <pc:spChg chg="mod">
          <ac:chgData name="Madeleine Larissa Vickers" userId="dfcae321-3b2d-4bd4-9293-f782ad3da241" providerId="ADAL" clId="{B495CA6F-DD22-4268-AA0E-36619FFE4D98}" dt="2022-05-14T11:30:09.157" v="607" actId="20577"/>
          <ac:spMkLst>
            <pc:docMk/>
            <pc:sldMk cId="2101563730" sldId="413"/>
            <ac:spMk id="2" creationId="{5BE84235-CA8D-414C-A069-10983F162D9C}"/>
          </ac:spMkLst>
        </pc:spChg>
        <pc:spChg chg="mod">
          <ac:chgData name="Madeleine Larissa Vickers" userId="dfcae321-3b2d-4bd4-9293-f782ad3da241" providerId="ADAL" clId="{B495CA6F-DD22-4268-AA0E-36619FFE4D98}" dt="2022-05-14T16:48:44.134" v="2133" actId="20577"/>
          <ac:spMkLst>
            <pc:docMk/>
            <pc:sldMk cId="2101563730" sldId="413"/>
            <ac:spMk id="3" creationId="{6084B826-3DF8-4FF2-A2D1-93DD399C80F8}"/>
          </ac:spMkLst>
        </pc:spChg>
        <pc:picChg chg="del">
          <ac:chgData name="Madeleine Larissa Vickers" userId="dfcae321-3b2d-4bd4-9293-f782ad3da241" providerId="ADAL" clId="{B495CA6F-DD22-4268-AA0E-36619FFE4D98}" dt="2022-05-14T11:29:09.024" v="585" actId="478"/>
          <ac:picMkLst>
            <pc:docMk/>
            <pc:sldMk cId="2101563730" sldId="413"/>
            <ac:picMk id="4" creationId="{40969AC6-806C-4693-8DBF-789885B85818}"/>
          </ac:picMkLst>
        </pc:picChg>
        <pc:picChg chg="del">
          <ac:chgData name="Madeleine Larissa Vickers" userId="dfcae321-3b2d-4bd4-9293-f782ad3da241" providerId="ADAL" clId="{B495CA6F-DD22-4268-AA0E-36619FFE4D98}" dt="2022-05-14T11:29:10.554" v="586" actId="478"/>
          <ac:picMkLst>
            <pc:docMk/>
            <pc:sldMk cId="2101563730" sldId="413"/>
            <ac:picMk id="5" creationId="{DF96C450-48FC-4459-BFD2-AFB638E7D7AB}"/>
          </ac:picMkLst>
        </pc:picChg>
      </pc:sldChg>
      <pc:sldChg chg="addSp delSp modSp add mod">
        <pc:chgData name="Madeleine Larissa Vickers" userId="dfcae321-3b2d-4bd4-9293-f782ad3da241" providerId="ADAL" clId="{B495CA6F-DD22-4268-AA0E-36619FFE4D98}" dt="2022-05-14T16:42:03.700" v="2080" actId="1076"/>
        <pc:sldMkLst>
          <pc:docMk/>
          <pc:sldMk cId="2347579547" sldId="414"/>
        </pc:sldMkLst>
        <pc:spChg chg="mod">
          <ac:chgData name="Madeleine Larissa Vickers" userId="dfcae321-3b2d-4bd4-9293-f782ad3da241" providerId="ADAL" clId="{B495CA6F-DD22-4268-AA0E-36619FFE4D98}" dt="2022-05-14T11:57:11.779" v="1961" actId="1076"/>
          <ac:spMkLst>
            <pc:docMk/>
            <pc:sldMk cId="2347579547" sldId="414"/>
            <ac:spMk id="2" creationId="{00000000-0000-0000-0000-000000000000}"/>
          </ac:spMkLst>
        </pc:spChg>
        <pc:spChg chg="del">
          <ac:chgData name="Madeleine Larissa Vickers" userId="dfcae321-3b2d-4bd4-9293-f782ad3da241" providerId="ADAL" clId="{B495CA6F-DD22-4268-AA0E-36619FFE4D98}" dt="2022-05-14T16:41:15.679" v="2072" actId="478"/>
          <ac:spMkLst>
            <pc:docMk/>
            <pc:sldMk cId="2347579547" sldId="414"/>
            <ac:spMk id="4" creationId="{00000000-0000-0000-0000-000000000000}"/>
          </ac:spMkLst>
        </pc:spChg>
        <pc:spChg chg="del">
          <ac:chgData name="Madeleine Larissa Vickers" userId="dfcae321-3b2d-4bd4-9293-f782ad3da241" providerId="ADAL" clId="{B495CA6F-DD22-4268-AA0E-36619FFE4D98}" dt="2022-05-14T16:41:12.459" v="2071" actId="478"/>
          <ac:spMkLst>
            <pc:docMk/>
            <pc:sldMk cId="2347579547" sldId="414"/>
            <ac:spMk id="5" creationId="{00000000-0000-0000-0000-000000000000}"/>
          </ac:spMkLst>
        </pc:spChg>
        <pc:spChg chg="del">
          <ac:chgData name="Madeleine Larissa Vickers" userId="dfcae321-3b2d-4bd4-9293-f782ad3da241" providerId="ADAL" clId="{B495CA6F-DD22-4268-AA0E-36619FFE4D98}" dt="2022-05-14T11:20:38.542" v="178" actId="478"/>
          <ac:spMkLst>
            <pc:docMk/>
            <pc:sldMk cId="2347579547" sldId="414"/>
            <ac:spMk id="7" creationId="{00000000-0000-0000-0000-000000000000}"/>
          </ac:spMkLst>
        </pc:spChg>
        <pc:spChg chg="del">
          <ac:chgData name="Madeleine Larissa Vickers" userId="dfcae321-3b2d-4bd4-9293-f782ad3da241" providerId="ADAL" clId="{B495CA6F-DD22-4268-AA0E-36619FFE4D98}" dt="2022-05-14T11:20:34.069" v="176" actId="478"/>
          <ac:spMkLst>
            <pc:docMk/>
            <pc:sldMk cId="2347579547" sldId="414"/>
            <ac:spMk id="8" creationId="{00000000-0000-0000-0000-000000000000}"/>
          </ac:spMkLst>
        </pc:spChg>
        <pc:spChg chg="del">
          <ac:chgData name="Madeleine Larissa Vickers" userId="dfcae321-3b2d-4bd4-9293-f782ad3da241" providerId="ADAL" clId="{B495CA6F-DD22-4268-AA0E-36619FFE4D98}" dt="2022-05-14T11:20:42.269" v="181" actId="478"/>
          <ac:spMkLst>
            <pc:docMk/>
            <pc:sldMk cId="2347579547" sldId="414"/>
            <ac:spMk id="10" creationId="{00000000-0000-0000-0000-000000000000}"/>
          </ac:spMkLst>
        </pc:spChg>
        <pc:spChg chg="add mod">
          <ac:chgData name="Madeleine Larissa Vickers" userId="dfcae321-3b2d-4bd4-9293-f782ad3da241" providerId="ADAL" clId="{B495CA6F-DD22-4268-AA0E-36619FFE4D98}" dt="2022-05-14T16:41:20.439" v="2073" actId="1076"/>
          <ac:spMkLst>
            <pc:docMk/>
            <pc:sldMk cId="2347579547" sldId="414"/>
            <ac:spMk id="11" creationId="{2C8E765C-E7B6-4128-A787-F41C09D7CF2F}"/>
          </ac:spMkLst>
        </pc:spChg>
        <pc:spChg chg="del">
          <ac:chgData name="Madeleine Larissa Vickers" userId="dfcae321-3b2d-4bd4-9293-f782ad3da241" providerId="ADAL" clId="{B495CA6F-DD22-4268-AA0E-36619FFE4D98}" dt="2022-05-14T11:20:35.990" v="177" actId="478"/>
          <ac:spMkLst>
            <pc:docMk/>
            <pc:sldMk cId="2347579547" sldId="414"/>
            <ac:spMk id="17" creationId="{00000000-0000-0000-0000-000000000000}"/>
          </ac:spMkLst>
        </pc:spChg>
        <pc:picChg chg="add del mod ord">
          <ac:chgData name="Madeleine Larissa Vickers" userId="dfcae321-3b2d-4bd4-9293-f782ad3da241" providerId="ADAL" clId="{B495CA6F-DD22-4268-AA0E-36619FFE4D98}" dt="2022-05-14T16:40:36.289" v="2063" actId="478"/>
          <ac:picMkLst>
            <pc:docMk/>
            <pc:sldMk cId="2347579547" sldId="414"/>
            <ac:picMk id="6" creationId="{AC91E0D5-776E-41F7-911F-A0D7BAA467BC}"/>
          </ac:picMkLst>
        </pc:picChg>
        <pc:picChg chg="add del mod ord">
          <ac:chgData name="Madeleine Larissa Vickers" userId="dfcae321-3b2d-4bd4-9293-f782ad3da241" providerId="ADAL" clId="{B495CA6F-DD22-4268-AA0E-36619FFE4D98}" dt="2022-05-14T16:41:51.398" v="2074" actId="478"/>
          <ac:picMkLst>
            <pc:docMk/>
            <pc:sldMk cId="2347579547" sldId="414"/>
            <ac:picMk id="7" creationId="{C58D587B-2377-4AA6-9F94-56DAF0C17734}"/>
          </ac:picMkLst>
        </pc:picChg>
        <pc:picChg chg="add mod ord">
          <ac:chgData name="Madeleine Larissa Vickers" userId="dfcae321-3b2d-4bd4-9293-f782ad3da241" providerId="ADAL" clId="{B495CA6F-DD22-4268-AA0E-36619FFE4D98}" dt="2022-05-14T16:42:03.700" v="2080" actId="1076"/>
          <ac:picMkLst>
            <pc:docMk/>
            <pc:sldMk cId="2347579547" sldId="414"/>
            <ac:picMk id="9" creationId="{B08DE523-0417-4C41-885D-8C0CFA61FAC3}"/>
          </ac:picMkLst>
        </pc:picChg>
        <pc:picChg chg="del">
          <ac:chgData name="Madeleine Larissa Vickers" userId="dfcae321-3b2d-4bd4-9293-f782ad3da241" providerId="ADAL" clId="{B495CA6F-DD22-4268-AA0E-36619FFE4D98}" dt="2022-05-14T11:20:31.246" v="175" actId="478"/>
          <ac:picMkLst>
            <pc:docMk/>
            <pc:sldMk cId="2347579547" sldId="414"/>
            <ac:picMk id="16" creationId="{00000000-0000-0000-0000-000000000000}"/>
          </ac:picMkLst>
        </pc:picChg>
        <pc:cxnChg chg="del">
          <ac:chgData name="Madeleine Larissa Vickers" userId="dfcae321-3b2d-4bd4-9293-f782ad3da241" providerId="ADAL" clId="{B495CA6F-DD22-4268-AA0E-36619FFE4D98}" dt="2022-05-14T11:20:39.878" v="179" actId="478"/>
          <ac:cxnSpMkLst>
            <pc:docMk/>
            <pc:sldMk cId="2347579547" sldId="414"/>
            <ac:cxnSpMk id="9" creationId="{00000000-0000-0000-0000-000000000000}"/>
          </ac:cxnSpMkLst>
        </pc:cxnChg>
      </pc:sldChg>
      <pc:sldChg chg="add del">
        <pc:chgData name="Madeleine Larissa Vickers" userId="dfcae321-3b2d-4bd4-9293-f782ad3da241" providerId="ADAL" clId="{B495CA6F-DD22-4268-AA0E-36619FFE4D98}" dt="2022-05-14T11:22:10.539" v="312" actId="47"/>
        <pc:sldMkLst>
          <pc:docMk/>
          <pc:sldMk cId="3464964682" sldId="415"/>
        </pc:sldMkLst>
      </pc:sldChg>
      <pc:sldChg chg="addSp delSp modSp add mod">
        <pc:chgData name="Madeleine Larissa Vickers" userId="dfcae321-3b2d-4bd4-9293-f782ad3da241" providerId="ADAL" clId="{B495CA6F-DD22-4268-AA0E-36619FFE4D98}" dt="2022-05-14T20:13:04.530" v="2194" actId="20577"/>
        <pc:sldMkLst>
          <pc:docMk/>
          <pc:sldMk cId="4280727078" sldId="415"/>
        </pc:sldMkLst>
        <pc:spChg chg="mod">
          <ac:chgData name="Madeleine Larissa Vickers" userId="dfcae321-3b2d-4bd4-9293-f782ad3da241" providerId="ADAL" clId="{B495CA6F-DD22-4268-AA0E-36619FFE4D98}" dt="2022-05-14T17:57:40.342" v="2188" actId="20577"/>
          <ac:spMkLst>
            <pc:docMk/>
            <pc:sldMk cId="4280727078" sldId="415"/>
            <ac:spMk id="2" creationId="{15B4B3A4-328D-447B-827F-CB815D10A880}"/>
          </ac:spMkLst>
        </pc:spChg>
        <pc:spChg chg="add del mod">
          <ac:chgData name="Madeleine Larissa Vickers" userId="dfcae321-3b2d-4bd4-9293-f782ad3da241" providerId="ADAL" clId="{B495CA6F-DD22-4268-AA0E-36619FFE4D98}" dt="2022-05-14T11:44:09.331" v="1156" actId="478"/>
          <ac:spMkLst>
            <pc:docMk/>
            <pc:sldMk cId="4280727078" sldId="415"/>
            <ac:spMk id="4" creationId="{D143BC07-3331-48DA-8043-79AA8B0AB18A}"/>
          </ac:spMkLst>
        </pc:spChg>
        <pc:spChg chg="mod">
          <ac:chgData name="Madeleine Larissa Vickers" userId="dfcae321-3b2d-4bd4-9293-f782ad3da241" providerId="ADAL" clId="{B495CA6F-DD22-4268-AA0E-36619FFE4D98}" dt="2022-05-14T20:13:04.530" v="2194" actId="20577"/>
          <ac:spMkLst>
            <pc:docMk/>
            <pc:sldMk cId="4280727078" sldId="415"/>
            <ac:spMk id="10" creationId="{AE3E573E-0B4A-440B-90DA-F3D8E25D8D11}"/>
          </ac:spMkLst>
        </pc:spChg>
        <pc:spChg chg="mod">
          <ac:chgData name="Madeleine Larissa Vickers" userId="dfcae321-3b2d-4bd4-9293-f782ad3da241" providerId="ADAL" clId="{B495CA6F-DD22-4268-AA0E-36619FFE4D98}" dt="2022-05-14T20:12:13.657" v="2192" actId="20577"/>
          <ac:spMkLst>
            <pc:docMk/>
            <pc:sldMk cId="4280727078" sldId="415"/>
            <ac:spMk id="11" creationId="{A53879BD-6A18-4118-BE39-CEEF92689ACD}"/>
          </ac:spMkLst>
        </pc:spChg>
        <pc:spChg chg="mod">
          <ac:chgData name="Madeleine Larissa Vickers" userId="dfcae321-3b2d-4bd4-9293-f782ad3da241" providerId="ADAL" clId="{B495CA6F-DD22-4268-AA0E-36619FFE4D98}" dt="2022-05-14T16:51:21.621" v="2168" actId="1076"/>
          <ac:spMkLst>
            <pc:docMk/>
            <pc:sldMk cId="4280727078" sldId="415"/>
            <ac:spMk id="21" creationId="{4A671D58-DA40-4BD6-AF87-3F4BE4DF9DB7}"/>
          </ac:spMkLst>
        </pc:spChg>
        <pc:picChg chg="del">
          <ac:chgData name="Madeleine Larissa Vickers" userId="dfcae321-3b2d-4bd4-9293-f782ad3da241" providerId="ADAL" clId="{B495CA6F-DD22-4268-AA0E-36619FFE4D98}" dt="2022-05-14T11:43:52.056" v="1155" actId="478"/>
          <ac:picMkLst>
            <pc:docMk/>
            <pc:sldMk cId="4280727078" sldId="415"/>
            <ac:picMk id="9" creationId="{F3C12F1E-21E7-4B36-9523-355B2E7AD3CE}"/>
          </ac:picMkLst>
        </pc:picChg>
        <pc:cxnChg chg="add mod">
          <ac:chgData name="Madeleine Larissa Vickers" userId="dfcae321-3b2d-4bd4-9293-f782ad3da241" providerId="ADAL" clId="{B495CA6F-DD22-4268-AA0E-36619FFE4D98}" dt="2022-05-14T16:52:08.878" v="2185" actId="692"/>
          <ac:cxnSpMkLst>
            <pc:docMk/>
            <pc:sldMk cId="4280727078" sldId="415"/>
            <ac:cxnSpMk id="4" creationId="{269FA91F-4077-4A1F-B319-028EADB81665}"/>
          </ac:cxnSpMkLst>
        </pc:cxnChg>
        <pc:cxnChg chg="del mod ord">
          <ac:chgData name="Madeleine Larissa Vickers" userId="dfcae321-3b2d-4bd4-9293-f782ad3da241" providerId="ADAL" clId="{B495CA6F-DD22-4268-AA0E-36619FFE4D98}" dt="2022-05-14T16:51:40.691" v="2171" actId="478"/>
          <ac:cxnSpMkLst>
            <pc:docMk/>
            <pc:sldMk cId="4280727078" sldId="415"/>
            <ac:cxnSpMk id="13" creationId="{1DFA7163-DC6E-4BA5-8AD7-215858181742}"/>
          </ac:cxnSpMkLst>
        </pc:cxnChg>
        <pc:cxnChg chg="add mod">
          <ac:chgData name="Madeleine Larissa Vickers" userId="dfcae321-3b2d-4bd4-9293-f782ad3da241" providerId="ADAL" clId="{B495CA6F-DD22-4268-AA0E-36619FFE4D98}" dt="2022-05-14T16:52:08.878" v="2185" actId="692"/>
          <ac:cxnSpMkLst>
            <pc:docMk/>
            <pc:sldMk cId="4280727078" sldId="415"/>
            <ac:cxnSpMk id="14" creationId="{2D3EDEC6-9010-4419-ABFA-255146B22BE7}"/>
          </ac:cxnSpMkLst>
        </pc:cxnChg>
        <pc:cxnChg chg="del mod">
          <ac:chgData name="Madeleine Larissa Vickers" userId="dfcae321-3b2d-4bd4-9293-f782ad3da241" providerId="ADAL" clId="{B495CA6F-DD22-4268-AA0E-36619FFE4D98}" dt="2022-05-14T16:51:59.116" v="2180" actId="478"/>
          <ac:cxnSpMkLst>
            <pc:docMk/>
            <pc:sldMk cId="4280727078" sldId="415"/>
            <ac:cxnSpMk id="16" creationId="{A73B91D7-FE8A-4E31-A49D-A41D655A499E}"/>
          </ac:cxnSpMkLst>
        </pc:cxnChg>
        <pc:cxnChg chg="del">
          <ac:chgData name="Madeleine Larissa Vickers" userId="dfcae321-3b2d-4bd4-9293-f782ad3da241" providerId="ADAL" clId="{B495CA6F-DD22-4268-AA0E-36619FFE4D98}" dt="2022-05-14T11:44:47.800" v="1183" actId="478"/>
          <ac:cxnSpMkLst>
            <pc:docMk/>
            <pc:sldMk cId="4280727078" sldId="415"/>
            <ac:cxnSpMk id="18" creationId="{E9DE1012-58B6-4015-8713-C85F7F09440C}"/>
          </ac:cxnSpMkLst>
        </pc:cxnChg>
      </pc:sldChg>
      <pc:sldChg chg="addSp delSp modSp add del mod">
        <pc:chgData name="Madeleine Larissa Vickers" userId="dfcae321-3b2d-4bd4-9293-f782ad3da241" providerId="ADAL" clId="{B495CA6F-DD22-4268-AA0E-36619FFE4D98}" dt="2022-05-14T11:46:25.738" v="1215" actId="47"/>
        <pc:sldMkLst>
          <pc:docMk/>
          <pc:sldMk cId="4035844104" sldId="419"/>
        </pc:sldMkLst>
        <pc:spChg chg="mod">
          <ac:chgData name="Madeleine Larissa Vickers" userId="dfcae321-3b2d-4bd4-9293-f782ad3da241" providerId="ADAL" clId="{B495CA6F-DD22-4268-AA0E-36619FFE4D98}" dt="2022-05-14T11:40:51.598" v="927" actId="27636"/>
          <ac:spMkLst>
            <pc:docMk/>
            <pc:sldMk cId="4035844104" sldId="419"/>
            <ac:spMk id="2" creationId="{15B4B3A4-328D-447B-827F-CB815D10A880}"/>
          </ac:spMkLst>
        </pc:spChg>
        <pc:spChg chg="add mod">
          <ac:chgData name="Madeleine Larissa Vickers" userId="dfcae321-3b2d-4bd4-9293-f782ad3da241" providerId="ADAL" clId="{B495CA6F-DD22-4268-AA0E-36619FFE4D98}" dt="2022-05-14T11:43:16.778" v="1150" actId="20577"/>
          <ac:spMkLst>
            <pc:docMk/>
            <pc:sldMk cId="4035844104" sldId="419"/>
            <ac:spMk id="4" creationId="{9F19F472-05CF-40D8-8535-606121BAE2BA}"/>
          </ac:spMkLst>
        </pc:spChg>
        <pc:picChg chg="del">
          <ac:chgData name="Madeleine Larissa Vickers" userId="dfcae321-3b2d-4bd4-9293-f782ad3da241" providerId="ADAL" clId="{B495CA6F-DD22-4268-AA0E-36619FFE4D98}" dt="2022-05-14T11:41:10.993" v="928" actId="478"/>
          <ac:picMkLst>
            <pc:docMk/>
            <pc:sldMk cId="4035844104" sldId="419"/>
            <ac:picMk id="9" creationId="{F3C12F1E-21E7-4B36-9523-355B2E7AD3CE}"/>
          </ac:picMkLst>
        </pc:picChg>
      </pc:sldChg>
      <pc:sldChg chg="addSp delSp modSp add mod">
        <pc:chgData name="Madeleine Larissa Vickers" userId="dfcae321-3b2d-4bd4-9293-f782ad3da241" providerId="ADAL" clId="{B495CA6F-DD22-4268-AA0E-36619FFE4D98}" dt="2022-05-14T16:42:23.179" v="2084" actId="1076"/>
        <pc:sldMkLst>
          <pc:docMk/>
          <pc:sldMk cId="1249151464" sldId="420"/>
        </pc:sldMkLst>
        <pc:spChg chg="mod">
          <ac:chgData name="Madeleine Larissa Vickers" userId="dfcae321-3b2d-4bd4-9293-f782ad3da241" providerId="ADAL" clId="{B495CA6F-DD22-4268-AA0E-36619FFE4D98}" dt="2022-05-14T11:46:21.081" v="1214" actId="20577"/>
          <ac:spMkLst>
            <pc:docMk/>
            <pc:sldMk cId="1249151464" sldId="420"/>
            <ac:spMk id="2" creationId="{00000000-0000-0000-0000-000000000000}"/>
          </ac:spMkLst>
        </pc:spChg>
        <pc:spChg chg="add mod">
          <ac:chgData name="Madeleine Larissa Vickers" userId="dfcae321-3b2d-4bd4-9293-f782ad3da241" providerId="ADAL" clId="{B495CA6F-DD22-4268-AA0E-36619FFE4D98}" dt="2022-05-14T16:42:23.179" v="2084" actId="1076"/>
          <ac:spMkLst>
            <pc:docMk/>
            <pc:sldMk cId="1249151464" sldId="420"/>
            <ac:spMk id="3" creationId="{E5A7DA23-9F76-4374-A09C-DEB1179E294D}"/>
          </ac:spMkLst>
        </pc:spChg>
        <pc:picChg chg="del">
          <ac:chgData name="Madeleine Larissa Vickers" userId="dfcae321-3b2d-4bd4-9293-f782ad3da241" providerId="ADAL" clId="{B495CA6F-DD22-4268-AA0E-36619FFE4D98}" dt="2022-05-14T16:42:15.068" v="2081" actId="478"/>
          <ac:picMkLst>
            <pc:docMk/>
            <pc:sldMk cId="1249151464" sldId="420"/>
            <ac:picMk id="6" creationId="{AC91E0D5-776E-41F7-911F-A0D7BAA467BC}"/>
          </ac:picMkLst>
        </pc:picChg>
        <pc:picChg chg="add mod ord">
          <ac:chgData name="Madeleine Larissa Vickers" userId="dfcae321-3b2d-4bd4-9293-f782ad3da241" providerId="ADAL" clId="{B495CA6F-DD22-4268-AA0E-36619FFE4D98}" dt="2022-05-14T16:42:18.012" v="2083" actId="167"/>
          <ac:picMkLst>
            <pc:docMk/>
            <pc:sldMk cId="1249151464" sldId="420"/>
            <ac:picMk id="7" creationId="{32ABF8CC-7825-41A1-BC02-05BD074EBD73}"/>
          </ac:picMkLst>
        </pc:picChg>
      </pc:sldChg>
      <pc:sldChg chg="modSp add del mod">
        <pc:chgData name="Madeleine Larissa Vickers" userId="dfcae321-3b2d-4bd4-9293-f782ad3da241" providerId="ADAL" clId="{B495CA6F-DD22-4268-AA0E-36619FFE4D98}" dt="2022-05-14T11:51:36.445" v="1712" actId="47"/>
        <pc:sldMkLst>
          <pc:docMk/>
          <pc:sldMk cId="3758665580" sldId="421"/>
        </pc:sldMkLst>
        <pc:spChg chg="mod">
          <ac:chgData name="Madeleine Larissa Vickers" userId="dfcae321-3b2d-4bd4-9293-f782ad3da241" providerId="ADAL" clId="{B495CA6F-DD22-4268-AA0E-36619FFE4D98}" dt="2022-05-14T11:48:15.730" v="1362" actId="313"/>
          <ac:spMkLst>
            <pc:docMk/>
            <pc:sldMk cId="3758665580" sldId="421"/>
            <ac:spMk id="3" creationId="{37ABBE32-EA44-4D92-A3C9-39FD68C35468}"/>
          </ac:spMkLst>
        </pc:spChg>
      </pc:sldChg>
      <pc:sldChg chg="addSp delSp modSp add mod">
        <pc:chgData name="Madeleine Larissa Vickers" userId="dfcae321-3b2d-4bd4-9293-f782ad3da241" providerId="ADAL" clId="{B495CA6F-DD22-4268-AA0E-36619FFE4D98}" dt="2022-05-14T16:43:03.871" v="2095" actId="478"/>
        <pc:sldMkLst>
          <pc:docMk/>
          <pc:sldMk cId="310409545" sldId="422"/>
        </pc:sldMkLst>
        <pc:spChg chg="mod">
          <ac:chgData name="Madeleine Larissa Vickers" userId="dfcae321-3b2d-4bd4-9293-f782ad3da241" providerId="ADAL" clId="{B495CA6F-DD22-4268-AA0E-36619FFE4D98}" dt="2022-05-14T11:51:45.409" v="1713" actId="313"/>
          <ac:spMkLst>
            <pc:docMk/>
            <pc:sldMk cId="310409545" sldId="422"/>
            <ac:spMk id="2" creationId="{00000000-0000-0000-0000-000000000000}"/>
          </ac:spMkLst>
        </pc:spChg>
        <pc:spChg chg="del mod">
          <ac:chgData name="Madeleine Larissa Vickers" userId="dfcae321-3b2d-4bd4-9293-f782ad3da241" providerId="ADAL" clId="{B495CA6F-DD22-4268-AA0E-36619FFE4D98}" dt="2022-05-14T11:50:00.156" v="1678" actId="478"/>
          <ac:spMkLst>
            <pc:docMk/>
            <pc:sldMk cId="310409545" sldId="422"/>
            <ac:spMk id="3" creationId="{E5A7DA23-9F76-4374-A09C-DEB1179E294D}"/>
          </ac:spMkLst>
        </pc:spChg>
        <pc:spChg chg="del">
          <ac:chgData name="Madeleine Larissa Vickers" userId="dfcae321-3b2d-4bd4-9293-f782ad3da241" providerId="ADAL" clId="{B495CA6F-DD22-4268-AA0E-36619FFE4D98}" dt="2022-05-14T16:43:03.871" v="2095" actId="478"/>
          <ac:spMkLst>
            <pc:docMk/>
            <pc:sldMk cId="310409545" sldId="422"/>
            <ac:spMk id="4" creationId="{00000000-0000-0000-0000-000000000000}"/>
          </ac:spMkLst>
        </pc:spChg>
        <pc:spChg chg="del">
          <ac:chgData name="Madeleine Larissa Vickers" userId="dfcae321-3b2d-4bd4-9293-f782ad3da241" providerId="ADAL" clId="{B495CA6F-DD22-4268-AA0E-36619FFE4D98}" dt="2022-05-14T16:43:02.411" v="2094" actId="478"/>
          <ac:spMkLst>
            <pc:docMk/>
            <pc:sldMk cId="310409545" sldId="422"/>
            <ac:spMk id="5" creationId="{00000000-0000-0000-0000-000000000000}"/>
          </ac:spMkLst>
        </pc:spChg>
        <pc:spChg chg="add del mod">
          <ac:chgData name="Madeleine Larissa Vickers" userId="dfcae321-3b2d-4bd4-9293-f782ad3da241" providerId="ADAL" clId="{B495CA6F-DD22-4268-AA0E-36619FFE4D98}" dt="2022-05-14T11:52:14.528" v="1715" actId="478"/>
          <ac:spMkLst>
            <pc:docMk/>
            <pc:sldMk cId="310409545" sldId="422"/>
            <ac:spMk id="7" creationId="{7EDF1004-2C6C-4329-A849-9CC3692EF8D6}"/>
          </ac:spMkLst>
        </pc:spChg>
        <pc:spChg chg="add del mod">
          <ac:chgData name="Madeleine Larissa Vickers" userId="dfcae321-3b2d-4bd4-9293-f782ad3da241" providerId="ADAL" clId="{B495CA6F-DD22-4268-AA0E-36619FFE4D98}" dt="2022-05-14T11:57:24.307" v="1962" actId="478"/>
          <ac:spMkLst>
            <pc:docMk/>
            <pc:sldMk cId="310409545" sldId="422"/>
            <ac:spMk id="8" creationId="{B887CB7C-6376-42D6-840B-BEA78B6C4014}"/>
          </ac:spMkLst>
        </pc:spChg>
        <pc:spChg chg="add mod">
          <ac:chgData name="Madeleine Larissa Vickers" userId="dfcae321-3b2d-4bd4-9293-f782ad3da241" providerId="ADAL" clId="{B495CA6F-DD22-4268-AA0E-36619FFE4D98}" dt="2022-05-14T11:52:14.939" v="1716"/>
          <ac:spMkLst>
            <pc:docMk/>
            <pc:sldMk cId="310409545" sldId="422"/>
            <ac:spMk id="9" creationId="{8701DBFB-FE05-43A2-9F7F-9C9975326A8D}"/>
          </ac:spMkLst>
        </pc:spChg>
        <pc:picChg chg="del">
          <ac:chgData name="Madeleine Larissa Vickers" userId="dfcae321-3b2d-4bd4-9293-f782ad3da241" providerId="ADAL" clId="{B495CA6F-DD22-4268-AA0E-36619FFE4D98}" dt="2022-05-14T16:42:56.625" v="2091" actId="478"/>
          <ac:picMkLst>
            <pc:docMk/>
            <pc:sldMk cId="310409545" sldId="422"/>
            <ac:picMk id="6" creationId="{AC91E0D5-776E-41F7-911F-A0D7BAA467BC}"/>
          </ac:picMkLst>
        </pc:picChg>
        <pc:picChg chg="add mod ord">
          <ac:chgData name="Madeleine Larissa Vickers" userId="dfcae321-3b2d-4bd4-9293-f782ad3da241" providerId="ADAL" clId="{B495CA6F-DD22-4268-AA0E-36619FFE4D98}" dt="2022-05-14T16:43:00.071" v="2093" actId="167"/>
          <ac:picMkLst>
            <pc:docMk/>
            <pc:sldMk cId="310409545" sldId="422"/>
            <ac:picMk id="7" creationId="{7B2CEE12-AFAB-4FAC-ABCD-E51DF9E94A8A}"/>
          </ac:picMkLst>
        </pc:picChg>
      </pc:sldChg>
      <pc:sldChg chg="addSp delSp modSp add mod">
        <pc:chgData name="Madeleine Larissa Vickers" userId="dfcae321-3b2d-4bd4-9293-f782ad3da241" providerId="ADAL" clId="{B495CA6F-DD22-4268-AA0E-36619FFE4D98}" dt="2022-05-14T16:50:21.323" v="2152" actId="20577"/>
        <pc:sldMkLst>
          <pc:docMk/>
          <pc:sldMk cId="628180904" sldId="423"/>
        </pc:sldMkLst>
        <pc:spChg chg="mod">
          <ac:chgData name="Madeleine Larissa Vickers" userId="dfcae321-3b2d-4bd4-9293-f782ad3da241" providerId="ADAL" clId="{B495CA6F-DD22-4268-AA0E-36619FFE4D98}" dt="2022-05-14T16:50:21.323" v="2152" actId="20577"/>
          <ac:spMkLst>
            <pc:docMk/>
            <pc:sldMk cId="628180904" sldId="423"/>
            <ac:spMk id="2" creationId="{00000000-0000-0000-0000-000000000000}"/>
          </ac:spMkLst>
        </pc:spChg>
        <pc:spChg chg="mod">
          <ac:chgData name="Madeleine Larissa Vickers" userId="dfcae321-3b2d-4bd4-9293-f782ad3da241" providerId="ADAL" clId="{B495CA6F-DD22-4268-AA0E-36619FFE4D98}" dt="2022-05-14T11:50:31.785" v="1681" actId="14100"/>
          <ac:spMkLst>
            <pc:docMk/>
            <pc:sldMk cId="628180904" sldId="423"/>
            <ac:spMk id="3" creationId="{E5A7DA23-9F76-4374-A09C-DEB1179E294D}"/>
          </ac:spMkLst>
        </pc:spChg>
        <pc:spChg chg="del">
          <ac:chgData name="Madeleine Larissa Vickers" userId="dfcae321-3b2d-4bd4-9293-f782ad3da241" providerId="ADAL" clId="{B495CA6F-DD22-4268-AA0E-36619FFE4D98}" dt="2022-05-14T16:42:51.139" v="2089" actId="478"/>
          <ac:spMkLst>
            <pc:docMk/>
            <pc:sldMk cId="628180904" sldId="423"/>
            <ac:spMk id="4" creationId="{00000000-0000-0000-0000-000000000000}"/>
          </ac:spMkLst>
        </pc:spChg>
        <pc:spChg chg="del">
          <ac:chgData name="Madeleine Larissa Vickers" userId="dfcae321-3b2d-4bd4-9293-f782ad3da241" providerId="ADAL" clId="{B495CA6F-DD22-4268-AA0E-36619FFE4D98}" dt="2022-05-14T16:42:53.532" v="2090" actId="478"/>
          <ac:spMkLst>
            <pc:docMk/>
            <pc:sldMk cId="628180904" sldId="423"/>
            <ac:spMk id="5" creationId="{00000000-0000-0000-0000-000000000000}"/>
          </ac:spMkLst>
        </pc:spChg>
        <pc:spChg chg="add mod">
          <ac:chgData name="Madeleine Larissa Vickers" userId="dfcae321-3b2d-4bd4-9293-f782ad3da241" providerId="ADAL" clId="{B495CA6F-DD22-4268-AA0E-36619FFE4D98}" dt="2022-05-14T16:42:46.152" v="2088" actId="1076"/>
          <ac:spMkLst>
            <pc:docMk/>
            <pc:sldMk cId="628180904" sldId="423"/>
            <ac:spMk id="7" creationId="{06383912-1846-475B-B00F-6CC37D4BD3F7}"/>
          </ac:spMkLst>
        </pc:spChg>
        <pc:picChg chg="del">
          <ac:chgData name="Madeleine Larissa Vickers" userId="dfcae321-3b2d-4bd4-9293-f782ad3da241" providerId="ADAL" clId="{B495CA6F-DD22-4268-AA0E-36619FFE4D98}" dt="2022-05-14T16:42:39.563" v="2085" actId="478"/>
          <ac:picMkLst>
            <pc:docMk/>
            <pc:sldMk cId="628180904" sldId="423"/>
            <ac:picMk id="6" creationId="{AC91E0D5-776E-41F7-911F-A0D7BAA467BC}"/>
          </ac:picMkLst>
        </pc:picChg>
        <pc:picChg chg="add mod ord">
          <ac:chgData name="Madeleine Larissa Vickers" userId="dfcae321-3b2d-4bd4-9293-f782ad3da241" providerId="ADAL" clId="{B495CA6F-DD22-4268-AA0E-36619FFE4D98}" dt="2022-05-14T16:42:42.372" v="2087" actId="167"/>
          <ac:picMkLst>
            <pc:docMk/>
            <pc:sldMk cId="628180904" sldId="423"/>
            <ac:picMk id="8" creationId="{0A767355-3034-4284-A34D-0395E420619F}"/>
          </ac:picMkLst>
        </pc:picChg>
      </pc:sldChg>
      <pc:sldChg chg="modSp add mod">
        <pc:chgData name="Madeleine Larissa Vickers" userId="dfcae321-3b2d-4bd4-9293-f782ad3da241" providerId="ADAL" clId="{B495CA6F-DD22-4268-AA0E-36619FFE4D98}" dt="2022-05-14T17:57:33.179" v="2187" actId="20577"/>
        <pc:sldMkLst>
          <pc:docMk/>
          <pc:sldMk cId="3300214235" sldId="424"/>
        </pc:sldMkLst>
        <pc:spChg chg="mod">
          <ac:chgData name="Madeleine Larissa Vickers" userId="dfcae321-3b2d-4bd4-9293-f782ad3da241" providerId="ADAL" clId="{B495CA6F-DD22-4268-AA0E-36619FFE4D98}" dt="2022-05-14T17:57:33.179" v="2187" actId="20577"/>
          <ac:spMkLst>
            <pc:docMk/>
            <pc:sldMk cId="3300214235" sldId="424"/>
            <ac:spMk id="3" creationId="{37ABBE32-EA44-4D92-A3C9-39FD68C35468}"/>
          </ac:spMkLst>
        </pc:spChg>
      </pc:sldChg>
      <pc:sldChg chg="addSp delSp modSp add mod">
        <pc:chgData name="Madeleine Larissa Vickers" userId="dfcae321-3b2d-4bd4-9293-f782ad3da241" providerId="ADAL" clId="{B495CA6F-DD22-4268-AA0E-36619FFE4D98}" dt="2022-05-14T16:44:39.105" v="2109" actId="5793"/>
        <pc:sldMkLst>
          <pc:docMk/>
          <pc:sldMk cId="3638286919" sldId="425"/>
        </pc:sldMkLst>
        <pc:spChg chg="mod">
          <ac:chgData name="Madeleine Larissa Vickers" userId="dfcae321-3b2d-4bd4-9293-f782ad3da241" providerId="ADAL" clId="{B495CA6F-DD22-4268-AA0E-36619FFE4D98}" dt="2022-05-14T16:44:39.105" v="2109" actId="5793"/>
          <ac:spMkLst>
            <pc:docMk/>
            <pc:sldMk cId="3638286919" sldId="425"/>
            <ac:spMk id="2" creationId="{00000000-0000-0000-0000-000000000000}"/>
          </ac:spMkLst>
        </pc:spChg>
        <pc:spChg chg="del">
          <ac:chgData name="Madeleine Larissa Vickers" userId="dfcae321-3b2d-4bd4-9293-f782ad3da241" providerId="ADAL" clId="{B495CA6F-DD22-4268-AA0E-36619FFE4D98}" dt="2022-05-14T11:57:39.094" v="1964" actId="478"/>
          <ac:spMkLst>
            <pc:docMk/>
            <pc:sldMk cId="3638286919" sldId="425"/>
            <ac:spMk id="3" creationId="{E5A7DA23-9F76-4374-A09C-DEB1179E294D}"/>
          </ac:spMkLst>
        </pc:spChg>
        <pc:spChg chg="del mod">
          <ac:chgData name="Madeleine Larissa Vickers" userId="dfcae321-3b2d-4bd4-9293-f782ad3da241" providerId="ADAL" clId="{B495CA6F-DD22-4268-AA0E-36619FFE4D98}" dt="2022-05-14T16:43:15.943" v="2101" actId="478"/>
          <ac:spMkLst>
            <pc:docMk/>
            <pc:sldMk cId="3638286919" sldId="425"/>
            <ac:spMk id="4" creationId="{00000000-0000-0000-0000-000000000000}"/>
          </ac:spMkLst>
        </pc:spChg>
        <pc:spChg chg="del">
          <ac:chgData name="Madeleine Larissa Vickers" userId="dfcae321-3b2d-4bd4-9293-f782ad3da241" providerId="ADAL" clId="{B495CA6F-DD22-4268-AA0E-36619FFE4D98}" dt="2022-05-14T16:43:12.913" v="2099" actId="478"/>
          <ac:spMkLst>
            <pc:docMk/>
            <pc:sldMk cId="3638286919" sldId="425"/>
            <ac:spMk id="5" creationId="{00000000-0000-0000-0000-000000000000}"/>
          </ac:spMkLst>
        </pc:spChg>
        <pc:spChg chg="mod">
          <ac:chgData name="Madeleine Larissa Vickers" userId="dfcae321-3b2d-4bd4-9293-f782ad3da241" providerId="ADAL" clId="{B495CA6F-DD22-4268-AA0E-36619FFE4D98}" dt="2022-05-14T16:43:29.776" v="2104" actId="1076"/>
          <ac:spMkLst>
            <pc:docMk/>
            <pc:sldMk cId="3638286919" sldId="425"/>
            <ac:spMk id="7" creationId="{06383912-1846-475B-B00F-6CC37D4BD3F7}"/>
          </ac:spMkLst>
        </pc:spChg>
        <pc:picChg chg="del">
          <ac:chgData name="Madeleine Larissa Vickers" userId="dfcae321-3b2d-4bd4-9293-f782ad3da241" providerId="ADAL" clId="{B495CA6F-DD22-4268-AA0E-36619FFE4D98}" dt="2022-05-14T16:43:06.673" v="2096" actId="478"/>
          <ac:picMkLst>
            <pc:docMk/>
            <pc:sldMk cId="3638286919" sldId="425"/>
            <ac:picMk id="6" creationId="{AC91E0D5-776E-41F7-911F-A0D7BAA467BC}"/>
          </ac:picMkLst>
        </pc:picChg>
        <pc:picChg chg="add mod ord">
          <ac:chgData name="Madeleine Larissa Vickers" userId="dfcae321-3b2d-4bd4-9293-f782ad3da241" providerId="ADAL" clId="{B495CA6F-DD22-4268-AA0E-36619FFE4D98}" dt="2022-05-14T16:43:26.924" v="2103" actId="1076"/>
          <ac:picMkLst>
            <pc:docMk/>
            <pc:sldMk cId="3638286919" sldId="425"/>
            <ac:picMk id="8" creationId="{9986FB49-0DF5-48DF-9128-F84949B12F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FE42D-C3F8-493C-A83B-A95FCF905F00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052D-FC22-40AF-A0DE-E8B53C9CE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3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34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40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7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340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77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87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1ABD-860D-499E-AF62-39D50F34C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97ABE-C1CF-4A63-A7A7-1497812F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0C3C4-F055-4052-9F72-3CE5A8DF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0F4-3553-4032-9E78-80DE0AC1ED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5BAE6-8B8F-46A0-BC69-3240B3E0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D67A-2594-4419-B463-3EB90519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40E9-6495-44B8-9BAE-D3648401E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57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AD41D-20FD-426D-A466-C309EEF2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88F3C-08CA-4128-8696-3CF926F24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0861B-1964-4B16-B212-D4963689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0F4-3553-4032-9E78-80DE0AC1ED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24B32-E779-4316-85FD-AC9F9996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4AFD8-9B58-4DB7-BEAE-2055E7AC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40E9-6495-44B8-9BAE-D3648401E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50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E99671-2ECC-4B02-B013-1609EBBA8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DF6C7-AC98-47DC-A452-217AFDE1B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6BC61-5427-493F-A939-963FA2F37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0F4-3553-4032-9E78-80DE0AC1ED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A3AE2-208C-4409-9C2A-810FEA3F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AF445-7CC2-427D-85E9-7EE3AE033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40E9-6495-44B8-9BAE-D3648401E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5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83167" y="619125"/>
            <a:ext cx="10623552" cy="8651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83167" y="1635125"/>
            <a:ext cx="10623551" cy="4668178"/>
          </a:xfrm>
        </p:spPr>
        <p:txBody>
          <a:bodyPr vert="horz" lIns="0" tIns="0" rIns="0" bIns="0" rtlCol="0">
            <a:noAutofit/>
          </a:bodyPr>
          <a:lstStyle>
            <a:lvl1pPr>
              <a:defRPr lang="da-DK" baseline="0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20/05/2022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79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3C84-FBF3-4E20-8BAD-6FB607E0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30D75-A5D4-4147-9C69-C860B34B7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D5708-91D4-414E-B5D9-5EF186C9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0F4-3553-4032-9E78-80DE0AC1ED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749D1-ACB9-45F2-BBCE-6427C645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FF3C-6EC1-4453-BE83-4373C5FE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40E9-6495-44B8-9BAE-D3648401E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2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3B383-56EA-481B-9D9E-AB07601E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EA2C-3E35-402B-9187-3C9D59C55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8E816-7DEA-4693-8200-B1AADCC1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0F4-3553-4032-9E78-80DE0AC1ED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92F9C-859D-4146-A175-FAF058D2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9EE9F-79DD-4E02-800B-D341BF64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40E9-6495-44B8-9BAE-D3648401E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97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C000-A79D-4E27-AD01-9FBC7591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E1C05-BB95-4F49-8202-5055E2D62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4B164-B67A-4C7F-B109-D271F3DF3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36FF5-7E95-4223-AF71-C837EEDA7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0F4-3553-4032-9E78-80DE0AC1ED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0A28C-267C-4312-9935-B5858B67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9CFB5-960E-40DC-B2D7-BBC4A547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40E9-6495-44B8-9BAE-D3648401E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6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7BAC-0B3C-49C9-B7B1-626186F5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9735D-D707-44D6-B3E9-826818C18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C0A64-2B84-4422-81FB-6FB0AB5E7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48E51B-8BAB-40DD-A35D-2D2BDD359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13179-130D-4B4D-9DAA-0A6AC01BA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5A6A4-CE08-424C-9E35-291AA4379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0F4-3553-4032-9E78-80DE0AC1ED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4DA8E-3B4C-4CEF-B617-E8365655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038C4-A64F-4498-9D4D-E4D040F6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40E9-6495-44B8-9BAE-D3648401E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7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2307-3938-4ACB-94E9-B18C88F2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9ED53-D51A-42DC-B152-BF895394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0F4-3553-4032-9E78-80DE0AC1ED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75B2E-3A8E-4627-8D9B-3061FB18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5D121-DC10-4CF1-BF57-FE863934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40E9-6495-44B8-9BAE-D3648401E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7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DAD77-3C0A-4D0D-B3EC-4423EFE6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0F4-3553-4032-9E78-80DE0AC1ED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8249F-E593-442B-AC34-1E9B5D82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88802-7369-4710-9FF8-7F555D7E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40E9-6495-44B8-9BAE-D3648401E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16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7129-A272-42AE-B778-0CCFD8B0F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769E2-FF41-465D-B481-6A84CAD29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E4D3D-EE13-4E30-951B-6F97C28E9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44376-6209-4C8F-AEF1-BD8BCF7CB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0F4-3553-4032-9E78-80DE0AC1ED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0D73B-2063-498C-845A-CDCB7F8B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B38F1-6B31-4BA6-8C8A-C341BF22D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40E9-6495-44B8-9BAE-D3648401E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4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861A-8377-43B2-846D-F93FD313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D10F7-8F5F-48A0-B068-F0ADA1782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58217-0C73-4C73-9329-F75BDFD36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FFA54-954D-4C1A-8E0E-3448BD5C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0F4-3553-4032-9E78-80DE0AC1ED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FB118-9846-41CB-8F60-0CFD8555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0A075-E899-4F41-9EFE-A8192A5E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40E9-6495-44B8-9BAE-D3648401E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2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E11510-FB85-47DD-9BEC-92C610D5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324B7-17E1-4607-90CA-A8C2B7543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6C504-FFE2-4B43-8A15-C1A6C6995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70F4-3553-4032-9E78-80DE0AC1ED27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9E81-A026-4413-8227-280203394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4C024-94EC-4119-9594-5E84F359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140E9-6495-44B8-9BAE-D3648401E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53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valley, nature, canyon&#10;&#10;Description automatically generated">
            <a:extLst>
              <a:ext uri="{FF2B5EF4-FFF2-40B4-BE49-F238E27FC236}">
                <a16:creationId xmlns:a16="http://schemas.microsoft.com/office/drawing/2014/main" id="{F07CF27B-9610-4239-AE6E-32C887A6F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D0C1F39-CFFC-4066-B7A8-2265E1B0BEB4}"/>
              </a:ext>
            </a:extLst>
          </p:cNvPr>
          <p:cNvSpPr/>
          <p:nvPr/>
        </p:nvSpPr>
        <p:spPr>
          <a:xfrm>
            <a:off x="497841" y="1137920"/>
            <a:ext cx="11264900" cy="504380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B379D-C2F4-4A17-AA1E-ED8D61B60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Autofit/>
          </a:bodyPr>
          <a:lstStyle/>
          <a:p>
            <a:r>
              <a:rPr lang="en-US" sz="5400" b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Can glendonites be used as </a:t>
            </a:r>
            <a:r>
              <a:rPr lang="en-US" sz="5400" b="1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palaeothermometers</a:t>
            </a:r>
            <a:r>
              <a:rPr lang="en-US" sz="5400" b="1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GB" sz="199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6EFAE-7E6E-438A-B29A-15E84C38D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Madeleine L. Vickers</a:t>
            </a:r>
            <a:r>
              <a:rPr lang="en-US" sz="9600" b="1" baseline="30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9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*, Stefano Bernasconi</a:t>
            </a:r>
            <a:r>
              <a:rPr lang="en-US" sz="9600" b="1" baseline="30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9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Bo </a:t>
            </a:r>
            <a:r>
              <a:rPr lang="en-US" sz="96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Pagh</a:t>
            </a:r>
            <a:r>
              <a:rPr lang="en-US" sz="9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Schultz</a:t>
            </a:r>
            <a:r>
              <a:rPr lang="en-US" sz="9600" b="1" baseline="30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US" sz="9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Mikhail Rogov</a:t>
            </a:r>
            <a:r>
              <a:rPr lang="en-US" sz="9600" b="1" baseline="30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US" sz="9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Victoria Ershova</a:t>
            </a:r>
            <a:r>
              <a:rPr lang="en-US" sz="9600" b="1" baseline="30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US" sz="9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Clemens V. Ullmann</a:t>
            </a:r>
            <a:r>
              <a:rPr lang="en-US" sz="9600" b="1" baseline="30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US" sz="9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Allan R. Chivas</a:t>
            </a:r>
            <a:r>
              <a:rPr lang="en-US" sz="9600" b="1" baseline="30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en-US" sz="9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Florian W. Dux</a:t>
            </a:r>
            <a:r>
              <a:rPr lang="en-US" sz="9600" b="1" baseline="30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en-US" sz="9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Morgan Jones</a:t>
            </a:r>
            <a:r>
              <a:rPr lang="en-US" sz="9600" b="1" baseline="30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</a:p>
          <a:p>
            <a:r>
              <a:rPr lang="en-US" sz="6400" i="1" baseline="30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6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Centre for Earth Evolution and Dynamics (CEED), University of Oslo, P.O. Box 1028 </a:t>
            </a:r>
            <a:r>
              <a:rPr lang="en-US" sz="6400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Blindern</a:t>
            </a:r>
            <a:r>
              <a:rPr lang="en-US" sz="6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0315 Oslo, Norway</a:t>
            </a:r>
            <a:r>
              <a:rPr lang="en-GB" sz="6400" dirty="0"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6400" i="1" baseline="30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6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ETH Zurich, </a:t>
            </a:r>
            <a:r>
              <a:rPr lang="en-US" sz="6400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Geologisches</a:t>
            </a:r>
            <a:r>
              <a:rPr lang="en-US" sz="6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6400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Institut</a:t>
            </a:r>
            <a:r>
              <a:rPr lang="en-US" sz="6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6400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Sonneggstrasse</a:t>
            </a:r>
            <a:r>
              <a:rPr lang="en-US" sz="6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5, 8092 Zürich, Switzerland</a:t>
            </a:r>
            <a:r>
              <a:rPr lang="en-GB" sz="6400" dirty="0"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6400" i="1" baseline="30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US" sz="6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Museum </a:t>
            </a:r>
            <a:r>
              <a:rPr lang="en-US" sz="6400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Salling</a:t>
            </a:r>
            <a:r>
              <a:rPr lang="en-US" sz="6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Fur Museum, </a:t>
            </a:r>
            <a:r>
              <a:rPr lang="en-US" sz="6400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Nederby</a:t>
            </a:r>
            <a:r>
              <a:rPr lang="en-US" sz="6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28, 7884 Fur, Denmark</a:t>
            </a:r>
            <a:r>
              <a:rPr lang="en-GB" sz="6400" dirty="0"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6400" i="1" baseline="30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US" sz="6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Geological Institute of Russian Academy of Sciences</a:t>
            </a:r>
            <a:r>
              <a:rPr lang="en-GB" sz="6400" dirty="0"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6400" i="1" baseline="30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US" sz="6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Cambourne School of Mines, University of Exeter</a:t>
            </a:r>
            <a:r>
              <a:rPr lang="en-GB" sz="6400" dirty="0"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6400" i="1" baseline="30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en-US" sz="6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School of Earth, Atmospheric and Life Sciences (SEALS), University of Wollongong NSW 2522 Australia</a:t>
            </a:r>
            <a:endParaRPr lang="en-GB" sz="6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3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007491-9DFA-4D61-9AD9-871436E8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1472634"/>
            <a:ext cx="9525000" cy="5230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2416"/>
            <a:ext cx="11118099" cy="865188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We undertook</a:t>
            </a:r>
            <a:r>
              <a:rPr lang="en-GB" sz="2800" b="1" i="1" dirty="0">
                <a:solidFill>
                  <a:srgbClr val="C00000"/>
                </a:solidFill>
              </a:rPr>
              <a:t> clumped isotope thermometry </a:t>
            </a:r>
            <a:r>
              <a:rPr lang="en-GB" sz="2800" b="1" dirty="0">
                <a:solidFill>
                  <a:srgbClr val="C00000"/>
                </a:solidFill>
              </a:rPr>
              <a:t>on glendonites from Jurassic to recent, to ascertain an upper limit for growth temperature* of the parent ikaite.</a:t>
            </a:r>
            <a:br>
              <a:rPr lang="en-GB" sz="2800" dirty="0"/>
            </a:br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8E765C-E7B6-4128-A787-F41C09D7CF2F}"/>
              </a:ext>
            </a:extLst>
          </p:cNvPr>
          <p:cNvSpPr txBox="1"/>
          <p:nvPr/>
        </p:nvSpPr>
        <p:spPr>
          <a:xfrm>
            <a:off x="5653800" y="6528507"/>
            <a:ext cx="653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*talk to me after if you want discuss the arguments for this being so.</a:t>
            </a:r>
          </a:p>
        </p:txBody>
      </p:sp>
    </p:spTree>
    <p:extLst>
      <p:ext uri="{BB962C8B-B14F-4D97-AF65-F5344CB8AC3E}">
        <p14:creationId xmlns:p14="http://schemas.microsoft.com/office/powerpoint/2010/main" val="2347579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AABF-5409-4E68-B7B2-341F0A2E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Two confounding factors here….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BBE32-EA44-4D92-A3C9-39FD68C35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dirty="0"/>
              <a:t>Ancient glendonites may contain multiple diagenetic phases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/>
              <a:t>Clumped isotope thermometry records the crystallisation temperature of a carbonate. It is also susceptible to </a:t>
            </a:r>
            <a:r>
              <a:rPr lang="en-GB" i="1" dirty="0"/>
              <a:t>solid-state reordering:</a:t>
            </a:r>
            <a:endParaRPr lang="en-GB" dirty="0"/>
          </a:p>
          <a:p>
            <a:pPr marL="0" indent="0">
              <a:buNone/>
            </a:pPr>
            <a:r>
              <a:rPr lang="en-GB" sz="2400" dirty="0"/>
              <a:t>If temperatures are elevated (e.g. &gt;80 ˚C) for geological timescales (e.g. with deep burial of the sediments), apparent Δ</a:t>
            </a:r>
            <a:r>
              <a:rPr lang="en-GB" sz="2400" baseline="-25000" dirty="0"/>
              <a:t>47</a:t>
            </a:r>
            <a:r>
              <a:rPr lang="en-GB" sz="2400" dirty="0"/>
              <a:t> temperatures may be increased by re-ordering of the </a:t>
            </a:r>
            <a:r>
              <a:rPr lang="en-GB" sz="2400" baseline="30000" dirty="0"/>
              <a:t>13</a:t>
            </a:r>
            <a:r>
              <a:rPr lang="en-GB" sz="2400" dirty="0"/>
              <a:t>C-</a:t>
            </a:r>
            <a:r>
              <a:rPr lang="en-GB" sz="2400" baseline="30000" dirty="0"/>
              <a:t>18</a:t>
            </a:r>
            <a:r>
              <a:rPr lang="en-GB" sz="2400" dirty="0"/>
              <a:t>O. no minor element or visible change, even at the microscopic level, occurs in the carbonate.</a:t>
            </a:r>
          </a:p>
        </p:txBody>
      </p:sp>
    </p:spTree>
    <p:extLst>
      <p:ext uri="{BB962C8B-B14F-4D97-AF65-F5344CB8AC3E}">
        <p14:creationId xmlns:p14="http://schemas.microsoft.com/office/powerpoint/2010/main" val="3300214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C2EC-9B30-4C7D-B36D-33651855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4" y="315424"/>
            <a:ext cx="10623552" cy="865188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+mn-lt"/>
              </a:rPr>
              <a:t>Glendonites may preserve a diagenetic history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EC7FF9B0-341D-49D7-BCD8-3D5BAD1C4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5271" r="11531" b="72941"/>
          <a:stretch/>
        </p:blipFill>
        <p:spPr>
          <a:xfrm>
            <a:off x="157656" y="1799236"/>
            <a:ext cx="7387132" cy="2687212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2C2D9A1-D04A-4F5D-B97D-DA5D5F3E58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t="1922" r="39939" b="1900"/>
          <a:stretch/>
        </p:blipFill>
        <p:spPr>
          <a:xfrm>
            <a:off x="7906967" y="1362075"/>
            <a:ext cx="3883579" cy="5178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D4EDB0-0AEE-4496-B64E-DCE480E1DE92}"/>
              </a:ext>
            </a:extLst>
          </p:cNvPr>
          <p:cNvSpPr txBox="1"/>
          <p:nvPr/>
        </p:nvSpPr>
        <p:spPr>
          <a:xfrm>
            <a:off x="5632182" y="3901673"/>
            <a:ext cx="1616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Vickers et al. (2018)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BAB93E-3522-40C9-A875-63F8E13E36BB}"/>
              </a:ext>
            </a:extLst>
          </p:cNvPr>
          <p:cNvSpPr txBox="1"/>
          <p:nvPr/>
        </p:nvSpPr>
        <p:spPr>
          <a:xfrm>
            <a:off x="7906967" y="6170848"/>
            <a:ext cx="202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Vickers et al. (2020)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921171-36B0-448D-A29A-28350BD5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54" y="4891323"/>
            <a:ext cx="7387132" cy="12795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Volume loss when ikaite turns to calcite. Multiple diagenetic calcite phases overgrow  the ikaite-derived calcite.</a:t>
            </a:r>
          </a:p>
        </p:txBody>
      </p:sp>
    </p:spTree>
    <p:extLst>
      <p:ext uri="{BB962C8B-B14F-4D97-AF65-F5344CB8AC3E}">
        <p14:creationId xmlns:p14="http://schemas.microsoft.com/office/powerpoint/2010/main" val="2301749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4B3A4-328D-447B-827F-CB815D10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Determining a maximum temperature for the Danish glendonites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3E573E-0B4A-440B-90DA-F3D8E25D8D11}"/>
              </a:ext>
            </a:extLst>
          </p:cNvPr>
          <p:cNvSpPr txBox="1"/>
          <p:nvPr/>
        </p:nvSpPr>
        <p:spPr>
          <a:xfrm>
            <a:off x="2543346" y="4641278"/>
            <a:ext cx="521076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Type 1 &amp; 2 calcite phase in glendonite: </a:t>
            </a:r>
            <a:r>
              <a:rPr lang="en-GB" sz="2800" b="1" dirty="0"/>
              <a:t>av. 3 °C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879BD-6A18-4118-BE39-CEEF92689ACD}"/>
              </a:ext>
            </a:extLst>
          </p:cNvPr>
          <p:cNvSpPr txBox="1"/>
          <p:nvPr/>
        </p:nvSpPr>
        <p:spPr>
          <a:xfrm>
            <a:off x="188042" y="3477578"/>
            <a:ext cx="538307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Tertiary calcite phase III in glendonite: </a:t>
            </a:r>
            <a:r>
              <a:rPr lang="en-GB" sz="2800" b="1" dirty="0"/>
              <a:t>av. 10 °C</a:t>
            </a:r>
            <a:endParaRPr lang="en-GB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D7734A-2489-43B6-B0E1-776B9817D56E}"/>
              </a:ext>
            </a:extLst>
          </p:cNvPr>
          <p:cNvSpPr txBox="1"/>
          <p:nvPr/>
        </p:nvSpPr>
        <p:spPr>
          <a:xfrm>
            <a:off x="8051273" y="6075271"/>
            <a:ext cx="194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Vickers et al., 2020</a:t>
            </a:r>
          </a:p>
        </p:txBody>
      </p:sp>
      <p:pic>
        <p:nvPicPr>
          <p:cNvPr id="17" name="Content Placeholder 6">
            <a:extLst>
              <a:ext uri="{FF2B5EF4-FFF2-40B4-BE49-F238E27FC236}">
                <a16:creationId xmlns:a16="http://schemas.microsoft.com/office/drawing/2014/main" id="{486DE40C-A201-4C5A-B9E1-727A95E90B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t="2997" r="39939" b="1672"/>
          <a:stretch/>
        </p:blipFill>
        <p:spPr>
          <a:xfrm>
            <a:off x="7403073" y="1835576"/>
            <a:ext cx="3238150" cy="4279473"/>
          </a:xfrm>
          <a:prstGeom prst="rect">
            <a:avLst/>
          </a:prstGeom>
        </p:spPr>
      </p:pic>
      <p:pic>
        <p:nvPicPr>
          <p:cNvPr id="20" name="Content Placeholder 6">
            <a:extLst>
              <a:ext uri="{FF2B5EF4-FFF2-40B4-BE49-F238E27FC236}">
                <a16:creationId xmlns:a16="http://schemas.microsoft.com/office/drawing/2014/main" id="{9CB9E51F-8858-4D69-9529-D3940D0CCE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0" t="5271" r="11531" b="72941"/>
          <a:stretch/>
        </p:blipFill>
        <p:spPr>
          <a:xfrm>
            <a:off x="10807385" y="1787156"/>
            <a:ext cx="784737" cy="26872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A671D58-DA40-4BD6-AF87-3F4BE4DF9DB7}"/>
              </a:ext>
            </a:extLst>
          </p:cNvPr>
          <p:cNvSpPr txBox="1"/>
          <p:nvPr/>
        </p:nvSpPr>
        <p:spPr>
          <a:xfrm>
            <a:off x="114300" y="1740250"/>
            <a:ext cx="7122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Smash</a:t>
            </a:r>
            <a:r>
              <a:rPr lang="en-GB" sz="3200" dirty="0"/>
              <a:t> the glendonite and hand-separate </a:t>
            </a:r>
            <a:r>
              <a:rPr lang="en-GB" sz="3200" b="1" dirty="0"/>
              <a:t>clear spar </a:t>
            </a:r>
            <a:r>
              <a:rPr lang="en-GB" sz="3200" dirty="0"/>
              <a:t>fragments from </a:t>
            </a:r>
            <a:r>
              <a:rPr lang="en-GB" sz="3200" b="1" dirty="0"/>
              <a:t>brown primary calcite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69FA91F-4077-4A1F-B319-028EADB81665}"/>
              </a:ext>
            </a:extLst>
          </p:cNvPr>
          <p:cNvCxnSpPr/>
          <p:nvPr/>
        </p:nvCxnSpPr>
        <p:spPr>
          <a:xfrm>
            <a:off x="4517136" y="3627120"/>
            <a:ext cx="4224528" cy="110259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3EDEC6-9010-4419-ABFA-255146B22BE7}"/>
              </a:ext>
            </a:extLst>
          </p:cNvPr>
          <p:cNvCxnSpPr>
            <a:cxnSpLocks/>
          </p:cNvCxnSpPr>
          <p:nvPr/>
        </p:nvCxnSpPr>
        <p:spPr>
          <a:xfrm flipV="1">
            <a:off x="5571119" y="5246342"/>
            <a:ext cx="3451029" cy="5757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727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72E5-9655-43F5-A1B0-900D22DCD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1472634"/>
            <a:ext cx="9525000" cy="5230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4976"/>
            <a:ext cx="11118099" cy="865188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Yet, bulk glendonite clumped temperature is within error of “primary” phase, likely due to the low percentage of spar, and large uncertainties on clumped temperatures</a:t>
            </a:r>
            <a:br>
              <a:rPr lang="en-GB" sz="2800" b="1" dirty="0">
                <a:solidFill>
                  <a:srgbClr val="C00000"/>
                </a:solidFill>
              </a:rPr>
            </a:br>
            <a:br>
              <a:rPr lang="en-GB" sz="2800" dirty="0"/>
            </a:b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20/05/2022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14</a:t>
            </a:fld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A7DA23-9F76-4374-A09C-DEB1179E294D}"/>
              </a:ext>
            </a:extLst>
          </p:cNvPr>
          <p:cNvSpPr/>
          <p:nvPr/>
        </p:nvSpPr>
        <p:spPr>
          <a:xfrm>
            <a:off x="3581400" y="3774383"/>
            <a:ext cx="603885" cy="193230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5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B9130E-3598-4C3A-8CEC-C7E995A47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1472633"/>
            <a:ext cx="9525000" cy="5230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4976"/>
            <a:ext cx="11118099" cy="865188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So, what about these?</a:t>
            </a:r>
            <a:br>
              <a:rPr lang="en-GB" sz="4000" b="1" dirty="0">
                <a:solidFill>
                  <a:srgbClr val="C00000"/>
                </a:solidFill>
              </a:rPr>
            </a:br>
            <a:br>
              <a:rPr lang="en-GB" sz="4000" dirty="0"/>
            </a:br>
            <a:endParaRPr lang="en-GB" sz="4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A7DA23-9F76-4374-A09C-DEB1179E294D}"/>
              </a:ext>
            </a:extLst>
          </p:cNvPr>
          <p:cNvSpPr/>
          <p:nvPr/>
        </p:nvSpPr>
        <p:spPr>
          <a:xfrm>
            <a:off x="7144958" y="1579425"/>
            <a:ext cx="603885" cy="250863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383912-1846-475B-B00F-6CC37D4BD3F7}"/>
              </a:ext>
            </a:extLst>
          </p:cNvPr>
          <p:cNvSpPr/>
          <p:nvPr/>
        </p:nvSpPr>
        <p:spPr>
          <a:xfrm>
            <a:off x="1981643" y="3064910"/>
            <a:ext cx="603885" cy="149352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180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4976"/>
            <a:ext cx="11118099" cy="865188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Very old Jurassic glendonites. Lack the clear phases discernible in the younger glendonites: recrystallisation of the ikaite-derived calcite</a:t>
            </a:r>
            <a:br>
              <a:rPr lang="en-GB" sz="2800" b="1" dirty="0">
                <a:solidFill>
                  <a:srgbClr val="C00000"/>
                </a:solidFill>
              </a:rPr>
            </a:br>
            <a:br>
              <a:rPr lang="en-GB" sz="2800" dirty="0"/>
            </a:br>
            <a:endParaRPr lang="en-GB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F9173-744F-4267-AE06-6943E302F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1472633"/>
            <a:ext cx="9525000" cy="523084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9242723-D1ED-4A82-BBBD-BDC45076F6F3}"/>
              </a:ext>
            </a:extLst>
          </p:cNvPr>
          <p:cNvSpPr/>
          <p:nvPr/>
        </p:nvSpPr>
        <p:spPr>
          <a:xfrm>
            <a:off x="7144958" y="1579425"/>
            <a:ext cx="603885" cy="250863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09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4976"/>
            <a:ext cx="11118099" cy="865188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Also look recrystallised. Glendonites from the underlying </a:t>
            </a:r>
            <a:r>
              <a:rPr lang="en-GB" sz="2800" b="1" dirty="0" err="1">
                <a:solidFill>
                  <a:srgbClr val="C00000"/>
                </a:solidFill>
              </a:rPr>
              <a:t>Gennoishi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err="1">
                <a:solidFill>
                  <a:srgbClr val="C00000"/>
                </a:solidFill>
              </a:rPr>
              <a:t>Fmn</a:t>
            </a:r>
            <a:r>
              <a:rPr lang="en-GB" sz="2800" b="1" dirty="0">
                <a:solidFill>
                  <a:srgbClr val="C00000"/>
                </a:solidFill>
              </a:rPr>
              <a:t> gave Ts &gt; 80 ˚C; suspect high heat flow through the sediments has destroyed original signal.</a:t>
            </a:r>
            <a:br>
              <a:rPr lang="en-GB" sz="2800" b="1" dirty="0">
                <a:solidFill>
                  <a:srgbClr val="C00000"/>
                </a:solidFill>
              </a:rPr>
            </a:br>
            <a:br>
              <a:rPr lang="en-GB" sz="2800" dirty="0"/>
            </a:b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78B63-0C5A-402E-A296-834DF0162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1472633"/>
            <a:ext cx="9525000" cy="523084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6D5A023-4CCD-4F1A-9DF0-A310D4B44E4B}"/>
              </a:ext>
            </a:extLst>
          </p:cNvPr>
          <p:cNvSpPr/>
          <p:nvPr/>
        </p:nvSpPr>
        <p:spPr>
          <a:xfrm>
            <a:off x="2219325" y="3305175"/>
            <a:ext cx="366203" cy="115252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442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14390F-5E4C-4C4D-A8EF-E273A0C5A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1472633"/>
            <a:ext cx="9525000" cy="5230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4976"/>
            <a:ext cx="11118099" cy="865188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</a:rPr>
              <a:t>Halligen</a:t>
            </a:r>
            <a:r>
              <a:rPr lang="en-GB" sz="2800" b="1" dirty="0">
                <a:solidFill>
                  <a:srgbClr val="C00000"/>
                </a:solidFill>
              </a:rPr>
              <a:t> sample: Late Quaternary (3666 ±-35 BP). Secondary calcites not present; unlikely to be recrystallised/undergone solid-state reordering, since timescale so short. Real signal? Investigations ongoing…</a:t>
            </a:r>
            <a:br>
              <a:rPr lang="en-GB" sz="2800" b="1" dirty="0">
                <a:solidFill>
                  <a:srgbClr val="C00000"/>
                </a:solidFill>
              </a:rPr>
            </a:br>
            <a:br>
              <a:rPr lang="en-GB" sz="2800" dirty="0"/>
            </a:br>
            <a:endParaRPr lang="en-GB" sz="3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2A161E-5CA4-4B45-94C2-460EF59F79D8}"/>
              </a:ext>
            </a:extLst>
          </p:cNvPr>
          <p:cNvSpPr/>
          <p:nvPr/>
        </p:nvSpPr>
        <p:spPr>
          <a:xfrm>
            <a:off x="1950781" y="3697931"/>
            <a:ext cx="365896" cy="79641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5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44958-72C5-4360-AB04-6567BD187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What are glendonites? </a:t>
            </a:r>
            <a:br>
              <a:rPr lang="en-GB" b="1" dirty="0">
                <a:solidFill>
                  <a:srgbClr val="C00000"/>
                </a:solidFill>
              </a:rPr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A3E9B3-C024-402D-9292-BA0B0C8D4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3683" r="10189" b="9861"/>
          <a:stretch/>
        </p:blipFill>
        <p:spPr>
          <a:xfrm>
            <a:off x="979105" y="1764599"/>
            <a:ext cx="4023071" cy="3954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D33A94-E512-47D4-99E0-002C58A90661}"/>
              </a:ext>
            </a:extLst>
          </p:cNvPr>
          <p:cNvSpPr txBox="1"/>
          <p:nvPr/>
        </p:nvSpPr>
        <p:spPr>
          <a:xfrm>
            <a:off x="9342416" y="5058467"/>
            <a:ext cx="201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Grasby et al. (2016)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87A448-1A56-4373-AAD7-A87E2747F981}"/>
              </a:ext>
            </a:extLst>
          </p:cNvPr>
          <p:cNvSpPr txBox="1"/>
          <p:nvPr/>
        </p:nvSpPr>
        <p:spPr>
          <a:xfrm>
            <a:off x="4503265" y="1883577"/>
            <a:ext cx="2795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Fossilized </a:t>
            </a:r>
            <a:r>
              <a:rPr lang="en-GB" sz="3200" b="1" i="1" dirty="0"/>
              <a:t>ikaite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15D68-FC46-4EC2-BA31-388367A778F1}"/>
              </a:ext>
            </a:extLst>
          </p:cNvPr>
          <p:cNvSpPr txBox="1"/>
          <p:nvPr/>
        </p:nvSpPr>
        <p:spPr>
          <a:xfrm>
            <a:off x="625082" y="6107218"/>
            <a:ext cx="467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Modern day ikaite from seafloor sediments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63746-3CF6-4F34-9D68-DB4AFB3EC045}"/>
              </a:ext>
            </a:extLst>
          </p:cNvPr>
          <p:cNvSpPr txBox="1"/>
          <p:nvPr/>
        </p:nvSpPr>
        <p:spPr>
          <a:xfrm>
            <a:off x="5704736" y="6060077"/>
            <a:ext cx="5862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Glendonite from the Early Cretaceous of Arctic Canada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9D95A078-0810-4CFE-B596-77D79AD41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0" t="9550" r="11540" b="6461"/>
          <a:stretch/>
        </p:blipFill>
        <p:spPr bwMode="auto">
          <a:xfrm>
            <a:off x="6677025" y="1719248"/>
            <a:ext cx="4384484" cy="370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823693E-D491-465F-AC6A-07D5A76914AD}"/>
              </a:ext>
            </a:extLst>
          </p:cNvPr>
          <p:cNvSpPr/>
          <p:nvPr/>
        </p:nvSpPr>
        <p:spPr>
          <a:xfrm>
            <a:off x="5294467" y="3138441"/>
            <a:ext cx="1363508" cy="838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0429E9-C34A-43BC-9228-3EA15D577F3A}"/>
              </a:ext>
            </a:extLst>
          </p:cNvPr>
          <p:cNvSpPr txBox="1"/>
          <p:nvPr/>
        </p:nvSpPr>
        <p:spPr>
          <a:xfrm>
            <a:off x="3900223" y="5058467"/>
            <a:ext cx="193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Rogov et al. (2021)</a:t>
            </a:r>
          </a:p>
        </p:txBody>
      </p:sp>
    </p:spTree>
    <p:extLst>
      <p:ext uri="{BB962C8B-B14F-4D97-AF65-F5344CB8AC3E}">
        <p14:creationId xmlns:p14="http://schemas.microsoft.com/office/powerpoint/2010/main" val="95526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1BAF30C-92AE-42FB-9277-292569171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3683" r="10189" b="9861"/>
          <a:stretch/>
        </p:blipFill>
        <p:spPr>
          <a:xfrm>
            <a:off x="510451" y="1778000"/>
            <a:ext cx="4107245" cy="4037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E84235-CA8D-414C-A069-10983F162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54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Ikaite: calcium carbonate hexahydrate, CaCO</a:t>
            </a:r>
            <a:r>
              <a:rPr lang="en-GB" b="1" baseline="-25000" dirty="0">
                <a:solidFill>
                  <a:srgbClr val="C00000"/>
                </a:solidFill>
              </a:rPr>
              <a:t>3</a:t>
            </a:r>
            <a:r>
              <a:rPr lang="en-GB" b="1" dirty="0">
                <a:solidFill>
                  <a:srgbClr val="C00000"/>
                </a:solidFill>
              </a:rPr>
              <a:t>•6H</a:t>
            </a:r>
            <a:r>
              <a:rPr lang="en-GB" b="1" baseline="-25000" dirty="0">
                <a:solidFill>
                  <a:srgbClr val="C00000"/>
                </a:solidFill>
              </a:rPr>
              <a:t>2</a:t>
            </a:r>
            <a:r>
              <a:rPr lang="en-GB" b="1" dirty="0">
                <a:solidFill>
                  <a:srgbClr val="C00000"/>
                </a:solidFill>
              </a:rPr>
              <a:t>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4B826-3DF8-4FF2-A2D1-93DD399C8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174" y="1825625"/>
            <a:ext cx="6905625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To stabilise ikaite, need to inhibit the more stable polymorphs: e.g. l</a:t>
            </a:r>
            <a:r>
              <a:rPr lang="en-GB" sz="2800" dirty="0"/>
              <a:t>ow temperatures, high phosphate/sulphate/alkalinity/Mg</a:t>
            </a:r>
            <a:r>
              <a:rPr lang="en-GB" sz="2800" baseline="30000" dirty="0"/>
              <a:t>2+</a:t>
            </a:r>
            <a:r>
              <a:rPr lang="en-GB" sz="2800" dirty="0"/>
              <a:t>…</a:t>
            </a:r>
          </a:p>
          <a:p>
            <a:r>
              <a:rPr lang="en-GB" sz="2800" dirty="0"/>
              <a:t>In nature, marine sedimentary ikaite is only found growing below 4 °C</a:t>
            </a:r>
          </a:p>
          <a:p>
            <a:r>
              <a:rPr lang="en-GB" sz="2800" dirty="0"/>
              <a:t>Would be great if glendonite presence could be used to infer near-freezing temperatures, since they would give a quantitative T estimate for deep-time climate studies where other proxy reconstructions are impossible</a:t>
            </a:r>
          </a:p>
          <a:p>
            <a:r>
              <a:rPr lang="en-GB" dirty="0"/>
              <a:t>But, lab have synthesized ikaite at Ts up to 30°C</a:t>
            </a:r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56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4BE52D-D734-4860-AB28-8B3A96AA2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7"/>
          <a:stretch/>
        </p:blipFill>
        <p:spPr>
          <a:xfrm>
            <a:off x="1258414" y="1690688"/>
            <a:ext cx="9675171" cy="5228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14C64-7B3D-470F-A99C-4ED555D5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Glendonite distribution throughout the Phanerozoic is odd…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3B940-DF25-40E8-B089-5479AA14046B}"/>
              </a:ext>
            </a:extLst>
          </p:cNvPr>
          <p:cNvSpPr txBox="1"/>
          <p:nvPr/>
        </p:nvSpPr>
        <p:spPr>
          <a:xfrm>
            <a:off x="8760372" y="1882259"/>
            <a:ext cx="193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Rogov</a:t>
            </a:r>
            <a:r>
              <a:rPr lang="en-GB" dirty="0"/>
              <a:t> et al. (2021)</a:t>
            </a:r>
          </a:p>
        </p:txBody>
      </p:sp>
    </p:spTree>
    <p:extLst>
      <p:ext uri="{BB962C8B-B14F-4D97-AF65-F5344CB8AC3E}">
        <p14:creationId xmlns:p14="http://schemas.microsoft.com/office/powerpoint/2010/main" val="77313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4BE52D-D734-4860-AB28-8B3A96AA2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7"/>
          <a:stretch/>
        </p:blipFill>
        <p:spPr>
          <a:xfrm>
            <a:off x="1258414" y="1690688"/>
            <a:ext cx="9675171" cy="5228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14C64-7B3D-470F-A99C-4ED555D5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Furthermore, glendonite distribution throughout the Phanerozoic is odd…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3B940-DF25-40E8-B089-5479AA14046B}"/>
              </a:ext>
            </a:extLst>
          </p:cNvPr>
          <p:cNvSpPr txBox="1"/>
          <p:nvPr/>
        </p:nvSpPr>
        <p:spPr>
          <a:xfrm>
            <a:off x="8912875" y="1840357"/>
            <a:ext cx="193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Rogov</a:t>
            </a:r>
            <a:r>
              <a:rPr lang="en-GB" dirty="0"/>
              <a:t> et al. (2021)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BAE754-9EAB-4211-90CC-70A783C305B6}"/>
              </a:ext>
            </a:extLst>
          </p:cNvPr>
          <p:cNvSpPr/>
          <p:nvPr/>
        </p:nvSpPr>
        <p:spPr>
          <a:xfrm>
            <a:off x="9076672" y="1690688"/>
            <a:ext cx="561314" cy="517612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1E4EF5-BB91-4AAA-86D9-B4BEEA66828B}"/>
              </a:ext>
            </a:extLst>
          </p:cNvPr>
          <p:cNvSpPr txBox="1"/>
          <p:nvPr/>
        </p:nvSpPr>
        <p:spPr>
          <a:xfrm>
            <a:off x="9882563" y="2024920"/>
            <a:ext cx="20495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Big glaciation, no glendonites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C8B305BF-7378-424A-9D2C-462F7DD730A9}"/>
              </a:ext>
            </a:extLst>
          </p:cNvPr>
          <p:cNvCxnSpPr>
            <a:cxnSpLocks/>
          </p:cNvCxnSpPr>
          <p:nvPr/>
        </p:nvCxnSpPr>
        <p:spPr>
          <a:xfrm rot="10800000" flipV="1">
            <a:off x="9779365" y="3840905"/>
            <a:ext cx="1123687" cy="859357"/>
          </a:xfrm>
          <a:prstGeom prst="curvedConnector3">
            <a:avLst>
              <a:gd name="adj1" fmla="val -12668"/>
            </a:avLst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31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4BE52D-D734-4860-AB28-8B3A96AA2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7"/>
          <a:stretch/>
        </p:blipFill>
        <p:spPr>
          <a:xfrm>
            <a:off x="1288948" y="1690688"/>
            <a:ext cx="9675171" cy="5228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14C64-7B3D-470F-A99C-4ED555D5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Furthermore, glendonite distribution throughout the Phanerozoic is odd…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3B940-DF25-40E8-B089-5479AA14046B}"/>
              </a:ext>
            </a:extLst>
          </p:cNvPr>
          <p:cNvSpPr txBox="1"/>
          <p:nvPr/>
        </p:nvSpPr>
        <p:spPr>
          <a:xfrm>
            <a:off x="8803718" y="1855138"/>
            <a:ext cx="193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Rogov</a:t>
            </a:r>
            <a:r>
              <a:rPr lang="en-GB" dirty="0"/>
              <a:t> et al. (2021)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A0999E-5F14-4838-8947-330C19E9904C}"/>
              </a:ext>
            </a:extLst>
          </p:cNvPr>
          <p:cNvSpPr/>
          <p:nvPr/>
        </p:nvSpPr>
        <p:spPr>
          <a:xfrm>
            <a:off x="2764221" y="1629524"/>
            <a:ext cx="3188904" cy="51522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84E62-D008-41A4-B7D6-22BF03095F8B}"/>
              </a:ext>
            </a:extLst>
          </p:cNvPr>
          <p:cNvSpPr txBox="1"/>
          <p:nvPr/>
        </p:nvSpPr>
        <p:spPr>
          <a:xfrm>
            <a:off x="6226079" y="1857230"/>
            <a:ext cx="28377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Long-term Greenhouse conditions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(poss. glaciation S hemisphere)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34C8C50-9BA9-4B8B-955B-C3B1A512D59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24853" y="4104000"/>
            <a:ext cx="1786754" cy="790674"/>
          </a:xfrm>
          <a:prstGeom prst="curvedConnector3">
            <a:avLst>
              <a:gd name="adj1" fmla="val -7059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5BAE754-9EAB-4211-90CC-70A783C305B6}"/>
              </a:ext>
            </a:extLst>
          </p:cNvPr>
          <p:cNvSpPr/>
          <p:nvPr/>
        </p:nvSpPr>
        <p:spPr>
          <a:xfrm>
            <a:off x="9076672" y="1690689"/>
            <a:ext cx="561314" cy="509111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1E4EF5-BB91-4AAA-86D9-B4BEEA66828B}"/>
              </a:ext>
            </a:extLst>
          </p:cNvPr>
          <p:cNvSpPr txBox="1"/>
          <p:nvPr/>
        </p:nvSpPr>
        <p:spPr>
          <a:xfrm>
            <a:off x="9874338" y="2124747"/>
            <a:ext cx="20495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Big glaciation, no glendonites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C8B305BF-7378-424A-9D2C-462F7DD730A9}"/>
              </a:ext>
            </a:extLst>
          </p:cNvPr>
          <p:cNvCxnSpPr>
            <a:cxnSpLocks/>
          </p:cNvCxnSpPr>
          <p:nvPr/>
        </p:nvCxnSpPr>
        <p:spPr>
          <a:xfrm rot="10800000" flipV="1">
            <a:off x="9779365" y="3840905"/>
            <a:ext cx="1123687" cy="859357"/>
          </a:xfrm>
          <a:prstGeom prst="curvedConnector3">
            <a:avLst>
              <a:gd name="adj1" fmla="val -12668"/>
            </a:avLst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4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4BE52D-D734-4860-AB28-8B3A96AA2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7"/>
          <a:stretch/>
        </p:blipFill>
        <p:spPr>
          <a:xfrm>
            <a:off x="1288948" y="1690688"/>
            <a:ext cx="9675171" cy="5228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14C64-7B3D-470F-A99C-4ED555D5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Furthermore, glendonite distribution throughout the Phanerozoic is odd…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3B940-DF25-40E8-B089-5479AA14046B}"/>
              </a:ext>
            </a:extLst>
          </p:cNvPr>
          <p:cNvSpPr txBox="1"/>
          <p:nvPr/>
        </p:nvSpPr>
        <p:spPr>
          <a:xfrm>
            <a:off x="8803718" y="1855138"/>
            <a:ext cx="193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Rogov</a:t>
            </a:r>
            <a:r>
              <a:rPr lang="en-GB" dirty="0"/>
              <a:t> et al. (2021)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A0999E-5F14-4838-8947-330C19E9904C}"/>
              </a:ext>
            </a:extLst>
          </p:cNvPr>
          <p:cNvSpPr/>
          <p:nvPr/>
        </p:nvSpPr>
        <p:spPr>
          <a:xfrm>
            <a:off x="2764221" y="1629524"/>
            <a:ext cx="3188904" cy="51522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84E62-D008-41A4-B7D6-22BF03095F8B}"/>
              </a:ext>
            </a:extLst>
          </p:cNvPr>
          <p:cNvSpPr txBox="1"/>
          <p:nvPr/>
        </p:nvSpPr>
        <p:spPr>
          <a:xfrm>
            <a:off x="6226079" y="1857230"/>
            <a:ext cx="28377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Long-term Greenhouse conditions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(poss. glaciation S hemisphere)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34C8C50-9BA9-4B8B-955B-C3B1A512D59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24853" y="4104000"/>
            <a:ext cx="1786754" cy="790674"/>
          </a:xfrm>
          <a:prstGeom prst="curvedConnector3">
            <a:avLst>
              <a:gd name="adj1" fmla="val -7059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5BAE754-9EAB-4211-90CC-70A783C305B6}"/>
              </a:ext>
            </a:extLst>
          </p:cNvPr>
          <p:cNvSpPr/>
          <p:nvPr/>
        </p:nvSpPr>
        <p:spPr>
          <a:xfrm>
            <a:off x="9076672" y="1690689"/>
            <a:ext cx="561314" cy="509111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1E4EF5-BB91-4AAA-86D9-B4BEEA66828B}"/>
              </a:ext>
            </a:extLst>
          </p:cNvPr>
          <p:cNvSpPr txBox="1"/>
          <p:nvPr/>
        </p:nvSpPr>
        <p:spPr>
          <a:xfrm>
            <a:off x="9874338" y="2124747"/>
            <a:ext cx="20495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Big glaciation, no glendonites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C8B305BF-7378-424A-9D2C-462F7DD730A9}"/>
              </a:ext>
            </a:extLst>
          </p:cNvPr>
          <p:cNvCxnSpPr>
            <a:cxnSpLocks/>
          </p:cNvCxnSpPr>
          <p:nvPr/>
        </p:nvCxnSpPr>
        <p:spPr>
          <a:xfrm rot="10800000" flipV="1">
            <a:off x="9779365" y="3840905"/>
            <a:ext cx="1123687" cy="859357"/>
          </a:xfrm>
          <a:prstGeom prst="curvedConnector3">
            <a:avLst>
              <a:gd name="adj1" fmla="val -12668"/>
            </a:avLst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A66E537-E14B-48F9-A558-0D29732F8247}"/>
              </a:ext>
            </a:extLst>
          </p:cNvPr>
          <p:cNvSpPr txBox="1"/>
          <p:nvPr/>
        </p:nvSpPr>
        <p:spPr>
          <a:xfrm>
            <a:off x="2243241" y="5844731"/>
            <a:ext cx="168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Alley et al. 2019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B5D8576-4289-4D14-8BAE-5225376BACDD}"/>
              </a:ext>
            </a:extLst>
          </p:cNvPr>
          <p:cNvSpPr/>
          <p:nvPr/>
        </p:nvSpPr>
        <p:spPr>
          <a:xfrm>
            <a:off x="3664386" y="6195060"/>
            <a:ext cx="625674" cy="588130"/>
          </a:xfrm>
          <a:custGeom>
            <a:avLst/>
            <a:gdLst>
              <a:gd name="connsiteX0" fmla="*/ 834 w 625674"/>
              <a:gd name="connsiteY0" fmla="*/ 556260 h 588130"/>
              <a:gd name="connsiteX1" fmla="*/ 23694 w 625674"/>
              <a:gd name="connsiteY1" fmla="*/ 335280 h 588130"/>
              <a:gd name="connsiteX2" fmla="*/ 46554 w 625674"/>
              <a:gd name="connsiteY2" fmla="*/ 274320 h 588130"/>
              <a:gd name="connsiteX3" fmla="*/ 77034 w 625674"/>
              <a:gd name="connsiteY3" fmla="*/ 160020 h 588130"/>
              <a:gd name="connsiteX4" fmla="*/ 92274 w 625674"/>
              <a:gd name="connsiteY4" fmla="*/ 121920 h 588130"/>
              <a:gd name="connsiteX5" fmla="*/ 107514 w 625674"/>
              <a:gd name="connsiteY5" fmla="*/ 68580 h 588130"/>
              <a:gd name="connsiteX6" fmla="*/ 122754 w 625674"/>
              <a:gd name="connsiteY6" fmla="*/ 22860 h 588130"/>
              <a:gd name="connsiteX7" fmla="*/ 221814 w 625674"/>
              <a:gd name="connsiteY7" fmla="*/ 0 h 588130"/>
              <a:gd name="connsiteX8" fmla="*/ 259914 w 625674"/>
              <a:gd name="connsiteY8" fmla="*/ 15240 h 588130"/>
              <a:gd name="connsiteX9" fmla="*/ 267534 w 625674"/>
              <a:gd name="connsiteY9" fmla="*/ 76200 h 588130"/>
              <a:gd name="connsiteX10" fmla="*/ 275154 w 625674"/>
              <a:gd name="connsiteY10" fmla="*/ 182880 h 588130"/>
              <a:gd name="connsiteX11" fmla="*/ 298014 w 625674"/>
              <a:gd name="connsiteY11" fmla="*/ 236220 h 588130"/>
              <a:gd name="connsiteX12" fmla="*/ 328494 w 625674"/>
              <a:gd name="connsiteY12" fmla="*/ 289560 h 588130"/>
              <a:gd name="connsiteX13" fmla="*/ 351354 w 625674"/>
              <a:gd name="connsiteY13" fmla="*/ 342900 h 588130"/>
              <a:gd name="connsiteX14" fmla="*/ 374214 w 625674"/>
              <a:gd name="connsiteY14" fmla="*/ 327660 h 588130"/>
              <a:gd name="connsiteX15" fmla="*/ 412314 w 625674"/>
              <a:gd name="connsiteY15" fmla="*/ 266700 h 588130"/>
              <a:gd name="connsiteX16" fmla="*/ 419934 w 625674"/>
              <a:gd name="connsiteY16" fmla="*/ 205740 h 588130"/>
              <a:gd name="connsiteX17" fmla="*/ 435174 w 625674"/>
              <a:gd name="connsiteY17" fmla="*/ 175260 h 588130"/>
              <a:gd name="connsiteX18" fmla="*/ 465654 w 625674"/>
              <a:gd name="connsiteY18" fmla="*/ 129540 h 588130"/>
              <a:gd name="connsiteX19" fmla="*/ 534234 w 625674"/>
              <a:gd name="connsiteY19" fmla="*/ 83820 h 588130"/>
              <a:gd name="connsiteX20" fmla="*/ 564714 w 625674"/>
              <a:gd name="connsiteY20" fmla="*/ 91440 h 588130"/>
              <a:gd name="connsiteX21" fmla="*/ 572334 w 625674"/>
              <a:gd name="connsiteY21" fmla="*/ 121920 h 588130"/>
              <a:gd name="connsiteX22" fmla="*/ 579954 w 625674"/>
              <a:gd name="connsiteY22" fmla="*/ 190500 h 588130"/>
              <a:gd name="connsiteX23" fmla="*/ 587574 w 625674"/>
              <a:gd name="connsiteY23" fmla="*/ 236220 h 588130"/>
              <a:gd name="connsiteX24" fmla="*/ 595194 w 625674"/>
              <a:gd name="connsiteY24" fmla="*/ 434340 h 588130"/>
              <a:gd name="connsiteX25" fmla="*/ 618054 w 625674"/>
              <a:gd name="connsiteY25" fmla="*/ 525780 h 588130"/>
              <a:gd name="connsiteX26" fmla="*/ 625674 w 625674"/>
              <a:gd name="connsiteY26" fmla="*/ 556260 h 588130"/>
              <a:gd name="connsiteX27" fmla="*/ 610434 w 625674"/>
              <a:gd name="connsiteY27" fmla="*/ 586740 h 588130"/>
              <a:gd name="connsiteX28" fmla="*/ 572334 w 625674"/>
              <a:gd name="connsiteY28" fmla="*/ 579120 h 588130"/>
              <a:gd name="connsiteX29" fmla="*/ 465654 w 625674"/>
              <a:gd name="connsiteY29" fmla="*/ 556260 h 588130"/>
              <a:gd name="connsiteX30" fmla="*/ 252294 w 625674"/>
              <a:gd name="connsiteY30" fmla="*/ 563880 h 588130"/>
              <a:gd name="connsiteX31" fmla="*/ 46554 w 625674"/>
              <a:gd name="connsiteY31" fmla="*/ 548640 h 588130"/>
              <a:gd name="connsiteX32" fmla="*/ 834 w 625674"/>
              <a:gd name="connsiteY32" fmla="*/ 556260 h 58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25674" h="588130">
                <a:moveTo>
                  <a:pt x="834" y="556260"/>
                </a:moveTo>
                <a:cubicBezTo>
                  <a:pt x="-2976" y="520700"/>
                  <a:pt x="6541" y="381022"/>
                  <a:pt x="23694" y="335280"/>
                </a:cubicBezTo>
                <a:cubicBezTo>
                  <a:pt x="31314" y="314960"/>
                  <a:pt x="40081" y="295034"/>
                  <a:pt x="46554" y="274320"/>
                </a:cubicBezTo>
                <a:cubicBezTo>
                  <a:pt x="85728" y="148964"/>
                  <a:pt x="38869" y="274514"/>
                  <a:pt x="77034" y="160020"/>
                </a:cubicBezTo>
                <a:cubicBezTo>
                  <a:pt x="81359" y="147044"/>
                  <a:pt x="87949" y="134896"/>
                  <a:pt x="92274" y="121920"/>
                </a:cubicBezTo>
                <a:cubicBezTo>
                  <a:pt x="98122" y="104377"/>
                  <a:pt x="102076" y="86254"/>
                  <a:pt x="107514" y="68580"/>
                </a:cubicBezTo>
                <a:cubicBezTo>
                  <a:pt x="112238" y="53226"/>
                  <a:pt x="107308" y="27273"/>
                  <a:pt x="122754" y="22860"/>
                </a:cubicBezTo>
                <a:cubicBezTo>
                  <a:pt x="190950" y="3375"/>
                  <a:pt x="157854" y="10660"/>
                  <a:pt x="221814" y="0"/>
                </a:cubicBezTo>
                <a:cubicBezTo>
                  <a:pt x="234514" y="5080"/>
                  <a:pt x="252877" y="3511"/>
                  <a:pt x="259914" y="15240"/>
                </a:cubicBezTo>
                <a:cubicBezTo>
                  <a:pt x="270450" y="32800"/>
                  <a:pt x="265680" y="55806"/>
                  <a:pt x="267534" y="76200"/>
                </a:cubicBezTo>
                <a:cubicBezTo>
                  <a:pt x="270762" y="111704"/>
                  <a:pt x="271217" y="147447"/>
                  <a:pt x="275154" y="182880"/>
                </a:cubicBezTo>
                <a:cubicBezTo>
                  <a:pt x="279685" y="223660"/>
                  <a:pt x="281608" y="203409"/>
                  <a:pt x="298014" y="236220"/>
                </a:cubicBezTo>
                <a:cubicBezTo>
                  <a:pt x="327104" y="294400"/>
                  <a:pt x="273217" y="215858"/>
                  <a:pt x="328494" y="289560"/>
                </a:cubicBezTo>
                <a:cubicBezTo>
                  <a:pt x="331511" y="298612"/>
                  <a:pt x="344111" y="340003"/>
                  <a:pt x="351354" y="342900"/>
                </a:cubicBezTo>
                <a:cubicBezTo>
                  <a:pt x="359857" y="346301"/>
                  <a:pt x="367738" y="334136"/>
                  <a:pt x="374214" y="327660"/>
                </a:cubicBezTo>
                <a:cubicBezTo>
                  <a:pt x="393998" y="307876"/>
                  <a:pt x="400242" y="290844"/>
                  <a:pt x="412314" y="266700"/>
                </a:cubicBezTo>
                <a:cubicBezTo>
                  <a:pt x="414854" y="246380"/>
                  <a:pt x="414967" y="225607"/>
                  <a:pt x="419934" y="205740"/>
                </a:cubicBezTo>
                <a:cubicBezTo>
                  <a:pt x="422689" y="194720"/>
                  <a:pt x="429330" y="185000"/>
                  <a:pt x="435174" y="175260"/>
                </a:cubicBezTo>
                <a:cubicBezTo>
                  <a:pt x="444598" y="159554"/>
                  <a:pt x="453401" y="143154"/>
                  <a:pt x="465654" y="129540"/>
                </a:cubicBezTo>
                <a:cubicBezTo>
                  <a:pt x="488712" y="103920"/>
                  <a:pt x="505908" y="97983"/>
                  <a:pt x="534234" y="83820"/>
                </a:cubicBezTo>
                <a:cubicBezTo>
                  <a:pt x="544394" y="86360"/>
                  <a:pt x="557309" y="84035"/>
                  <a:pt x="564714" y="91440"/>
                </a:cubicBezTo>
                <a:cubicBezTo>
                  <a:pt x="572119" y="98845"/>
                  <a:pt x="570742" y="111569"/>
                  <a:pt x="572334" y="121920"/>
                </a:cubicBezTo>
                <a:cubicBezTo>
                  <a:pt x="575831" y="144653"/>
                  <a:pt x="576914" y="167701"/>
                  <a:pt x="579954" y="190500"/>
                </a:cubicBezTo>
                <a:cubicBezTo>
                  <a:pt x="581996" y="205815"/>
                  <a:pt x="585034" y="220980"/>
                  <a:pt x="587574" y="236220"/>
                </a:cubicBezTo>
                <a:cubicBezTo>
                  <a:pt x="590114" y="302260"/>
                  <a:pt x="589385" y="368507"/>
                  <a:pt x="595194" y="434340"/>
                </a:cubicBezTo>
                <a:lnTo>
                  <a:pt x="618054" y="525780"/>
                </a:lnTo>
                <a:lnTo>
                  <a:pt x="625674" y="556260"/>
                </a:lnTo>
                <a:cubicBezTo>
                  <a:pt x="620594" y="566420"/>
                  <a:pt x="620875" y="582265"/>
                  <a:pt x="610434" y="586740"/>
                </a:cubicBezTo>
                <a:cubicBezTo>
                  <a:pt x="598530" y="591842"/>
                  <a:pt x="585077" y="581437"/>
                  <a:pt x="572334" y="579120"/>
                </a:cubicBezTo>
                <a:cubicBezTo>
                  <a:pt x="491202" y="564369"/>
                  <a:pt x="561601" y="580247"/>
                  <a:pt x="465654" y="556260"/>
                </a:cubicBezTo>
                <a:cubicBezTo>
                  <a:pt x="394534" y="558800"/>
                  <a:pt x="323448" y="565174"/>
                  <a:pt x="252294" y="563880"/>
                </a:cubicBezTo>
                <a:cubicBezTo>
                  <a:pt x="183537" y="562630"/>
                  <a:pt x="115210" y="552563"/>
                  <a:pt x="46554" y="548640"/>
                </a:cubicBezTo>
                <a:cubicBezTo>
                  <a:pt x="26267" y="547481"/>
                  <a:pt x="4644" y="591820"/>
                  <a:pt x="834" y="55626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67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4BE52D-D734-4860-AB28-8B3A96AA2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7"/>
          <a:stretch/>
        </p:blipFill>
        <p:spPr>
          <a:xfrm>
            <a:off x="1288948" y="1690688"/>
            <a:ext cx="9675171" cy="5228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14C64-7B3D-470F-A99C-4ED555D5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Furthermore, glendonite distribution throughout the Phanerozoic is odd…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3B940-DF25-40E8-B089-5479AA14046B}"/>
              </a:ext>
            </a:extLst>
          </p:cNvPr>
          <p:cNvSpPr txBox="1"/>
          <p:nvPr/>
        </p:nvSpPr>
        <p:spPr>
          <a:xfrm>
            <a:off x="8803718" y="1855138"/>
            <a:ext cx="193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Rogov</a:t>
            </a:r>
            <a:r>
              <a:rPr lang="en-GB" dirty="0"/>
              <a:t> et al. (2021)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A0999E-5F14-4838-8947-330C19E9904C}"/>
              </a:ext>
            </a:extLst>
          </p:cNvPr>
          <p:cNvSpPr/>
          <p:nvPr/>
        </p:nvSpPr>
        <p:spPr>
          <a:xfrm>
            <a:off x="2764221" y="1629524"/>
            <a:ext cx="3188904" cy="51522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84E62-D008-41A4-B7D6-22BF03095F8B}"/>
              </a:ext>
            </a:extLst>
          </p:cNvPr>
          <p:cNvSpPr txBox="1"/>
          <p:nvPr/>
        </p:nvSpPr>
        <p:spPr>
          <a:xfrm>
            <a:off x="6226079" y="1857230"/>
            <a:ext cx="28377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Long-term Greenhouse conditions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(poss. glaciation S hemisphere)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34C8C50-9BA9-4B8B-955B-C3B1A512D59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24853" y="4104000"/>
            <a:ext cx="1786754" cy="790674"/>
          </a:xfrm>
          <a:prstGeom prst="curvedConnector3">
            <a:avLst>
              <a:gd name="adj1" fmla="val -7059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5BAE754-9EAB-4211-90CC-70A783C305B6}"/>
              </a:ext>
            </a:extLst>
          </p:cNvPr>
          <p:cNvSpPr/>
          <p:nvPr/>
        </p:nvSpPr>
        <p:spPr>
          <a:xfrm>
            <a:off x="9076672" y="1690689"/>
            <a:ext cx="561314" cy="509111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1E4EF5-BB91-4AAA-86D9-B4BEEA66828B}"/>
              </a:ext>
            </a:extLst>
          </p:cNvPr>
          <p:cNvSpPr txBox="1"/>
          <p:nvPr/>
        </p:nvSpPr>
        <p:spPr>
          <a:xfrm>
            <a:off x="9874338" y="2124747"/>
            <a:ext cx="20495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Big glaciation, no glendonites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C8B305BF-7378-424A-9D2C-462F7DD730A9}"/>
              </a:ext>
            </a:extLst>
          </p:cNvPr>
          <p:cNvCxnSpPr>
            <a:cxnSpLocks/>
          </p:cNvCxnSpPr>
          <p:nvPr/>
        </p:nvCxnSpPr>
        <p:spPr>
          <a:xfrm rot="10800000" flipV="1">
            <a:off x="9779365" y="3840905"/>
            <a:ext cx="1123687" cy="859357"/>
          </a:xfrm>
          <a:prstGeom prst="curvedConnector3">
            <a:avLst>
              <a:gd name="adj1" fmla="val -12668"/>
            </a:avLst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A66E537-E14B-48F9-A558-0D29732F8247}"/>
              </a:ext>
            </a:extLst>
          </p:cNvPr>
          <p:cNvSpPr txBox="1"/>
          <p:nvPr/>
        </p:nvSpPr>
        <p:spPr>
          <a:xfrm>
            <a:off x="2243241" y="5844731"/>
            <a:ext cx="168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Alley et al. 2019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B5D8576-4289-4D14-8BAE-5225376BACDD}"/>
              </a:ext>
            </a:extLst>
          </p:cNvPr>
          <p:cNvSpPr/>
          <p:nvPr/>
        </p:nvSpPr>
        <p:spPr>
          <a:xfrm>
            <a:off x="3664386" y="6195060"/>
            <a:ext cx="625674" cy="588130"/>
          </a:xfrm>
          <a:custGeom>
            <a:avLst/>
            <a:gdLst>
              <a:gd name="connsiteX0" fmla="*/ 834 w 625674"/>
              <a:gd name="connsiteY0" fmla="*/ 556260 h 588130"/>
              <a:gd name="connsiteX1" fmla="*/ 23694 w 625674"/>
              <a:gd name="connsiteY1" fmla="*/ 335280 h 588130"/>
              <a:gd name="connsiteX2" fmla="*/ 46554 w 625674"/>
              <a:gd name="connsiteY2" fmla="*/ 274320 h 588130"/>
              <a:gd name="connsiteX3" fmla="*/ 77034 w 625674"/>
              <a:gd name="connsiteY3" fmla="*/ 160020 h 588130"/>
              <a:gd name="connsiteX4" fmla="*/ 92274 w 625674"/>
              <a:gd name="connsiteY4" fmla="*/ 121920 h 588130"/>
              <a:gd name="connsiteX5" fmla="*/ 107514 w 625674"/>
              <a:gd name="connsiteY5" fmla="*/ 68580 h 588130"/>
              <a:gd name="connsiteX6" fmla="*/ 122754 w 625674"/>
              <a:gd name="connsiteY6" fmla="*/ 22860 h 588130"/>
              <a:gd name="connsiteX7" fmla="*/ 221814 w 625674"/>
              <a:gd name="connsiteY7" fmla="*/ 0 h 588130"/>
              <a:gd name="connsiteX8" fmla="*/ 259914 w 625674"/>
              <a:gd name="connsiteY8" fmla="*/ 15240 h 588130"/>
              <a:gd name="connsiteX9" fmla="*/ 267534 w 625674"/>
              <a:gd name="connsiteY9" fmla="*/ 76200 h 588130"/>
              <a:gd name="connsiteX10" fmla="*/ 275154 w 625674"/>
              <a:gd name="connsiteY10" fmla="*/ 182880 h 588130"/>
              <a:gd name="connsiteX11" fmla="*/ 298014 w 625674"/>
              <a:gd name="connsiteY11" fmla="*/ 236220 h 588130"/>
              <a:gd name="connsiteX12" fmla="*/ 328494 w 625674"/>
              <a:gd name="connsiteY12" fmla="*/ 289560 h 588130"/>
              <a:gd name="connsiteX13" fmla="*/ 351354 w 625674"/>
              <a:gd name="connsiteY13" fmla="*/ 342900 h 588130"/>
              <a:gd name="connsiteX14" fmla="*/ 374214 w 625674"/>
              <a:gd name="connsiteY14" fmla="*/ 327660 h 588130"/>
              <a:gd name="connsiteX15" fmla="*/ 412314 w 625674"/>
              <a:gd name="connsiteY15" fmla="*/ 266700 h 588130"/>
              <a:gd name="connsiteX16" fmla="*/ 419934 w 625674"/>
              <a:gd name="connsiteY16" fmla="*/ 205740 h 588130"/>
              <a:gd name="connsiteX17" fmla="*/ 435174 w 625674"/>
              <a:gd name="connsiteY17" fmla="*/ 175260 h 588130"/>
              <a:gd name="connsiteX18" fmla="*/ 465654 w 625674"/>
              <a:gd name="connsiteY18" fmla="*/ 129540 h 588130"/>
              <a:gd name="connsiteX19" fmla="*/ 534234 w 625674"/>
              <a:gd name="connsiteY19" fmla="*/ 83820 h 588130"/>
              <a:gd name="connsiteX20" fmla="*/ 564714 w 625674"/>
              <a:gd name="connsiteY20" fmla="*/ 91440 h 588130"/>
              <a:gd name="connsiteX21" fmla="*/ 572334 w 625674"/>
              <a:gd name="connsiteY21" fmla="*/ 121920 h 588130"/>
              <a:gd name="connsiteX22" fmla="*/ 579954 w 625674"/>
              <a:gd name="connsiteY22" fmla="*/ 190500 h 588130"/>
              <a:gd name="connsiteX23" fmla="*/ 587574 w 625674"/>
              <a:gd name="connsiteY23" fmla="*/ 236220 h 588130"/>
              <a:gd name="connsiteX24" fmla="*/ 595194 w 625674"/>
              <a:gd name="connsiteY24" fmla="*/ 434340 h 588130"/>
              <a:gd name="connsiteX25" fmla="*/ 618054 w 625674"/>
              <a:gd name="connsiteY25" fmla="*/ 525780 h 588130"/>
              <a:gd name="connsiteX26" fmla="*/ 625674 w 625674"/>
              <a:gd name="connsiteY26" fmla="*/ 556260 h 588130"/>
              <a:gd name="connsiteX27" fmla="*/ 610434 w 625674"/>
              <a:gd name="connsiteY27" fmla="*/ 586740 h 588130"/>
              <a:gd name="connsiteX28" fmla="*/ 572334 w 625674"/>
              <a:gd name="connsiteY28" fmla="*/ 579120 h 588130"/>
              <a:gd name="connsiteX29" fmla="*/ 465654 w 625674"/>
              <a:gd name="connsiteY29" fmla="*/ 556260 h 588130"/>
              <a:gd name="connsiteX30" fmla="*/ 252294 w 625674"/>
              <a:gd name="connsiteY30" fmla="*/ 563880 h 588130"/>
              <a:gd name="connsiteX31" fmla="*/ 46554 w 625674"/>
              <a:gd name="connsiteY31" fmla="*/ 548640 h 588130"/>
              <a:gd name="connsiteX32" fmla="*/ 834 w 625674"/>
              <a:gd name="connsiteY32" fmla="*/ 556260 h 58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25674" h="588130">
                <a:moveTo>
                  <a:pt x="834" y="556260"/>
                </a:moveTo>
                <a:cubicBezTo>
                  <a:pt x="-2976" y="520700"/>
                  <a:pt x="6541" y="381022"/>
                  <a:pt x="23694" y="335280"/>
                </a:cubicBezTo>
                <a:cubicBezTo>
                  <a:pt x="31314" y="314960"/>
                  <a:pt x="40081" y="295034"/>
                  <a:pt x="46554" y="274320"/>
                </a:cubicBezTo>
                <a:cubicBezTo>
                  <a:pt x="85728" y="148964"/>
                  <a:pt x="38869" y="274514"/>
                  <a:pt x="77034" y="160020"/>
                </a:cubicBezTo>
                <a:cubicBezTo>
                  <a:pt x="81359" y="147044"/>
                  <a:pt x="87949" y="134896"/>
                  <a:pt x="92274" y="121920"/>
                </a:cubicBezTo>
                <a:cubicBezTo>
                  <a:pt x="98122" y="104377"/>
                  <a:pt x="102076" y="86254"/>
                  <a:pt x="107514" y="68580"/>
                </a:cubicBezTo>
                <a:cubicBezTo>
                  <a:pt x="112238" y="53226"/>
                  <a:pt x="107308" y="27273"/>
                  <a:pt x="122754" y="22860"/>
                </a:cubicBezTo>
                <a:cubicBezTo>
                  <a:pt x="190950" y="3375"/>
                  <a:pt x="157854" y="10660"/>
                  <a:pt x="221814" y="0"/>
                </a:cubicBezTo>
                <a:cubicBezTo>
                  <a:pt x="234514" y="5080"/>
                  <a:pt x="252877" y="3511"/>
                  <a:pt x="259914" y="15240"/>
                </a:cubicBezTo>
                <a:cubicBezTo>
                  <a:pt x="270450" y="32800"/>
                  <a:pt x="265680" y="55806"/>
                  <a:pt x="267534" y="76200"/>
                </a:cubicBezTo>
                <a:cubicBezTo>
                  <a:pt x="270762" y="111704"/>
                  <a:pt x="271217" y="147447"/>
                  <a:pt x="275154" y="182880"/>
                </a:cubicBezTo>
                <a:cubicBezTo>
                  <a:pt x="279685" y="223660"/>
                  <a:pt x="281608" y="203409"/>
                  <a:pt x="298014" y="236220"/>
                </a:cubicBezTo>
                <a:cubicBezTo>
                  <a:pt x="327104" y="294400"/>
                  <a:pt x="273217" y="215858"/>
                  <a:pt x="328494" y="289560"/>
                </a:cubicBezTo>
                <a:cubicBezTo>
                  <a:pt x="331511" y="298612"/>
                  <a:pt x="344111" y="340003"/>
                  <a:pt x="351354" y="342900"/>
                </a:cubicBezTo>
                <a:cubicBezTo>
                  <a:pt x="359857" y="346301"/>
                  <a:pt x="367738" y="334136"/>
                  <a:pt x="374214" y="327660"/>
                </a:cubicBezTo>
                <a:cubicBezTo>
                  <a:pt x="393998" y="307876"/>
                  <a:pt x="400242" y="290844"/>
                  <a:pt x="412314" y="266700"/>
                </a:cubicBezTo>
                <a:cubicBezTo>
                  <a:pt x="414854" y="246380"/>
                  <a:pt x="414967" y="225607"/>
                  <a:pt x="419934" y="205740"/>
                </a:cubicBezTo>
                <a:cubicBezTo>
                  <a:pt x="422689" y="194720"/>
                  <a:pt x="429330" y="185000"/>
                  <a:pt x="435174" y="175260"/>
                </a:cubicBezTo>
                <a:cubicBezTo>
                  <a:pt x="444598" y="159554"/>
                  <a:pt x="453401" y="143154"/>
                  <a:pt x="465654" y="129540"/>
                </a:cubicBezTo>
                <a:cubicBezTo>
                  <a:pt x="488712" y="103920"/>
                  <a:pt x="505908" y="97983"/>
                  <a:pt x="534234" y="83820"/>
                </a:cubicBezTo>
                <a:cubicBezTo>
                  <a:pt x="544394" y="86360"/>
                  <a:pt x="557309" y="84035"/>
                  <a:pt x="564714" y="91440"/>
                </a:cubicBezTo>
                <a:cubicBezTo>
                  <a:pt x="572119" y="98845"/>
                  <a:pt x="570742" y="111569"/>
                  <a:pt x="572334" y="121920"/>
                </a:cubicBezTo>
                <a:cubicBezTo>
                  <a:pt x="575831" y="144653"/>
                  <a:pt x="576914" y="167701"/>
                  <a:pt x="579954" y="190500"/>
                </a:cubicBezTo>
                <a:cubicBezTo>
                  <a:pt x="581996" y="205815"/>
                  <a:pt x="585034" y="220980"/>
                  <a:pt x="587574" y="236220"/>
                </a:cubicBezTo>
                <a:cubicBezTo>
                  <a:pt x="590114" y="302260"/>
                  <a:pt x="589385" y="368507"/>
                  <a:pt x="595194" y="434340"/>
                </a:cubicBezTo>
                <a:lnTo>
                  <a:pt x="618054" y="525780"/>
                </a:lnTo>
                <a:lnTo>
                  <a:pt x="625674" y="556260"/>
                </a:lnTo>
                <a:cubicBezTo>
                  <a:pt x="620594" y="566420"/>
                  <a:pt x="620875" y="582265"/>
                  <a:pt x="610434" y="586740"/>
                </a:cubicBezTo>
                <a:cubicBezTo>
                  <a:pt x="598530" y="591842"/>
                  <a:pt x="585077" y="581437"/>
                  <a:pt x="572334" y="579120"/>
                </a:cubicBezTo>
                <a:cubicBezTo>
                  <a:pt x="491202" y="564369"/>
                  <a:pt x="561601" y="580247"/>
                  <a:pt x="465654" y="556260"/>
                </a:cubicBezTo>
                <a:cubicBezTo>
                  <a:pt x="394534" y="558800"/>
                  <a:pt x="323448" y="565174"/>
                  <a:pt x="252294" y="563880"/>
                </a:cubicBezTo>
                <a:cubicBezTo>
                  <a:pt x="183537" y="562630"/>
                  <a:pt x="115210" y="552563"/>
                  <a:pt x="46554" y="548640"/>
                </a:cubicBezTo>
                <a:cubicBezTo>
                  <a:pt x="26267" y="547481"/>
                  <a:pt x="4644" y="591820"/>
                  <a:pt x="834" y="55626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E337EC-B3A9-4C5F-B6D7-B8EB0EFAA421}"/>
              </a:ext>
            </a:extLst>
          </p:cNvPr>
          <p:cNvSpPr txBox="1"/>
          <p:nvPr/>
        </p:nvSpPr>
        <p:spPr>
          <a:xfrm>
            <a:off x="5034493" y="6296484"/>
            <a:ext cx="173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Korte et al. 2015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2FBD401-8311-456D-8026-1F3BEA79F06E}"/>
              </a:ext>
            </a:extLst>
          </p:cNvPr>
          <p:cNvSpPr/>
          <p:nvPr/>
        </p:nvSpPr>
        <p:spPr>
          <a:xfrm>
            <a:off x="4918995" y="6295094"/>
            <a:ext cx="183307" cy="485782"/>
          </a:xfrm>
          <a:custGeom>
            <a:avLst/>
            <a:gdLst>
              <a:gd name="connsiteX0" fmla="*/ 4748 w 206449"/>
              <a:gd name="connsiteY0" fmla="*/ 533400 h 539553"/>
              <a:gd name="connsiteX1" fmla="*/ 12368 w 206449"/>
              <a:gd name="connsiteY1" fmla="*/ 396240 h 539553"/>
              <a:gd name="connsiteX2" fmla="*/ 19988 w 206449"/>
              <a:gd name="connsiteY2" fmla="*/ 358140 h 539553"/>
              <a:gd name="connsiteX3" fmla="*/ 27608 w 206449"/>
              <a:gd name="connsiteY3" fmla="*/ 304800 h 539553"/>
              <a:gd name="connsiteX4" fmla="*/ 42848 w 206449"/>
              <a:gd name="connsiteY4" fmla="*/ 251460 h 539553"/>
              <a:gd name="connsiteX5" fmla="*/ 50468 w 206449"/>
              <a:gd name="connsiteY5" fmla="*/ 198120 h 539553"/>
              <a:gd name="connsiteX6" fmla="*/ 65708 w 206449"/>
              <a:gd name="connsiteY6" fmla="*/ 137160 h 539553"/>
              <a:gd name="connsiteX7" fmla="*/ 73328 w 206449"/>
              <a:gd name="connsiteY7" fmla="*/ 76200 h 539553"/>
              <a:gd name="connsiteX8" fmla="*/ 103808 w 206449"/>
              <a:gd name="connsiteY8" fmla="*/ 15240 h 539553"/>
              <a:gd name="connsiteX9" fmla="*/ 126668 w 206449"/>
              <a:gd name="connsiteY9" fmla="*/ 0 h 539553"/>
              <a:gd name="connsiteX10" fmla="*/ 157148 w 206449"/>
              <a:gd name="connsiteY10" fmla="*/ 30480 h 539553"/>
              <a:gd name="connsiteX11" fmla="*/ 180008 w 206449"/>
              <a:gd name="connsiteY11" fmla="*/ 182880 h 539553"/>
              <a:gd name="connsiteX12" fmla="*/ 195248 w 206449"/>
              <a:gd name="connsiteY12" fmla="*/ 281940 h 539553"/>
              <a:gd name="connsiteX13" fmla="*/ 88568 w 206449"/>
              <a:gd name="connsiteY13" fmla="*/ 518160 h 539553"/>
              <a:gd name="connsiteX14" fmla="*/ 4748 w 206449"/>
              <a:gd name="connsiteY14" fmla="*/ 533400 h 53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6449" h="539553">
                <a:moveTo>
                  <a:pt x="4748" y="533400"/>
                </a:moveTo>
                <a:cubicBezTo>
                  <a:pt x="-7952" y="513080"/>
                  <a:pt x="8401" y="441858"/>
                  <a:pt x="12368" y="396240"/>
                </a:cubicBezTo>
                <a:cubicBezTo>
                  <a:pt x="13490" y="383337"/>
                  <a:pt x="17859" y="370915"/>
                  <a:pt x="19988" y="358140"/>
                </a:cubicBezTo>
                <a:cubicBezTo>
                  <a:pt x="22941" y="340424"/>
                  <a:pt x="23845" y="322362"/>
                  <a:pt x="27608" y="304800"/>
                </a:cubicBezTo>
                <a:cubicBezTo>
                  <a:pt x="31483" y="286719"/>
                  <a:pt x="38973" y="269541"/>
                  <a:pt x="42848" y="251460"/>
                </a:cubicBezTo>
                <a:cubicBezTo>
                  <a:pt x="46611" y="233898"/>
                  <a:pt x="46946" y="215732"/>
                  <a:pt x="50468" y="198120"/>
                </a:cubicBezTo>
                <a:cubicBezTo>
                  <a:pt x="54576" y="177581"/>
                  <a:pt x="61848" y="157747"/>
                  <a:pt x="65708" y="137160"/>
                </a:cubicBezTo>
                <a:cubicBezTo>
                  <a:pt x="69482" y="117033"/>
                  <a:pt x="68723" y="96154"/>
                  <a:pt x="73328" y="76200"/>
                </a:cubicBezTo>
                <a:cubicBezTo>
                  <a:pt x="76602" y="62011"/>
                  <a:pt x="91269" y="27779"/>
                  <a:pt x="103808" y="15240"/>
                </a:cubicBezTo>
                <a:cubicBezTo>
                  <a:pt x="110284" y="8764"/>
                  <a:pt x="119048" y="5080"/>
                  <a:pt x="126668" y="0"/>
                </a:cubicBezTo>
                <a:cubicBezTo>
                  <a:pt x="136828" y="10160"/>
                  <a:pt x="150268" y="17866"/>
                  <a:pt x="157148" y="30480"/>
                </a:cubicBezTo>
                <a:cubicBezTo>
                  <a:pt x="178373" y="69392"/>
                  <a:pt x="176545" y="148252"/>
                  <a:pt x="180008" y="182880"/>
                </a:cubicBezTo>
                <a:cubicBezTo>
                  <a:pt x="182459" y="207392"/>
                  <a:pt x="191001" y="256459"/>
                  <a:pt x="195248" y="281940"/>
                </a:cubicBezTo>
                <a:cubicBezTo>
                  <a:pt x="186159" y="572781"/>
                  <a:pt x="268885" y="526356"/>
                  <a:pt x="88568" y="518160"/>
                </a:cubicBezTo>
                <a:cubicBezTo>
                  <a:pt x="65732" y="517122"/>
                  <a:pt x="17448" y="553720"/>
                  <a:pt x="4748" y="53340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76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4BE52D-D734-4860-AB28-8B3A96AA2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7"/>
          <a:stretch/>
        </p:blipFill>
        <p:spPr>
          <a:xfrm>
            <a:off x="1288948" y="1690688"/>
            <a:ext cx="9675171" cy="5228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14C64-7B3D-470F-A99C-4ED555D5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Furthermore, glendonite distribution throughout the Phanerozoic is odd…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3B940-DF25-40E8-B089-5479AA14046B}"/>
              </a:ext>
            </a:extLst>
          </p:cNvPr>
          <p:cNvSpPr txBox="1"/>
          <p:nvPr/>
        </p:nvSpPr>
        <p:spPr>
          <a:xfrm>
            <a:off x="8803718" y="1855138"/>
            <a:ext cx="193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Rogov</a:t>
            </a:r>
            <a:r>
              <a:rPr lang="en-GB" dirty="0"/>
              <a:t> et al. (2021)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A0999E-5F14-4838-8947-330C19E9904C}"/>
              </a:ext>
            </a:extLst>
          </p:cNvPr>
          <p:cNvSpPr/>
          <p:nvPr/>
        </p:nvSpPr>
        <p:spPr>
          <a:xfrm>
            <a:off x="2764221" y="1629524"/>
            <a:ext cx="3188904" cy="51522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84E62-D008-41A4-B7D6-22BF03095F8B}"/>
              </a:ext>
            </a:extLst>
          </p:cNvPr>
          <p:cNvSpPr txBox="1"/>
          <p:nvPr/>
        </p:nvSpPr>
        <p:spPr>
          <a:xfrm>
            <a:off x="6226079" y="1857230"/>
            <a:ext cx="28377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Long-term Greenhouse conditions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(poss. glaciation S hemisphere)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34C8C50-9BA9-4B8B-955B-C3B1A512D59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24853" y="4104000"/>
            <a:ext cx="1786754" cy="790674"/>
          </a:xfrm>
          <a:prstGeom prst="curvedConnector3">
            <a:avLst>
              <a:gd name="adj1" fmla="val -7059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5BAE754-9EAB-4211-90CC-70A783C305B6}"/>
              </a:ext>
            </a:extLst>
          </p:cNvPr>
          <p:cNvSpPr/>
          <p:nvPr/>
        </p:nvSpPr>
        <p:spPr>
          <a:xfrm>
            <a:off x="9076672" y="1690689"/>
            <a:ext cx="561314" cy="509111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1E4EF5-BB91-4AAA-86D9-B4BEEA66828B}"/>
              </a:ext>
            </a:extLst>
          </p:cNvPr>
          <p:cNvSpPr txBox="1"/>
          <p:nvPr/>
        </p:nvSpPr>
        <p:spPr>
          <a:xfrm>
            <a:off x="9874338" y="2124747"/>
            <a:ext cx="20495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Big glaciation, no glendonites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C8B305BF-7378-424A-9D2C-462F7DD730A9}"/>
              </a:ext>
            </a:extLst>
          </p:cNvPr>
          <p:cNvCxnSpPr>
            <a:cxnSpLocks/>
          </p:cNvCxnSpPr>
          <p:nvPr/>
        </p:nvCxnSpPr>
        <p:spPr>
          <a:xfrm rot="10800000" flipV="1">
            <a:off x="9779365" y="3840905"/>
            <a:ext cx="1123687" cy="859357"/>
          </a:xfrm>
          <a:prstGeom prst="curvedConnector3">
            <a:avLst>
              <a:gd name="adj1" fmla="val -12668"/>
            </a:avLst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A66E537-E14B-48F9-A558-0D29732F8247}"/>
              </a:ext>
            </a:extLst>
          </p:cNvPr>
          <p:cNvSpPr txBox="1"/>
          <p:nvPr/>
        </p:nvSpPr>
        <p:spPr>
          <a:xfrm>
            <a:off x="2243241" y="5844731"/>
            <a:ext cx="168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Alley et al. 2019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3E0ABB-98D4-4A8A-A670-CA00AC11B9FD}"/>
              </a:ext>
            </a:extLst>
          </p:cNvPr>
          <p:cNvSpPr txBox="1"/>
          <p:nvPr/>
        </p:nvSpPr>
        <p:spPr>
          <a:xfrm>
            <a:off x="4359318" y="5919293"/>
            <a:ext cx="176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Bodin et al. 2020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0DA8A48-A374-4AD9-B83D-2F124A89C4BC}"/>
              </a:ext>
            </a:extLst>
          </p:cNvPr>
          <p:cNvSpPr/>
          <p:nvPr/>
        </p:nvSpPr>
        <p:spPr>
          <a:xfrm>
            <a:off x="4627586" y="6241323"/>
            <a:ext cx="206449" cy="539553"/>
          </a:xfrm>
          <a:custGeom>
            <a:avLst/>
            <a:gdLst>
              <a:gd name="connsiteX0" fmla="*/ 4748 w 206449"/>
              <a:gd name="connsiteY0" fmla="*/ 533400 h 539553"/>
              <a:gd name="connsiteX1" fmla="*/ 12368 w 206449"/>
              <a:gd name="connsiteY1" fmla="*/ 396240 h 539553"/>
              <a:gd name="connsiteX2" fmla="*/ 19988 w 206449"/>
              <a:gd name="connsiteY2" fmla="*/ 358140 h 539553"/>
              <a:gd name="connsiteX3" fmla="*/ 27608 w 206449"/>
              <a:gd name="connsiteY3" fmla="*/ 304800 h 539553"/>
              <a:gd name="connsiteX4" fmla="*/ 42848 w 206449"/>
              <a:gd name="connsiteY4" fmla="*/ 251460 h 539553"/>
              <a:gd name="connsiteX5" fmla="*/ 50468 w 206449"/>
              <a:gd name="connsiteY5" fmla="*/ 198120 h 539553"/>
              <a:gd name="connsiteX6" fmla="*/ 65708 w 206449"/>
              <a:gd name="connsiteY6" fmla="*/ 137160 h 539553"/>
              <a:gd name="connsiteX7" fmla="*/ 73328 w 206449"/>
              <a:gd name="connsiteY7" fmla="*/ 76200 h 539553"/>
              <a:gd name="connsiteX8" fmla="*/ 103808 w 206449"/>
              <a:gd name="connsiteY8" fmla="*/ 15240 h 539553"/>
              <a:gd name="connsiteX9" fmla="*/ 126668 w 206449"/>
              <a:gd name="connsiteY9" fmla="*/ 0 h 539553"/>
              <a:gd name="connsiteX10" fmla="*/ 157148 w 206449"/>
              <a:gd name="connsiteY10" fmla="*/ 30480 h 539553"/>
              <a:gd name="connsiteX11" fmla="*/ 180008 w 206449"/>
              <a:gd name="connsiteY11" fmla="*/ 182880 h 539553"/>
              <a:gd name="connsiteX12" fmla="*/ 195248 w 206449"/>
              <a:gd name="connsiteY12" fmla="*/ 281940 h 539553"/>
              <a:gd name="connsiteX13" fmla="*/ 88568 w 206449"/>
              <a:gd name="connsiteY13" fmla="*/ 518160 h 539553"/>
              <a:gd name="connsiteX14" fmla="*/ 4748 w 206449"/>
              <a:gd name="connsiteY14" fmla="*/ 533400 h 53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6449" h="539553">
                <a:moveTo>
                  <a:pt x="4748" y="533400"/>
                </a:moveTo>
                <a:cubicBezTo>
                  <a:pt x="-7952" y="513080"/>
                  <a:pt x="8401" y="441858"/>
                  <a:pt x="12368" y="396240"/>
                </a:cubicBezTo>
                <a:cubicBezTo>
                  <a:pt x="13490" y="383337"/>
                  <a:pt x="17859" y="370915"/>
                  <a:pt x="19988" y="358140"/>
                </a:cubicBezTo>
                <a:cubicBezTo>
                  <a:pt x="22941" y="340424"/>
                  <a:pt x="23845" y="322362"/>
                  <a:pt x="27608" y="304800"/>
                </a:cubicBezTo>
                <a:cubicBezTo>
                  <a:pt x="31483" y="286719"/>
                  <a:pt x="38973" y="269541"/>
                  <a:pt x="42848" y="251460"/>
                </a:cubicBezTo>
                <a:cubicBezTo>
                  <a:pt x="46611" y="233898"/>
                  <a:pt x="46946" y="215732"/>
                  <a:pt x="50468" y="198120"/>
                </a:cubicBezTo>
                <a:cubicBezTo>
                  <a:pt x="54576" y="177581"/>
                  <a:pt x="61848" y="157747"/>
                  <a:pt x="65708" y="137160"/>
                </a:cubicBezTo>
                <a:cubicBezTo>
                  <a:pt x="69482" y="117033"/>
                  <a:pt x="68723" y="96154"/>
                  <a:pt x="73328" y="76200"/>
                </a:cubicBezTo>
                <a:cubicBezTo>
                  <a:pt x="76602" y="62011"/>
                  <a:pt x="91269" y="27779"/>
                  <a:pt x="103808" y="15240"/>
                </a:cubicBezTo>
                <a:cubicBezTo>
                  <a:pt x="110284" y="8764"/>
                  <a:pt x="119048" y="5080"/>
                  <a:pt x="126668" y="0"/>
                </a:cubicBezTo>
                <a:cubicBezTo>
                  <a:pt x="136828" y="10160"/>
                  <a:pt x="150268" y="17866"/>
                  <a:pt x="157148" y="30480"/>
                </a:cubicBezTo>
                <a:cubicBezTo>
                  <a:pt x="178373" y="69392"/>
                  <a:pt x="176545" y="148252"/>
                  <a:pt x="180008" y="182880"/>
                </a:cubicBezTo>
                <a:cubicBezTo>
                  <a:pt x="182459" y="207392"/>
                  <a:pt x="191001" y="256459"/>
                  <a:pt x="195248" y="281940"/>
                </a:cubicBezTo>
                <a:cubicBezTo>
                  <a:pt x="186159" y="572781"/>
                  <a:pt x="268885" y="526356"/>
                  <a:pt x="88568" y="518160"/>
                </a:cubicBezTo>
                <a:cubicBezTo>
                  <a:pt x="65732" y="517122"/>
                  <a:pt x="17448" y="553720"/>
                  <a:pt x="4748" y="53340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B5D8576-4289-4D14-8BAE-5225376BACDD}"/>
              </a:ext>
            </a:extLst>
          </p:cNvPr>
          <p:cNvSpPr/>
          <p:nvPr/>
        </p:nvSpPr>
        <p:spPr>
          <a:xfrm>
            <a:off x="3664386" y="6195060"/>
            <a:ext cx="625674" cy="588130"/>
          </a:xfrm>
          <a:custGeom>
            <a:avLst/>
            <a:gdLst>
              <a:gd name="connsiteX0" fmla="*/ 834 w 625674"/>
              <a:gd name="connsiteY0" fmla="*/ 556260 h 588130"/>
              <a:gd name="connsiteX1" fmla="*/ 23694 w 625674"/>
              <a:gd name="connsiteY1" fmla="*/ 335280 h 588130"/>
              <a:gd name="connsiteX2" fmla="*/ 46554 w 625674"/>
              <a:gd name="connsiteY2" fmla="*/ 274320 h 588130"/>
              <a:gd name="connsiteX3" fmla="*/ 77034 w 625674"/>
              <a:gd name="connsiteY3" fmla="*/ 160020 h 588130"/>
              <a:gd name="connsiteX4" fmla="*/ 92274 w 625674"/>
              <a:gd name="connsiteY4" fmla="*/ 121920 h 588130"/>
              <a:gd name="connsiteX5" fmla="*/ 107514 w 625674"/>
              <a:gd name="connsiteY5" fmla="*/ 68580 h 588130"/>
              <a:gd name="connsiteX6" fmla="*/ 122754 w 625674"/>
              <a:gd name="connsiteY6" fmla="*/ 22860 h 588130"/>
              <a:gd name="connsiteX7" fmla="*/ 221814 w 625674"/>
              <a:gd name="connsiteY7" fmla="*/ 0 h 588130"/>
              <a:gd name="connsiteX8" fmla="*/ 259914 w 625674"/>
              <a:gd name="connsiteY8" fmla="*/ 15240 h 588130"/>
              <a:gd name="connsiteX9" fmla="*/ 267534 w 625674"/>
              <a:gd name="connsiteY9" fmla="*/ 76200 h 588130"/>
              <a:gd name="connsiteX10" fmla="*/ 275154 w 625674"/>
              <a:gd name="connsiteY10" fmla="*/ 182880 h 588130"/>
              <a:gd name="connsiteX11" fmla="*/ 298014 w 625674"/>
              <a:gd name="connsiteY11" fmla="*/ 236220 h 588130"/>
              <a:gd name="connsiteX12" fmla="*/ 328494 w 625674"/>
              <a:gd name="connsiteY12" fmla="*/ 289560 h 588130"/>
              <a:gd name="connsiteX13" fmla="*/ 351354 w 625674"/>
              <a:gd name="connsiteY13" fmla="*/ 342900 h 588130"/>
              <a:gd name="connsiteX14" fmla="*/ 374214 w 625674"/>
              <a:gd name="connsiteY14" fmla="*/ 327660 h 588130"/>
              <a:gd name="connsiteX15" fmla="*/ 412314 w 625674"/>
              <a:gd name="connsiteY15" fmla="*/ 266700 h 588130"/>
              <a:gd name="connsiteX16" fmla="*/ 419934 w 625674"/>
              <a:gd name="connsiteY16" fmla="*/ 205740 h 588130"/>
              <a:gd name="connsiteX17" fmla="*/ 435174 w 625674"/>
              <a:gd name="connsiteY17" fmla="*/ 175260 h 588130"/>
              <a:gd name="connsiteX18" fmla="*/ 465654 w 625674"/>
              <a:gd name="connsiteY18" fmla="*/ 129540 h 588130"/>
              <a:gd name="connsiteX19" fmla="*/ 534234 w 625674"/>
              <a:gd name="connsiteY19" fmla="*/ 83820 h 588130"/>
              <a:gd name="connsiteX20" fmla="*/ 564714 w 625674"/>
              <a:gd name="connsiteY20" fmla="*/ 91440 h 588130"/>
              <a:gd name="connsiteX21" fmla="*/ 572334 w 625674"/>
              <a:gd name="connsiteY21" fmla="*/ 121920 h 588130"/>
              <a:gd name="connsiteX22" fmla="*/ 579954 w 625674"/>
              <a:gd name="connsiteY22" fmla="*/ 190500 h 588130"/>
              <a:gd name="connsiteX23" fmla="*/ 587574 w 625674"/>
              <a:gd name="connsiteY23" fmla="*/ 236220 h 588130"/>
              <a:gd name="connsiteX24" fmla="*/ 595194 w 625674"/>
              <a:gd name="connsiteY24" fmla="*/ 434340 h 588130"/>
              <a:gd name="connsiteX25" fmla="*/ 618054 w 625674"/>
              <a:gd name="connsiteY25" fmla="*/ 525780 h 588130"/>
              <a:gd name="connsiteX26" fmla="*/ 625674 w 625674"/>
              <a:gd name="connsiteY26" fmla="*/ 556260 h 588130"/>
              <a:gd name="connsiteX27" fmla="*/ 610434 w 625674"/>
              <a:gd name="connsiteY27" fmla="*/ 586740 h 588130"/>
              <a:gd name="connsiteX28" fmla="*/ 572334 w 625674"/>
              <a:gd name="connsiteY28" fmla="*/ 579120 h 588130"/>
              <a:gd name="connsiteX29" fmla="*/ 465654 w 625674"/>
              <a:gd name="connsiteY29" fmla="*/ 556260 h 588130"/>
              <a:gd name="connsiteX30" fmla="*/ 252294 w 625674"/>
              <a:gd name="connsiteY30" fmla="*/ 563880 h 588130"/>
              <a:gd name="connsiteX31" fmla="*/ 46554 w 625674"/>
              <a:gd name="connsiteY31" fmla="*/ 548640 h 588130"/>
              <a:gd name="connsiteX32" fmla="*/ 834 w 625674"/>
              <a:gd name="connsiteY32" fmla="*/ 556260 h 58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25674" h="588130">
                <a:moveTo>
                  <a:pt x="834" y="556260"/>
                </a:moveTo>
                <a:cubicBezTo>
                  <a:pt x="-2976" y="520700"/>
                  <a:pt x="6541" y="381022"/>
                  <a:pt x="23694" y="335280"/>
                </a:cubicBezTo>
                <a:cubicBezTo>
                  <a:pt x="31314" y="314960"/>
                  <a:pt x="40081" y="295034"/>
                  <a:pt x="46554" y="274320"/>
                </a:cubicBezTo>
                <a:cubicBezTo>
                  <a:pt x="85728" y="148964"/>
                  <a:pt x="38869" y="274514"/>
                  <a:pt x="77034" y="160020"/>
                </a:cubicBezTo>
                <a:cubicBezTo>
                  <a:pt x="81359" y="147044"/>
                  <a:pt x="87949" y="134896"/>
                  <a:pt x="92274" y="121920"/>
                </a:cubicBezTo>
                <a:cubicBezTo>
                  <a:pt x="98122" y="104377"/>
                  <a:pt x="102076" y="86254"/>
                  <a:pt x="107514" y="68580"/>
                </a:cubicBezTo>
                <a:cubicBezTo>
                  <a:pt x="112238" y="53226"/>
                  <a:pt x="107308" y="27273"/>
                  <a:pt x="122754" y="22860"/>
                </a:cubicBezTo>
                <a:cubicBezTo>
                  <a:pt x="190950" y="3375"/>
                  <a:pt x="157854" y="10660"/>
                  <a:pt x="221814" y="0"/>
                </a:cubicBezTo>
                <a:cubicBezTo>
                  <a:pt x="234514" y="5080"/>
                  <a:pt x="252877" y="3511"/>
                  <a:pt x="259914" y="15240"/>
                </a:cubicBezTo>
                <a:cubicBezTo>
                  <a:pt x="270450" y="32800"/>
                  <a:pt x="265680" y="55806"/>
                  <a:pt x="267534" y="76200"/>
                </a:cubicBezTo>
                <a:cubicBezTo>
                  <a:pt x="270762" y="111704"/>
                  <a:pt x="271217" y="147447"/>
                  <a:pt x="275154" y="182880"/>
                </a:cubicBezTo>
                <a:cubicBezTo>
                  <a:pt x="279685" y="223660"/>
                  <a:pt x="281608" y="203409"/>
                  <a:pt x="298014" y="236220"/>
                </a:cubicBezTo>
                <a:cubicBezTo>
                  <a:pt x="327104" y="294400"/>
                  <a:pt x="273217" y="215858"/>
                  <a:pt x="328494" y="289560"/>
                </a:cubicBezTo>
                <a:cubicBezTo>
                  <a:pt x="331511" y="298612"/>
                  <a:pt x="344111" y="340003"/>
                  <a:pt x="351354" y="342900"/>
                </a:cubicBezTo>
                <a:cubicBezTo>
                  <a:pt x="359857" y="346301"/>
                  <a:pt x="367738" y="334136"/>
                  <a:pt x="374214" y="327660"/>
                </a:cubicBezTo>
                <a:cubicBezTo>
                  <a:pt x="393998" y="307876"/>
                  <a:pt x="400242" y="290844"/>
                  <a:pt x="412314" y="266700"/>
                </a:cubicBezTo>
                <a:cubicBezTo>
                  <a:pt x="414854" y="246380"/>
                  <a:pt x="414967" y="225607"/>
                  <a:pt x="419934" y="205740"/>
                </a:cubicBezTo>
                <a:cubicBezTo>
                  <a:pt x="422689" y="194720"/>
                  <a:pt x="429330" y="185000"/>
                  <a:pt x="435174" y="175260"/>
                </a:cubicBezTo>
                <a:cubicBezTo>
                  <a:pt x="444598" y="159554"/>
                  <a:pt x="453401" y="143154"/>
                  <a:pt x="465654" y="129540"/>
                </a:cubicBezTo>
                <a:cubicBezTo>
                  <a:pt x="488712" y="103920"/>
                  <a:pt x="505908" y="97983"/>
                  <a:pt x="534234" y="83820"/>
                </a:cubicBezTo>
                <a:cubicBezTo>
                  <a:pt x="544394" y="86360"/>
                  <a:pt x="557309" y="84035"/>
                  <a:pt x="564714" y="91440"/>
                </a:cubicBezTo>
                <a:cubicBezTo>
                  <a:pt x="572119" y="98845"/>
                  <a:pt x="570742" y="111569"/>
                  <a:pt x="572334" y="121920"/>
                </a:cubicBezTo>
                <a:cubicBezTo>
                  <a:pt x="575831" y="144653"/>
                  <a:pt x="576914" y="167701"/>
                  <a:pt x="579954" y="190500"/>
                </a:cubicBezTo>
                <a:cubicBezTo>
                  <a:pt x="581996" y="205815"/>
                  <a:pt x="585034" y="220980"/>
                  <a:pt x="587574" y="236220"/>
                </a:cubicBezTo>
                <a:cubicBezTo>
                  <a:pt x="590114" y="302260"/>
                  <a:pt x="589385" y="368507"/>
                  <a:pt x="595194" y="434340"/>
                </a:cubicBezTo>
                <a:lnTo>
                  <a:pt x="618054" y="525780"/>
                </a:lnTo>
                <a:lnTo>
                  <a:pt x="625674" y="556260"/>
                </a:lnTo>
                <a:cubicBezTo>
                  <a:pt x="620594" y="566420"/>
                  <a:pt x="620875" y="582265"/>
                  <a:pt x="610434" y="586740"/>
                </a:cubicBezTo>
                <a:cubicBezTo>
                  <a:pt x="598530" y="591842"/>
                  <a:pt x="585077" y="581437"/>
                  <a:pt x="572334" y="579120"/>
                </a:cubicBezTo>
                <a:cubicBezTo>
                  <a:pt x="491202" y="564369"/>
                  <a:pt x="561601" y="580247"/>
                  <a:pt x="465654" y="556260"/>
                </a:cubicBezTo>
                <a:cubicBezTo>
                  <a:pt x="394534" y="558800"/>
                  <a:pt x="323448" y="565174"/>
                  <a:pt x="252294" y="563880"/>
                </a:cubicBezTo>
                <a:cubicBezTo>
                  <a:pt x="183537" y="562630"/>
                  <a:pt x="115210" y="552563"/>
                  <a:pt x="46554" y="548640"/>
                </a:cubicBezTo>
                <a:cubicBezTo>
                  <a:pt x="26267" y="547481"/>
                  <a:pt x="4644" y="591820"/>
                  <a:pt x="834" y="55626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E337EC-B3A9-4C5F-B6D7-B8EB0EFAA421}"/>
              </a:ext>
            </a:extLst>
          </p:cNvPr>
          <p:cNvSpPr txBox="1"/>
          <p:nvPr/>
        </p:nvSpPr>
        <p:spPr>
          <a:xfrm>
            <a:off x="5034493" y="6296484"/>
            <a:ext cx="173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Korte et al. 2015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2FBD401-8311-456D-8026-1F3BEA79F06E}"/>
              </a:ext>
            </a:extLst>
          </p:cNvPr>
          <p:cNvSpPr/>
          <p:nvPr/>
        </p:nvSpPr>
        <p:spPr>
          <a:xfrm>
            <a:off x="4918995" y="6295094"/>
            <a:ext cx="183307" cy="485782"/>
          </a:xfrm>
          <a:custGeom>
            <a:avLst/>
            <a:gdLst>
              <a:gd name="connsiteX0" fmla="*/ 4748 w 206449"/>
              <a:gd name="connsiteY0" fmla="*/ 533400 h 539553"/>
              <a:gd name="connsiteX1" fmla="*/ 12368 w 206449"/>
              <a:gd name="connsiteY1" fmla="*/ 396240 h 539553"/>
              <a:gd name="connsiteX2" fmla="*/ 19988 w 206449"/>
              <a:gd name="connsiteY2" fmla="*/ 358140 h 539553"/>
              <a:gd name="connsiteX3" fmla="*/ 27608 w 206449"/>
              <a:gd name="connsiteY3" fmla="*/ 304800 h 539553"/>
              <a:gd name="connsiteX4" fmla="*/ 42848 w 206449"/>
              <a:gd name="connsiteY4" fmla="*/ 251460 h 539553"/>
              <a:gd name="connsiteX5" fmla="*/ 50468 w 206449"/>
              <a:gd name="connsiteY5" fmla="*/ 198120 h 539553"/>
              <a:gd name="connsiteX6" fmla="*/ 65708 w 206449"/>
              <a:gd name="connsiteY6" fmla="*/ 137160 h 539553"/>
              <a:gd name="connsiteX7" fmla="*/ 73328 w 206449"/>
              <a:gd name="connsiteY7" fmla="*/ 76200 h 539553"/>
              <a:gd name="connsiteX8" fmla="*/ 103808 w 206449"/>
              <a:gd name="connsiteY8" fmla="*/ 15240 h 539553"/>
              <a:gd name="connsiteX9" fmla="*/ 126668 w 206449"/>
              <a:gd name="connsiteY9" fmla="*/ 0 h 539553"/>
              <a:gd name="connsiteX10" fmla="*/ 157148 w 206449"/>
              <a:gd name="connsiteY10" fmla="*/ 30480 h 539553"/>
              <a:gd name="connsiteX11" fmla="*/ 180008 w 206449"/>
              <a:gd name="connsiteY11" fmla="*/ 182880 h 539553"/>
              <a:gd name="connsiteX12" fmla="*/ 195248 w 206449"/>
              <a:gd name="connsiteY12" fmla="*/ 281940 h 539553"/>
              <a:gd name="connsiteX13" fmla="*/ 88568 w 206449"/>
              <a:gd name="connsiteY13" fmla="*/ 518160 h 539553"/>
              <a:gd name="connsiteX14" fmla="*/ 4748 w 206449"/>
              <a:gd name="connsiteY14" fmla="*/ 533400 h 53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6449" h="539553">
                <a:moveTo>
                  <a:pt x="4748" y="533400"/>
                </a:moveTo>
                <a:cubicBezTo>
                  <a:pt x="-7952" y="513080"/>
                  <a:pt x="8401" y="441858"/>
                  <a:pt x="12368" y="396240"/>
                </a:cubicBezTo>
                <a:cubicBezTo>
                  <a:pt x="13490" y="383337"/>
                  <a:pt x="17859" y="370915"/>
                  <a:pt x="19988" y="358140"/>
                </a:cubicBezTo>
                <a:cubicBezTo>
                  <a:pt x="22941" y="340424"/>
                  <a:pt x="23845" y="322362"/>
                  <a:pt x="27608" y="304800"/>
                </a:cubicBezTo>
                <a:cubicBezTo>
                  <a:pt x="31483" y="286719"/>
                  <a:pt x="38973" y="269541"/>
                  <a:pt x="42848" y="251460"/>
                </a:cubicBezTo>
                <a:cubicBezTo>
                  <a:pt x="46611" y="233898"/>
                  <a:pt x="46946" y="215732"/>
                  <a:pt x="50468" y="198120"/>
                </a:cubicBezTo>
                <a:cubicBezTo>
                  <a:pt x="54576" y="177581"/>
                  <a:pt x="61848" y="157747"/>
                  <a:pt x="65708" y="137160"/>
                </a:cubicBezTo>
                <a:cubicBezTo>
                  <a:pt x="69482" y="117033"/>
                  <a:pt x="68723" y="96154"/>
                  <a:pt x="73328" y="76200"/>
                </a:cubicBezTo>
                <a:cubicBezTo>
                  <a:pt x="76602" y="62011"/>
                  <a:pt x="91269" y="27779"/>
                  <a:pt x="103808" y="15240"/>
                </a:cubicBezTo>
                <a:cubicBezTo>
                  <a:pt x="110284" y="8764"/>
                  <a:pt x="119048" y="5080"/>
                  <a:pt x="126668" y="0"/>
                </a:cubicBezTo>
                <a:cubicBezTo>
                  <a:pt x="136828" y="10160"/>
                  <a:pt x="150268" y="17866"/>
                  <a:pt x="157148" y="30480"/>
                </a:cubicBezTo>
                <a:cubicBezTo>
                  <a:pt x="178373" y="69392"/>
                  <a:pt x="176545" y="148252"/>
                  <a:pt x="180008" y="182880"/>
                </a:cubicBezTo>
                <a:cubicBezTo>
                  <a:pt x="182459" y="207392"/>
                  <a:pt x="191001" y="256459"/>
                  <a:pt x="195248" y="281940"/>
                </a:cubicBezTo>
                <a:cubicBezTo>
                  <a:pt x="186159" y="572781"/>
                  <a:pt x="268885" y="526356"/>
                  <a:pt x="88568" y="518160"/>
                </a:cubicBezTo>
                <a:cubicBezTo>
                  <a:pt x="65732" y="517122"/>
                  <a:pt x="17448" y="553720"/>
                  <a:pt x="4748" y="53340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33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814</Words>
  <Application>Microsoft Office PowerPoint</Application>
  <PresentationFormat>Widescreen</PresentationFormat>
  <Paragraphs>73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Office Theme</vt:lpstr>
      <vt:lpstr>Can glendonites be used as palaeothermometers?</vt:lpstr>
      <vt:lpstr>What are glendonites?  </vt:lpstr>
      <vt:lpstr>Ikaite: calcium carbonate hexahydrate, CaCO3•6H2O </vt:lpstr>
      <vt:lpstr>Glendonite distribution throughout the Phanerozoic is odd…</vt:lpstr>
      <vt:lpstr>Furthermore, glendonite distribution throughout the Phanerozoic is odd…</vt:lpstr>
      <vt:lpstr>Furthermore, glendonite distribution throughout the Phanerozoic is odd…</vt:lpstr>
      <vt:lpstr>Furthermore, glendonite distribution throughout the Phanerozoic is odd…</vt:lpstr>
      <vt:lpstr>Furthermore, glendonite distribution throughout the Phanerozoic is odd…</vt:lpstr>
      <vt:lpstr>Furthermore, glendonite distribution throughout the Phanerozoic is odd…</vt:lpstr>
      <vt:lpstr>We undertook clumped isotope thermometry on glendonites from Jurassic to recent, to ascertain an upper limit for growth temperature* of the parent ikaite. </vt:lpstr>
      <vt:lpstr>Two confounding factors here….</vt:lpstr>
      <vt:lpstr>Glendonites may preserve a diagenetic history</vt:lpstr>
      <vt:lpstr>Determining a maximum temperature for the Danish glendonites</vt:lpstr>
      <vt:lpstr>Yet, bulk glendonite clumped temperature is within error of “primary” phase, likely due to the low percentage of spar, and large uncertainties on clumped temperatures  </vt:lpstr>
      <vt:lpstr>So, what about these?  </vt:lpstr>
      <vt:lpstr>Very old Jurassic glendonites. Lack the clear phases discernible in the younger glendonites: recrystallisation of the ikaite-derived calcite  </vt:lpstr>
      <vt:lpstr>Also look recrystallised. Glendonites from the underlying Gennoishi Fmn gave Ts &gt; 80 ˚C; suspect high heat flow through the sediments has destroyed original signal.  </vt:lpstr>
      <vt:lpstr>Halligen sample: Late Quaternary (3666 ±-35 BP). Secondary calcites not present; unlikely to be recrystallised/undergone solid-state reordering, since timescale so short. Real signal? Investigations ongoing…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glendonites be used as palaeothermometers?</dc:title>
  <dc:creator>Madeleine Larissa Vickers</dc:creator>
  <cp:lastModifiedBy>Madeleine Larissa Vickers</cp:lastModifiedBy>
  <cp:revision>2</cp:revision>
  <dcterms:created xsi:type="dcterms:W3CDTF">2022-05-14T11:00:54Z</dcterms:created>
  <dcterms:modified xsi:type="dcterms:W3CDTF">2022-05-20T10:24:55Z</dcterms:modified>
</cp:coreProperties>
</file>