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 id="2147483695" r:id="rId2"/>
  </p:sldMasterIdLst>
  <p:notesMasterIdLst>
    <p:notesMasterId r:id="rId10"/>
  </p:notesMasterIdLst>
  <p:handoutMasterIdLst>
    <p:handoutMasterId r:id="rId11"/>
  </p:handoutMasterIdLst>
  <p:sldIdLst>
    <p:sldId id="256" r:id="rId3"/>
    <p:sldId id="258" r:id="rId4"/>
    <p:sldId id="259" r:id="rId5"/>
    <p:sldId id="260" r:id="rId6"/>
    <p:sldId id="261" r:id="rId7"/>
    <p:sldId id="263" r:id="rId8"/>
    <p:sldId id="262" r:id="rId9"/>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E0D2"/>
    <a:srgbClr val="E6E6E6"/>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49" autoAdjust="0"/>
    <p:restoredTop sz="94854" autoAdjust="0"/>
  </p:normalViewPr>
  <p:slideViewPr>
    <p:cSldViewPr snapToGrid="0">
      <p:cViewPr varScale="1">
        <p:scale>
          <a:sx n="91" d="100"/>
          <a:sy n="91" d="100"/>
        </p:scale>
        <p:origin x="312" y="90"/>
      </p:cViewPr>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0"/>
    </p:cViewPr>
  </p:sorterViewPr>
  <p:notesViewPr>
    <p:cSldViewPr snapToGrid="0">
      <p:cViewPr varScale="1">
        <p:scale>
          <a:sx n="73" d="100"/>
          <a:sy n="73" d="100"/>
        </p:scale>
        <p:origin x="2988"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7332B41-52D7-4A51-812A-CC466BF27C4A}" type="datetimeFigureOut">
              <a:rPr lang="en-GB" smtClean="0"/>
              <a:t>23/05/2022</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C05DD08-B337-4896-880A-CF750FF7C853}" type="slidenum">
              <a:rPr lang="en-GB" smtClean="0"/>
              <a:t>‹#›</a:t>
            </a:fld>
            <a:endParaRPr lang="en-GB"/>
          </a:p>
        </p:txBody>
      </p:sp>
    </p:spTree>
    <p:extLst>
      <p:ext uri="{BB962C8B-B14F-4D97-AF65-F5344CB8AC3E}">
        <p14:creationId xmlns:p14="http://schemas.microsoft.com/office/powerpoint/2010/main" val="35480135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B758BE-E4BE-4F2C-AD6D-6064F68C9EC7}" type="datetimeFigureOut">
              <a:rPr lang="en-GB" smtClean="0"/>
              <a:t>23/05/2022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8111D7-26E4-4288-8B46-26B6B236D6B2}" type="slidenum">
              <a:rPr lang="en-GB" smtClean="0"/>
              <a:t>‹#›</a:t>
            </a:fld>
            <a:endParaRPr lang="en-GB"/>
          </a:p>
        </p:txBody>
      </p:sp>
    </p:spTree>
    <p:extLst>
      <p:ext uri="{BB962C8B-B14F-4D97-AF65-F5344CB8AC3E}">
        <p14:creationId xmlns:p14="http://schemas.microsoft.com/office/powerpoint/2010/main" val="144257255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Hi</a:t>
            </a:r>
            <a:r>
              <a:rPr lang="en-GB" baseline="0" dirty="0" smtClean="0"/>
              <a:t> everybody my name is Tobias Halter and I am currently working on my master thesis together with peter Lehmann from eth Zurich, Adrian </a:t>
            </a:r>
            <a:r>
              <a:rPr lang="en-GB" baseline="0" dirty="0" err="1" smtClean="0"/>
              <a:t>Wicki</a:t>
            </a:r>
            <a:r>
              <a:rPr lang="en-GB" baseline="0" dirty="0" smtClean="0"/>
              <a:t> and Manfred </a:t>
            </a:r>
            <a:r>
              <a:rPr lang="en-GB" baseline="0" dirty="0" err="1" smtClean="0"/>
              <a:t>Stähli</a:t>
            </a:r>
            <a:r>
              <a:rPr lang="en-GB" baseline="0" dirty="0" smtClean="0"/>
              <a:t> from WSL who is also present today.</a:t>
            </a:r>
            <a:endParaRPr lang="en-GB" dirty="0" smtClean="0"/>
          </a:p>
          <a:p>
            <a:r>
              <a:rPr lang="en-GB" dirty="0" smtClean="0"/>
              <a:t>We are conducting</a:t>
            </a:r>
            <a:r>
              <a:rPr lang="en-GB" baseline="0" dirty="0" smtClean="0"/>
              <a:t> research on the </a:t>
            </a:r>
            <a:r>
              <a:rPr lang="en-US" sz="1200" dirty="0" smtClean="0"/>
              <a:t>Role </a:t>
            </a:r>
            <a:r>
              <a:rPr lang="en-US" sz="1200" dirty="0" smtClean="0"/>
              <a:t>of measured and simulated water content patterns for landslide early warning systems.</a:t>
            </a:r>
            <a:endParaRPr lang="en-GB" dirty="0"/>
          </a:p>
        </p:txBody>
      </p:sp>
      <p:sp>
        <p:nvSpPr>
          <p:cNvPr id="4" name="Slide Number Placeholder 3"/>
          <p:cNvSpPr>
            <a:spLocks noGrp="1"/>
          </p:cNvSpPr>
          <p:nvPr>
            <p:ph type="sldNum" sz="quarter" idx="10"/>
          </p:nvPr>
        </p:nvSpPr>
        <p:spPr/>
        <p:txBody>
          <a:bodyPr/>
          <a:lstStyle/>
          <a:p>
            <a:fld id="{CA8111D7-26E4-4288-8B46-26B6B236D6B2}" type="slidenum">
              <a:rPr lang="en-GB" smtClean="0"/>
              <a:t>1</a:t>
            </a:fld>
            <a:endParaRPr lang="en-GB"/>
          </a:p>
        </p:txBody>
      </p:sp>
    </p:spTree>
    <p:extLst>
      <p:ext uri="{BB962C8B-B14F-4D97-AF65-F5344CB8AC3E}">
        <p14:creationId xmlns:p14="http://schemas.microsoft.com/office/powerpoint/2010/main" val="4284409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Switzerland a project</a:t>
            </a:r>
            <a:r>
              <a:rPr lang="en-US" baseline="0" dirty="0" smtClean="0"/>
              <a:t> is currently underway </a:t>
            </a:r>
            <a:r>
              <a:rPr lang="en-US" dirty="0" smtClean="0"/>
              <a:t>to develop a functioning early warning system for landslides, for which a test area has been delineated and instrumented. It is located in the canton of Bern and aims to define the relevance of soil water content patterns for triggering landslides.</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region is very prone to landslides due to the many steep pre-alpine meadow and forest slopes. Since</a:t>
            </a:r>
            <a:r>
              <a:rPr lang="en-US" baseline="0" dirty="0" smtClean="0"/>
              <a:t> the year 2000 over 300 LS have been documented in this rose area which is 186 km^2 large</a:t>
            </a:r>
            <a:r>
              <a:rPr lang="en-US"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In addition there are 6 soil moisture measurement stations within the project area, which </a:t>
            </a:r>
            <a:r>
              <a:rPr lang="en-US" baseline="0" dirty="0" smtClean="0"/>
              <a:t>measure the volumetric water content and the matric potential at four different depths, as well as the precipitation.</a:t>
            </a:r>
            <a:endParaRPr lang="en-US" dirty="0" smtClean="0"/>
          </a:p>
        </p:txBody>
      </p:sp>
      <p:sp>
        <p:nvSpPr>
          <p:cNvPr id="4" name="Slide Number Placeholder 3"/>
          <p:cNvSpPr>
            <a:spLocks noGrp="1"/>
          </p:cNvSpPr>
          <p:nvPr>
            <p:ph type="sldNum" sz="quarter" idx="10"/>
          </p:nvPr>
        </p:nvSpPr>
        <p:spPr/>
        <p:txBody>
          <a:bodyPr/>
          <a:lstStyle/>
          <a:p>
            <a:fld id="{CA8111D7-26E4-4288-8B46-26B6B236D6B2}" type="slidenum">
              <a:rPr lang="en-GB" smtClean="0"/>
              <a:t>2</a:t>
            </a:fld>
            <a:endParaRPr lang="en-GB"/>
          </a:p>
        </p:txBody>
      </p:sp>
    </p:spTree>
    <p:extLst>
      <p:ext uri="{BB962C8B-B14F-4D97-AF65-F5344CB8AC3E}">
        <p14:creationId xmlns:p14="http://schemas.microsoft.com/office/powerpoint/2010/main" val="1839359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our work we analyse the VWC and precipitation data of the</a:t>
            </a:r>
            <a:r>
              <a:rPr lang="en-GB" baseline="0" dirty="0" smtClean="0"/>
              <a:t> 6 soil moisture station to </a:t>
            </a:r>
            <a:r>
              <a:rPr lang="en-GB" dirty="0" smtClean="0"/>
              <a:t>predict spatial saturation patterns.</a:t>
            </a:r>
          </a:p>
          <a:p>
            <a:r>
              <a:rPr lang="en-GB" dirty="0" smtClean="0"/>
              <a:t>Here in this figure</a:t>
            </a:r>
            <a:r>
              <a:rPr lang="en-GB" baseline="0" dirty="0" smtClean="0"/>
              <a:t> you can see the mean VWC series of the last summer for two station; and how much the measured water content (in red) are affected by rainfall periods (indicated with these blue bars).</a:t>
            </a:r>
          </a:p>
          <a:p>
            <a:endParaRPr lang="en-GB" baseline="0" dirty="0" smtClean="0"/>
          </a:p>
          <a:p>
            <a:r>
              <a:rPr lang="en-US" baseline="0" dirty="0" smtClean="0"/>
              <a:t>So, </a:t>
            </a:r>
            <a:r>
              <a:rPr lang="en-US" baseline="0" dirty="0" smtClean="0"/>
              <a:t>the first thing we do is normalizing </a:t>
            </a:r>
            <a:r>
              <a:rPr lang="en-US" baseline="0" dirty="0" smtClean="0"/>
              <a:t>VWC to soil saturation and then determining the </a:t>
            </a:r>
            <a:r>
              <a:rPr lang="en-US" baseline="0" dirty="0" smtClean="0"/>
              <a:t>Saturation </a:t>
            </a:r>
            <a:r>
              <a:rPr lang="en-US" baseline="0" dirty="0" smtClean="0"/>
              <a:t>at the onset of a rain event. By doing so, we obtain </a:t>
            </a:r>
            <a:r>
              <a:rPr lang="en-US" baseline="0" dirty="0" smtClean="0"/>
              <a:t>217 Saturation values for the period of the last summer which serve as input for logistic </a:t>
            </a:r>
            <a:r>
              <a:rPr lang="en-US" baseline="0" dirty="0" smtClean="0"/>
              <a:t>regression models </a:t>
            </a:r>
            <a:r>
              <a:rPr lang="en-US" baseline="0" dirty="0" smtClean="0"/>
              <a:t>with which we then are able to </a:t>
            </a:r>
            <a:r>
              <a:rPr lang="en-US" baseline="0" dirty="0" smtClean="0"/>
              <a:t>spatially distribute the initial soil saturation before a rain event. </a:t>
            </a:r>
            <a:endParaRPr lang="en-GB" baseline="0" dirty="0" smtClean="0"/>
          </a:p>
          <a:p>
            <a:r>
              <a:rPr lang="en-GB" baseline="0" dirty="0" smtClean="0"/>
              <a:t>These </a:t>
            </a:r>
            <a:r>
              <a:rPr lang="en-GB" baseline="0" dirty="0" smtClean="0"/>
              <a:t>spatially distributed soil saturation maps </a:t>
            </a:r>
            <a:r>
              <a:rPr lang="en-GB" baseline="0" dirty="0" smtClean="0"/>
              <a:t>are implemented into </a:t>
            </a:r>
            <a:r>
              <a:rPr lang="en-GB" baseline="0" dirty="0" smtClean="0"/>
              <a:t>physically </a:t>
            </a:r>
            <a:r>
              <a:rPr lang="en-GB" dirty="0" smtClean="0"/>
              <a:t>based landslide modelling using the numerical model STEP-TRAMM.</a:t>
            </a:r>
          </a:p>
          <a:p>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So the objectives of this study is really to quantify the benefit</a:t>
            </a:r>
            <a:r>
              <a:rPr lang="en-GB" baseline="0" dirty="0" smtClean="0"/>
              <a:t> of </a:t>
            </a:r>
            <a:r>
              <a:rPr lang="en-GB" baseline="0" dirty="0" smtClean="0"/>
              <a:t>spatially </a:t>
            </a:r>
            <a:r>
              <a:rPr lang="en-GB" baseline="0" dirty="0" smtClean="0"/>
              <a:t>distributed soil saturation maps </a:t>
            </a:r>
            <a:r>
              <a:rPr lang="en-GB" baseline="0" dirty="0" smtClean="0"/>
              <a:t>in </a:t>
            </a:r>
            <a:r>
              <a:rPr lang="en-GB" dirty="0" smtClean="0"/>
              <a:t>physically based modelling.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And further to define rainfall and soil saturation landslide thresholds.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X: And further, to quantify the increase of soil saturation during rainfall periods, </a:t>
            </a:r>
            <a:r>
              <a:rPr lang="en-US" dirty="0" smtClean="0"/>
              <a:t>which will allow the spatial prediction of landslide hazards.</a:t>
            </a:r>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CA8111D7-26E4-4288-8B46-26B6B236D6B2}" type="slidenum">
              <a:rPr lang="en-GB" smtClean="0"/>
              <a:t>3</a:t>
            </a:fld>
            <a:endParaRPr lang="en-GB"/>
          </a:p>
        </p:txBody>
      </p:sp>
    </p:spTree>
    <p:extLst>
      <p:ext uri="{BB962C8B-B14F-4D97-AF65-F5344CB8AC3E}">
        <p14:creationId xmlns:p14="http://schemas.microsoft.com/office/powerpoint/2010/main" val="3227258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So here in this figure you can see how we use the measured saturation</a:t>
            </a:r>
            <a:r>
              <a:rPr lang="en-GB" baseline="0" dirty="0" smtClean="0"/>
              <a:t> values at the onset of a rainfall event (on the x-axis) to predict the soil saturation based on a logistic regression model (here on the y-axis).  The model shown here comprises of only 3 variables. The 14 day antecedent rainfall, </a:t>
            </a:r>
            <a:r>
              <a:rPr lang="en-GB" baseline="0" dirty="0" smtClean="0"/>
              <a:t>(which </a:t>
            </a:r>
            <a:r>
              <a:rPr lang="en-GB" baseline="0" dirty="0" smtClean="0"/>
              <a:t>is measured at all 6 soil moisture measurements </a:t>
            </a:r>
            <a:r>
              <a:rPr lang="en-GB" baseline="0" dirty="0" smtClean="0"/>
              <a:t>stations), </a:t>
            </a:r>
            <a:r>
              <a:rPr lang="en-GB" baseline="0" dirty="0" smtClean="0"/>
              <a:t>the </a:t>
            </a:r>
            <a:r>
              <a:rPr lang="en-GB" dirty="0" smtClean="0"/>
              <a:t>14 day antecedent potential evapotranspiration </a:t>
            </a:r>
            <a:r>
              <a:rPr lang="en-GB" dirty="0" smtClean="0"/>
              <a:t>(which</a:t>
            </a:r>
            <a:r>
              <a:rPr lang="en-GB" baseline="0" dirty="0" smtClean="0"/>
              <a:t> is computed at </a:t>
            </a:r>
            <a:r>
              <a:rPr lang="en-GB" dirty="0" smtClean="0"/>
              <a:t>2 meteorological weather stations), as </a:t>
            </a:r>
            <a:r>
              <a:rPr lang="en-GB" dirty="0" smtClean="0"/>
              <a:t>well as the topographic</a:t>
            </a:r>
            <a:r>
              <a:rPr lang="en-GB" baseline="0" dirty="0" smtClean="0"/>
              <a:t> wetness </a:t>
            </a:r>
            <a:r>
              <a:rPr lang="en-GB" baseline="0" dirty="0" smtClean="0"/>
              <a:t>index. </a:t>
            </a:r>
            <a:r>
              <a:rPr lang="en-US" baseline="0" dirty="0" smtClean="0"/>
              <a:t>This model which </a:t>
            </a:r>
            <a:r>
              <a:rPr lang="en-US" baseline="0" dirty="0" smtClean="0"/>
              <a:t>is based </a:t>
            </a:r>
            <a:r>
              <a:rPr lang="en-US" baseline="0" dirty="0" smtClean="0"/>
              <a:t>on </a:t>
            </a:r>
            <a:r>
              <a:rPr lang="en-US" baseline="0" dirty="0" smtClean="0"/>
              <a:t>measurements from summer 2021, yields </a:t>
            </a:r>
            <a:r>
              <a:rPr lang="en-US" baseline="0" dirty="0" smtClean="0"/>
              <a:t>a </a:t>
            </a:r>
            <a:r>
              <a:rPr lang="en-US" baseline="0" dirty="0" smtClean="0"/>
              <a:t>reasonable correlation of r^2 equal to 0.54. </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X: So this is exact model is only used to define the initial soil saturation before a rainfall event, which is used is input in the numerical model. Slightly different models are developed to simulate the soil saturation increase during an event.</a:t>
            </a:r>
            <a:endParaRPr lang="en-GB" dirty="0"/>
          </a:p>
        </p:txBody>
      </p:sp>
      <p:sp>
        <p:nvSpPr>
          <p:cNvPr id="4" name="Slide Number Placeholder 3"/>
          <p:cNvSpPr>
            <a:spLocks noGrp="1"/>
          </p:cNvSpPr>
          <p:nvPr>
            <p:ph type="sldNum" sz="quarter" idx="10"/>
          </p:nvPr>
        </p:nvSpPr>
        <p:spPr/>
        <p:txBody>
          <a:bodyPr/>
          <a:lstStyle/>
          <a:p>
            <a:fld id="{CA8111D7-26E4-4288-8B46-26B6B236D6B2}" type="slidenum">
              <a:rPr lang="en-GB" smtClean="0"/>
              <a:t>4</a:t>
            </a:fld>
            <a:endParaRPr lang="en-GB"/>
          </a:p>
        </p:txBody>
      </p:sp>
    </p:spTree>
    <p:extLst>
      <p:ext uri="{BB962C8B-B14F-4D97-AF65-F5344CB8AC3E}">
        <p14:creationId xmlns:p14="http://schemas.microsoft.com/office/powerpoint/2010/main" val="1294622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how does such a spatially distributed soil saturation map look like? In the figure on the right, you can see an</a:t>
            </a:r>
            <a:r>
              <a:rPr lang="en-US" baseline="0" dirty="0" smtClean="0"/>
              <a:t> example for an event </a:t>
            </a:r>
            <a:r>
              <a:rPr lang="en-US" dirty="0" smtClean="0"/>
              <a:t>which occurred in 17 landslides last June. </a:t>
            </a:r>
            <a:r>
              <a:rPr lang="en-US" dirty="0" smtClean="0"/>
              <a:t>And</a:t>
            </a:r>
            <a:r>
              <a:rPr lang="en-US" baseline="0" dirty="0" smtClean="0"/>
              <a:t> we can see how the soil saturation is dependent on the topography. </a:t>
            </a:r>
            <a:r>
              <a:rPr lang="en-US" dirty="0" smtClean="0"/>
              <a:t>In the sense that that (close </a:t>
            </a:r>
            <a:r>
              <a:rPr lang="en-US" dirty="0" smtClean="0"/>
              <a:t>to </a:t>
            </a:r>
            <a:r>
              <a:rPr lang="en-US" dirty="0" smtClean="0"/>
              <a:t>channels),</a:t>
            </a:r>
            <a:r>
              <a:rPr lang="en-US" baseline="0" dirty="0" smtClean="0"/>
              <a:t> </a:t>
            </a:r>
            <a:r>
              <a:rPr lang="en-US" baseline="0" dirty="0" smtClean="0"/>
              <a:t>in convective flow areas, </a:t>
            </a:r>
            <a:r>
              <a:rPr lang="en-US" dirty="0" smtClean="0"/>
              <a:t>higher</a:t>
            </a:r>
            <a:r>
              <a:rPr lang="en-US" baseline="0" dirty="0" smtClean="0"/>
              <a:t> saturation values are predicted compared to ridges and steep slopes, which is very much realistic. And when we further compare areas with generally larger soil saturation, here in the south-east for example, with the cumulated rainfall 14 days prior to the rainfall event, we can clearly see a dependency of the predicted saturation on the antecedent rainfall.</a:t>
            </a:r>
            <a:endParaRPr lang="en-US" dirty="0" smtClean="0"/>
          </a:p>
        </p:txBody>
      </p:sp>
      <p:sp>
        <p:nvSpPr>
          <p:cNvPr id="4" name="Slide Number Placeholder 3"/>
          <p:cNvSpPr>
            <a:spLocks noGrp="1"/>
          </p:cNvSpPr>
          <p:nvPr>
            <p:ph type="sldNum" sz="quarter" idx="10"/>
          </p:nvPr>
        </p:nvSpPr>
        <p:spPr/>
        <p:txBody>
          <a:bodyPr/>
          <a:lstStyle/>
          <a:p>
            <a:fld id="{CA8111D7-26E4-4288-8B46-26B6B236D6B2}" type="slidenum">
              <a:rPr lang="en-GB" smtClean="0"/>
              <a:t>5</a:t>
            </a:fld>
            <a:endParaRPr lang="en-GB"/>
          </a:p>
        </p:txBody>
      </p:sp>
    </p:spTree>
    <p:extLst>
      <p:ext uri="{BB962C8B-B14F-4D97-AF65-F5344CB8AC3E}">
        <p14:creationId xmlns:p14="http://schemas.microsoft.com/office/powerpoint/2010/main" val="3927117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a:t>
            </a:r>
            <a:r>
              <a:rPr lang="en-GB" baseline="0" dirty="0" smtClean="0"/>
              <a:t> mentioned before, we implement these initial soil saturation maps, together with </a:t>
            </a:r>
            <a:r>
              <a:rPr lang="en-GB" baseline="0" dirty="0" err="1" smtClean="0"/>
              <a:t>Spatio</a:t>
            </a:r>
            <a:r>
              <a:rPr lang="en-GB" baseline="0" dirty="0" smtClean="0"/>
              <a:t>-Temporal Rainfall maps, forest Maps and digital elevation model into the numerical model Step </a:t>
            </a:r>
            <a:r>
              <a:rPr lang="en-GB" baseline="0" dirty="0" err="1" smtClean="0"/>
              <a:t>Tramm</a:t>
            </a:r>
            <a:r>
              <a:rPr lang="en-GB" baseline="0" dirty="0" smtClean="0"/>
              <a:t>. Step-TRAMM then simulates landslide triggering in a product of spares landslide point </a:t>
            </a:r>
            <a:r>
              <a:rPr lang="en-GB" baseline="0" dirty="0" smtClean="0"/>
              <a:t>patterns based on calculations of the soil depth and load redistributions to mass release.</a:t>
            </a:r>
          </a:p>
          <a:p>
            <a:endParaRPr lang="en-GB" baseline="0" dirty="0" smtClean="0"/>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A8111D7-26E4-4288-8B46-26B6B236D6B2}" type="slidenum">
              <a:rPr lang="en-GB" smtClean="0"/>
              <a:t>6</a:t>
            </a:fld>
            <a:endParaRPr lang="en-GB"/>
          </a:p>
        </p:txBody>
      </p:sp>
    </p:spTree>
    <p:extLst>
      <p:ext uri="{BB962C8B-B14F-4D97-AF65-F5344CB8AC3E}">
        <p14:creationId xmlns:p14="http://schemas.microsoft.com/office/powerpoint/2010/main" val="2803479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here we want to show</a:t>
            </a:r>
            <a:r>
              <a:rPr lang="en-GB" baseline="0" dirty="0" smtClean="0"/>
              <a:t> you preliminary results of the numerical simulation with STEP-TRAMM for an event that occurred in 4 landslide in July 2021. The observed landslides are indicated by the red stars and the predicted landslides are shown by the blue circles. With this first simulations we could conclude that we can reasonably well reproduce the observed landslides patterns with realistic soil properties used in the calibration and that simulations are feasible on the entire pilot region with a resolution of 10 m. </a:t>
            </a:r>
          </a:p>
          <a:p>
            <a:endParaRPr lang="en-GB" baseline="0" dirty="0" smtClean="0"/>
          </a:p>
          <a:p>
            <a:r>
              <a:rPr lang="en-GB" baseline="0" dirty="0" smtClean="0"/>
              <a:t>Next we aimed to qualitatively determine the benefit of heterogeneously distributed initial soil saturation maps over constant homogenous soil saturation maps. And we could </a:t>
            </a:r>
            <a:r>
              <a:rPr lang="en-GB" baseline="0" dirty="0" smtClean="0"/>
              <a:t>see </a:t>
            </a:r>
            <a:r>
              <a:rPr lang="en-GB" baseline="0" dirty="0" smtClean="0"/>
              <a:t>that with homogenous soil saturation condition more landslides were triggered compared to heterogeneous soil saturations. Thus simulations with homogenous soil saturation tend to overestimate the landslide potential.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In addition we conclude that the </a:t>
            </a:r>
            <a:r>
              <a:rPr lang="en-GB" dirty="0" smtClean="0">
                <a:solidFill>
                  <a:schemeClr val="tx2"/>
                </a:solidFill>
              </a:rPr>
              <a:t>analysis of VWC time series enable the generation of saturation maps relevant for landslide </a:t>
            </a:r>
            <a:r>
              <a:rPr lang="en-GB" dirty="0" smtClean="0">
                <a:solidFill>
                  <a:schemeClr val="tx2"/>
                </a:solidFill>
              </a:rPr>
              <a:t>triggering.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solidFill>
                  <a:schemeClr val="tx2"/>
                </a:solidFill>
              </a:rPr>
              <a:t>End,</a:t>
            </a:r>
            <a:r>
              <a:rPr lang="en-GB" baseline="0" dirty="0" smtClean="0">
                <a:solidFill>
                  <a:schemeClr val="tx2"/>
                </a:solidFill>
              </a:rPr>
              <a:t> but much more in simulation in mind to </a:t>
            </a:r>
            <a:r>
              <a:rPr lang="en-GB" baseline="0" dirty="0" err="1" smtClean="0">
                <a:solidFill>
                  <a:schemeClr val="tx2"/>
                </a:solidFill>
              </a:rPr>
              <a:t>futher</a:t>
            </a:r>
            <a:r>
              <a:rPr lang="en-GB" baseline="0" dirty="0" smtClean="0">
                <a:solidFill>
                  <a:schemeClr val="tx2"/>
                </a:solidFill>
              </a:rPr>
              <a:t> investigate on the role of simulated and measured water content for LEWS.</a:t>
            </a:r>
            <a:endParaRPr lang="en-GB" dirty="0" smtClean="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solidFill>
                  <a:schemeClr val="tx2"/>
                </a:solidFill>
              </a:rPr>
              <a:t> </a:t>
            </a:r>
          </a:p>
          <a:p>
            <a:endParaRPr lang="en-GB" dirty="0"/>
          </a:p>
        </p:txBody>
      </p:sp>
      <p:sp>
        <p:nvSpPr>
          <p:cNvPr id="4" name="Slide Number Placeholder 3"/>
          <p:cNvSpPr>
            <a:spLocks noGrp="1"/>
          </p:cNvSpPr>
          <p:nvPr>
            <p:ph type="sldNum" sz="quarter" idx="10"/>
          </p:nvPr>
        </p:nvSpPr>
        <p:spPr/>
        <p:txBody>
          <a:bodyPr/>
          <a:lstStyle/>
          <a:p>
            <a:fld id="{CA8111D7-26E4-4288-8B46-26B6B236D6B2}" type="slidenum">
              <a:rPr lang="en-GB" smtClean="0"/>
              <a:t>7</a:t>
            </a:fld>
            <a:endParaRPr lang="en-GB"/>
          </a:p>
        </p:txBody>
      </p:sp>
    </p:spTree>
    <p:extLst>
      <p:ext uri="{BB962C8B-B14F-4D97-AF65-F5344CB8AC3E}">
        <p14:creationId xmlns:p14="http://schemas.microsoft.com/office/powerpoint/2010/main" val="7103429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elfolie 01">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EB061823-3F7A-48C8-8477-B410C18AC1B7}"/>
              </a:ext>
            </a:extLst>
          </p:cNvPr>
          <p:cNvSpPr>
            <a:spLocks noGrp="1"/>
          </p:cNvSpPr>
          <p:nvPr>
            <p:ph type="pic" sz="quarter" idx="11"/>
          </p:nvPr>
        </p:nvSpPr>
        <p:spPr>
          <a:xfrm>
            <a:off x="731838" y="1016000"/>
            <a:ext cx="10728325" cy="5256000"/>
          </a:xfrm>
        </p:spPr>
        <p:txBody>
          <a:bodyPr lIns="5580000" tIns="0" rIns="0" anchor="ctr" anchorCtr="0"/>
          <a:lstStyle>
            <a:lvl1pPr marL="0" indent="0" algn="ctr">
              <a:buNone/>
              <a:defRPr/>
            </a:lvl1pPr>
          </a:lstStyle>
          <a:p>
            <a:r>
              <a:rPr lang="en-US" noProof="0"/>
              <a:t>Click icon to add picture</a:t>
            </a:r>
            <a:endParaRPr lang="de-CH" noProof="0"/>
          </a:p>
        </p:txBody>
      </p:sp>
      <p:sp>
        <p:nvSpPr>
          <p:cNvPr id="2" name="Titel 1">
            <a:extLst>
              <a:ext uri="{FF2B5EF4-FFF2-40B4-BE49-F238E27FC236}">
                <a16:creationId xmlns:a16="http://schemas.microsoft.com/office/drawing/2014/main" id="{3491294E-BEE7-4DA8-BBC8-88E1A7B07AEF}"/>
              </a:ext>
            </a:extLst>
          </p:cNvPr>
          <p:cNvSpPr>
            <a:spLocks noGrp="1"/>
          </p:cNvSpPr>
          <p:nvPr>
            <p:ph type="ctrTitle"/>
          </p:nvPr>
        </p:nvSpPr>
        <p:spPr>
          <a:xfrm>
            <a:off x="0" y="2233538"/>
            <a:ext cx="5904000" cy="3312000"/>
          </a:xfrm>
          <a:solidFill>
            <a:schemeClr val="accent1"/>
          </a:solidFill>
        </p:spPr>
        <p:txBody>
          <a:bodyPr lIns="1080000" tIns="252000" anchor="t" anchorCtr="0"/>
          <a:lstStyle>
            <a:lvl1pPr algn="l">
              <a:lnSpc>
                <a:spcPct val="100000"/>
              </a:lnSpc>
              <a:defRPr sz="3600">
                <a:solidFill>
                  <a:schemeClr val="bg1"/>
                </a:solidFill>
              </a:defRPr>
            </a:lvl1pPr>
          </a:lstStyle>
          <a:p>
            <a:r>
              <a:rPr lang="en-US" noProof="0"/>
              <a:t>Click to edit Master title style</a:t>
            </a:r>
            <a:endParaRPr lang="de-CH" noProof="0" dirty="0"/>
          </a:p>
        </p:txBody>
      </p:sp>
      <p:pic>
        <p:nvPicPr>
          <p:cNvPr id="10" name="Grafik 9">
            <a:extLst>
              <a:ext uri="{FF2B5EF4-FFF2-40B4-BE49-F238E27FC236}">
                <a16:creationId xmlns:a16="http://schemas.microsoft.com/office/drawing/2014/main" id="{0EE7317F-7892-4B0F-BA41-44765BB93F0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731838" y="360538"/>
            <a:ext cx="1765565" cy="288000"/>
          </a:xfrm>
          <a:prstGeom prst="rect">
            <a:avLst/>
          </a:prstGeom>
        </p:spPr>
      </p:pic>
      <p:sp>
        <p:nvSpPr>
          <p:cNvPr id="9" name="Bildplatzhalter 8">
            <a:extLst>
              <a:ext uri="{FF2B5EF4-FFF2-40B4-BE49-F238E27FC236}">
                <a16:creationId xmlns:a16="http://schemas.microsoft.com/office/drawing/2014/main" id="{C3C296D1-2CD0-479F-A866-6EC741D2293B}"/>
              </a:ext>
            </a:extLst>
          </p:cNvPr>
          <p:cNvSpPr>
            <a:spLocks noGrp="1"/>
          </p:cNvSpPr>
          <p:nvPr>
            <p:ph type="pic" sz="quarter" idx="12"/>
          </p:nvPr>
        </p:nvSpPr>
        <p:spPr>
          <a:xfrm>
            <a:off x="10200163" y="6489088"/>
            <a:ext cx="1260000" cy="180000"/>
          </a:xfrm>
        </p:spPr>
        <p:txBody>
          <a:bodyPr/>
          <a:lstStyle>
            <a:lvl1pPr marL="0" indent="0" algn="l">
              <a:buNone/>
              <a:defRPr sz="700"/>
            </a:lvl1pPr>
          </a:lstStyle>
          <a:p>
            <a:r>
              <a:rPr lang="en-US" noProof="0"/>
              <a:t>Click icon to add picture</a:t>
            </a:r>
            <a:endParaRPr lang="de-CH" noProof="0"/>
          </a:p>
        </p:txBody>
      </p:sp>
      <p:sp>
        <p:nvSpPr>
          <p:cNvPr id="4" name="Textplatzhalter 3">
            <a:extLst>
              <a:ext uri="{FF2B5EF4-FFF2-40B4-BE49-F238E27FC236}">
                <a16:creationId xmlns:a16="http://schemas.microsoft.com/office/drawing/2014/main" id="{EE41BE31-9613-4103-99FF-7DCFF643B329}"/>
              </a:ext>
            </a:extLst>
          </p:cNvPr>
          <p:cNvSpPr>
            <a:spLocks noGrp="1"/>
          </p:cNvSpPr>
          <p:nvPr>
            <p:ph type="body" sz="quarter" idx="13"/>
          </p:nvPr>
        </p:nvSpPr>
        <p:spPr>
          <a:xfrm>
            <a:off x="1078516" y="3860494"/>
            <a:ext cx="4680000" cy="1440000"/>
          </a:xfrm>
        </p:spPr>
        <p:txBody>
          <a:bodyPr/>
          <a:lstStyle>
            <a:lvl1pPr marL="0" indent="0">
              <a:lnSpc>
                <a:spcPct val="100000"/>
              </a:lnSpc>
              <a:spcBef>
                <a:spcPts val="0"/>
              </a:spcBef>
              <a:buNone/>
              <a:defRPr>
                <a:solidFill>
                  <a:schemeClr val="bg1"/>
                </a:solidFill>
              </a:defRPr>
            </a:lvl1pPr>
            <a:lvl2pPr marL="266700" indent="0">
              <a:lnSpc>
                <a:spcPct val="100000"/>
              </a:lnSpc>
              <a:spcBef>
                <a:spcPts val="0"/>
              </a:spcBef>
              <a:buNone/>
              <a:defRPr>
                <a:solidFill>
                  <a:schemeClr val="bg1"/>
                </a:solidFill>
              </a:defRPr>
            </a:lvl2pPr>
            <a:lvl3pPr marL="538163" indent="0">
              <a:lnSpc>
                <a:spcPct val="100000"/>
              </a:lnSpc>
              <a:spcBef>
                <a:spcPts val="0"/>
              </a:spcBef>
              <a:buNone/>
              <a:defRPr>
                <a:solidFill>
                  <a:schemeClr val="bg1"/>
                </a:solidFill>
              </a:defRPr>
            </a:lvl3pPr>
            <a:lvl4pPr marL="804862" indent="0">
              <a:lnSpc>
                <a:spcPct val="100000"/>
              </a:lnSpc>
              <a:spcBef>
                <a:spcPts val="0"/>
              </a:spcBef>
              <a:buNone/>
              <a:defRPr>
                <a:solidFill>
                  <a:schemeClr val="bg1"/>
                </a:solidFill>
              </a:defRPr>
            </a:lvl4pPr>
            <a:lvl5pPr marL="1076325" indent="0">
              <a:lnSpc>
                <a:spcPct val="100000"/>
              </a:lnSpc>
              <a:spcBef>
                <a:spcPts val="0"/>
              </a:spcBef>
              <a:buNone/>
              <a:defRPr>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de-DE" noProof="0" dirty="0"/>
          </a:p>
        </p:txBody>
      </p:sp>
      <p:sp>
        <p:nvSpPr>
          <p:cNvPr id="6" name="Textplatzhalter 5">
            <a:extLst>
              <a:ext uri="{FF2B5EF4-FFF2-40B4-BE49-F238E27FC236}">
                <a16:creationId xmlns:a16="http://schemas.microsoft.com/office/drawing/2014/main" id="{EDEB298C-798E-4D73-9DD6-F896C06530C1}"/>
              </a:ext>
            </a:extLst>
          </p:cNvPr>
          <p:cNvSpPr>
            <a:spLocks noGrp="1"/>
          </p:cNvSpPr>
          <p:nvPr>
            <p:ph type="body" sz="quarter" idx="16" hasCustomPrompt="1"/>
          </p:nvPr>
        </p:nvSpPr>
        <p:spPr>
          <a:xfrm>
            <a:off x="9696449" y="316800"/>
            <a:ext cx="1800000" cy="360000"/>
          </a:xfrm>
        </p:spPr>
        <p:txBody>
          <a:bodyPr anchor="b" anchorCtr="0"/>
          <a:lstStyle>
            <a:lvl1pPr marL="0" indent="0" algn="l">
              <a:spcBef>
                <a:spcPts val="0"/>
              </a:spcBef>
              <a:buNone/>
              <a:defRPr sz="1150"/>
            </a:lvl1pPr>
            <a:lvl2pPr>
              <a:defRPr sz="1150"/>
            </a:lvl2pPr>
            <a:lvl3pPr>
              <a:defRPr sz="1150"/>
            </a:lvl3pPr>
            <a:lvl4pPr>
              <a:defRPr sz="1150"/>
            </a:lvl4pPr>
            <a:lvl5pPr>
              <a:defRPr sz="1150"/>
            </a:lvl5pPr>
          </a:lstStyle>
          <a:p>
            <a:pPr lvl="0"/>
            <a:r>
              <a:rPr lang="de-DE" dirty="0"/>
              <a:t>Organisationseinheit verbal</a:t>
            </a:r>
            <a:br>
              <a:rPr lang="de-DE" dirty="0"/>
            </a:br>
            <a:r>
              <a:rPr lang="de-DE" dirty="0"/>
              <a:t>optional auf 2 Zeilen</a:t>
            </a:r>
          </a:p>
        </p:txBody>
      </p:sp>
    </p:spTree>
    <p:extLst>
      <p:ext uri="{BB962C8B-B14F-4D97-AF65-F5344CB8AC3E}">
        <p14:creationId xmlns:p14="http://schemas.microsoft.com/office/powerpoint/2010/main" val="3272175991"/>
      </p:ext>
    </p:extLst>
  </p:cSld>
  <p:clrMapOvr>
    <a:masterClrMapping/>
  </p:clrMapOvr>
  <p:extLst>
    <p:ext uri="{DCECCB84-F9BA-43D5-87BE-67443E8EF086}">
      <p15:sldGuideLst xmlns:p15="http://schemas.microsoft.com/office/powerpoint/2012/main">
        <p15:guide id="2" pos="3840">
          <p15:clr>
            <a:srgbClr val="FBAE40"/>
          </p15:clr>
        </p15:guide>
        <p15:guide id="3" orient="horz" pos="640">
          <p15:clr>
            <a:srgbClr val="FBAE40"/>
          </p15:clr>
        </p15:guide>
        <p15:guide id="4" orient="horz" pos="3952">
          <p15:clr>
            <a:srgbClr val="FBAE40"/>
          </p15:clr>
        </p15:guide>
        <p15:guide id="5" pos="610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nhalt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46F7F9-CBC8-4641-B12B-7E76FD213E12}"/>
              </a:ext>
            </a:extLst>
          </p:cNvPr>
          <p:cNvSpPr>
            <a:spLocks noGrp="1"/>
          </p:cNvSpPr>
          <p:nvPr>
            <p:ph type="title"/>
          </p:nvPr>
        </p:nvSpPr>
        <p:spPr/>
        <p:txBody>
          <a:bodyPr/>
          <a:lstStyle>
            <a:lvl1pPr>
              <a:defRPr/>
            </a:lvl1pPr>
          </a:lstStyle>
          <a:p>
            <a:r>
              <a:rPr lang="en-US" noProof="0"/>
              <a:t>Click to edit Master title style</a:t>
            </a:r>
            <a:endParaRPr lang="de-CH" noProof="0"/>
          </a:p>
        </p:txBody>
      </p:sp>
      <p:sp>
        <p:nvSpPr>
          <p:cNvPr id="4" name="Datumsplatzhalter 3">
            <a:extLst>
              <a:ext uri="{FF2B5EF4-FFF2-40B4-BE49-F238E27FC236}">
                <a16:creationId xmlns:a16="http://schemas.microsoft.com/office/drawing/2014/main" id="{67DB21BA-81C0-43DB-A42C-5F672DBC37F2}"/>
              </a:ext>
            </a:extLst>
          </p:cNvPr>
          <p:cNvSpPr>
            <a:spLocks noGrp="1"/>
          </p:cNvSpPr>
          <p:nvPr>
            <p:ph type="dt" sz="half" idx="10"/>
          </p:nvPr>
        </p:nvSpPr>
        <p:spPr/>
        <p:txBody>
          <a:bodyPr/>
          <a:lstStyle/>
          <a:p>
            <a:fld id="{F9EDDD24-5776-4639-A598-8DC9334A2AD6}" type="datetime1">
              <a:rPr lang="de-DE" smtClean="0"/>
              <a:t>23.05.2022</a:t>
            </a:fld>
            <a:endParaRPr lang="en-GB"/>
          </a:p>
        </p:txBody>
      </p:sp>
      <p:sp>
        <p:nvSpPr>
          <p:cNvPr id="5" name="Fußzeilenplatzhalter 4">
            <a:extLst>
              <a:ext uri="{FF2B5EF4-FFF2-40B4-BE49-F238E27FC236}">
                <a16:creationId xmlns:a16="http://schemas.microsoft.com/office/drawing/2014/main" id="{1BC78786-28C3-4EAB-A3FC-1A4BFA8447EC}"/>
              </a:ext>
            </a:extLst>
          </p:cNvPr>
          <p:cNvSpPr>
            <a:spLocks noGrp="1"/>
          </p:cNvSpPr>
          <p:nvPr>
            <p:ph type="ftr" sz="quarter" idx="11"/>
          </p:nvPr>
        </p:nvSpPr>
        <p:spPr/>
        <p:txBody>
          <a:bodyPr/>
          <a:lstStyle/>
          <a:p>
            <a:r>
              <a:rPr lang="en-GB"/>
              <a:t>Tobias Halter</a:t>
            </a:r>
          </a:p>
        </p:txBody>
      </p:sp>
      <p:sp>
        <p:nvSpPr>
          <p:cNvPr id="6" name="Foliennummernplatzhalter 5">
            <a:extLst>
              <a:ext uri="{FF2B5EF4-FFF2-40B4-BE49-F238E27FC236}">
                <a16:creationId xmlns:a16="http://schemas.microsoft.com/office/drawing/2014/main" id="{0FC1D5C1-A4AD-42D4-93B7-D3B71140E3A1}"/>
              </a:ext>
            </a:extLst>
          </p:cNvPr>
          <p:cNvSpPr>
            <a:spLocks noGrp="1"/>
          </p:cNvSpPr>
          <p:nvPr>
            <p:ph type="sldNum" sz="quarter" idx="12"/>
          </p:nvPr>
        </p:nvSpPr>
        <p:spPr/>
        <p:txBody>
          <a:bodyPr/>
          <a:lstStyle/>
          <a:p>
            <a:fld id="{B5B61FAA-D729-433E-91DA-B976D4A0E636}" type="slidenum">
              <a:rPr lang="en-GB" smtClean="0"/>
              <a:t>‹#›</a:t>
            </a:fld>
            <a:endParaRPr lang="en-GB"/>
          </a:p>
        </p:txBody>
      </p:sp>
      <p:pic>
        <p:nvPicPr>
          <p:cNvPr id="7" name="Grafik 6">
            <a:extLst>
              <a:ext uri="{FF2B5EF4-FFF2-40B4-BE49-F238E27FC236}">
                <a16:creationId xmlns:a16="http://schemas.microsoft.com/office/drawing/2014/main" id="{7F7C476A-2849-4D68-9FA2-3A5CFC13C83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731837" y="6507088"/>
            <a:ext cx="984462" cy="162000"/>
          </a:xfrm>
          <a:prstGeom prst="rect">
            <a:avLst/>
          </a:prstGeom>
        </p:spPr>
      </p:pic>
      <p:sp>
        <p:nvSpPr>
          <p:cNvPr id="11" name="Bildplatzhalter 10">
            <a:extLst>
              <a:ext uri="{FF2B5EF4-FFF2-40B4-BE49-F238E27FC236}">
                <a16:creationId xmlns:a16="http://schemas.microsoft.com/office/drawing/2014/main" id="{05941150-30DE-48F5-9038-0E82CD18DE28}"/>
              </a:ext>
            </a:extLst>
          </p:cNvPr>
          <p:cNvSpPr>
            <a:spLocks noGrp="1"/>
          </p:cNvSpPr>
          <p:nvPr>
            <p:ph type="pic" sz="quarter" idx="13"/>
          </p:nvPr>
        </p:nvSpPr>
        <p:spPr>
          <a:xfrm>
            <a:off x="731837" y="1412874"/>
            <a:ext cx="10728000" cy="4860000"/>
          </a:xfrm>
        </p:spPr>
        <p:txBody>
          <a:bodyPr tIns="1620000"/>
          <a:lstStyle>
            <a:lvl1pPr marL="0" indent="0" algn="ctr">
              <a:buNone/>
              <a:defRPr/>
            </a:lvl1pPr>
          </a:lstStyle>
          <a:p>
            <a:r>
              <a:rPr lang="en-US" noProof="0"/>
              <a:t>Click icon to add picture</a:t>
            </a:r>
            <a:endParaRPr lang="de-CH" noProof="0"/>
          </a:p>
        </p:txBody>
      </p:sp>
    </p:spTree>
    <p:extLst>
      <p:ext uri="{BB962C8B-B14F-4D97-AF65-F5344CB8AC3E}">
        <p14:creationId xmlns:p14="http://schemas.microsoft.com/office/powerpoint/2010/main" val="433802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ild full page">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67DB21BA-81C0-43DB-A42C-5F672DBC37F2}"/>
              </a:ext>
            </a:extLst>
          </p:cNvPr>
          <p:cNvSpPr>
            <a:spLocks noGrp="1"/>
          </p:cNvSpPr>
          <p:nvPr>
            <p:ph type="dt" sz="half" idx="10"/>
          </p:nvPr>
        </p:nvSpPr>
        <p:spPr/>
        <p:txBody>
          <a:bodyPr/>
          <a:lstStyle/>
          <a:p>
            <a:fld id="{6987AF4F-F582-46F0-A47D-DB7A00179F1A}" type="datetime1">
              <a:rPr lang="de-DE" smtClean="0"/>
              <a:t>23.05.2022</a:t>
            </a:fld>
            <a:endParaRPr lang="en-GB"/>
          </a:p>
        </p:txBody>
      </p:sp>
      <p:sp>
        <p:nvSpPr>
          <p:cNvPr id="5" name="Fußzeilenplatzhalter 4">
            <a:extLst>
              <a:ext uri="{FF2B5EF4-FFF2-40B4-BE49-F238E27FC236}">
                <a16:creationId xmlns:a16="http://schemas.microsoft.com/office/drawing/2014/main" id="{1BC78786-28C3-4EAB-A3FC-1A4BFA8447EC}"/>
              </a:ext>
            </a:extLst>
          </p:cNvPr>
          <p:cNvSpPr>
            <a:spLocks noGrp="1"/>
          </p:cNvSpPr>
          <p:nvPr>
            <p:ph type="ftr" sz="quarter" idx="11"/>
          </p:nvPr>
        </p:nvSpPr>
        <p:spPr/>
        <p:txBody>
          <a:bodyPr/>
          <a:lstStyle/>
          <a:p>
            <a:r>
              <a:rPr lang="en-GB"/>
              <a:t>Tobias Halter</a:t>
            </a:r>
          </a:p>
        </p:txBody>
      </p:sp>
      <p:sp>
        <p:nvSpPr>
          <p:cNvPr id="6" name="Foliennummernplatzhalter 5">
            <a:extLst>
              <a:ext uri="{FF2B5EF4-FFF2-40B4-BE49-F238E27FC236}">
                <a16:creationId xmlns:a16="http://schemas.microsoft.com/office/drawing/2014/main" id="{0FC1D5C1-A4AD-42D4-93B7-D3B71140E3A1}"/>
              </a:ext>
            </a:extLst>
          </p:cNvPr>
          <p:cNvSpPr>
            <a:spLocks noGrp="1"/>
          </p:cNvSpPr>
          <p:nvPr>
            <p:ph type="sldNum" sz="quarter" idx="12"/>
          </p:nvPr>
        </p:nvSpPr>
        <p:spPr/>
        <p:txBody>
          <a:bodyPr/>
          <a:lstStyle/>
          <a:p>
            <a:fld id="{B5B61FAA-D729-433E-91DA-B976D4A0E636}" type="slidenum">
              <a:rPr lang="en-GB" smtClean="0"/>
              <a:t>‹#›</a:t>
            </a:fld>
            <a:endParaRPr lang="en-GB"/>
          </a:p>
        </p:txBody>
      </p:sp>
      <p:pic>
        <p:nvPicPr>
          <p:cNvPr id="7" name="Grafik 6">
            <a:extLst>
              <a:ext uri="{FF2B5EF4-FFF2-40B4-BE49-F238E27FC236}">
                <a16:creationId xmlns:a16="http://schemas.microsoft.com/office/drawing/2014/main" id="{7F7C476A-2849-4D68-9FA2-3A5CFC13C83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731837" y="6507088"/>
            <a:ext cx="984462" cy="162000"/>
          </a:xfrm>
          <a:prstGeom prst="rect">
            <a:avLst/>
          </a:prstGeom>
        </p:spPr>
      </p:pic>
      <p:sp>
        <p:nvSpPr>
          <p:cNvPr id="11" name="Bildplatzhalter 10">
            <a:extLst>
              <a:ext uri="{FF2B5EF4-FFF2-40B4-BE49-F238E27FC236}">
                <a16:creationId xmlns:a16="http://schemas.microsoft.com/office/drawing/2014/main" id="{05941150-30DE-48F5-9038-0E82CD18DE28}"/>
              </a:ext>
            </a:extLst>
          </p:cNvPr>
          <p:cNvSpPr>
            <a:spLocks noGrp="1"/>
          </p:cNvSpPr>
          <p:nvPr>
            <p:ph type="pic" sz="quarter" idx="13"/>
          </p:nvPr>
        </p:nvSpPr>
        <p:spPr>
          <a:xfrm>
            <a:off x="731837" y="260350"/>
            <a:ext cx="10728000" cy="6012524"/>
          </a:xfrm>
        </p:spPr>
        <p:txBody>
          <a:bodyPr tIns="2160000"/>
          <a:lstStyle>
            <a:lvl1pPr marL="0" indent="0" algn="ctr">
              <a:buNone/>
              <a:defRPr/>
            </a:lvl1pPr>
          </a:lstStyle>
          <a:p>
            <a:r>
              <a:rPr lang="en-US" noProof="0"/>
              <a:t>Click icon to add picture</a:t>
            </a:r>
            <a:endParaRPr lang="de-CH" noProof="0"/>
          </a:p>
        </p:txBody>
      </p:sp>
    </p:spTree>
    <p:extLst>
      <p:ext uri="{BB962C8B-B14F-4D97-AF65-F5344CB8AC3E}">
        <p14:creationId xmlns:p14="http://schemas.microsoft.com/office/powerpoint/2010/main" val="29247383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nhalt zwei Spalt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46F7F9-CBC8-4641-B12B-7E76FD213E12}"/>
              </a:ext>
            </a:extLst>
          </p:cNvPr>
          <p:cNvSpPr>
            <a:spLocks noGrp="1"/>
          </p:cNvSpPr>
          <p:nvPr>
            <p:ph type="title"/>
          </p:nvPr>
        </p:nvSpPr>
        <p:spPr/>
        <p:txBody>
          <a:bodyPr/>
          <a:lstStyle/>
          <a:p>
            <a:r>
              <a:rPr lang="en-US" noProof="0"/>
              <a:t>Click to edit Master title style</a:t>
            </a:r>
            <a:endParaRPr lang="de-CH" noProof="0"/>
          </a:p>
        </p:txBody>
      </p:sp>
      <p:sp>
        <p:nvSpPr>
          <p:cNvPr id="3" name="Inhaltsplatzhalter 2">
            <a:extLst>
              <a:ext uri="{FF2B5EF4-FFF2-40B4-BE49-F238E27FC236}">
                <a16:creationId xmlns:a16="http://schemas.microsoft.com/office/drawing/2014/main" id="{87D3E2EF-5F98-49EC-BCEA-B215D49920A3}"/>
              </a:ext>
            </a:extLst>
          </p:cNvPr>
          <p:cNvSpPr>
            <a:spLocks noGrp="1"/>
          </p:cNvSpPr>
          <p:nvPr>
            <p:ph idx="1"/>
          </p:nvPr>
        </p:nvSpPr>
        <p:spPr>
          <a:xfrm>
            <a:off x="6204163" y="1412875"/>
            <a:ext cx="5256000" cy="48600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de-CH" noProof="0"/>
          </a:p>
        </p:txBody>
      </p:sp>
      <p:sp>
        <p:nvSpPr>
          <p:cNvPr id="4" name="Datumsplatzhalter 3">
            <a:extLst>
              <a:ext uri="{FF2B5EF4-FFF2-40B4-BE49-F238E27FC236}">
                <a16:creationId xmlns:a16="http://schemas.microsoft.com/office/drawing/2014/main" id="{67DB21BA-81C0-43DB-A42C-5F672DBC37F2}"/>
              </a:ext>
            </a:extLst>
          </p:cNvPr>
          <p:cNvSpPr>
            <a:spLocks noGrp="1"/>
          </p:cNvSpPr>
          <p:nvPr>
            <p:ph type="dt" sz="half" idx="10"/>
          </p:nvPr>
        </p:nvSpPr>
        <p:spPr/>
        <p:txBody>
          <a:bodyPr/>
          <a:lstStyle/>
          <a:p>
            <a:fld id="{8EEA71A1-F78D-4406-9E92-AD78E8BE24E2}" type="datetime1">
              <a:rPr lang="de-DE" smtClean="0"/>
              <a:t>23.05.2022</a:t>
            </a:fld>
            <a:endParaRPr lang="en-GB"/>
          </a:p>
        </p:txBody>
      </p:sp>
      <p:sp>
        <p:nvSpPr>
          <p:cNvPr id="5" name="Fußzeilenplatzhalter 4">
            <a:extLst>
              <a:ext uri="{FF2B5EF4-FFF2-40B4-BE49-F238E27FC236}">
                <a16:creationId xmlns:a16="http://schemas.microsoft.com/office/drawing/2014/main" id="{1BC78786-28C3-4EAB-A3FC-1A4BFA8447EC}"/>
              </a:ext>
            </a:extLst>
          </p:cNvPr>
          <p:cNvSpPr>
            <a:spLocks noGrp="1"/>
          </p:cNvSpPr>
          <p:nvPr>
            <p:ph type="ftr" sz="quarter" idx="11"/>
          </p:nvPr>
        </p:nvSpPr>
        <p:spPr/>
        <p:txBody>
          <a:bodyPr/>
          <a:lstStyle/>
          <a:p>
            <a:r>
              <a:rPr lang="en-GB"/>
              <a:t>Tobias Halter</a:t>
            </a:r>
          </a:p>
        </p:txBody>
      </p:sp>
      <p:sp>
        <p:nvSpPr>
          <p:cNvPr id="6" name="Foliennummernplatzhalter 5">
            <a:extLst>
              <a:ext uri="{FF2B5EF4-FFF2-40B4-BE49-F238E27FC236}">
                <a16:creationId xmlns:a16="http://schemas.microsoft.com/office/drawing/2014/main" id="{0FC1D5C1-A4AD-42D4-93B7-D3B71140E3A1}"/>
              </a:ext>
            </a:extLst>
          </p:cNvPr>
          <p:cNvSpPr>
            <a:spLocks noGrp="1"/>
          </p:cNvSpPr>
          <p:nvPr>
            <p:ph type="sldNum" sz="quarter" idx="12"/>
          </p:nvPr>
        </p:nvSpPr>
        <p:spPr/>
        <p:txBody>
          <a:bodyPr/>
          <a:lstStyle/>
          <a:p>
            <a:fld id="{B5B61FAA-D729-433E-91DA-B976D4A0E636}" type="slidenum">
              <a:rPr lang="en-GB" smtClean="0"/>
              <a:t>‹#›</a:t>
            </a:fld>
            <a:endParaRPr lang="en-GB"/>
          </a:p>
        </p:txBody>
      </p:sp>
      <p:pic>
        <p:nvPicPr>
          <p:cNvPr id="7" name="Grafik 6">
            <a:extLst>
              <a:ext uri="{FF2B5EF4-FFF2-40B4-BE49-F238E27FC236}">
                <a16:creationId xmlns:a16="http://schemas.microsoft.com/office/drawing/2014/main" id="{7F7C476A-2849-4D68-9FA2-3A5CFC13C83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731837" y="6507088"/>
            <a:ext cx="984462" cy="162000"/>
          </a:xfrm>
          <a:prstGeom prst="rect">
            <a:avLst/>
          </a:prstGeom>
        </p:spPr>
      </p:pic>
      <p:sp>
        <p:nvSpPr>
          <p:cNvPr id="11" name="Bildplatzhalter 10">
            <a:extLst>
              <a:ext uri="{FF2B5EF4-FFF2-40B4-BE49-F238E27FC236}">
                <a16:creationId xmlns:a16="http://schemas.microsoft.com/office/drawing/2014/main" id="{221A3BAE-B19D-4390-B4A5-2C8A2CC87C59}"/>
              </a:ext>
            </a:extLst>
          </p:cNvPr>
          <p:cNvSpPr>
            <a:spLocks noGrp="1"/>
          </p:cNvSpPr>
          <p:nvPr>
            <p:ph type="pic" sz="quarter" idx="13"/>
          </p:nvPr>
        </p:nvSpPr>
        <p:spPr>
          <a:xfrm>
            <a:off x="731838" y="1412875"/>
            <a:ext cx="5040000" cy="4860000"/>
          </a:xfrm>
        </p:spPr>
        <p:txBody>
          <a:bodyPr tIns="1620000"/>
          <a:lstStyle>
            <a:lvl1pPr marL="0" indent="0" algn="ctr">
              <a:buNone/>
              <a:defRPr/>
            </a:lvl1pPr>
          </a:lstStyle>
          <a:p>
            <a:r>
              <a:rPr lang="en-US" noProof="0"/>
              <a:t>Click icon to add picture</a:t>
            </a:r>
            <a:endParaRPr lang="de-CH" noProof="0"/>
          </a:p>
        </p:txBody>
      </p:sp>
    </p:spTree>
    <p:extLst>
      <p:ext uri="{BB962C8B-B14F-4D97-AF65-F5344CB8AC3E}">
        <p14:creationId xmlns:p14="http://schemas.microsoft.com/office/powerpoint/2010/main" val="3372677266"/>
      </p:ext>
    </p:extLst>
  </p:cSld>
  <p:clrMapOvr>
    <a:masterClrMapping/>
  </p:clrMapOvr>
  <p:extLst>
    <p:ext uri="{DCECCB84-F9BA-43D5-87BE-67443E8EF086}">
      <p15:sldGuideLst xmlns:p15="http://schemas.microsoft.com/office/powerpoint/2012/main">
        <p15:guide id="1" orient="horz" pos="395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nhalt 2 Bild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46F7F9-CBC8-4641-B12B-7E76FD213E12}"/>
              </a:ext>
            </a:extLst>
          </p:cNvPr>
          <p:cNvSpPr>
            <a:spLocks noGrp="1"/>
          </p:cNvSpPr>
          <p:nvPr>
            <p:ph type="title"/>
          </p:nvPr>
        </p:nvSpPr>
        <p:spPr/>
        <p:txBody>
          <a:bodyPr/>
          <a:lstStyle/>
          <a:p>
            <a:r>
              <a:rPr lang="en-US" noProof="0"/>
              <a:t>Click to edit Master title style</a:t>
            </a:r>
            <a:endParaRPr lang="de-CH" noProof="0"/>
          </a:p>
        </p:txBody>
      </p:sp>
      <p:sp>
        <p:nvSpPr>
          <p:cNvPr id="3" name="Inhaltsplatzhalter 2">
            <a:extLst>
              <a:ext uri="{FF2B5EF4-FFF2-40B4-BE49-F238E27FC236}">
                <a16:creationId xmlns:a16="http://schemas.microsoft.com/office/drawing/2014/main" id="{87D3E2EF-5F98-49EC-BCEA-B215D49920A3}"/>
              </a:ext>
            </a:extLst>
          </p:cNvPr>
          <p:cNvSpPr>
            <a:spLocks noGrp="1"/>
          </p:cNvSpPr>
          <p:nvPr>
            <p:ph idx="1"/>
          </p:nvPr>
        </p:nvSpPr>
        <p:spPr>
          <a:xfrm>
            <a:off x="731836" y="5121800"/>
            <a:ext cx="5255999" cy="11520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de-CH" noProof="0"/>
          </a:p>
        </p:txBody>
      </p:sp>
      <p:sp>
        <p:nvSpPr>
          <p:cNvPr id="4" name="Datumsplatzhalter 3">
            <a:extLst>
              <a:ext uri="{FF2B5EF4-FFF2-40B4-BE49-F238E27FC236}">
                <a16:creationId xmlns:a16="http://schemas.microsoft.com/office/drawing/2014/main" id="{67DB21BA-81C0-43DB-A42C-5F672DBC37F2}"/>
              </a:ext>
            </a:extLst>
          </p:cNvPr>
          <p:cNvSpPr>
            <a:spLocks noGrp="1"/>
          </p:cNvSpPr>
          <p:nvPr>
            <p:ph type="dt" sz="half" idx="10"/>
          </p:nvPr>
        </p:nvSpPr>
        <p:spPr/>
        <p:txBody>
          <a:bodyPr/>
          <a:lstStyle/>
          <a:p>
            <a:fld id="{F76C9A0E-A610-4C5B-BE21-CA29D54B5B2D}" type="datetime1">
              <a:rPr lang="de-DE" smtClean="0"/>
              <a:t>23.05.2022</a:t>
            </a:fld>
            <a:endParaRPr lang="en-GB"/>
          </a:p>
        </p:txBody>
      </p:sp>
      <p:sp>
        <p:nvSpPr>
          <p:cNvPr id="5" name="Fußzeilenplatzhalter 4">
            <a:extLst>
              <a:ext uri="{FF2B5EF4-FFF2-40B4-BE49-F238E27FC236}">
                <a16:creationId xmlns:a16="http://schemas.microsoft.com/office/drawing/2014/main" id="{1BC78786-28C3-4EAB-A3FC-1A4BFA8447EC}"/>
              </a:ext>
            </a:extLst>
          </p:cNvPr>
          <p:cNvSpPr>
            <a:spLocks noGrp="1"/>
          </p:cNvSpPr>
          <p:nvPr>
            <p:ph type="ftr" sz="quarter" idx="11"/>
          </p:nvPr>
        </p:nvSpPr>
        <p:spPr/>
        <p:txBody>
          <a:bodyPr/>
          <a:lstStyle/>
          <a:p>
            <a:r>
              <a:rPr lang="en-GB"/>
              <a:t>Tobias Halter</a:t>
            </a:r>
          </a:p>
        </p:txBody>
      </p:sp>
      <p:sp>
        <p:nvSpPr>
          <p:cNvPr id="6" name="Foliennummernplatzhalter 5">
            <a:extLst>
              <a:ext uri="{FF2B5EF4-FFF2-40B4-BE49-F238E27FC236}">
                <a16:creationId xmlns:a16="http://schemas.microsoft.com/office/drawing/2014/main" id="{0FC1D5C1-A4AD-42D4-93B7-D3B71140E3A1}"/>
              </a:ext>
            </a:extLst>
          </p:cNvPr>
          <p:cNvSpPr>
            <a:spLocks noGrp="1"/>
          </p:cNvSpPr>
          <p:nvPr>
            <p:ph type="sldNum" sz="quarter" idx="12"/>
          </p:nvPr>
        </p:nvSpPr>
        <p:spPr/>
        <p:txBody>
          <a:bodyPr/>
          <a:lstStyle/>
          <a:p>
            <a:fld id="{B5B61FAA-D729-433E-91DA-B976D4A0E636}" type="slidenum">
              <a:rPr lang="en-GB" smtClean="0"/>
              <a:t>‹#›</a:t>
            </a:fld>
            <a:endParaRPr lang="en-GB"/>
          </a:p>
        </p:txBody>
      </p:sp>
      <p:pic>
        <p:nvPicPr>
          <p:cNvPr id="7" name="Grafik 6">
            <a:extLst>
              <a:ext uri="{FF2B5EF4-FFF2-40B4-BE49-F238E27FC236}">
                <a16:creationId xmlns:a16="http://schemas.microsoft.com/office/drawing/2014/main" id="{7F7C476A-2849-4D68-9FA2-3A5CFC13C83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731837" y="6507088"/>
            <a:ext cx="984462" cy="162000"/>
          </a:xfrm>
          <a:prstGeom prst="rect">
            <a:avLst/>
          </a:prstGeom>
        </p:spPr>
      </p:pic>
      <p:sp>
        <p:nvSpPr>
          <p:cNvPr id="11" name="Bildplatzhalter 10">
            <a:extLst>
              <a:ext uri="{FF2B5EF4-FFF2-40B4-BE49-F238E27FC236}">
                <a16:creationId xmlns:a16="http://schemas.microsoft.com/office/drawing/2014/main" id="{221A3BAE-B19D-4390-B4A5-2C8A2CC87C59}"/>
              </a:ext>
            </a:extLst>
          </p:cNvPr>
          <p:cNvSpPr>
            <a:spLocks noGrp="1"/>
          </p:cNvSpPr>
          <p:nvPr>
            <p:ph type="pic" sz="quarter" idx="13"/>
          </p:nvPr>
        </p:nvSpPr>
        <p:spPr>
          <a:xfrm>
            <a:off x="731838" y="1412875"/>
            <a:ext cx="5256000" cy="3420000"/>
          </a:xfrm>
        </p:spPr>
        <p:txBody>
          <a:bodyPr tIns="900000"/>
          <a:lstStyle>
            <a:lvl1pPr marL="0" indent="0" algn="ctr">
              <a:buNone/>
              <a:defRPr/>
            </a:lvl1pPr>
          </a:lstStyle>
          <a:p>
            <a:r>
              <a:rPr lang="en-US" noProof="0"/>
              <a:t>Click icon to add picture</a:t>
            </a:r>
            <a:endParaRPr lang="de-CH" noProof="0"/>
          </a:p>
        </p:txBody>
      </p:sp>
      <p:sp>
        <p:nvSpPr>
          <p:cNvPr id="9" name="Bildplatzhalter 10">
            <a:extLst>
              <a:ext uri="{FF2B5EF4-FFF2-40B4-BE49-F238E27FC236}">
                <a16:creationId xmlns:a16="http://schemas.microsoft.com/office/drawing/2014/main" id="{1AAB6914-2518-430D-BF4C-14EA51B61410}"/>
              </a:ext>
            </a:extLst>
          </p:cNvPr>
          <p:cNvSpPr>
            <a:spLocks noGrp="1"/>
          </p:cNvSpPr>
          <p:nvPr>
            <p:ph type="pic" sz="quarter" idx="14"/>
          </p:nvPr>
        </p:nvSpPr>
        <p:spPr>
          <a:xfrm>
            <a:off x="6204162" y="1412875"/>
            <a:ext cx="5256000" cy="3420000"/>
          </a:xfrm>
        </p:spPr>
        <p:txBody>
          <a:bodyPr tIns="900000"/>
          <a:lstStyle>
            <a:lvl1pPr marL="0" indent="0" algn="ctr">
              <a:buNone/>
              <a:defRPr/>
            </a:lvl1pPr>
          </a:lstStyle>
          <a:p>
            <a:r>
              <a:rPr lang="en-US" noProof="0"/>
              <a:t>Click icon to add picture</a:t>
            </a:r>
            <a:endParaRPr lang="de-CH" noProof="0"/>
          </a:p>
        </p:txBody>
      </p:sp>
      <p:sp>
        <p:nvSpPr>
          <p:cNvPr id="12" name="Inhaltsplatzhalter 2">
            <a:extLst>
              <a:ext uri="{FF2B5EF4-FFF2-40B4-BE49-F238E27FC236}">
                <a16:creationId xmlns:a16="http://schemas.microsoft.com/office/drawing/2014/main" id="{5092EEFB-079B-4C38-A665-E52B9837601B}"/>
              </a:ext>
            </a:extLst>
          </p:cNvPr>
          <p:cNvSpPr>
            <a:spLocks noGrp="1"/>
          </p:cNvSpPr>
          <p:nvPr>
            <p:ph idx="15"/>
          </p:nvPr>
        </p:nvSpPr>
        <p:spPr>
          <a:xfrm>
            <a:off x="6204162" y="5121800"/>
            <a:ext cx="5256001" cy="11520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de-CH" noProof="0"/>
          </a:p>
        </p:txBody>
      </p:sp>
    </p:spTree>
    <p:extLst>
      <p:ext uri="{BB962C8B-B14F-4D97-AF65-F5344CB8AC3E}">
        <p14:creationId xmlns:p14="http://schemas.microsoft.com/office/powerpoint/2010/main" val="1371796372"/>
      </p:ext>
    </p:extLst>
  </p:cSld>
  <p:clrMapOvr>
    <a:masterClrMapping/>
  </p:clrMapOvr>
  <p:extLst>
    <p:ext uri="{DCECCB84-F9BA-43D5-87BE-67443E8EF086}">
      <p15:sldGuideLst xmlns:p15="http://schemas.microsoft.com/office/powerpoint/2012/main">
        <p15:guide id="1" orient="horz" pos="395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Inhalt 3 Bild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46F7F9-CBC8-4641-B12B-7E76FD213E12}"/>
              </a:ext>
            </a:extLst>
          </p:cNvPr>
          <p:cNvSpPr>
            <a:spLocks noGrp="1"/>
          </p:cNvSpPr>
          <p:nvPr>
            <p:ph type="title"/>
          </p:nvPr>
        </p:nvSpPr>
        <p:spPr/>
        <p:txBody>
          <a:bodyPr/>
          <a:lstStyle/>
          <a:p>
            <a:r>
              <a:rPr lang="en-US" noProof="0"/>
              <a:t>Click to edit Master title style</a:t>
            </a:r>
            <a:endParaRPr lang="de-CH" noProof="0"/>
          </a:p>
        </p:txBody>
      </p:sp>
      <p:sp>
        <p:nvSpPr>
          <p:cNvPr id="3" name="Inhaltsplatzhalter 2">
            <a:extLst>
              <a:ext uri="{FF2B5EF4-FFF2-40B4-BE49-F238E27FC236}">
                <a16:creationId xmlns:a16="http://schemas.microsoft.com/office/drawing/2014/main" id="{87D3E2EF-5F98-49EC-BCEA-B215D49920A3}"/>
              </a:ext>
            </a:extLst>
          </p:cNvPr>
          <p:cNvSpPr>
            <a:spLocks noGrp="1"/>
          </p:cNvSpPr>
          <p:nvPr>
            <p:ph idx="1"/>
          </p:nvPr>
        </p:nvSpPr>
        <p:spPr>
          <a:xfrm>
            <a:off x="731836" y="4166439"/>
            <a:ext cx="10728327" cy="2124401"/>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de-CH" noProof="0"/>
          </a:p>
        </p:txBody>
      </p:sp>
      <p:sp>
        <p:nvSpPr>
          <p:cNvPr id="4" name="Datumsplatzhalter 3">
            <a:extLst>
              <a:ext uri="{FF2B5EF4-FFF2-40B4-BE49-F238E27FC236}">
                <a16:creationId xmlns:a16="http://schemas.microsoft.com/office/drawing/2014/main" id="{67DB21BA-81C0-43DB-A42C-5F672DBC37F2}"/>
              </a:ext>
            </a:extLst>
          </p:cNvPr>
          <p:cNvSpPr>
            <a:spLocks noGrp="1"/>
          </p:cNvSpPr>
          <p:nvPr>
            <p:ph type="dt" sz="half" idx="10"/>
          </p:nvPr>
        </p:nvSpPr>
        <p:spPr/>
        <p:txBody>
          <a:bodyPr/>
          <a:lstStyle/>
          <a:p>
            <a:fld id="{31CB304A-6DD4-4DC8-8766-1B0D5E5FC805}" type="datetime1">
              <a:rPr lang="de-DE" smtClean="0"/>
              <a:t>23.05.2022</a:t>
            </a:fld>
            <a:endParaRPr lang="en-GB"/>
          </a:p>
        </p:txBody>
      </p:sp>
      <p:sp>
        <p:nvSpPr>
          <p:cNvPr id="5" name="Fußzeilenplatzhalter 4">
            <a:extLst>
              <a:ext uri="{FF2B5EF4-FFF2-40B4-BE49-F238E27FC236}">
                <a16:creationId xmlns:a16="http://schemas.microsoft.com/office/drawing/2014/main" id="{1BC78786-28C3-4EAB-A3FC-1A4BFA8447EC}"/>
              </a:ext>
            </a:extLst>
          </p:cNvPr>
          <p:cNvSpPr>
            <a:spLocks noGrp="1"/>
          </p:cNvSpPr>
          <p:nvPr>
            <p:ph type="ftr" sz="quarter" idx="11"/>
          </p:nvPr>
        </p:nvSpPr>
        <p:spPr/>
        <p:txBody>
          <a:bodyPr/>
          <a:lstStyle/>
          <a:p>
            <a:r>
              <a:rPr lang="en-GB"/>
              <a:t>Tobias Halter</a:t>
            </a:r>
          </a:p>
        </p:txBody>
      </p:sp>
      <p:sp>
        <p:nvSpPr>
          <p:cNvPr id="6" name="Foliennummernplatzhalter 5">
            <a:extLst>
              <a:ext uri="{FF2B5EF4-FFF2-40B4-BE49-F238E27FC236}">
                <a16:creationId xmlns:a16="http://schemas.microsoft.com/office/drawing/2014/main" id="{0FC1D5C1-A4AD-42D4-93B7-D3B71140E3A1}"/>
              </a:ext>
            </a:extLst>
          </p:cNvPr>
          <p:cNvSpPr>
            <a:spLocks noGrp="1"/>
          </p:cNvSpPr>
          <p:nvPr>
            <p:ph type="sldNum" sz="quarter" idx="12"/>
          </p:nvPr>
        </p:nvSpPr>
        <p:spPr/>
        <p:txBody>
          <a:bodyPr/>
          <a:lstStyle/>
          <a:p>
            <a:fld id="{B5B61FAA-D729-433E-91DA-B976D4A0E636}" type="slidenum">
              <a:rPr lang="en-GB" smtClean="0"/>
              <a:t>‹#›</a:t>
            </a:fld>
            <a:endParaRPr lang="en-GB"/>
          </a:p>
        </p:txBody>
      </p:sp>
      <p:pic>
        <p:nvPicPr>
          <p:cNvPr id="7" name="Grafik 6">
            <a:extLst>
              <a:ext uri="{FF2B5EF4-FFF2-40B4-BE49-F238E27FC236}">
                <a16:creationId xmlns:a16="http://schemas.microsoft.com/office/drawing/2014/main" id="{7F7C476A-2849-4D68-9FA2-3A5CFC13C83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731837" y="6507088"/>
            <a:ext cx="984462" cy="162000"/>
          </a:xfrm>
          <a:prstGeom prst="rect">
            <a:avLst/>
          </a:prstGeom>
        </p:spPr>
      </p:pic>
      <p:sp>
        <p:nvSpPr>
          <p:cNvPr id="11" name="Bildplatzhalter 10">
            <a:extLst>
              <a:ext uri="{FF2B5EF4-FFF2-40B4-BE49-F238E27FC236}">
                <a16:creationId xmlns:a16="http://schemas.microsoft.com/office/drawing/2014/main" id="{221A3BAE-B19D-4390-B4A5-2C8A2CC87C59}"/>
              </a:ext>
            </a:extLst>
          </p:cNvPr>
          <p:cNvSpPr>
            <a:spLocks noGrp="1"/>
          </p:cNvSpPr>
          <p:nvPr>
            <p:ph type="pic" sz="quarter" idx="13"/>
          </p:nvPr>
        </p:nvSpPr>
        <p:spPr>
          <a:xfrm>
            <a:off x="731838" y="1412875"/>
            <a:ext cx="3420000" cy="2484000"/>
          </a:xfrm>
        </p:spPr>
        <p:txBody>
          <a:bodyPr tIns="360000"/>
          <a:lstStyle>
            <a:lvl1pPr marL="0" indent="0" algn="ctr">
              <a:buNone/>
              <a:defRPr/>
            </a:lvl1pPr>
          </a:lstStyle>
          <a:p>
            <a:r>
              <a:rPr lang="en-US" noProof="0"/>
              <a:t>Click icon to add picture</a:t>
            </a:r>
            <a:endParaRPr lang="de-CH" noProof="0"/>
          </a:p>
        </p:txBody>
      </p:sp>
      <p:sp>
        <p:nvSpPr>
          <p:cNvPr id="13" name="Bildplatzhalter 10">
            <a:extLst>
              <a:ext uri="{FF2B5EF4-FFF2-40B4-BE49-F238E27FC236}">
                <a16:creationId xmlns:a16="http://schemas.microsoft.com/office/drawing/2014/main" id="{36793346-BF6B-42A8-ADE0-3AA3DC3B239A}"/>
              </a:ext>
            </a:extLst>
          </p:cNvPr>
          <p:cNvSpPr>
            <a:spLocks noGrp="1"/>
          </p:cNvSpPr>
          <p:nvPr>
            <p:ph type="pic" sz="quarter" idx="16"/>
          </p:nvPr>
        </p:nvSpPr>
        <p:spPr>
          <a:xfrm>
            <a:off x="8040162" y="1414800"/>
            <a:ext cx="3420000" cy="2484000"/>
          </a:xfrm>
        </p:spPr>
        <p:txBody>
          <a:bodyPr tIns="360000"/>
          <a:lstStyle>
            <a:lvl1pPr marL="0" indent="0" algn="ctr">
              <a:buNone/>
              <a:defRPr/>
            </a:lvl1pPr>
          </a:lstStyle>
          <a:p>
            <a:r>
              <a:rPr lang="en-US" noProof="0"/>
              <a:t>Click icon to add picture</a:t>
            </a:r>
            <a:endParaRPr lang="de-CH" noProof="0"/>
          </a:p>
        </p:txBody>
      </p:sp>
      <p:sp>
        <p:nvSpPr>
          <p:cNvPr id="14" name="Bildplatzhalter 10">
            <a:extLst>
              <a:ext uri="{FF2B5EF4-FFF2-40B4-BE49-F238E27FC236}">
                <a16:creationId xmlns:a16="http://schemas.microsoft.com/office/drawing/2014/main" id="{FE637F68-618E-43EB-B240-4BFA26852FC5}"/>
              </a:ext>
            </a:extLst>
          </p:cNvPr>
          <p:cNvSpPr>
            <a:spLocks noGrp="1"/>
          </p:cNvSpPr>
          <p:nvPr>
            <p:ph type="pic" sz="quarter" idx="17"/>
          </p:nvPr>
        </p:nvSpPr>
        <p:spPr>
          <a:xfrm>
            <a:off x="4385999" y="1414800"/>
            <a:ext cx="3420000" cy="2484000"/>
          </a:xfrm>
        </p:spPr>
        <p:txBody>
          <a:bodyPr tIns="360000"/>
          <a:lstStyle>
            <a:lvl1pPr marL="0" indent="0" algn="ctr">
              <a:buNone/>
              <a:defRPr/>
            </a:lvl1pPr>
          </a:lstStyle>
          <a:p>
            <a:r>
              <a:rPr lang="en-US" noProof="0"/>
              <a:t>Click icon to add picture</a:t>
            </a:r>
            <a:endParaRPr lang="de-CH" noProof="0"/>
          </a:p>
        </p:txBody>
      </p:sp>
    </p:spTree>
    <p:extLst>
      <p:ext uri="{BB962C8B-B14F-4D97-AF65-F5344CB8AC3E}">
        <p14:creationId xmlns:p14="http://schemas.microsoft.com/office/powerpoint/2010/main" val="1671211091"/>
      </p:ext>
    </p:extLst>
  </p:cSld>
  <p:clrMapOvr>
    <a:masterClrMapping/>
  </p:clrMapOvr>
  <p:extLst>
    <p:ext uri="{DCECCB84-F9BA-43D5-87BE-67443E8EF086}">
      <p15:sldGuideLst xmlns:p15="http://schemas.microsoft.com/office/powerpoint/2012/main">
        <p15:guide id="1" orient="horz" pos="395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Inhalt Tabel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46F7F9-CBC8-4641-B12B-7E76FD213E12}"/>
              </a:ext>
            </a:extLst>
          </p:cNvPr>
          <p:cNvSpPr>
            <a:spLocks noGrp="1"/>
          </p:cNvSpPr>
          <p:nvPr>
            <p:ph type="title"/>
          </p:nvPr>
        </p:nvSpPr>
        <p:spPr/>
        <p:txBody>
          <a:bodyPr/>
          <a:lstStyle/>
          <a:p>
            <a:r>
              <a:rPr lang="en-US" noProof="0"/>
              <a:t>Click to edit Master title style</a:t>
            </a:r>
            <a:endParaRPr lang="de-CH" noProof="0"/>
          </a:p>
        </p:txBody>
      </p:sp>
      <p:sp>
        <p:nvSpPr>
          <p:cNvPr id="3" name="Inhaltsplatzhalter 2">
            <a:extLst>
              <a:ext uri="{FF2B5EF4-FFF2-40B4-BE49-F238E27FC236}">
                <a16:creationId xmlns:a16="http://schemas.microsoft.com/office/drawing/2014/main" id="{87D3E2EF-5F98-49EC-BCEA-B215D49920A3}"/>
              </a:ext>
            </a:extLst>
          </p:cNvPr>
          <p:cNvSpPr>
            <a:spLocks noGrp="1"/>
          </p:cNvSpPr>
          <p:nvPr>
            <p:ph idx="1"/>
          </p:nvPr>
        </p:nvSpPr>
        <p:spPr>
          <a:xfrm>
            <a:off x="731837" y="1412875"/>
            <a:ext cx="10728325" cy="396000"/>
          </a:xfrm>
        </p:spPr>
        <p:txBody>
          <a:bodyPr/>
          <a:lstStyle>
            <a:lvl1pPr marL="0" indent="0">
              <a:buNone/>
              <a:defRPr b="1"/>
            </a:lvl1pPr>
            <a:lvl2pPr marL="266700" indent="0">
              <a:buNone/>
              <a:defRPr b="1"/>
            </a:lvl2pPr>
            <a:lvl3pPr marL="538163" indent="0">
              <a:buNone/>
              <a:defRPr b="1"/>
            </a:lvl3pPr>
            <a:lvl4pPr marL="804862" indent="0">
              <a:buNone/>
              <a:defRPr b="1"/>
            </a:lvl4pPr>
            <a:lvl5pPr marL="1076325" indent="0">
              <a:buNone/>
              <a:defRPr b="1"/>
            </a:lvl5pPr>
          </a:lstStyle>
          <a:p>
            <a:pPr lvl="0"/>
            <a:r>
              <a:rPr lang="en-US" noProof="0"/>
              <a:t>Edit Master text styles</a:t>
            </a:r>
          </a:p>
        </p:txBody>
      </p:sp>
      <p:sp>
        <p:nvSpPr>
          <p:cNvPr id="4" name="Datumsplatzhalter 3">
            <a:extLst>
              <a:ext uri="{FF2B5EF4-FFF2-40B4-BE49-F238E27FC236}">
                <a16:creationId xmlns:a16="http://schemas.microsoft.com/office/drawing/2014/main" id="{67DB21BA-81C0-43DB-A42C-5F672DBC37F2}"/>
              </a:ext>
            </a:extLst>
          </p:cNvPr>
          <p:cNvSpPr>
            <a:spLocks noGrp="1"/>
          </p:cNvSpPr>
          <p:nvPr>
            <p:ph type="dt" sz="half" idx="10"/>
          </p:nvPr>
        </p:nvSpPr>
        <p:spPr/>
        <p:txBody>
          <a:bodyPr/>
          <a:lstStyle/>
          <a:p>
            <a:fld id="{DFFE1865-49B9-416A-8680-CE3B8628B12C}" type="datetime1">
              <a:rPr lang="de-DE" smtClean="0"/>
              <a:t>23.05.2022</a:t>
            </a:fld>
            <a:endParaRPr lang="en-GB"/>
          </a:p>
        </p:txBody>
      </p:sp>
      <p:sp>
        <p:nvSpPr>
          <p:cNvPr id="5" name="Fußzeilenplatzhalter 4">
            <a:extLst>
              <a:ext uri="{FF2B5EF4-FFF2-40B4-BE49-F238E27FC236}">
                <a16:creationId xmlns:a16="http://schemas.microsoft.com/office/drawing/2014/main" id="{1BC78786-28C3-4EAB-A3FC-1A4BFA8447EC}"/>
              </a:ext>
            </a:extLst>
          </p:cNvPr>
          <p:cNvSpPr>
            <a:spLocks noGrp="1"/>
          </p:cNvSpPr>
          <p:nvPr>
            <p:ph type="ftr" sz="quarter" idx="11"/>
          </p:nvPr>
        </p:nvSpPr>
        <p:spPr/>
        <p:txBody>
          <a:bodyPr/>
          <a:lstStyle/>
          <a:p>
            <a:r>
              <a:rPr lang="en-GB"/>
              <a:t>Tobias Halter</a:t>
            </a:r>
          </a:p>
        </p:txBody>
      </p:sp>
      <p:sp>
        <p:nvSpPr>
          <p:cNvPr id="6" name="Foliennummernplatzhalter 5">
            <a:extLst>
              <a:ext uri="{FF2B5EF4-FFF2-40B4-BE49-F238E27FC236}">
                <a16:creationId xmlns:a16="http://schemas.microsoft.com/office/drawing/2014/main" id="{0FC1D5C1-A4AD-42D4-93B7-D3B71140E3A1}"/>
              </a:ext>
            </a:extLst>
          </p:cNvPr>
          <p:cNvSpPr>
            <a:spLocks noGrp="1"/>
          </p:cNvSpPr>
          <p:nvPr>
            <p:ph type="sldNum" sz="quarter" idx="12"/>
          </p:nvPr>
        </p:nvSpPr>
        <p:spPr/>
        <p:txBody>
          <a:bodyPr/>
          <a:lstStyle/>
          <a:p>
            <a:fld id="{B5B61FAA-D729-433E-91DA-B976D4A0E636}" type="slidenum">
              <a:rPr lang="en-GB" smtClean="0"/>
              <a:t>‹#›</a:t>
            </a:fld>
            <a:endParaRPr lang="en-GB"/>
          </a:p>
        </p:txBody>
      </p:sp>
      <p:pic>
        <p:nvPicPr>
          <p:cNvPr id="7" name="Grafik 6">
            <a:extLst>
              <a:ext uri="{FF2B5EF4-FFF2-40B4-BE49-F238E27FC236}">
                <a16:creationId xmlns:a16="http://schemas.microsoft.com/office/drawing/2014/main" id="{7F7C476A-2849-4D68-9FA2-3A5CFC13C83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731837" y="6507088"/>
            <a:ext cx="984462" cy="162000"/>
          </a:xfrm>
          <a:prstGeom prst="rect">
            <a:avLst/>
          </a:prstGeom>
        </p:spPr>
      </p:pic>
      <p:sp>
        <p:nvSpPr>
          <p:cNvPr id="9" name="Tabellenplatzhalter 8">
            <a:extLst>
              <a:ext uri="{FF2B5EF4-FFF2-40B4-BE49-F238E27FC236}">
                <a16:creationId xmlns:a16="http://schemas.microsoft.com/office/drawing/2014/main" id="{A1D947E6-CC00-458E-BDE1-B0877E30333C}"/>
              </a:ext>
            </a:extLst>
          </p:cNvPr>
          <p:cNvSpPr>
            <a:spLocks noGrp="1"/>
          </p:cNvSpPr>
          <p:nvPr>
            <p:ph type="tbl" sz="quarter" idx="13"/>
          </p:nvPr>
        </p:nvSpPr>
        <p:spPr>
          <a:xfrm>
            <a:off x="731838" y="2061398"/>
            <a:ext cx="10728325" cy="4212401"/>
          </a:xfrm>
        </p:spPr>
        <p:txBody>
          <a:bodyPr tIns="1260000"/>
          <a:lstStyle>
            <a:lvl1pPr marL="0" indent="0" algn="ctr">
              <a:spcBef>
                <a:spcPts val="0"/>
              </a:spcBef>
              <a:buNone/>
              <a:defRPr sz="1400"/>
            </a:lvl1pPr>
          </a:lstStyle>
          <a:p>
            <a:r>
              <a:rPr lang="en-US" noProof="0"/>
              <a:t>Click icon to add table</a:t>
            </a:r>
            <a:endParaRPr lang="de-CH" noProof="0"/>
          </a:p>
        </p:txBody>
      </p:sp>
    </p:spTree>
    <p:extLst>
      <p:ext uri="{BB962C8B-B14F-4D97-AF65-F5344CB8AC3E}">
        <p14:creationId xmlns:p14="http://schemas.microsoft.com/office/powerpoint/2010/main" val="2951622194"/>
      </p:ext>
    </p:extLst>
  </p:cSld>
  <p:clrMapOvr>
    <a:masterClrMapping/>
  </p:clrMapOvr>
  <p:extLst>
    <p:ext uri="{DCECCB84-F9BA-43D5-87BE-67443E8EF086}">
      <p15:sldGuideLst xmlns:p15="http://schemas.microsoft.com/office/powerpoint/2012/main">
        <p15:guide id="1" orient="horz" pos="395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chlussfolie">
    <p:bg>
      <p:bgPr>
        <a:solidFill>
          <a:schemeClr val="bg1"/>
        </a:solidFill>
        <a:effectLst/>
      </p:bgPr>
    </p:bg>
    <p:spTree>
      <p:nvGrpSpPr>
        <p:cNvPr id="1" name=""/>
        <p:cNvGrpSpPr/>
        <p:nvPr/>
      </p:nvGrpSpPr>
      <p:grpSpPr>
        <a:xfrm>
          <a:off x="0" y="0"/>
          <a:ext cx="0" cy="0"/>
          <a:chOff x="0" y="0"/>
          <a:chExt cx="0" cy="0"/>
        </a:xfrm>
      </p:grpSpPr>
      <p:sp>
        <p:nvSpPr>
          <p:cNvPr id="20" name="Inhaltsplatzhalter 2">
            <a:extLst>
              <a:ext uri="{FF2B5EF4-FFF2-40B4-BE49-F238E27FC236}">
                <a16:creationId xmlns:a16="http://schemas.microsoft.com/office/drawing/2014/main" id="{394B20FF-3667-40DF-92A1-C6CF3BBCA26D}"/>
              </a:ext>
            </a:extLst>
          </p:cNvPr>
          <p:cNvSpPr>
            <a:spLocks noGrp="1"/>
          </p:cNvSpPr>
          <p:nvPr>
            <p:ph idx="1"/>
          </p:nvPr>
        </p:nvSpPr>
        <p:spPr>
          <a:xfrm>
            <a:off x="731837" y="2135492"/>
            <a:ext cx="10728325" cy="3960000"/>
          </a:xfrm>
        </p:spPr>
        <p:txBody>
          <a:bodyPr/>
          <a:lstStyle>
            <a:lvl1pPr marL="0" indent="0">
              <a:spcBef>
                <a:spcPts val="0"/>
              </a:spcBef>
              <a:buNone/>
              <a:defRPr>
                <a:solidFill>
                  <a:schemeClr val="tx1"/>
                </a:solidFill>
              </a:defRPr>
            </a:lvl1pPr>
            <a:lvl2pPr marL="266700" indent="0">
              <a:buNone/>
              <a:defRPr>
                <a:solidFill>
                  <a:schemeClr val="bg1"/>
                </a:solidFill>
              </a:defRPr>
            </a:lvl2pPr>
            <a:lvl3pPr marL="540000" indent="0">
              <a:buNone/>
              <a:defRPr>
                <a:solidFill>
                  <a:schemeClr val="bg1"/>
                </a:solidFill>
              </a:defRPr>
            </a:lvl3pPr>
            <a:lvl4pPr marL="808537" indent="0">
              <a:buNone/>
              <a:defRPr>
                <a:solidFill>
                  <a:schemeClr val="bg1"/>
                </a:solidFill>
              </a:defRPr>
            </a:lvl4pPr>
            <a:lvl5pPr marL="1080000" indent="0">
              <a:buNone/>
              <a:defRPr>
                <a:solidFill>
                  <a:schemeClr val="bg1"/>
                </a:solidFill>
              </a:defRPr>
            </a:lvl5pPr>
          </a:lstStyle>
          <a:p>
            <a:pPr lvl="0"/>
            <a:r>
              <a:rPr lang="en-US" noProof="0"/>
              <a:t>Edit Master text styles</a:t>
            </a:r>
          </a:p>
        </p:txBody>
      </p:sp>
      <p:sp>
        <p:nvSpPr>
          <p:cNvPr id="21" name="Bildplatzhalter 8">
            <a:extLst>
              <a:ext uri="{FF2B5EF4-FFF2-40B4-BE49-F238E27FC236}">
                <a16:creationId xmlns:a16="http://schemas.microsoft.com/office/drawing/2014/main" id="{794484F1-3B7F-46CE-AD0B-2310A557A990}"/>
              </a:ext>
            </a:extLst>
          </p:cNvPr>
          <p:cNvSpPr>
            <a:spLocks noGrp="1"/>
          </p:cNvSpPr>
          <p:nvPr>
            <p:ph type="pic" sz="quarter" idx="12"/>
          </p:nvPr>
        </p:nvSpPr>
        <p:spPr>
          <a:xfrm>
            <a:off x="10200163" y="6489088"/>
            <a:ext cx="1260000" cy="180000"/>
          </a:xfrm>
        </p:spPr>
        <p:txBody>
          <a:bodyPr/>
          <a:lstStyle>
            <a:lvl1pPr marL="0" indent="0" algn="l">
              <a:buNone/>
              <a:defRPr sz="700">
                <a:solidFill>
                  <a:schemeClr val="tx1"/>
                </a:solidFill>
              </a:defRPr>
            </a:lvl1pPr>
          </a:lstStyle>
          <a:p>
            <a:r>
              <a:rPr lang="en-US" noProof="0"/>
              <a:t>Click icon to add picture</a:t>
            </a:r>
            <a:endParaRPr lang="de-CH" noProof="0"/>
          </a:p>
        </p:txBody>
      </p:sp>
      <p:pic>
        <p:nvPicPr>
          <p:cNvPr id="22" name="Grafik 21">
            <a:extLst>
              <a:ext uri="{FF2B5EF4-FFF2-40B4-BE49-F238E27FC236}">
                <a16:creationId xmlns:a16="http://schemas.microsoft.com/office/drawing/2014/main" id="{F900572E-A73E-42BE-96FA-38ADC4E79FD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731838" y="360538"/>
            <a:ext cx="1765565" cy="288000"/>
          </a:xfrm>
          <a:prstGeom prst="rect">
            <a:avLst/>
          </a:prstGeom>
        </p:spPr>
      </p:pic>
    </p:spTree>
    <p:extLst>
      <p:ext uri="{BB962C8B-B14F-4D97-AF65-F5344CB8AC3E}">
        <p14:creationId xmlns:p14="http://schemas.microsoft.com/office/powerpoint/2010/main" val="185078845"/>
      </p:ext>
    </p:extLst>
  </p:cSld>
  <p:clrMapOvr>
    <a:masterClrMapping/>
  </p:clrMapOvr>
  <p:extLst>
    <p:ext uri="{DCECCB84-F9BA-43D5-87BE-67443E8EF086}">
      <p15:sldGuideLst xmlns:p15="http://schemas.microsoft.com/office/powerpoint/2012/main">
        <p15:guide id="1" pos="6698">
          <p15:clr>
            <a:srgbClr val="FBAE40"/>
          </p15:clr>
        </p15:guide>
        <p15:guide id="3" orient="horz" pos="640">
          <p15:clr>
            <a:srgbClr val="FBAE40"/>
          </p15:clr>
        </p15:guide>
        <p15:guide id="4" orient="horz" pos="395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58B74C9-1C4A-4C92-9F68-93A798928E3F}" type="datetime1">
              <a:rPr lang="de-DE" smtClean="0"/>
              <a:t>23.05.2022</a:t>
            </a:fld>
            <a:endParaRPr lang="en-GB"/>
          </a:p>
        </p:txBody>
      </p:sp>
      <p:sp>
        <p:nvSpPr>
          <p:cNvPr id="5" name="Footer Placeholder 4"/>
          <p:cNvSpPr>
            <a:spLocks noGrp="1"/>
          </p:cNvSpPr>
          <p:nvPr>
            <p:ph type="ftr" sz="quarter" idx="11"/>
          </p:nvPr>
        </p:nvSpPr>
        <p:spPr/>
        <p:txBody>
          <a:bodyPr/>
          <a:lstStyle/>
          <a:p>
            <a:r>
              <a:rPr lang="en-GB"/>
              <a:t>Tobias Halter</a:t>
            </a:r>
          </a:p>
        </p:txBody>
      </p:sp>
      <p:sp>
        <p:nvSpPr>
          <p:cNvPr id="6" name="Slide Number Placeholder 5"/>
          <p:cNvSpPr>
            <a:spLocks noGrp="1"/>
          </p:cNvSpPr>
          <p:nvPr>
            <p:ph type="sldNum" sz="quarter" idx="12"/>
          </p:nvPr>
        </p:nvSpPr>
        <p:spPr/>
        <p:txBody>
          <a:bodyPr/>
          <a:lstStyle/>
          <a:p>
            <a:fld id="{B5B61FAA-D729-433E-91DA-B976D4A0E636}" type="slidenum">
              <a:rPr lang="en-GB" smtClean="0"/>
              <a:t>‹#›</a:t>
            </a:fld>
            <a:endParaRPr lang="en-GB"/>
          </a:p>
        </p:txBody>
      </p:sp>
    </p:spTree>
    <p:extLst>
      <p:ext uri="{BB962C8B-B14F-4D97-AF65-F5344CB8AC3E}">
        <p14:creationId xmlns:p14="http://schemas.microsoft.com/office/powerpoint/2010/main" val="2694431728"/>
      </p:ext>
    </p:extLst>
  </p:cSld>
  <p:clrMapOvr>
    <a:masterClrMapping/>
  </p:clrMapOvr>
  <p:hf hdr="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elfolie 01">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EB061823-3F7A-48C8-8477-B410C18AC1B7}"/>
              </a:ext>
            </a:extLst>
          </p:cNvPr>
          <p:cNvSpPr>
            <a:spLocks noGrp="1"/>
          </p:cNvSpPr>
          <p:nvPr>
            <p:ph type="pic" sz="quarter" idx="11"/>
          </p:nvPr>
        </p:nvSpPr>
        <p:spPr>
          <a:xfrm>
            <a:off x="731838" y="1016000"/>
            <a:ext cx="10728325" cy="5256000"/>
          </a:xfrm>
        </p:spPr>
        <p:txBody>
          <a:bodyPr lIns="5580000" tIns="0" rIns="0" anchor="ctr" anchorCtr="0"/>
          <a:lstStyle>
            <a:lvl1pPr marL="0" indent="0" algn="ctr">
              <a:buNone/>
              <a:defRPr/>
            </a:lvl1pPr>
          </a:lstStyle>
          <a:p>
            <a:r>
              <a:rPr lang="en-US" noProof="0"/>
              <a:t>Click icon to add picture</a:t>
            </a:r>
            <a:endParaRPr lang="de-CH" noProof="0"/>
          </a:p>
        </p:txBody>
      </p:sp>
      <p:sp>
        <p:nvSpPr>
          <p:cNvPr id="2" name="Titel 1">
            <a:extLst>
              <a:ext uri="{FF2B5EF4-FFF2-40B4-BE49-F238E27FC236}">
                <a16:creationId xmlns:a16="http://schemas.microsoft.com/office/drawing/2014/main" id="{3491294E-BEE7-4DA8-BBC8-88E1A7B07AEF}"/>
              </a:ext>
            </a:extLst>
          </p:cNvPr>
          <p:cNvSpPr>
            <a:spLocks noGrp="1"/>
          </p:cNvSpPr>
          <p:nvPr>
            <p:ph type="ctrTitle"/>
          </p:nvPr>
        </p:nvSpPr>
        <p:spPr>
          <a:xfrm>
            <a:off x="0" y="2233538"/>
            <a:ext cx="5904000" cy="3312000"/>
          </a:xfrm>
          <a:solidFill>
            <a:schemeClr val="accent1"/>
          </a:solidFill>
        </p:spPr>
        <p:txBody>
          <a:bodyPr lIns="1080000" tIns="252000" anchor="t" anchorCtr="0"/>
          <a:lstStyle>
            <a:lvl1pPr algn="l">
              <a:lnSpc>
                <a:spcPct val="100000"/>
              </a:lnSpc>
              <a:defRPr sz="3600">
                <a:solidFill>
                  <a:schemeClr val="bg1"/>
                </a:solidFill>
              </a:defRPr>
            </a:lvl1pPr>
          </a:lstStyle>
          <a:p>
            <a:r>
              <a:rPr lang="en-US" noProof="0"/>
              <a:t>Click to edit Master title style</a:t>
            </a:r>
            <a:endParaRPr lang="de-CH" noProof="0" dirty="0"/>
          </a:p>
        </p:txBody>
      </p:sp>
      <p:pic>
        <p:nvPicPr>
          <p:cNvPr id="10" name="Grafik 9">
            <a:extLst>
              <a:ext uri="{FF2B5EF4-FFF2-40B4-BE49-F238E27FC236}">
                <a16:creationId xmlns:a16="http://schemas.microsoft.com/office/drawing/2014/main" id="{0EE7317F-7892-4B0F-BA41-44765BB93F0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731838" y="360538"/>
            <a:ext cx="1765565" cy="288000"/>
          </a:xfrm>
          <a:prstGeom prst="rect">
            <a:avLst/>
          </a:prstGeom>
        </p:spPr>
      </p:pic>
      <p:sp>
        <p:nvSpPr>
          <p:cNvPr id="9" name="Bildplatzhalter 8">
            <a:extLst>
              <a:ext uri="{FF2B5EF4-FFF2-40B4-BE49-F238E27FC236}">
                <a16:creationId xmlns:a16="http://schemas.microsoft.com/office/drawing/2014/main" id="{C3C296D1-2CD0-479F-A866-6EC741D2293B}"/>
              </a:ext>
            </a:extLst>
          </p:cNvPr>
          <p:cNvSpPr>
            <a:spLocks noGrp="1"/>
          </p:cNvSpPr>
          <p:nvPr>
            <p:ph type="pic" sz="quarter" idx="12"/>
          </p:nvPr>
        </p:nvSpPr>
        <p:spPr>
          <a:xfrm>
            <a:off x="10200163" y="6489088"/>
            <a:ext cx="1260000" cy="180000"/>
          </a:xfrm>
        </p:spPr>
        <p:txBody>
          <a:bodyPr/>
          <a:lstStyle>
            <a:lvl1pPr marL="0" indent="0" algn="l">
              <a:buNone/>
              <a:defRPr sz="700"/>
            </a:lvl1pPr>
          </a:lstStyle>
          <a:p>
            <a:r>
              <a:rPr lang="en-US" noProof="0"/>
              <a:t>Click icon to add picture</a:t>
            </a:r>
            <a:endParaRPr lang="de-CH" noProof="0"/>
          </a:p>
        </p:txBody>
      </p:sp>
      <p:sp>
        <p:nvSpPr>
          <p:cNvPr id="4" name="Textplatzhalter 3">
            <a:extLst>
              <a:ext uri="{FF2B5EF4-FFF2-40B4-BE49-F238E27FC236}">
                <a16:creationId xmlns:a16="http://schemas.microsoft.com/office/drawing/2014/main" id="{EE41BE31-9613-4103-99FF-7DCFF643B329}"/>
              </a:ext>
            </a:extLst>
          </p:cNvPr>
          <p:cNvSpPr>
            <a:spLocks noGrp="1"/>
          </p:cNvSpPr>
          <p:nvPr>
            <p:ph type="body" sz="quarter" idx="13"/>
          </p:nvPr>
        </p:nvSpPr>
        <p:spPr>
          <a:xfrm>
            <a:off x="1078516" y="3860494"/>
            <a:ext cx="4680000" cy="1440000"/>
          </a:xfrm>
        </p:spPr>
        <p:txBody>
          <a:bodyPr/>
          <a:lstStyle>
            <a:lvl1pPr marL="0" indent="0">
              <a:lnSpc>
                <a:spcPct val="100000"/>
              </a:lnSpc>
              <a:spcBef>
                <a:spcPts val="0"/>
              </a:spcBef>
              <a:buNone/>
              <a:defRPr>
                <a:solidFill>
                  <a:schemeClr val="bg1"/>
                </a:solidFill>
              </a:defRPr>
            </a:lvl1pPr>
            <a:lvl2pPr marL="266700" indent="0">
              <a:lnSpc>
                <a:spcPct val="100000"/>
              </a:lnSpc>
              <a:spcBef>
                <a:spcPts val="0"/>
              </a:spcBef>
              <a:buNone/>
              <a:defRPr>
                <a:solidFill>
                  <a:schemeClr val="bg1"/>
                </a:solidFill>
              </a:defRPr>
            </a:lvl2pPr>
            <a:lvl3pPr marL="538163" indent="0">
              <a:lnSpc>
                <a:spcPct val="100000"/>
              </a:lnSpc>
              <a:spcBef>
                <a:spcPts val="0"/>
              </a:spcBef>
              <a:buNone/>
              <a:defRPr>
                <a:solidFill>
                  <a:schemeClr val="bg1"/>
                </a:solidFill>
              </a:defRPr>
            </a:lvl3pPr>
            <a:lvl4pPr marL="804862" indent="0">
              <a:lnSpc>
                <a:spcPct val="100000"/>
              </a:lnSpc>
              <a:spcBef>
                <a:spcPts val="0"/>
              </a:spcBef>
              <a:buNone/>
              <a:defRPr>
                <a:solidFill>
                  <a:schemeClr val="bg1"/>
                </a:solidFill>
              </a:defRPr>
            </a:lvl4pPr>
            <a:lvl5pPr marL="1076325" indent="0">
              <a:lnSpc>
                <a:spcPct val="100000"/>
              </a:lnSpc>
              <a:spcBef>
                <a:spcPts val="0"/>
              </a:spcBef>
              <a:buNone/>
              <a:defRPr>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de-DE" noProof="0" dirty="0"/>
          </a:p>
        </p:txBody>
      </p:sp>
      <p:sp>
        <p:nvSpPr>
          <p:cNvPr id="6" name="Textplatzhalter 5">
            <a:extLst>
              <a:ext uri="{FF2B5EF4-FFF2-40B4-BE49-F238E27FC236}">
                <a16:creationId xmlns:a16="http://schemas.microsoft.com/office/drawing/2014/main" id="{EDEB298C-798E-4D73-9DD6-F896C06530C1}"/>
              </a:ext>
            </a:extLst>
          </p:cNvPr>
          <p:cNvSpPr>
            <a:spLocks noGrp="1"/>
          </p:cNvSpPr>
          <p:nvPr>
            <p:ph type="body" sz="quarter" idx="16" hasCustomPrompt="1"/>
          </p:nvPr>
        </p:nvSpPr>
        <p:spPr>
          <a:xfrm>
            <a:off x="9696449" y="316800"/>
            <a:ext cx="1800000" cy="360000"/>
          </a:xfrm>
        </p:spPr>
        <p:txBody>
          <a:bodyPr anchor="b" anchorCtr="0"/>
          <a:lstStyle>
            <a:lvl1pPr marL="0" indent="0" algn="l">
              <a:spcBef>
                <a:spcPts val="0"/>
              </a:spcBef>
              <a:buNone/>
              <a:defRPr sz="1150"/>
            </a:lvl1pPr>
            <a:lvl2pPr>
              <a:defRPr sz="1150"/>
            </a:lvl2pPr>
            <a:lvl3pPr>
              <a:defRPr sz="1150"/>
            </a:lvl3pPr>
            <a:lvl4pPr>
              <a:defRPr sz="1150"/>
            </a:lvl4pPr>
            <a:lvl5pPr>
              <a:defRPr sz="1150"/>
            </a:lvl5pPr>
          </a:lstStyle>
          <a:p>
            <a:pPr lvl="0"/>
            <a:r>
              <a:rPr lang="de-DE" dirty="0"/>
              <a:t>Organisationseinheit verbal</a:t>
            </a:r>
            <a:br>
              <a:rPr lang="de-DE" dirty="0"/>
            </a:br>
            <a:r>
              <a:rPr lang="de-DE" dirty="0"/>
              <a:t>optional auf 2 Zeilen</a:t>
            </a:r>
          </a:p>
        </p:txBody>
      </p:sp>
      <p:pic>
        <p:nvPicPr>
          <p:cNvPr id="2050" name="Picture 2" descr="Datei:Logo WSL.svg – Wikiped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87016" y="132908"/>
            <a:ext cx="743260" cy="743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7834340"/>
      </p:ext>
    </p:extLst>
  </p:cSld>
  <p:clrMapOvr>
    <a:masterClrMapping/>
  </p:clrMapOvr>
  <p:extLst>
    <p:ext uri="{DCECCB84-F9BA-43D5-87BE-67443E8EF086}">
      <p15:sldGuideLst xmlns:p15="http://schemas.microsoft.com/office/powerpoint/2012/main">
        <p15:guide id="2" pos="3840">
          <p15:clr>
            <a:srgbClr val="FBAE40"/>
          </p15:clr>
        </p15:guide>
        <p15:guide id="3" orient="horz" pos="640">
          <p15:clr>
            <a:srgbClr val="FBAE40"/>
          </p15:clr>
        </p15:guide>
        <p15:guide id="4" orient="horz" pos="3952">
          <p15:clr>
            <a:srgbClr val="FBAE40"/>
          </p15:clr>
        </p15:guide>
        <p15:guide id="5" pos="610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elfolie 02">
    <p:spTree>
      <p:nvGrpSpPr>
        <p:cNvPr id="1" name=""/>
        <p:cNvGrpSpPr/>
        <p:nvPr/>
      </p:nvGrpSpPr>
      <p:grpSpPr>
        <a:xfrm>
          <a:off x="0" y="0"/>
          <a:ext cx="0" cy="0"/>
          <a:chOff x="0" y="0"/>
          <a:chExt cx="0" cy="0"/>
        </a:xfrm>
      </p:grpSpPr>
      <p:sp>
        <p:nvSpPr>
          <p:cNvPr id="11" name="Bildplatzhalter 4">
            <a:extLst>
              <a:ext uri="{FF2B5EF4-FFF2-40B4-BE49-F238E27FC236}">
                <a16:creationId xmlns:a16="http://schemas.microsoft.com/office/drawing/2014/main" id="{8A01615F-450E-43D0-B554-DA3FBD48DF34}"/>
              </a:ext>
            </a:extLst>
          </p:cNvPr>
          <p:cNvSpPr>
            <a:spLocks noGrp="1"/>
          </p:cNvSpPr>
          <p:nvPr>
            <p:ph type="pic" sz="quarter" idx="11"/>
          </p:nvPr>
        </p:nvSpPr>
        <p:spPr>
          <a:xfrm>
            <a:off x="731838" y="1016000"/>
            <a:ext cx="10728325" cy="5256000"/>
          </a:xfrm>
        </p:spPr>
        <p:txBody>
          <a:bodyPr lIns="0" tIns="0" rIns="5580000" anchor="ctr" anchorCtr="0"/>
          <a:lstStyle>
            <a:lvl1pPr marL="0" indent="0" algn="ctr">
              <a:buNone/>
              <a:defRPr/>
            </a:lvl1pPr>
          </a:lstStyle>
          <a:p>
            <a:r>
              <a:rPr lang="en-US" noProof="0"/>
              <a:t>Click icon to add picture</a:t>
            </a:r>
            <a:endParaRPr lang="de-CH" noProof="0"/>
          </a:p>
        </p:txBody>
      </p:sp>
      <p:sp>
        <p:nvSpPr>
          <p:cNvPr id="2" name="Titel 1">
            <a:extLst>
              <a:ext uri="{FF2B5EF4-FFF2-40B4-BE49-F238E27FC236}">
                <a16:creationId xmlns:a16="http://schemas.microsoft.com/office/drawing/2014/main" id="{3491294E-BEE7-4DA8-BBC8-88E1A7B07AEF}"/>
              </a:ext>
            </a:extLst>
          </p:cNvPr>
          <p:cNvSpPr>
            <a:spLocks noGrp="1"/>
          </p:cNvSpPr>
          <p:nvPr>
            <p:ph type="ctrTitle"/>
          </p:nvPr>
        </p:nvSpPr>
        <p:spPr>
          <a:xfrm>
            <a:off x="6504000" y="2957494"/>
            <a:ext cx="5688000" cy="2268000"/>
          </a:xfrm>
          <a:solidFill>
            <a:schemeClr val="accent6"/>
          </a:solidFill>
        </p:spPr>
        <p:txBody>
          <a:bodyPr lIns="324000" tIns="252000" anchor="t" anchorCtr="0"/>
          <a:lstStyle>
            <a:lvl1pPr algn="l">
              <a:lnSpc>
                <a:spcPct val="100000"/>
              </a:lnSpc>
              <a:defRPr sz="3600">
                <a:solidFill>
                  <a:schemeClr val="bg1"/>
                </a:solidFill>
              </a:defRPr>
            </a:lvl1pPr>
          </a:lstStyle>
          <a:p>
            <a:r>
              <a:rPr lang="en-US" noProof="0"/>
              <a:t>Click to edit Master title style</a:t>
            </a:r>
            <a:endParaRPr lang="de-CH" noProof="0"/>
          </a:p>
        </p:txBody>
      </p:sp>
      <p:pic>
        <p:nvPicPr>
          <p:cNvPr id="10" name="Grafik 9">
            <a:extLst>
              <a:ext uri="{FF2B5EF4-FFF2-40B4-BE49-F238E27FC236}">
                <a16:creationId xmlns:a16="http://schemas.microsoft.com/office/drawing/2014/main" id="{0EE7317F-7892-4B0F-BA41-44765BB93F0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731838" y="360538"/>
            <a:ext cx="1765565" cy="288000"/>
          </a:xfrm>
          <a:prstGeom prst="rect">
            <a:avLst/>
          </a:prstGeom>
        </p:spPr>
      </p:pic>
      <p:sp>
        <p:nvSpPr>
          <p:cNvPr id="9" name="Textplatzhalter 3">
            <a:extLst>
              <a:ext uri="{FF2B5EF4-FFF2-40B4-BE49-F238E27FC236}">
                <a16:creationId xmlns:a16="http://schemas.microsoft.com/office/drawing/2014/main" id="{003A487C-8977-4264-A8A1-D6C1DB604682}"/>
              </a:ext>
            </a:extLst>
          </p:cNvPr>
          <p:cNvSpPr>
            <a:spLocks noGrp="1"/>
          </p:cNvSpPr>
          <p:nvPr>
            <p:ph type="body" sz="quarter" idx="13"/>
          </p:nvPr>
        </p:nvSpPr>
        <p:spPr>
          <a:xfrm>
            <a:off x="6845210" y="4639666"/>
            <a:ext cx="4320000" cy="468000"/>
          </a:xfrm>
        </p:spPr>
        <p:txBody>
          <a:bodyPr/>
          <a:lstStyle>
            <a:lvl1pPr marL="0" indent="0">
              <a:lnSpc>
                <a:spcPct val="100000"/>
              </a:lnSpc>
              <a:spcBef>
                <a:spcPts val="0"/>
              </a:spcBef>
              <a:buNone/>
              <a:defRPr>
                <a:solidFill>
                  <a:schemeClr val="bg1"/>
                </a:solidFill>
              </a:defRPr>
            </a:lvl1pPr>
            <a:lvl2pPr marL="266700" indent="0">
              <a:lnSpc>
                <a:spcPct val="100000"/>
              </a:lnSpc>
              <a:spcBef>
                <a:spcPts val="0"/>
              </a:spcBef>
              <a:buNone/>
              <a:defRPr>
                <a:solidFill>
                  <a:schemeClr val="bg1"/>
                </a:solidFill>
              </a:defRPr>
            </a:lvl2pPr>
            <a:lvl3pPr marL="538163" indent="0">
              <a:lnSpc>
                <a:spcPct val="100000"/>
              </a:lnSpc>
              <a:spcBef>
                <a:spcPts val="0"/>
              </a:spcBef>
              <a:buNone/>
              <a:defRPr>
                <a:solidFill>
                  <a:schemeClr val="bg1"/>
                </a:solidFill>
              </a:defRPr>
            </a:lvl3pPr>
            <a:lvl4pPr marL="804862" indent="0">
              <a:lnSpc>
                <a:spcPct val="100000"/>
              </a:lnSpc>
              <a:spcBef>
                <a:spcPts val="0"/>
              </a:spcBef>
              <a:buNone/>
              <a:defRPr>
                <a:solidFill>
                  <a:schemeClr val="bg1"/>
                </a:solidFill>
              </a:defRPr>
            </a:lvl4pPr>
            <a:lvl5pPr marL="1076325" indent="0">
              <a:lnSpc>
                <a:spcPct val="100000"/>
              </a:lnSpc>
              <a:spcBef>
                <a:spcPts val="0"/>
              </a:spcBef>
              <a:buNone/>
              <a:defRPr>
                <a:solidFill>
                  <a:schemeClr val="bg1"/>
                </a:solidFill>
              </a:defRPr>
            </a:lvl5pPr>
          </a:lstStyle>
          <a:p>
            <a:pPr lvl="0"/>
            <a:r>
              <a:rPr lang="en-US" noProof="0"/>
              <a:t>Edit Master text styles</a:t>
            </a:r>
          </a:p>
        </p:txBody>
      </p:sp>
      <p:sp>
        <p:nvSpPr>
          <p:cNvPr id="13" name="Bildplatzhalter 8">
            <a:extLst>
              <a:ext uri="{FF2B5EF4-FFF2-40B4-BE49-F238E27FC236}">
                <a16:creationId xmlns:a16="http://schemas.microsoft.com/office/drawing/2014/main" id="{E91D3734-CD8F-4F94-A813-570EF31C4732}"/>
              </a:ext>
            </a:extLst>
          </p:cNvPr>
          <p:cNvSpPr>
            <a:spLocks noGrp="1"/>
          </p:cNvSpPr>
          <p:nvPr>
            <p:ph type="pic" sz="quarter" idx="12"/>
          </p:nvPr>
        </p:nvSpPr>
        <p:spPr>
          <a:xfrm>
            <a:off x="10200163" y="6489088"/>
            <a:ext cx="1260000" cy="180000"/>
          </a:xfrm>
        </p:spPr>
        <p:txBody>
          <a:bodyPr/>
          <a:lstStyle>
            <a:lvl1pPr marL="0" indent="0" algn="l">
              <a:buNone/>
              <a:defRPr sz="700"/>
            </a:lvl1pPr>
          </a:lstStyle>
          <a:p>
            <a:r>
              <a:rPr lang="en-US" noProof="0"/>
              <a:t>Click icon to add picture</a:t>
            </a:r>
            <a:endParaRPr lang="de-CH" noProof="0"/>
          </a:p>
        </p:txBody>
      </p:sp>
      <p:sp>
        <p:nvSpPr>
          <p:cNvPr id="8" name="Textplatzhalter 5">
            <a:extLst>
              <a:ext uri="{FF2B5EF4-FFF2-40B4-BE49-F238E27FC236}">
                <a16:creationId xmlns:a16="http://schemas.microsoft.com/office/drawing/2014/main" id="{547D2927-4A99-4714-8EBA-F773EAA26308}"/>
              </a:ext>
            </a:extLst>
          </p:cNvPr>
          <p:cNvSpPr>
            <a:spLocks noGrp="1"/>
          </p:cNvSpPr>
          <p:nvPr>
            <p:ph type="body" sz="quarter" idx="16" hasCustomPrompt="1"/>
          </p:nvPr>
        </p:nvSpPr>
        <p:spPr>
          <a:xfrm>
            <a:off x="9696449" y="316800"/>
            <a:ext cx="1800000" cy="360000"/>
          </a:xfrm>
        </p:spPr>
        <p:txBody>
          <a:bodyPr anchor="b" anchorCtr="0"/>
          <a:lstStyle>
            <a:lvl1pPr marL="0" indent="0" algn="l">
              <a:spcBef>
                <a:spcPts val="0"/>
              </a:spcBef>
              <a:buNone/>
              <a:defRPr sz="1150"/>
            </a:lvl1pPr>
            <a:lvl2pPr>
              <a:defRPr sz="1150"/>
            </a:lvl2pPr>
            <a:lvl3pPr>
              <a:defRPr sz="1150"/>
            </a:lvl3pPr>
            <a:lvl4pPr>
              <a:defRPr sz="1150"/>
            </a:lvl4pPr>
            <a:lvl5pPr>
              <a:defRPr sz="1150"/>
            </a:lvl5pPr>
          </a:lstStyle>
          <a:p>
            <a:pPr lvl="0"/>
            <a:r>
              <a:rPr lang="de-DE" dirty="0"/>
              <a:t>Organisationseinheit verbal</a:t>
            </a:r>
            <a:br>
              <a:rPr lang="de-DE" dirty="0"/>
            </a:br>
            <a:r>
              <a:rPr lang="de-DE" dirty="0"/>
              <a:t>optional auf 2 Zeilen</a:t>
            </a:r>
          </a:p>
        </p:txBody>
      </p:sp>
      <p:pic>
        <p:nvPicPr>
          <p:cNvPr id="12" name="Picture 2" descr="Datei:Logo WSL.svg – Wikiped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02256" y="103140"/>
            <a:ext cx="743260" cy="743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493158"/>
      </p:ext>
    </p:extLst>
  </p:cSld>
  <p:clrMapOvr>
    <a:masterClrMapping/>
  </p:clrMapOvr>
  <p:extLst>
    <p:ext uri="{DCECCB84-F9BA-43D5-87BE-67443E8EF086}">
      <p15:sldGuideLst xmlns:p15="http://schemas.microsoft.com/office/powerpoint/2012/main">
        <p15:guide id="3" orient="horz" pos="640">
          <p15:clr>
            <a:srgbClr val="FBAE40"/>
          </p15:clr>
        </p15:guide>
        <p15:guide id="4" orient="horz" pos="395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folie 02">
    <p:spTree>
      <p:nvGrpSpPr>
        <p:cNvPr id="1" name=""/>
        <p:cNvGrpSpPr/>
        <p:nvPr/>
      </p:nvGrpSpPr>
      <p:grpSpPr>
        <a:xfrm>
          <a:off x="0" y="0"/>
          <a:ext cx="0" cy="0"/>
          <a:chOff x="0" y="0"/>
          <a:chExt cx="0" cy="0"/>
        </a:xfrm>
      </p:grpSpPr>
      <p:sp>
        <p:nvSpPr>
          <p:cNvPr id="11" name="Bildplatzhalter 4">
            <a:extLst>
              <a:ext uri="{FF2B5EF4-FFF2-40B4-BE49-F238E27FC236}">
                <a16:creationId xmlns:a16="http://schemas.microsoft.com/office/drawing/2014/main" id="{8A01615F-450E-43D0-B554-DA3FBD48DF34}"/>
              </a:ext>
            </a:extLst>
          </p:cNvPr>
          <p:cNvSpPr>
            <a:spLocks noGrp="1"/>
          </p:cNvSpPr>
          <p:nvPr>
            <p:ph type="pic" sz="quarter" idx="11"/>
          </p:nvPr>
        </p:nvSpPr>
        <p:spPr>
          <a:xfrm>
            <a:off x="731838" y="1016000"/>
            <a:ext cx="10728325" cy="5256000"/>
          </a:xfrm>
        </p:spPr>
        <p:txBody>
          <a:bodyPr lIns="0" tIns="0" rIns="5580000" anchor="ctr" anchorCtr="0"/>
          <a:lstStyle>
            <a:lvl1pPr marL="0" indent="0" algn="ctr">
              <a:buNone/>
              <a:defRPr/>
            </a:lvl1pPr>
          </a:lstStyle>
          <a:p>
            <a:r>
              <a:rPr lang="en-US" noProof="0"/>
              <a:t>Click icon to add picture</a:t>
            </a:r>
            <a:endParaRPr lang="de-CH" noProof="0"/>
          </a:p>
        </p:txBody>
      </p:sp>
      <p:sp>
        <p:nvSpPr>
          <p:cNvPr id="2" name="Titel 1">
            <a:extLst>
              <a:ext uri="{FF2B5EF4-FFF2-40B4-BE49-F238E27FC236}">
                <a16:creationId xmlns:a16="http://schemas.microsoft.com/office/drawing/2014/main" id="{3491294E-BEE7-4DA8-BBC8-88E1A7B07AEF}"/>
              </a:ext>
            </a:extLst>
          </p:cNvPr>
          <p:cNvSpPr>
            <a:spLocks noGrp="1"/>
          </p:cNvSpPr>
          <p:nvPr>
            <p:ph type="ctrTitle"/>
          </p:nvPr>
        </p:nvSpPr>
        <p:spPr>
          <a:xfrm>
            <a:off x="6504000" y="2957494"/>
            <a:ext cx="5688000" cy="2268000"/>
          </a:xfrm>
          <a:solidFill>
            <a:schemeClr val="accent6"/>
          </a:solidFill>
        </p:spPr>
        <p:txBody>
          <a:bodyPr lIns="324000" tIns="252000" anchor="t" anchorCtr="0"/>
          <a:lstStyle>
            <a:lvl1pPr algn="l">
              <a:lnSpc>
                <a:spcPct val="100000"/>
              </a:lnSpc>
              <a:defRPr sz="3600">
                <a:solidFill>
                  <a:schemeClr val="bg1"/>
                </a:solidFill>
              </a:defRPr>
            </a:lvl1pPr>
          </a:lstStyle>
          <a:p>
            <a:r>
              <a:rPr lang="en-US" noProof="0"/>
              <a:t>Click to edit Master title style</a:t>
            </a:r>
            <a:endParaRPr lang="de-CH" noProof="0"/>
          </a:p>
        </p:txBody>
      </p:sp>
      <p:pic>
        <p:nvPicPr>
          <p:cNvPr id="10" name="Grafik 9">
            <a:extLst>
              <a:ext uri="{FF2B5EF4-FFF2-40B4-BE49-F238E27FC236}">
                <a16:creationId xmlns:a16="http://schemas.microsoft.com/office/drawing/2014/main" id="{0EE7317F-7892-4B0F-BA41-44765BB93F0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731838" y="360538"/>
            <a:ext cx="1765565" cy="288000"/>
          </a:xfrm>
          <a:prstGeom prst="rect">
            <a:avLst/>
          </a:prstGeom>
        </p:spPr>
      </p:pic>
      <p:sp>
        <p:nvSpPr>
          <p:cNvPr id="9" name="Textplatzhalter 3">
            <a:extLst>
              <a:ext uri="{FF2B5EF4-FFF2-40B4-BE49-F238E27FC236}">
                <a16:creationId xmlns:a16="http://schemas.microsoft.com/office/drawing/2014/main" id="{003A487C-8977-4264-A8A1-D6C1DB604682}"/>
              </a:ext>
            </a:extLst>
          </p:cNvPr>
          <p:cNvSpPr>
            <a:spLocks noGrp="1"/>
          </p:cNvSpPr>
          <p:nvPr>
            <p:ph type="body" sz="quarter" idx="13"/>
          </p:nvPr>
        </p:nvSpPr>
        <p:spPr>
          <a:xfrm>
            <a:off x="6845210" y="4639666"/>
            <a:ext cx="4320000" cy="468000"/>
          </a:xfrm>
        </p:spPr>
        <p:txBody>
          <a:bodyPr/>
          <a:lstStyle>
            <a:lvl1pPr marL="0" indent="0">
              <a:lnSpc>
                <a:spcPct val="100000"/>
              </a:lnSpc>
              <a:spcBef>
                <a:spcPts val="0"/>
              </a:spcBef>
              <a:buNone/>
              <a:defRPr>
                <a:solidFill>
                  <a:schemeClr val="bg1"/>
                </a:solidFill>
              </a:defRPr>
            </a:lvl1pPr>
            <a:lvl2pPr marL="266700" indent="0">
              <a:lnSpc>
                <a:spcPct val="100000"/>
              </a:lnSpc>
              <a:spcBef>
                <a:spcPts val="0"/>
              </a:spcBef>
              <a:buNone/>
              <a:defRPr>
                <a:solidFill>
                  <a:schemeClr val="bg1"/>
                </a:solidFill>
              </a:defRPr>
            </a:lvl2pPr>
            <a:lvl3pPr marL="538163" indent="0">
              <a:lnSpc>
                <a:spcPct val="100000"/>
              </a:lnSpc>
              <a:spcBef>
                <a:spcPts val="0"/>
              </a:spcBef>
              <a:buNone/>
              <a:defRPr>
                <a:solidFill>
                  <a:schemeClr val="bg1"/>
                </a:solidFill>
              </a:defRPr>
            </a:lvl3pPr>
            <a:lvl4pPr marL="804862" indent="0">
              <a:lnSpc>
                <a:spcPct val="100000"/>
              </a:lnSpc>
              <a:spcBef>
                <a:spcPts val="0"/>
              </a:spcBef>
              <a:buNone/>
              <a:defRPr>
                <a:solidFill>
                  <a:schemeClr val="bg1"/>
                </a:solidFill>
              </a:defRPr>
            </a:lvl4pPr>
            <a:lvl5pPr marL="1076325" indent="0">
              <a:lnSpc>
                <a:spcPct val="100000"/>
              </a:lnSpc>
              <a:spcBef>
                <a:spcPts val="0"/>
              </a:spcBef>
              <a:buNone/>
              <a:defRPr>
                <a:solidFill>
                  <a:schemeClr val="bg1"/>
                </a:solidFill>
              </a:defRPr>
            </a:lvl5pPr>
          </a:lstStyle>
          <a:p>
            <a:pPr lvl="0"/>
            <a:r>
              <a:rPr lang="en-US" noProof="0"/>
              <a:t>Edit Master text styles</a:t>
            </a:r>
          </a:p>
        </p:txBody>
      </p:sp>
      <p:sp>
        <p:nvSpPr>
          <p:cNvPr id="13" name="Bildplatzhalter 8">
            <a:extLst>
              <a:ext uri="{FF2B5EF4-FFF2-40B4-BE49-F238E27FC236}">
                <a16:creationId xmlns:a16="http://schemas.microsoft.com/office/drawing/2014/main" id="{E91D3734-CD8F-4F94-A813-570EF31C4732}"/>
              </a:ext>
            </a:extLst>
          </p:cNvPr>
          <p:cNvSpPr>
            <a:spLocks noGrp="1"/>
          </p:cNvSpPr>
          <p:nvPr>
            <p:ph type="pic" sz="quarter" idx="12"/>
          </p:nvPr>
        </p:nvSpPr>
        <p:spPr>
          <a:xfrm>
            <a:off x="10200163" y="6489088"/>
            <a:ext cx="1260000" cy="180000"/>
          </a:xfrm>
        </p:spPr>
        <p:txBody>
          <a:bodyPr/>
          <a:lstStyle>
            <a:lvl1pPr marL="0" indent="0" algn="l">
              <a:buNone/>
              <a:defRPr sz="700"/>
            </a:lvl1pPr>
          </a:lstStyle>
          <a:p>
            <a:r>
              <a:rPr lang="en-US" noProof="0"/>
              <a:t>Click icon to add picture</a:t>
            </a:r>
            <a:endParaRPr lang="de-CH" noProof="0"/>
          </a:p>
        </p:txBody>
      </p:sp>
      <p:sp>
        <p:nvSpPr>
          <p:cNvPr id="8" name="Textplatzhalter 5">
            <a:extLst>
              <a:ext uri="{FF2B5EF4-FFF2-40B4-BE49-F238E27FC236}">
                <a16:creationId xmlns:a16="http://schemas.microsoft.com/office/drawing/2014/main" id="{547D2927-4A99-4714-8EBA-F773EAA26308}"/>
              </a:ext>
            </a:extLst>
          </p:cNvPr>
          <p:cNvSpPr>
            <a:spLocks noGrp="1"/>
          </p:cNvSpPr>
          <p:nvPr>
            <p:ph type="body" sz="quarter" idx="16" hasCustomPrompt="1"/>
          </p:nvPr>
        </p:nvSpPr>
        <p:spPr>
          <a:xfrm>
            <a:off x="9696449" y="316800"/>
            <a:ext cx="1800000" cy="360000"/>
          </a:xfrm>
        </p:spPr>
        <p:txBody>
          <a:bodyPr anchor="b" anchorCtr="0"/>
          <a:lstStyle>
            <a:lvl1pPr marL="0" indent="0" algn="l">
              <a:spcBef>
                <a:spcPts val="0"/>
              </a:spcBef>
              <a:buNone/>
              <a:defRPr sz="1150"/>
            </a:lvl1pPr>
            <a:lvl2pPr>
              <a:defRPr sz="1150"/>
            </a:lvl2pPr>
            <a:lvl3pPr>
              <a:defRPr sz="1150"/>
            </a:lvl3pPr>
            <a:lvl4pPr>
              <a:defRPr sz="1150"/>
            </a:lvl4pPr>
            <a:lvl5pPr>
              <a:defRPr sz="1150"/>
            </a:lvl5pPr>
          </a:lstStyle>
          <a:p>
            <a:pPr lvl="0"/>
            <a:r>
              <a:rPr lang="de-DE" dirty="0"/>
              <a:t>Organisationseinheit verbal</a:t>
            </a:r>
            <a:br>
              <a:rPr lang="de-DE" dirty="0"/>
            </a:br>
            <a:r>
              <a:rPr lang="de-DE" dirty="0"/>
              <a:t>optional auf 2 Zeilen</a:t>
            </a:r>
          </a:p>
        </p:txBody>
      </p:sp>
    </p:spTree>
    <p:extLst>
      <p:ext uri="{BB962C8B-B14F-4D97-AF65-F5344CB8AC3E}">
        <p14:creationId xmlns:p14="http://schemas.microsoft.com/office/powerpoint/2010/main" val="1990771958"/>
      </p:ext>
    </p:extLst>
  </p:cSld>
  <p:clrMapOvr>
    <a:masterClrMapping/>
  </p:clrMapOvr>
  <p:extLst>
    <p:ext uri="{DCECCB84-F9BA-43D5-87BE-67443E8EF086}">
      <p15:sldGuideLst xmlns:p15="http://schemas.microsoft.com/office/powerpoint/2012/main">
        <p15:guide id="3" orient="horz" pos="640">
          <p15:clr>
            <a:srgbClr val="FBAE40"/>
          </p15:clr>
        </p15:guide>
        <p15:guide id="4" orient="horz" pos="395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elfolie 03">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62D94F76-218E-49F2-87F8-05982912ED18}"/>
              </a:ext>
            </a:extLst>
          </p:cNvPr>
          <p:cNvSpPr/>
          <p:nvPr/>
        </p:nvSpPr>
        <p:spPr>
          <a:xfrm>
            <a:off x="731838" y="1016000"/>
            <a:ext cx="10728325" cy="5257800"/>
          </a:xfrm>
          <a:prstGeom prst="rect">
            <a:avLst/>
          </a:prstGeom>
          <a:solidFill>
            <a:srgbClr val="8E67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noProof="0"/>
          </a:p>
        </p:txBody>
      </p:sp>
      <p:sp>
        <p:nvSpPr>
          <p:cNvPr id="2" name="Titel 1">
            <a:extLst>
              <a:ext uri="{FF2B5EF4-FFF2-40B4-BE49-F238E27FC236}">
                <a16:creationId xmlns:a16="http://schemas.microsoft.com/office/drawing/2014/main" id="{3491294E-BEE7-4DA8-BBC8-88E1A7B07AEF}"/>
              </a:ext>
            </a:extLst>
          </p:cNvPr>
          <p:cNvSpPr>
            <a:spLocks noGrp="1"/>
          </p:cNvSpPr>
          <p:nvPr>
            <p:ph type="ctrTitle"/>
          </p:nvPr>
        </p:nvSpPr>
        <p:spPr>
          <a:xfrm>
            <a:off x="-1" y="1940405"/>
            <a:ext cx="10188000" cy="3960000"/>
          </a:xfrm>
          <a:solidFill>
            <a:schemeClr val="accent3"/>
          </a:solidFill>
          <a:ln>
            <a:noFill/>
          </a:ln>
        </p:spPr>
        <p:txBody>
          <a:bodyPr lIns="1080000" tIns="252000" anchor="t" anchorCtr="0"/>
          <a:lstStyle>
            <a:lvl1pPr algn="l">
              <a:lnSpc>
                <a:spcPct val="100000"/>
              </a:lnSpc>
              <a:defRPr sz="3600">
                <a:solidFill>
                  <a:schemeClr val="bg1"/>
                </a:solidFill>
              </a:defRPr>
            </a:lvl1pPr>
          </a:lstStyle>
          <a:p>
            <a:r>
              <a:rPr lang="en-US" noProof="0"/>
              <a:t>Click to edit Master title style</a:t>
            </a:r>
            <a:endParaRPr lang="de-CH" noProof="0" dirty="0"/>
          </a:p>
        </p:txBody>
      </p:sp>
      <p:pic>
        <p:nvPicPr>
          <p:cNvPr id="10" name="Grafik 9">
            <a:extLst>
              <a:ext uri="{FF2B5EF4-FFF2-40B4-BE49-F238E27FC236}">
                <a16:creationId xmlns:a16="http://schemas.microsoft.com/office/drawing/2014/main" id="{0EE7317F-7892-4B0F-BA41-44765BB93F0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731838" y="360538"/>
            <a:ext cx="1765565" cy="288000"/>
          </a:xfrm>
          <a:prstGeom prst="rect">
            <a:avLst/>
          </a:prstGeom>
        </p:spPr>
      </p:pic>
      <p:sp>
        <p:nvSpPr>
          <p:cNvPr id="7" name="Textplatzhalter 3">
            <a:extLst>
              <a:ext uri="{FF2B5EF4-FFF2-40B4-BE49-F238E27FC236}">
                <a16:creationId xmlns:a16="http://schemas.microsoft.com/office/drawing/2014/main" id="{0503E57F-F89F-431B-8D38-7CC97B7C201A}"/>
              </a:ext>
            </a:extLst>
          </p:cNvPr>
          <p:cNvSpPr>
            <a:spLocks noGrp="1"/>
          </p:cNvSpPr>
          <p:nvPr>
            <p:ph type="body" sz="quarter" idx="13"/>
          </p:nvPr>
        </p:nvSpPr>
        <p:spPr>
          <a:xfrm>
            <a:off x="1078516" y="4217884"/>
            <a:ext cx="8640000" cy="1440000"/>
          </a:xfrm>
        </p:spPr>
        <p:txBody>
          <a:bodyPr/>
          <a:lstStyle>
            <a:lvl1pPr marL="0" indent="0">
              <a:lnSpc>
                <a:spcPct val="100000"/>
              </a:lnSpc>
              <a:spcBef>
                <a:spcPts val="0"/>
              </a:spcBef>
              <a:buNone/>
              <a:defRPr>
                <a:solidFill>
                  <a:schemeClr val="bg1"/>
                </a:solidFill>
              </a:defRPr>
            </a:lvl1pPr>
            <a:lvl2pPr marL="266700" indent="0">
              <a:lnSpc>
                <a:spcPct val="100000"/>
              </a:lnSpc>
              <a:spcBef>
                <a:spcPts val="0"/>
              </a:spcBef>
              <a:buNone/>
              <a:defRPr>
                <a:solidFill>
                  <a:schemeClr val="bg1"/>
                </a:solidFill>
              </a:defRPr>
            </a:lvl2pPr>
            <a:lvl3pPr marL="538163" indent="0">
              <a:lnSpc>
                <a:spcPct val="100000"/>
              </a:lnSpc>
              <a:spcBef>
                <a:spcPts val="0"/>
              </a:spcBef>
              <a:buNone/>
              <a:defRPr>
                <a:solidFill>
                  <a:schemeClr val="bg1"/>
                </a:solidFill>
              </a:defRPr>
            </a:lvl3pPr>
            <a:lvl4pPr marL="804862" indent="0">
              <a:lnSpc>
                <a:spcPct val="100000"/>
              </a:lnSpc>
              <a:spcBef>
                <a:spcPts val="0"/>
              </a:spcBef>
              <a:buNone/>
              <a:defRPr>
                <a:solidFill>
                  <a:schemeClr val="bg1"/>
                </a:solidFill>
              </a:defRPr>
            </a:lvl4pPr>
            <a:lvl5pPr marL="1076325" indent="0">
              <a:lnSpc>
                <a:spcPct val="100000"/>
              </a:lnSpc>
              <a:spcBef>
                <a:spcPts val="0"/>
              </a:spcBef>
              <a:buNone/>
              <a:defRPr>
                <a:solidFill>
                  <a:schemeClr val="bg1"/>
                </a:solidFill>
              </a:defRPr>
            </a:lvl5pPr>
          </a:lstStyle>
          <a:p>
            <a:pPr lvl="0"/>
            <a:r>
              <a:rPr lang="en-US" noProof="0"/>
              <a:t>Edit Master text styles</a:t>
            </a:r>
          </a:p>
        </p:txBody>
      </p:sp>
      <p:sp>
        <p:nvSpPr>
          <p:cNvPr id="12" name="Bildplatzhalter 8">
            <a:extLst>
              <a:ext uri="{FF2B5EF4-FFF2-40B4-BE49-F238E27FC236}">
                <a16:creationId xmlns:a16="http://schemas.microsoft.com/office/drawing/2014/main" id="{1BEB6197-C509-4752-B57E-CEE955F5D926}"/>
              </a:ext>
            </a:extLst>
          </p:cNvPr>
          <p:cNvSpPr>
            <a:spLocks noGrp="1"/>
          </p:cNvSpPr>
          <p:nvPr>
            <p:ph type="pic" sz="quarter" idx="12"/>
          </p:nvPr>
        </p:nvSpPr>
        <p:spPr>
          <a:xfrm>
            <a:off x="10200163" y="6489088"/>
            <a:ext cx="1260000" cy="180000"/>
          </a:xfrm>
        </p:spPr>
        <p:txBody>
          <a:bodyPr/>
          <a:lstStyle>
            <a:lvl1pPr marL="0" indent="0" algn="l">
              <a:buNone/>
              <a:defRPr sz="700"/>
            </a:lvl1pPr>
          </a:lstStyle>
          <a:p>
            <a:r>
              <a:rPr lang="en-US" noProof="0"/>
              <a:t>Click icon to add picture</a:t>
            </a:r>
            <a:endParaRPr lang="de-CH" noProof="0"/>
          </a:p>
        </p:txBody>
      </p:sp>
      <p:sp>
        <p:nvSpPr>
          <p:cNvPr id="8" name="Textplatzhalter 5">
            <a:extLst>
              <a:ext uri="{FF2B5EF4-FFF2-40B4-BE49-F238E27FC236}">
                <a16:creationId xmlns:a16="http://schemas.microsoft.com/office/drawing/2014/main" id="{4ADF7DEC-21BD-45CA-9E91-B9F58A69F621}"/>
              </a:ext>
            </a:extLst>
          </p:cNvPr>
          <p:cNvSpPr>
            <a:spLocks noGrp="1"/>
          </p:cNvSpPr>
          <p:nvPr>
            <p:ph type="body" sz="quarter" idx="16" hasCustomPrompt="1"/>
          </p:nvPr>
        </p:nvSpPr>
        <p:spPr>
          <a:xfrm>
            <a:off x="9696449" y="316800"/>
            <a:ext cx="1800000" cy="360000"/>
          </a:xfrm>
        </p:spPr>
        <p:txBody>
          <a:bodyPr anchor="b" anchorCtr="0"/>
          <a:lstStyle>
            <a:lvl1pPr marL="0" indent="0" algn="l">
              <a:spcBef>
                <a:spcPts val="0"/>
              </a:spcBef>
              <a:buNone/>
              <a:defRPr sz="1150"/>
            </a:lvl1pPr>
            <a:lvl2pPr>
              <a:defRPr sz="1150"/>
            </a:lvl2pPr>
            <a:lvl3pPr>
              <a:defRPr sz="1150"/>
            </a:lvl3pPr>
            <a:lvl4pPr>
              <a:defRPr sz="1150"/>
            </a:lvl4pPr>
            <a:lvl5pPr>
              <a:defRPr sz="1150"/>
            </a:lvl5pPr>
          </a:lstStyle>
          <a:p>
            <a:pPr lvl="0"/>
            <a:r>
              <a:rPr lang="de-DE" dirty="0"/>
              <a:t>Organisationseinheit verbal</a:t>
            </a:r>
            <a:br>
              <a:rPr lang="de-DE" dirty="0"/>
            </a:br>
            <a:r>
              <a:rPr lang="de-DE" dirty="0"/>
              <a:t>optional auf 2 Zeilen</a:t>
            </a:r>
          </a:p>
        </p:txBody>
      </p:sp>
      <p:pic>
        <p:nvPicPr>
          <p:cNvPr id="9" name="Picture 2" descr="Datei:Logo WSL.svg – Wikiped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02256" y="103140"/>
            <a:ext cx="743260" cy="743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9602168"/>
      </p:ext>
    </p:extLst>
  </p:cSld>
  <p:clrMapOvr>
    <a:masterClrMapping/>
  </p:clrMapOvr>
  <p:extLst>
    <p:ext uri="{DCECCB84-F9BA-43D5-87BE-67443E8EF086}">
      <p15:sldGuideLst xmlns:p15="http://schemas.microsoft.com/office/powerpoint/2012/main">
        <p15:guide id="3" orient="horz" pos="640">
          <p15:clr>
            <a:srgbClr val="FBAE40"/>
          </p15:clr>
        </p15:guide>
        <p15:guide id="4" orient="horz" pos="395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elfolie 04">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91294E-BEE7-4DA8-BBC8-88E1A7B07AEF}"/>
              </a:ext>
            </a:extLst>
          </p:cNvPr>
          <p:cNvSpPr>
            <a:spLocks noGrp="1"/>
          </p:cNvSpPr>
          <p:nvPr>
            <p:ph type="ctrTitle"/>
          </p:nvPr>
        </p:nvSpPr>
        <p:spPr>
          <a:xfrm>
            <a:off x="731837" y="1016000"/>
            <a:ext cx="10728326" cy="5256000"/>
          </a:xfrm>
          <a:solidFill>
            <a:schemeClr val="accent6"/>
          </a:solidFill>
          <a:ln>
            <a:noFill/>
          </a:ln>
        </p:spPr>
        <p:txBody>
          <a:bodyPr lIns="324000" tIns="1152000" anchor="t" anchorCtr="0"/>
          <a:lstStyle>
            <a:lvl1pPr algn="l">
              <a:lnSpc>
                <a:spcPct val="100000"/>
              </a:lnSpc>
              <a:defRPr sz="3600">
                <a:solidFill>
                  <a:schemeClr val="bg1"/>
                </a:solidFill>
              </a:defRPr>
            </a:lvl1pPr>
          </a:lstStyle>
          <a:p>
            <a:r>
              <a:rPr lang="en-US" noProof="0"/>
              <a:t>Click to edit Master title style</a:t>
            </a:r>
            <a:endParaRPr lang="de-CH" noProof="0"/>
          </a:p>
        </p:txBody>
      </p:sp>
      <p:pic>
        <p:nvPicPr>
          <p:cNvPr id="10" name="Grafik 9">
            <a:extLst>
              <a:ext uri="{FF2B5EF4-FFF2-40B4-BE49-F238E27FC236}">
                <a16:creationId xmlns:a16="http://schemas.microsoft.com/office/drawing/2014/main" id="{0EE7317F-7892-4B0F-BA41-44765BB93F0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731838" y="360538"/>
            <a:ext cx="1765565" cy="288000"/>
          </a:xfrm>
          <a:prstGeom prst="rect">
            <a:avLst/>
          </a:prstGeom>
        </p:spPr>
      </p:pic>
      <p:sp>
        <p:nvSpPr>
          <p:cNvPr id="6" name="Textplatzhalter 3">
            <a:extLst>
              <a:ext uri="{FF2B5EF4-FFF2-40B4-BE49-F238E27FC236}">
                <a16:creationId xmlns:a16="http://schemas.microsoft.com/office/drawing/2014/main" id="{5FCAD79B-EF47-46A0-9575-229F3DAA72F5}"/>
              </a:ext>
            </a:extLst>
          </p:cNvPr>
          <p:cNvSpPr>
            <a:spLocks noGrp="1"/>
          </p:cNvSpPr>
          <p:nvPr>
            <p:ph type="body" sz="quarter" idx="13"/>
          </p:nvPr>
        </p:nvSpPr>
        <p:spPr>
          <a:xfrm>
            <a:off x="1078515" y="4575276"/>
            <a:ext cx="10044000" cy="1440000"/>
          </a:xfrm>
        </p:spPr>
        <p:txBody>
          <a:bodyPr/>
          <a:lstStyle>
            <a:lvl1pPr marL="0" indent="0">
              <a:lnSpc>
                <a:spcPct val="100000"/>
              </a:lnSpc>
              <a:spcBef>
                <a:spcPts val="0"/>
              </a:spcBef>
              <a:buNone/>
              <a:defRPr>
                <a:solidFill>
                  <a:schemeClr val="bg1"/>
                </a:solidFill>
              </a:defRPr>
            </a:lvl1pPr>
            <a:lvl2pPr marL="266700" indent="0">
              <a:lnSpc>
                <a:spcPct val="100000"/>
              </a:lnSpc>
              <a:spcBef>
                <a:spcPts val="0"/>
              </a:spcBef>
              <a:buNone/>
              <a:defRPr>
                <a:solidFill>
                  <a:schemeClr val="bg1"/>
                </a:solidFill>
              </a:defRPr>
            </a:lvl2pPr>
            <a:lvl3pPr marL="538163" indent="0">
              <a:lnSpc>
                <a:spcPct val="100000"/>
              </a:lnSpc>
              <a:spcBef>
                <a:spcPts val="0"/>
              </a:spcBef>
              <a:buNone/>
              <a:defRPr>
                <a:solidFill>
                  <a:schemeClr val="bg1"/>
                </a:solidFill>
              </a:defRPr>
            </a:lvl3pPr>
            <a:lvl4pPr marL="804862" indent="0">
              <a:lnSpc>
                <a:spcPct val="100000"/>
              </a:lnSpc>
              <a:spcBef>
                <a:spcPts val="0"/>
              </a:spcBef>
              <a:buNone/>
              <a:defRPr>
                <a:solidFill>
                  <a:schemeClr val="bg1"/>
                </a:solidFill>
              </a:defRPr>
            </a:lvl4pPr>
            <a:lvl5pPr marL="1076325" indent="0">
              <a:lnSpc>
                <a:spcPct val="100000"/>
              </a:lnSpc>
              <a:spcBef>
                <a:spcPts val="0"/>
              </a:spcBef>
              <a:buNone/>
              <a:defRPr>
                <a:solidFill>
                  <a:schemeClr val="bg1"/>
                </a:solidFill>
              </a:defRPr>
            </a:lvl5pPr>
          </a:lstStyle>
          <a:p>
            <a:pPr lvl="0"/>
            <a:r>
              <a:rPr lang="en-US" noProof="0"/>
              <a:t>Edit Master text styles</a:t>
            </a:r>
          </a:p>
        </p:txBody>
      </p:sp>
      <p:sp>
        <p:nvSpPr>
          <p:cNvPr id="8" name="Bildplatzhalter 8">
            <a:extLst>
              <a:ext uri="{FF2B5EF4-FFF2-40B4-BE49-F238E27FC236}">
                <a16:creationId xmlns:a16="http://schemas.microsoft.com/office/drawing/2014/main" id="{72236FC6-C8FF-43C1-86B9-BF112345926F}"/>
              </a:ext>
            </a:extLst>
          </p:cNvPr>
          <p:cNvSpPr>
            <a:spLocks noGrp="1"/>
          </p:cNvSpPr>
          <p:nvPr>
            <p:ph type="pic" sz="quarter" idx="12"/>
          </p:nvPr>
        </p:nvSpPr>
        <p:spPr>
          <a:xfrm>
            <a:off x="10200163" y="6489088"/>
            <a:ext cx="1260000" cy="180000"/>
          </a:xfrm>
        </p:spPr>
        <p:txBody>
          <a:bodyPr/>
          <a:lstStyle>
            <a:lvl1pPr marL="0" indent="0" algn="l">
              <a:buNone/>
              <a:defRPr sz="700"/>
            </a:lvl1pPr>
          </a:lstStyle>
          <a:p>
            <a:r>
              <a:rPr lang="en-US" noProof="0"/>
              <a:t>Click icon to add picture</a:t>
            </a:r>
            <a:endParaRPr lang="de-CH" noProof="0"/>
          </a:p>
        </p:txBody>
      </p:sp>
      <p:sp>
        <p:nvSpPr>
          <p:cNvPr id="7" name="Textplatzhalter 5">
            <a:extLst>
              <a:ext uri="{FF2B5EF4-FFF2-40B4-BE49-F238E27FC236}">
                <a16:creationId xmlns:a16="http://schemas.microsoft.com/office/drawing/2014/main" id="{789A3267-E086-4EC3-A0BB-F8ECD01A5C7E}"/>
              </a:ext>
            </a:extLst>
          </p:cNvPr>
          <p:cNvSpPr>
            <a:spLocks noGrp="1"/>
          </p:cNvSpPr>
          <p:nvPr>
            <p:ph type="body" sz="quarter" idx="16" hasCustomPrompt="1"/>
          </p:nvPr>
        </p:nvSpPr>
        <p:spPr>
          <a:xfrm>
            <a:off x="9696449" y="316800"/>
            <a:ext cx="1800000" cy="360000"/>
          </a:xfrm>
        </p:spPr>
        <p:txBody>
          <a:bodyPr anchor="b" anchorCtr="0"/>
          <a:lstStyle>
            <a:lvl1pPr marL="0" indent="0" algn="l">
              <a:spcBef>
                <a:spcPts val="0"/>
              </a:spcBef>
              <a:buNone/>
              <a:defRPr sz="1150"/>
            </a:lvl1pPr>
            <a:lvl2pPr>
              <a:defRPr sz="1150"/>
            </a:lvl2pPr>
            <a:lvl3pPr>
              <a:defRPr sz="1150"/>
            </a:lvl3pPr>
            <a:lvl4pPr>
              <a:defRPr sz="1150"/>
            </a:lvl4pPr>
            <a:lvl5pPr>
              <a:defRPr sz="1150"/>
            </a:lvl5pPr>
          </a:lstStyle>
          <a:p>
            <a:pPr lvl="0"/>
            <a:r>
              <a:rPr lang="de-DE" dirty="0"/>
              <a:t>Organisationseinheit verbal</a:t>
            </a:r>
            <a:br>
              <a:rPr lang="de-DE" dirty="0"/>
            </a:br>
            <a:r>
              <a:rPr lang="de-DE" dirty="0"/>
              <a:t>optional auf 2 Zeilen</a:t>
            </a:r>
          </a:p>
        </p:txBody>
      </p:sp>
      <p:pic>
        <p:nvPicPr>
          <p:cNvPr id="9" name="Picture 2" descr="Datei:Logo WSL.svg – Wikiped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02256" y="103140"/>
            <a:ext cx="743260" cy="743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2576519"/>
      </p:ext>
    </p:extLst>
  </p:cSld>
  <p:clrMapOvr>
    <a:masterClrMapping/>
  </p:clrMapOvr>
  <p:extLst>
    <p:ext uri="{DCECCB84-F9BA-43D5-87BE-67443E8EF086}">
      <p15:sldGuideLst xmlns:p15="http://schemas.microsoft.com/office/powerpoint/2012/main">
        <p15:guide id="3" orient="horz" pos="640">
          <p15:clr>
            <a:srgbClr val="FBAE40"/>
          </p15:clr>
        </p15:guide>
        <p15:guide id="4" orient="horz" pos="395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elfolie 04 – Uni Zürich">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EB061823-3F7A-48C8-8477-B410C18AC1B7}"/>
              </a:ext>
            </a:extLst>
          </p:cNvPr>
          <p:cNvSpPr>
            <a:spLocks noGrp="1"/>
          </p:cNvSpPr>
          <p:nvPr>
            <p:ph type="pic" sz="quarter" idx="11"/>
          </p:nvPr>
        </p:nvSpPr>
        <p:spPr>
          <a:xfrm>
            <a:off x="731838" y="1016000"/>
            <a:ext cx="10728325" cy="5256000"/>
          </a:xfrm>
        </p:spPr>
        <p:txBody>
          <a:bodyPr lIns="5580000" tIns="0" rIns="0" anchor="ctr" anchorCtr="0"/>
          <a:lstStyle>
            <a:lvl1pPr marL="0" indent="0" algn="ctr">
              <a:buNone/>
              <a:defRPr/>
            </a:lvl1pPr>
          </a:lstStyle>
          <a:p>
            <a:r>
              <a:rPr lang="en-US" noProof="0"/>
              <a:t>Click icon to add picture</a:t>
            </a:r>
            <a:endParaRPr lang="de-CH" noProof="0"/>
          </a:p>
        </p:txBody>
      </p:sp>
      <p:sp>
        <p:nvSpPr>
          <p:cNvPr id="2" name="Titel 1">
            <a:extLst>
              <a:ext uri="{FF2B5EF4-FFF2-40B4-BE49-F238E27FC236}">
                <a16:creationId xmlns:a16="http://schemas.microsoft.com/office/drawing/2014/main" id="{3491294E-BEE7-4DA8-BBC8-88E1A7B07AEF}"/>
              </a:ext>
            </a:extLst>
          </p:cNvPr>
          <p:cNvSpPr>
            <a:spLocks noGrp="1"/>
          </p:cNvSpPr>
          <p:nvPr>
            <p:ph type="ctrTitle"/>
          </p:nvPr>
        </p:nvSpPr>
        <p:spPr>
          <a:xfrm>
            <a:off x="0" y="2233538"/>
            <a:ext cx="5904000" cy="3312000"/>
          </a:xfrm>
          <a:solidFill>
            <a:schemeClr val="accent2"/>
          </a:solidFill>
        </p:spPr>
        <p:txBody>
          <a:bodyPr lIns="1080000" tIns="252000" anchor="t" anchorCtr="0"/>
          <a:lstStyle>
            <a:lvl1pPr algn="l">
              <a:lnSpc>
                <a:spcPct val="100000"/>
              </a:lnSpc>
              <a:defRPr sz="3600">
                <a:solidFill>
                  <a:schemeClr val="bg1"/>
                </a:solidFill>
              </a:defRPr>
            </a:lvl1pPr>
          </a:lstStyle>
          <a:p>
            <a:r>
              <a:rPr lang="en-US" noProof="0"/>
              <a:t>Click to edit Master title style</a:t>
            </a:r>
            <a:endParaRPr lang="de-CH" noProof="0"/>
          </a:p>
        </p:txBody>
      </p:sp>
      <p:pic>
        <p:nvPicPr>
          <p:cNvPr id="4" name="Grafik 3">
            <a:extLst>
              <a:ext uri="{FF2B5EF4-FFF2-40B4-BE49-F238E27FC236}">
                <a16:creationId xmlns:a16="http://schemas.microsoft.com/office/drawing/2014/main" id="{793E2EDD-B19F-478D-BB03-AD55EC1E86B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727672" y="228020"/>
            <a:ext cx="3679200" cy="552508"/>
          </a:xfrm>
          <a:prstGeom prst="rect">
            <a:avLst/>
          </a:prstGeom>
        </p:spPr>
      </p:pic>
      <p:sp>
        <p:nvSpPr>
          <p:cNvPr id="7" name="Textplatzhalter 3">
            <a:extLst>
              <a:ext uri="{FF2B5EF4-FFF2-40B4-BE49-F238E27FC236}">
                <a16:creationId xmlns:a16="http://schemas.microsoft.com/office/drawing/2014/main" id="{D364BCB8-820F-4C3A-BA37-7048A4C8D4C3}"/>
              </a:ext>
            </a:extLst>
          </p:cNvPr>
          <p:cNvSpPr>
            <a:spLocks noGrp="1"/>
          </p:cNvSpPr>
          <p:nvPr>
            <p:ph type="body" sz="quarter" idx="13"/>
          </p:nvPr>
        </p:nvSpPr>
        <p:spPr>
          <a:xfrm>
            <a:off x="1078516" y="3860495"/>
            <a:ext cx="4680000" cy="1440000"/>
          </a:xfrm>
        </p:spPr>
        <p:txBody>
          <a:bodyPr/>
          <a:lstStyle>
            <a:lvl1pPr marL="0" indent="0">
              <a:lnSpc>
                <a:spcPct val="100000"/>
              </a:lnSpc>
              <a:spcBef>
                <a:spcPts val="0"/>
              </a:spcBef>
              <a:buNone/>
              <a:defRPr>
                <a:solidFill>
                  <a:schemeClr val="bg1"/>
                </a:solidFill>
              </a:defRPr>
            </a:lvl1pPr>
            <a:lvl2pPr marL="266700" indent="0">
              <a:lnSpc>
                <a:spcPct val="100000"/>
              </a:lnSpc>
              <a:spcBef>
                <a:spcPts val="0"/>
              </a:spcBef>
              <a:buNone/>
              <a:defRPr>
                <a:solidFill>
                  <a:schemeClr val="bg1"/>
                </a:solidFill>
              </a:defRPr>
            </a:lvl2pPr>
            <a:lvl3pPr marL="538163" indent="0">
              <a:lnSpc>
                <a:spcPct val="100000"/>
              </a:lnSpc>
              <a:spcBef>
                <a:spcPts val="0"/>
              </a:spcBef>
              <a:buNone/>
              <a:defRPr>
                <a:solidFill>
                  <a:schemeClr val="bg1"/>
                </a:solidFill>
              </a:defRPr>
            </a:lvl3pPr>
            <a:lvl4pPr marL="804862" indent="0">
              <a:lnSpc>
                <a:spcPct val="100000"/>
              </a:lnSpc>
              <a:spcBef>
                <a:spcPts val="0"/>
              </a:spcBef>
              <a:buNone/>
              <a:defRPr>
                <a:solidFill>
                  <a:schemeClr val="bg1"/>
                </a:solidFill>
              </a:defRPr>
            </a:lvl4pPr>
            <a:lvl5pPr marL="1076325" indent="0">
              <a:lnSpc>
                <a:spcPct val="100000"/>
              </a:lnSpc>
              <a:spcBef>
                <a:spcPts val="0"/>
              </a:spcBef>
              <a:buNone/>
              <a:defRPr>
                <a:solidFill>
                  <a:schemeClr val="bg1"/>
                </a:solidFill>
              </a:defRPr>
            </a:lvl5pPr>
          </a:lstStyle>
          <a:p>
            <a:pPr lvl="0"/>
            <a:r>
              <a:rPr lang="en-US" noProof="0"/>
              <a:t>Edit Master text styles</a:t>
            </a:r>
          </a:p>
        </p:txBody>
      </p:sp>
      <p:sp>
        <p:nvSpPr>
          <p:cNvPr id="11" name="Bildplatzhalter 8">
            <a:extLst>
              <a:ext uri="{FF2B5EF4-FFF2-40B4-BE49-F238E27FC236}">
                <a16:creationId xmlns:a16="http://schemas.microsoft.com/office/drawing/2014/main" id="{A73913C2-8DFE-4F15-B2DB-2A6D5C267009}"/>
              </a:ext>
            </a:extLst>
          </p:cNvPr>
          <p:cNvSpPr>
            <a:spLocks noGrp="1"/>
          </p:cNvSpPr>
          <p:nvPr>
            <p:ph type="pic" sz="quarter" idx="12"/>
          </p:nvPr>
        </p:nvSpPr>
        <p:spPr>
          <a:xfrm>
            <a:off x="10200163" y="6489088"/>
            <a:ext cx="1260000" cy="180000"/>
          </a:xfrm>
        </p:spPr>
        <p:txBody>
          <a:bodyPr/>
          <a:lstStyle>
            <a:lvl1pPr marL="0" indent="0" algn="l">
              <a:buNone/>
              <a:defRPr sz="700"/>
            </a:lvl1pPr>
          </a:lstStyle>
          <a:p>
            <a:r>
              <a:rPr lang="en-US" noProof="0"/>
              <a:t>Click icon to add picture</a:t>
            </a:r>
            <a:endParaRPr lang="de-CH" noProof="0"/>
          </a:p>
        </p:txBody>
      </p:sp>
      <p:sp>
        <p:nvSpPr>
          <p:cNvPr id="9" name="Textplatzhalter 5">
            <a:extLst>
              <a:ext uri="{FF2B5EF4-FFF2-40B4-BE49-F238E27FC236}">
                <a16:creationId xmlns:a16="http://schemas.microsoft.com/office/drawing/2014/main" id="{791A1AD7-DB7D-4C75-BEFB-EB6D34D3B2AB}"/>
              </a:ext>
            </a:extLst>
          </p:cNvPr>
          <p:cNvSpPr>
            <a:spLocks noGrp="1"/>
          </p:cNvSpPr>
          <p:nvPr>
            <p:ph type="body" sz="quarter" idx="16" hasCustomPrompt="1"/>
          </p:nvPr>
        </p:nvSpPr>
        <p:spPr>
          <a:xfrm>
            <a:off x="9696449" y="316800"/>
            <a:ext cx="1800000" cy="360000"/>
          </a:xfrm>
        </p:spPr>
        <p:txBody>
          <a:bodyPr anchor="b" anchorCtr="0"/>
          <a:lstStyle>
            <a:lvl1pPr marL="0" indent="0" algn="l">
              <a:spcBef>
                <a:spcPts val="0"/>
              </a:spcBef>
              <a:buNone/>
              <a:defRPr sz="1150"/>
            </a:lvl1pPr>
            <a:lvl2pPr>
              <a:defRPr sz="1150"/>
            </a:lvl2pPr>
            <a:lvl3pPr>
              <a:defRPr sz="1150"/>
            </a:lvl3pPr>
            <a:lvl4pPr>
              <a:defRPr sz="1150"/>
            </a:lvl4pPr>
            <a:lvl5pPr>
              <a:defRPr sz="1150"/>
            </a:lvl5pPr>
          </a:lstStyle>
          <a:p>
            <a:pPr lvl="0"/>
            <a:r>
              <a:rPr lang="de-DE" dirty="0"/>
              <a:t>Organisationseinheit verbal</a:t>
            </a:r>
            <a:br>
              <a:rPr lang="de-DE" dirty="0"/>
            </a:br>
            <a:r>
              <a:rPr lang="de-DE" dirty="0"/>
              <a:t>optional auf 2 Zeilen</a:t>
            </a:r>
          </a:p>
        </p:txBody>
      </p:sp>
    </p:spTree>
    <p:extLst>
      <p:ext uri="{BB962C8B-B14F-4D97-AF65-F5344CB8AC3E}">
        <p14:creationId xmlns:p14="http://schemas.microsoft.com/office/powerpoint/2010/main" val="234339074"/>
      </p:ext>
    </p:extLst>
  </p:cSld>
  <p:clrMapOvr>
    <a:masterClrMapping/>
  </p:clrMapOvr>
  <p:extLst>
    <p:ext uri="{DCECCB84-F9BA-43D5-87BE-67443E8EF086}">
      <p15:sldGuideLst xmlns:p15="http://schemas.microsoft.com/office/powerpoint/2012/main">
        <p15:guide id="3" orient="horz" pos="640">
          <p15:clr>
            <a:srgbClr val="FBAE40"/>
          </p15:clr>
        </p15:guide>
        <p15:guide id="4" orient="horz" pos="395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46F7F9-CBC8-4641-B12B-7E76FD213E12}"/>
              </a:ext>
            </a:extLst>
          </p:cNvPr>
          <p:cNvSpPr>
            <a:spLocks noGrp="1"/>
          </p:cNvSpPr>
          <p:nvPr>
            <p:ph type="title"/>
          </p:nvPr>
        </p:nvSpPr>
        <p:spPr/>
        <p:txBody>
          <a:bodyPr/>
          <a:lstStyle/>
          <a:p>
            <a:r>
              <a:rPr lang="en-US" noProof="0"/>
              <a:t>Click to edit Master title style</a:t>
            </a:r>
            <a:endParaRPr lang="de-CH" noProof="0"/>
          </a:p>
        </p:txBody>
      </p:sp>
      <p:sp>
        <p:nvSpPr>
          <p:cNvPr id="3" name="Inhaltsplatzhalter 2">
            <a:extLst>
              <a:ext uri="{FF2B5EF4-FFF2-40B4-BE49-F238E27FC236}">
                <a16:creationId xmlns:a16="http://schemas.microsoft.com/office/drawing/2014/main" id="{87D3E2EF-5F98-49EC-BCEA-B215D49920A3}"/>
              </a:ext>
            </a:extLst>
          </p:cNvPr>
          <p:cNvSpPr>
            <a:spLocks noGrp="1"/>
          </p:cNvSpPr>
          <p:nvPr>
            <p:ph idx="1"/>
          </p:nvPr>
        </p:nvSpPr>
        <p:spPr/>
        <p:txBody>
          <a:bodyPr/>
          <a:lstStyle>
            <a:lvl1pPr marL="539750" indent="-539750">
              <a:buFont typeface="+mj-lt"/>
              <a:buAutoNum type="arabicPeriod"/>
              <a:defRPr/>
            </a:lvl1pPr>
            <a:lvl2pPr marL="1079500" indent="-539750">
              <a:buFont typeface="+mj-lt"/>
              <a:buAutoNum type="arabicPeriod"/>
              <a:defRPr/>
            </a:lvl2pPr>
            <a:lvl3pPr marL="1612900" indent="-533400">
              <a:buFont typeface="+mj-lt"/>
              <a:buAutoNum type="arabicPeriod"/>
              <a:defRPr/>
            </a:lvl3pPr>
            <a:lvl4pPr marL="2152650" indent="-539750">
              <a:buFont typeface="+mj-lt"/>
              <a:buAutoNum type="arabicPeriod"/>
              <a:defRPr/>
            </a:lvl4pPr>
            <a:lvl5pPr marL="2692400" indent="-539750">
              <a:buFont typeface="+mj-lt"/>
              <a:buAutoNum type="arabicPeriod"/>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de-CH" noProof="0"/>
          </a:p>
        </p:txBody>
      </p:sp>
      <p:sp>
        <p:nvSpPr>
          <p:cNvPr id="4" name="Datumsplatzhalter 3">
            <a:extLst>
              <a:ext uri="{FF2B5EF4-FFF2-40B4-BE49-F238E27FC236}">
                <a16:creationId xmlns:a16="http://schemas.microsoft.com/office/drawing/2014/main" id="{67DB21BA-81C0-43DB-A42C-5F672DBC37F2}"/>
              </a:ext>
            </a:extLst>
          </p:cNvPr>
          <p:cNvSpPr>
            <a:spLocks noGrp="1"/>
          </p:cNvSpPr>
          <p:nvPr>
            <p:ph type="dt" sz="half" idx="10"/>
          </p:nvPr>
        </p:nvSpPr>
        <p:spPr/>
        <p:txBody>
          <a:bodyPr/>
          <a:lstStyle/>
          <a:p>
            <a:fld id="{D29E687B-C1B9-459C-8AD7-4AC5F1C42356}" type="datetime1">
              <a:rPr lang="de-DE" smtClean="0"/>
              <a:t>23.05.2022</a:t>
            </a:fld>
            <a:endParaRPr lang="en-GB"/>
          </a:p>
        </p:txBody>
      </p:sp>
      <p:sp>
        <p:nvSpPr>
          <p:cNvPr id="5" name="Fußzeilenplatzhalter 4">
            <a:extLst>
              <a:ext uri="{FF2B5EF4-FFF2-40B4-BE49-F238E27FC236}">
                <a16:creationId xmlns:a16="http://schemas.microsoft.com/office/drawing/2014/main" id="{1BC78786-28C3-4EAB-A3FC-1A4BFA8447EC}"/>
              </a:ext>
            </a:extLst>
          </p:cNvPr>
          <p:cNvSpPr>
            <a:spLocks noGrp="1"/>
          </p:cNvSpPr>
          <p:nvPr>
            <p:ph type="ftr" sz="quarter" idx="11"/>
          </p:nvPr>
        </p:nvSpPr>
        <p:spPr>
          <a:xfrm>
            <a:off x="9582150" y="6522444"/>
            <a:ext cx="7200000" cy="216000"/>
          </a:xfrm>
        </p:spPr>
        <p:txBody>
          <a:bodyPr/>
          <a:lstStyle/>
          <a:p>
            <a:r>
              <a:rPr lang="en-GB"/>
              <a:t>Tobias Halter</a:t>
            </a:r>
          </a:p>
        </p:txBody>
      </p:sp>
      <p:sp>
        <p:nvSpPr>
          <p:cNvPr id="6" name="Foliennummernplatzhalter 5">
            <a:extLst>
              <a:ext uri="{FF2B5EF4-FFF2-40B4-BE49-F238E27FC236}">
                <a16:creationId xmlns:a16="http://schemas.microsoft.com/office/drawing/2014/main" id="{0FC1D5C1-A4AD-42D4-93B7-D3B71140E3A1}"/>
              </a:ext>
            </a:extLst>
          </p:cNvPr>
          <p:cNvSpPr>
            <a:spLocks noGrp="1"/>
          </p:cNvSpPr>
          <p:nvPr>
            <p:ph type="sldNum" sz="quarter" idx="12"/>
          </p:nvPr>
        </p:nvSpPr>
        <p:spPr/>
        <p:txBody>
          <a:bodyPr/>
          <a:lstStyle/>
          <a:p>
            <a:fld id="{B5B61FAA-D729-433E-91DA-B976D4A0E636}" type="slidenum">
              <a:rPr lang="en-GB" smtClean="0"/>
              <a:t>‹#›</a:t>
            </a:fld>
            <a:endParaRPr lang="en-GB"/>
          </a:p>
        </p:txBody>
      </p:sp>
      <p:pic>
        <p:nvPicPr>
          <p:cNvPr id="7" name="Grafik 6">
            <a:extLst>
              <a:ext uri="{FF2B5EF4-FFF2-40B4-BE49-F238E27FC236}">
                <a16:creationId xmlns:a16="http://schemas.microsoft.com/office/drawing/2014/main" id="{7F7C476A-2849-4D68-9FA2-3A5CFC13C83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731837" y="6507088"/>
            <a:ext cx="984462" cy="162000"/>
          </a:xfrm>
          <a:prstGeom prst="rect">
            <a:avLst/>
          </a:prstGeom>
        </p:spPr>
      </p:pic>
      <p:pic>
        <p:nvPicPr>
          <p:cNvPr id="8" name="Picture 2" descr="Datei:Logo WSL.svg – Wikiped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0725" y="6345399"/>
            <a:ext cx="419100" cy="419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0674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46F7F9-CBC8-4641-B12B-7E76FD213E12}"/>
              </a:ext>
            </a:extLst>
          </p:cNvPr>
          <p:cNvSpPr>
            <a:spLocks noGrp="1"/>
          </p:cNvSpPr>
          <p:nvPr>
            <p:ph type="title"/>
          </p:nvPr>
        </p:nvSpPr>
        <p:spPr/>
        <p:txBody>
          <a:bodyPr/>
          <a:lstStyle/>
          <a:p>
            <a:r>
              <a:rPr lang="en-US" noProof="0"/>
              <a:t>Click to edit Master title style</a:t>
            </a:r>
            <a:endParaRPr lang="de-CH" noProof="0"/>
          </a:p>
        </p:txBody>
      </p:sp>
      <p:sp>
        <p:nvSpPr>
          <p:cNvPr id="3" name="Inhaltsplatzhalter 2">
            <a:extLst>
              <a:ext uri="{FF2B5EF4-FFF2-40B4-BE49-F238E27FC236}">
                <a16:creationId xmlns:a16="http://schemas.microsoft.com/office/drawing/2014/main" id="{87D3E2EF-5F98-49EC-BCEA-B215D49920A3}"/>
              </a:ext>
            </a:extLst>
          </p:cNvPr>
          <p:cNvSpPr>
            <a:spLocks noGrp="1"/>
          </p:cNvSpPr>
          <p:nvPr>
            <p:ph idx="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de-CH" noProof="0"/>
          </a:p>
        </p:txBody>
      </p:sp>
      <p:sp>
        <p:nvSpPr>
          <p:cNvPr id="4" name="Datumsplatzhalter 3">
            <a:extLst>
              <a:ext uri="{FF2B5EF4-FFF2-40B4-BE49-F238E27FC236}">
                <a16:creationId xmlns:a16="http://schemas.microsoft.com/office/drawing/2014/main" id="{67DB21BA-81C0-43DB-A42C-5F672DBC37F2}"/>
              </a:ext>
            </a:extLst>
          </p:cNvPr>
          <p:cNvSpPr>
            <a:spLocks noGrp="1"/>
          </p:cNvSpPr>
          <p:nvPr>
            <p:ph type="dt" sz="half" idx="10"/>
          </p:nvPr>
        </p:nvSpPr>
        <p:spPr/>
        <p:txBody>
          <a:bodyPr/>
          <a:lstStyle/>
          <a:p>
            <a:fld id="{810E8A93-C97B-4E04-BAED-507ADF250EC7}" type="datetime1">
              <a:rPr lang="de-DE" smtClean="0"/>
              <a:t>23.05.2022</a:t>
            </a:fld>
            <a:endParaRPr lang="en-GB"/>
          </a:p>
        </p:txBody>
      </p:sp>
      <p:sp>
        <p:nvSpPr>
          <p:cNvPr id="5" name="Fußzeilenplatzhalter 4">
            <a:extLst>
              <a:ext uri="{FF2B5EF4-FFF2-40B4-BE49-F238E27FC236}">
                <a16:creationId xmlns:a16="http://schemas.microsoft.com/office/drawing/2014/main" id="{1BC78786-28C3-4EAB-A3FC-1A4BFA8447EC}"/>
              </a:ext>
            </a:extLst>
          </p:cNvPr>
          <p:cNvSpPr>
            <a:spLocks noGrp="1"/>
          </p:cNvSpPr>
          <p:nvPr>
            <p:ph type="ftr" sz="quarter" idx="11"/>
          </p:nvPr>
        </p:nvSpPr>
        <p:spPr/>
        <p:txBody>
          <a:bodyPr/>
          <a:lstStyle/>
          <a:p>
            <a:r>
              <a:rPr lang="en-GB"/>
              <a:t>Tobias Halter</a:t>
            </a:r>
          </a:p>
        </p:txBody>
      </p:sp>
      <p:sp>
        <p:nvSpPr>
          <p:cNvPr id="6" name="Foliennummernplatzhalter 5">
            <a:extLst>
              <a:ext uri="{FF2B5EF4-FFF2-40B4-BE49-F238E27FC236}">
                <a16:creationId xmlns:a16="http://schemas.microsoft.com/office/drawing/2014/main" id="{0FC1D5C1-A4AD-42D4-93B7-D3B71140E3A1}"/>
              </a:ext>
            </a:extLst>
          </p:cNvPr>
          <p:cNvSpPr>
            <a:spLocks noGrp="1"/>
          </p:cNvSpPr>
          <p:nvPr>
            <p:ph type="sldNum" sz="quarter" idx="12"/>
          </p:nvPr>
        </p:nvSpPr>
        <p:spPr/>
        <p:txBody>
          <a:bodyPr/>
          <a:lstStyle/>
          <a:p>
            <a:fld id="{B5B61FAA-D729-433E-91DA-B976D4A0E636}" type="slidenum">
              <a:rPr lang="en-GB" smtClean="0"/>
              <a:t>‹#›</a:t>
            </a:fld>
            <a:endParaRPr lang="en-GB"/>
          </a:p>
        </p:txBody>
      </p:sp>
      <p:pic>
        <p:nvPicPr>
          <p:cNvPr id="7" name="Grafik 6">
            <a:extLst>
              <a:ext uri="{FF2B5EF4-FFF2-40B4-BE49-F238E27FC236}">
                <a16:creationId xmlns:a16="http://schemas.microsoft.com/office/drawing/2014/main" id="{7F7C476A-2849-4D68-9FA2-3A5CFC13C83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731837" y="6507088"/>
            <a:ext cx="984462" cy="162000"/>
          </a:xfrm>
          <a:prstGeom prst="rect">
            <a:avLst/>
          </a:prstGeom>
        </p:spPr>
      </p:pic>
      <p:pic>
        <p:nvPicPr>
          <p:cNvPr id="8" name="Picture 2" descr="Datei:Logo WSL.svg – Wikiped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0725" y="6345399"/>
            <a:ext cx="419100" cy="419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55125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Inhalt mit Fussno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46F7F9-CBC8-4641-B12B-7E76FD213E12}"/>
              </a:ext>
            </a:extLst>
          </p:cNvPr>
          <p:cNvSpPr>
            <a:spLocks noGrp="1"/>
          </p:cNvSpPr>
          <p:nvPr>
            <p:ph type="title"/>
          </p:nvPr>
        </p:nvSpPr>
        <p:spPr/>
        <p:txBody>
          <a:bodyPr/>
          <a:lstStyle/>
          <a:p>
            <a:r>
              <a:rPr lang="en-US" noProof="0"/>
              <a:t>Click to edit Master title style</a:t>
            </a:r>
            <a:endParaRPr lang="de-CH" noProof="0"/>
          </a:p>
        </p:txBody>
      </p:sp>
      <p:sp>
        <p:nvSpPr>
          <p:cNvPr id="3" name="Inhaltsplatzhalter 2">
            <a:extLst>
              <a:ext uri="{FF2B5EF4-FFF2-40B4-BE49-F238E27FC236}">
                <a16:creationId xmlns:a16="http://schemas.microsoft.com/office/drawing/2014/main" id="{87D3E2EF-5F98-49EC-BCEA-B215D49920A3}"/>
              </a:ext>
            </a:extLst>
          </p:cNvPr>
          <p:cNvSpPr>
            <a:spLocks noGrp="1"/>
          </p:cNvSpPr>
          <p:nvPr>
            <p:ph idx="1"/>
          </p:nvPr>
        </p:nvSpPr>
        <p:spPr>
          <a:xfrm>
            <a:off x="731837" y="1412875"/>
            <a:ext cx="10728325" cy="39600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de-CH" noProof="0"/>
          </a:p>
        </p:txBody>
      </p:sp>
      <p:sp>
        <p:nvSpPr>
          <p:cNvPr id="4" name="Datumsplatzhalter 3">
            <a:extLst>
              <a:ext uri="{FF2B5EF4-FFF2-40B4-BE49-F238E27FC236}">
                <a16:creationId xmlns:a16="http://schemas.microsoft.com/office/drawing/2014/main" id="{67DB21BA-81C0-43DB-A42C-5F672DBC37F2}"/>
              </a:ext>
            </a:extLst>
          </p:cNvPr>
          <p:cNvSpPr>
            <a:spLocks noGrp="1"/>
          </p:cNvSpPr>
          <p:nvPr>
            <p:ph type="dt" sz="half" idx="10"/>
          </p:nvPr>
        </p:nvSpPr>
        <p:spPr/>
        <p:txBody>
          <a:bodyPr/>
          <a:lstStyle/>
          <a:p>
            <a:fld id="{44791AAE-001B-44EF-8404-52A719B5D3BB}" type="datetime1">
              <a:rPr lang="de-DE" smtClean="0"/>
              <a:t>23.05.2022</a:t>
            </a:fld>
            <a:endParaRPr lang="en-GB"/>
          </a:p>
        </p:txBody>
      </p:sp>
      <p:sp>
        <p:nvSpPr>
          <p:cNvPr id="5" name="Fußzeilenplatzhalter 4">
            <a:extLst>
              <a:ext uri="{FF2B5EF4-FFF2-40B4-BE49-F238E27FC236}">
                <a16:creationId xmlns:a16="http://schemas.microsoft.com/office/drawing/2014/main" id="{1BC78786-28C3-4EAB-A3FC-1A4BFA8447EC}"/>
              </a:ext>
            </a:extLst>
          </p:cNvPr>
          <p:cNvSpPr>
            <a:spLocks noGrp="1"/>
          </p:cNvSpPr>
          <p:nvPr>
            <p:ph type="ftr" sz="quarter" idx="11"/>
          </p:nvPr>
        </p:nvSpPr>
        <p:spPr/>
        <p:txBody>
          <a:bodyPr/>
          <a:lstStyle/>
          <a:p>
            <a:r>
              <a:rPr lang="en-GB"/>
              <a:t>Tobias Halter</a:t>
            </a:r>
          </a:p>
        </p:txBody>
      </p:sp>
      <p:sp>
        <p:nvSpPr>
          <p:cNvPr id="6" name="Foliennummernplatzhalter 5">
            <a:extLst>
              <a:ext uri="{FF2B5EF4-FFF2-40B4-BE49-F238E27FC236}">
                <a16:creationId xmlns:a16="http://schemas.microsoft.com/office/drawing/2014/main" id="{0FC1D5C1-A4AD-42D4-93B7-D3B71140E3A1}"/>
              </a:ext>
            </a:extLst>
          </p:cNvPr>
          <p:cNvSpPr>
            <a:spLocks noGrp="1"/>
          </p:cNvSpPr>
          <p:nvPr>
            <p:ph type="sldNum" sz="quarter" idx="12"/>
          </p:nvPr>
        </p:nvSpPr>
        <p:spPr/>
        <p:txBody>
          <a:bodyPr/>
          <a:lstStyle/>
          <a:p>
            <a:fld id="{B5B61FAA-D729-433E-91DA-B976D4A0E636}" type="slidenum">
              <a:rPr lang="en-GB" smtClean="0"/>
              <a:t>‹#›</a:t>
            </a:fld>
            <a:endParaRPr lang="en-GB"/>
          </a:p>
        </p:txBody>
      </p:sp>
      <p:pic>
        <p:nvPicPr>
          <p:cNvPr id="7" name="Grafik 6">
            <a:extLst>
              <a:ext uri="{FF2B5EF4-FFF2-40B4-BE49-F238E27FC236}">
                <a16:creationId xmlns:a16="http://schemas.microsoft.com/office/drawing/2014/main" id="{7F7C476A-2849-4D68-9FA2-3A5CFC13C83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731837" y="6507088"/>
            <a:ext cx="984462" cy="162000"/>
          </a:xfrm>
          <a:prstGeom prst="rect">
            <a:avLst/>
          </a:prstGeom>
        </p:spPr>
      </p:pic>
      <p:sp>
        <p:nvSpPr>
          <p:cNvPr id="11" name="Textplatzhalter 10">
            <a:extLst>
              <a:ext uri="{FF2B5EF4-FFF2-40B4-BE49-F238E27FC236}">
                <a16:creationId xmlns:a16="http://schemas.microsoft.com/office/drawing/2014/main" id="{2F6D94FA-21C6-4AE0-AA4F-3A077810ED93}"/>
              </a:ext>
            </a:extLst>
          </p:cNvPr>
          <p:cNvSpPr>
            <a:spLocks noGrp="1"/>
          </p:cNvSpPr>
          <p:nvPr>
            <p:ph type="body" sz="quarter" idx="13"/>
          </p:nvPr>
        </p:nvSpPr>
        <p:spPr>
          <a:xfrm>
            <a:off x="731836" y="5570135"/>
            <a:ext cx="5364164" cy="721233"/>
          </a:xfrm>
        </p:spPr>
        <p:txBody>
          <a:bodyPr anchor="b" anchorCtr="0"/>
          <a:lstStyle>
            <a:lvl1pPr marL="179388" indent="-179388">
              <a:spcBef>
                <a:spcPts val="0"/>
              </a:spcBef>
              <a:buFont typeface="+mj-lt"/>
              <a:buAutoNum type="arabicPeriod"/>
              <a:defRPr sz="800"/>
            </a:lvl1pPr>
            <a:lvl2pPr marL="266700" indent="0">
              <a:buNone/>
              <a:defRPr sz="800"/>
            </a:lvl2pPr>
            <a:lvl3pPr marL="538163" indent="0">
              <a:buNone/>
              <a:defRPr sz="800"/>
            </a:lvl3pPr>
            <a:lvl4pPr marL="804862" indent="0">
              <a:buNone/>
              <a:defRPr sz="800"/>
            </a:lvl4pPr>
            <a:lvl5pPr marL="1076325" indent="0">
              <a:buNone/>
              <a:defRPr sz="800"/>
            </a:lvl5pPr>
          </a:lstStyle>
          <a:p>
            <a:pPr lvl="0"/>
            <a:r>
              <a:rPr lang="en-US" noProof="0"/>
              <a:t>Edit Master text styles</a:t>
            </a:r>
          </a:p>
        </p:txBody>
      </p:sp>
      <p:pic>
        <p:nvPicPr>
          <p:cNvPr id="9" name="Picture 2" descr="Datei:Logo WSL.svg – Wikiped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0725" y="6345399"/>
            <a:ext cx="419100" cy="419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977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Zwischenslide">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46F7F9-CBC8-4641-B12B-7E76FD213E12}"/>
              </a:ext>
            </a:extLst>
          </p:cNvPr>
          <p:cNvSpPr>
            <a:spLocks noGrp="1"/>
          </p:cNvSpPr>
          <p:nvPr>
            <p:ph type="title"/>
          </p:nvPr>
        </p:nvSpPr>
        <p:spPr>
          <a:xfrm>
            <a:off x="731837" y="2224781"/>
            <a:ext cx="10728325" cy="1260000"/>
          </a:xfrm>
        </p:spPr>
        <p:txBody>
          <a:bodyPr/>
          <a:lstStyle>
            <a:lvl1pPr>
              <a:lnSpc>
                <a:spcPct val="100000"/>
              </a:lnSpc>
              <a:defRPr sz="3600">
                <a:solidFill>
                  <a:schemeClr val="bg1"/>
                </a:solidFill>
              </a:defRPr>
            </a:lvl1pPr>
          </a:lstStyle>
          <a:p>
            <a:r>
              <a:rPr lang="en-US" noProof="0"/>
              <a:t>Click to edit Master title style</a:t>
            </a:r>
            <a:endParaRPr lang="de-CH" noProof="0"/>
          </a:p>
        </p:txBody>
      </p:sp>
      <p:sp>
        <p:nvSpPr>
          <p:cNvPr id="4" name="Datumsplatzhalter 3">
            <a:extLst>
              <a:ext uri="{FF2B5EF4-FFF2-40B4-BE49-F238E27FC236}">
                <a16:creationId xmlns:a16="http://schemas.microsoft.com/office/drawing/2014/main" id="{67DB21BA-81C0-43DB-A42C-5F672DBC37F2}"/>
              </a:ext>
            </a:extLst>
          </p:cNvPr>
          <p:cNvSpPr>
            <a:spLocks noGrp="1"/>
          </p:cNvSpPr>
          <p:nvPr>
            <p:ph type="dt" sz="half" idx="10"/>
          </p:nvPr>
        </p:nvSpPr>
        <p:spPr/>
        <p:txBody>
          <a:bodyPr/>
          <a:lstStyle>
            <a:lvl1pPr>
              <a:defRPr>
                <a:solidFill>
                  <a:schemeClr val="bg1"/>
                </a:solidFill>
              </a:defRPr>
            </a:lvl1pPr>
          </a:lstStyle>
          <a:p>
            <a:fld id="{C33E0934-C7AD-4248-A8EF-D32EA7FBA108}" type="datetime1">
              <a:rPr lang="de-DE" smtClean="0"/>
              <a:t>23.05.2022</a:t>
            </a:fld>
            <a:endParaRPr lang="en-GB"/>
          </a:p>
        </p:txBody>
      </p:sp>
      <p:sp>
        <p:nvSpPr>
          <p:cNvPr id="5" name="Fußzeilenplatzhalter 4">
            <a:extLst>
              <a:ext uri="{FF2B5EF4-FFF2-40B4-BE49-F238E27FC236}">
                <a16:creationId xmlns:a16="http://schemas.microsoft.com/office/drawing/2014/main" id="{1BC78786-28C3-4EAB-A3FC-1A4BFA8447EC}"/>
              </a:ext>
            </a:extLst>
          </p:cNvPr>
          <p:cNvSpPr>
            <a:spLocks noGrp="1"/>
          </p:cNvSpPr>
          <p:nvPr>
            <p:ph type="ftr" sz="quarter" idx="11"/>
          </p:nvPr>
        </p:nvSpPr>
        <p:spPr/>
        <p:txBody>
          <a:bodyPr/>
          <a:lstStyle>
            <a:lvl1pPr>
              <a:defRPr>
                <a:solidFill>
                  <a:schemeClr val="bg1"/>
                </a:solidFill>
              </a:defRPr>
            </a:lvl1pPr>
          </a:lstStyle>
          <a:p>
            <a:r>
              <a:rPr lang="en-GB"/>
              <a:t>Tobias Halter</a:t>
            </a:r>
          </a:p>
        </p:txBody>
      </p:sp>
      <p:sp>
        <p:nvSpPr>
          <p:cNvPr id="6" name="Foliennummernplatzhalter 5">
            <a:extLst>
              <a:ext uri="{FF2B5EF4-FFF2-40B4-BE49-F238E27FC236}">
                <a16:creationId xmlns:a16="http://schemas.microsoft.com/office/drawing/2014/main" id="{0FC1D5C1-A4AD-42D4-93B7-D3B71140E3A1}"/>
              </a:ext>
            </a:extLst>
          </p:cNvPr>
          <p:cNvSpPr>
            <a:spLocks noGrp="1"/>
          </p:cNvSpPr>
          <p:nvPr>
            <p:ph type="sldNum" sz="quarter" idx="12"/>
          </p:nvPr>
        </p:nvSpPr>
        <p:spPr/>
        <p:txBody>
          <a:bodyPr/>
          <a:lstStyle>
            <a:lvl1pPr>
              <a:defRPr>
                <a:solidFill>
                  <a:schemeClr val="bg1"/>
                </a:solidFill>
              </a:defRPr>
            </a:lvl1pPr>
          </a:lstStyle>
          <a:p>
            <a:fld id="{B5B61FAA-D729-433E-91DA-B976D4A0E636}" type="slidenum">
              <a:rPr lang="en-GB" smtClean="0"/>
              <a:t>‹#›</a:t>
            </a:fld>
            <a:endParaRPr lang="en-GB"/>
          </a:p>
        </p:txBody>
      </p:sp>
      <p:grpSp>
        <p:nvGrpSpPr>
          <p:cNvPr id="10" name="Grafik 6">
            <a:extLst>
              <a:ext uri="{FF2B5EF4-FFF2-40B4-BE49-F238E27FC236}">
                <a16:creationId xmlns:a16="http://schemas.microsoft.com/office/drawing/2014/main" id="{7F7C476A-2849-4D68-9FA2-3A5CFC13C833}"/>
              </a:ext>
            </a:extLst>
          </p:cNvPr>
          <p:cNvGrpSpPr/>
          <p:nvPr/>
        </p:nvGrpSpPr>
        <p:grpSpPr>
          <a:xfrm>
            <a:off x="731837" y="6507088"/>
            <a:ext cx="984462" cy="162000"/>
            <a:chOff x="731837" y="6507088"/>
            <a:chExt cx="984462" cy="162000"/>
          </a:xfrm>
          <a:solidFill>
            <a:schemeClr val="bg1"/>
          </a:solidFill>
        </p:grpSpPr>
        <p:grpSp>
          <p:nvGrpSpPr>
            <p:cNvPr id="12" name="Grafik 6">
              <a:extLst>
                <a:ext uri="{FF2B5EF4-FFF2-40B4-BE49-F238E27FC236}">
                  <a16:creationId xmlns:a16="http://schemas.microsoft.com/office/drawing/2014/main" id="{7F7C476A-2849-4D68-9FA2-3A5CFC13C833}"/>
                </a:ext>
              </a:extLst>
            </p:cNvPr>
            <p:cNvGrpSpPr/>
            <p:nvPr/>
          </p:nvGrpSpPr>
          <p:grpSpPr>
            <a:xfrm>
              <a:off x="1266489" y="6555186"/>
              <a:ext cx="197463" cy="110963"/>
              <a:chOff x="1266489" y="6555186"/>
              <a:chExt cx="197463" cy="110963"/>
            </a:xfrm>
            <a:grpFill/>
          </p:grpSpPr>
          <p:sp>
            <p:nvSpPr>
              <p:cNvPr id="13" name="Freihandform: Form 12">
                <a:extLst>
                  <a:ext uri="{FF2B5EF4-FFF2-40B4-BE49-F238E27FC236}">
                    <a16:creationId xmlns:a16="http://schemas.microsoft.com/office/drawing/2014/main" id="{18BB0752-F87C-44D9-A9A5-97AF1DEDA1AE}"/>
                  </a:ext>
                </a:extLst>
              </p:cNvPr>
              <p:cNvSpPr/>
              <p:nvPr/>
            </p:nvSpPr>
            <p:spPr>
              <a:xfrm>
                <a:off x="1266489" y="6556934"/>
                <a:ext cx="95902" cy="109216"/>
              </a:xfrm>
              <a:custGeom>
                <a:avLst/>
                <a:gdLst>
                  <a:gd name="connsiteX0" fmla="*/ 66742 w 95902"/>
                  <a:gd name="connsiteY0" fmla="*/ 65797 h 109216"/>
                  <a:gd name="connsiteX1" fmla="*/ 35339 w 95902"/>
                  <a:gd name="connsiteY1" fmla="*/ 95082 h 109216"/>
                  <a:gd name="connsiteX2" fmla="*/ 15953 w 95902"/>
                  <a:gd name="connsiteY2" fmla="*/ 79537 h 109216"/>
                  <a:gd name="connsiteX3" fmla="*/ 15899 w 95902"/>
                  <a:gd name="connsiteY3" fmla="*/ 76265 h 109216"/>
                  <a:gd name="connsiteX4" fmla="*/ 16896 w 95902"/>
                  <a:gd name="connsiteY4" fmla="*/ 66295 h 109216"/>
                  <a:gd name="connsiteX5" fmla="*/ 30230 w 95902"/>
                  <a:gd name="connsiteY5" fmla="*/ 0 h 109216"/>
                  <a:gd name="connsiteX6" fmla="*/ 30230 w 95902"/>
                  <a:gd name="connsiteY6" fmla="*/ 0 h 109216"/>
                  <a:gd name="connsiteX7" fmla="*/ 14528 w 95902"/>
                  <a:gd name="connsiteY7" fmla="*/ 0 h 109216"/>
                  <a:gd name="connsiteX8" fmla="*/ 1194 w 95902"/>
                  <a:gd name="connsiteY8" fmla="*/ 67791 h 109216"/>
                  <a:gd name="connsiteX9" fmla="*/ 1194 w 95902"/>
                  <a:gd name="connsiteY9" fmla="*/ 68788 h 109216"/>
                  <a:gd name="connsiteX10" fmla="*/ 73 w 95902"/>
                  <a:gd name="connsiteY10" fmla="*/ 78508 h 109216"/>
                  <a:gd name="connsiteX11" fmla="*/ 26638 w 95902"/>
                  <a:gd name="connsiteY11" fmla="*/ 109122 h 109216"/>
                  <a:gd name="connsiteX12" fmla="*/ 29980 w 95902"/>
                  <a:gd name="connsiteY12" fmla="*/ 109163 h 109216"/>
                  <a:gd name="connsiteX13" fmla="*/ 61384 w 95902"/>
                  <a:gd name="connsiteY13" fmla="*/ 96702 h 109216"/>
                  <a:gd name="connsiteX14" fmla="*/ 59265 w 95902"/>
                  <a:gd name="connsiteY14" fmla="*/ 107917 h 109216"/>
                  <a:gd name="connsiteX15" fmla="*/ 59265 w 95902"/>
                  <a:gd name="connsiteY15" fmla="*/ 107917 h 109216"/>
                  <a:gd name="connsiteX16" fmla="*/ 74842 w 95902"/>
                  <a:gd name="connsiteY16" fmla="*/ 107917 h 109216"/>
                  <a:gd name="connsiteX17" fmla="*/ 95902 w 95902"/>
                  <a:gd name="connsiteY17" fmla="*/ 0 h 109216"/>
                  <a:gd name="connsiteX18" fmla="*/ 95902 w 95902"/>
                  <a:gd name="connsiteY18" fmla="*/ 0 h 109216"/>
                  <a:gd name="connsiteX19" fmla="*/ 79951 w 95902"/>
                  <a:gd name="connsiteY19" fmla="*/ 0 h 109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902" h="109216">
                    <a:moveTo>
                      <a:pt x="66742" y="65797"/>
                    </a:moveTo>
                    <a:cubicBezTo>
                      <a:pt x="65228" y="82115"/>
                      <a:pt x="51723" y="94709"/>
                      <a:pt x="35339" y="95082"/>
                    </a:cubicBezTo>
                    <a:cubicBezTo>
                      <a:pt x="25692" y="96142"/>
                      <a:pt x="17013" y="89183"/>
                      <a:pt x="15953" y="79537"/>
                    </a:cubicBezTo>
                    <a:cubicBezTo>
                      <a:pt x="15833" y="78450"/>
                      <a:pt x="15814" y="77355"/>
                      <a:pt x="15899" y="76265"/>
                    </a:cubicBezTo>
                    <a:cubicBezTo>
                      <a:pt x="15976" y="72921"/>
                      <a:pt x="16309" y="69588"/>
                      <a:pt x="16896" y="66295"/>
                    </a:cubicBezTo>
                    <a:lnTo>
                      <a:pt x="30230" y="0"/>
                    </a:lnTo>
                    <a:lnTo>
                      <a:pt x="30230" y="0"/>
                    </a:lnTo>
                    <a:lnTo>
                      <a:pt x="14528" y="0"/>
                    </a:lnTo>
                    <a:lnTo>
                      <a:pt x="1194" y="67791"/>
                    </a:lnTo>
                    <a:lnTo>
                      <a:pt x="1194" y="68788"/>
                    </a:lnTo>
                    <a:cubicBezTo>
                      <a:pt x="472" y="71978"/>
                      <a:pt x="95" y="75237"/>
                      <a:pt x="73" y="78508"/>
                    </a:cubicBezTo>
                    <a:cubicBezTo>
                      <a:pt x="-1045" y="94298"/>
                      <a:pt x="10848" y="108004"/>
                      <a:pt x="26638" y="109122"/>
                    </a:cubicBezTo>
                    <a:cubicBezTo>
                      <a:pt x="27751" y="109200"/>
                      <a:pt x="28866" y="109214"/>
                      <a:pt x="29980" y="109163"/>
                    </a:cubicBezTo>
                    <a:cubicBezTo>
                      <a:pt x="41760" y="109765"/>
                      <a:pt x="53221" y="105218"/>
                      <a:pt x="61384" y="96702"/>
                    </a:cubicBezTo>
                    <a:lnTo>
                      <a:pt x="59265" y="107917"/>
                    </a:lnTo>
                    <a:lnTo>
                      <a:pt x="59265" y="107917"/>
                    </a:lnTo>
                    <a:lnTo>
                      <a:pt x="74842" y="107917"/>
                    </a:lnTo>
                    <a:lnTo>
                      <a:pt x="95902" y="0"/>
                    </a:lnTo>
                    <a:lnTo>
                      <a:pt x="95902" y="0"/>
                    </a:lnTo>
                    <a:lnTo>
                      <a:pt x="79951" y="0"/>
                    </a:lnTo>
                    <a:close/>
                  </a:path>
                </a:pathLst>
              </a:custGeom>
              <a:grpFill/>
              <a:ln w="12419" cap="flat">
                <a:noFill/>
                <a:prstDash val="solid"/>
                <a:miter/>
              </a:ln>
            </p:spPr>
            <p:txBody>
              <a:bodyPr rtlCol="0" anchor="ctr"/>
              <a:lstStyle/>
              <a:p>
                <a:endParaRPr lang="de-CH" noProof="0"/>
              </a:p>
            </p:txBody>
          </p:sp>
          <p:sp>
            <p:nvSpPr>
              <p:cNvPr id="14" name="Freihandform: Form 13">
                <a:extLst>
                  <a:ext uri="{FF2B5EF4-FFF2-40B4-BE49-F238E27FC236}">
                    <a16:creationId xmlns:a16="http://schemas.microsoft.com/office/drawing/2014/main" id="{ED44DE23-7081-4AC9-BF06-502BEC71C004}"/>
                  </a:ext>
                </a:extLst>
              </p:cNvPr>
              <p:cNvSpPr/>
              <p:nvPr/>
            </p:nvSpPr>
            <p:spPr>
              <a:xfrm>
                <a:off x="1376472" y="6555186"/>
                <a:ext cx="87480" cy="109664"/>
              </a:xfrm>
              <a:custGeom>
                <a:avLst/>
                <a:gdLst>
                  <a:gd name="connsiteX0" fmla="*/ 64302 w 87480"/>
                  <a:gd name="connsiteY0" fmla="*/ 3 h 109664"/>
                  <a:gd name="connsiteX1" fmla="*/ 34518 w 87480"/>
                  <a:gd name="connsiteY1" fmla="*/ 14209 h 109664"/>
                  <a:gd name="connsiteX2" fmla="*/ 36886 w 87480"/>
                  <a:gd name="connsiteY2" fmla="*/ 1747 h 109664"/>
                  <a:gd name="connsiteX3" fmla="*/ 36886 w 87480"/>
                  <a:gd name="connsiteY3" fmla="*/ 1747 h 109664"/>
                  <a:gd name="connsiteX4" fmla="*/ 21434 w 87480"/>
                  <a:gd name="connsiteY4" fmla="*/ 1747 h 109664"/>
                  <a:gd name="connsiteX5" fmla="*/ 0 w 87480"/>
                  <a:gd name="connsiteY5" fmla="*/ 109664 h 109664"/>
                  <a:gd name="connsiteX6" fmla="*/ 0 w 87480"/>
                  <a:gd name="connsiteY6" fmla="*/ 109664 h 109664"/>
                  <a:gd name="connsiteX7" fmla="*/ 15826 w 87480"/>
                  <a:gd name="connsiteY7" fmla="*/ 109664 h 109664"/>
                  <a:gd name="connsiteX8" fmla="*/ 28288 w 87480"/>
                  <a:gd name="connsiteY8" fmla="*/ 43493 h 109664"/>
                  <a:gd name="connsiteX9" fmla="*/ 59940 w 87480"/>
                  <a:gd name="connsiteY9" fmla="*/ 14209 h 109664"/>
                  <a:gd name="connsiteX10" fmla="*/ 75019 w 87480"/>
                  <a:gd name="connsiteY10" fmla="*/ 21810 h 109664"/>
                  <a:gd name="connsiteX11" fmla="*/ 75019 w 87480"/>
                  <a:gd name="connsiteY11" fmla="*/ 21810 h 109664"/>
                  <a:gd name="connsiteX12" fmla="*/ 87480 w 87480"/>
                  <a:gd name="connsiteY12" fmla="*/ 10346 h 109664"/>
                  <a:gd name="connsiteX13" fmla="*/ 87480 w 87480"/>
                  <a:gd name="connsiteY13" fmla="*/ 10346 h 109664"/>
                  <a:gd name="connsiteX14" fmla="*/ 63928 w 87480"/>
                  <a:gd name="connsiteY14" fmla="*/ 252 h 109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480" h="109664">
                    <a:moveTo>
                      <a:pt x="64302" y="3"/>
                    </a:moveTo>
                    <a:cubicBezTo>
                      <a:pt x="52709" y="-136"/>
                      <a:pt x="41706" y="5111"/>
                      <a:pt x="34518" y="14209"/>
                    </a:cubicBezTo>
                    <a:lnTo>
                      <a:pt x="36886" y="1747"/>
                    </a:lnTo>
                    <a:lnTo>
                      <a:pt x="36886" y="1747"/>
                    </a:lnTo>
                    <a:lnTo>
                      <a:pt x="21434" y="1747"/>
                    </a:lnTo>
                    <a:lnTo>
                      <a:pt x="0" y="109664"/>
                    </a:lnTo>
                    <a:lnTo>
                      <a:pt x="0" y="109664"/>
                    </a:lnTo>
                    <a:lnTo>
                      <a:pt x="15826" y="109664"/>
                    </a:lnTo>
                    <a:lnTo>
                      <a:pt x="28288" y="43493"/>
                    </a:lnTo>
                    <a:cubicBezTo>
                      <a:pt x="30515" y="27438"/>
                      <a:pt x="43760" y="15183"/>
                      <a:pt x="59940" y="14209"/>
                    </a:cubicBezTo>
                    <a:cubicBezTo>
                      <a:pt x="65919" y="14072"/>
                      <a:pt x="71573" y="16922"/>
                      <a:pt x="75019" y="21810"/>
                    </a:cubicBezTo>
                    <a:lnTo>
                      <a:pt x="75019" y="21810"/>
                    </a:lnTo>
                    <a:lnTo>
                      <a:pt x="87480" y="10346"/>
                    </a:lnTo>
                    <a:lnTo>
                      <a:pt x="87480" y="10346"/>
                    </a:lnTo>
                    <a:cubicBezTo>
                      <a:pt x="81552" y="3603"/>
                      <a:pt x="72899" y="-105"/>
                      <a:pt x="63928" y="252"/>
                    </a:cubicBezTo>
                  </a:path>
                </a:pathLst>
              </a:custGeom>
              <a:grpFill/>
              <a:ln w="12419" cap="flat">
                <a:noFill/>
                <a:prstDash val="solid"/>
                <a:miter/>
              </a:ln>
            </p:spPr>
            <p:txBody>
              <a:bodyPr rtlCol="0" anchor="ctr"/>
              <a:lstStyle/>
              <a:p>
                <a:endParaRPr lang="de-CH" noProof="0"/>
              </a:p>
            </p:txBody>
          </p:sp>
        </p:grpSp>
        <p:sp>
          <p:nvSpPr>
            <p:cNvPr id="15" name="Freihandform: Form 14">
              <a:extLst>
                <a:ext uri="{FF2B5EF4-FFF2-40B4-BE49-F238E27FC236}">
                  <a16:creationId xmlns:a16="http://schemas.microsoft.com/office/drawing/2014/main" id="{18C24FD2-AEE2-43CA-8EB3-8E646C2E5E46}"/>
                </a:ext>
              </a:extLst>
            </p:cNvPr>
            <p:cNvSpPr/>
            <p:nvPr/>
          </p:nvSpPr>
          <p:spPr>
            <a:xfrm>
              <a:off x="1159517" y="6556560"/>
              <a:ext cx="96452" cy="108166"/>
            </a:xfrm>
            <a:custGeom>
              <a:avLst/>
              <a:gdLst>
                <a:gd name="connsiteX0" fmla="*/ 23303 w 96452"/>
                <a:gd name="connsiteY0" fmla="*/ 0 h 108166"/>
                <a:gd name="connsiteX1" fmla="*/ 20562 w 96452"/>
                <a:gd name="connsiteY1" fmla="*/ 13708 h 108166"/>
                <a:gd name="connsiteX2" fmla="*/ 20562 w 96452"/>
                <a:gd name="connsiteY2" fmla="*/ 13957 h 108166"/>
                <a:gd name="connsiteX3" fmla="*/ 74271 w 96452"/>
                <a:gd name="connsiteY3" fmla="*/ 13957 h 108166"/>
                <a:gd name="connsiteX4" fmla="*/ 2742 w 96452"/>
                <a:gd name="connsiteY4" fmla="*/ 94957 h 108166"/>
                <a:gd name="connsiteX5" fmla="*/ 2617 w 96452"/>
                <a:gd name="connsiteY5" fmla="*/ 94957 h 108166"/>
                <a:gd name="connsiteX6" fmla="*/ 0 w 96452"/>
                <a:gd name="connsiteY6" fmla="*/ 108166 h 108166"/>
                <a:gd name="connsiteX7" fmla="*/ 76265 w 96452"/>
                <a:gd name="connsiteY7" fmla="*/ 108166 h 108166"/>
                <a:gd name="connsiteX8" fmla="*/ 79006 w 96452"/>
                <a:gd name="connsiteY8" fmla="*/ 94209 h 108166"/>
                <a:gd name="connsiteX9" fmla="*/ 21932 w 96452"/>
                <a:gd name="connsiteY9" fmla="*/ 94209 h 108166"/>
                <a:gd name="connsiteX10" fmla="*/ 93835 w 96452"/>
                <a:gd name="connsiteY10" fmla="*/ 13209 h 108166"/>
                <a:gd name="connsiteX11" fmla="*/ 93835 w 96452"/>
                <a:gd name="connsiteY11" fmla="*/ 13209 h 108166"/>
                <a:gd name="connsiteX12" fmla="*/ 96452 w 96452"/>
                <a:gd name="connsiteY12" fmla="*/ 0 h 108166"/>
                <a:gd name="connsiteX13" fmla="*/ 23303 w 96452"/>
                <a:gd name="connsiteY13" fmla="*/ 0 h 10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452" h="108166">
                  <a:moveTo>
                    <a:pt x="23303" y="0"/>
                  </a:moveTo>
                  <a:lnTo>
                    <a:pt x="20562" y="13708"/>
                  </a:lnTo>
                  <a:lnTo>
                    <a:pt x="20562" y="13957"/>
                  </a:lnTo>
                  <a:lnTo>
                    <a:pt x="74271" y="13957"/>
                  </a:lnTo>
                  <a:lnTo>
                    <a:pt x="2742" y="94957"/>
                  </a:lnTo>
                  <a:lnTo>
                    <a:pt x="2617" y="94957"/>
                  </a:lnTo>
                  <a:lnTo>
                    <a:pt x="0" y="108166"/>
                  </a:lnTo>
                  <a:lnTo>
                    <a:pt x="76265" y="108166"/>
                  </a:lnTo>
                  <a:lnTo>
                    <a:pt x="79006" y="94209"/>
                  </a:lnTo>
                  <a:lnTo>
                    <a:pt x="21932" y="94209"/>
                  </a:lnTo>
                  <a:lnTo>
                    <a:pt x="93835" y="13209"/>
                  </a:lnTo>
                  <a:lnTo>
                    <a:pt x="93835" y="13209"/>
                  </a:lnTo>
                  <a:lnTo>
                    <a:pt x="96452" y="0"/>
                  </a:lnTo>
                  <a:lnTo>
                    <a:pt x="23303" y="0"/>
                  </a:lnTo>
                  <a:close/>
                </a:path>
              </a:pathLst>
            </a:custGeom>
            <a:grpFill/>
            <a:ln w="12419" cap="flat">
              <a:noFill/>
              <a:prstDash val="solid"/>
              <a:miter/>
            </a:ln>
          </p:spPr>
          <p:txBody>
            <a:bodyPr rtlCol="0" anchor="ctr"/>
            <a:lstStyle/>
            <a:p>
              <a:endParaRPr lang="de-CH" noProof="0"/>
            </a:p>
          </p:txBody>
        </p:sp>
        <p:sp>
          <p:nvSpPr>
            <p:cNvPr id="16" name="Freihandform: Form 15">
              <a:extLst>
                <a:ext uri="{FF2B5EF4-FFF2-40B4-BE49-F238E27FC236}">
                  <a16:creationId xmlns:a16="http://schemas.microsoft.com/office/drawing/2014/main" id="{AEE7F6F4-4D2C-45B3-A061-9606B2BD36A7}"/>
                </a:ext>
              </a:extLst>
            </p:cNvPr>
            <p:cNvSpPr/>
            <p:nvPr/>
          </p:nvSpPr>
          <p:spPr>
            <a:xfrm>
              <a:off x="1466445" y="6556560"/>
              <a:ext cx="37259" cy="108166"/>
            </a:xfrm>
            <a:custGeom>
              <a:avLst/>
              <a:gdLst>
                <a:gd name="connsiteX0" fmla="*/ 21683 w 37259"/>
                <a:gd name="connsiteY0" fmla="*/ 0 h 108166"/>
                <a:gd name="connsiteX1" fmla="*/ 0 w 37259"/>
                <a:gd name="connsiteY1" fmla="*/ 107917 h 108166"/>
                <a:gd name="connsiteX2" fmla="*/ 0 w 37259"/>
                <a:gd name="connsiteY2" fmla="*/ 108166 h 108166"/>
                <a:gd name="connsiteX3" fmla="*/ 15702 w 37259"/>
                <a:gd name="connsiteY3" fmla="*/ 108166 h 108166"/>
                <a:gd name="connsiteX4" fmla="*/ 37260 w 37259"/>
                <a:gd name="connsiteY4" fmla="*/ 0 h 108166"/>
                <a:gd name="connsiteX5" fmla="*/ 21683 w 37259"/>
                <a:gd name="connsiteY5" fmla="*/ 0 h 10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59" h="108166">
                  <a:moveTo>
                    <a:pt x="21683" y="0"/>
                  </a:moveTo>
                  <a:lnTo>
                    <a:pt x="0" y="107917"/>
                  </a:lnTo>
                  <a:lnTo>
                    <a:pt x="0" y="108166"/>
                  </a:lnTo>
                  <a:lnTo>
                    <a:pt x="15702" y="108166"/>
                  </a:lnTo>
                  <a:lnTo>
                    <a:pt x="37260" y="0"/>
                  </a:lnTo>
                  <a:lnTo>
                    <a:pt x="21683" y="0"/>
                  </a:lnTo>
                  <a:close/>
                </a:path>
              </a:pathLst>
            </a:custGeom>
            <a:grpFill/>
            <a:ln w="12419" cap="flat">
              <a:noFill/>
              <a:prstDash val="solid"/>
              <a:miter/>
            </a:ln>
          </p:spPr>
          <p:txBody>
            <a:bodyPr rtlCol="0" anchor="ctr"/>
            <a:lstStyle/>
            <a:p>
              <a:endParaRPr lang="de-CH" noProof="0"/>
            </a:p>
          </p:txBody>
        </p:sp>
        <p:grpSp>
          <p:nvGrpSpPr>
            <p:cNvPr id="17" name="Grafik 6">
              <a:extLst>
                <a:ext uri="{FF2B5EF4-FFF2-40B4-BE49-F238E27FC236}">
                  <a16:creationId xmlns:a16="http://schemas.microsoft.com/office/drawing/2014/main" id="{7F7C476A-2849-4D68-9FA2-3A5CFC13C833}"/>
                </a:ext>
              </a:extLst>
            </p:cNvPr>
            <p:cNvGrpSpPr/>
            <p:nvPr/>
          </p:nvGrpSpPr>
          <p:grpSpPr>
            <a:xfrm>
              <a:off x="1518879" y="6507337"/>
              <a:ext cx="191395" cy="158803"/>
              <a:chOff x="1518879" y="6507337"/>
              <a:chExt cx="191395" cy="158803"/>
            </a:xfrm>
            <a:grpFill/>
          </p:grpSpPr>
          <p:sp>
            <p:nvSpPr>
              <p:cNvPr id="18" name="Freihandform: Form 17">
                <a:extLst>
                  <a:ext uri="{FF2B5EF4-FFF2-40B4-BE49-F238E27FC236}">
                    <a16:creationId xmlns:a16="http://schemas.microsoft.com/office/drawing/2014/main" id="{B2186F78-5D28-4695-8B1C-5A3F1A53AAB3}"/>
                  </a:ext>
                </a:extLst>
              </p:cNvPr>
              <p:cNvSpPr/>
              <p:nvPr/>
            </p:nvSpPr>
            <p:spPr>
              <a:xfrm>
                <a:off x="1614114" y="6507337"/>
                <a:ext cx="96160" cy="157638"/>
              </a:xfrm>
              <a:custGeom>
                <a:avLst/>
                <a:gdLst>
                  <a:gd name="connsiteX0" fmla="*/ 66046 w 96160"/>
                  <a:gd name="connsiteY0" fmla="*/ 47852 h 157638"/>
                  <a:gd name="connsiteX1" fmla="*/ 35142 w 96160"/>
                  <a:gd name="connsiteY1" fmla="*/ 60314 h 157638"/>
                  <a:gd name="connsiteX2" fmla="*/ 47603 w 96160"/>
                  <a:gd name="connsiteY2" fmla="*/ 0 h 157638"/>
                  <a:gd name="connsiteX3" fmla="*/ 31652 w 96160"/>
                  <a:gd name="connsiteY3" fmla="*/ 0 h 157638"/>
                  <a:gd name="connsiteX4" fmla="*/ 0 w 96160"/>
                  <a:gd name="connsiteY4" fmla="*/ 157389 h 157638"/>
                  <a:gd name="connsiteX5" fmla="*/ 15701 w 96160"/>
                  <a:gd name="connsiteY5" fmla="*/ 157389 h 157638"/>
                  <a:gd name="connsiteX6" fmla="*/ 28911 w 96160"/>
                  <a:gd name="connsiteY6" fmla="*/ 91218 h 157638"/>
                  <a:gd name="connsiteX7" fmla="*/ 60563 w 96160"/>
                  <a:gd name="connsiteY7" fmla="*/ 62058 h 157638"/>
                  <a:gd name="connsiteX8" fmla="*/ 79837 w 96160"/>
                  <a:gd name="connsiteY8" fmla="*/ 77742 h 157638"/>
                  <a:gd name="connsiteX9" fmla="*/ 79878 w 96160"/>
                  <a:gd name="connsiteY9" fmla="*/ 80875 h 157638"/>
                  <a:gd name="connsiteX10" fmla="*/ 78757 w 96160"/>
                  <a:gd name="connsiteY10" fmla="*/ 90969 h 157638"/>
                  <a:gd name="connsiteX11" fmla="*/ 65423 w 96160"/>
                  <a:gd name="connsiteY11" fmla="*/ 157638 h 157638"/>
                  <a:gd name="connsiteX12" fmla="*/ 81125 w 96160"/>
                  <a:gd name="connsiteY12" fmla="*/ 157638 h 157638"/>
                  <a:gd name="connsiteX13" fmla="*/ 94957 w 96160"/>
                  <a:gd name="connsiteY13" fmla="*/ 89474 h 157638"/>
                  <a:gd name="connsiteX14" fmla="*/ 96078 w 96160"/>
                  <a:gd name="connsiteY14" fmla="*/ 78757 h 157638"/>
                  <a:gd name="connsiteX15" fmla="*/ 69522 w 96160"/>
                  <a:gd name="connsiteY15" fmla="*/ 47902 h 157638"/>
                  <a:gd name="connsiteX16" fmla="*/ 66046 w 96160"/>
                  <a:gd name="connsiteY16" fmla="*/ 47852 h 15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6160" h="157638">
                    <a:moveTo>
                      <a:pt x="66046" y="47852"/>
                    </a:moveTo>
                    <a:cubicBezTo>
                      <a:pt x="54431" y="47363"/>
                      <a:pt x="43168" y="51904"/>
                      <a:pt x="35142" y="60314"/>
                    </a:cubicBezTo>
                    <a:lnTo>
                      <a:pt x="47603" y="0"/>
                    </a:lnTo>
                    <a:lnTo>
                      <a:pt x="31652" y="0"/>
                    </a:lnTo>
                    <a:lnTo>
                      <a:pt x="0" y="157389"/>
                    </a:lnTo>
                    <a:lnTo>
                      <a:pt x="15701" y="157389"/>
                    </a:lnTo>
                    <a:lnTo>
                      <a:pt x="28911" y="91218"/>
                    </a:lnTo>
                    <a:cubicBezTo>
                      <a:pt x="30603" y="74910"/>
                      <a:pt x="44170" y="62411"/>
                      <a:pt x="60563" y="62058"/>
                    </a:cubicBezTo>
                    <a:cubicBezTo>
                      <a:pt x="70216" y="61067"/>
                      <a:pt x="78845" y="68088"/>
                      <a:pt x="79837" y="77742"/>
                    </a:cubicBezTo>
                    <a:cubicBezTo>
                      <a:pt x="79945" y="78783"/>
                      <a:pt x="79958" y="79832"/>
                      <a:pt x="79878" y="80875"/>
                    </a:cubicBezTo>
                    <a:cubicBezTo>
                      <a:pt x="79822" y="84268"/>
                      <a:pt x="79446" y="87647"/>
                      <a:pt x="78757" y="90969"/>
                    </a:cubicBezTo>
                    <a:lnTo>
                      <a:pt x="65423" y="157638"/>
                    </a:lnTo>
                    <a:lnTo>
                      <a:pt x="81125" y="157638"/>
                    </a:lnTo>
                    <a:lnTo>
                      <a:pt x="94957" y="89474"/>
                    </a:lnTo>
                    <a:cubicBezTo>
                      <a:pt x="95657" y="85943"/>
                      <a:pt x="96034" y="82356"/>
                      <a:pt x="96078" y="78757"/>
                    </a:cubicBezTo>
                    <a:cubicBezTo>
                      <a:pt x="97265" y="62903"/>
                      <a:pt x="85375" y="49089"/>
                      <a:pt x="69522" y="47902"/>
                    </a:cubicBezTo>
                    <a:cubicBezTo>
                      <a:pt x="68365" y="47815"/>
                      <a:pt x="67205" y="47799"/>
                      <a:pt x="66046" y="47852"/>
                    </a:cubicBezTo>
                  </a:path>
                </a:pathLst>
              </a:custGeom>
              <a:grpFill/>
              <a:ln w="12419" cap="flat">
                <a:noFill/>
                <a:prstDash val="solid"/>
                <a:miter/>
              </a:ln>
            </p:spPr>
            <p:txBody>
              <a:bodyPr rtlCol="0" anchor="ctr"/>
              <a:lstStyle/>
              <a:p>
                <a:endParaRPr lang="de-CH" noProof="0"/>
              </a:p>
            </p:txBody>
          </p:sp>
          <p:sp>
            <p:nvSpPr>
              <p:cNvPr id="19" name="Freihandform: Form 18">
                <a:extLst>
                  <a:ext uri="{FF2B5EF4-FFF2-40B4-BE49-F238E27FC236}">
                    <a16:creationId xmlns:a16="http://schemas.microsoft.com/office/drawing/2014/main" id="{1FE5475E-83C3-4BE3-BBF1-FAE9A6986B3F}"/>
                  </a:ext>
                </a:extLst>
              </p:cNvPr>
              <p:cNvSpPr/>
              <p:nvPr/>
            </p:nvSpPr>
            <p:spPr>
              <a:xfrm>
                <a:off x="1518879" y="6555189"/>
                <a:ext cx="87882" cy="110951"/>
              </a:xfrm>
              <a:custGeom>
                <a:avLst/>
                <a:gdLst>
                  <a:gd name="connsiteX0" fmla="*/ 56853 w 87882"/>
                  <a:gd name="connsiteY0" fmla="*/ 0 h 110951"/>
                  <a:gd name="connsiteX1" fmla="*/ 1649 w 87882"/>
                  <a:gd name="connsiteY1" fmla="*/ 55329 h 110951"/>
                  <a:gd name="connsiteX2" fmla="*/ 153 w 87882"/>
                  <a:gd name="connsiteY2" fmla="*/ 71903 h 110951"/>
                  <a:gd name="connsiteX3" fmla="*/ 32484 w 87882"/>
                  <a:gd name="connsiteY3" fmla="*/ 110801 h 110951"/>
                  <a:gd name="connsiteX4" fmla="*/ 37538 w 87882"/>
                  <a:gd name="connsiteY4" fmla="*/ 110908 h 110951"/>
                  <a:gd name="connsiteX5" fmla="*/ 73552 w 87882"/>
                  <a:gd name="connsiteY5" fmla="*/ 95705 h 110951"/>
                  <a:gd name="connsiteX6" fmla="*/ 73552 w 87882"/>
                  <a:gd name="connsiteY6" fmla="*/ 95705 h 110951"/>
                  <a:gd name="connsiteX7" fmla="*/ 64455 w 87882"/>
                  <a:gd name="connsiteY7" fmla="*/ 84614 h 110951"/>
                  <a:gd name="connsiteX8" fmla="*/ 64455 w 87882"/>
                  <a:gd name="connsiteY8" fmla="*/ 84614 h 110951"/>
                  <a:gd name="connsiteX9" fmla="*/ 64455 w 87882"/>
                  <a:gd name="connsiteY9" fmla="*/ 84614 h 110951"/>
                  <a:gd name="connsiteX10" fmla="*/ 38535 w 87882"/>
                  <a:gd name="connsiteY10" fmla="*/ 97075 h 110951"/>
                  <a:gd name="connsiteX11" fmla="*/ 15233 w 87882"/>
                  <a:gd name="connsiteY11" fmla="*/ 75551 h 110951"/>
                  <a:gd name="connsiteX12" fmla="*/ 15356 w 87882"/>
                  <a:gd name="connsiteY12" fmla="*/ 72152 h 110951"/>
                  <a:gd name="connsiteX13" fmla="*/ 17101 w 87882"/>
                  <a:gd name="connsiteY13" fmla="*/ 55952 h 110951"/>
                  <a:gd name="connsiteX14" fmla="*/ 31058 w 87882"/>
                  <a:gd name="connsiteY14" fmla="*/ 25048 h 110951"/>
                  <a:gd name="connsiteX15" fmla="*/ 55233 w 87882"/>
                  <a:gd name="connsiteY15" fmla="*/ 14206 h 110951"/>
                  <a:gd name="connsiteX16" fmla="*/ 76293 w 87882"/>
                  <a:gd name="connsiteY16" fmla="*/ 26668 h 110951"/>
                  <a:gd name="connsiteX17" fmla="*/ 76293 w 87882"/>
                  <a:gd name="connsiteY17" fmla="*/ 26668 h 110951"/>
                  <a:gd name="connsiteX18" fmla="*/ 87883 w 87882"/>
                  <a:gd name="connsiteY18" fmla="*/ 16823 h 110951"/>
                  <a:gd name="connsiteX19" fmla="*/ 87883 w 87882"/>
                  <a:gd name="connsiteY19" fmla="*/ 16823 h 110951"/>
                  <a:gd name="connsiteX20" fmla="*/ 56729 w 87882"/>
                  <a:gd name="connsiteY20" fmla="*/ 748 h 11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7882" h="110951">
                    <a:moveTo>
                      <a:pt x="56853" y="0"/>
                    </a:moveTo>
                    <a:cubicBezTo>
                      <a:pt x="28192" y="0"/>
                      <a:pt x="8129" y="20188"/>
                      <a:pt x="1649" y="55329"/>
                    </a:cubicBezTo>
                    <a:cubicBezTo>
                      <a:pt x="671" y="60800"/>
                      <a:pt x="170" y="66345"/>
                      <a:pt x="153" y="71903"/>
                    </a:cubicBezTo>
                    <a:cubicBezTo>
                      <a:pt x="-1660" y="91572"/>
                      <a:pt x="12814" y="108987"/>
                      <a:pt x="32484" y="110801"/>
                    </a:cubicBezTo>
                    <a:cubicBezTo>
                      <a:pt x="34163" y="110955"/>
                      <a:pt x="35853" y="110991"/>
                      <a:pt x="37538" y="110908"/>
                    </a:cubicBezTo>
                    <a:cubicBezTo>
                      <a:pt x="51112" y="110955"/>
                      <a:pt x="64118" y="105465"/>
                      <a:pt x="73552" y="95705"/>
                    </a:cubicBezTo>
                    <a:lnTo>
                      <a:pt x="73552" y="95705"/>
                    </a:lnTo>
                    <a:lnTo>
                      <a:pt x="64455" y="84614"/>
                    </a:lnTo>
                    <a:lnTo>
                      <a:pt x="64455" y="84614"/>
                    </a:lnTo>
                    <a:lnTo>
                      <a:pt x="64455" y="84614"/>
                    </a:lnTo>
                    <a:cubicBezTo>
                      <a:pt x="58138" y="92466"/>
                      <a:pt x="48613" y="97045"/>
                      <a:pt x="38535" y="97075"/>
                    </a:cubicBezTo>
                    <a:cubicBezTo>
                      <a:pt x="26157" y="97566"/>
                      <a:pt x="15724" y="87929"/>
                      <a:pt x="15233" y="75551"/>
                    </a:cubicBezTo>
                    <a:cubicBezTo>
                      <a:pt x="15188" y="74416"/>
                      <a:pt x="15229" y="73280"/>
                      <a:pt x="15356" y="72152"/>
                    </a:cubicBezTo>
                    <a:cubicBezTo>
                      <a:pt x="15424" y="66709"/>
                      <a:pt x="16008" y="61285"/>
                      <a:pt x="17101" y="55952"/>
                    </a:cubicBezTo>
                    <a:cubicBezTo>
                      <a:pt x="18838" y="44568"/>
                      <a:pt x="23666" y="33878"/>
                      <a:pt x="31058" y="25048"/>
                    </a:cubicBezTo>
                    <a:cubicBezTo>
                      <a:pt x="37213" y="18167"/>
                      <a:pt x="46002" y="14225"/>
                      <a:pt x="55233" y="14206"/>
                    </a:cubicBezTo>
                    <a:cubicBezTo>
                      <a:pt x="64085" y="13892"/>
                      <a:pt x="72308" y="18758"/>
                      <a:pt x="76293" y="26668"/>
                    </a:cubicBezTo>
                    <a:lnTo>
                      <a:pt x="76293" y="26668"/>
                    </a:lnTo>
                    <a:lnTo>
                      <a:pt x="87883" y="16823"/>
                    </a:lnTo>
                    <a:lnTo>
                      <a:pt x="87883" y="16823"/>
                    </a:lnTo>
                    <a:cubicBezTo>
                      <a:pt x="81104" y="6298"/>
                      <a:pt x="69235" y="174"/>
                      <a:pt x="56729" y="748"/>
                    </a:cubicBezTo>
                  </a:path>
                </a:pathLst>
              </a:custGeom>
              <a:grpFill/>
              <a:ln w="12419" cap="flat">
                <a:noFill/>
                <a:prstDash val="solid"/>
                <a:miter/>
              </a:ln>
            </p:spPr>
            <p:txBody>
              <a:bodyPr rtlCol="0" anchor="ctr"/>
              <a:lstStyle/>
              <a:p>
                <a:endParaRPr lang="de-CH" noProof="0"/>
              </a:p>
            </p:txBody>
          </p:sp>
        </p:grpSp>
        <p:sp>
          <p:nvSpPr>
            <p:cNvPr id="20" name="Freihandform: Form 19">
              <a:extLst>
                <a:ext uri="{FF2B5EF4-FFF2-40B4-BE49-F238E27FC236}">
                  <a16:creationId xmlns:a16="http://schemas.microsoft.com/office/drawing/2014/main" id="{41B77B6E-E7CB-412B-95AC-A9322C6799BB}"/>
                </a:ext>
              </a:extLst>
            </p:cNvPr>
            <p:cNvSpPr/>
            <p:nvPr/>
          </p:nvSpPr>
          <p:spPr>
            <a:xfrm>
              <a:off x="1493985" y="6507088"/>
              <a:ext cx="19689" cy="19689"/>
            </a:xfrm>
            <a:custGeom>
              <a:avLst/>
              <a:gdLst>
                <a:gd name="connsiteX0" fmla="*/ 3988 w 19689"/>
                <a:gd name="connsiteY0" fmla="*/ 0 h 19689"/>
                <a:gd name="connsiteX1" fmla="*/ 0 w 19689"/>
                <a:gd name="connsiteY1" fmla="*/ 19689 h 19689"/>
                <a:gd name="connsiteX2" fmla="*/ 15826 w 19689"/>
                <a:gd name="connsiteY2" fmla="*/ 19689 h 19689"/>
                <a:gd name="connsiteX3" fmla="*/ 19689 w 19689"/>
                <a:gd name="connsiteY3" fmla="*/ 0 h 19689"/>
                <a:gd name="connsiteX4" fmla="*/ 3988 w 19689"/>
                <a:gd name="connsiteY4" fmla="*/ 0 h 19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89" h="19689">
                  <a:moveTo>
                    <a:pt x="3988" y="0"/>
                  </a:moveTo>
                  <a:lnTo>
                    <a:pt x="0" y="19689"/>
                  </a:lnTo>
                  <a:lnTo>
                    <a:pt x="15826" y="19689"/>
                  </a:lnTo>
                  <a:lnTo>
                    <a:pt x="19689" y="0"/>
                  </a:lnTo>
                  <a:lnTo>
                    <a:pt x="3988" y="0"/>
                  </a:lnTo>
                  <a:close/>
                </a:path>
              </a:pathLst>
            </a:custGeom>
            <a:grpFill/>
            <a:ln w="12419" cap="flat">
              <a:noFill/>
              <a:prstDash val="solid"/>
              <a:miter/>
            </a:ln>
          </p:spPr>
          <p:txBody>
            <a:bodyPr rtlCol="0" anchor="ctr"/>
            <a:lstStyle/>
            <a:p>
              <a:endParaRPr lang="de-CH" noProof="0"/>
            </a:p>
          </p:txBody>
        </p:sp>
        <p:sp>
          <p:nvSpPr>
            <p:cNvPr id="21" name="Freihandform: Form 20">
              <a:extLst>
                <a:ext uri="{FF2B5EF4-FFF2-40B4-BE49-F238E27FC236}">
                  <a16:creationId xmlns:a16="http://schemas.microsoft.com/office/drawing/2014/main" id="{832E5C1A-13CE-49A6-B590-B6EAA5F9E1AD}"/>
                </a:ext>
              </a:extLst>
            </p:cNvPr>
            <p:cNvSpPr/>
            <p:nvPr/>
          </p:nvSpPr>
          <p:spPr>
            <a:xfrm>
              <a:off x="1340708" y="6507088"/>
              <a:ext cx="19689" cy="19689"/>
            </a:xfrm>
            <a:custGeom>
              <a:avLst/>
              <a:gdLst>
                <a:gd name="connsiteX0" fmla="*/ 3988 w 19689"/>
                <a:gd name="connsiteY0" fmla="*/ 0 h 19689"/>
                <a:gd name="connsiteX1" fmla="*/ 0 w 19689"/>
                <a:gd name="connsiteY1" fmla="*/ 19689 h 19689"/>
                <a:gd name="connsiteX2" fmla="*/ 15826 w 19689"/>
                <a:gd name="connsiteY2" fmla="*/ 19689 h 19689"/>
                <a:gd name="connsiteX3" fmla="*/ 19689 w 19689"/>
                <a:gd name="connsiteY3" fmla="*/ 0 h 19689"/>
                <a:gd name="connsiteX4" fmla="*/ 3988 w 19689"/>
                <a:gd name="connsiteY4" fmla="*/ 0 h 19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89" h="19689">
                  <a:moveTo>
                    <a:pt x="3988" y="0"/>
                  </a:moveTo>
                  <a:lnTo>
                    <a:pt x="0" y="19689"/>
                  </a:lnTo>
                  <a:lnTo>
                    <a:pt x="15826" y="19689"/>
                  </a:lnTo>
                  <a:lnTo>
                    <a:pt x="19689" y="0"/>
                  </a:lnTo>
                  <a:lnTo>
                    <a:pt x="3988" y="0"/>
                  </a:lnTo>
                  <a:close/>
                </a:path>
              </a:pathLst>
            </a:custGeom>
            <a:grpFill/>
            <a:ln w="12419" cap="flat">
              <a:noFill/>
              <a:prstDash val="solid"/>
              <a:miter/>
            </a:ln>
          </p:spPr>
          <p:txBody>
            <a:bodyPr rtlCol="0" anchor="ctr"/>
            <a:lstStyle/>
            <a:p>
              <a:endParaRPr lang="de-CH" noProof="0"/>
            </a:p>
          </p:txBody>
        </p:sp>
        <p:sp>
          <p:nvSpPr>
            <p:cNvPr id="22" name="Freihandform: Form 21">
              <a:extLst>
                <a:ext uri="{FF2B5EF4-FFF2-40B4-BE49-F238E27FC236}">
                  <a16:creationId xmlns:a16="http://schemas.microsoft.com/office/drawing/2014/main" id="{63AE00B0-780F-4053-8FE9-B7D321217AFF}"/>
                </a:ext>
              </a:extLst>
            </p:cNvPr>
            <p:cNvSpPr/>
            <p:nvPr/>
          </p:nvSpPr>
          <p:spPr>
            <a:xfrm>
              <a:off x="1298712" y="6507088"/>
              <a:ext cx="19689" cy="19689"/>
            </a:xfrm>
            <a:custGeom>
              <a:avLst/>
              <a:gdLst>
                <a:gd name="connsiteX0" fmla="*/ 3988 w 19689"/>
                <a:gd name="connsiteY0" fmla="*/ 0 h 19689"/>
                <a:gd name="connsiteX1" fmla="*/ 0 w 19689"/>
                <a:gd name="connsiteY1" fmla="*/ 19689 h 19689"/>
                <a:gd name="connsiteX2" fmla="*/ 15702 w 19689"/>
                <a:gd name="connsiteY2" fmla="*/ 19689 h 19689"/>
                <a:gd name="connsiteX3" fmla="*/ 19689 w 19689"/>
                <a:gd name="connsiteY3" fmla="*/ 0 h 19689"/>
                <a:gd name="connsiteX4" fmla="*/ 3988 w 19689"/>
                <a:gd name="connsiteY4" fmla="*/ 0 h 19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89" h="19689">
                  <a:moveTo>
                    <a:pt x="3988" y="0"/>
                  </a:moveTo>
                  <a:lnTo>
                    <a:pt x="0" y="19689"/>
                  </a:lnTo>
                  <a:lnTo>
                    <a:pt x="15702" y="19689"/>
                  </a:lnTo>
                  <a:lnTo>
                    <a:pt x="19689" y="0"/>
                  </a:lnTo>
                  <a:lnTo>
                    <a:pt x="3988" y="0"/>
                  </a:lnTo>
                  <a:close/>
                </a:path>
              </a:pathLst>
            </a:custGeom>
            <a:grpFill/>
            <a:ln w="12419" cap="flat">
              <a:noFill/>
              <a:prstDash val="solid"/>
              <a:miter/>
            </a:ln>
          </p:spPr>
          <p:txBody>
            <a:bodyPr rtlCol="0" anchor="ctr"/>
            <a:lstStyle/>
            <a:p>
              <a:endParaRPr lang="de-CH" noProof="0"/>
            </a:p>
          </p:txBody>
        </p:sp>
        <p:sp>
          <p:nvSpPr>
            <p:cNvPr id="23" name="Freihandform: Form 22">
              <a:extLst>
                <a:ext uri="{FF2B5EF4-FFF2-40B4-BE49-F238E27FC236}">
                  <a16:creationId xmlns:a16="http://schemas.microsoft.com/office/drawing/2014/main" id="{2406CEAF-7399-4CCB-A322-03F0BA2532F5}"/>
                </a:ext>
              </a:extLst>
            </p:cNvPr>
            <p:cNvSpPr/>
            <p:nvPr/>
          </p:nvSpPr>
          <p:spPr>
            <a:xfrm>
              <a:off x="731837" y="6507088"/>
              <a:ext cx="417960" cy="157638"/>
            </a:xfrm>
            <a:custGeom>
              <a:avLst/>
              <a:gdLst>
                <a:gd name="connsiteX0" fmla="*/ 368612 w 417960"/>
                <a:gd name="connsiteY0" fmla="*/ 0 h 157638"/>
                <a:gd name="connsiteX1" fmla="*/ 356151 w 417960"/>
                <a:gd name="connsiteY1" fmla="*/ 61062 h 157638"/>
                <a:gd name="connsiteX2" fmla="*/ 320760 w 417960"/>
                <a:gd name="connsiteY2" fmla="*/ 61062 h 157638"/>
                <a:gd name="connsiteX3" fmla="*/ 333222 w 417960"/>
                <a:gd name="connsiteY3" fmla="*/ 0 h 157638"/>
                <a:gd name="connsiteX4" fmla="*/ 31652 w 417960"/>
                <a:gd name="connsiteY4" fmla="*/ 0 h 157638"/>
                <a:gd name="connsiteX5" fmla="*/ 0 w 417960"/>
                <a:gd name="connsiteY5" fmla="*/ 157638 h 157638"/>
                <a:gd name="connsiteX6" fmla="*/ 120254 w 417960"/>
                <a:gd name="connsiteY6" fmla="*/ 157638 h 157638"/>
                <a:gd name="connsiteX7" fmla="*/ 128105 w 417960"/>
                <a:gd name="connsiteY7" fmla="*/ 118260 h 157638"/>
                <a:gd name="connsiteX8" fmla="*/ 57074 w 417960"/>
                <a:gd name="connsiteY8" fmla="*/ 118260 h 157638"/>
                <a:gd name="connsiteX9" fmla="*/ 61435 w 417960"/>
                <a:gd name="connsiteY9" fmla="*/ 96577 h 157638"/>
                <a:gd name="connsiteX10" fmla="*/ 132342 w 417960"/>
                <a:gd name="connsiteY10" fmla="*/ 96577 h 157638"/>
                <a:gd name="connsiteX11" fmla="*/ 139569 w 417960"/>
                <a:gd name="connsiteY11" fmla="*/ 61062 h 157638"/>
                <a:gd name="connsiteX12" fmla="*/ 68538 w 417960"/>
                <a:gd name="connsiteY12" fmla="*/ 61062 h 157638"/>
                <a:gd name="connsiteX13" fmla="*/ 72900 w 417960"/>
                <a:gd name="connsiteY13" fmla="*/ 39378 h 157638"/>
                <a:gd name="connsiteX14" fmla="*/ 185303 w 417960"/>
                <a:gd name="connsiteY14" fmla="*/ 39378 h 157638"/>
                <a:gd name="connsiteX15" fmla="*/ 161626 w 417960"/>
                <a:gd name="connsiteY15" fmla="*/ 157638 h 157638"/>
                <a:gd name="connsiteX16" fmla="*/ 210849 w 417960"/>
                <a:gd name="connsiteY16" fmla="*/ 157638 h 157638"/>
                <a:gd name="connsiteX17" fmla="*/ 234651 w 417960"/>
                <a:gd name="connsiteY17" fmla="*/ 39378 h 157638"/>
                <a:gd name="connsiteX18" fmla="*/ 276023 w 417960"/>
                <a:gd name="connsiteY18" fmla="*/ 39378 h 157638"/>
                <a:gd name="connsiteX19" fmla="*/ 252222 w 417960"/>
                <a:gd name="connsiteY19" fmla="*/ 157638 h 157638"/>
                <a:gd name="connsiteX20" fmla="*/ 301569 w 417960"/>
                <a:gd name="connsiteY20" fmla="*/ 157638 h 157638"/>
                <a:gd name="connsiteX21" fmla="*/ 313657 w 417960"/>
                <a:gd name="connsiteY21" fmla="*/ 96577 h 157638"/>
                <a:gd name="connsiteX22" fmla="*/ 349172 w 417960"/>
                <a:gd name="connsiteY22" fmla="*/ 96577 h 157638"/>
                <a:gd name="connsiteX23" fmla="*/ 336960 w 417960"/>
                <a:gd name="connsiteY23" fmla="*/ 157638 h 157638"/>
                <a:gd name="connsiteX24" fmla="*/ 386308 w 417960"/>
                <a:gd name="connsiteY24" fmla="*/ 157638 h 157638"/>
                <a:gd name="connsiteX25" fmla="*/ 417960 w 417960"/>
                <a:gd name="connsiteY25" fmla="*/ 0 h 157638"/>
                <a:gd name="connsiteX26" fmla="*/ 368612 w 417960"/>
                <a:gd name="connsiteY26" fmla="*/ 0 h 15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7960" h="157638">
                  <a:moveTo>
                    <a:pt x="368612" y="0"/>
                  </a:moveTo>
                  <a:lnTo>
                    <a:pt x="356151" y="61062"/>
                  </a:lnTo>
                  <a:lnTo>
                    <a:pt x="320760" y="61062"/>
                  </a:lnTo>
                  <a:lnTo>
                    <a:pt x="333222" y="0"/>
                  </a:lnTo>
                  <a:lnTo>
                    <a:pt x="31652" y="0"/>
                  </a:lnTo>
                  <a:lnTo>
                    <a:pt x="0" y="157638"/>
                  </a:lnTo>
                  <a:lnTo>
                    <a:pt x="120254" y="157638"/>
                  </a:lnTo>
                  <a:lnTo>
                    <a:pt x="128105" y="118260"/>
                  </a:lnTo>
                  <a:lnTo>
                    <a:pt x="57074" y="118260"/>
                  </a:lnTo>
                  <a:lnTo>
                    <a:pt x="61435" y="96577"/>
                  </a:lnTo>
                  <a:lnTo>
                    <a:pt x="132342" y="96577"/>
                  </a:lnTo>
                  <a:lnTo>
                    <a:pt x="139569" y="61062"/>
                  </a:lnTo>
                  <a:lnTo>
                    <a:pt x="68538" y="61062"/>
                  </a:lnTo>
                  <a:lnTo>
                    <a:pt x="72900" y="39378"/>
                  </a:lnTo>
                  <a:lnTo>
                    <a:pt x="185303" y="39378"/>
                  </a:lnTo>
                  <a:lnTo>
                    <a:pt x="161626" y="157638"/>
                  </a:lnTo>
                  <a:lnTo>
                    <a:pt x="210849" y="157638"/>
                  </a:lnTo>
                  <a:lnTo>
                    <a:pt x="234651" y="39378"/>
                  </a:lnTo>
                  <a:lnTo>
                    <a:pt x="276023" y="39378"/>
                  </a:lnTo>
                  <a:lnTo>
                    <a:pt x="252222" y="157638"/>
                  </a:lnTo>
                  <a:lnTo>
                    <a:pt x="301569" y="157638"/>
                  </a:lnTo>
                  <a:lnTo>
                    <a:pt x="313657" y="96577"/>
                  </a:lnTo>
                  <a:lnTo>
                    <a:pt x="349172" y="96577"/>
                  </a:lnTo>
                  <a:lnTo>
                    <a:pt x="336960" y="157638"/>
                  </a:lnTo>
                  <a:lnTo>
                    <a:pt x="386308" y="157638"/>
                  </a:lnTo>
                  <a:lnTo>
                    <a:pt x="417960" y="0"/>
                  </a:lnTo>
                  <a:lnTo>
                    <a:pt x="368612" y="0"/>
                  </a:lnTo>
                  <a:close/>
                </a:path>
              </a:pathLst>
            </a:custGeom>
            <a:grpFill/>
            <a:ln w="12419" cap="flat">
              <a:noFill/>
              <a:prstDash val="solid"/>
              <a:miter/>
            </a:ln>
          </p:spPr>
          <p:txBody>
            <a:bodyPr rtlCol="0" anchor="ctr"/>
            <a:lstStyle/>
            <a:p>
              <a:endParaRPr lang="de-CH" noProof="0"/>
            </a:p>
          </p:txBody>
        </p:sp>
      </p:grpSp>
      <p:pic>
        <p:nvPicPr>
          <p:cNvPr id="24" name="Picture 2" descr="Datei:Logo WSL.svg – Wikipedi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90725" y="6345399"/>
            <a:ext cx="419100" cy="419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82452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Inhalt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46F7F9-CBC8-4641-B12B-7E76FD213E12}"/>
              </a:ext>
            </a:extLst>
          </p:cNvPr>
          <p:cNvSpPr>
            <a:spLocks noGrp="1"/>
          </p:cNvSpPr>
          <p:nvPr>
            <p:ph type="title"/>
          </p:nvPr>
        </p:nvSpPr>
        <p:spPr/>
        <p:txBody>
          <a:bodyPr/>
          <a:lstStyle>
            <a:lvl1pPr>
              <a:defRPr/>
            </a:lvl1pPr>
          </a:lstStyle>
          <a:p>
            <a:r>
              <a:rPr lang="en-US" noProof="0"/>
              <a:t>Click to edit Master title style</a:t>
            </a:r>
            <a:endParaRPr lang="de-CH" noProof="0"/>
          </a:p>
        </p:txBody>
      </p:sp>
      <p:sp>
        <p:nvSpPr>
          <p:cNvPr id="4" name="Datumsplatzhalter 3">
            <a:extLst>
              <a:ext uri="{FF2B5EF4-FFF2-40B4-BE49-F238E27FC236}">
                <a16:creationId xmlns:a16="http://schemas.microsoft.com/office/drawing/2014/main" id="{67DB21BA-81C0-43DB-A42C-5F672DBC37F2}"/>
              </a:ext>
            </a:extLst>
          </p:cNvPr>
          <p:cNvSpPr>
            <a:spLocks noGrp="1"/>
          </p:cNvSpPr>
          <p:nvPr>
            <p:ph type="dt" sz="half" idx="10"/>
          </p:nvPr>
        </p:nvSpPr>
        <p:spPr/>
        <p:txBody>
          <a:bodyPr/>
          <a:lstStyle/>
          <a:p>
            <a:fld id="{F9EDDD24-5776-4639-A598-8DC9334A2AD6}" type="datetime1">
              <a:rPr lang="de-DE" smtClean="0"/>
              <a:t>23.05.2022</a:t>
            </a:fld>
            <a:endParaRPr lang="en-GB"/>
          </a:p>
        </p:txBody>
      </p:sp>
      <p:sp>
        <p:nvSpPr>
          <p:cNvPr id="5" name="Fußzeilenplatzhalter 4">
            <a:extLst>
              <a:ext uri="{FF2B5EF4-FFF2-40B4-BE49-F238E27FC236}">
                <a16:creationId xmlns:a16="http://schemas.microsoft.com/office/drawing/2014/main" id="{1BC78786-28C3-4EAB-A3FC-1A4BFA8447EC}"/>
              </a:ext>
            </a:extLst>
          </p:cNvPr>
          <p:cNvSpPr>
            <a:spLocks noGrp="1"/>
          </p:cNvSpPr>
          <p:nvPr>
            <p:ph type="ftr" sz="quarter" idx="11"/>
          </p:nvPr>
        </p:nvSpPr>
        <p:spPr/>
        <p:txBody>
          <a:bodyPr/>
          <a:lstStyle/>
          <a:p>
            <a:r>
              <a:rPr lang="en-GB"/>
              <a:t>Tobias Halter</a:t>
            </a:r>
          </a:p>
        </p:txBody>
      </p:sp>
      <p:sp>
        <p:nvSpPr>
          <p:cNvPr id="6" name="Foliennummernplatzhalter 5">
            <a:extLst>
              <a:ext uri="{FF2B5EF4-FFF2-40B4-BE49-F238E27FC236}">
                <a16:creationId xmlns:a16="http://schemas.microsoft.com/office/drawing/2014/main" id="{0FC1D5C1-A4AD-42D4-93B7-D3B71140E3A1}"/>
              </a:ext>
            </a:extLst>
          </p:cNvPr>
          <p:cNvSpPr>
            <a:spLocks noGrp="1"/>
          </p:cNvSpPr>
          <p:nvPr>
            <p:ph type="sldNum" sz="quarter" idx="12"/>
          </p:nvPr>
        </p:nvSpPr>
        <p:spPr/>
        <p:txBody>
          <a:bodyPr/>
          <a:lstStyle/>
          <a:p>
            <a:fld id="{B5B61FAA-D729-433E-91DA-B976D4A0E636}" type="slidenum">
              <a:rPr lang="en-GB" smtClean="0"/>
              <a:t>‹#›</a:t>
            </a:fld>
            <a:endParaRPr lang="en-GB"/>
          </a:p>
        </p:txBody>
      </p:sp>
      <p:pic>
        <p:nvPicPr>
          <p:cNvPr id="7" name="Grafik 6">
            <a:extLst>
              <a:ext uri="{FF2B5EF4-FFF2-40B4-BE49-F238E27FC236}">
                <a16:creationId xmlns:a16="http://schemas.microsoft.com/office/drawing/2014/main" id="{7F7C476A-2849-4D68-9FA2-3A5CFC13C83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731837" y="6507088"/>
            <a:ext cx="984462" cy="162000"/>
          </a:xfrm>
          <a:prstGeom prst="rect">
            <a:avLst/>
          </a:prstGeom>
        </p:spPr>
      </p:pic>
      <p:sp>
        <p:nvSpPr>
          <p:cNvPr id="11" name="Bildplatzhalter 10">
            <a:extLst>
              <a:ext uri="{FF2B5EF4-FFF2-40B4-BE49-F238E27FC236}">
                <a16:creationId xmlns:a16="http://schemas.microsoft.com/office/drawing/2014/main" id="{05941150-30DE-48F5-9038-0E82CD18DE28}"/>
              </a:ext>
            </a:extLst>
          </p:cNvPr>
          <p:cNvSpPr>
            <a:spLocks noGrp="1"/>
          </p:cNvSpPr>
          <p:nvPr>
            <p:ph type="pic" sz="quarter" idx="13"/>
          </p:nvPr>
        </p:nvSpPr>
        <p:spPr>
          <a:xfrm>
            <a:off x="731837" y="1412874"/>
            <a:ext cx="10728000" cy="4860000"/>
          </a:xfrm>
        </p:spPr>
        <p:txBody>
          <a:bodyPr tIns="1620000"/>
          <a:lstStyle>
            <a:lvl1pPr marL="0" indent="0" algn="ctr">
              <a:buNone/>
              <a:defRPr/>
            </a:lvl1pPr>
          </a:lstStyle>
          <a:p>
            <a:r>
              <a:rPr lang="en-US" noProof="0"/>
              <a:t>Click icon to add picture</a:t>
            </a:r>
            <a:endParaRPr lang="de-CH" noProof="0"/>
          </a:p>
        </p:txBody>
      </p:sp>
      <p:pic>
        <p:nvPicPr>
          <p:cNvPr id="8" name="Picture 2" descr="Datei:Logo WSL.svg – Wikiped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0725" y="6345399"/>
            <a:ext cx="419100" cy="419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73115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ild full page">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67DB21BA-81C0-43DB-A42C-5F672DBC37F2}"/>
              </a:ext>
            </a:extLst>
          </p:cNvPr>
          <p:cNvSpPr>
            <a:spLocks noGrp="1"/>
          </p:cNvSpPr>
          <p:nvPr>
            <p:ph type="dt" sz="half" idx="10"/>
          </p:nvPr>
        </p:nvSpPr>
        <p:spPr/>
        <p:txBody>
          <a:bodyPr/>
          <a:lstStyle/>
          <a:p>
            <a:fld id="{6987AF4F-F582-46F0-A47D-DB7A00179F1A}" type="datetime1">
              <a:rPr lang="de-DE" smtClean="0"/>
              <a:t>23.05.2022</a:t>
            </a:fld>
            <a:endParaRPr lang="en-GB"/>
          </a:p>
        </p:txBody>
      </p:sp>
      <p:sp>
        <p:nvSpPr>
          <p:cNvPr id="5" name="Fußzeilenplatzhalter 4">
            <a:extLst>
              <a:ext uri="{FF2B5EF4-FFF2-40B4-BE49-F238E27FC236}">
                <a16:creationId xmlns:a16="http://schemas.microsoft.com/office/drawing/2014/main" id="{1BC78786-28C3-4EAB-A3FC-1A4BFA8447EC}"/>
              </a:ext>
            </a:extLst>
          </p:cNvPr>
          <p:cNvSpPr>
            <a:spLocks noGrp="1"/>
          </p:cNvSpPr>
          <p:nvPr>
            <p:ph type="ftr" sz="quarter" idx="11"/>
          </p:nvPr>
        </p:nvSpPr>
        <p:spPr/>
        <p:txBody>
          <a:bodyPr/>
          <a:lstStyle/>
          <a:p>
            <a:r>
              <a:rPr lang="en-GB"/>
              <a:t>Tobias Halter</a:t>
            </a:r>
          </a:p>
        </p:txBody>
      </p:sp>
      <p:sp>
        <p:nvSpPr>
          <p:cNvPr id="6" name="Foliennummernplatzhalter 5">
            <a:extLst>
              <a:ext uri="{FF2B5EF4-FFF2-40B4-BE49-F238E27FC236}">
                <a16:creationId xmlns:a16="http://schemas.microsoft.com/office/drawing/2014/main" id="{0FC1D5C1-A4AD-42D4-93B7-D3B71140E3A1}"/>
              </a:ext>
            </a:extLst>
          </p:cNvPr>
          <p:cNvSpPr>
            <a:spLocks noGrp="1"/>
          </p:cNvSpPr>
          <p:nvPr>
            <p:ph type="sldNum" sz="quarter" idx="12"/>
          </p:nvPr>
        </p:nvSpPr>
        <p:spPr/>
        <p:txBody>
          <a:bodyPr/>
          <a:lstStyle/>
          <a:p>
            <a:fld id="{B5B61FAA-D729-433E-91DA-B976D4A0E636}" type="slidenum">
              <a:rPr lang="en-GB" smtClean="0"/>
              <a:t>‹#›</a:t>
            </a:fld>
            <a:endParaRPr lang="en-GB"/>
          </a:p>
        </p:txBody>
      </p:sp>
      <p:pic>
        <p:nvPicPr>
          <p:cNvPr id="7" name="Grafik 6">
            <a:extLst>
              <a:ext uri="{FF2B5EF4-FFF2-40B4-BE49-F238E27FC236}">
                <a16:creationId xmlns:a16="http://schemas.microsoft.com/office/drawing/2014/main" id="{7F7C476A-2849-4D68-9FA2-3A5CFC13C83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731837" y="6507088"/>
            <a:ext cx="984462" cy="162000"/>
          </a:xfrm>
          <a:prstGeom prst="rect">
            <a:avLst/>
          </a:prstGeom>
        </p:spPr>
      </p:pic>
      <p:sp>
        <p:nvSpPr>
          <p:cNvPr id="11" name="Bildplatzhalter 10">
            <a:extLst>
              <a:ext uri="{FF2B5EF4-FFF2-40B4-BE49-F238E27FC236}">
                <a16:creationId xmlns:a16="http://schemas.microsoft.com/office/drawing/2014/main" id="{05941150-30DE-48F5-9038-0E82CD18DE28}"/>
              </a:ext>
            </a:extLst>
          </p:cNvPr>
          <p:cNvSpPr>
            <a:spLocks noGrp="1"/>
          </p:cNvSpPr>
          <p:nvPr>
            <p:ph type="pic" sz="quarter" idx="13"/>
          </p:nvPr>
        </p:nvSpPr>
        <p:spPr>
          <a:xfrm>
            <a:off x="731837" y="260350"/>
            <a:ext cx="10728000" cy="6012524"/>
          </a:xfrm>
        </p:spPr>
        <p:txBody>
          <a:bodyPr tIns="2160000"/>
          <a:lstStyle>
            <a:lvl1pPr marL="0" indent="0" algn="ctr">
              <a:buNone/>
              <a:defRPr/>
            </a:lvl1pPr>
          </a:lstStyle>
          <a:p>
            <a:r>
              <a:rPr lang="en-US" noProof="0"/>
              <a:t>Click icon to add picture</a:t>
            </a:r>
            <a:endParaRPr lang="de-CH" noProof="0"/>
          </a:p>
        </p:txBody>
      </p:sp>
      <p:pic>
        <p:nvPicPr>
          <p:cNvPr id="8" name="Picture 2" descr="Datei:Logo WSL.svg – Wikiped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0725" y="6345399"/>
            <a:ext cx="419100" cy="419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82762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Inhalt zwei Spalt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46F7F9-CBC8-4641-B12B-7E76FD213E12}"/>
              </a:ext>
            </a:extLst>
          </p:cNvPr>
          <p:cNvSpPr>
            <a:spLocks noGrp="1"/>
          </p:cNvSpPr>
          <p:nvPr>
            <p:ph type="title"/>
          </p:nvPr>
        </p:nvSpPr>
        <p:spPr/>
        <p:txBody>
          <a:bodyPr/>
          <a:lstStyle/>
          <a:p>
            <a:r>
              <a:rPr lang="en-US" noProof="0"/>
              <a:t>Click to edit Master title style</a:t>
            </a:r>
            <a:endParaRPr lang="de-CH" noProof="0"/>
          </a:p>
        </p:txBody>
      </p:sp>
      <p:sp>
        <p:nvSpPr>
          <p:cNvPr id="3" name="Inhaltsplatzhalter 2">
            <a:extLst>
              <a:ext uri="{FF2B5EF4-FFF2-40B4-BE49-F238E27FC236}">
                <a16:creationId xmlns:a16="http://schemas.microsoft.com/office/drawing/2014/main" id="{87D3E2EF-5F98-49EC-BCEA-B215D49920A3}"/>
              </a:ext>
            </a:extLst>
          </p:cNvPr>
          <p:cNvSpPr>
            <a:spLocks noGrp="1"/>
          </p:cNvSpPr>
          <p:nvPr>
            <p:ph idx="1"/>
          </p:nvPr>
        </p:nvSpPr>
        <p:spPr>
          <a:xfrm>
            <a:off x="6204163" y="1412875"/>
            <a:ext cx="5256000" cy="48600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de-CH" noProof="0"/>
          </a:p>
        </p:txBody>
      </p:sp>
      <p:sp>
        <p:nvSpPr>
          <p:cNvPr id="4" name="Datumsplatzhalter 3">
            <a:extLst>
              <a:ext uri="{FF2B5EF4-FFF2-40B4-BE49-F238E27FC236}">
                <a16:creationId xmlns:a16="http://schemas.microsoft.com/office/drawing/2014/main" id="{67DB21BA-81C0-43DB-A42C-5F672DBC37F2}"/>
              </a:ext>
            </a:extLst>
          </p:cNvPr>
          <p:cNvSpPr>
            <a:spLocks noGrp="1"/>
          </p:cNvSpPr>
          <p:nvPr>
            <p:ph type="dt" sz="half" idx="10"/>
          </p:nvPr>
        </p:nvSpPr>
        <p:spPr/>
        <p:txBody>
          <a:bodyPr/>
          <a:lstStyle/>
          <a:p>
            <a:fld id="{8EEA71A1-F78D-4406-9E92-AD78E8BE24E2}" type="datetime1">
              <a:rPr lang="de-DE" smtClean="0"/>
              <a:t>23.05.2022</a:t>
            </a:fld>
            <a:endParaRPr lang="en-GB"/>
          </a:p>
        </p:txBody>
      </p:sp>
      <p:sp>
        <p:nvSpPr>
          <p:cNvPr id="5" name="Fußzeilenplatzhalter 4">
            <a:extLst>
              <a:ext uri="{FF2B5EF4-FFF2-40B4-BE49-F238E27FC236}">
                <a16:creationId xmlns:a16="http://schemas.microsoft.com/office/drawing/2014/main" id="{1BC78786-28C3-4EAB-A3FC-1A4BFA8447EC}"/>
              </a:ext>
            </a:extLst>
          </p:cNvPr>
          <p:cNvSpPr>
            <a:spLocks noGrp="1"/>
          </p:cNvSpPr>
          <p:nvPr>
            <p:ph type="ftr" sz="quarter" idx="11"/>
          </p:nvPr>
        </p:nvSpPr>
        <p:spPr/>
        <p:txBody>
          <a:bodyPr/>
          <a:lstStyle/>
          <a:p>
            <a:r>
              <a:rPr lang="en-GB"/>
              <a:t>Tobias Halter</a:t>
            </a:r>
          </a:p>
        </p:txBody>
      </p:sp>
      <p:sp>
        <p:nvSpPr>
          <p:cNvPr id="6" name="Foliennummernplatzhalter 5">
            <a:extLst>
              <a:ext uri="{FF2B5EF4-FFF2-40B4-BE49-F238E27FC236}">
                <a16:creationId xmlns:a16="http://schemas.microsoft.com/office/drawing/2014/main" id="{0FC1D5C1-A4AD-42D4-93B7-D3B71140E3A1}"/>
              </a:ext>
            </a:extLst>
          </p:cNvPr>
          <p:cNvSpPr>
            <a:spLocks noGrp="1"/>
          </p:cNvSpPr>
          <p:nvPr>
            <p:ph type="sldNum" sz="quarter" idx="12"/>
          </p:nvPr>
        </p:nvSpPr>
        <p:spPr/>
        <p:txBody>
          <a:bodyPr/>
          <a:lstStyle/>
          <a:p>
            <a:fld id="{B5B61FAA-D729-433E-91DA-B976D4A0E636}" type="slidenum">
              <a:rPr lang="en-GB" smtClean="0"/>
              <a:t>‹#›</a:t>
            </a:fld>
            <a:endParaRPr lang="en-GB"/>
          </a:p>
        </p:txBody>
      </p:sp>
      <p:pic>
        <p:nvPicPr>
          <p:cNvPr id="7" name="Grafik 6">
            <a:extLst>
              <a:ext uri="{FF2B5EF4-FFF2-40B4-BE49-F238E27FC236}">
                <a16:creationId xmlns:a16="http://schemas.microsoft.com/office/drawing/2014/main" id="{7F7C476A-2849-4D68-9FA2-3A5CFC13C83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731837" y="6507088"/>
            <a:ext cx="984462" cy="162000"/>
          </a:xfrm>
          <a:prstGeom prst="rect">
            <a:avLst/>
          </a:prstGeom>
        </p:spPr>
      </p:pic>
      <p:sp>
        <p:nvSpPr>
          <p:cNvPr id="11" name="Bildplatzhalter 10">
            <a:extLst>
              <a:ext uri="{FF2B5EF4-FFF2-40B4-BE49-F238E27FC236}">
                <a16:creationId xmlns:a16="http://schemas.microsoft.com/office/drawing/2014/main" id="{221A3BAE-B19D-4390-B4A5-2C8A2CC87C59}"/>
              </a:ext>
            </a:extLst>
          </p:cNvPr>
          <p:cNvSpPr>
            <a:spLocks noGrp="1"/>
          </p:cNvSpPr>
          <p:nvPr>
            <p:ph type="pic" sz="quarter" idx="13"/>
          </p:nvPr>
        </p:nvSpPr>
        <p:spPr>
          <a:xfrm>
            <a:off x="731838" y="1412875"/>
            <a:ext cx="5040000" cy="4860000"/>
          </a:xfrm>
        </p:spPr>
        <p:txBody>
          <a:bodyPr tIns="1620000"/>
          <a:lstStyle>
            <a:lvl1pPr marL="0" indent="0" algn="ctr">
              <a:buNone/>
              <a:defRPr/>
            </a:lvl1pPr>
          </a:lstStyle>
          <a:p>
            <a:r>
              <a:rPr lang="en-US" noProof="0"/>
              <a:t>Click icon to add picture</a:t>
            </a:r>
            <a:endParaRPr lang="de-CH" noProof="0"/>
          </a:p>
        </p:txBody>
      </p:sp>
      <p:pic>
        <p:nvPicPr>
          <p:cNvPr id="9" name="Picture 2" descr="Datei:Logo WSL.svg – Wikiped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0725" y="6345399"/>
            <a:ext cx="419100" cy="419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5184101"/>
      </p:ext>
    </p:extLst>
  </p:cSld>
  <p:clrMapOvr>
    <a:masterClrMapping/>
  </p:clrMapOvr>
  <p:extLst>
    <p:ext uri="{DCECCB84-F9BA-43D5-87BE-67443E8EF086}">
      <p15:sldGuideLst xmlns:p15="http://schemas.microsoft.com/office/powerpoint/2012/main">
        <p15:guide id="1" orient="horz" pos="395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elfolie 03">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62D94F76-218E-49F2-87F8-05982912ED18}"/>
              </a:ext>
            </a:extLst>
          </p:cNvPr>
          <p:cNvSpPr/>
          <p:nvPr/>
        </p:nvSpPr>
        <p:spPr>
          <a:xfrm>
            <a:off x="731838" y="1016000"/>
            <a:ext cx="10728325" cy="5257800"/>
          </a:xfrm>
          <a:prstGeom prst="rect">
            <a:avLst/>
          </a:prstGeom>
          <a:solidFill>
            <a:srgbClr val="8E67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noProof="0"/>
          </a:p>
        </p:txBody>
      </p:sp>
      <p:sp>
        <p:nvSpPr>
          <p:cNvPr id="2" name="Titel 1">
            <a:extLst>
              <a:ext uri="{FF2B5EF4-FFF2-40B4-BE49-F238E27FC236}">
                <a16:creationId xmlns:a16="http://schemas.microsoft.com/office/drawing/2014/main" id="{3491294E-BEE7-4DA8-BBC8-88E1A7B07AEF}"/>
              </a:ext>
            </a:extLst>
          </p:cNvPr>
          <p:cNvSpPr>
            <a:spLocks noGrp="1"/>
          </p:cNvSpPr>
          <p:nvPr>
            <p:ph type="ctrTitle"/>
          </p:nvPr>
        </p:nvSpPr>
        <p:spPr>
          <a:xfrm>
            <a:off x="-1" y="1940405"/>
            <a:ext cx="10188000" cy="3960000"/>
          </a:xfrm>
          <a:solidFill>
            <a:schemeClr val="accent3"/>
          </a:solidFill>
          <a:ln>
            <a:noFill/>
          </a:ln>
        </p:spPr>
        <p:txBody>
          <a:bodyPr lIns="1080000" tIns="252000" anchor="t" anchorCtr="0"/>
          <a:lstStyle>
            <a:lvl1pPr algn="l">
              <a:lnSpc>
                <a:spcPct val="100000"/>
              </a:lnSpc>
              <a:defRPr sz="3600">
                <a:solidFill>
                  <a:schemeClr val="bg1"/>
                </a:solidFill>
              </a:defRPr>
            </a:lvl1pPr>
          </a:lstStyle>
          <a:p>
            <a:r>
              <a:rPr lang="en-US" noProof="0"/>
              <a:t>Click to edit Master title style</a:t>
            </a:r>
            <a:endParaRPr lang="de-CH" noProof="0" dirty="0"/>
          </a:p>
        </p:txBody>
      </p:sp>
      <p:pic>
        <p:nvPicPr>
          <p:cNvPr id="10" name="Grafik 9">
            <a:extLst>
              <a:ext uri="{FF2B5EF4-FFF2-40B4-BE49-F238E27FC236}">
                <a16:creationId xmlns:a16="http://schemas.microsoft.com/office/drawing/2014/main" id="{0EE7317F-7892-4B0F-BA41-44765BB93F0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731838" y="360538"/>
            <a:ext cx="1765565" cy="288000"/>
          </a:xfrm>
          <a:prstGeom prst="rect">
            <a:avLst/>
          </a:prstGeom>
        </p:spPr>
      </p:pic>
      <p:sp>
        <p:nvSpPr>
          <p:cNvPr id="7" name="Textplatzhalter 3">
            <a:extLst>
              <a:ext uri="{FF2B5EF4-FFF2-40B4-BE49-F238E27FC236}">
                <a16:creationId xmlns:a16="http://schemas.microsoft.com/office/drawing/2014/main" id="{0503E57F-F89F-431B-8D38-7CC97B7C201A}"/>
              </a:ext>
            </a:extLst>
          </p:cNvPr>
          <p:cNvSpPr>
            <a:spLocks noGrp="1"/>
          </p:cNvSpPr>
          <p:nvPr>
            <p:ph type="body" sz="quarter" idx="13"/>
          </p:nvPr>
        </p:nvSpPr>
        <p:spPr>
          <a:xfrm>
            <a:off x="1078516" y="4217884"/>
            <a:ext cx="8640000" cy="1440000"/>
          </a:xfrm>
        </p:spPr>
        <p:txBody>
          <a:bodyPr/>
          <a:lstStyle>
            <a:lvl1pPr marL="0" indent="0">
              <a:lnSpc>
                <a:spcPct val="100000"/>
              </a:lnSpc>
              <a:spcBef>
                <a:spcPts val="0"/>
              </a:spcBef>
              <a:buNone/>
              <a:defRPr>
                <a:solidFill>
                  <a:schemeClr val="bg1"/>
                </a:solidFill>
              </a:defRPr>
            </a:lvl1pPr>
            <a:lvl2pPr marL="266700" indent="0">
              <a:lnSpc>
                <a:spcPct val="100000"/>
              </a:lnSpc>
              <a:spcBef>
                <a:spcPts val="0"/>
              </a:spcBef>
              <a:buNone/>
              <a:defRPr>
                <a:solidFill>
                  <a:schemeClr val="bg1"/>
                </a:solidFill>
              </a:defRPr>
            </a:lvl2pPr>
            <a:lvl3pPr marL="538163" indent="0">
              <a:lnSpc>
                <a:spcPct val="100000"/>
              </a:lnSpc>
              <a:spcBef>
                <a:spcPts val="0"/>
              </a:spcBef>
              <a:buNone/>
              <a:defRPr>
                <a:solidFill>
                  <a:schemeClr val="bg1"/>
                </a:solidFill>
              </a:defRPr>
            </a:lvl3pPr>
            <a:lvl4pPr marL="804862" indent="0">
              <a:lnSpc>
                <a:spcPct val="100000"/>
              </a:lnSpc>
              <a:spcBef>
                <a:spcPts val="0"/>
              </a:spcBef>
              <a:buNone/>
              <a:defRPr>
                <a:solidFill>
                  <a:schemeClr val="bg1"/>
                </a:solidFill>
              </a:defRPr>
            </a:lvl4pPr>
            <a:lvl5pPr marL="1076325" indent="0">
              <a:lnSpc>
                <a:spcPct val="100000"/>
              </a:lnSpc>
              <a:spcBef>
                <a:spcPts val="0"/>
              </a:spcBef>
              <a:buNone/>
              <a:defRPr>
                <a:solidFill>
                  <a:schemeClr val="bg1"/>
                </a:solidFill>
              </a:defRPr>
            </a:lvl5pPr>
          </a:lstStyle>
          <a:p>
            <a:pPr lvl="0"/>
            <a:r>
              <a:rPr lang="en-US" noProof="0"/>
              <a:t>Edit Master text styles</a:t>
            </a:r>
          </a:p>
        </p:txBody>
      </p:sp>
      <p:sp>
        <p:nvSpPr>
          <p:cNvPr id="12" name="Bildplatzhalter 8">
            <a:extLst>
              <a:ext uri="{FF2B5EF4-FFF2-40B4-BE49-F238E27FC236}">
                <a16:creationId xmlns:a16="http://schemas.microsoft.com/office/drawing/2014/main" id="{1BEB6197-C509-4752-B57E-CEE955F5D926}"/>
              </a:ext>
            </a:extLst>
          </p:cNvPr>
          <p:cNvSpPr>
            <a:spLocks noGrp="1"/>
          </p:cNvSpPr>
          <p:nvPr>
            <p:ph type="pic" sz="quarter" idx="12"/>
          </p:nvPr>
        </p:nvSpPr>
        <p:spPr>
          <a:xfrm>
            <a:off x="10200163" y="6489088"/>
            <a:ext cx="1260000" cy="180000"/>
          </a:xfrm>
        </p:spPr>
        <p:txBody>
          <a:bodyPr/>
          <a:lstStyle>
            <a:lvl1pPr marL="0" indent="0" algn="l">
              <a:buNone/>
              <a:defRPr sz="700"/>
            </a:lvl1pPr>
          </a:lstStyle>
          <a:p>
            <a:r>
              <a:rPr lang="en-US" noProof="0"/>
              <a:t>Click icon to add picture</a:t>
            </a:r>
            <a:endParaRPr lang="de-CH" noProof="0"/>
          </a:p>
        </p:txBody>
      </p:sp>
      <p:sp>
        <p:nvSpPr>
          <p:cNvPr id="8" name="Textplatzhalter 5">
            <a:extLst>
              <a:ext uri="{FF2B5EF4-FFF2-40B4-BE49-F238E27FC236}">
                <a16:creationId xmlns:a16="http://schemas.microsoft.com/office/drawing/2014/main" id="{4ADF7DEC-21BD-45CA-9E91-B9F58A69F621}"/>
              </a:ext>
            </a:extLst>
          </p:cNvPr>
          <p:cNvSpPr>
            <a:spLocks noGrp="1"/>
          </p:cNvSpPr>
          <p:nvPr>
            <p:ph type="body" sz="quarter" idx="16" hasCustomPrompt="1"/>
          </p:nvPr>
        </p:nvSpPr>
        <p:spPr>
          <a:xfrm>
            <a:off x="9696449" y="316800"/>
            <a:ext cx="1800000" cy="360000"/>
          </a:xfrm>
        </p:spPr>
        <p:txBody>
          <a:bodyPr anchor="b" anchorCtr="0"/>
          <a:lstStyle>
            <a:lvl1pPr marL="0" indent="0" algn="l">
              <a:spcBef>
                <a:spcPts val="0"/>
              </a:spcBef>
              <a:buNone/>
              <a:defRPr sz="1150"/>
            </a:lvl1pPr>
            <a:lvl2pPr>
              <a:defRPr sz="1150"/>
            </a:lvl2pPr>
            <a:lvl3pPr>
              <a:defRPr sz="1150"/>
            </a:lvl3pPr>
            <a:lvl4pPr>
              <a:defRPr sz="1150"/>
            </a:lvl4pPr>
            <a:lvl5pPr>
              <a:defRPr sz="1150"/>
            </a:lvl5pPr>
          </a:lstStyle>
          <a:p>
            <a:pPr lvl="0"/>
            <a:r>
              <a:rPr lang="de-DE" dirty="0"/>
              <a:t>Organisationseinheit verbal</a:t>
            </a:r>
            <a:br>
              <a:rPr lang="de-DE" dirty="0"/>
            </a:br>
            <a:r>
              <a:rPr lang="de-DE" dirty="0"/>
              <a:t>optional auf 2 Zeilen</a:t>
            </a:r>
          </a:p>
        </p:txBody>
      </p:sp>
    </p:spTree>
    <p:extLst>
      <p:ext uri="{BB962C8B-B14F-4D97-AF65-F5344CB8AC3E}">
        <p14:creationId xmlns:p14="http://schemas.microsoft.com/office/powerpoint/2010/main" val="3292140179"/>
      </p:ext>
    </p:extLst>
  </p:cSld>
  <p:clrMapOvr>
    <a:masterClrMapping/>
  </p:clrMapOvr>
  <p:extLst>
    <p:ext uri="{DCECCB84-F9BA-43D5-87BE-67443E8EF086}">
      <p15:sldGuideLst xmlns:p15="http://schemas.microsoft.com/office/powerpoint/2012/main">
        <p15:guide id="3" orient="horz" pos="640">
          <p15:clr>
            <a:srgbClr val="FBAE40"/>
          </p15:clr>
        </p15:guide>
        <p15:guide id="4" orient="horz" pos="3952">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Inhalt 2 Bild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46F7F9-CBC8-4641-B12B-7E76FD213E12}"/>
              </a:ext>
            </a:extLst>
          </p:cNvPr>
          <p:cNvSpPr>
            <a:spLocks noGrp="1"/>
          </p:cNvSpPr>
          <p:nvPr>
            <p:ph type="title"/>
          </p:nvPr>
        </p:nvSpPr>
        <p:spPr/>
        <p:txBody>
          <a:bodyPr/>
          <a:lstStyle/>
          <a:p>
            <a:r>
              <a:rPr lang="en-US" noProof="0"/>
              <a:t>Click to edit Master title style</a:t>
            </a:r>
            <a:endParaRPr lang="de-CH" noProof="0"/>
          </a:p>
        </p:txBody>
      </p:sp>
      <p:sp>
        <p:nvSpPr>
          <p:cNvPr id="3" name="Inhaltsplatzhalter 2">
            <a:extLst>
              <a:ext uri="{FF2B5EF4-FFF2-40B4-BE49-F238E27FC236}">
                <a16:creationId xmlns:a16="http://schemas.microsoft.com/office/drawing/2014/main" id="{87D3E2EF-5F98-49EC-BCEA-B215D49920A3}"/>
              </a:ext>
            </a:extLst>
          </p:cNvPr>
          <p:cNvSpPr>
            <a:spLocks noGrp="1"/>
          </p:cNvSpPr>
          <p:nvPr>
            <p:ph idx="1"/>
          </p:nvPr>
        </p:nvSpPr>
        <p:spPr>
          <a:xfrm>
            <a:off x="731836" y="5121800"/>
            <a:ext cx="5255999" cy="11520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de-CH" noProof="0"/>
          </a:p>
        </p:txBody>
      </p:sp>
      <p:sp>
        <p:nvSpPr>
          <p:cNvPr id="4" name="Datumsplatzhalter 3">
            <a:extLst>
              <a:ext uri="{FF2B5EF4-FFF2-40B4-BE49-F238E27FC236}">
                <a16:creationId xmlns:a16="http://schemas.microsoft.com/office/drawing/2014/main" id="{67DB21BA-81C0-43DB-A42C-5F672DBC37F2}"/>
              </a:ext>
            </a:extLst>
          </p:cNvPr>
          <p:cNvSpPr>
            <a:spLocks noGrp="1"/>
          </p:cNvSpPr>
          <p:nvPr>
            <p:ph type="dt" sz="half" idx="10"/>
          </p:nvPr>
        </p:nvSpPr>
        <p:spPr/>
        <p:txBody>
          <a:bodyPr/>
          <a:lstStyle/>
          <a:p>
            <a:fld id="{F76C9A0E-A610-4C5B-BE21-CA29D54B5B2D}" type="datetime1">
              <a:rPr lang="de-DE" smtClean="0"/>
              <a:t>23.05.2022</a:t>
            </a:fld>
            <a:endParaRPr lang="en-GB"/>
          </a:p>
        </p:txBody>
      </p:sp>
      <p:sp>
        <p:nvSpPr>
          <p:cNvPr id="5" name="Fußzeilenplatzhalter 4">
            <a:extLst>
              <a:ext uri="{FF2B5EF4-FFF2-40B4-BE49-F238E27FC236}">
                <a16:creationId xmlns:a16="http://schemas.microsoft.com/office/drawing/2014/main" id="{1BC78786-28C3-4EAB-A3FC-1A4BFA8447EC}"/>
              </a:ext>
            </a:extLst>
          </p:cNvPr>
          <p:cNvSpPr>
            <a:spLocks noGrp="1"/>
          </p:cNvSpPr>
          <p:nvPr>
            <p:ph type="ftr" sz="quarter" idx="11"/>
          </p:nvPr>
        </p:nvSpPr>
        <p:spPr/>
        <p:txBody>
          <a:bodyPr/>
          <a:lstStyle/>
          <a:p>
            <a:r>
              <a:rPr lang="en-GB"/>
              <a:t>Tobias Halter</a:t>
            </a:r>
          </a:p>
        </p:txBody>
      </p:sp>
      <p:sp>
        <p:nvSpPr>
          <p:cNvPr id="6" name="Foliennummernplatzhalter 5">
            <a:extLst>
              <a:ext uri="{FF2B5EF4-FFF2-40B4-BE49-F238E27FC236}">
                <a16:creationId xmlns:a16="http://schemas.microsoft.com/office/drawing/2014/main" id="{0FC1D5C1-A4AD-42D4-93B7-D3B71140E3A1}"/>
              </a:ext>
            </a:extLst>
          </p:cNvPr>
          <p:cNvSpPr>
            <a:spLocks noGrp="1"/>
          </p:cNvSpPr>
          <p:nvPr>
            <p:ph type="sldNum" sz="quarter" idx="12"/>
          </p:nvPr>
        </p:nvSpPr>
        <p:spPr/>
        <p:txBody>
          <a:bodyPr/>
          <a:lstStyle/>
          <a:p>
            <a:fld id="{B5B61FAA-D729-433E-91DA-B976D4A0E636}" type="slidenum">
              <a:rPr lang="en-GB" smtClean="0"/>
              <a:t>‹#›</a:t>
            </a:fld>
            <a:endParaRPr lang="en-GB"/>
          </a:p>
        </p:txBody>
      </p:sp>
      <p:pic>
        <p:nvPicPr>
          <p:cNvPr id="7" name="Grafik 6">
            <a:extLst>
              <a:ext uri="{FF2B5EF4-FFF2-40B4-BE49-F238E27FC236}">
                <a16:creationId xmlns:a16="http://schemas.microsoft.com/office/drawing/2014/main" id="{7F7C476A-2849-4D68-9FA2-3A5CFC13C83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731837" y="6507088"/>
            <a:ext cx="984462" cy="162000"/>
          </a:xfrm>
          <a:prstGeom prst="rect">
            <a:avLst/>
          </a:prstGeom>
        </p:spPr>
      </p:pic>
      <p:sp>
        <p:nvSpPr>
          <p:cNvPr id="11" name="Bildplatzhalter 10">
            <a:extLst>
              <a:ext uri="{FF2B5EF4-FFF2-40B4-BE49-F238E27FC236}">
                <a16:creationId xmlns:a16="http://schemas.microsoft.com/office/drawing/2014/main" id="{221A3BAE-B19D-4390-B4A5-2C8A2CC87C59}"/>
              </a:ext>
            </a:extLst>
          </p:cNvPr>
          <p:cNvSpPr>
            <a:spLocks noGrp="1"/>
          </p:cNvSpPr>
          <p:nvPr>
            <p:ph type="pic" sz="quarter" idx="13"/>
          </p:nvPr>
        </p:nvSpPr>
        <p:spPr>
          <a:xfrm>
            <a:off x="731838" y="1412875"/>
            <a:ext cx="5256000" cy="3420000"/>
          </a:xfrm>
        </p:spPr>
        <p:txBody>
          <a:bodyPr tIns="900000"/>
          <a:lstStyle>
            <a:lvl1pPr marL="0" indent="0" algn="ctr">
              <a:buNone/>
              <a:defRPr/>
            </a:lvl1pPr>
          </a:lstStyle>
          <a:p>
            <a:r>
              <a:rPr lang="en-US" noProof="0"/>
              <a:t>Click icon to add picture</a:t>
            </a:r>
            <a:endParaRPr lang="de-CH" noProof="0"/>
          </a:p>
        </p:txBody>
      </p:sp>
      <p:sp>
        <p:nvSpPr>
          <p:cNvPr id="9" name="Bildplatzhalter 10">
            <a:extLst>
              <a:ext uri="{FF2B5EF4-FFF2-40B4-BE49-F238E27FC236}">
                <a16:creationId xmlns:a16="http://schemas.microsoft.com/office/drawing/2014/main" id="{1AAB6914-2518-430D-BF4C-14EA51B61410}"/>
              </a:ext>
            </a:extLst>
          </p:cNvPr>
          <p:cNvSpPr>
            <a:spLocks noGrp="1"/>
          </p:cNvSpPr>
          <p:nvPr>
            <p:ph type="pic" sz="quarter" idx="14"/>
          </p:nvPr>
        </p:nvSpPr>
        <p:spPr>
          <a:xfrm>
            <a:off x="6204162" y="1412875"/>
            <a:ext cx="5256000" cy="3420000"/>
          </a:xfrm>
        </p:spPr>
        <p:txBody>
          <a:bodyPr tIns="900000"/>
          <a:lstStyle>
            <a:lvl1pPr marL="0" indent="0" algn="ctr">
              <a:buNone/>
              <a:defRPr/>
            </a:lvl1pPr>
          </a:lstStyle>
          <a:p>
            <a:r>
              <a:rPr lang="en-US" noProof="0"/>
              <a:t>Click icon to add picture</a:t>
            </a:r>
            <a:endParaRPr lang="de-CH" noProof="0"/>
          </a:p>
        </p:txBody>
      </p:sp>
      <p:sp>
        <p:nvSpPr>
          <p:cNvPr id="12" name="Inhaltsplatzhalter 2">
            <a:extLst>
              <a:ext uri="{FF2B5EF4-FFF2-40B4-BE49-F238E27FC236}">
                <a16:creationId xmlns:a16="http://schemas.microsoft.com/office/drawing/2014/main" id="{5092EEFB-079B-4C38-A665-E52B9837601B}"/>
              </a:ext>
            </a:extLst>
          </p:cNvPr>
          <p:cNvSpPr>
            <a:spLocks noGrp="1"/>
          </p:cNvSpPr>
          <p:nvPr>
            <p:ph idx="15"/>
          </p:nvPr>
        </p:nvSpPr>
        <p:spPr>
          <a:xfrm>
            <a:off x="6204162" y="5121800"/>
            <a:ext cx="5256001" cy="11520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de-CH" noProof="0"/>
          </a:p>
        </p:txBody>
      </p:sp>
      <p:pic>
        <p:nvPicPr>
          <p:cNvPr id="13" name="Picture 2" descr="Datei:Logo WSL.svg – Wikiped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0725" y="6345399"/>
            <a:ext cx="419100" cy="419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7105043"/>
      </p:ext>
    </p:extLst>
  </p:cSld>
  <p:clrMapOvr>
    <a:masterClrMapping/>
  </p:clrMapOvr>
  <p:extLst>
    <p:ext uri="{DCECCB84-F9BA-43D5-87BE-67443E8EF086}">
      <p15:sldGuideLst xmlns:p15="http://schemas.microsoft.com/office/powerpoint/2012/main">
        <p15:guide id="1" orient="horz" pos="395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Inhalt 3 Bild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46F7F9-CBC8-4641-B12B-7E76FD213E12}"/>
              </a:ext>
            </a:extLst>
          </p:cNvPr>
          <p:cNvSpPr>
            <a:spLocks noGrp="1"/>
          </p:cNvSpPr>
          <p:nvPr>
            <p:ph type="title"/>
          </p:nvPr>
        </p:nvSpPr>
        <p:spPr/>
        <p:txBody>
          <a:bodyPr/>
          <a:lstStyle/>
          <a:p>
            <a:r>
              <a:rPr lang="en-US" noProof="0"/>
              <a:t>Click to edit Master title style</a:t>
            </a:r>
            <a:endParaRPr lang="de-CH" noProof="0"/>
          </a:p>
        </p:txBody>
      </p:sp>
      <p:sp>
        <p:nvSpPr>
          <p:cNvPr id="3" name="Inhaltsplatzhalter 2">
            <a:extLst>
              <a:ext uri="{FF2B5EF4-FFF2-40B4-BE49-F238E27FC236}">
                <a16:creationId xmlns:a16="http://schemas.microsoft.com/office/drawing/2014/main" id="{87D3E2EF-5F98-49EC-BCEA-B215D49920A3}"/>
              </a:ext>
            </a:extLst>
          </p:cNvPr>
          <p:cNvSpPr>
            <a:spLocks noGrp="1"/>
          </p:cNvSpPr>
          <p:nvPr>
            <p:ph idx="1"/>
          </p:nvPr>
        </p:nvSpPr>
        <p:spPr>
          <a:xfrm>
            <a:off x="731836" y="4166439"/>
            <a:ext cx="10728327" cy="2124401"/>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de-CH" noProof="0"/>
          </a:p>
        </p:txBody>
      </p:sp>
      <p:sp>
        <p:nvSpPr>
          <p:cNvPr id="4" name="Datumsplatzhalter 3">
            <a:extLst>
              <a:ext uri="{FF2B5EF4-FFF2-40B4-BE49-F238E27FC236}">
                <a16:creationId xmlns:a16="http://schemas.microsoft.com/office/drawing/2014/main" id="{67DB21BA-81C0-43DB-A42C-5F672DBC37F2}"/>
              </a:ext>
            </a:extLst>
          </p:cNvPr>
          <p:cNvSpPr>
            <a:spLocks noGrp="1"/>
          </p:cNvSpPr>
          <p:nvPr>
            <p:ph type="dt" sz="half" idx="10"/>
          </p:nvPr>
        </p:nvSpPr>
        <p:spPr/>
        <p:txBody>
          <a:bodyPr/>
          <a:lstStyle/>
          <a:p>
            <a:fld id="{31CB304A-6DD4-4DC8-8766-1B0D5E5FC805}" type="datetime1">
              <a:rPr lang="de-DE" smtClean="0"/>
              <a:t>23.05.2022</a:t>
            </a:fld>
            <a:endParaRPr lang="en-GB"/>
          </a:p>
        </p:txBody>
      </p:sp>
      <p:sp>
        <p:nvSpPr>
          <p:cNvPr id="5" name="Fußzeilenplatzhalter 4">
            <a:extLst>
              <a:ext uri="{FF2B5EF4-FFF2-40B4-BE49-F238E27FC236}">
                <a16:creationId xmlns:a16="http://schemas.microsoft.com/office/drawing/2014/main" id="{1BC78786-28C3-4EAB-A3FC-1A4BFA8447EC}"/>
              </a:ext>
            </a:extLst>
          </p:cNvPr>
          <p:cNvSpPr>
            <a:spLocks noGrp="1"/>
          </p:cNvSpPr>
          <p:nvPr>
            <p:ph type="ftr" sz="quarter" idx="11"/>
          </p:nvPr>
        </p:nvSpPr>
        <p:spPr/>
        <p:txBody>
          <a:bodyPr/>
          <a:lstStyle/>
          <a:p>
            <a:r>
              <a:rPr lang="en-GB"/>
              <a:t>Tobias Halter</a:t>
            </a:r>
          </a:p>
        </p:txBody>
      </p:sp>
      <p:sp>
        <p:nvSpPr>
          <p:cNvPr id="6" name="Foliennummernplatzhalter 5">
            <a:extLst>
              <a:ext uri="{FF2B5EF4-FFF2-40B4-BE49-F238E27FC236}">
                <a16:creationId xmlns:a16="http://schemas.microsoft.com/office/drawing/2014/main" id="{0FC1D5C1-A4AD-42D4-93B7-D3B71140E3A1}"/>
              </a:ext>
            </a:extLst>
          </p:cNvPr>
          <p:cNvSpPr>
            <a:spLocks noGrp="1"/>
          </p:cNvSpPr>
          <p:nvPr>
            <p:ph type="sldNum" sz="quarter" idx="12"/>
          </p:nvPr>
        </p:nvSpPr>
        <p:spPr/>
        <p:txBody>
          <a:bodyPr/>
          <a:lstStyle/>
          <a:p>
            <a:fld id="{B5B61FAA-D729-433E-91DA-B976D4A0E636}" type="slidenum">
              <a:rPr lang="en-GB" smtClean="0"/>
              <a:t>‹#›</a:t>
            </a:fld>
            <a:endParaRPr lang="en-GB"/>
          </a:p>
        </p:txBody>
      </p:sp>
      <p:pic>
        <p:nvPicPr>
          <p:cNvPr id="7" name="Grafik 6">
            <a:extLst>
              <a:ext uri="{FF2B5EF4-FFF2-40B4-BE49-F238E27FC236}">
                <a16:creationId xmlns:a16="http://schemas.microsoft.com/office/drawing/2014/main" id="{7F7C476A-2849-4D68-9FA2-3A5CFC13C83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731837" y="6507088"/>
            <a:ext cx="984462" cy="162000"/>
          </a:xfrm>
          <a:prstGeom prst="rect">
            <a:avLst/>
          </a:prstGeom>
        </p:spPr>
      </p:pic>
      <p:sp>
        <p:nvSpPr>
          <p:cNvPr id="11" name="Bildplatzhalter 10">
            <a:extLst>
              <a:ext uri="{FF2B5EF4-FFF2-40B4-BE49-F238E27FC236}">
                <a16:creationId xmlns:a16="http://schemas.microsoft.com/office/drawing/2014/main" id="{221A3BAE-B19D-4390-B4A5-2C8A2CC87C59}"/>
              </a:ext>
            </a:extLst>
          </p:cNvPr>
          <p:cNvSpPr>
            <a:spLocks noGrp="1"/>
          </p:cNvSpPr>
          <p:nvPr>
            <p:ph type="pic" sz="quarter" idx="13"/>
          </p:nvPr>
        </p:nvSpPr>
        <p:spPr>
          <a:xfrm>
            <a:off x="731838" y="1412875"/>
            <a:ext cx="3420000" cy="2484000"/>
          </a:xfrm>
        </p:spPr>
        <p:txBody>
          <a:bodyPr tIns="360000"/>
          <a:lstStyle>
            <a:lvl1pPr marL="0" indent="0" algn="ctr">
              <a:buNone/>
              <a:defRPr/>
            </a:lvl1pPr>
          </a:lstStyle>
          <a:p>
            <a:r>
              <a:rPr lang="en-US" noProof="0"/>
              <a:t>Click icon to add picture</a:t>
            </a:r>
            <a:endParaRPr lang="de-CH" noProof="0"/>
          </a:p>
        </p:txBody>
      </p:sp>
      <p:sp>
        <p:nvSpPr>
          <p:cNvPr id="13" name="Bildplatzhalter 10">
            <a:extLst>
              <a:ext uri="{FF2B5EF4-FFF2-40B4-BE49-F238E27FC236}">
                <a16:creationId xmlns:a16="http://schemas.microsoft.com/office/drawing/2014/main" id="{36793346-BF6B-42A8-ADE0-3AA3DC3B239A}"/>
              </a:ext>
            </a:extLst>
          </p:cNvPr>
          <p:cNvSpPr>
            <a:spLocks noGrp="1"/>
          </p:cNvSpPr>
          <p:nvPr>
            <p:ph type="pic" sz="quarter" idx="16"/>
          </p:nvPr>
        </p:nvSpPr>
        <p:spPr>
          <a:xfrm>
            <a:off x="8040162" y="1414800"/>
            <a:ext cx="3420000" cy="2484000"/>
          </a:xfrm>
        </p:spPr>
        <p:txBody>
          <a:bodyPr tIns="360000"/>
          <a:lstStyle>
            <a:lvl1pPr marL="0" indent="0" algn="ctr">
              <a:buNone/>
              <a:defRPr/>
            </a:lvl1pPr>
          </a:lstStyle>
          <a:p>
            <a:r>
              <a:rPr lang="en-US" noProof="0"/>
              <a:t>Click icon to add picture</a:t>
            </a:r>
            <a:endParaRPr lang="de-CH" noProof="0"/>
          </a:p>
        </p:txBody>
      </p:sp>
      <p:sp>
        <p:nvSpPr>
          <p:cNvPr id="14" name="Bildplatzhalter 10">
            <a:extLst>
              <a:ext uri="{FF2B5EF4-FFF2-40B4-BE49-F238E27FC236}">
                <a16:creationId xmlns:a16="http://schemas.microsoft.com/office/drawing/2014/main" id="{FE637F68-618E-43EB-B240-4BFA26852FC5}"/>
              </a:ext>
            </a:extLst>
          </p:cNvPr>
          <p:cNvSpPr>
            <a:spLocks noGrp="1"/>
          </p:cNvSpPr>
          <p:nvPr>
            <p:ph type="pic" sz="quarter" idx="17"/>
          </p:nvPr>
        </p:nvSpPr>
        <p:spPr>
          <a:xfrm>
            <a:off x="4385999" y="1414800"/>
            <a:ext cx="3420000" cy="2484000"/>
          </a:xfrm>
        </p:spPr>
        <p:txBody>
          <a:bodyPr tIns="360000"/>
          <a:lstStyle>
            <a:lvl1pPr marL="0" indent="0" algn="ctr">
              <a:buNone/>
              <a:defRPr/>
            </a:lvl1pPr>
          </a:lstStyle>
          <a:p>
            <a:r>
              <a:rPr lang="en-US" noProof="0"/>
              <a:t>Click icon to add picture</a:t>
            </a:r>
            <a:endParaRPr lang="de-CH" noProof="0"/>
          </a:p>
        </p:txBody>
      </p:sp>
      <p:pic>
        <p:nvPicPr>
          <p:cNvPr id="12" name="Picture 2" descr="Datei:Logo WSL.svg – Wikiped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0725" y="6345399"/>
            <a:ext cx="419100" cy="419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9368913"/>
      </p:ext>
    </p:extLst>
  </p:cSld>
  <p:clrMapOvr>
    <a:masterClrMapping/>
  </p:clrMapOvr>
  <p:extLst>
    <p:ext uri="{DCECCB84-F9BA-43D5-87BE-67443E8EF086}">
      <p15:sldGuideLst xmlns:p15="http://schemas.microsoft.com/office/powerpoint/2012/main">
        <p15:guide id="1" orient="horz" pos="395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Inhalt Tabel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46F7F9-CBC8-4641-B12B-7E76FD213E12}"/>
              </a:ext>
            </a:extLst>
          </p:cNvPr>
          <p:cNvSpPr>
            <a:spLocks noGrp="1"/>
          </p:cNvSpPr>
          <p:nvPr>
            <p:ph type="title"/>
          </p:nvPr>
        </p:nvSpPr>
        <p:spPr/>
        <p:txBody>
          <a:bodyPr/>
          <a:lstStyle/>
          <a:p>
            <a:r>
              <a:rPr lang="en-US" noProof="0"/>
              <a:t>Click to edit Master title style</a:t>
            </a:r>
            <a:endParaRPr lang="de-CH" noProof="0"/>
          </a:p>
        </p:txBody>
      </p:sp>
      <p:sp>
        <p:nvSpPr>
          <p:cNvPr id="3" name="Inhaltsplatzhalter 2">
            <a:extLst>
              <a:ext uri="{FF2B5EF4-FFF2-40B4-BE49-F238E27FC236}">
                <a16:creationId xmlns:a16="http://schemas.microsoft.com/office/drawing/2014/main" id="{87D3E2EF-5F98-49EC-BCEA-B215D49920A3}"/>
              </a:ext>
            </a:extLst>
          </p:cNvPr>
          <p:cNvSpPr>
            <a:spLocks noGrp="1"/>
          </p:cNvSpPr>
          <p:nvPr>
            <p:ph idx="1"/>
          </p:nvPr>
        </p:nvSpPr>
        <p:spPr>
          <a:xfrm>
            <a:off x="731837" y="1412875"/>
            <a:ext cx="10728325" cy="396000"/>
          </a:xfrm>
        </p:spPr>
        <p:txBody>
          <a:bodyPr/>
          <a:lstStyle>
            <a:lvl1pPr marL="0" indent="0">
              <a:buNone/>
              <a:defRPr b="1"/>
            </a:lvl1pPr>
            <a:lvl2pPr marL="266700" indent="0">
              <a:buNone/>
              <a:defRPr b="1"/>
            </a:lvl2pPr>
            <a:lvl3pPr marL="538163" indent="0">
              <a:buNone/>
              <a:defRPr b="1"/>
            </a:lvl3pPr>
            <a:lvl4pPr marL="804862" indent="0">
              <a:buNone/>
              <a:defRPr b="1"/>
            </a:lvl4pPr>
            <a:lvl5pPr marL="1076325" indent="0">
              <a:buNone/>
              <a:defRPr b="1"/>
            </a:lvl5pPr>
          </a:lstStyle>
          <a:p>
            <a:pPr lvl="0"/>
            <a:r>
              <a:rPr lang="en-US" noProof="0"/>
              <a:t>Edit Master text styles</a:t>
            </a:r>
          </a:p>
        </p:txBody>
      </p:sp>
      <p:sp>
        <p:nvSpPr>
          <p:cNvPr id="4" name="Datumsplatzhalter 3">
            <a:extLst>
              <a:ext uri="{FF2B5EF4-FFF2-40B4-BE49-F238E27FC236}">
                <a16:creationId xmlns:a16="http://schemas.microsoft.com/office/drawing/2014/main" id="{67DB21BA-81C0-43DB-A42C-5F672DBC37F2}"/>
              </a:ext>
            </a:extLst>
          </p:cNvPr>
          <p:cNvSpPr>
            <a:spLocks noGrp="1"/>
          </p:cNvSpPr>
          <p:nvPr>
            <p:ph type="dt" sz="half" idx="10"/>
          </p:nvPr>
        </p:nvSpPr>
        <p:spPr/>
        <p:txBody>
          <a:bodyPr/>
          <a:lstStyle/>
          <a:p>
            <a:fld id="{DFFE1865-49B9-416A-8680-CE3B8628B12C}" type="datetime1">
              <a:rPr lang="de-DE" smtClean="0"/>
              <a:t>23.05.2022</a:t>
            </a:fld>
            <a:endParaRPr lang="en-GB"/>
          </a:p>
        </p:txBody>
      </p:sp>
      <p:sp>
        <p:nvSpPr>
          <p:cNvPr id="5" name="Fußzeilenplatzhalter 4">
            <a:extLst>
              <a:ext uri="{FF2B5EF4-FFF2-40B4-BE49-F238E27FC236}">
                <a16:creationId xmlns:a16="http://schemas.microsoft.com/office/drawing/2014/main" id="{1BC78786-28C3-4EAB-A3FC-1A4BFA8447EC}"/>
              </a:ext>
            </a:extLst>
          </p:cNvPr>
          <p:cNvSpPr>
            <a:spLocks noGrp="1"/>
          </p:cNvSpPr>
          <p:nvPr>
            <p:ph type="ftr" sz="quarter" idx="11"/>
          </p:nvPr>
        </p:nvSpPr>
        <p:spPr/>
        <p:txBody>
          <a:bodyPr/>
          <a:lstStyle/>
          <a:p>
            <a:r>
              <a:rPr lang="en-GB"/>
              <a:t>Tobias Halter</a:t>
            </a:r>
          </a:p>
        </p:txBody>
      </p:sp>
      <p:sp>
        <p:nvSpPr>
          <p:cNvPr id="6" name="Foliennummernplatzhalter 5">
            <a:extLst>
              <a:ext uri="{FF2B5EF4-FFF2-40B4-BE49-F238E27FC236}">
                <a16:creationId xmlns:a16="http://schemas.microsoft.com/office/drawing/2014/main" id="{0FC1D5C1-A4AD-42D4-93B7-D3B71140E3A1}"/>
              </a:ext>
            </a:extLst>
          </p:cNvPr>
          <p:cNvSpPr>
            <a:spLocks noGrp="1"/>
          </p:cNvSpPr>
          <p:nvPr>
            <p:ph type="sldNum" sz="quarter" idx="12"/>
          </p:nvPr>
        </p:nvSpPr>
        <p:spPr/>
        <p:txBody>
          <a:bodyPr/>
          <a:lstStyle/>
          <a:p>
            <a:fld id="{B5B61FAA-D729-433E-91DA-B976D4A0E636}" type="slidenum">
              <a:rPr lang="en-GB" smtClean="0"/>
              <a:t>‹#›</a:t>
            </a:fld>
            <a:endParaRPr lang="en-GB"/>
          </a:p>
        </p:txBody>
      </p:sp>
      <p:pic>
        <p:nvPicPr>
          <p:cNvPr id="7" name="Grafik 6">
            <a:extLst>
              <a:ext uri="{FF2B5EF4-FFF2-40B4-BE49-F238E27FC236}">
                <a16:creationId xmlns:a16="http://schemas.microsoft.com/office/drawing/2014/main" id="{7F7C476A-2849-4D68-9FA2-3A5CFC13C83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731837" y="6507088"/>
            <a:ext cx="984462" cy="162000"/>
          </a:xfrm>
          <a:prstGeom prst="rect">
            <a:avLst/>
          </a:prstGeom>
        </p:spPr>
      </p:pic>
      <p:sp>
        <p:nvSpPr>
          <p:cNvPr id="9" name="Tabellenplatzhalter 8">
            <a:extLst>
              <a:ext uri="{FF2B5EF4-FFF2-40B4-BE49-F238E27FC236}">
                <a16:creationId xmlns:a16="http://schemas.microsoft.com/office/drawing/2014/main" id="{A1D947E6-CC00-458E-BDE1-B0877E30333C}"/>
              </a:ext>
            </a:extLst>
          </p:cNvPr>
          <p:cNvSpPr>
            <a:spLocks noGrp="1"/>
          </p:cNvSpPr>
          <p:nvPr>
            <p:ph type="tbl" sz="quarter" idx="13"/>
          </p:nvPr>
        </p:nvSpPr>
        <p:spPr>
          <a:xfrm>
            <a:off x="731838" y="2061398"/>
            <a:ext cx="10728325" cy="4212401"/>
          </a:xfrm>
        </p:spPr>
        <p:txBody>
          <a:bodyPr tIns="1260000"/>
          <a:lstStyle>
            <a:lvl1pPr marL="0" indent="0" algn="ctr">
              <a:spcBef>
                <a:spcPts val="0"/>
              </a:spcBef>
              <a:buNone/>
              <a:defRPr sz="1400"/>
            </a:lvl1pPr>
          </a:lstStyle>
          <a:p>
            <a:r>
              <a:rPr lang="en-US" noProof="0"/>
              <a:t>Click icon to add table</a:t>
            </a:r>
            <a:endParaRPr lang="de-CH" noProof="0"/>
          </a:p>
        </p:txBody>
      </p:sp>
      <p:pic>
        <p:nvPicPr>
          <p:cNvPr id="10" name="Picture 2" descr="Datei:Logo WSL.svg – Wikiped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0725" y="6345399"/>
            <a:ext cx="419100" cy="419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8582108"/>
      </p:ext>
    </p:extLst>
  </p:cSld>
  <p:clrMapOvr>
    <a:masterClrMapping/>
  </p:clrMapOvr>
  <p:extLst>
    <p:ext uri="{DCECCB84-F9BA-43D5-87BE-67443E8EF086}">
      <p15:sldGuideLst xmlns:p15="http://schemas.microsoft.com/office/powerpoint/2012/main">
        <p15:guide id="1" orient="horz" pos="395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chlussfolie">
    <p:bg>
      <p:bgPr>
        <a:solidFill>
          <a:schemeClr val="bg1"/>
        </a:solidFill>
        <a:effectLst/>
      </p:bgPr>
    </p:bg>
    <p:spTree>
      <p:nvGrpSpPr>
        <p:cNvPr id="1" name=""/>
        <p:cNvGrpSpPr/>
        <p:nvPr/>
      </p:nvGrpSpPr>
      <p:grpSpPr>
        <a:xfrm>
          <a:off x="0" y="0"/>
          <a:ext cx="0" cy="0"/>
          <a:chOff x="0" y="0"/>
          <a:chExt cx="0" cy="0"/>
        </a:xfrm>
      </p:grpSpPr>
      <p:sp>
        <p:nvSpPr>
          <p:cNvPr id="20" name="Inhaltsplatzhalter 2">
            <a:extLst>
              <a:ext uri="{FF2B5EF4-FFF2-40B4-BE49-F238E27FC236}">
                <a16:creationId xmlns:a16="http://schemas.microsoft.com/office/drawing/2014/main" id="{394B20FF-3667-40DF-92A1-C6CF3BBCA26D}"/>
              </a:ext>
            </a:extLst>
          </p:cNvPr>
          <p:cNvSpPr>
            <a:spLocks noGrp="1"/>
          </p:cNvSpPr>
          <p:nvPr>
            <p:ph idx="1"/>
          </p:nvPr>
        </p:nvSpPr>
        <p:spPr>
          <a:xfrm>
            <a:off x="731837" y="2135492"/>
            <a:ext cx="10728325" cy="3960000"/>
          </a:xfrm>
        </p:spPr>
        <p:txBody>
          <a:bodyPr/>
          <a:lstStyle>
            <a:lvl1pPr marL="0" indent="0">
              <a:spcBef>
                <a:spcPts val="0"/>
              </a:spcBef>
              <a:buNone/>
              <a:defRPr>
                <a:solidFill>
                  <a:schemeClr val="tx1"/>
                </a:solidFill>
              </a:defRPr>
            </a:lvl1pPr>
            <a:lvl2pPr marL="266700" indent="0">
              <a:buNone/>
              <a:defRPr>
                <a:solidFill>
                  <a:schemeClr val="bg1"/>
                </a:solidFill>
              </a:defRPr>
            </a:lvl2pPr>
            <a:lvl3pPr marL="540000" indent="0">
              <a:buNone/>
              <a:defRPr>
                <a:solidFill>
                  <a:schemeClr val="bg1"/>
                </a:solidFill>
              </a:defRPr>
            </a:lvl3pPr>
            <a:lvl4pPr marL="808537" indent="0">
              <a:buNone/>
              <a:defRPr>
                <a:solidFill>
                  <a:schemeClr val="bg1"/>
                </a:solidFill>
              </a:defRPr>
            </a:lvl4pPr>
            <a:lvl5pPr marL="1080000" indent="0">
              <a:buNone/>
              <a:defRPr>
                <a:solidFill>
                  <a:schemeClr val="bg1"/>
                </a:solidFill>
              </a:defRPr>
            </a:lvl5pPr>
          </a:lstStyle>
          <a:p>
            <a:pPr lvl="0"/>
            <a:r>
              <a:rPr lang="en-US" noProof="0"/>
              <a:t>Edit Master text styles</a:t>
            </a:r>
          </a:p>
        </p:txBody>
      </p:sp>
      <p:sp>
        <p:nvSpPr>
          <p:cNvPr id="21" name="Bildplatzhalter 8">
            <a:extLst>
              <a:ext uri="{FF2B5EF4-FFF2-40B4-BE49-F238E27FC236}">
                <a16:creationId xmlns:a16="http://schemas.microsoft.com/office/drawing/2014/main" id="{794484F1-3B7F-46CE-AD0B-2310A557A990}"/>
              </a:ext>
            </a:extLst>
          </p:cNvPr>
          <p:cNvSpPr>
            <a:spLocks noGrp="1"/>
          </p:cNvSpPr>
          <p:nvPr>
            <p:ph type="pic" sz="quarter" idx="12"/>
          </p:nvPr>
        </p:nvSpPr>
        <p:spPr>
          <a:xfrm>
            <a:off x="10200163" y="6489088"/>
            <a:ext cx="1260000" cy="180000"/>
          </a:xfrm>
        </p:spPr>
        <p:txBody>
          <a:bodyPr/>
          <a:lstStyle>
            <a:lvl1pPr marL="0" indent="0" algn="l">
              <a:buNone/>
              <a:defRPr sz="700">
                <a:solidFill>
                  <a:schemeClr val="tx1"/>
                </a:solidFill>
              </a:defRPr>
            </a:lvl1pPr>
          </a:lstStyle>
          <a:p>
            <a:r>
              <a:rPr lang="en-US" noProof="0"/>
              <a:t>Click icon to add picture</a:t>
            </a:r>
            <a:endParaRPr lang="de-CH" noProof="0"/>
          </a:p>
        </p:txBody>
      </p:sp>
      <p:pic>
        <p:nvPicPr>
          <p:cNvPr id="22" name="Grafik 21">
            <a:extLst>
              <a:ext uri="{FF2B5EF4-FFF2-40B4-BE49-F238E27FC236}">
                <a16:creationId xmlns:a16="http://schemas.microsoft.com/office/drawing/2014/main" id="{F900572E-A73E-42BE-96FA-38ADC4E79FD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731838" y="360538"/>
            <a:ext cx="1765565" cy="288000"/>
          </a:xfrm>
          <a:prstGeom prst="rect">
            <a:avLst/>
          </a:prstGeom>
        </p:spPr>
      </p:pic>
      <p:pic>
        <p:nvPicPr>
          <p:cNvPr id="6" name="Picture 2" descr="Datei:Logo WSL.svg – Wikiped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02256" y="103140"/>
            <a:ext cx="743260" cy="743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4432109"/>
      </p:ext>
    </p:extLst>
  </p:cSld>
  <p:clrMapOvr>
    <a:masterClrMapping/>
  </p:clrMapOvr>
  <p:extLst>
    <p:ext uri="{DCECCB84-F9BA-43D5-87BE-67443E8EF086}">
      <p15:sldGuideLst xmlns:p15="http://schemas.microsoft.com/office/powerpoint/2012/main">
        <p15:guide id="1" pos="6698">
          <p15:clr>
            <a:srgbClr val="FBAE40"/>
          </p15:clr>
        </p15:guide>
        <p15:guide id="3" orient="horz" pos="640">
          <p15:clr>
            <a:srgbClr val="FBAE40"/>
          </p15:clr>
        </p15:guide>
        <p15:guide id="4" orient="horz" pos="3952">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91B0F72-1143-47B3-8C33-FBA993DDCC56}" type="datetime1">
              <a:rPr lang="de-DE" smtClean="0"/>
              <a:t>23.05.2022</a:t>
            </a:fld>
            <a:endParaRPr lang="en-GB"/>
          </a:p>
        </p:txBody>
      </p:sp>
      <p:sp>
        <p:nvSpPr>
          <p:cNvPr id="5" name="Footer Placeholder 4"/>
          <p:cNvSpPr>
            <a:spLocks noGrp="1"/>
          </p:cNvSpPr>
          <p:nvPr>
            <p:ph type="ftr" sz="quarter" idx="11"/>
          </p:nvPr>
        </p:nvSpPr>
        <p:spPr/>
        <p:txBody>
          <a:bodyPr/>
          <a:lstStyle/>
          <a:p>
            <a:r>
              <a:rPr lang="en-GB"/>
              <a:t>Tobias Halter</a:t>
            </a:r>
          </a:p>
        </p:txBody>
      </p:sp>
      <p:sp>
        <p:nvSpPr>
          <p:cNvPr id="6" name="Slide Number Placeholder 5"/>
          <p:cNvSpPr>
            <a:spLocks noGrp="1"/>
          </p:cNvSpPr>
          <p:nvPr>
            <p:ph type="sldNum" sz="quarter" idx="12"/>
          </p:nvPr>
        </p:nvSpPr>
        <p:spPr/>
        <p:txBody>
          <a:bodyPr/>
          <a:lstStyle/>
          <a:p>
            <a:fld id="{B5B61FAA-D729-433E-91DA-B976D4A0E636}" type="slidenum">
              <a:rPr lang="en-GB" smtClean="0"/>
              <a:t>‹#›</a:t>
            </a:fld>
            <a:endParaRPr lang="en-GB"/>
          </a:p>
        </p:txBody>
      </p:sp>
    </p:spTree>
    <p:extLst>
      <p:ext uri="{BB962C8B-B14F-4D97-AF65-F5344CB8AC3E}">
        <p14:creationId xmlns:p14="http://schemas.microsoft.com/office/powerpoint/2010/main" val="1734764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elfolie 04">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91294E-BEE7-4DA8-BBC8-88E1A7B07AEF}"/>
              </a:ext>
            </a:extLst>
          </p:cNvPr>
          <p:cNvSpPr>
            <a:spLocks noGrp="1"/>
          </p:cNvSpPr>
          <p:nvPr>
            <p:ph type="ctrTitle"/>
          </p:nvPr>
        </p:nvSpPr>
        <p:spPr>
          <a:xfrm>
            <a:off x="731837" y="1016000"/>
            <a:ext cx="10728326" cy="5256000"/>
          </a:xfrm>
          <a:solidFill>
            <a:schemeClr val="accent6"/>
          </a:solidFill>
          <a:ln>
            <a:noFill/>
          </a:ln>
        </p:spPr>
        <p:txBody>
          <a:bodyPr lIns="324000" tIns="1152000" anchor="t" anchorCtr="0"/>
          <a:lstStyle>
            <a:lvl1pPr algn="l">
              <a:lnSpc>
                <a:spcPct val="100000"/>
              </a:lnSpc>
              <a:defRPr sz="3600">
                <a:solidFill>
                  <a:schemeClr val="bg1"/>
                </a:solidFill>
              </a:defRPr>
            </a:lvl1pPr>
          </a:lstStyle>
          <a:p>
            <a:r>
              <a:rPr lang="en-US" noProof="0"/>
              <a:t>Click to edit Master title style</a:t>
            </a:r>
            <a:endParaRPr lang="de-CH" noProof="0"/>
          </a:p>
        </p:txBody>
      </p:sp>
      <p:pic>
        <p:nvPicPr>
          <p:cNvPr id="10" name="Grafik 9">
            <a:extLst>
              <a:ext uri="{FF2B5EF4-FFF2-40B4-BE49-F238E27FC236}">
                <a16:creationId xmlns:a16="http://schemas.microsoft.com/office/drawing/2014/main" id="{0EE7317F-7892-4B0F-BA41-44765BB93F0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731838" y="360538"/>
            <a:ext cx="1765565" cy="288000"/>
          </a:xfrm>
          <a:prstGeom prst="rect">
            <a:avLst/>
          </a:prstGeom>
        </p:spPr>
      </p:pic>
      <p:sp>
        <p:nvSpPr>
          <p:cNvPr id="6" name="Textplatzhalter 3">
            <a:extLst>
              <a:ext uri="{FF2B5EF4-FFF2-40B4-BE49-F238E27FC236}">
                <a16:creationId xmlns:a16="http://schemas.microsoft.com/office/drawing/2014/main" id="{5FCAD79B-EF47-46A0-9575-229F3DAA72F5}"/>
              </a:ext>
            </a:extLst>
          </p:cNvPr>
          <p:cNvSpPr>
            <a:spLocks noGrp="1"/>
          </p:cNvSpPr>
          <p:nvPr>
            <p:ph type="body" sz="quarter" idx="13"/>
          </p:nvPr>
        </p:nvSpPr>
        <p:spPr>
          <a:xfrm>
            <a:off x="1078515" y="4575276"/>
            <a:ext cx="10044000" cy="1440000"/>
          </a:xfrm>
        </p:spPr>
        <p:txBody>
          <a:bodyPr/>
          <a:lstStyle>
            <a:lvl1pPr marL="0" indent="0">
              <a:lnSpc>
                <a:spcPct val="100000"/>
              </a:lnSpc>
              <a:spcBef>
                <a:spcPts val="0"/>
              </a:spcBef>
              <a:buNone/>
              <a:defRPr>
                <a:solidFill>
                  <a:schemeClr val="bg1"/>
                </a:solidFill>
              </a:defRPr>
            </a:lvl1pPr>
            <a:lvl2pPr marL="266700" indent="0">
              <a:lnSpc>
                <a:spcPct val="100000"/>
              </a:lnSpc>
              <a:spcBef>
                <a:spcPts val="0"/>
              </a:spcBef>
              <a:buNone/>
              <a:defRPr>
                <a:solidFill>
                  <a:schemeClr val="bg1"/>
                </a:solidFill>
              </a:defRPr>
            </a:lvl2pPr>
            <a:lvl3pPr marL="538163" indent="0">
              <a:lnSpc>
                <a:spcPct val="100000"/>
              </a:lnSpc>
              <a:spcBef>
                <a:spcPts val="0"/>
              </a:spcBef>
              <a:buNone/>
              <a:defRPr>
                <a:solidFill>
                  <a:schemeClr val="bg1"/>
                </a:solidFill>
              </a:defRPr>
            </a:lvl3pPr>
            <a:lvl4pPr marL="804862" indent="0">
              <a:lnSpc>
                <a:spcPct val="100000"/>
              </a:lnSpc>
              <a:spcBef>
                <a:spcPts val="0"/>
              </a:spcBef>
              <a:buNone/>
              <a:defRPr>
                <a:solidFill>
                  <a:schemeClr val="bg1"/>
                </a:solidFill>
              </a:defRPr>
            </a:lvl4pPr>
            <a:lvl5pPr marL="1076325" indent="0">
              <a:lnSpc>
                <a:spcPct val="100000"/>
              </a:lnSpc>
              <a:spcBef>
                <a:spcPts val="0"/>
              </a:spcBef>
              <a:buNone/>
              <a:defRPr>
                <a:solidFill>
                  <a:schemeClr val="bg1"/>
                </a:solidFill>
              </a:defRPr>
            </a:lvl5pPr>
          </a:lstStyle>
          <a:p>
            <a:pPr lvl="0"/>
            <a:r>
              <a:rPr lang="en-US" noProof="0"/>
              <a:t>Edit Master text styles</a:t>
            </a:r>
          </a:p>
        </p:txBody>
      </p:sp>
      <p:sp>
        <p:nvSpPr>
          <p:cNvPr id="8" name="Bildplatzhalter 8">
            <a:extLst>
              <a:ext uri="{FF2B5EF4-FFF2-40B4-BE49-F238E27FC236}">
                <a16:creationId xmlns:a16="http://schemas.microsoft.com/office/drawing/2014/main" id="{72236FC6-C8FF-43C1-86B9-BF112345926F}"/>
              </a:ext>
            </a:extLst>
          </p:cNvPr>
          <p:cNvSpPr>
            <a:spLocks noGrp="1"/>
          </p:cNvSpPr>
          <p:nvPr>
            <p:ph type="pic" sz="quarter" idx="12"/>
          </p:nvPr>
        </p:nvSpPr>
        <p:spPr>
          <a:xfrm>
            <a:off x="10200163" y="6489088"/>
            <a:ext cx="1260000" cy="180000"/>
          </a:xfrm>
        </p:spPr>
        <p:txBody>
          <a:bodyPr/>
          <a:lstStyle>
            <a:lvl1pPr marL="0" indent="0" algn="l">
              <a:buNone/>
              <a:defRPr sz="700"/>
            </a:lvl1pPr>
          </a:lstStyle>
          <a:p>
            <a:r>
              <a:rPr lang="en-US" noProof="0"/>
              <a:t>Click icon to add picture</a:t>
            </a:r>
            <a:endParaRPr lang="de-CH" noProof="0"/>
          </a:p>
        </p:txBody>
      </p:sp>
      <p:sp>
        <p:nvSpPr>
          <p:cNvPr id="7" name="Textplatzhalter 5">
            <a:extLst>
              <a:ext uri="{FF2B5EF4-FFF2-40B4-BE49-F238E27FC236}">
                <a16:creationId xmlns:a16="http://schemas.microsoft.com/office/drawing/2014/main" id="{789A3267-E086-4EC3-A0BB-F8ECD01A5C7E}"/>
              </a:ext>
            </a:extLst>
          </p:cNvPr>
          <p:cNvSpPr>
            <a:spLocks noGrp="1"/>
          </p:cNvSpPr>
          <p:nvPr>
            <p:ph type="body" sz="quarter" idx="16" hasCustomPrompt="1"/>
          </p:nvPr>
        </p:nvSpPr>
        <p:spPr>
          <a:xfrm>
            <a:off x="9696449" y="316800"/>
            <a:ext cx="1800000" cy="360000"/>
          </a:xfrm>
        </p:spPr>
        <p:txBody>
          <a:bodyPr anchor="b" anchorCtr="0"/>
          <a:lstStyle>
            <a:lvl1pPr marL="0" indent="0" algn="l">
              <a:spcBef>
                <a:spcPts val="0"/>
              </a:spcBef>
              <a:buNone/>
              <a:defRPr sz="1150"/>
            </a:lvl1pPr>
            <a:lvl2pPr>
              <a:defRPr sz="1150"/>
            </a:lvl2pPr>
            <a:lvl3pPr>
              <a:defRPr sz="1150"/>
            </a:lvl3pPr>
            <a:lvl4pPr>
              <a:defRPr sz="1150"/>
            </a:lvl4pPr>
            <a:lvl5pPr>
              <a:defRPr sz="1150"/>
            </a:lvl5pPr>
          </a:lstStyle>
          <a:p>
            <a:pPr lvl="0"/>
            <a:r>
              <a:rPr lang="de-DE" dirty="0"/>
              <a:t>Organisationseinheit verbal</a:t>
            </a:r>
            <a:br>
              <a:rPr lang="de-DE" dirty="0"/>
            </a:br>
            <a:r>
              <a:rPr lang="de-DE" dirty="0"/>
              <a:t>optional auf 2 Zeilen</a:t>
            </a:r>
          </a:p>
        </p:txBody>
      </p:sp>
    </p:spTree>
    <p:extLst>
      <p:ext uri="{BB962C8B-B14F-4D97-AF65-F5344CB8AC3E}">
        <p14:creationId xmlns:p14="http://schemas.microsoft.com/office/powerpoint/2010/main" val="231895481"/>
      </p:ext>
    </p:extLst>
  </p:cSld>
  <p:clrMapOvr>
    <a:masterClrMapping/>
  </p:clrMapOvr>
  <p:extLst>
    <p:ext uri="{DCECCB84-F9BA-43D5-87BE-67443E8EF086}">
      <p15:sldGuideLst xmlns:p15="http://schemas.microsoft.com/office/powerpoint/2012/main">
        <p15:guide id="3" orient="horz" pos="640">
          <p15:clr>
            <a:srgbClr val="FBAE40"/>
          </p15:clr>
        </p15:guide>
        <p15:guide id="4" orient="horz" pos="395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elfolie 04 – Uni Zürich">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EB061823-3F7A-48C8-8477-B410C18AC1B7}"/>
              </a:ext>
            </a:extLst>
          </p:cNvPr>
          <p:cNvSpPr>
            <a:spLocks noGrp="1"/>
          </p:cNvSpPr>
          <p:nvPr>
            <p:ph type="pic" sz="quarter" idx="11"/>
          </p:nvPr>
        </p:nvSpPr>
        <p:spPr>
          <a:xfrm>
            <a:off x="731838" y="1016000"/>
            <a:ext cx="10728325" cy="5256000"/>
          </a:xfrm>
        </p:spPr>
        <p:txBody>
          <a:bodyPr lIns="5580000" tIns="0" rIns="0" anchor="ctr" anchorCtr="0"/>
          <a:lstStyle>
            <a:lvl1pPr marL="0" indent="0" algn="ctr">
              <a:buNone/>
              <a:defRPr/>
            </a:lvl1pPr>
          </a:lstStyle>
          <a:p>
            <a:r>
              <a:rPr lang="en-US" noProof="0"/>
              <a:t>Click icon to add picture</a:t>
            </a:r>
            <a:endParaRPr lang="de-CH" noProof="0"/>
          </a:p>
        </p:txBody>
      </p:sp>
      <p:sp>
        <p:nvSpPr>
          <p:cNvPr id="2" name="Titel 1">
            <a:extLst>
              <a:ext uri="{FF2B5EF4-FFF2-40B4-BE49-F238E27FC236}">
                <a16:creationId xmlns:a16="http://schemas.microsoft.com/office/drawing/2014/main" id="{3491294E-BEE7-4DA8-BBC8-88E1A7B07AEF}"/>
              </a:ext>
            </a:extLst>
          </p:cNvPr>
          <p:cNvSpPr>
            <a:spLocks noGrp="1"/>
          </p:cNvSpPr>
          <p:nvPr>
            <p:ph type="ctrTitle"/>
          </p:nvPr>
        </p:nvSpPr>
        <p:spPr>
          <a:xfrm>
            <a:off x="0" y="2233538"/>
            <a:ext cx="5904000" cy="3312000"/>
          </a:xfrm>
          <a:solidFill>
            <a:schemeClr val="accent2"/>
          </a:solidFill>
        </p:spPr>
        <p:txBody>
          <a:bodyPr lIns="1080000" tIns="252000" anchor="t" anchorCtr="0"/>
          <a:lstStyle>
            <a:lvl1pPr algn="l">
              <a:lnSpc>
                <a:spcPct val="100000"/>
              </a:lnSpc>
              <a:defRPr sz="3600">
                <a:solidFill>
                  <a:schemeClr val="bg1"/>
                </a:solidFill>
              </a:defRPr>
            </a:lvl1pPr>
          </a:lstStyle>
          <a:p>
            <a:r>
              <a:rPr lang="en-US" noProof="0"/>
              <a:t>Click to edit Master title style</a:t>
            </a:r>
            <a:endParaRPr lang="de-CH" noProof="0"/>
          </a:p>
        </p:txBody>
      </p:sp>
      <p:pic>
        <p:nvPicPr>
          <p:cNvPr id="4" name="Grafik 3">
            <a:extLst>
              <a:ext uri="{FF2B5EF4-FFF2-40B4-BE49-F238E27FC236}">
                <a16:creationId xmlns:a16="http://schemas.microsoft.com/office/drawing/2014/main" id="{793E2EDD-B19F-478D-BB03-AD55EC1E86B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727672" y="228020"/>
            <a:ext cx="3679200" cy="552508"/>
          </a:xfrm>
          <a:prstGeom prst="rect">
            <a:avLst/>
          </a:prstGeom>
        </p:spPr>
      </p:pic>
      <p:sp>
        <p:nvSpPr>
          <p:cNvPr id="7" name="Textplatzhalter 3">
            <a:extLst>
              <a:ext uri="{FF2B5EF4-FFF2-40B4-BE49-F238E27FC236}">
                <a16:creationId xmlns:a16="http://schemas.microsoft.com/office/drawing/2014/main" id="{D364BCB8-820F-4C3A-BA37-7048A4C8D4C3}"/>
              </a:ext>
            </a:extLst>
          </p:cNvPr>
          <p:cNvSpPr>
            <a:spLocks noGrp="1"/>
          </p:cNvSpPr>
          <p:nvPr>
            <p:ph type="body" sz="quarter" idx="13"/>
          </p:nvPr>
        </p:nvSpPr>
        <p:spPr>
          <a:xfrm>
            <a:off x="1078516" y="3860495"/>
            <a:ext cx="4680000" cy="1440000"/>
          </a:xfrm>
        </p:spPr>
        <p:txBody>
          <a:bodyPr/>
          <a:lstStyle>
            <a:lvl1pPr marL="0" indent="0">
              <a:lnSpc>
                <a:spcPct val="100000"/>
              </a:lnSpc>
              <a:spcBef>
                <a:spcPts val="0"/>
              </a:spcBef>
              <a:buNone/>
              <a:defRPr>
                <a:solidFill>
                  <a:schemeClr val="bg1"/>
                </a:solidFill>
              </a:defRPr>
            </a:lvl1pPr>
            <a:lvl2pPr marL="266700" indent="0">
              <a:lnSpc>
                <a:spcPct val="100000"/>
              </a:lnSpc>
              <a:spcBef>
                <a:spcPts val="0"/>
              </a:spcBef>
              <a:buNone/>
              <a:defRPr>
                <a:solidFill>
                  <a:schemeClr val="bg1"/>
                </a:solidFill>
              </a:defRPr>
            </a:lvl2pPr>
            <a:lvl3pPr marL="538163" indent="0">
              <a:lnSpc>
                <a:spcPct val="100000"/>
              </a:lnSpc>
              <a:spcBef>
                <a:spcPts val="0"/>
              </a:spcBef>
              <a:buNone/>
              <a:defRPr>
                <a:solidFill>
                  <a:schemeClr val="bg1"/>
                </a:solidFill>
              </a:defRPr>
            </a:lvl3pPr>
            <a:lvl4pPr marL="804862" indent="0">
              <a:lnSpc>
                <a:spcPct val="100000"/>
              </a:lnSpc>
              <a:spcBef>
                <a:spcPts val="0"/>
              </a:spcBef>
              <a:buNone/>
              <a:defRPr>
                <a:solidFill>
                  <a:schemeClr val="bg1"/>
                </a:solidFill>
              </a:defRPr>
            </a:lvl4pPr>
            <a:lvl5pPr marL="1076325" indent="0">
              <a:lnSpc>
                <a:spcPct val="100000"/>
              </a:lnSpc>
              <a:spcBef>
                <a:spcPts val="0"/>
              </a:spcBef>
              <a:buNone/>
              <a:defRPr>
                <a:solidFill>
                  <a:schemeClr val="bg1"/>
                </a:solidFill>
              </a:defRPr>
            </a:lvl5pPr>
          </a:lstStyle>
          <a:p>
            <a:pPr lvl="0"/>
            <a:r>
              <a:rPr lang="en-US" noProof="0"/>
              <a:t>Edit Master text styles</a:t>
            </a:r>
          </a:p>
        </p:txBody>
      </p:sp>
      <p:sp>
        <p:nvSpPr>
          <p:cNvPr id="11" name="Bildplatzhalter 8">
            <a:extLst>
              <a:ext uri="{FF2B5EF4-FFF2-40B4-BE49-F238E27FC236}">
                <a16:creationId xmlns:a16="http://schemas.microsoft.com/office/drawing/2014/main" id="{A73913C2-8DFE-4F15-B2DB-2A6D5C267009}"/>
              </a:ext>
            </a:extLst>
          </p:cNvPr>
          <p:cNvSpPr>
            <a:spLocks noGrp="1"/>
          </p:cNvSpPr>
          <p:nvPr>
            <p:ph type="pic" sz="quarter" idx="12"/>
          </p:nvPr>
        </p:nvSpPr>
        <p:spPr>
          <a:xfrm>
            <a:off x="10200163" y="6489088"/>
            <a:ext cx="1260000" cy="180000"/>
          </a:xfrm>
        </p:spPr>
        <p:txBody>
          <a:bodyPr/>
          <a:lstStyle>
            <a:lvl1pPr marL="0" indent="0" algn="l">
              <a:buNone/>
              <a:defRPr sz="700"/>
            </a:lvl1pPr>
          </a:lstStyle>
          <a:p>
            <a:r>
              <a:rPr lang="en-US" noProof="0"/>
              <a:t>Click icon to add picture</a:t>
            </a:r>
            <a:endParaRPr lang="de-CH" noProof="0"/>
          </a:p>
        </p:txBody>
      </p:sp>
      <p:sp>
        <p:nvSpPr>
          <p:cNvPr id="9" name="Textplatzhalter 5">
            <a:extLst>
              <a:ext uri="{FF2B5EF4-FFF2-40B4-BE49-F238E27FC236}">
                <a16:creationId xmlns:a16="http://schemas.microsoft.com/office/drawing/2014/main" id="{791A1AD7-DB7D-4C75-BEFB-EB6D34D3B2AB}"/>
              </a:ext>
            </a:extLst>
          </p:cNvPr>
          <p:cNvSpPr>
            <a:spLocks noGrp="1"/>
          </p:cNvSpPr>
          <p:nvPr>
            <p:ph type="body" sz="quarter" idx="16" hasCustomPrompt="1"/>
          </p:nvPr>
        </p:nvSpPr>
        <p:spPr>
          <a:xfrm>
            <a:off x="9696449" y="316800"/>
            <a:ext cx="1800000" cy="360000"/>
          </a:xfrm>
        </p:spPr>
        <p:txBody>
          <a:bodyPr anchor="b" anchorCtr="0"/>
          <a:lstStyle>
            <a:lvl1pPr marL="0" indent="0" algn="l">
              <a:spcBef>
                <a:spcPts val="0"/>
              </a:spcBef>
              <a:buNone/>
              <a:defRPr sz="1150"/>
            </a:lvl1pPr>
            <a:lvl2pPr>
              <a:defRPr sz="1150"/>
            </a:lvl2pPr>
            <a:lvl3pPr>
              <a:defRPr sz="1150"/>
            </a:lvl3pPr>
            <a:lvl4pPr>
              <a:defRPr sz="1150"/>
            </a:lvl4pPr>
            <a:lvl5pPr>
              <a:defRPr sz="1150"/>
            </a:lvl5pPr>
          </a:lstStyle>
          <a:p>
            <a:pPr lvl="0"/>
            <a:r>
              <a:rPr lang="de-DE" dirty="0"/>
              <a:t>Organisationseinheit verbal</a:t>
            </a:r>
            <a:br>
              <a:rPr lang="de-DE" dirty="0"/>
            </a:br>
            <a:r>
              <a:rPr lang="de-DE" dirty="0"/>
              <a:t>optional auf 2 Zeilen</a:t>
            </a:r>
          </a:p>
        </p:txBody>
      </p:sp>
    </p:spTree>
    <p:extLst>
      <p:ext uri="{BB962C8B-B14F-4D97-AF65-F5344CB8AC3E}">
        <p14:creationId xmlns:p14="http://schemas.microsoft.com/office/powerpoint/2010/main" val="1769823760"/>
      </p:ext>
    </p:extLst>
  </p:cSld>
  <p:clrMapOvr>
    <a:masterClrMapping/>
  </p:clrMapOvr>
  <p:extLst>
    <p:ext uri="{DCECCB84-F9BA-43D5-87BE-67443E8EF086}">
      <p15:sldGuideLst xmlns:p15="http://schemas.microsoft.com/office/powerpoint/2012/main">
        <p15:guide id="3" orient="horz" pos="640">
          <p15:clr>
            <a:srgbClr val="FBAE40"/>
          </p15:clr>
        </p15:guide>
        <p15:guide id="4" orient="horz" pos="395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46F7F9-CBC8-4641-B12B-7E76FD213E12}"/>
              </a:ext>
            </a:extLst>
          </p:cNvPr>
          <p:cNvSpPr>
            <a:spLocks noGrp="1"/>
          </p:cNvSpPr>
          <p:nvPr>
            <p:ph type="title"/>
          </p:nvPr>
        </p:nvSpPr>
        <p:spPr/>
        <p:txBody>
          <a:bodyPr/>
          <a:lstStyle/>
          <a:p>
            <a:r>
              <a:rPr lang="en-US" noProof="0"/>
              <a:t>Click to edit Master title style</a:t>
            </a:r>
            <a:endParaRPr lang="de-CH" noProof="0"/>
          </a:p>
        </p:txBody>
      </p:sp>
      <p:sp>
        <p:nvSpPr>
          <p:cNvPr id="3" name="Inhaltsplatzhalter 2">
            <a:extLst>
              <a:ext uri="{FF2B5EF4-FFF2-40B4-BE49-F238E27FC236}">
                <a16:creationId xmlns:a16="http://schemas.microsoft.com/office/drawing/2014/main" id="{87D3E2EF-5F98-49EC-BCEA-B215D49920A3}"/>
              </a:ext>
            </a:extLst>
          </p:cNvPr>
          <p:cNvSpPr>
            <a:spLocks noGrp="1"/>
          </p:cNvSpPr>
          <p:nvPr>
            <p:ph idx="1"/>
          </p:nvPr>
        </p:nvSpPr>
        <p:spPr/>
        <p:txBody>
          <a:bodyPr/>
          <a:lstStyle>
            <a:lvl1pPr marL="539750" indent="-539750">
              <a:buFont typeface="+mj-lt"/>
              <a:buAutoNum type="arabicPeriod"/>
              <a:defRPr/>
            </a:lvl1pPr>
            <a:lvl2pPr marL="1079500" indent="-539750">
              <a:buFont typeface="+mj-lt"/>
              <a:buAutoNum type="arabicPeriod"/>
              <a:defRPr/>
            </a:lvl2pPr>
            <a:lvl3pPr marL="1612900" indent="-533400">
              <a:buFont typeface="+mj-lt"/>
              <a:buAutoNum type="arabicPeriod"/>
              <a:defRPr/>
            </a:lvl3pPr>
            <a:lvl4pPr marL="2152650" indent="-539750">
              <a:buFont typeface="+mj-lt"/>
              <a:buAutoNum type="arabicPeriod"/>
              <a:defRPr/>
            </a:lvl4pPr>
            <a:lvl5pPr marL="2692400" indent="-539750">
              <a:buFont typeface="+mj-lt"/>
              <a:buAutoNum type="arabicPeriod"/>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de-CH" noProof="0"/>
          </a:p>
        </p:txBody>
      </p:sp>
      <p:sp>
        <p:nvSpPr>
          <p:cNvPr id="4" name="Datumsplatzhalter 3">
            <a:extLst>
              <a:ext uri="{FF2B5EF4-FFF2-40B4-BE49-F238E27FC236}">
                <a16:creationId xmlns:a16="http://schemas.microsoft.com/office/drawing/2014/main" id="{67DB21BA-81C0-43DB-A42C-5F672DBC37F2}"/>
              </a:ext>
            </a:extLst>
          </p:cNvPr>
          <p:cNvSpPr>
            <a:spLocks noGrp="1"/>
          </p:cNvSpPr>
          <p:nvPr>
            <p:ph type="dt" sz="half" idx="10"/>
          </p:nvPr>
        </p:nvSpPr>
        <p:spPr/>
        <p:txBody>
          <a:bodyPr/>
          <a:lstStyle/>
          <a:p>
            <a:fld id="{D29E687B-C1B9-459C-8AD7-4AC5F1C42356}" type="datetime1">
              <a:rPr lang="de-DE" smtClean="0"/>
              <a:t>23.05.2022</a:t>
            </a:fld>
            <a:endParaRPr lang="en-GB"/>
          </a:p>
        </p:txBody>
      </p:sp>
      <p:sp>
        <p:nvSpPr>
          <p:cNvPr id="5" name="Fußzeilenplatzhalter 4">
            <a:extLst>
              <a:ext uri="{FF2B5EF4-FFF2-40B4-BE49-F238E27FC236}">
                <a16:creationId xmlns:a16="http://schemas.microsoft.com/office/drawing/2014/main" id="{1BC78786-28C3-4EAB-A3FC-1A4BFA8447EC}"/>
              </a:ext>
            </a:extLst>
          </p:cNvPr>
          <p:cNvSpPr>
            <a:spLocks noGrp="1"/>
          </p:cNvSpPr>
          <p:nvPr>
            <p:ph type="ftr" sz="quarter" idx="11"/>
          </p:nvPr>
        </p:nvSpPr>
        <p:spPr>
          <a:xfrm>
            <a:off x="2171700" y="6522444"/>
            <a:ext cx="7200000" cy="216000"/>
          </a:xfrm>
        </p:spPr>
        <p:txBody>
          <a:bodyPr/>
          <a:lstStyle/>
          <a:p>
            <a:r>
              <a:rPr lang="en-GB"/>
              <a:t>Tobias Halter</a:t>
            </a:r>
          </a:p>
        </p:txBody>
      </p:sp>
      <p:sp>
        <p:nvSpPr>
          <p:cNvPr id="6" name="Foliennummernplatzhalter 5">
            <a:extLst>
              <a:ext uri="{FF2B5EF4-FFF2-40B4-BE49-F238E27FC236}">
                <a16:creationId xmlns:a16="http://schemas.microsoft.com/office/drawing/2014/main" id="{0FC1D5C1-A4AD-42D4-93B7-D3B71140E3A1}"/>
              </a:ext>
            </a:extLst>
          </p:cNvPr>
          <p:cNvSpPr>
            <a:spLocks noGrp="1"/>
          </p:cNvSpPr>
          <p:nvPr>
            <p:ph type="sldNum" sz="quarter" idx="12"/>
          </p:nvPr>
        </p:nvSpPr>
        <p:spPr/>
        <p:txBody>
          <a:bodyPr/>
          <a:lstStyle/>
          <a:p>
            <a:fld id="{B5B61FAA-D729-433E-91DA-B976D4A0E636}" type="slidenum">
              <a:rPr lang="en-GB" smtClean="0"/>
              <a:t>‹#›</a:t>
            </a:fld>
            <a:endParaRPr lang="en-GB"/>
          </a:p>
        </p:txBody>
      </p:sp>
      <p:pic>
        <p:nvPicPr>
          <p:cNvPr id="7" name="Grafik 6">
            <a:extLst>
              <a:ext uri="{FF2B5EF4-FFF2-40B4-BE49-F238E27FC236}">
                <a16:creationId xmlns:a16="http://schemas.microsoft.com/office/drawing/2014/main" id="{7F7C476A-2849-4D68-9FA2-3A5CFC13C83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731837" y="6507088"/>
            <a:ext cx="984462" cy="162000"/>
          </a:xfrm>
          <a:prstGeom prst="rect">
            <a:avLst/>
          </a:prstGeom>
        </p:spPr>
      </p:pic>
    </p:spTree>
    <p:extLst>
      <p:ext uri="{BB962C8B-B14F-4D97-AF65-F5344CB8AC3E}">
        <p14:creationId xmlns:p14="http://schemas.microsoft.com/office/powerpoint/2010/main" val="604175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46F7F9-CBC8-4641-B12B-7E76FD213E12}"/>
              </a:ext>
            </a:extLst>
          </p:cNvPr>
          <p:cNvSpPr>
            <a:spLocks noGrp="1"/>
          </p:cNvSpPr>
          <p:nvPr>
            <p:ph type="title"/>
          </p:nvPr>
        </p:nvSpPr>
        <p:spPr/>
        <p:txBody>
          <a:bodyPr/>
          <a:lstStyle/>
          <a:p>
            <a:r>
              <a:rPr lang="en-US" noProof="0"/>
              <a:t>Click to edit Master title style</a:t>
            </a:r>
            <a:endParaRPr lang="de-CH" noProof="0"/>
          </a:p>
        </p:txBody>
      </p:sp>
      <p:sp>
        <p:nvSpPr>
          <p:cNvPr id="3" name="Inhaltsplatzhalter 2">
            <a:extLst>
              <a:ext uri="{FF2B5EF4-FFF2-40B4-BE49-F238E27FC236}">
                <a16:creationId xmlns:a16="http://schemas.microsoft.com/office/drawing/2014/main" id="{87D3E2EF-5F98-49EC-BCEA-B215D49920A3}"/>
              </a:ext>
            </a:extLst>
          </p:cNvPr>
          <p:cNvSpPr>
            <a:spLocks noGrp="1"/>
          </p:cNvSpPr>
          <p:nvPr>
            <p:ph idx="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de-CH" noProof="0"/>
          </a:p>
        </p:txBody>
      </p:sp>
      <p:sp>
        <p:nvSpPr>
          <p:cNvPr id="4" name="Datumsplatzhalter 3">
            <a:extLst>
              <a:ext uri="{FF2B5EF4-FFF2-40B4-BE49-F238E27FC236}">
                <a16:creationId xmlns:a16="http://schemas.microsoft.com/office/drawing/2014/main" id="{67DB21BA-81C0-43DB-A42C-5F672DBC37F2}"/>
              </a:ext>
            </a:extLst>
          </p:cNvPr>
          <p:cNvSpPr>
            <a:spLocks noGrp="1"/>
          </p:cNvSpPr>
          <p:nvPr>
            <p:ph type="dt" sz="half" idx="10"/>
          </p:nvPr>
        </p:nvSpPr>
        <p:spPr/>
        <p:txBody>
          <a:bodyPr/>
          <a:lstStyle/>
          <a:p>
            <a:fld id="{810E8A93-C97B-4E04-BAED-507ADF250EC7}" type="datetime1">
              <a:rPr lang="de-DE" smtClean="0"/>
              <a:t>23.05.2022</a:t>
            </a:fld>
            <a:endParaRPr lang="en-GB"/>
          </a:p>
        </p:txBody>
      </p:sp>
      <p:sp>
        <p:nvSpPr>
          <p:cNvPr id="5" name="Fußzeilenplatzhalter 4">
            <a:extLst>
              <a:ext uri="{FF2B5EF4-FFF2-40B4-BE49-F238E27FC236}">
                <a16:creationId xmlns:a16="http://schemas.microsoft.com/office/drawing/2014/main" id="{1BC78786-28C3-4EAB-A3FC-1A4BFA8447EC}"/>
              </a:ext>
            </a:extLst>
          </p:cNvPr>
          <p:cNvSpPr>
            <a:spLocks noGrp="1"/>
          </p:cNvSpPr>
          <p:nvPr>
            <p:ph type="ftr" sz="quarter" idx="11"/>
          </p:nvPr>
        </p:nvSpPr>
        <p:spPr/>
        <p:txBody>
          <a:bodyPr/>
          <a:lstStyle/>
          <a:p>
            <a:r>
              <a:rPr lang="en-GB"/>
              <a:t>Tobias Halter</a:t>
            </a:r>
          </a:p>
        </p:txBody>
      </p:sp>
      <p:sp>
        <p:nvSpPr>
          <p:cNvPr id="6" name="Foliennummernplatzhalter 5">
            <a:extLst>
              <a:ext uri="{FF2B5EF4-FFF2-40B4-BE49-F238E27FC236}">
                <a16:creationId xmlns:a16="http://schemas.microsoft.com/office/drawing/2014/main" id="{0FC1D5C1-A4AD-42D4-93B7-D3B71140E3A1}"/>
              </a:ext>
            </a:extLst>
          </p:cNvPr>
          <p:cNvSpPr>
            <a:spLocks noGrp="1"/>
          </p:cNvSpPr>
          <p:nvPr>
            <p:ph type="sldNum" sz="quarter" idx="12"/>
          </p:nvPr>
        </p:nvSpPr>
        <p:spPr/>
        <p:txBody>
          <a:bodyPr/>
          <a:lstStyle/>
          <a:p>
            <a:fld id="{B5B61FAA-D729-433E-91DA-B976D4A0E636}" type="slidenum">
              <a:rPr lang="en-GB" smtClean="0"/>
              <a:t>‹#›</a:t>
            </a:fld>
            <a:endParaRPr lang="en-GB"/>
          </a:p>
        </p:txBody>
      </p:sp>
      <p:pic>
        <p:nvPicPr>
          <p:cNvPr id="7" name="Grafik 6">
            <a:extLst>
              <a:ext uri="{FF2B5EF4-FFF2-40B4-BE49-F238E27FC236}">
                <a16:creationId xmlns:a16="http://schemas.microsoft.com/office/drawing/2014/main" id="{7F7C476A-2849-4D68-9FA2-3A5CFC13C83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731837" y="6507088"/>
            <a:ext cx="984462" cy="162000"/>
          </a:xfrm>
          <a:prstGeom prst="rect">
            <a:avLst/>
          </a:prstGeom>
        </p:spPr>
      </p:pic>
    </p:spTree>
    <p:extLst>
      <p:ext uri="{BB962C8B-B14F-4D97-AF65-F5344CB8AC3E}">
        <p14:creationId xmlns:p14="http://schemas.microsoft.com/office/powerpoint/2010/main" val="1486453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Inhalt mit Fussno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46F7F9-CBC8-4641-B12B-7E76FD213E12}"/>
              </a:ext>
            </a:extLst>
          </p:cNvPr>
          <p:cNvSpPr>
            <a:spLocks noGrp="1"/>
          </p:cNvSpPr>
          <p:nvPr>
            <p:ph type="title"/>
          </p:nvPr>
        </p:nvSpPr>
        <p:spPr/>
        <p:txBody>
          <a:bodyPr/>
          <a:lstStyle/>
          <a:p>
            <a:r>
              <a:rPr lang="en-US" noProof="0"/>
              <a:t>Click to edit Master title style</a:t>
            </a:r>
            <a:endParaRPr lang="de-CH" noProof="0"/>
          </a:p>
        </p:txBody>
      </p:sp>
      <p:sp>
        <p:nvSpPr>
          <p:cNvPr id="3" name="Inhaltsplatzhalter 2">
            <a:extLst>
              <a:ext uri="{FF2B5EF4-FFF2-40B4-BE49-F238E27FC236}">
                <a16:creationId xmlns:a16="http://schemas.microsoft.com/office/drawing/2014/main" id="{87D3E2EF-5F98-49EC-BCEA-B215D49920A3}"/>
              </a:ext>
            </a:extLst>
          </p:cNvPr>
          <p:cNvSpPr>
            <a:spLocks noGrp="1"/>
          </p:cNvSpPr>
          <p:nvPr>
            <p:ph idx="1"/>
          </p:nvPr>
        </p:nvSpPr>
        <p:spPr>
          <a:xfrm>
            <a:off x="731837" y="1412875"/>
            <a:ext cx="10728325" cy="39600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de-CH" noProof="0"/>
          </a:p>
        </p:txBody>
      </p:sp>
      <p:sp>
        <p:nvSpPr>
          <p:cNvPr id="4" name="Datumsplatzhalter 3">
            <a:extLst>
              <a:ext uri="{FF2B5EF4-FFF2-40B4-BE49-F238E27FC236}">
                <a16:creationId xmlns:a16="http://schemas.microsoft.com/office/drawing/2014/main" id="{67DB21BA-81C0-43DB-A42C-5F672DBC37F2}"/>
              </a:ext>
            </a:extLst>
          </p:cNvPr>
          <p:cNvSpPr>
            <a:spLocks noGrp="1"/>
          </p:cNvSpPr>
          <p:nvPr>
            <p:ph type="dt" sz="half" idx="10"/>
          </p:nvPr>
        </p:nvSpPr>
        <p:spPr/>
        <p:txBody>
          <a:bodyPr/>
          <a:lstStyle/>
          <a:p>
            <a:fld id="{44791AAE-001B-44EF-8404-52A719B5D3BB}" type="datetime1">
              <a:rPr lang="de-DE" smtClean="0"/>
              <a:t>23.05.2022</a:t>
            </a:fld>
            <a:endParaRPr lang="en-GB"/>
          </a:p>
        </p:txBody>
      </p:sp>
      <p:sp>
        <p:nvSpPr>
          <p:cNvPr id="5" name="Fußzeilenplatzhalter 4">
            <a:extLst>
              <a:ext uri="{FF2B5EF4-FFF2-40B4-BE49-F238E27FC236}">
                <a16:creationId xmlns:a16="http://schemas.microsoft.com/office/drawing/2014/main" id="{1BC78786-28C3-4EAB-A3FC-1A4BFA8447EC}"/>
              </a:ext>
            </a:extLst>
          </p:cNvPr>
          <p:cNvSpPr>
            <a:spLocks noGrp="1"/>
          </p:cNvSpPr>
          <p:nvPr>
            <p:ph type="ftr" sz="quarter" idx="11"/>
          </p:nvPr>
        </p:nvSpPr>
        <p:spPr/>
        <p:txBody>
          <a:bodyPr/>
          <a:lstStyle/>
          <a:p>
            <a:r>
              <a:rPr lang="en-GB"/>
              <a:t>Tobias Halter</a:t>
            </a:r>
          </a:p>
        </p:txBody>
      </p:sp>
      <p:sp>
        <p:nvSpPr>
          <p:cNvPr id="6" name="Foliennummernplatzhalter 5">
            <a:extLst>
              <a:ext uri="{FF2B5EF4-FFF2-40B4-BE49-F238E27FC236}">
                <a16:creationId xmlns:a16="http://schemas.microsoft.com/office/drawing/2014/main" id="{0FC1D5C1-A4AD-42D4-93B7-D3B71140E3A1}"/>
              </a:ext>
            </a:extLst>
          </p:cNvPr>
          <p:cNvSpPr>
            <a:spLocks noGrp="1"/>
          </p:cNvSpPr>
          <p:nvPr>
            <p:ph type="sldNum" sz="quarter" idx="12"/>
          </p:nvPr>
        </p:nvSpPr>
        <p:spPr/>
        <p:txBody>
          <a:bodyPr/>
          <a:lstStyle/>
          <a:p>
            <a:fld id="{B5B61FAA-D729-433E-91DA-B976D4A0E636}" type="slidenum">
              <a:rPr lang="en-GB" smtClean="0"/>
              <a:t>‹#›</a:t>
            </a:fld>
            <a:endParaRPr lang="en-GB"/>
          </a:p>
        </p:txBody>
      </p:sp>
      <p:pic>
        <p:nvPicPr>
          <p:cNvPr id="7" name="Grafik 6">
            <a:extLst>
              <a:ext uri="{FF2B5EF4-FFF2-40B4-BE49-F238E27FC236}">
                <a16:creationId xmlns:a16="http://schemas.microsoft.com/office/drawing/2014/main" id="{7F7C476A-2849-4D68-9FA2-3A5CFC13C83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731837" y="6507088"/>
            <a:ext cx="984462" cy="162000"/>
          </a:xfrm>
          <a:prstGeom prst="rect">
            <a:avLst/>
          </a:prstGeom>
        </p:spPr>
      </p:pic>
      <p:sp>
        <p:nvSpPr>
          <p:cNvPr id="11" name="Textplatzhalter 10">
            <a:extLst>
              <a:ext uri="{FF2B5EF4-FFF2-40B4-BE49-F238E27FC236}">
                <a16:creationId xmlns:a16="http://schemas.microsoft.com/office/drawing/2014/main" id="{2F6D94FA-21C6-4AE0-AA4F-3A077810ED93}"/>
              </a:ext>
            </a:extLst>
          </p:cNvPr>
          <p:cNvSpPr>
            <a:spLocks noGrp="1"/>
          </p:cNvSpPr>
          <p:nvPr>
            <p:ph type="body" sz="quarter" idx="13"/>
          </p:nvPr>
        </p:nvSpPr>
        <p:spPr>
          <a:xfrm>
            <a:off x="731836" y="5570135"/>
            <a:ext cx="5364164" cy="721233"/>
          </a:xfrm>
        </p:spPr>
        <p:txBody>
          <a:bodyPr anchor="b" anchorCtr="0"/>
          <a:lstStyle>
            <a:lvl1pPr marL="179388" indent="-179388">
              <a:spcBef>
                <a:spcPts val="0"/>
              </a:spcBef>
              <a:buFont typeface="+mj-lt"/>
              <a:buAutoNum type="arabicPeriod"/>
              <a:defRPr sz="800"/>
            </a:lvl1pPr>
            <a:lvl2pPr marL="266700" indent="0">
              <a:buNone/>
              <a:defRPr sz="800"/>
            </a:lvl2pPr>
            <a:lvl3pPr marL="538163" indent="0">
              <a:buNone/>
              <a:defRPr sz="800"/>
            </a:lvl3pPr>
            <a:lvl4pPr marL="804862" indent="0">
              <a:buNone/>
              <a:defRPr sz="800"/>
            </a:lvl4pPr>
            <a:lvl5pPr marL="1076325" indent="0">
              <a:buNone/>
              <a:defRPr sz="800"/>
            </a:lvl5pPr>
          </a:lstStyle>
          <a:p>
            <a:pPr lvl="0"/>
            <a:r>
              <a:rPr lang="en-US" noProof="0"/>
              <a:t>Edit Master text styles</a:t>
            </a:r>
          </a:p>
        </p:txBody>
      </p:sp>
    </p:spTree>
    <p:extLst>
      <p:ext uri="{BB962C8B-B14F-4D97-AF65-F5344CB8AC3E}">
        <p14:creationId xmlns:p14="http://schemas.microsoft.com/office/powerpoint/2010/main" val="3923434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Zwischenslide">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46F7F9-CBC8-4641-B12B-7E76FD213E12}"/>
              </a:ext>
            </a:extLst>
          </p:cNvPr>
          <p:cNvSpPr>
            <a:spLocks noGrp="1"/>
          </p:cNvSpPr>
          <p:nvPr>
            <p:ph type="title"/>
          </p:nvPr>
        </p:nvSpPr>
        <p:spPr>
          <a:xfrm>
            <a:off x="731837" y="2224781"/>
            <a:ext cx="10728325" cy="1260000"/>
          </a:xfrm>
        </p:spPr>
        <p:txBody>
          <a:bodyPr/>
          <a:lstStyle>
            <a:lvl1pPr>
              <a:lnSpc>
                <a:spcPct val="100000"/>
              </a:lnSpc>
              <a:defRPr sz="3600">
                <a:solidFill>
                  <a:schemeClr val="bg1"/>
                </a:solidFill>
              </a:defRPr>
            </a:lvl1pPr>
          </a:lstStyle>
          <a:p>
            <a:r>
              <a:rPr lang="en-US" noProof="0"/>
              <a:t>Click to edit Master title style</a:t>
            </a:r>
            <a:endParaRPr lang="de-CH" noProof="0"/>
          </a:p>
        </p:txBody>
      </p:sp>
      <p:sp>
        <p:nvSpPr>
          <p:cNvPr id="4" name="Datumsplatzhalter 3">
            <a:extLst>
              <a:ext uri="{FF2B5EF4-FFF2-40B4-BE49-F238E27FC236}">
                <a16:creationId xmlns:a16="http://schemas.microsoft.com/office/drawing/2014/main" id="{67DB21BA-81C0-43DB-A42C-5F672DBC37F2}"/>
              </a:ext>
            </a:extLst>
          </p:cNvPr>
          <p:cNvSpPr>
            <a:spLocks noGrp="1"/>
          </p:cNvSpPr>
          <p:nvPr>
            <p:ph type="dt" sz="half" idx="10"/>
          </p:nvPr>
        </p:nvSpPr>
        <p:spPr/>
        <p:txBody>
          <a:bodyPr/>
          <a:lstStyle>
            <a:lvl1pPr>
              <a:defRPr>
                <a:solidFill>
                  <a:schemeClr val="bg1"/>
                </a:solidFill>
              </a:defRPr>
            </a:lvl1pPr>
          </a:lstStyle>
          <a:p>
            <a:fld id="{C33E0934-C7AD-4248-A8EF-D32EA7FBA108}" type="datetime1">
              <a:rPr lang="de-DE" smtClean="0"/>
              <a:t>23.05.2022</a:t>
            </a:fld>
            <a:endParaRPr lang="en-GB"/>
          </a:p>
        </p:txBody>
      </p:sp>
      <p:sp>
        <p:nvSpPr>
          <p:cNvPr id="5" name="Fußzeilenplatzhalter 4">
            <a:extLst>
              <a:ext uri="{FF2B5EF4-FFF2-40B4-BE49-F238E27FC236}">
                <a16:creationId xmlns:a16="http://schemas.microsoft.com/office/drawing/2014/main" id="{1BC78786-28C3-4EAB-A3FC-1A4BFA8447EC}"/>
              </a:ext>
            </a:extLst>
          </p:cNvPr>
          <p:cNvSpPr>
            <a:spLocks noGrp="1"/>
          </p:cNvSpPr>
          <p:nvPr>
            <p:ph type="ftr" sz="quarter" idx="11"/>
          </p:nvPr>
        </p:nvSpPr>
        <p:spPr/>
        <p:txBody>
          <a:bodyPr/>
          <a:lstStyle>
            <a:lvl1pPr>
              <a:defRPr>
                <a:solidFill>
                  <a:schemeClr val="bg1"/>
                </a:solidFill>
              </a:defRPr>
            </a:lvl1pPr>
          </a:lstStyle>
          <a:p>
            <a:r>
              <a:rPr lang="en-GB"/>
              <a:t>Tobias Halter</a:t>
            </a:r>
          </a:p>
        </p:txBody>
      </p:sp>
      <p:sp>
        <p:nvSpPr>
          <p:cNvPr id="6" name="Foliennummernplatzhalter 5">
            <a:extLst>
              <a:ext uri="{FF2B5EF4-FFF2-40B4-BE49-F238E27FC236}">
                <a16:creationId xmlns:a16="http://schemas.microsoft.com/office/drawing/2014/main" id="{0FC1D5C1-A4AD-42D4-93B7-D3B71140E3A1}"/>
              </a:ext>
            </a:extLst>
          </p:cNvPr>
          <p:cNvSpPr>
            <a:spLocks noGrp="1"/>
          </p:cNvSpPr>
          <p:nvPr>
            <p:ph type="sldNum" sz="quarter" idx="12"/>
          </p:nvPr>
        </p:nvSpPr>
        <p:spPr/>
        <p:txBody>
          <a:bodyPr/>
          <a:lstStyle>
            <a:lvl1pPr>
              <a:defRPr>
                <a:solidFill>
                  <a:schemeClr val="bg1"/>
                </a:solidFill>
              </a:defRPr>
            </a:lvl1pPr>
          </a:lstStyle>
          <a:p>
            <a:fld id="{B5B61FAA-D729-433E-91DA-B976D4A0E636}" type="slidenum">
              <a:rPr lang="en-GB" smtClean="0"/>
              <a:t>‹#›</a:t>
            </a:fld>
            <a:endParaRPr lang="en-GB"/>
          </a:p>
        </p:txBody>
      </p:sp>
      <p:grpSp>
        <p:nvGrpSpPr>
          <p:cNvPr id="10" name="Grafik 6">
            <a:extLst>
              <a:ext uri="{FF2B5EF4-FFF2-40B4-BE49-F238E27FC236}">
                <a16:creationId xmlns:a16="http://schemas.microsoft.com/office/drawing/2014/main" id="{7F7C476A-2849-4D68-9FA2-3A5CFC13C833}"/>
              </a:ext>
            </a:extLst>
          </p:cNvPr>
          <p:cNvGrpSpPr/>
          <p:nvPr/>
        </p:nvGrpSpPr>
        <p:grpSpPr>
          <a:xfrm>
            <a:off x="731837" y="6507088"/>
            <a:ext cx="984462" cy="162000"/>
            <a:chOff x="731837" y="6507088"/>
            <a:chExt cx="984462" cy="162000"/>
          </a:xfrm>
          <a:solidFill>
            <a:schemeClr val="bg1"/>
          </a:solidFill>
        </p:grpSpPr>
        <p:grpSp>
          <p:nvGrpSpPr>
            <p:cNvPr id="12" name="Grafik 6">
              <a:extLst>
                <a:ext uri="{FF2B5EF4-FFF2-40B4-BE49-F238E27FC236}">
                  <a16:creationId xmlns:a16="http://schemas.microsoft.com/office/drawing/2014/main" id="{7F7C476A-2849-4D68-9FA2-3A5CFC13C833}"/>
                </a:ext>
              </a:extLst>
            </p:cNvPr>
            <p:cNvGrpSpPr/>
            <p:nvPr/>
          </p:nvGrpSpPr>
          <p:grpSpPr>
            <a:xfrm>
              <a:off x="1266489" y="6555186"/>
              <a:ext cx="197463" cy="110963"/>
              <a:chOff x="1266489" y="6555186"/>
              <a:chExt cx="197463" cy="110963"/>
            </a:xfrm>
            <a:grpFill/>
          </p:grpSpPr>
          <p:sp>
            <p:nvSpPr>
              <p:cNvPr id="13" name="Freihandform: Form 12">
                <a:extLst>
                  <a:ext uri="{FF2B5EF4-FFF2-40B4-BE49-F238E27FC236}">
                    <a16:creationId xmlns:a16="http://schemas.microsoft.com/office/drawing/2014/main" id="{18BB0752-F87C-44D9-A9A5-97AF1DEDA1AE}"/>
                  </a:ext>
                </a:extLst>
              </p:cNvPr>
              <p:cNvSpPr/>
              <p:nvPr/>
            </p:nvSpPr>
            <p:spPr>
              <a:xfrm>
                <a:off x="1266489" y="6556934"/>
                <a:ext cx="95902" cy="109216"/>
              </a:xfrm>
              <a:custGeom>
                <a:avLst/>
                <a:gdLst>
                  <a:gd name="connsiteX0" fmla="*/ 66742 w 95902"/>
                  <a:gd name="connsiteY0" fmla="*/ 65797 h 109216"/>
                  <a:gd name="connsiteX1" fmla="*/ 35339 w 95902"/>
                  <a:gd name="connsiteY1" fmla="*/ 95082 h 109216"/>
                  <a:gd name="connsiteX2" fmla="*/ 15953 w 95902"/>
                  <a:gd name="connsiteY2" fmla="*/ 79537 h 109216"/>
                  <a:gd name="connsiteX3" fmla="*/ 15899 w 95902"/>
                  <a:gd name="connsiteY3" fmla="*/ 76265 h 109216"/>
                  <a:gd name="connsiteX4" fmla="*/ 16896 w 95902"/>
                  <a:gd name="connsiteY4" fmla="*/ 66295 h 109216"/>
                  <a:gd name="connsiteX5" fmla="*/ 30230 w 95902"/>
                  <a:gd name="connsiteY5" fmla="*/ 0 h 109216"/>
                  <a:gd name="connsiteX6" fmla="*/ 30230 w 95902"/>
                  <a:gd name="connsiteY6" fmla="*/ 0 h 109216"/>
                  <a:gd name="connsiteX7" fmla="*/ 14528 w 95902"/>
                  <a:gd name="connsiteY7" fmla="*/ 0 h 109216"/>
                  <a:gd name="connsiteX8" fmla="*/ 1194 w 95902"/>
                  <a:gd name="connsiteY8" fmla="*/ 67791 h 109216"/>
                  <a:gd name="connsiteX9" fmla="*/ 1194 w 95902"/>
                  <a:gd name="connsiteY9" fmla="*/ 68788 h 109216"/>
                  <a:gd name="connsiteX10" fmla="*/ 73 w 95902"/>
                  <a:gd name="connsiteY10" fmla="*/ 78508 h 109216"/>
                  <a:gd name="connsiteX11" fmla="*/ 26638 w 95902"/>
                  <a:gd name="connsiteY11" fmla="*/ 109122 h 109216"/>
                  <a:gd name="connsiteX12" fmla="*/ 29980 w 95902"/>
                  <a:gd name="connsiteY12" fmla="*/ 109163 h 109216"/>
                  <a:gd name="connsiteX13" fmla="*/ 61384 w 95902"/>
                  <a:gd name="connsiteY13" fmla="*/ 96702 h 109216"/>
                  <a:gd name="connsiteX14" fmla="*/ 59265 w 95902"/>
                  <a:gd name="connsiteY14" fmla="*/ 107917 h 109216"/>
                  <a:gd name="connsiteX15" fmla="*/ 59265 w 95902"/>
                  <a:gd name="connsiteY15" fmla="*/ 107917 h 109216"/>
                  <a:gd name="connsiteX16" fmla="*/ 74842 w 95902"/>
                  <a:gd name="connsiteY16" fmla="*/ 107917 h 109216"/>
                  <a:gd name="connsiteX17" fmla="*/ 95902 w 95902"/>
                  <a:gd name="connsiteY17" fmla="*/ 0 h 109216"/>
                  <a:gd name="connsiteX18" fmla="*/ 95902 w 95902"/>
                  <a:gd name="connsiteY18" fmla="*/ 0 h 109216"/>
                  <a:gd name="connsiteX19" fmla="*/ 79951 w 95902"/>
                  <a:gd name="connsiteY19" fmla="*/ 0 h 109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902" h="109216">
                    <a:moveTo>
                      <a:pt x="66742" y="65797"/>
                    </a:moveTo>
                    <a:cubicBezTo>
                      <a:pt x="65228" y="82115"/>
                      <a:pt x="51723" y="94709"/>
                      <a:pt x="35339" y="95082"/>
                    </a:cubicBezTo>
                    <a:cubicBezTo>
                      <a:pt x="25692" y="96142"/>
                      <a:pt x="17013" y="89183"/>
                      <a:pt x="15953" y="79537"/>
                    </a:cubicBezTo>
                    <a:cubicBezTo>
                      <a:pt x="15833" y="78450"/>
                      <a:pt x="15814" y="77355"/>
                      <a:pt x="15899" y="76265"/>
                    </a:cubicBezTo>
                    <a:cubicBezTo>
                      <a:pt x="15976" y="72921"/>
                      <a:pt x="16309" y="69588"/>
                      <a:pt x="16896" y="66295"/>
                    </a:cubicBezTo>
                    <a:lnTo>
                      <a:pt x="30230" y="0"/>
                    </a:lnTo>
                    <a:lnTo>
                      <a:pt x="30230" y="0"/>
                    </a:lnTo>
                    <a:lnTo>
                      <a:pt x="14528" y="0"/>
                    </a:lnTo>
                    <a:lnTo>
                      <a:pt x="1194" y="67791"/>
                    </a:lnTo>
                    <a:lnTo>
                      <a:pt x="1194" y="68788"/>
                    </a:lnTo>
                    <a:cubicBezTo>
                      <a:pt x="472" y="71978"/>
                      <a:pt x="95" y="75237"/>
                      <a:pt x="73" y="78508"/>
                    </a:cubicBezTo>
                    <a:cubicBezTo>
                      <a:pt x="-1045" y="94298"/>
                      <a:pt x="10848" y="108004"/>
                      <a:pt x="26638" y="109122"/>
                    </a:cubicBezTo>
                    <a:cubicBezTo>
                      <a:pt x="27751" y="109200"/>
                      <a:pt x="28866" y="109214"/>
                      <a:pt x="29980" y="109163"/>
                    </a:cubicBezTo>
                    <a:cubicBezTo>
                      <a:pt x="41760" y="109765"/>
                      <a:pt x="53221" y="105218"/>
                      <a:pt x="61384" y="96702"/>
                    </a:cubicBezTo>
                    <a:lnTo>
                      <a:pt x="59265" y="107917"/>
                    </a:lnTo>
                    <a:lnTo>
                      <a:pt x="59265" y="107917"/>
                    </a:lnTo>
                    <a:lnTo>
                      <a:pt x="74842" y="107917"/>
                    </a:lnTo>
                    <a:lnTo>
                      <a:pt x="95902" y="0"/>
                    </a:lnTo>
                    <a:lnTo>
                      <a:pt x="95902" y="0"/>
                    </a:lnTo>
                    <a:lnTo>
                      <a:pt x="79951" y="0"/>
                    </a:lnTo>
                    <a:close/>
                  </a:path>
                </a:pathLst>
              </a:custGeom>
              <a:grpFill/>
              <a:ln w="12419" cap="flat">
                <a:noFill/>
                <a:prstDash val="solid"/>
                <a:miter/>
              </a:ln>
            </p:spPr>
            <p:txBody>
              <a:bodyPr rtlCol="0" anchor="ctr"/>
              <a:lstStyle/>
              <a:p>
                <a:endParaRPr lang="de-CH" noProof="0"/>
              </a:p>
            </p:txBody>
          </p:sp>
          <p:sp>
            <p:nvSpPr>
              <p:cNvPr id="14" name="Freihandform: Form 13">
                <a:extLst>
                  <a:ext uri="{FF2B5EF4-FFF2-40B4-BE49-F238E27FC236}">
                    <a16:creationId xmlns:a16="http://schemas.microsoft.com/office/drawing/2014/main" id="{ED44DE23-7081-4AC9-BF06-502BEC71C004}"/>
                  </a:ext>
                </a:extLst>
              </p:cNvPr>
              <p:cNvSpPr/>
              <p:nvPr/>
            </p:nvSpPr>
            <p:spPr>
              <a:xfrm>
                <a:off x="1376472" y="6555186"/>
                <a:ext cx="87480" cy="109664"/>
              </a:xfrm>
              <a:custGeom>
                <a:avLst/>
                <a:gdLst>
                  <a:gd name="connsiteX0" fmla="*/ 64302 w 87480"/>
                  <a:gd name="connsiteY0" fmla="*/ 3 h 109664"/>
                  <a:gd name="connsiteX1" fmla="*/ 34518 w 87480"/>
                  <a:gd name="connsiteY1" fmla="*/ 14209 h 109664"/>
                  <a:gd name="connsiteX2" fmla="*/ 36886 w 87480"/>
                  <a:gd name="connsiteY2" fmla="*/ 1747 h 109664"/>
                  <a:gd name="connsiteX3" fmla="*/ 36886 w 87480"/>
                  <a:gd name="connsiteY3" fmla="*/ 1747 h 109664"/>
                  <a:gd name="connsiteX4" fmla="*/ 21434 w 87480"/>
                  <a:gd name="connsiteY4" fmla="*/ 1747 h 109664"/>
                  <a:gd name="connsiteX5" fmla="*/ 0 w 87480"/>
                  <a:gd name="connsiteY5" fmla="*/ 109664 h 109664"/>
                  <a:gd name="connsiteX6" fmla="*/ 0 w 87480"/>
                  <a:gd name="connsiteY6" fmla="*/ 109664 h 109664"/>
                  <a:gd name="connsiteX7" fmla="*/ 15826 w 87480"/>
                  <a:gd name="connsiteY7" fmla="*/ 109664 h 109664"/>
                  <a:gd name="connsiteX8" fmla="*/ 28288 w 87480"/>
                  <a:gd name="connsiteY8" fmla="*/ 43493 h 109664"/>
                  <a:gd name="connsiteX9" fmla="*/ 59940 w 87480"/>
                  <a:gd name="connsiteY9" fmla="*/ 14209 h 109664"/>
                  <a:gd name="connsiteX10" fmla="*/ 75019 w 87480"/>
                  <a:gd name="connsiteY10" fmla="*/ 21810 h 109664"/>
                  <a:gd name="connsiteX11" fmla="*/ 75019 w 87480"/>
                  <a:gd name="connsiteY11" fmla="*/ 21810 h 109664"/>
                  <a:gd name="connsiteX12" fmla="*/ 87480 w 87480"/>
                  <a:gd name="connsiteY12" fmla="*/ 10346 h 109664"/>
                  <a:gd name="connsiteX13" fmla="*/ 87480 w 87480"/>
                  <a:gd name="connsiteY13" fmla="*/ 10346 h 109664"/>
                  <a:gd name="connsiteX14" fmla="*/ 63928 w 87480"/>
                  <a:gd name="connsiteY14" fmla="*/ 252 h 109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480" h="109664">
                    <a:moveTo>
                      <a:pt x="64302" y="3"/>
                    </a:moveTo>
                    <a:cubicBezTo>
                      <a:pt x="52709" y="-136"/>
                      <a:pt x="41706" y="5111"/>
                      <a:pt x="34518" y="14209"/>
                    </a:cubicBezTo>
                    <a:lnTo>
                      <a:pt x="36886" y="1747"/>
                    </a:lnTo>
                    <a:lnTo>
                      <a:pt x="36886" y="1747"/>
                    </a:lnTo>
                    <a:lnTo>
                      <a:pt x="21434" y="1747"/>
                    </a:lnTo>
                    <a:lnTo>
                      <a:pt x="0" y="109664"/>
                    </a:lnTo>
                    <a:lnTo>
                      <a:pt x="0" y="109664"/>
                    </a:lnTo>
                    <a:lnTo>
                      <a:pt x="15826" y="109664"/>
                    </a:lnTo>
                    <a:lnTo>
                      <a:pt x="28288" y="43493"/>
                    </a:lnTo>
                    <a:cubicBezTo>
                      <a:pt x="30515" y="27438"/>
                      <a:pt x="43760" y="15183"/>
                      <a:pt x="59940" y="14209"/>
                    </a:cubicBezTo>
                    <a:cubicBezTo>
                      <a:pt x="65919" y="14072"/>
                      <a:pt x="71573" y="16922"/>
                      <a:pt x="75019" y="21810"/>
                    </a:cubicBezTo>
                    <a:lnTo>
                      <a:pt x="75019" y="21810"/>
                    </a:lnTo>
                    <a:lnTo>
                      <a:pt x="87480" y="10346"/>
                    </a:lnTo>
                    <a:lnTo>
                      <a:pt x="87480" y="10346"/>
                    </a:lnTo>
                    <a:cubicBezTo>
                      <a:pt x="81552" y="3603"/>
                      <a:pt x="72899" y="-105"/>
                      <a:pt x="63928" y="252"/>
                    </a:cubicBezTo>
                  </a:path>
                </a:pathLst>
              </a:custGeom>
              <a:grpFill/>
              <a:ln w="12419" cap="flat">
                <a:noFill/>
                <a:prstDash val="solid"/>
                <a:miter/>
              </a:ln>
            </p:spPr>
            <p:txBody>
              <a:bodyPr rtlCol="0" anchor="ctr"/>
              <a:lstStyle/>
              <a:p>
                <a:endParaRPr lang="de-CH" noProof="0"/>
              </a:p>
            </p:txBody>
          </p:sp>
        </p:grpSp>
        <p:sp>
          <p:nvSpPr>
            <p:cNvPr id="15" name="Freihandform: Form 14">
              <a:extLst>
                <a:ext uri="{FF2B5EF4-FFF2-40B4-BE49-F238E27FC236}">
                  <a16:creationId xmlns:a16="http://schemas.microsoft.com/office/drawing/2014/main" id="{18C24FD2-AEE2-43CA-8EB3-8E646C2E5E46}"/>
                </a:ext>
              </a:extLst>
            </p:cNvPr>
            <p:cNvSpPr/>
            <p:nvPr/>
          </p:nvSpPr>
          <p:spPr>
            <a:xfrm>
              <a:off x="1159517" y="6556560"/>
              <a:ext cx="96452" cy="108166"/>
            </a:xfrm>
            <a:custGeom>
              <a:avLst/>
              <a:gdLst>
                <a:gd name="connsiteX0" fmla="*/ 23303 w 96452"/>
                <a:gd name="connsiteY0" fmla="*/ 0 h 108166"/>
                <a:gd name="connsiteX1" fmla="*/ 20562 w 96452"/>
                <a:gd name="connsiteY1" fmla="*/ 13708 h 108166"/>
                <a:gd name="connsiteX2" fmla="*/ 20562 w 96452"/>
                <a:gd name="connsiteY2" fmla="*/ 13957 h 108166"/>
                <a:gd name="connsiteX3" fmla="*/ 74271 w 96452"/>
                <a:gd name="connsiteY3" fmla="*/ 13957 h 108166"/>
                <a:gd name="connsiteX4" fmla="*/ 2742 w 96452"/>
                <a:gd name="connsiteY4" fmla="*/ 94957 h 108166"/>
                <a:gd name="connsiteX5" fmla="*/ 2617 w 96452"/>
                <a:gd name="connsiteY5" fmla="*/ 94957 h 108166"/>
                <a:gd name="connsiteX6" fmla="*/ 0 w 96452"/>
                <a:gd name="connsiteY6" fmla="*/ 108166 h 108166"/>
                <a:gd name="connsiteX7" fmla="*/ 76265 w 96452"/>
                <a:gd name="connsiteY7" fmla="*/ 108166 h 108166"/>
                <a:gd name="connsiteX8" fmla="*/ 79006 w 96452"/>
                <a:gd name="connsiteY8" fmla="*/ 94209 h 108166"/>
                <a:gd name="connsiteX9" fmla="*/ 21932 w 96452"/>
                <a:gd name="connsiteY9" fmla="*/ 94209 h 108166"/>
                <a:gd name="connsiteX10" fmla="*/ 93835 w 96452"/>
                <a:gd name="connsiteY10" fmla="*/ 13209 h 108166"/>
                <a:gd name="connsiteX11" fmla="*/ 93835 w 96452"/>
                <a:gd name="connsiteY11" fmla="*/ 13209 h 108166"/>
                <a:gd name="connsiteX12" fmla="*/ 96452 w 96452"/>
                <a:gd name="connsiteY12" fmla="*/ 0 h 108166"/>
                <a:gd name="connsiteX13" fmla="*/ 23303 w 96452"/>
                <a:gd name="connsiteY13" fmla="*/ 0 h 10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452" h="108166">
                  <a:moveTo>
                    <a:pt x="23303" y="0"/>
                  </a:moveTo>
                  <a:lnTo>
                    <a:pt x="20562" y="13708"/>
                  </a:lnTo>
                  <a:lnTo>
                    <a:pt x="20562" y="13957"/>
                  </a:lnTo>
                  <a:lnTo>
                    <a:pt x="74271" y="13957"/>
                  </a:lnTo>
                  <a:lnTo>
                    <a:pt x="2742" y="94957"/>
                  </a:lnTo>
                  <a:lnTo>
                    <a:pt x="2617" y="94957"/>
                  </a:lnTo>
                  <a:lnTo>
                    <a:pt x="0" y="108166"/>
                  </a:lnTo>
                  <a:lnTo>
                    <a:pt x="76265" y="108166"/>
                  </a:lnTo>
                  <a:lnTo>
                    <a:pt x="79006" y="94209"/>
                  </a:lnTo>
                  <a:lnTo>
                    <a:pt x="21932" y="94209"/>
                  </a:lnTo>
                  <a:lnTo>
                    <a:pt x="93835" y="13209"/>
                  </a:lnTo>
                  <a:lnTo>
                    <a:pt x="93835" y="13209"/>
                  </a:lnTo>
                  <a:lnTo>
                    <a:pt x="96452" y="0"/>
                  </a:lnTo>
                  <a:lnTo>
                    <a:pt x="23303" y="0"/>
                  </a:lnTo>
                  <a:close/>
                </a:path>
              </a:pathLst>
            </a:custGeom>
            <a:grpFill/>
            <a:ln w="12419" cap="flat">
              <a:noFill/>
              <a:prstDash val="solid"/>
              <a:miter/>
            </a:ln>
          </p:spPr>
          <p:txBody>
            <a:bodyPr rtlCol="0" anchor="ctr"/>
            <a:lstStyle/>
            <a:p>
              <a:endParaRPr lang="de-CH" noProof="0"/>
            </a:p>
          </p:txBody>
        </p:sp>
        <p:sp>
          <p:nvSpPr>
            <p:cNvPr id="16" name="Freihandform: Form 15">
              <a:extLst>
                <a:ext uri="{FF2B5EF4-FFF2-40B4-BE49-F238E27FC236}">
                  <a16:creationId xmlns:a16="http://schemas.microsoft.com/office/drawing/2014/main" id="{AEE7F6F4-4D2C-45B3-A061-9606B2BD36A7}"/>
                </a:ext>
              </a:extLst>
            </p:cNvPr>
            <p:cNvSpPr/>
            <p:nvPr/>
          </p:nvSpPr>
          <p:spPr>
            <a:xfrm>
              <a:off x="1466445" y="6556560"/>
              <a:ext cx="37259" cy="108166"/>
            </a:xfrm>
            <a:custGeom>
              <a:avLst/>
              <a:gdLst>
                <a:gd name="connsiteX0" fmla="*/ 21683 w 37259"/>
                <a:gd name="connsiteY0" fmla="*/ 0 h 108166"/>
                <a:gd name="connsiteX1" fmla="*/ 0 w 37259"/>
                <a:gd name="connsiteY1" fmla="*/ 107917 h 108166"/>
                <a:gd name="connsiteX2" fmla="*/ 0 w 37259"/>
                <a:gd name="connsiteY2" fmla="*/ 108166 h 108166"/>
                <a:gd name="connsiteX3" fmla="*/ 15702 w 37259"/>
                <a:gd name="connsiteY3" fmla="*/ 108166 h 108166"/>
                <a:gd name="connsiteX4" fmla="*/ 37260 w 37259"/>
                <a:gd name="connsiteY4" fmla="*/ 0 h 108166"/>
                <a:gd name="connsiteX5" fmla="*/ 21683 w 37259"/>
                <a:gd name="connsiteY5" fmla="*/ 0 h 10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59" h="108166">
                  <a:moveTo>
                    <a:pt x="21683" y="0"/>
                  </a:moveTo>
                  <a:lnTo>
                    <a:pt x="0" y="107917"/>
                  </a:lnTo>
                  <a:lnTo>
                    <a:pt x="0" y="108166"/>
                  </a:lnTo>
                  <a:lnTo>
                    <a:pt x="15702" y="108166"/>
                  </a:lnTo>
                  <a:lnTo>
                    <a:pt x="37260" y="0"/>
                  </a:lnTo>
                  <a:lnTo>
                    <a:pt x="21683" y="0"/>
                  </a:lnTo>
                  <a:close/>
                </a:path>
              </a:pathLst>
            </a:custGeom>
            <a:grpFill/>
            <a:ln w="12419" cap="flat">
              <a:noFill/>
              <a:prstDash val="solid"/>
              <a:miter/>
            </a:ln>
          </p:spPr>
          <p:txBody>
            <a:bodyPr rtlCol="0" anchor="ctr"/>
            <a:lstStyle/>
            <a:p>
              <a:endParaRPr lang="de-CH" noProof="0"/>
            </a:p>
          </p:txBody>
        </p:sp>
        <p:grpSp>
          <p:nvGrpSpPr>
            <p:cNvPr id="17" name="Grafik 6">
              <a:extLst>
                <a:ext uri="{FF2B5EF4-FFF2-40B4-BE49-F238E27FC236}">
                  <a16:creationId xmlns:a16="http://schemas.microsoft.com/office/drawing/2014/main" id="{7F7C476A-2849-4D68-9FA2-3A5CFC13C833}"/>
                </a:ext>
              </a:extLst>
            </p:cNvPr>
            <p:cNvGrpSpPr/>
            <p:nvPr/>
          </p:nvGrpSpPr>
          <p:grpSpPr>
            <a:xfrm>
              <a:off x="1518879" y="6507337"/>
              <a:ext cx="191395" cy="158803"/>
              <a:chOff x="1518879" y="6507337"/>
              <a:chExt cx="191395" cy="158803"/>
            </a:xfrm>
            <a:grpFill/>
          </p:grpSpPr>
          <p:sp>
            <p:nvSpPr>
              <p:cNvPr id="18" name="Freihandform: Form 17">
                <a:extLst>
                  <a:ext uri="{FF2B5EF4-FFF2-40B4-BE49-F238E27FC236}">
                    <a16:creationId xmlns:a16="http://schemas.microsoft.com/office/drawing/2014/main" id="{B2186F78-5D28-4695-8B1C-5A3F1A53AAB3}"/>
                  </a:ext>
                </a:extLst>
              </p:cNvPr>
              <p:cNvSpPr/>
              <p:nvPr/>
            </p:nvSpPr>
            <p:spPr>
              <a:xfrm>
                <a:off x="1614114" y="6507337"/>
                <a:ext cx="96160" cy="157638"/>
              </a:xfrm>
              <a:custGeom>
                <a:avLst/>
                <a:gdLst>
                  <a:gd name="connsiteX0" fmla="*/ 66046 w 96160"/>
                  <a:gd name="connsiteY0" fmla="*/ 47852 h 157638"/>
                  <a:gd name="connsiteX1" fmla="*/ 35142 w 96160"/>
                  <a:gd name="connsiteY1" fmla="*/ 60314 h 157638"/>
                  <a:gd name="connsiteX2" fmla="*/ 47603 w 96160"/>
                  <a:gd name="connsiteY2" fmla="*/ 0 h 157638"/>
                  <a:gd name="connsiteX3" fmla="*/ 31652 w 96160"/>
                  <a:gd name="connsiteY3" fmla="*/ 0 h 157638"/>
                  <a:gd name="connsiteX4" fmla="*/ 0 w 96160"/>
                  <a:gd name="connsiteY4" fmla="*/ 157389 h 157638"/>
                  <a:gd name="connsiteX5" fmla="*/ 15701 w 96160"/>
                  <a:gd name="connsiteY5" fmla="*/ 157389 h 157638"/>
                  <a:gd name="connsiteX6" fmla="*/ 28911 w 96160"/>
                  <a:gd name="connsiteY6" fmla="*/ 91218 h 157638"/>
                  <a:gd name="connsiteX7" fmla="*/ 60563 w 96160"/>
                  <a:gd name="connsiteY7" fmla="*/ 62058 h 157638"/>
                  <a:gd name="connsiteX8" fmla="*/ 79837 w 96160"/>
                  <a:gd name="connsiteY8" fmla="*/ 77742 h 157638"/>
                  <a:gd name="connsiteX9" fmla="*/ 79878 w 96160"/>
                  <a:gd name="connsiteY9" fmla="*/ 80875 h 157638"/>
                  <a:gd name="connsiteX10" fmla="*/ 78757 w 96160"/>
                  <a:gd name="connsiteY10" fmla="*/ 90969 h 157638"/>
                  <a:gd name="connsiteX11" fmla="*/ 65423 w 96160"/>
                  <a:gd name="connsiteY11" fmla="*/ 157638 h 157638"/>
                  <a:gd name="connsiteX12" fmla="*/ 81125 w 96160"/>
                  <a:gd name="connsiteY12" fmla="*/ 157638 h 157638"/>
                  <a:gd name="connsiteX13" fmla="*/ 94957 w 96160"/>
                  <a:gd name="connsiteY13" fmla="*/ 89474 h 157638"/>
                  <a:gd name="connsiteX14" fmla="*/ 96078 w 96160"/>
                  <a:gd name="connsiteY14" fmla="*/ 78757 h 157638"/>
                  <a:gd name="connsiteX15" fmla="*/ 69522 w 96160"/>
                  <a:gd name="connsiteY15" fmla="*/ 47902 h 157638"/>
                  <a:gd name="connsiteX16" fmla="*/ 66046 w 96160"/>
                  <a:gd name="connsiteY16" fmla="*/ 47852 h 15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6160" h="157638">
                    <a:moveTo>
                      <a:pt x="66046" y="47852"/>
                    </a:moveTo>
                    <a:cubicBezTo>
                      <a:pt x="54431" y="47363"/>
                      <a:pt x="43168" y="51904"/>
                      <a:pt x="35142" y="60314"/>
                    </a:cubicBezTo>
                    <a:lnTo>
                      <a:pt x="47603" y="0"/>
                    </a:lnTo>
                    <a:lnTo>
                      <a:pt x="31652" y="0"/>
                    </a:lnTo>
                    <a:lnTo>
                      <a:pt x="0" y="157389"/>
                    </a:lnTo>
                    <a:lnTo>
                      <a:pt x="15701" y="157389"/>
                    </a:lnTo>
                    <a:lnTo>
                      <a:pt x="28911" y="91218"/>
                    </a:lnTo>
                    <a:cubicBezTo>
                      <a:pt x="30603" y="74910"/>
                      <a:pt x="44170" y="62411"/>
                      <a:pt x="60563" y="62058"/>
                    </a:cubicBezTo>
                    <a:cubicBezTo>
                      <a:pt x="70216" y="61067"/>
                      <a:pt x="78845" y="68088"/>
                      <a:pt x="79837" y="77742"/>
                    </a:cubicBezTo>
                    <a:cubicBezTo>
                      <a:pt x="79945" y="78783"/>
                      <a:pt x="79958" y="79832"/>
                      <a:pt x="79878" y="80875"/>
                    </a:cubicBezTo>
                    <a:cubicBezTo>
                      <a:pt x="79822" y="84268"/>
                      <a:pt x="79446" y="87647"/>
                      <a:pt x="78757" y="90969"/>
                    </a:cubicBezTo>
                    <a:lnTo>
                      <a:pt x="65423" y="157638"/>
                    </a:lnTo>
                    <a:lnTo>
                      <a:pt x="81125" y="157638"/>
                    </a:lnTo>
                    <a:lnTo>
                      <a:pt x="94957" y="89474"/>
                    </a:lnTo>
                    <a:cubicBezTo>
                      <a:pt x="95657" y="85943"/>
                      <a:pt x="96034" y="82356"/>
                      <a:pt x="96078" y="78757"/>
                    </a:cubicBezTo>
                    <a:cubicBezTo>
                      <a:pt x="97265" y="62903"/>
                      <a:pt x="85375" y="49089"/>
                      <a:pt x="69522" y="47902"/>
                    </a:cubicBezTo>
                    <a:cubicBezTo>
                      <a:pt x="68365" y="47815"/>
                      <a:pt x="67205" y="47799"/>
                      <a:pt x="66046" y="47852"/>
                    </a:cubicBezTo>
                  </a:path>
                </a:pathLst>
              </a:custGeom>
              <a:grpFill/>
              <a:ln w="12419" cap="flat">
                <a:noFill/>
                <a:prstDash val="solid"/>
                <a:miter/>
              </a:ln>
            </p:spPr>
            <p:txBody>
              <a:bodyPr rtlCol="0" anchor="ctr"/>
              <a:lstStyle/>
              <a:p>
                <a:endParaRPr lang="de-CH" noProof="0"/>
              </a:p>
            </p:txBody>
          </p:sp>
          <p:sp>
            <p:nvSpPr>
              <p:cNvPr id="19" name="Freihandform: Form 18">
                <a:extLst>
                  <a:ext uri="{FF2B5EF4-FFF2-40B4-BE49-F238E27FC236}">
                    <a16:creationId xmlns:a16="http://schemas.microsoft.com/office/drawing/2014/main" id="{1FE5475E-83C3-4BE3-BBF1-FAE9A6986B3F}"/>
                  </a:ext>
                </a:extLst>
              </p:cNvPr>
              <p:cNvSpPr/>
              <p:nvPr/>
            </p:nvSpPr>
            <p:spPr>
              <a:xfrm>
                <a:off x="1518879" y="6555189"/>
                <a:ext cx="87882" cy="110951"/>
              </a:xfrm>
              <a:custGeom>
                <a:avLst/>
                <a:gdLst>
                  <a:gd name="connsiteX0" fmla="*/ 56853 w 87882"/>
                  <a:gd name="connsiteY0" fmla="*/ 0 h 110951"/>
                  <a:gd name="connsiteX1" fmla="*/ 1649 w 87882"/>
                  <a:gd name="connsiteY1" fmla="*/ 55329 h 110951"/>
                  <a:gd name="connsiteX2" fmla="*/ 153 w 87882"/>
                  <a:gd name="connsiteY2" fmla="*/ 71903 h 110951"/>
                  <a:gd name="connsiteX3" fmla="*/ 32484 w 87882"/>
                  <a:gd name="connsiteY3" fmla="*/ 110801 h 110951"/>
                  <a:gd name="connsiteX4" fmla="*/ 37538 w 87882"/>
                  <a:gd name="connsiteY4" fmla="*/ 110908 h 110951"/>
                  <a:gd name="connsiteX5" fmla="*/ 73552 w 87882"/>
                  <a:gd name="connsiteY5" fmla="*/ 95705 h 110951"/>
                  <a:gd name="connsiteX6" fmla="*/ 73552 w 87882"/>
                  <a:gd name="connsiteY6" fmla="*/ 95705 h 110951"/>
                  <a:gd name="connsiteX7" fmla="*/ 64455 w 87882"/>
                  <a:gd name="connsiteY7" fmla="*/ 84614 h 110951"/>
                  <a:gd name="connsiteX8" fmla="*/ 64455 w 87882"/>
                  <a:gd name="connsiteY8" fmla="*/ 84614 h 110951"/>
                  <a:gd name="connsiteX9" fmla="*/ 64455 w 87882"/>
                  <a:gd name="connsiteY9" fmla="*/ 84614 h 110951"/>
                  <a:gd name="connsiteX10" fmla="*/ 38535 w 87882"/>
                  <a:gd name="connsiteY10" fmla="*/ 97075 h 110951"/>
                  <a:gd name="connsiteX11" fmla="*/ 15233 w 87882"/>
                  <a:gd name="connsiteY11" fmla="*/ 75551 h 110951"/>
                  <a:gd name="connsiteX12" fmla="*/ 15356 w 87882"/>
                  <a:gd name="connsiteY12" fmla="*/ 72152 h 110951"/>
                  <a:gd name="connsiteX13" fmla="*/ 17101 w 87882"/>
                  <a:gd name="connsiteY13" fmla="*/ 55952 h 110951"/>
                  <a:gd name="connsiteX14" fmla="*/ 31058 w 87882"/>
                  <a:gd name="connsiteY14" fmla="*/ 25048 h 110951"/>
                  <a:gd name="connsiteX15" fmla="*/ 55233 w 87882"/>
                  <a:gd name="connsiteY15" fmla="*/ 14206 h 110951"/>
                  <a:gd name="connsiteX16" fmla="*/ 76293 w 87882"/>
                  <a:gd name="connsiteY16" fmla="*/ 26668 h 110951"/>
                  <a:gd name="connsiteX17" fmla="*/ 76293 w 87882"/>
                  <a:gd name="connsiteY17" fmla="*/ 26668 h 110951"/>
                  <a:gd name="connsiteX18" fmla="*/ 87883 w 87882"/>
                  <a:gd name="connsiteY18" fmla="*/ 16823 h 110951"/>
                  <a:gd name="connsiteX19" fmla="*/ 87883 w 87882"/>
                  <a:gd name="connsiteY19" fmla="*/ 16823 h 110951"/>
                  <a:gd name="connsiteX20" fmla="*/ 56729 w 87882"/>
                  <a:gd name="connsiteY20" fmla="*/ 748 h 11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7882" h="110951">
                    <a:moveTo>
                      <a:pt x="56853" y="0"/>
                    </a:moveTo>
                    <a:cubicBezTo>
                      <a:pt x="28192" y="0"/>
                      <a:pt x="8129" y="20188"/>
                      <a:pt x="1649" y="55329"/>
                    </a:cubicBezTo>
                    <a:cubicBezTo>
                      <a:pt x="671" y="60800"/>
                      <a:pt x="170" y="66345"/>
                      <a:pt x="153" y="71903"/>
                    </a:cubicBezTo>
                    <a:cubicBezTo>
                      <a:pt x="-1660" y="91572"/>
                      <a:pt x="12814" y="108987"/>
                      <a:pt x="32484" y="110801"/>
                    </a:cubicBezTo>
                    <a:cubicBezTo>
                      <a:pt x="34163" y="110955"/>
                      <a:pt x="35853" y="110991"/>
                      <a:pt x="37538" y="110908"/>
                    </a:cubicBezTo>
                    <a:cubicBezTo>
                      <a:pt x="51112" y="110955"/>
                      <a:pt x="64118" y="105465"/>
                      <a:pt x="73552" y="95705"/>
                    </a:cubicBezTo>
                    <a:lnTo>
                      <a:pt x="73552" y="95705"/>
                    </a:lnTo>
                    <a:lnTo>
                      <a:pt x="64455" y="84614"/>
                    </a:lnTo>
                    <a:lnTo>
                      <a:pt x="64455" y="84614"/>
                    </a:lnTo>
                    <a:lnTo>
                      <a:pt x="64455" y="84614"/>
                    </a:lnTo>
                    <a:cubicBezTo>
                      <a:pt x="58138" y="92466"/>
                      <a:pt x="48613" y="97045"/>
                      <a:pt x="38535" y="97075"/>
                    </a:cubicBezTo>
                    <a:cubicBezTo>
                      <a:pt x="26157" y="97566"/>
                      <a:pt x="15724" y="87929"/>
                      <a:pt x="15233" y="75551"/>
                    </a:cubicBezTo>
                    <a:cubicBezTo>
                      <a:pt x="15188" y="74416"/>
                      <a:pt x="15229" y="73280"/>
                      <a:pt x="15356" y="72152"/>
                    </a:cubicBezTo>
                    <a:cubicBezTo>
                      <a:pt x="15424" y="66709"/>
                      <a:pt x="16008" y="61285"/>
                      <a:pt x="17101" y="55952"/>
                    </a:cubicBezTo>
                    <a:cubicBezTo>
                      <a:pt x="18838" y="44568"/>
                      <a:pt x="23666" y="33878"/>
                      <a:pt x="31058" y="25048"/>
                    </a:cubicBezTo>
                    <a:cubicBezTo>
                      <a:pt x="37213" y="18167"/>
                      <a:pt x="46002" y="14225"/>
                      <a:pt x="55233" y="14206"/>
                    </a:cubicBezTo>
                    <a:cubicBezTo>
                      <a:pt x="64085" y="13892"/>
                      <a:pt x="72308" y="18758"/>
                      <a:pt x="76293" y="26668"/>
                    </a:cubicBezTo>
                    <a:lnTo>
                      <a:pt x="76293" y="26668"/>
                    </a:lnTo>
                    <a:lnTo>
                      <a:pt x="87883" y="16823"/>
                    </a:lnTo>
                    <a:lnTo>
                      <a:pt x="87883" y="16823"/>
                    </a:lnTo>
                    <a:cubicBezTo>
                      <a:pt x="81104" y="6298"/>
                      <a:pt x="69235" y="174"/>
                      <a:pt x="56729" y="748"/>
                    </a:cubicBezTo>
                  </a:path>
                </a:pathLst>
              </a:custGeom>
              <a:grpFill/>
              <a:ln w="12419" cap="flat">
                <a:noFill/>
                <a:prstDash val="solid"/>
                <a:miter/>
              </a:ln>
            </p:spPr>
            <p:txBody>
              <a:bodyPr rtlCol="0" anchor="ctr"/>
              <a:lstStyle/>
              <a:p>
                <a:endParaRPr lang="de-CH" noProof="0"/>
              </a:p>
            </p:txBody>
          </p:sp>
        </p:grpSp>
        <p:sp>
          <p:nvSpPr>
            <p:cNvPr id="20" name="Freihandform: Form 19">
              <a:extLst>
                <a:ext uri="{FF2B5EF4-FFF2-40B4-BE49-F238E27FC236}">
                  <a16:creationId xmlns:a16="http://schemas.microsoft.com/office/drawing/2014/main" id="{41B77B6E-E7CB-412B-95AC-A9322C6799BB}"/>
                </a:ext>
              </a:extLst>
            </p:cNvPr>
            <p:cNvSpPr/>
            <p:nvPr/>
          </p:nvSpPr>
          <p:spPr>
            <a:xfrm>
              <a:off x="1493985" y="6507088"/>
              <a:ext cx="19689" cy="19689"/>
            </a:xfrm>
            <a:custGeom>
              <a:avLst/>
              <a:gdLst>
                <a:gd name="connsiteX0" fmla="*/ 3988 w 19689"/>
                <a:gd name="connsiteY0" fmla="*/ 0 h 19689"/>
                <a:gd name="connsiteX1" fmla="*/ 0 w 19689"/>
                <a:gd name="connsiteY1" fmla="*/ 19689 h 19689"/>
                <a:gd name="connsiteX2" fmla="*/ 15826 w 19689"/>
                <a:gd name="connsiteY2" fmla="*/ 19689 h 19689"/>
                <a:gd name="connsiteX3" fmla="*/ 19689 w 19689"/>
                <a:gd name="connsiteY3" fmla="*/ 0 h 19689"/>
                <a:gd name="connsiteX4" fmla="*/ 3988 w 19689"/>
                <a:gd name="connsiteY4" fmla="*/ 0 h 19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89" h="19689">
                  <a:moveTo>
                    <a:pt x="3988" y="0"/>
                  </a:moveTo>
                  <a:lnTo>
                    <a:pt x="0" y="19689"/>
                  </a:lnTo>
                  <a:lnTo>
                    <a:pt x="15826" y="19689"/>
                  </a:lnTo>
                  <a:lnTo>
                    <a:pt x="19689" y="0"/>
                  </a:lnTo>
                  <a:lnTo>
                    <a:pt x="3988" y="0"/>
                  </a:lnTo>
                  <a:close/>
                </a:path>
              </a:pathLst>
            </a:custGeom>
            <a:grpFill/>
            <a:ln w="12419" cap="flat">
              <a:noFill/>
              <a:prstDash val="solid"/>
              <a:miter/>
            </a:ln>
          </p:spPr>
          <p:txBody>
            <a:bodyPr rtlCol="0" anchor="ctr"/>
            <a:lstStyle/>
            <a:p>
              <a:endParaRPr lang="de-CH" noProof="0"/>
            </a:p>
          </p:txBody>
        </p:sp>
        <p:sp>
          <p:nvSpPr>
            <p:cNvPr id="21" name="Freihandform: Form 20">
              <a:extLst>
                <a:ext uri="{FF2B5EF4-FFF2-40B4-BE49-F238E27FC236}">
                  <a16:creationId xmlns:a16="http://schemas.microsoft.com/office/drawing/2014/main" id="{832E5C1A-13CE-49A6-B590-B6EAA5F9E1AD}"/>
                </a:ext>
              </a:extLst>
            </p:cNvPr>
            <p:cNvSpPr/>
            <p:nvPr/>
          </p:nvSpPr>
          <p:spPr>
            <a:xfrm>
              <a:off x="1340708" y="6507088"/>
              <a:ext cx="19689" cy="19689"/>
            </a:xfrm>
            <a:custGeom>
              <a:avLst/>
              <a:gdLst>
                <a:gd name="connsiteX0" fmla="*/ 3988 w 19689"/>
                <a:gd name="connsiteY0" fmla="*/ 0 h 19689"/>
                <a:gd name="connsiteX1" fmla="*/ 0 w 19689"/>
                <a:gd name="connsiteY1" fmla="*/ 19689 h 19689"/>
                <a:gd name="connsiteX2" fmla="*/ 15826 w 19689"/>
                <a:gd name="connsiteY2" fmla="*/ 19689 h 19689"/>
                <a:gd name="connsiteX3" fmla="*/ 19689 w 19689"/>
                <a:gd name="connsiteY3" fmla="*/ 0 h 19689"/>
                <a:gd name="connsiteX4" fmla="*/ 3988 w 19689"/>
                <a:gd name="connsiteY4" fmla="*/ 0 h 19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89" h="19689">
                  <a:moveTo>
                    <a:pt x="3988" y="0"/>
                  </a:moveTo>
                  <a:lnTo>
                    <a:pt x="0" y="19689"/>
                  </a:lnTo>
                  <a:lnTo>
                    <a:pt x="15826" y="19689"/>
                  </a:lnTo>
                  <a:lnTo>
                    <a:pt x="19689" y="0"/>
                  </a:lnTo>
                  <a:lnTo>
                    <a:pt x="3988" y="0"/>
                  </a:lnTo>
                  <a:close/>
                </a:path>
              </a:pathLst>
            </a:custGeom>
            <a:grpFill/>
            <a:ln w="12419" cap="flat">
              <a:noFill/>
              <a:prstDash val="solid"/>
              <a:miter/>
            </a:ln>
          </p:spPr>
          <p:txBody>
            <a:bodyPr rtlCol="0" anchor="ctr"/>
            <a:lstStyle/>
            <a:p>
              <a:endParaRPr lang="de-CH" noProof="0"/>
            </a:p>
          </p:txBody>
        </p:sp>
        <p:sp>
          <p:nvSpPr>
            <p:cNvPr id="22" name="Freihandform: Form 21">
              <a:extLst>
                <a:ext uri="{FF2B5EF4-FFF2-40B4-BE49-F238E27FC236}">
                  <a16:creationId xmlns:a16="http://schemas.microsoft.com/office/drawing/2014/main" id="{63AE00B0-780F-4053-8FE9-B7D321217AFF}"/>
                </a:ext>
              </a:extLst>
            </p:cNvPr>
            <p:cNvSpPr/>
            <p:nvPr/>
          </p:nvSpPr>
          <p:spPr>
            <a:xfrm>
              <a:off x="1298712" y="6507088"/>
              <a:ext cx="19689" cy="19689"/>
            </a:xfrm>
            <a:custGeom>
              <a:avLst/>
              <a:gdLst>
                <a:gd name="connsiteX0" fmla="*/ 3988 w 19689"/>
                <a:gd name="connsiteY0" fmla="*/ 0 h 19689"/>
                <a:gd name="connsiteX1" fmla="*/ 0 w 19689"/>
                <a:gd name="connsiteY1" fmla="*/ 19689 h 19689"/>
                <a:gd name="connsiteX2" fmla="*/ 15702 w 19689"/>
                <a:gd name="connsiteY2" fmla="*/ 19689 h 19689"/>
                <a:gd name="connsiteX3" fmla="*/ 19689 w 19689"/>
                <a:gd name="connsiteY3" fmla="*/ 0 h 19689"/>
                <a:gd name="connsiteX4" fmla="*/ 3988 w 19689"/>
                <a:gd name="connsiteY4" fmla="*/ 0 h 19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89" h="19689">
                  <a:moveTo>
                    <a:pt x="3988" y="0"/>
                  </a:moveTo>
                  <a:lnTo>
                    <a:pt x="0" y="19689"/>
                  </a:lnTo>
                  <a:lnTo>
                    <a:pt x="15702" y="19689"/>
                  </a:lnTo>
                  <a:lnTo>
                    <a:pt x="19689" y="0"/>
                  </a:lnTo>
                  <a:lnTo>
                    <a:pt x="3988" y="0"/>
                  </a:lnTo>
                  <a:close/>
                </a:path>
              </a:pathLst>
            </a:custGeom>
            <a:grpFill/>
            <a:ln w="12419" cap="flat">
              <a:noFill/>
              <a:prstDash val="solid"/>
              <a:miter/>
            </a:ln>
          </p:spPr>
          <p:txBody>
            <a:bodyPr rtlCol="0" anchor="ctr"/>
            <a:lstStyle/>
            <a:p>
              <a:endParaRPr lang="de-CH" noProof="0"/>
            </a:p>
          </p:txBody>
        </p:sp>
        <p:sp>
          <p:nvSpPr>
            <p:cNvPr id="23" name="Freihandform: Form 22">
              <a:extLst>
                <a:ext uri="{FF2B5EF4-FFF2-40B4-BE49-F238E27FC236}">
                  <a16:creationId xmlns:a16="http://schemas.microsoft.com/office/drawing/2014/main" id="{2406CEAF-7399-4CCB-A322-03F0BA2532F5}"/>
                </a:ext>
              </a:extLst>
            </p:cNvPr>
            <p:cNvSpPr/>
            <p:nvPr/>
          </p:nvSpPr>
          <p:spPr>
            <a:xfrm>
              <a:off x="731837" y="6507088"/>
              <a:ext cx="417960" cy="157638"/>
            </a:xfrm>
            <a:custGeom>
              <a:avLst/>
              <a:gdLst>
                <a:gd name="connsiteX0" fmla="*/ 368612 w 417960"/>
                <a:gd name="connsiteY0" fmla="*/ 0 h 157638"/>
                <a:gd name="connsiteX1" fmla="*/ 356151 w 417960"/>
                <a:gd name="connsiteY1" fmla="*/ 61062 h 157638"/>
                <a:gd name="connsiteX2" fmla="*/ 320760 w 417960"/>
                <a:gd name="connsiteY2" fmla="*/ 61062 h 157638"/>
                <a:gd name="connsiteX3" fmla="*/ 333222 w 417960"/>
                <a:gd name="connsiteY3" fmla="*/ 0 h 157638"/>
                <a:gd name="connsiteX4" fmla="*/ 31652 w 417960"/>
                <a:gd name="connsiteY4" fmla="*/ 0 h 157638"/>
                <a:gd name="connsiteX5" fmla="*/ 0 w 417960"/>
                <a:gd name="connsiteY5" fmla="*/ 157638 h 157638"/>
                <a:gd name="connsiteX6" fmla="*/ 120254 w 417960"/>
                <a:gd name="connsiteY6" fmla="*/ 157638 h 157638"/>
                <a:gd name="connsiteX7" fmla="*/ 128105 w 417960"/>
                <a:gd name="connsiteY7" fmla="*/ 118260 h 157638"/>
                <a:gd name="connsiteX8" fmla="*/ 57074 w 417960"/>
                <a:gd name="connsiteY8" fmla="*/ 118260 h 157638"/>
                <a:gd name="connsiteX9" fmla="*/ 61435 w 417960"/>
                <a:gd name="connsiteY9" fmla="*/ 96577 h 157638"/>
                <a:gd name="connsiteX10" fmla="*/ 132342 w 417960"/>
                <a:gd name="connsiteY10" fmla="*/ 96577 h 157638"/>
                <a:gd name="connsiteX11" fmla="*/ 139569 w 417960"/>
                <a:gd name="connsiteY11" fmla="*/ 61062 h 157638"/>
                <a:gd name="connsiteX12" fmla="*/ 68538 w 417960"/>
                <a:gd name="connsiteY12" fmla="*/ 61062 h 157638"/>
                <a:gd name="connsiteX13" fmla="*/ 72900 w 417960"/>
                <a:gd name="connsiteY13" fmla="*/ 39378 h 157638"/>
                <a:gd name="connsiteX14" fmla="*/ 185303 w 417960"/>
                <a:gd name="connsiteY14" fmla="*/ 39378 h 157638"/>
                <a:gd name="connsiteX15" fmla="*/ 161626 w 417960"/>
                <a:gd name="connsiteY15" fmla="*/ 157638 h 157638"/>
                <a:gd name="connsiteX16" fmla="*/ 210849 w 417960"/>
                <a:gd name="connsiteY16" fmla="*/ 157638 h 157638"/>
                <a:gd name="connsiteX17" fmla="*/ 234651 w 417960"/>
                <a:gd name="connsiteY17" fmla="*/ 39378 h 157638"/>
                <a:gd name="connsiteX18" fmla="*/ 276023 w 417960"/>
                <a:gd name="connsiteY18" fmla="*/ 39378 h 157638"/>
                <a:gd name="connsiteX19" fmla="*/ 252222 w 417960"/>
                <a:gd name="connsiteY19" fmla="*/ 157638 h 157638"/>
                <a:gd name="connsiteX20" fmla="*/ 301569 w 417960"/>
                <a:gd name="connsiteY20" fmla="*/ 157638 h 157638"/>
                <a:gd name="connsiteX21" fmla="*/ 313657 w 417960"/>
                <a:gd name="connsiteY21" fmla="*/ 96577 h 157638"/>
                <a:gd name="connsiteX22" fmla="*/ 349172 w 417960"/>
                <a:gd name="connsiteY22" fmla="*/ 96577 h 157638"/>
                <a:gd name="connsiteX23" fmla="*/ 336960 w 417960"/>
                <a:gd name="connsiteY23" fmla="*/ 157638 h 157638"/>
                <a:gd name="connsiteX24" fmla="*/ 386308 w 417960"/>
                <a:gd name="connsiteY24" fmla="*/ 157638 h 157638"/>
                <a:gd name="connsiteX25" fmla="*/ 417960 w 417960"/>
                <a:gd name="connsiteY25" fmla="*/ 0 h 157638"/>
                <a:gd name="connsiteX26" fmla="*/ 368612 w 417960"/>
                <a:gd name="connsiteY26" fmla="*/ 0 h 15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7960" h="157638">
                  <a:moveTo>
                    <a:pt x="368612" y="0"/>
                  </a:moveTo>
                  <a:lnTo>
                    <a:pt x="356151" y="61062"/>
                  </a:lnTo>
                  <a:lnTo>
                    <a:pt x="320760" y="61062"/>
                  </a:lnTo>
                  <a:lnTo>
                    <a:pt x="333222" y="0"/>
                  </a:lnTo>
                  <a:lnTo>
                    <a:pt x="31652" y="0"/>
                  </a:lnTo>
                  <a:lnTo>
                    <a:pt x="0" y="157638"/>
                  </a:lnTo>
                  <a:lnTo>
                    <a:pt x="120254" y="157638"/>
                  </a:lnTo>
                  <a:lnTo>
                    <a:pt x="128105" y="118260"/>
                  </a:lnTo>
                  <a:lnTo>
                    <a:pt x="57074" y="118260"/>
                  </a:lnTo>
                  <a:lnTo>
                    <a:pt x="61435" y="96577"/>
                  </a:lnTo>
                  <a:lnTo>
                    <a:pt x="132342" y="96577"/>
                  </a:lnTo>
                  <a:lnTo>
                    <a:pt x="139569" y="61062"/>
                  </a:lnTo>
                  <a:lnTo>
                    <a:pt x="68538" y="61062"/>
                  </a:lnTo>
                  <a:lnTo>
                    <a:pt x="72900" y="39378"/>
                  </a:lnTo>
                  <a:lnTo>
                    <a:pt x="185303" y="39378"/>
                  </a:lnTo>
                  <a:lnTo>
                    <a:pt x="161626" y="157638"/>
                  </a:lnTo>
                  <a:lnTo>
                    <a:pt x="210849" y="157638"/>
                  </a:lnTo>
                  <a:lnTo>
                    <a:pt x="234651" y="39378"/>
                  </a:lnTo>
                  <a:lnTo>
                    <a:pt x="276023" y="39378"/>
                  </a:lnTo>
                  <a:lnTo>
                    <a:pt x="252222" y="157638"/>
                  </a:lnTo>
                  <a:lnTo>
                    <a:pt x="301569" y="157638"/>
                  </a:lnTo>
                  <a:lnTo>
                    <a:pt x="313657" y="96577"/>
                  </a:lnTo>
                  <a:lnTo>
                    <a:pt x="349172" y="96577"/>
                  </a:lnTo>
                  <a:lnTo>
                    <a:pt x="336960" y="157638"/>
                  </a:lnTo>
                  <a:lnTo>
                    <a:pt x="386308" y="157638"/>
                  </a:lnTo>
                  <a:lnTo>
                    <a:pt x="417960" y="0"/>
                  </a:lnTo>
                  <a:lnTo>
                    <a:pt x="368612" y="0"/>
                  </a:lnTo>
                  <a:close/>
                </a:path>
              </a:pathLst>
            </a:custGeom>
            <a:grpFill/>
            <a:ln w="12419" cap="flat">
              <a:noFill/>
              <a:prstDash val="solid"/>
              <a:miter/>
            </a:ln>
          </p:spPr>
          <p:txBody>
            <a:bodyPr rtlCol="0" anchor="ctr"/>
            <a:lstStyle/>
            <a:p>
              <a:endParaRPr lang="de-CH" noProof="0"/>
            </a:p>
          </p:txBody>
        </p:sp>
      </p:grpSp>
    </p:spTree>
    <p:extLst>
      <p:ext uri="{BB962C8B-B14F-4D97-AF65-F5344CB8AC3E}">
        <p14:creationId xmlns:p14="http://schemas.microsoft.com/office/powerpoint/2010/main" val="1197541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9CEF804-E58C-481B-A606-7D35AF68FF55}"/>
              </a:ext>
            </a:extLst>
          </p:cNvPr>
          <p:cNvSpPr>
            <a:spLocks noGrp="1"/>
          </p:cNvSpPr>
          <p:nvPr>
            <p:ph type="title"/>
          </p:nvPr>
        </p:nvSpPr>
        <p:spPr>
          <a:xfrm>
            <a:off x="731837" y="260351"/>
            <a:ext cx="10728325" cy="900000"/>
          </a:xfrm>
          <a:prstGeom prst="rect">
            <a:avLst/>
          </a:prstGeom>
        </p:spPr>
        <p:txBody>
          <a:bodyPr vert="horz" lIns="0" tIns="0" rIns="0" bIns="0" rtlCol="0" anchor="t" anchorCtr="0">
            <a:noAutofit/>
          </a:bodyPr>
          <a:lstStyle/>
          <a:p>
            <a:r>
              <a:rPr lang="de-CH" noProof="0"/>
              <a:t>Mastertitelformat bearbeiten</a:t>
            </a:r>
          </a:p>
        </p:txBody>
      </p:sp>
      <p:sp>
        <p:nvSpPr>
          <p:cNvPr id="3" name="Textplatzhalter 2">
            <a:extLst>
              <a:ext uri="{FF2B5EF4-FFF2-40B4-BE49-F238E27FC236}">
                <a16:creationId xmlns:a16="http://schemas.microsoft.com/office/drawing/2014/main" id="{65C6EC0D-393C-42F2-B6A7-B19C9B098F2D}"/>
              </a:ext>
            </a:extLst>
          </p:cNvPr>
          <p:cNvSpPr>
            <a:spLocks noGrp="1"/>
          </p:cNvSpPr>
          <p:nvPr>
            <p:ph type="body" idx="1"/>
          </p:nvPr>
        </p:nvSpPr>
        <p:spPr>
          <a:xfrm>
            <a:off x="731837" y="1412875"/>
            <a:ext cx="10728325" cy="4680000"/>
          </a:xfrm>
          <a:prstGeom prst="rect">
            <a:avLst/>
          </a:prstGeom>
        </p:spPr>
        <p:txBody>
          <a:bodyPr vert="horz" lIns="0" tIns="0" rIns="0" bIns="0" rtlCol="0">
            <a:noAutofit/>
          </a:bodyPr>
          <a:lstStyle/>
          <a:p>
            <a:pPr lvl="0"/>
            <a:r>
              <a:rPr lang="de-CH" noProof="0"/>
              <a:t>Mastertextformat bearbeiten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4" name="Datumsplatzhalter 3">
            <a:extLst>
              <a:ext uri="{FF2B5EF4-FFF2-40B4-BE49-F238E27FC236}">
                <a16:creationId xmlns:a16="http://schemas.microsoft.com/office/drawing/2014/main" id="{37C96E51-36C9-4BEE-A761-33378A0DF03D}"/>
              </a:ext>
            </a:extLst>
          </p:cNvPr>
          <p:cNvSpPr>
            <a:spLocks noGrp="1"/>
          </p:cNvSpPr>
          <p:nvPr>
            <p:ph type="dt" sz="half" idx="2"/>
          </p:nvPr>
        </p:nvSpPr>
        <p:spPr>
          <a:xfrm>
            <a:off x="10473692" y="6522444"/>
            <a:ext cx="612000" cy="216000"/>
          </a:xfrm>
          <a:prstGeom prst="rect">
            <a:avLst/>
          </a:prstGeom>
        </p:spPr>
        <p:txBody>
          <a:bodyPr vert="horz" lIns="0" tIns="0" rIns="0" bIns="0" rtlCol="0" anchor="ctr"/>
          <a:lstStyle>
            <a:lvl1pPr algn="l">
              <a:defRPr sz="800">
                <a:solidFill>
                  <a:schemeClr val="tx1"/>
                </a:solidFill>
              </a:defRPr>
            </a:lvl1pPr>
          </a:lstStyle>
          <a:p>
            <a:fld id="{258B74C9-1C4A-4C92-9F68-93A798928E3F}" type="datetime1">
              <a:rPr lang="de-DE" smtClean="0"/>
              <a:t>23.05.2022</a:t>
            </a:fld>
            <a:endParaRPr lang="en-GB"/>
          </a:p>
        </p:txBody>
      </p:sp>
      <p:sp>
        <p:nvSpPr>
          <p:cNvPr id="5" name="Fußzeilenplatzhalter 4">
            <a:extLst>
              <a:ext uri="{FF2B5EF4-FFF2-40B4-BE49-F238E27FC236}">
                <a16:creationId xmlns:a16="http://schemas.microsoft.com/office/drawing/2014/main" id="{411EC403-6E63-4450-AFDD-66CA49D6CCBE}"/>
              </a:ext>
            </a:extLst>
          </p:cNvPr>
          <p:cNvSpPr>
            <a:spLocks noGrp="1"/>
          </p:cNvSpPr>
          <p:nvPr>
            <p:ph type="ftr" sz="quarter" idx="3"/>
          </p:nvPr>
        </p:nvSpPr>
        <p:spPr>
          <a:xfrm>
            <a:off x="2171700" y="6522444"/>
            <a:ext cx="5400000" cy="216000"/>
          </a:xfrm>
          <a:prstGeom prst="rect">
            <a:avLst/>
          </a:prstGeom>
        </p:spPr>
        <p:txBody>
          <a:bodyPr vert="horz" lIns="0" tIns="0" rIns="0" bIns="0" rtlCol="0" anchor="ctr"/>
          <a:lstStyle>
            <a:lvl1pPr algn="l">
              <a:defRPr sz="800">
                <a:solidFill>
                  <a:schemeClr val="tx1"/>
                </a:solidFill>
              </a:defRPr>
            </a:lvl1pPr>
          </a:lstStyle>
          <a:p>
            <a:r>
              <a:rPr lang="en-GB"/>
              <a:t>Tobias Halter</a:t>
            </a:r>
          </a:p>
        </p:txBody>
      </p:sp>
      <p:sp>
        <p:nvSpPr>
          <p:cNvPr id="6" name="Foliennummernplatzhalter 5">
            <a:extLst>
              <a:ext uri="{FF2B5EF4-FFF2-40B4-BE49-F238E27FC236}">
                <a16:creationId xmlns:a16="http://schemas.microsoft.com/office/drawing/2014/main" id="{7FDFCC57-7DDC-4B2C-A6BE-862DAF9C9F11}"/>
              </a:ext>
            </a:extLst>
          </p:cNvPr>
          <p:cNvSpPr>
            <a:spLocks noGrp="1"/>
          </p:cNvSpPr>
          <p:nvPr>
            <p:ph type="sldNum" sz="quarter" idx="4"/>
          </p:nvPr>
        </p:nvSpPr>
        <p:spPr>
          <a:xfrm>
            <a:off x="11137585" y="6522444"/>
            <a:ext cx="322577" cy="216000"/>
          </a:xfrm>
          <a:prstGeom prst="rect">
            <a:avLst/>
          </a:prstGeom>
        </p:spPr>
        <p:txBody>
          <a:bodyPr vert="horz" lIns="0" tIns="0" rIns="0" bIns="0" rtlCol="0" anchor="ctr"/>
          <a:lstStyle>
            <a:lvl1pPr algn="r">
              <a:defRPr sz="800">
                <a:solidFill>
                  <a:schemeClr val="tx1"/>
                </a:solidFill>
              </a:defRPr>
            </a:lvl1pPr>
          </a:lstStyle>
          <a:p>
            <a:fld id="{B5B61FAA-D729-433E-91DA-B976D4A0E636}" type="slidenum">
              <a:rPr lang="en-GB" smtClean="0"/>
              <a:t>‹#›</a:t>
            </a:fld>
            <a:endParaRPr lang="en-GB"/>
          </a:p>
        </p:txBody>
      </p:sp>
    </p:spTree>
    <p:extLst>
      <p:ext uri="{BB962C8B-B14F-4D97-AF65-F5344CB8AC3E}">
        <p14:creationId xmlns:p14="http://schemas.microsoft.com/office/powerpoint/2010/main" val="407815699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Lst>
  <p:hf hdr="0"/>
  <p:txStyles>
    <p:titleStyle>
      <a:lvl1pPr algn="l" defTabSz="914400" rtl="0" eaLnBrk="1" latinLnBrk="0" hangingPunct="1">
        <a:lnSpc>
          <a:spcPct val="90000"/>
        </a:lnSpc>
        <a:spcBef>
          <a:spcPct val="0"/>
        </a:spcBef>
        <a:buNone/>
        <a:defRPr sz="2600" kern="1200">
          <a:solidFill>
            <a:schemeClr val="tx1"/>
          </a:solidFill>
          <a:latin typeface="+mj-lt"/>
          <a:ea typeface="+mj-ea"/>
          <a:cs typeface="+mj-cs"/>
        </a:defRPr>
      </a:lvl1pPr>
    </p:titleStyle>
    <p:bodyStyle>
      <a:lvl1pPr marL="270000" indent="-2700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538163"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2pPr>
      <a:lvl3pPr marL="81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3pPr>
      <a:lvl4pPr marL="1080000"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4pPr>
      <a:lvl5pPr marL="135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61">
          <p15:clr>
            <a:srgbClr val="F26B43"/>
          </p15:clr>
        </p15:guide>
        <p15:guide id="3" pos="7219">
          <p15:clr>
            <a:srgbClr val="F26B43"/>
          </p15:clr>
        </p15:guide>
        <p15:guide id="4" orient="horz" pos="164">
          <p15:clr>
            <a:srgbClr val="F26B43"/>
          </p15:clr>
        </p15:guide>
        <p15:guide id="5" orient="horz" pos="890">
          <p15:clr>
            <a:srgbClr val="F26B43"/>
          </p15:clr>
        </p15:guide>
        <p15:guide id="6" orient="horz" pos="4201">
          <p15:clr>
            <a:srgbClr val="F26B43"/>
          </p15:clr>
        </p15:guide>
        <p15:guide id="7"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9CEF804-E58C-481B-A606-7D35AF68FF55}"/>
              </a:ext>
            </a:extLst>
          </p:cNvPr>
          <p:cNvSpPr>
            <a:spLocks noGrp="1"/>
          </p:cNvSpPr>
          <p:nvPr>
            <p:ph type="title"/>
          </p:nvPr>
        </p:nvSpPr>
        <p:spPr>
          <a:xfrm>
            <a:off x="731837" y="260351"/>
            <a:ext cx="10728325" cy="900000"/>
          </a:xfrm>
          <a:prstGeom prst="rect">
            <a:avLst/>
          </a:prstGeom>
        </p:spPr>
        <p:txBody>
          <a:bodyPr vert="horz" lIns="0" tIns="0" rIns="0" bIns="0" rtlCol="0" anchor="t" anchorCtr="0">
            <a:noAutofit/>
          </a:bodyPr>
          <a:lstStyle/>
          <a:p>
            <a:r>
              <a:rPr lang="de-CH" noProof="0"/>
              <a:t>Mastertitelformat bearbeiten</a:t>
            </a:r>
          </a:p>
        </p:txBody>
      </p:sp>
      <p:sp>
        <p:nvSpPr>
          <p:cNvPr id="3" name="Textplatzhalter 2">
            <a:extLst>
              <a:ext uri="{FF2B5EF4-FFF2-40B4-BE49-F238E27FC236}">
                <a16:creationId xmlns:a16="http://schemas.microsoft.com/office/drawing/2014/main" id="{65C6EC0D-393C-42F2-B6A7-B19C9B098F2D}"/>
              </a:ext>
            </a:extLst>
          </p:cNvPr>
          <p:cNvSpPr>
            <a:spLocks noGrp="1"/>
          </p:cNvSpPr>
          <p:nvPr>
            <p:ph type="body" idx="1"/>
          </p:nvPr>
        </p:nvSpPr>
        <p:spPr>
          <a:xfrm>
            <a:off x="731837" y="1412875"/>
            <a:ext cx="10728325" cy="4680000"/>
          </a:xfrm>
          <a:prstGeom prst="rect">
            <a:avLst/>
          </a:prstGeom>
        </p:spPr>
        <p:txBody>
          <a:bodyPr vert="horz" lIns="0" tIns="0" rIns="0" bIns="0" rtlCol="0">
            <a:noAutofit/>
          </a:bodyPr>
          <a:lstStyle/>
          <a:p>
            <a:pPr lvl="0"/>
            <a:r>
              <a:rPr lang="de-CH" noProof="0"/>
              <a:t>Mastertextformat bearbeiten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4" name="Datumsplatzhalter 3">
            <a:extLst>
              <a:ext uri="{FF2B5EF4-FFF2-40B4-BE49-F238E27FC236}">
                <a16:creationId xmlns:a16="http://schemas.microsoft.com/office/drawing/2014/main" id="{37C96E51-36C9-4BEE-A761-33378A0DF03D}"/>
              </a:ext>
            </a:extLst>
          </p:cNvPr>
          <p:cNvSpPr>
            <a:spLocks noGrp="1"/>
          </p:cNvSpPr>
          <p:nvPr>
            <p:ph type="dt" sz="half" idx="2"/>
          </p:nvPr>
        </p:nvSpPr>
        <p:spPr>
          <a:xfrm>
            <a:off x="10473692" y="6522444"/>
            <a:ext cx="612000" cy="216000"/>
          </a:xfrm>
          <a:prstGeom prst="rect">
            <a:avLst/>
          </a:prstGeom>
        </p:spPr>
        <p:txBody>
          <a:bodyPr vert="horz" lIns="0" tIns="0" rIns="0" bIns="0" rtlCol="0" anchor="ctr"/>
          <a:lstStyle>
            <a:lvl1pPr algn="l">
              <a:defRPr sz="800">
                <a:solidFill>
                  <a:schemeClr val="tx1"/>
                </a:solidFill>
              </a:defRPr>
            </a:lvl1pPr>
          </a:lstStyle>
          <a:p>
            <a:fld id="{258B74C9-1C4A-4C92-9F68-93A798928E3F}" type="datetime1">
              <a:rPr lang="de-DE" smtClean="0"/>
              <a:t>23.05.2022</a:t>
            </a:fld>
            <a:endParaRPr lang="en-GB"/>
          </a:p>
        </p:txBody>
      </p:sp>
      <p:sp>
        <p:nvSpPr>
          <p:cNvPr id="5" name="Fußzeilenplatzhalter 4">
            <a:extLst>
              <a:ext uri="{FF2B5EF4-FFF2-40B4-BE49-F238E27FC236}">
                <a16:creationId xmlns:a16="http://schemas.microsoft.com/office/drawing/2014/main" id="{411EC403-6E63-4450-AFDD-66CA49D6CCBE}"/>
              </a:ext>
            </a:extLst>
          </p:cNvPr>
          <p:cNvSpPr>
            <a:spLocks noGrp="1"/>
          </p:cNvSpPr>
          <p:nvPr>
            <p:ph type="ftr" sz="quarter" idx="3"/>
          </p:nvPr>
        </p:nvSpPr>
        <p:spPr>
          <a:xfrm>
            <a:off x="9492000" y="6522444"/>
            <a:ext cx="5400000" cy="216000"/>
          </a:xfrm>
          <a:prstGeom prst="rect">
            <a:avLst/>
          </a:prstGeom>
        </p:spPr>
        <p:txBody>
          <a:bodyPr vert="horz" lIns="0" tIns="0" rIns="0" bIns="0" rtlCol="0" anchor="ctr"/>
          <a:lstStyle>
            <a:lvl1pPr algn="l">
              <a:defRPr sz="800">
                <a:solidFill>
                  <a:schemeClr val="tx1"/>
                </a:solidFill>
              </a:defRPr>
            </a:lvl1pPr>
          </a:lstStyle>
          <a:p>
            <a:r>
              <a:rPr lang="en-GB"/>
              <a:t>Tobias Halter</a:t>
            </a:r>
          </a:p>
        </p:txBody>
      </p:sp>
      <p:sp>
        <p:nvSpPr>
          <p:cNvPr id="6" name="Foliennummernplatzhalter 5">
            <a:extLst>
              <a:ext uri="{FF2B5EF4-FFF2-40B4-BE49-F238E27FC236}">
                <a16:creationId xmlns:a16="http://schemas.microsoft.com/office/drawing/2014/main" id="{7FDFCC57-7DDC-4B2C-A6BE-862DAF9C9F11}"/>
              </a:ext>
            </a:extLst>
          </p:cNvPr>
          <p:cNvSpPr>
            <a:spLocks noGrp="1"/>
          </p:cNvSpPr>
          <p:nvPr>
            <p:ph type="sldNum" sz="quarter" idx="4"/>
          </p:nvPr>
        </p:nvSpPr>
        <p:spPr>
          <a:xfrm>
            <a:off x="11137585" y="6522444"/>
            <a:ext cx="322577" cy="216000"/>
          </a:xfrm>
          <a:prstGeom prst="rect">
            <a:avLst/>
          </a:prstGeom>
        </p:spPr>
        <p:txBody>
          <a:bodyPr vert="horz" lIns="0" tIns="0" rIns="0" bIns="0" rtlCol="0" anchor="ctr"/>
          <a:lstStyle>
            <a:lvl1pPr algn="r">
              <a:defRPr sz="800">
                <a:solidFill>
                  <a:schemeClr val="tx1"/>
                </a:solidFill>
              </a:defRPr>
            </a:lvl1pPr>
          </a:lstStyle>
          <a:p>
            <a:fld id="{B5B61FAA-D729-433E-91DA-B976D4A0E636}" type="slidenum">
              <a:rPr lang="en-GB" smtClean="0"/>
              <a:t>‹#›</a:t>
            </a:fld>
            <a:endParaRPr lang="en-GB"/>
          </a:p>
        </p:txBody>
      </p:sp>
    </p:spTree>
    <p:extLst>
      <p:ext uri="{BB962C8B-B14F-4D97-AF65-F5344CB8AC3E}">
        <p14:creationId xmlns:p14="http://schemas.microsoft.com/office/powerpoint/2010/main" val="213497623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Lst>
  <p:hf hdr="0"/>
  <p:txStyles>
    <p:titleStyle>
      <a:lvl1pPr algn="l" defTabSz="914400" rtl="0" eaLnBrk="1" latinLnBrk="0" hangingPunct="1">
        <a:lnSpc>
          <a:spcPct val="90000"/>
        </a:lnSpc>
        <a:spcBef>
          <a:spcPct val="0"/>
        </a:spcBef>
        <a:buNone/>
        <a:defRPr sz="2600" kern="1200">
          <a:solidFill>
            <a:schemeClr val="tx1"/>
          </a:solidFill>
          <a:latin typeface="+mj-lt"/>
          <a:ea typeface="+mj-ea"/>
          <a:cs typeface="+mj-cs"/>
        </a:defRPr>
      </a:lvl1pPr>
    </p:titleStyle>
    <p:bodyStyle>
      <a:lvl1pPr marL="270000" indent="-2700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538163"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2pPr>
      <a:lvl3pPr marL="81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3pPr>
      <a:lvl4pPr marL="1080000"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4pPr>
      <a:lvl5pPr marL="135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61">
          <p15:clr>
            <a:srgbClr val="F26B43"/>
          </p15:clr>
        </p15:guide>
        <p15:guide id="3" pos="7219">
          <p15:clr>
            <a:srgbClr val="F26B43"/>
          </p15:clr>
        </p15:guide>
        <p15:guide id="4" orient="horz" pos="164">
          <p15:clr>
            <a:srgbClr val="F26B43"/>
          </p15:clr>
        </p15:guide>
        <p15:guide id="5" orient="horz" pos="890">
          <p15:clr>
            <a:srgbClr val="F26B43"/>
          </p15:clr>
        </p15:guide>
        <p15:guide id="6" orient="horz" pos="4201">
          <p15:clr>
            <a:srgbClr val="F26B43"/>
          </p15:clr>
        </p15:guide>
        <p15:guide id="7"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4.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4.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t="17337" b="17337"/>
          <a:stretch>
            <a:fillRect/>
          </a:stretch>
        </p:blipFill>
        <p:spPr/>
      </p:pic>
      <p:sp>
        <p:nvSpPr>
          <p:cNvPr id="7" name="Title 6"/>
          <p:cNvSpPr>
            <a:spLocks noGrp="1"/>
          </p:cNvSpPr>
          <p:nvPr>
            <p:ph type="ctrTitle"/>
          </p:nvPr>
        </p:nvSpPr>
        <p:spPr/>
        <p:txBody>
          <a:bodyPr/>
          <a:lstStyle/>
          <a:p>
            <a:r>
              <a:rPr lang="en-US" sz="2800" dirty="0"/>
              <a:t>Role of measured and simulated water content patterns for landslide early warning systems</a:t>
            </a:r>
            <a:endParaRPr lang="en-GB" sz="2800" dirty="0"/>
          </a:p>
        </p:txBody>
      </p:sp>
      <p:sp>
        <p:nvSpPr>
          <p:cNvPr id="10" name="Text Placeholder 9"/>
          <p:cNvSpPr>
            <a:spLocks noGrp="1"/>
          </p:cNvSpPr>
          <p:nvPr>
            <p:ph type="body" sz="quarter" idx="13"/>
          </p:nvPr>
        </p:nvSpPr>
        <p:spPr>
          <a:xfrm>
            <a:off x="1078516" y="4402538"/>
            <a:ext cx="4680000" cy="1143000"/>
          </a:xfrm>
        </p:spPr>
        <p:txBody>
          <a:bodyPr/>
          <a:lstStyle/>
          <a:p>
            <a:r>
              <a:rPr lang="en-GB" sz="1400" dirty="0"/>
              <a:t>Tobias Halter (ETH Zurich, Switzerland)</a:t>
            </a:r>
          </a:p>
          <a:p>
            <a:r>
              <a:rPr lang="en-GB" sz="1400" dirty="0"/>
              <a:t>Peter Lehmann (ETH Zurich, Switzerland)</a:t>
            </a:r>
          </a:p>
          <a:p>
            <a:r>
              <a:rPr lang="en-GB" sz="1400" dirty="0"/>
              <a:t>Adrian </a:t>
            </a:r>
            <a:r>
              <a:rPr lang="en-GB" sz="1400" dirty="0" err="1"/>
              <a:t>Wicki</a:t>
            </a:r>
            <a:r>
              <a:rPr lang="en-GB" sz="1400" dirty="0"/>
              <a:t> (WSL, Switzerland) </a:t>
            </a:r>
          </a:p>
          <a:p>
            <a:r>
              <a:rPr lang="en-GB" sz="1400" dirty="0"/>
              <a:t>Manfred </a:t>
            </a:r>
            <a:r>
              <a:rPr lang="en-GB" sz="1400" dirty="0" err="1"/>
              <a:t>Stähli</a:t>
            </a:r>
            <a:r>
              <a:rPr lang="en-GB" sz="1400" dirty="0"/>
              <a:t> (WSL, Switzerland)</a:t>
            </a:r>
          </a:p>
          <a:p>
            <a:endParaRPr lang="en-GB" sz="1400" dirty="0"/>
          </a:p>
        </p:txBody>
      </p:sp>
      <p:sp>
        <p:nvSpPr>
          <p:cNvPr id="3" name="TextBox 2"/>
          <p:cNvSpPr txBox="1"/>
          <p:nvPr/>
        </p:nvSpPr>
        <p:spPr>
          <a:xfrm>
            <a:off x="9378892" y="6272000"/>
            <a:ext cx="2247025" cy="246221"/>
          </a:xfrm>
          <a:prstGeom prst="rect">
            <a:avLst/>
          </a:prstGeom>
          <a:noFill/>
        </p:spPr>
        <p:txBody>
          <a:bodyPr wrap="square" rtlCol="0">
            <a:spAutoFit/>
          </a:bodyPr>
          <a:lstStyle/>
          <a:p>
            <a:r>
              <a:rPr lang="en-GB" sz="1000" dirty="0"/>
              <a:t>Landslide </a:t>
            </a:r>
            <a:r>
              <a:rPr lang="en-GB" sz="1000" dirty="0" err="1"/>
              <a:t>Napf</a:t>
            </a:r>
            <a:r>
              <a:rPr lang="en-GB" sz="1000" dirty="0"/>
              <a:t>, Picture by C. </a:t>
            </a:r>
            <a:r>
              <a:rPr lang="en-GB" sz="1000" dirty="0" err="1"/>
              <a:t>Rickli</a:t>
            </a:r>
            <a:endParaRPr lang="en-GB" sz="1000" dirty="0"/>
          </a:p>
        </p:txBody>
      </p:sp>
    </p:spTree>
    <p:extLst>
      <p:ext uri="{BB962C8B-B14F-4D97-AF65-F5344CB8AC3E}">
        <p14:creationId xmlns:p14="http://schemas.microsoft.com/office/powerpoint/2010/main" val="563299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10E8A93-C97B-4E04-BAED-507ADF250EC7}" type="datetime1">
              <a:rPr lang="de-DE" smtClean="0"/>
              <a:t>23.05.2022</a:t>
            </a:fld>
            <a:endParaRPr lang="en-GB"/>
          </a:p>
        </p:txBody>
      </p:sp>
      <p:sp>
        <p:nvSpPr>
          <p:cNvPr id="5" name="Footer Placeholder 4"/>
          <p:cNvSpPr>
            <a:spLocks noGrp="1"/>
          </p:cNvSpPr>
          <p:nvPr>
            <p:ph type="ftr" sz="quarter" idx="11"/>
          </p:nvPr>
        </p:nvSpPr>
        <p:spPr/>
        <p:txBody>
          <a:bodyPr/>
          <a:lstStyle/>
          <a:p>
            <a:r>
              <a:rPr lang="en-GB"/>
              <a:t>Tobias Halter</a:t>
            </a:r>
          </a:p>
        </p:txBody>
      </p:sp>
      <p:sp>
        <p:nvSpPr>
          <p:cNvPr id="6" name="Slide Number Placeholder 5"/>
          <p:cNvSpPr>
            <a:spLocks noGrp="1"/>
          </p:cNvSpPr>
          <p:nvPr>
            <p:ph type="sldNum" sz="quarter" idx="12"/>
          </p:nvPr>
        </p:nvSpPr>
        <p:spPr/>
        <p:txBody>
          <a:bodyPr/>
          <a:lstStyle/>
          <a:p>
            <a:fld id="{B5B61FAA-D729-433E-91DA-B976D4A0E636}" type="slidenum">
              <a:rPr lang="en-GB" smtClean="0"/>
              <a:t>2</a:t>
            </a:fld>
            <a:endParaRPr lang="en-GB"/>
          </a:p>
        </p:txBody>
      </p:sp>
      <p:sp>
        <p:nvSpPr>
          <p:cNvPr id="3" name="TextBox 2"/>
          <p:cNvSpPr txBox="1"/>
          <p:nvPr/>
        </p:nvSpPr>
        <p:spPr>
          <a:xfrm>
            <a:off x="340299" y="2687297"/>
            <a:ext cx="5552501" cy="183127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GB" dirty="0"/>
              <a:t>186 km</a:t>
            </a:r>
            <a:r>
              <a:rPr lang="en-GB" baseline="30000" dirty="0"/>
              <a:t>2</a:t>
            </a:r>
            <a:r>
              <a:rPr lang="en-GB" dirty="0"/>
              <a:t> with 300 documented landslides since year 2000</a:t>
            </a:r>
          </a:p>
          <a:p>
            <a:pPr marL="285750" indent="-285750">
              <a:spcAft>
                <a:spcPts val="600"/>
              </a:spcAft>
              <a:buFont typeface="Arial" panose="020B0604020202020204" pitchFamily="34" charset="0"/>
              <a:buChar char="•"/>
            </a:pPr>
            <a:r>
              <a:rPr lang="en-GB" b="1" dirty="0">
                <a:solidFill>
                  <a:schemeClr val="accent1"/>
                </a:solidFill>
              </a:rPr>
              <a:t>6 soil moisture measurement stations </a:t>
            </a:r>
            <a:r>
              <a:rPr lang="en-GB" dirty="0"/>
              <a:t>(water content and matric potential at four </a:t>
            </a:r>
            <a:r>
              <a:rPr lang="en-GB" dirty="0" smtClean="0"/>
              <a:t>depths, precipitation</a:t>
            </a:r>
            <a:r>
              <a:rPr lang="en-GB" dirty="0"/>
              <a:t>; </a:t>
            </a:r>
            <a:br>
              <a:rPr lang="en-GB" dirty="0"/>
            </a:br>
            <a:r>
              <a:rPr lang="en-GB" dirty="0" smtClean="0"/>
              <a:t>thesis A. </a:t>
            </a:r>
            <a:r>
              <a:rPr lang="en-GB" dirty="0" err="1" smtClean="0"/>
              <a:t>Wicki</a:t>
            </a:r>
            <a:r>
              <a:rPr lang="en-GB" dirty="0" smtClean="0"/>
              <a:t>, 2022)</a:t>
            </a:r>
            <a:endParaRPr lang="en-GB" dirty="0"/>
          </a:p>
        </p:txBody>
      </p:sp>
      <p:sp>
        <p:nvSpPr>
          <p:cNvPr id="10" name="TextBox 9">
            <a:extLst>
              <a:ext uri="{FF2B5EF4-FFF2-40B4-BE49-F238E27FC236}">
                <a16:creationId xmlns:a16="http://schemas.microsoft.com/office/drawing/2014/main" id="{561B9686-05C7-4B10-9655-E9E135FB1827}"/>
              </a:ext>
            </a:extLst>
          </p:cNvPr>
          <p:cNvSpPr txBox="1"/>
          <p:nvPr/>
        </p:nvSpPr>
        <p:spPr>
          <a:xfrm>
            <a:off x="336000" y="921712"/>
            <a:ext cx="5902875" cy="1554272"/>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GB" dirty="0"/>
              <a:t>To develop Landslide Early Warning Systems (LEWS) for Switzerland, a test region was delineated and instrumented</a:t>
            </a:r>
          </a:p>
          <a:p>
            <a:pPr marL="285750" indent="-285750">
              <a:spcAft>
                <a:spcPts val="600"/>
              </a:spcAft>
              <a:buFont typeface="Arial" panose="020B0604020202020204" pitchFamily="34" charset="0"/>
              <a:buChar char="•"/>
            </a:pPr>
            <a:r>
              <a:rPr lang="en-GB" dirty="0"/>
              <a:t>The </a:t>
            </a:r>
            <a:r>
              <a:rPr lang="en-GB" b="1" dirty="0"/>
              <a:t>relevance of soil water content patterns for landslide triggering</a:t>
            </a:r>
            <a:r>
              <a:rPr lang="en-GB" dirty="0"/>
              <a:t> will be defined</a:t>
            </a:r>
          </a:p>
        </p:txBody>
      </p:sp>
      <p:grpSp>
        <p:nvGrpSpPr>
          <p:cNvPr id="22" name="Group 21"/>
          <p:cNvGrpSpPr/>
          <p:nvPr/>
        </p:nvGrpSpPr>
        <p:grpSpPr>
          <a:xfrm>
            <a:off x="6283875" y="921712"/>
            <a:ext cx="5572125" cy="4968765"/>
            <a:chOff x="6438900" y="789098"/>
            <a:chExt cx="5572125" cy="4968765"/>
          </a:xfrm>
        </p:grpSpPr>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l="467" t="27362" r="572" b="186"/>
            <a:stretch/>
          </p:blipFill>
          <p:spPr>
            <a:xfrm>
              <a:off x="6438900" y="789098"/>
              <a:ext cx="5572125" cy="4968765"/>
            </a:xfrm>
            <a:prstGeom prst="rect">
              <a:avLst/>
            </a:prstGeom>
            <a:ln w="12700">
              <a:solidFill>
                <a:schemeClr val="tx1"/>
              </a:solidFill>
            </a:ln>
          </p:spPr>
        </p:pic>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l="55413" t="972" r="526" b="81950"/>
            <a:stretch/>
          </p:blipFill>
          <p:spPr>
            <a:xfrm>
              <a:off x="9530100" y="789098"/>
              <a:ext cx="2480925" cy="1171149"/>
            </a:xfrm>
            <a:prstGeom prst="rect">
              <a:avLst/>
            </a:prstGeom>
            <a:ln w="12700">
              <a:solidFill>
                <a:schemeClr val="tx1"/>
              </a:solidFill>
            </a:ln>
          </p:spPr>
        </p:pic>
      </p:gr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36" t="79" r="45104" b="72870"/>
          <a:stretch/>
        </p:blipFill>
        <p:spPr>
          <a:xfrm>
            <a:off x="3019425" y="4165601"/>
            <a:ext cx="4097418" cy="2464844"/>
          </a:xfrm>
          <a:prstGeom prst="rect">
            <a:avLst/>
          </a:prstGeom>
          <a:ln w="12700">
            <a:solidFill>
              <a:schemeClr val="tx1"/>
            </a:solidFill>
          </a:ln>
        </p:spPr>
      </p:pic>
      <p:sp>
        <p:nvSpPr>
          <p:cNvPr id="20" name="Title 8"/>
          <p:cNvSpPr txBox="1">
            <a:spLocks/>
          </p:cNvSpPr>
          <p:nvPr/>
        </p:nvSpPr>
        <p:spPr>
          <a:xfrm>
            <a:off x="336000" y="170399"/>
            <a:ext cx="11520000" cy="540000"/>
          </a:xfrm>
          <a:prstGeom prst="rect">
            <a:avLst/>
          </a:prstGeom>
          <a:solidFill>
            <a:schemeClr val="accent1"/>
          </a:solidFill>
        </p:spPr>
        <p:txBody>
          <a:bodyPr vert="horz" lIns="0" tIns="0" rIns="0" bIns="0" rtlCol="0" anchor="ctr" anchorCtr="1">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GB" b="1" dirty="0">
                <a:solidFill>
                  <a:schemeClr val="bg1"/>
                </a:solidFill>
              </a:rPr>
              <a:t>Pilot Region for Landslide Early Warning: </a:t>
            </a:r>
            <a:r>
              <a:rPr lang="en-GB" b="1" dirty="0" err="1">
                <a:solidFill>
                  <a:schemeClr val="bg1"/>
                </a:solidFill>
              </a:rPr>
              <a:t>Napf-Emmental</a:t>
            </a:r>
            <a:endParaRPr lang="en-GB" b="1" dirty="0">
              <a:solidFill>
                <a:schemeClr val="bg1"/>
              </a:solidFill>
            </a:endParaRPr>
          </a:p>
        </p:txBody>
      </p:sp>
    </p:spTree>
    <p:extLst>
      <p:ext uri="{BB962C8B-B14F-4D97-AF65-F5344CB8AC3E}">
        <p14:creationId xmlns:p14="http://schemas.microsoft.com/office/powerpoint/2010/main" val="40600124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29E687B-C1B9-459C-8AD7-4AC5F1C42356}" type="datetime1">
              <a:rPr lang="de-DE" smtClean="0"/>
              <a:t>23.05.2022</a:t>
            </a:fld>
            <a:endParaRPr lang="en-GB"/>
          </a:p>
        </p:txBody>
      </p:sp>
      <p:sp>
        <p:nvSpPr>
          <p:cNvPr id="5" name="Footer Placeholder 4"/>
          <p:cNvSpPr>
            <a:spLocks noGrp="1"/>
          </p:cNvSpPr>
          <p:nvPr>
            <p:ph type="ftr" sz="quarter" idx="11"/>
          </p:nvPr>
        </p:nvSpPr>
        <p:spPr/>
        <p:txBody>
          <a:bodyPr/>
          <a:lstStyle/>
          <a:p>
            <a:r>
              <a:rPr lang="en-GB"/>
              <a:t>Tobias Halter</a:t>
            </a:r>
          </a:p>
        </p:txBody>
      </p:sp>
      <p:sp>
        <p:nvSpPr>
          <p:cNvPr id="6" name="Slide Number Placeholder 5"/>
          <p:cNvSpPr>
            <a:spLocks noGrp="1"/>
          </p:cNvSpPr>
          <p:nvPr>
            <p:ph type="sldNum" sz="quarter" idx="12"/>
          </p:nvPr>
        </p:nvSpPr>
        <p:spPr/>
        <p:txBody>
          <a:bodyPr/>
          <a:lstStyle/>
          <a:p>
            <a:fld id="{B5B61FAA-D729-433E-91DA-B976D4A0E636}" type="slidenum">
              <a:rPr lang="en-GB" smtClean="0"/>
              <a:t>3</a:t>
            </a:fld>
            <a:endParaRPr lang="en-GB"/>
          </a:p>
        </p:txBody>
      </p:sp>
      <p:sp>
        <p:nvSpPr>
          <p:cNvPr id="10" name="TextBox 9">
            <a:extLst>
              <a:ext uri="{FF2B5EF4-FFF2-40B4-BE49-F238E27FC236}">
                <a16:creationId xmlns:a16="http://schemas.microsoft.com/office/drawing/2014/main" id="{E0879E67-0713-41B6-B02B-5E5A4676E6BF}"/>
              </a:ext>
            </a:extLst>
          </p:cNvPr>
          <p:cNvSpPr txBox="1"/>
          <p:nvPr/>
        </p:nvSpPr>
        <p:spPr>
          <a:xfrm>
            <a:off x="335999" y="762764"/>
            <a:ext cx="11246401" cy="1800493"/>
          </a:xfrm>
          <a:prstGeom prst="rect">
            <a:avLst/>
          </a:prstGeom>
          <a:noFill/>
        </p:spPr>
        <p:txBody>
          <a:bodyPr wrap="square" rtlCol="0">
            <a:spAutoFit/>
          </a:bodyPr>
          <a:lstStyle/>
          <a:p>
            <a:pPr>
              <a:spcAft>
                <a:spcPts val="600"/>
              </a:spcAft>
            </a:pPr>
            <a:r>
              <a:rPr lang="en-GB" sz="2400" b="1" dirty="0">
                <a:solidFill>
                  <a:schemeClr val="accent1"/>
                </a:solidFill>
              </a:rPr>
              <a:t>Methods</a:t>
            </a:r>
          </a:p>
          <a:p>
            <a:pPr marL="285750" indent="-285750">
              <a:spcAft>
                <a:spcPts val="600"/>
              </a:spcAft>
              <a:buFont typeface="Arial" panose="020B0604020202020204" pitchFamily="34" charset="0"/>
              <a:buChar char="•"/>
            </a:pPr>
            <a:r>
              <a:rPr lang="en-GB" dirty="0"/>
              <a:t>Analysing time series of volumetric water content (VWC) </a:t>
            </a:r>
            <a:r>
              <a:rPr lang="en-GB" dirty="0" smtClean="0"/>
              <a:t>and rainfall events</a:t>
            </a:r>
            <a:endParaRPr lang="en-GB" dirty="0"/>
          </a:p>
          <a:p>
            <a:pPr marL="285750" indent="-285750">
              <a:spcAft>
                <a:spcPts val="600"/>
              </a:spcAft>
              <a:buFont typeface="Arial" panose="020B0604020202020204" pitchFamily="34" charset="0"/>
              <a:buChar char="•"/>
            </a:pPr>
            <a:r>
              <a:rPr lang="en-GB" dirty="0"/>
              <a:t>Developing logistic regression model based on VWC series to predict spatial saturation patterns (normalized VWC)</a:t>
            </a:r>
          </a:p>
          <a:p>
            <a:pPr marL="285750" indent="-285750">
              <a:spcAft>
                <a:spcPts val="600"/>
              </a:spcAft>
              <a:buFont typeface="Arial" panose="020B0604020202020204" pitchFamily="34" charset="0"/>
              <a:buChar char="•"/>
            </a:pPr>
            <a:r>
              <a:rPr lang="en-GB" dirty="0"/>
              <a:t>Physically based modelling of landslide triggering (STEP-TRAMM)</a:t>
            </a:r>
          </a:p>
        </p:txBody>
      </p:sp>
      <p:sp>
        <p:nvSpPr>
          <p:cNvPr id="12" name="TextBox 11">
            <a:extLst>
              <a:ext uri="{FF2B5EF4-FFF2-40B4-BE49-F238E27FC236}">
                <a16:creationId xmlns:a16="http://schemas.microsoft.com/office/drawing/2014/main" id="{6B9F5476-6911-430C-9072-04B33D9DC076}"/>
              </a:ext>
            </a:extLst>
          </p:cNvPr>
          <p:cNvSpPr txBox="1"/>
          <p:nvPr/>
        </p:nvSpPr>
        <p:spPr>
          <a:xfrm>
            <a:off x="335999" y="5036205"/>
            <a:ext cx="11520001" cy="1169551"/>
          </a:xfrm>
          <a:prstGeom prst="rect">
            <a:avLst/>
          </a:prstGeom>
          <a:noFill/>
        </p:spPr>
        <p:txBody>
          <a:bodyPr wrap="square" rtlCol="0">
            <a:spAutoFit/>
          </a:bodyPr>
          <a:lstStyle/>
          <a:p>
            <a:pPr>
              <a:spcAft>
                <a:spcPts val="600"/>
              </a:spcAft>
            </a:pPr>
            <a:r>
              <a:rPr lang="en-GB" sz="2400" b="1" dirty="0" smtClean="0">
                <a:solidFill>
                  <a:schemeClr val="accent1"/>
                </a:solidFill>
              </a:rPr>
              <a:t>Objectives of the project</a:t>
            </a:r>
            <a:endParaRPr lang="en-GB" sz="2400" b="1" dirty="0">
              <a:solidFill>
                <a:schemeClr val="accent1"/>
              </a:solidFill>
            </a:endParaRPr>
          </a:p>
          <a:p>
            <a:pPr marL="285750" indent="-285750">
              <a:spcAft>
                <a:spcPts val="600"/>
              </a:spcAft>
              <a:buFont typeface="Arial" panose="020B0604020202020204" pitchFamily="34" charset="0"/>
              <a:buChar char="•"/>
            </a:pPr>
            <a:r>
              <a:rPr lang="en-GB" dirty="0"/>
              <a:t>To quantify the </a:t>
            </a:r>
            <a:r>
              <a:rPr lang="en-GB" dirty="0" smtClean="0"/>
              <a:t>benefit of spatially distributed saturation in physically </a:t>
            </a:r>
            <a:r>
              <a:rPr lang="en-GB" dirty="0"/>
              <a:t>based </a:t>
            </a:r>
            <a:r>
              <a:rPr lang="en-GB" dirty="0" smtClean="0"/>
              <a:t>modelling</a:t>
            </a:r>
          </a:p>
          <a:p>
            <a:pPr marL="285750" indent="-285750">
              <a:spcAft>
                <a:spcPts val="600"/>
              </a:spcAft>
              <a:buFont typeface="Arial" panose="020B0604020202020204" pitchFamily="34" charset="0"/>
              <a:buChar char="•"/>
            </a:pPr>
            <a:r>
              <a:rPr lang="en-US" dirty="0" smtClean="0"/>
              <a:t>To define </a:t>
            </a:r>
            <a:r>
              <a:rPr lang="en-US" dirty="0"/>
              <a:t>rainfall and </a:t>
            </a:r>
            <a:r>
              <a:rPr lang="en-US" dirty="0" smtClean="0"/>
              <a:t>soil saturation thresholds</a:t>
            </a:r>
            <a:endParaRPr lang="en-GB" dirty="0"/>
          </a:p>
        </p:txBody>
      </p:sp>
      <p:sp>
        <p:nvSpPr>
          <p:cNvPr id="14" name="Title 8"/>
          <p:cNvSpPr txBox="1">
            <a:spLocks/>
          </p:cNvSpPr>
          <p:nvPr/>
        </p:nvSpPr>
        <p:spPr>
          <a:xfrm>
            <a:off x="336000" y="170399"/>
            <a:ext cx="11520000" cy="540000"/>
          </a:xfrm>
          <a:prstGeom prst="rect">
            <a:avLst/>
          </a:prstGeom>
          <a:solidFill>
            <a:schemeClr val="accent1"/>
          </a:solidFill>
        </p:spPr>
        <p:txBody>
          <a:bodyPr vert="horz" lIns="0" tIns="0" rIns="0" bIns="0" rtlCol="0" anchor="ctr" anchorCtr="1">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GB" b="1" dirty="0">
                <a:solidFill>
                  <a:schemeClr val="bg1"/>
                </a:solidFill>
              </a:rPr>
              <a:t>Role of Water Content Patterns in LEWS</a:t>
            </a: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74" y="2615622"/>
            <a:ext cx="12020551" cy="2516276"/>
          </a:xfrm>
          <a:prstGeom prst="rect">
            <a:avLst/>
          </a:prstGeom>
        </p:spPr>
      </p:pic>
    </p:spTree>
    <p:extLst>
      <p:ext uri="{BB962C8B-B14F-4D97-AF65-F5344CB8AC3E}">
        <p14:creationId xmlns:p14="http://schemas.microsoft.com/office/powerpoint/2010/main" val="5934045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29E687B-C1B9-459C-8AD7-4AC5F1C42356}" type="datetime1">
              <a:rPr lang="de-DE" smtClean="0"/>
              <a:t>23.05.2022</a:t>
            </a:fld>
            <a:endParaRPr lang="en-GB"/>
          </a:p>
        </p:txBody>
      </p:sp>
      <p:sp>
        <p:nvSpPr>
          <p:cNvPr id="5" name="Footer Placeholder 4"/>
          <p:cNvSpPr>
            <a:spLocks noGrp="1"/>
          </p:cNvSpPr>
          <p:nvPr>
            <p:ph type="ftr" sz="quarter" idx="11"/>
          </p:nvPr>
        </p:nvSpPr>
        <p:spPr/>
        <p:txBody>
          <a:bodyPr/>
          <a:lstStyle/>
          <a:p>
            <a:r>
              <a:rPr lang="en-GB"/>
              <a:t>Tobias Halter</a:t>
            </a:r>
          </a:p>
        </p:txBody>
      </p:sp>
      <p:sp>
        <p:nvSpPr>
          <p:cNvPr id="6" name="Slide Number Placeholder 5"/>
          <p:cNvSpPr>
            <a:spLocks noGrp="1"/>
          </p:cNvSpPr>
          <p:nvPr>
            <p:ph type="sldNum" sz="quarter" idx="12"/>
          </p:nvPr>
        </p:nvSpPr>
        <p:spPr/>
        <p:txBody>
          <a:bodyPr/>
          <a:lstStyle/>
          <a:p>
            <a:fld id="{B5B61FAA-D729-433E-91DA-B976D4A0E636}" type="slidenum">
              <a:rPr lang="en-GB" smtClean="0"/>
              <a:t>4</a:t>
            </a:fld>
            <a:endParaRPr lang="en-GB"/>
          </a:p>
        </p:txBody>
      </p:sp>
      <p:pic>
        <p:nvPicPr>
          <p:cNvPr id="7" name="Picture 6"/>
          <p:cNvPicPr>
            <a:picLocks noChangeAspect="1"/>
          </p:cNvPicPr>
          <p:nvPr/>
        </p:nvPicPr>
        <p:blipFill>
          <a:blip r:embed="rId3"/>
          <a:stretch>
            <a:fillRect/>
          </a:stretch>
        </p:blipFill>
        <p:spPr>
          <a:xfrm>
            <a:off x="5050883" y="971373"/>
            <a:ext cx="6789233" cy="464144"/>
          </a:xfrm>
          <a:prstGeom prst="rect">
            <a:avLst/>
          </a:prstGeom>
        </p:spPr>
      </p:pic>
      <p:sp>
        <p:nvSpPr>
          <p:cNvPr id="8" name="TextBox 7"/>
          <p:cNvSpPr txBox="1"/>
          <p:nvPr/>
        </p:nvSpPr>
        <p:spPr>
          <a:xfrm>
            <a:off x="336000" y="952517"/>
            <a:ext cx="4061146" cy="2262158"/>
          </a:xfrm>
          <a:prstGeom prst="rect">
            <a:avLst/>
          </a:prstGeom>
          <a:noFill/>
        </p:spPr>
        <p:txBody>
          <a:bodyPr wrap="square" rtlCol="0">
            <a:spAutoFit/>
          </a:bodyPr>
          <a:lstStyle/>
          <a:p>
            <a:pPr>
              <a:spcAft>
                <a:spcPts val="600"/>
              </a:spcAft>
            </a:pPr>
            <a:r>
              <a:rPr lang="en-GB" dirty="0"/>
              <a:t>Model </a:t>
            </a:r>
            <a:r>
              <a:rPr lang="en-GB" dirty="0" smtClean="0"/>
              <a:t>is based </a:t>
            </a:r>
            <a:r>
              <a:rPr lang="en-GB" dirty="0"/>
              <a:t>on:</a:t>
            </a:r>
          </a:p>
          <a:p>
            <a:pPr marL="285750" indent="-285750">
              <a:spcAft>
                <a:spcPts val="600"/>
              </a:spcAft>
              <a:buFont typeface="Arial" panose="020B0604020202020204" pitchFamily="34" charset="0"/>
              <a:buChar char="•"/>
            </a:pPr>
            <a:r>
              <a:rPr lang="en-GB" dirty="0"/>
              <a:t>14 day antecedent rainfall (based on 6 VWC stations)</a:t>
            </a:r>
          </a:p>
          <a:p>
            <a:pPr marL="285750" indent="-285750">
              <a:spcAft>
                <a:spcPts val="600"/>
              </a:spcAft>
              <a:buFont typeface="Arial" panose="020B0604020202020204" pitchFamily="34" charset="0"/>
              <a:buChar char="•"/>
            </a:pPr>
            <a:r>
              <a:rPr lang="en-GB" dirty="0"/>
              <a:t>14 day antecedent potential evapotranspiration (based on 2 weather stations)</a:t>
            </a:r>
          </a:p>
          <a:p>
            <a:pPr marL="285750" indent="-285750">
              <a:spcAft>
                <a:spcPts val="600"/>
              </a:spcAft>
              <a:buFont typeface="Arial" panose="020B0604020202020204" pitchFamily="34" charset="0"/>
              <a:buChar char="•"/>
            </a:pPr>
            <a:r>
              <a:rPr lang="en-GB" dirty="0"/>
              <a:t>Topographic Wetness Index (TWI)</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4658" y="1359316"/>
            <a:ext cx="6789233" cy="5087613"/>
          </a:xfrm>
          <a:prstGeom prst="rect">
            <a:avLst/>
          </a:prstGeom>
        </p:spPr>
      </p:pic>
      <p:sp>
        <p:nvSpPr>
          <p:cNvPr id="14" name="Title 8"/>
          <p:cNvSpPr txBox="1">
            <a:spLocks/>
          </p:cNvSpPr>
          <p:nvPr/>
        </p:nvSpPr>
        <p:spPr>
          <a:xfrm>
            <a:off x="336000" y="170399"/>
            <a:ext cx="11520000" cy="540000"/>
          </a:xfrm>
          <a:prstGeom prst="rect">
            <a:avLst/>
          </a:prstGeom>
          <a:solidFill>
            <a:schemeClr val="accent1"/>
          </a:solidFill>
        </p:spPr>
        <p:txBody>
          <a:bodyPr vert="horz" lIns="0" tIns="0" rIns="0" bIns="0" rtlCol="0" anchor="ctr" anchorCtr="1">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GB" b="1" dirty="0">
                <a:solidFill>
                  <a:schemeClr val="bg1"/>
                </a:solidFill>
              </a:rPr>
              <a:t>Logistic Regression Model for Saturation Patterns</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400" y="3309326"/>
            <a:ext cx="3482746" cy="2960717"/>
          </a:xfrm>
          <a:prstGeom prst="rect">
            <a:avLst/>
          </a:prstGeom>
        </p:spPr>
      </p:pic>
    </p:spTree>
    <p:extLst>
      <p:ext uri="{BB962C8B-B14F-4D97-AF65-F5344CB8AC3E}">
        <p14:creationId xmlns:p14="http://schemas.microsoft.com/office/powerpoint/2010/main" val="29655679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29E687B-C1B9-459C-8AD7-4AC5F1C42356}" type="datetime1">
              <a:rPr lang="de-DE" smtClean="0"/>
              <a:t>23.05.2022</a:t>
            </a:fld>
            <a:endParaRPr lang="en-GB"/>
          </a:p>
        </p:txBody>
      </p:sp>
      <p:sp>
        <p:nvSpPr>
          <p:cNvPr id="5" name="Footer Placeholder 4"/>
          <p:cNvSpPr>
            <a:spLocks noGrp="1"/>
          </p:cNvSpPr>
          <p:nvPr>
            <p:ph type="ftr" sz="quarter" idx="11"/>
          </p:nvPr>
        </p:nvSpPr>
        <p:spPr/>
        <p:txBody>
          <a:bodyPr/>
          <a:lstStyle/>
          <a:p>
            <a:r>
              <a:rPr lang="en-GB"/>
              <a:t>Tobias Halter</a:t>
            </a:r>
          </a:p>
        </p:txBody>
      </p:sp>
      <p:sp>
        <p:nvSpPr>
          <p:cNvPr id="6" name="Slide Number Placeholder 5"/>
          <p:cNvSpPr>
            <a:spLocks noGrp="1"/>
          </p:cNvSpPr>
          <p:nvPr>
            <p:ph type="sldNum" sz="quarter" idx="12"/>
          </p:nvPr>
        </p:nvSpPr>
        <p:spPr/>
        <p:txBody>
          <a:bodyPr/>
          <a:lstStyle/>
          <a:p>
            <a:fld id="{B5B61FAA-D729-433E-91DA-B976D4A0E636}" type="slidenum">
              <a:rPr lang="en-GB" smtClean="0"/>
              <a:t>5</a:t>
            </a:fld>
            <a:endParaRPr lang="en-GB"/>
          </a:p>
        </p:txBody>
      </p:sp>
      <p:sp>
        <p:nvSpPr>
          <p:cNvPr id="2" name="TextBox 1"/>
          <p:cNvSpPr txBox="1"/>
          <p:nvPr/>
        </p:nvSpPr>
        <p:spPr>
          <a:xfrm>
            <a:off x="311488" y="868985"/>
            <a:ext cx="4766052" cy="646331"/>
          </a:xfrm>
          <a:prstGeom prst="rect">
            <a:avLst/>
          </a:prstGeom>
          <a:noFill/>
        </p:spPr>
        <p:txBody>
          <a:bodyPr wrap="square" rtlCol="0">
            <a:spAutoFit/>
          </a:bodyPr>
          <a:lstStyle/>
          <a:p>
            <a:pPr marL="285750" indent="-285750">
              <a:buFont typeface="Arial" panose="020B0604020202020204" pitchFamily="34" charset="0"/>
              <a:buChar char="•"/>
            </a:pPr>
            <a:r>
              <a:rPr lang="en-GB" dirty="0"/>
              <a:t>High saturations close to channels and regions with high antecedent rainfall</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000" y="2151214"/>
            <a:ext cx="4895021" cy="4161800"/>
          </a:xfrm>
          <a:prstGeom prst="rect">
            <a:avLst/>
          </a:prstGeom>
          <a:ln w="12700">
            <a:solidFill>
              <a:schemeClr val="tx1"/>
            </a:solidFill>
          </a:ln>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2849" y="868985"/>
            <a:ext cx="6403151" cy="5444029"/>
          </a:xfrm>
          <a:prstGeom prst="rect">
            <a:avLst/>
          </a:prstGeom>
          <a:ln w="12700">
            <a:solidFill>
              <a:schemeClr val="tx1"/>
            </a:solidFill>
          </a:ln>
        </p:spPr>
      </p:pic>
      <p:sp>
        <p:nvSpPr>
          <p:cNvPr id="13" name="Title 8"/>
          <p:cNvSpPr txBox="1">
            <a:spLocks/>
          </p:cNvSpPr>
          <p:nvPr/>
        </p:nvSpPr>
        <p:spPr>
          <a:xfrm>
            <a:off x="336000" y="170399"/>
            <a:ext cx="11520000" cy="540000"/>
          </a:xfrm>
          <a:prstGeom prst="rect">
            <a:avLst/>
          </a:prstGeom>
          <a:solidFill>
            <a:schemeClr val="accent1"/>
          </a:solidFill>
        </p:spPr>
        <p:txBody>
          <a:bodyPr vert="horz" lIns="0" tIns="0" rIns="0" bIns="0" rtlCol="0" anchor="ctr" anchorCtr="1">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GB" b="1" dirty="0">
                <a:solidFill>
                  <a:schemeClr val="bg1"/>
                </a:solidFill>
              </a:rPr>
              <a:t>Map of Initial Soil Saturation - Event with 17 Landslides </a:t>
            </a:r>
            <a:r>
              <a:rPr lang="en-GB" b="1">
                <a:solidFill>
                  <a:schemeClr val="bg1"/>
                </a:solidFill>
              </a:rPr>
              <a:t>(</a:t>
            </a:r>
            <a:r>
              <a:rPr lang="en-GB" b="1" smtClean="0">
                <a:solidFill>
                  <a:schemeClr val="bg1"/>
                </a:solidFill>
              </a:rPr>
              <a:t>June </a:t>
            </a:r>
            <a:r>
              <a:rPr lang="en-GB" b="1" dirty="0">
                <a:solidFill>
                  <a:schemeClr val="bg1"/>
                </a:solidFill>
              </a:rPr>
              <a:t>’21)</a:t>
            </a:r>
          </a:p>
        </p:txBody>
      </p:sp>
    </p:spTree>
    <p:extLst>
      <p:ext uri="{BB962C8B-B14F-4D97-AF65-F5344CB8AC3E}">
        <p14:creationId xmlns:p14="http://schemas.microsoft.com/office/powerpoint/2010/main" val="14298275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29E687B-C1B9-459C-8AD7-4AC5F1C42356}" type="datetime1">
              <a:rPr lang="de-DE" smtClean="0"/>
              <a:t>23.05.2022</a:t>
            </a:fld>
            <a:endParaRPr lang="en-GB"/>
          </a:p>
        </p:txBody>
      </p:sp>
      <p:sp>
        <p:nvSpPr>
          <p:cNvPr id="5" name="Footer Placeholder 4"/>
          <p:cNvSpPr>
            <a:spLocks noGrp="1"/>
          </p:cNvSpPr>
          <p:nvPr>
            <p:ph type="ftr" sz="quarter" idx="11"/>
          </p:nvPr>
        </p:nvSpPr>
        <p:spPr/>
        <p:txBody>
          <a:bodyPr/>
          <a:lstStyle/>
          <a:p>
            <a:r>
              <a:rPr lang="en-GB"/>
              <a:t>Tobias Halter</a:t>
            </a:r>
          </a:p>
        </p:txBody>
      </p:sp>
      <p:sp>
        <p:nvSpPr>
          <p:cNvPr id="6" name="Slide Number Placeholder 5"/>
          <p:cNvSpPr>
            <a:spLocks noGrp="1"/>
          </p:cNvSpPr>
          <p:nvPr>
            <p:ph type="sldNum" sz="quarter" idx="12"/>
          </p:nvPr>
        </p:nvSpPr>
        <p:spPr/>
        <p:txBody>
          <a:bodyPr/>
          <a:lstStyle/>
          <a:p>
            <a:fld id="{B5B61FAA-D729-433E-91DA-B976D4A0E636}" type="slidenum">
              <a:rPr lang="en-GB" smtClean="0"/>
              <a:t>6</a:t>
            </a:fld>
            <a:endParaRPr lang="en-GB"/>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8705" y="947198"/>
            <a:ext cx="1451347" cy="123401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1674" y="2310571"/>
            <a:ext cx="1478114" cy="1256709"/>
          </a:xfrm>
          <a:prstGeom prst="rect">
            <a:avLst/>
          </a:prstGeom>
        </p:spPr>
      </p:pic>
      <p:sp>
        <p:nvSpPr>
          <p:cNvPr id="2" name="Rectangle 1"/>
          <p:cNvSpPr/>
          <p:nvPr/>
        </p:nvSpPr>
        <p:spPr>
          <a:xfrm>
            <a:off x="6906655" y="2996525"/>
            <a:ext cx="1882453" cy="11024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STEP-TRAMM</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76861" y="3756358"/>
            <a:ext cx="1451346" cy="1233378"/>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79134" y="5167452"/>
            <a:ext cx="1449133" cy="1231923"/>
          </a:xfrm>
          <a:prstGeom prst="rect">
            <a:avLst/>
          </a:prstGeom>
        </p:spPr>
      </p:pic>
      <p:sp>
        <p:nvSpPr>
          <p:cNvPr id="12" name="TextBox 11"/>
          <p:cNvSpPr txBox="1"/>
          <p:nvPr/>
        </p:nvSpPr>
        <p:spPr>
          <a:xfrm>
            <a:off x="-191108" y="5492631"/>
            <a:ext cx="4153256" cy="369332"/>
          </a:xfrm>
          <a:prstGeom prst="rect">
            <a:avLst/>
          </a:prstGeom>
          <a:noFill/>
        </p:spPr>
        <p:txBody>
          <a:bodyPr wrap="square" rtlCol="0">
            <a:spAutoFit/>
          </a:bodyPr>
          <a:lstStyle/>
          <a:p>
            <a:pPr algn="r"/>
            <a:r>
              <a:rPr lang="en-GB" i="1" dirty="0"/>
              <a:t>DEM</a:t>
            </a:r>
          </a:p>
        </p:txBody>
      </p:sp>
      <p:sp>
        <p:nvSpPr>
          <p:cNvPr id="13" name="TextBox 12"/>
          <p:cNvSpPr txBox="1"/>
          <p:nvPr/>
        </p:nvSpPr>
        <p:spPr>
          <a:xfrm>
            <a:off x="-191108" y="2754259"/>
            <a:ext cx="4153256" cy="369332"/>
          </a:xfrm>
          <a:prstGeom prst="rect">
            <a:avLst/>
          </a:prstGeom>
          <a:noFill/>
        </p:spPr>
        <p:txBody>
          <a:bodyPr wrap="square" rtlCol="0">
            <a:spAutoFit/>
          </a:bodyPr>
          <a:lstStyle/>
          <a:p>
            <a:pPr algn="r"/>
            <a:r>
              <a:rPr lang="en-GB" i="1" dirty="0" err="1"/>
              <a:t>Spatio</a:t>
            </a:r>
            <a:r>
              <a:rPr lang="en-GB" i="1" dirty="0"/>
              <a:t>-Temporal Rainfall</a:t>
            </a:r>
          </a:p>
        </p:txBody>
      </p:sp>
      <p:sp>
        <p:nvSpPr>
          <p:cNvPr id="14" name="TextBox 13"/>
          <p:cNvSpPr txBox="1"/>
          <p:nvPr/>
        </p:nvSpPr>
        <p:spPr>
          <a:xfrm>
            <a:off x="-191108" y="4302805"/>
            <a:ext cx="4153256" cy="369332"/>
          </a:xfrm>
          <a:prstGeom prst="rect">
            <a:avLst/>
          </a:prstGeom>
          <a:noFill/>
        </p:spPr>
        <p:txBody>
          <a:bodyPr wrap="square" rtlCol="0">
            <a:spAutoFit/>
          </a:bodyPr>
          <a:lstStyle/>
          <a:p>
            <a:pPr algn="r"/>
            <a:r>
              <a:rPr lang="en-GB" i="1" dirty="0"/>
              <a:t>Forest Map</a:t>
            </a:r>
          </a:p>
        </p:txBody>
      </p:sp>
      <p:sp>
        <p:nvSpPr>
          <p:cNvPr id="15" name="TextBox 14"/>
          <p:cNvSpPr txBox="1"/>
          <p:nvPr/>
        </p:nvSpPr>
        <p:spPr>
          <a:xfrm>
            <a:off x="-191108" y="1416519"/>
            <a:ext cx="4153256" cy="369332"/>
          </a:xfrm>
          <a:prstGeom prst="rect">
            <a:avLst/>
          </a:prstGeom>
          <a:noFill/>
        </p:spPr>
        <p:txBody>
          <a:bodyPr wrap="square" rtlCol="0">
            <a:spAutoFit/>
          </a:bodyPr>
          <a:lstStyle/>
          <a:p>
            <a:pPr algn="r"/>
            <a:r>
              <a:rPr lang="en-GB" i="1" dirty="0"/>
              <a:t>Heterogeneous Soil Saturation</a:t>
            </a:r>
          </a:p>
        </p:txBody>
      </p:sp>
      <p:cxnSp>
        <p:nvCxnSpPr>
          <p:cNvPr id="17" name="Straight Arrow Connector 16"/>
          <p:cNvCxnSpPr/>
          <p:nvPr/>
        </p:nvCxnSpPr>
        <p:spPr>
          <a:xfrm>
            <a:off x="5639578" y="1564203"/>
            <a:ext cx="1123172" cy="1520807"/>
          </a:xfrm>
          <a:prstGeom prst="straightConnector1">
            <a:avLst/>
          </a:prstGeom>
          <a:ln w="76200">
            <a:tailEnd type="triangle"/>
          </a:ln>
        </p:spPr>
        <p:style>
          <a:lnRef idx="3">
            <a:schemeClr val="accent1"/>
          </a:lnRef>
          <a:fillRef idx="0">
            <a:schemeClr val="accent1"/>
          </a:fillRef>
          <a:effectRef idx="2">
            <a:schemeClr val="accent1"/>
          </a:effectRef>
          <a:fontRef idx="minor">
            <a:schemeClr val="tx1"/>
          </a:fontRef>
        </p:style>
      </p:cxnSp>
      <p:cxnSp>
        <p:nvCxnSpPr>
          <p:cNvPr id="19" name="Straight Arrow Connector 18"/>
          <p:cNvCxnSpPr/>
          <p:nvPr/>
        </p:nvCxnSpPr>
        <p:spPr>
          <a:xfrm>
            <a:off x="5659314" y="2852557"/>
            <a:ext cx="913121" cy="601558"/>
          </a:xfrm>
          <a:prstGeom prst="straightConnector1">
            <a:avLst/>
          </a:prstGeom>
          <a:ln w="76200">
            <a:tailEnd type="triangle"/>
          </a:ln>
        </p:spPr>
        <p:style>
          <a:lnRef idx="3">
            <a:schemeClr val="accent1"/>
          </a:lnRef>
          <a:fillRef idx="0">
            <a:schemeClr val="accent1"/>
          </a:fillRef>
          <a:effectRef idx="2">
            <a:schemeClr val="accent1"/>
          </a:effectRef>
          <a:fontRef idx="minor">
            <a:schemeClr val="tx1"/>
          </a:fontRef>
        </p:style>
      </p:cxnSp>
      <p:cxnSp>
        <p:nvCxnSpPr>
          <p:cNvPr id="21" name="Straight Arrow Connector 20"/>
          <p:cNvCxnSpPr/>
          <p:nvPr/>
        </p:nvCxnSpPr>
        <p:spPr>
          <a:xfrm flipV="1">
            <a:off x="5672112" y="3669632"/>
            <a:ext cx="878742" cy="703416"/>
          </a:xfrm>
          <a:prstGeom prst="straightConnector1">
            <a:avLst/>
          </a:prstGeom>
          <a:ln w="76200">
            <a:tailEnd type="triangle"/>
          </a:ln>
        </p:spPr>
        <p:style>
          <a:lnRef idx="3">
            <a:schemeClr val="accent1"/>
          </a:lnRef>
          <a:fillRef idx="0">
            <a:schemeClr val="accent1"/>
          </a:fillRef>
          <a:effectRef idx="2">
            <a:schemeClr val="accent1"/>
          </a:effectRef>
          <a:fontRef idx="minor">
            <a:schemeClr val="tx1"/>
          </a:fontRef>
        </p:style>
      </p:cxnSp>
      <p:cxnSp>
        <p:nvCxnSpPr>
          <p:cNvPr id="23" name="Straight Arrow Connector 22"/>
          <p:cNvCxnSpPr/>
          <p:nvPr/>
        </p:nvCxnSpPr>
        <p:spPr>
          <a:xfrm flipV="1">
            <a:off x="5642920" y="4021340"/>
            <a:ext cx="1077520" cy="1674314"/>
          </a:xfrm>
          <a:prstGeom prst="straightConnector1">
            <a:avLst/>
          </a:prstGeom>
          <a:ln w="76200">
            <a:tailEnd type="triangle"/>
          </a:ln>
        </p:spPr>
        <p:style>
          <a:lnRef idx="3">
            <a:schemeClr val="accent1"/>
          </a:lnRef>
          <a:fillRef idx="0">
            <a:schemeClr val="accent1"/>
          </a:fillRef>
          <a:effectRef idx="2">
            <a:schemeClr val="accent1"/>
          </a:effectRef>
          <a:fontRef idx="minor">
            <a:schemeClr val="tx1"/>
          </a:fontRef>
        </p:style>
      </p:cxnSp>
      <p:cxnSp>
        <p:nvCxnSpPr>
          <p:cNvPr id="29" name="Straight Arrow Connector 28"/>
          <p:cNvCxnSpPr/>
          <p:nvPr/>
        </p:nvCxnSpPr>
        <p:spPr>
          <a:xfrm>
            <a:off x="9049042" y="3568800"/>
            <a:ext cx="649481" cy="0"/>
          </a:xfrm>
          <a:prstGeom prst="straightConnector1">
            <a:avLst/>
          </a:prstGeom>
          <a:ln w="76200">
            <a:tailEnd type="triangle"/>
          </a:ln>
        </p:spPr>
        <p:style>
          <a:lnRef idx="3">
            <a:schemeClr val="accent1"/>
          </a:lnRef>
          <a:fillRef idx="0">
            <a:schemeClr val="accent1"/>
          </a:fillRef>
          <a:effectRef idx="2">
            <a:schemeClr val="accent1"/>
          </a:effectRef>
          <a:fontRef idx="minor">
            <a:schemeClr val="tx1"/>
          </a:fontRef>
        </p:style>
      </p:cxnSp>
      <p:sp>
        <p:nvSpPr>
          <p:cNvPr id="31" name="Rectangle 30"/>
          <p:cNvSpPr/>
          <p:nvPr/>
        </p:nvSpPr>
        <p:spPr>
          <a:xfrm>
            <a:off x="9821139" y="3085009"/>
            <a:ext cx="1917106" cy="92543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dirty="0"/>
              <a:t>Landslide</a:t>
            </a:r>
          </a:p>
          <a:p>
            <a:pPr algn="ctr"/>
            <a:r>
              <a:rPr lang="en-GB" dirty="0"/>
              <a:t>Point</a:t>
            </a:r>
          </a:p>
          <a:p>
            <a:pPr algn="ctr"/>
            <a:r>
              <a:rPr lang="en-GB" dirty="0"/>
              <a:t> Patterns</a:t>
            </a:r>
          </a:p>
        </p:txBody>
      </p:sp>
      <p:grpSp>
        <p:nvGrpSpPr>
          <p:cNvPr id="20" name="Group 4"/>
          <p:cNvGrpSpPr>
            <a:grpSpLocks noChangeAspect="1"/>
          </p:cNvGrpSpPr>
          <p:nvPr/>
        </p:nvGrpSpPr>
        <p:grpSpPr bwMode="auto">
          <a:xfrm>
            <a:off x="7540195" y="4339346"/>
            <a:ext cx="3777076" cy="1854200"/>
            <a:chOff x="4642" y="409"/>
            <a:chExt cx="2475" cy="1215"/>
          </a:xfrm>
        </p:grpSpPr>
        <p:sp>
          <p:nvSpPr>
            <p:cNvPr id="22" name="AutoShape 3"/>
            <p:cNvSpPr>
              <a:spLocks noChangeAspect="1" noChangeArrowheads="1" noTextEdit="1"/>
            </p:cNvSpPr>
            <p:nvPr/>
          </p:nvSpPr>
          <p:spPr bwMode="auto">
            <a:xfrm>
              <a:off x="4642" y="409"/>
              <a:ext cx="2475" cy="1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102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42" y="409"/>
              <a:ext cx="2477" cy="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 name="TextBox 23"/>
          <p:cNvSpPr txBox="1"/>
          <p:nvPr/>
        </p:nvSpPr>
        <p:spPr>
          <a:xfrm>
            <a:off x="8177847" y="6100377"/>
            <a:ext cx="2295845" cy="230832"/>
          </a:xfrm>
          <a:prstGeom prst="rect">
            <a:avLst/>
          </a:prstGeom>
          <a:noFill/>
        </p:spPr>
        <p:txBody>
          <a:bodyPr wrap="square" rtlCol="0">
            <a:spAutoFit/>
          </a:bodyPr>
          <a:lstStyle/>
          <a:p>
            <a:r>
              <a:rPr lang="en-GB" sz="900" dirty="0"/>
              <a:t>Source: Lehmann and Or, 2012</a:t>
            </a:r>
          </a:p>
        </p:txBody>
      </p:sp>
      <p:sp>
        <p:nvSpPr>
          <p:cNvPr id="32" name="Title 8"/>
          <p:cNvSpPr txBox="1">
            <a:spLocks/>
          </p:cNvSpPr>
          <p:nvPr/>
        </p:nvSpPr>
        <p:spPr>
          <a:xfrm>
            <a:off x="336000" y="170399"/>
            <a:ext cx="11520000" cy="540000"/>
          </a:xfrm>
          <a:prstGeom prst="rect">
            <a:avLst/>
          </a:prstGeom>
          <a:solidFill>
            <a:schemeClr val="accent1"/>
          </a:solidFill>
        </p:spPr>
        <p:txBody>
          <a:bodyPr vert="horz" lIns="0" tIns="0" rIns="0" bIns="0" rtlCol="0" anchor="ctr" anchorCtr="1">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GB" b="1" dirty="0">
                <a:solidFill>
                  <a:schemeClr val="bg1"/>
                </a:solidFill>
              </a:rPr>
              <a:t>Numerical Simulation with STEP-TRAMM</a:t>
            </a:r>
          </a:p>
        </p:txBody>
      </p:sp>
      <p:sp>
        <p:nvSpPr>
          <p:cNvPr id="16" name="TextBox 15"/>
          <p:cNvSpPr txBox="1"/>
          <p:nvPr/>
        </p:nvSpPr>
        <p:spPr>
          <a:xfrm>
            <a:off x="7339195" y="2001440"/>
            <a:ext cx="3959678" cy="646331"/>
          </a:xfrm>
          <a:prstGeom prst="rect">
            <a:avLst/>
          </a:prstGeom>
          <a:noFill/>
        </p:spPr>
        <p:txBody>
          <a:bodyPr wrap="square" rtlCol="0">
            <a:spAutoFit/>
          </a:bodyPr>
          <a:lstStyle/>
          <a:p>
            <a:r>
              <a:rPr lang="en-GB" dirty="0" smtClean="0"/>
              <a:t>Model which calculate soil depth and load redistribution to mass release</a:t>
            </a:r>
            <a:endParaRPr lang="en-GB" dirty="0"/>
          </a:p>
        </p:txBody>
      </p:sp>
    </p:spTree>
    <p:extLst>
      <p:ext uri="{BB962C8B-B14F-4D97-AF65-F5344CB8AC3E}">
        <p14:creationId xmlns:p14="http://schemas.microsoft.com/office/powerpoint/2010/main" val="19243452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001" y="1198670"/>
            <a:ext cx="3729543" cy="3170521"/>
          </a:xfrm>
          <a:prstGeom prst="rect">
            <a:avLst/>
          </a:prstGeom>
          <a:ln w="28575">
            <a:solidFill>
              <a:schemeClr val="tx1"/>
            </a:solidFill>
          </a:ln>
        </p:spPr>
      </p:pic>
      <p:sp>
        <p:nvSpPr>
          <p:cNvPr id="4" name="Date Placeholder 3"/>
          <p:cNvSpPr>
            <a:spLocks noGrp="1"/>
          </p:cNvSpPr>
          <p:nvPr>
            <p:ph type="dt" sz="half" idx="10"/>
          </p:nvPr>
        </p:nvSpPr>
        <p:spPr/>
        <p:txBody>
          <a:bodyPr/>
          <a:lstStyle/>
          <a:p>
            <a:fld id="{D29E687B-C1B9-459C-8AD7-4AC5F1C42356}" type="datetime1">
              <a:rPr lang="de-DE" smtClean="0"/>
              <a:t>23.05.2022</a:t>
            </a:fld>
            <a:endParaRPr lang="en-GB"/>
          </a:p>
        </p:txBody>
      </p:sp>
      <p:sp>
        <p:nvSpPr>
          <p:cNvPr id="5" name="Footer Placeholder 4"/>
          <p:cNvSpPr>
            <a:spLocks noGrp="1"/>
          </p:cNvSpPr>
          <p:nvPr>
            <p:ph type="ftr" sz="quarter" idx="11"/>
          </p:nvPr>
        </p:nvSpPr>
        <p:spPr/>
        <p:txBody>
          <a:bodyPr/>
          <a:lstStyle/>
          <a:p>
            <a:r>
              <a:rPr lang="en-GB"/>
              <a:t>Tobias Halter</a:t>
            </a:r>
          </a:p>
        </p:txBody>
      </p:sp>
      <p:sp>
        <p:nvSpPr>
          <p:cNvPr id="6" name="Slide Number Placeholder 5"/>
          <p:cNvSpPr>
            <a:spLocks noGrp="1"/>
          </p:cNvSpPr>
          <p:nvPr>
            <p:ph type="sldNum" sz="quarter" idx="12"/>
          </p:nvPr>
        </p:nvSpPr>
        <p:spPr/>
        <p:txBody>
          <a:bodyPr/>
          <a:lstStyle/>
          <a:p>
            <a:fld id="{B5B61FAA-D729-433E-91DA-B976D4A0E636}" type="slidenum">
              <a:rPr lang="en-GB" smtClean="0"/>
              <a:t>7</a:t>
            </a:fld>
            <a:endParaRPr lang="en-GB"/>
          </a:p>
        </p:txBody>
      </p:sp>
      <p:sp>
        <p:nvSpPr>
          <p:cNvPr id="3" name="TextBox 2"/>
          <p:cNvSpPr txBox="1"/>
          <p:nvPr/>
        </p:nvSpPr>
        <p:spPr>
          <a:xfrm>
            <a:off x="264919" y="4574350"/>
            <a:ext cx="11531991" cy="1231106"/>
          </a:xfrm>
          <a:prstGeom prst="rect">
            <a:avLst/>
          </a:prstGeom>
          <a:noFill/>
        </p:spPr>
        <p:txBody>
          <a:bodyPr wrap="square" rtlCol="0">
            <a:spAutoFit/>
          </a:bodyPr>
          <a:lstStyle/>
          <a:p>
            <a:r>
              <a:rPr lang="en-GB" b="1" dirty="0">
                <a:solidFill>
                  <a:schemeClr val="accent1"/>
                </a:solidFill>
              </a:rPr>
              <a:t>First conclusions of calibration study:</a:t>
            </a:r>
          </a:p>
          <a:p>
            <a:pPr marL="742950" lvl="1" indent="-285750">
              <a:buFont typeface="Arial" panose="020B0604020202020204" pitchFamily="34" charset="0"/>
              <a:buChar char="•"/>
            </a:pPr>
            <a:r>
              <a:rPr lang="en-GB" dirty="0" smtClean="0"/>
              <a:t>Simulations </a:t>
            </a:r>
            <a:r>
              <a:rPr lang="en-GB" dirty="0"/>
              <a:t>are feasible </a:t>
            </a:r>
            <a:r>
              <a:rPr lang="en-GB" dirty="0" smtClean="0"/>
              <a:t>on the </a:t>
            </a:r>
            <a:r>
              <a:rPr lang="en-GB" dirty="0"/>
              <a:t>entire pilot </a:t>
            </a:r>
            <a:r>
              <a:rPr lang="en-GB" dirty="0" smtClean="0"/>
              <a:t>region</a:t>
            </a:r>
          </a:p>
          <a:p>
            <a:pPr marL="742950" lvl="1" indent="-285750">
              <a:buFont typeface="Arial" panose="020B0604020202020204" pitchFamily="34" charset="0"/>
              <a:buChar char="•"/>
            </a:pPr>
            <a:r>
              <a:rPr lang="en-GB" dirty="0"/>
              <a:t>Realistic soil properties used in calibration (loam, cohesion 4.25 - 5.00 </a:t>
            </a:r>
            <a:r>
              <a:rPr lang="en-GB" dirty="0" err="1"/>
              <a:t>kPa</a:t>
            </a:r>
            <a:r>
              <a:rPr lang="en-GB" dirty="0"/>
              <a:t>, 30° Friction angle)</a:t>
            </a:r>
          </a:p>
          <a:p>
            <a:pPr marL="742950" lvl="1" indent="-285750">
              <a:buFont typeface="Arial" panose="020B0604020202020204" pitchFamily="34" charset="0"/>
              <a:buChar char="•"/>
            </a:pPr>
            <a:endParaRPr lang="en-GB" dirty="0"/>
          </a:p>
        </p:txBody>
      </p:sp>
      <p:sp>
        <p:nvSpPr>
          <p:cNvPr id="14" name="TextBox 13"/>
          <p:cNvSpPr txBox="1"/>
          <p:nvPr/>
        </p:nvSpPr>
        <p:spPr>
          <a:xfrm>
            <a:off x="4044835" y="799228"/>
            <a:ext cx="3381375" cy="369332"/>
          </a:xfrm>
          <a:prstGeom prst="rect">
            <a:avLst/>
          </a:prstGeom>
          <a:noFill/>
        </p:spPr>
        <p:txBody>
          <a:bodyPr wrap="square" rtlCol="0">
            <a:spAutoFit/>
          </a:bodyPr>
          <a:lstStyle/>
          <a:p>
            <a:r>
              <a:rPr lang="en-GB" dirty="0"/>
              <a:t>Heterogeneous Soil Saturation</a:t>
            </a:r>
          </a:p>
        </p:txBody>
      </p:sp>
      <p:sp>
        <p:nvSpPr>
          <p:cNvPr id="15" name="TextBox 14"/>
          <p:cNvSpPr txBox="1"/>
          <p:nvPr/>
        </p:nvSpPr>
        <p:spPr>
          <a:xfrm>
            <a:off x="7917498" y="789699"/>
            <a:ext cx="3381375" cy="369332"/>
          </a:xfrm>
          <a:prstGeom prst="rect">
            <a:avLst/>
          </a:prstGeom>
          <a:noFill/>
        </p:spPr>
        <p:txBody>
          <a:bodyPr wrap="square" rtlCol="0">
            <a:spAutoFit/>
          </a:bodyPr>
          <a:lstStyle/>
          <a:p>
            <a:r>
              <a:rPr lang="en-GB" dirty="0"/>
              <a:t>Homogenous Soil Saturation</a:t>
            </a:r>
          </a:p>
        </p:txBody>
      </p:sp>
      <p:sp>
        <p:nvSpPr>
          <p:cNvPr id="16" name="TextBox 15"/>
          <p:cNvSpPr txBox="1"/>
          <p:nvPr/>
        </p:nvSpPr>
        <p:spPr>
          <a:xfrm>
            <a:off x="264919" y="789699"/>
            <a:ext cx="2336812" cy="369332"/>
          </a:xfrm>
          <a:prstGeom prst="rect">
            <a:avLst/>
          </a:prstGeom>
          <a:noFill/>
        </p:spPr>
        <p:txBody>
          <a:bodyPr wrap="square" rtlCol="0">
            <a:spAutoFit/>
          </a:bodyPr>
          <a:lstStyle/>
          <a:p>
            <a:r>
              <a:rPr lang="en-GB" dirty="0"/>
              <a:t>Large Scale Results</a:t>
            </a:r>
          </a:p>
        </p:txBody>
      </p:sp>
      <p:sp>
        <p:nvSpPr>
          <p:cNvPr id="17" name="Rectangle 16"/>
          <p:cNvSpPr/>
          <p:nvPr/>
        </p:nvSpPr>
        <p:spPr>
          <a:xfrm>
            <a:off x="2129006" y="2531453"/>
            <a:ext cx="325102" cy="2649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03164" y="1207830"/>
            <a:ext cx="3718769" cy="3161362"/>
          </a:xfrm>
          <a:prstGeom prst="rect">
            <a:avLst/>
          </a:prstGeom>
          <a:ln w="28575">
            <a:solidFill>
              <a:srgbClr val="FF0000"/>
            </a:solidFill>
          </a:ln>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9554" y="1206828"/>
            <a:ext cx="3737357" cy="3177165"/>
          </a:xfrm>
          <a:prstGeom prst="rect">
            <a:avLst/>
          </a:prstGeom>
          <a:ln w="28575">
            <a:solidFill>
              <a:srgbClr val="FF0000"/>
            </a:solidFill>
          </a:ln>
        </p:spPr>
      </p:pic>
      <p:sp>
        <p:nvSpPr>
          <p:cNvPr id="23" name="Title 8"/>
          <p:cNvSpPr txBox="1">
            <a:spLocks/>
          </p:cNvSpPr>
          <p:nvPr/>
        </p:nvSpPr>
        <p:spPr>
          <a:xfrm>
            <a:off x="336000" y="170399"/>
            <a:ext cx="11520000" cy="540000"/>
          </a:xfrm>
          <a:prstGeom prst="rect">
            <a:avLst/>
          </a:prstGeom>
          <a:solidFill>
            <a:schemeClr val="accent1"/>
          </a:solidFill>
        </p:spPr>
        <p:txBody>
          <a:bodyPr vert="horz" lIns="0" tIns="0" rIns="0" bIns="0" rtlCol="0" anchor="ctr" anchorCtr="1">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GB" b="1" dirty="0">
                <a:solidFill>
                  <a:schemeClr val="bg1"/>
                </a:solidFill>
              </a:rPr>
              <a:t>Preliminary Simulation Results (Event July ‘21)</a:t>
            </a:r>
          </a:p>
        </p:txBody>
      </p:sp>
      <p:cxnSp>
        <p:nvCxnSpPr>
          <p:cNvPr id="26" name="Straight Connector 25"/>
          <p:cNvCxnSpPr/>
          <p:nvPr/>
        </p:nvCxnSpPr>
        <p:spPr>
          <a:xfrm flipV="1">
            <a:off x="2454108" y="1183868"/>
            <a:ext cx="1749056" cy="1347585"/>
          </a:xfrm>
          <a:prstGeom prst="line">
            <a:avLst/>
          </a:prstGeom>
          <a:ln w="2857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7" name="Straight Connector 26"/>
          <p:cNvCxnSpPr/>
          <p:nvPr/>
        </p:nvCxnSpPr>
        <p:spPr>
          <a:xfrm>
            <a:off x="2454108" y="2796432"/>
            <a:ext cx="1722916" cy="1587561"/>
          </a:xfrm>
          <a:prstGeom prst="line">
            <a:avLst/>
          </a:prstGeom>
          <a:ln w="2857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8" name="TextBox 17"/>
          <p:cNvSpPr txBox="1"/>
          <p:nvPr/>
        </p:nvSpPr>
        <p:spPr>
          <a:xfrm>
            <a:off x="264918" y="5164526"/>
            <a:ext cx="11531991" cy="1200329"/>
          </a:xfrm>
          <a:prstGeom prst="rect">
            <a:avLst/>
          </a:prstGeom>
          <a:noFill/>
        </p:spPr>
        <p:txBody>
          <a:bodyPr wrap="square" rtlCol="0">
            <a:spAutoFit/>
          </a:bodyPr>
          <a:lstStyle/>
          <a:p>
            <a:pPr marL="742950" lvl="1" indent="-285750">
              <a:buFont typeface="Arial" panose="020B0604020202020204" pitchFamily="34" charset="0"/>
              <a:buChar char="•"/>
            </a:pPr>
            <a:endParaRPr lang="en-GB" dirty="0" smtClean="0"/>
          </a:p>
          <a:p>
            <a:pPr marL="742950" lvl="1" indent="-285750">
              <a:buFont typeface="Arial" panose="020B0604020202020204" pitchFamily="34" charset="0"/>
              <a:buChar char="•"/>
            </a:pPr>
            <a:r>
              <a:rPr lang="en-GB" dirty="0" smtClean="0"/>
              <a:t>Results </a:t>
            </a:r>
            <a:r>
              <a:rPr lang="en-GB" dirty="0"/>
              <a:t>indicate more landslides for homogenous compared to heterogeneous initial saturation </a:t>
            </a:r>
            <a:r>
              <a:rPr lang="en-GB" dirty="0" smtClean="0"/>
              <a:t>patterns</a:t>
            </a:r>
          </a:p>
          <a:p>
            <a:pPr marL="742950" lvl="1" indent="-285750">
              <a:buFont typeface="Arial" panose="020B0604020202020204" pitchFamily="34" charset="0"/>
              <a:buChar char="•"/>
            </a:pPr>
            <a:r>
              <a:rPr lang="en-GB" dirty="0" smtClean="0">
                <a:solidFill>
                  <a:schemeClr val="tx2"/>
                </a:solidFill>
              </a:rPr>
              <a:t>Analysis of VWC time series enables </a:t>
            </a:r>
            <a:r>
              <a:rPr lang="en-GB" dirty="0">
                <a:solidFill>
                  <a:schemeClr val="tx2"/>
                </a:solidFill>
              </a:rPr>
              <a:t>the generation of saturation maps relevant for landslide </a:t>
            </a:r>
            <a:r>
              <a:rPr lang="en-GB" dirty="0" smtClean="0">
                <a:solidFill>
                  <a:schemeClr val="tx2"/>
                </a:solidFill>
              </a:rPr>
              <a:t>triggering</a:t>
            </a:r>
            <a:endParaRPr lang="en-GB" dirty="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423399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animBg="1"/>
      <p:bldP spid="18" grpId="0"/>
    </p:bldLst>
  </p:timing>
</p:sld>
</file>

<file path=ppt/theme/theme1.xml><?xml version="1.0" encoding="utf-8"?>
<a:theme xmlns:a="http://schemas.openxmlformats.org/drawingml/2006/main" name="ETH_WSL_PPP_Template">
  <a:themeElements>
    <a:clrScheme name="ETH Zürich">
      <a:dk1>
        <a:sysClr val="windowText" lastClr="000000"/>
      </a:dk1>
      <a:lt1>
        <a:sysClr val="window" lastClr="FFFFFF"/>
      </a:lt1>
      <a:dk2>
        <a:srgbClr val="000000"/>
      </a:dk2>
      <a:lt2>
        <a:srgbClr val="FFFFFF"/>
      </a:lt2>
      <a:accent1>
        <a:srgbClr val="215CAF"/>
      </a:accent1>
      <a:accent2>
        <a:srgbClr val="007894"/>
      </a:accent2>
      <a:accent3>
        <a:srgbClr val="627313"/>
      </a:accent3>
      <a:accent4>
        <a:srgbClr val="8E6713"/>
      </a:accent4>
      <a:accent5>
        <a:srgbClr val="B7352D"/>
      </a:accent5>
      <a:accent6>
        <a:srgbClr val="A30774"/>
      </a:accent6>
      <a:hlink>
        <a:srgbClr val="0563C1"/>
      </a:hlink>
      <a:folHlink>
        <a:srgbClr val="954F72"/>
      </a:folHlink>
    </a:clrScheme>
    <a:fontScheme name="ETH Zürich">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ETH Blau">
      <a:srgbClr val="215CAF"/>
    </a:custClr>
    <a:custClr name="ETH Petrol">
      <a:srgbClr val="007894"/>
    </a:custClr>
    <a:custClr name="ETH Gruen">
      <a:srgbClr val="627313"/>
    </a:custClr>
    <a:custClr name="ETH Bronze">
      <a:srgbClr val="8E6713"/>
    </a:custClr>
    <a:custClr name="ETH Rot">
      <a:srgbClr val="B7352D"/>
    </a:custClr>
    <a:custClr name="ETH Purpur">
      <a:srgbClr val="A30774"/>
    </a:custClr>
    <a:custClr name="ETH Grau">
      <a:srgbClr val="6F6F6F"/>
    </a:custClr>
  </a:custClrLst>
  <a:extLst>
    <a:ext uri="{05A4C25C-085E-4340-85A3-A5531E510DB2}">
      <thm15:themeFamily xmlns:thm15="http://schemas.microsoft.com/office/thememl/2012/main" name="ETH_WSL_PPP_Template" id="{B2A13781-7A92-4A12-8491-ADF9E10FA862}" vid="{5A5F4A0E-2052-4963-8EE1-9EA2C1CCAA33}"/>
    </a:ext>
  </a:extLst>
</a:theme>
</file>

<file path=ppt/theme/theme2.xml><?xml version="1.0" encoding="utf-8"?>
<a:theme xmlns:a="http://schemas.openxmlformats.org/drawingml/2006/main" name="1_ETHWSL">
  <a:themeElements>
    <a:clrScheme name="ETH Zürich">
      <a:dk1>
        <a:sysClr val="windowText" lastClr="000000"/>
      </a:dk1>
      <a:lt1>
        <a:sysClr val="window" lastClr="FFFFFF"/>
      </a:lt1>
      <a:dk2>
        <a:srgbClr val="000000"/>
      </a:dk2>
      <a:lt2>
        <a:srgbClr val="FFFFFF"/>
      </a:lt2>
      <a:accent1>
        <a:srgbClr val="215CAF"/>
      </a:accent1>
      <a:accent2>
        <a:srgbClr val="007894"/>
      </a:accent2>
      <a:accent3>
        <a:srgbClr val="627313"/>
      </a:accent3>
      <a:accent4>
        <a:srgbClr val="8E6713"/>
      </a:accent4>
      <a:accent5>
        <a:srgbClr val="B7352D"/>
      </a:accent5>
      <a:accent6>
        <a:srgbClr val="A30774"/>
      </a:accent6>
      <a:hlink>
        <a:srgbClr val="0563C1"/>
      </a:hlink>
      <a:folHlink>
        <a:srgbClr val="954F72"/>
      </a:folHlink>
    </a:clrScheme>
    <a:fontScheme name="ETH Zürich">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ETH Blau">
      <a:srgbClr val="215CAF"/>
    </a:custClr>
    <a:custClr name="ETH Petrol">
      <a:srgbClr val="007894"/>
    </a:custClr>
    <a:custClr name="ETH Gruen">
      <a:srgbClr val="627313"/>
    </a:custClr>
    <a:custClr name="ETH Bronze">
      <a:srgbClr val="8E6713"/>
    </a:custClr>
    <a:custClr name="ETH Rot">
      <a:srgbClr val="B7352D"/>
    </a:custClr>
    <a:custClr name="ETH Purpur">
      <a:srgbClr val="A30774"/>
    </a:custClr>
    <a:custClr name="ETH Grau">
      <a:srgbClr val="6F6F6F"/>
    </a:custClr>
  </a:custClrLst>
  <a:extLst>
    <a:ext uri="{05A4C25C-085E-4340-85A3-A5531E510DB2}">
      <thm15:themeFamily xmlns:thm15="http://schemas.microsoft.com/office/thememl/2012/main" name="eth-pp-template-praesentation.potx" id="{D9E153C4-3F86-4C43-B293-4BBF19123312}" vid="{E1DFB9CB-3F1E-485D-AB0D-B52F37504C3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ETH_WSL_PPP_Template</Template>
  <TotalTime>0</TotalTime>
  <Words>1330</Words>
  <Application>Microsoft Office PowerPoint</Application>
  <PresentationFormat>Widescreen</PresentationFormat>
  <Paragraphs>100</Paragraphs>
  <Slides>7</Slides>
  <Notes>7</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7</vt:i4>
      </vt:variant>
    </vt:vector>
  </HeadingPairs>
  <TitlesOfParts>
    <vt:vector size="12" baseType="lpstr">
      <vt:lpstr>Arial</vt:lpstr>
      <vt:lpstr>Calibri</vt:lpstr>
      <vt:lpstr>Symbol</vt:lpstr>
      <vt:lpstr>ETH_WSL_PPP_Template</vt:lpstr>
      <vt:lpstr>1_ETHWSL</vt:lpstr>
      <vt:lpstr>Role of measured and simulated water content patterns for landslide early warning systems</vt:lpstr>
      <vt:lpstr>PowerPoint Presentation</vt:lpstr>
      <vt:lpstr>PowerPoint Presentation</vt:lpstr>
      <vt:lpstr>PowerPoint Presentation</vt:lpstr>
      <vt:lpstr>PowerPoint Presentation</vt:lpstr>
      <vt:lpstr>PowerPoint Presentation</vt:lpstr>
      <vt:lpstr>PowerPoint Presentation</vt:lpstr>
    </vt:vector>
  </TitlesOfParts>
  <Company>ETH Zuerich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POSEmaster</dc:creator>
  <cp:lastModifiedBy>POSEmaster</cp:lastModifiedBy>
  <cp:revision>120</cp:revision>
  <dcterms:created xsi:type="dcterms:W3CDTF">2022-05-11T07:50:22Z</dcterms:created>
  <dcterms:modified xsi:type="dcterms:W3CDTF">2022-05-23T15:42:53Z</dcterms:modified>
</cp:coreProperties>
</file>