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2" r:id="rId2"/>
    <p:sldId id="297" r:id="rId3"/>
    <p:sldId id="334" r:id="rId4"/>
    <p:sldId id="336" r:id="rId5"/>
    <p:sldId id="337" r:id="rId6"/>
    <p:sldId id="342" r:id="rId7"/>
    <p:sldId id="341" r:id="rId8"/>
    <p:sldId id="340" r:id="rId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62" d="100"/>
          <a:sy n="62" d="100"/>
        </p:scale>
        <p:origin x="44" y="1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yellow">
    <p:bg bwMode="gray">
      <p:bgPr>
        <a:solidFill>
          <a:schemeClr val="accent1"/>
        </a:solidFill>
        <a:effectLst/>
      </p:bgPr>
    </p:bg>
    <p:spTree>
      <p:nvGrpSpPr>
        <p:cNvPr id="1" name=""/>
        <p:cNvGrpSpPr/>
        <p:nvPr/>
      </p:nvGrpSpPr>
      <p:grpSpPr>
        <a:xfrm>
          <a:off x="0" y="0"/>
          <a:ext cx="0" cy="0"/>
          <a:chOff x="0" y="0"/>
          <a:chExt cx="0" cy="0"/>
        </a:xfrm>
      </p:grpSpPr>
      <p:sp>
        <p:nvSpPr>
          <p:cNvPr id="9" name="Tijdelijke aanduiding voor datum 3">
            <a:extLst>
              <a:ext uri="{FF2B5EF4-FFF2-40B4-BE49-F238E27FC236}">
                <a16:creationId xmlns:a16="http://schemas.microsoft.com/office/drawing/2014/main" id="{9F183073-10E5-1148-8165-AEA6349E146A}"/>
              </a:ext>
            </a:extLst>
          </p:cNvPr>
          <p:cNvSpPr>
            <a:spLocks noGrp="1"/>
          </p:cNvSpPr>
          <p:nvPr>
            <p:ph type="dt" sz="half" idx="10"/>
          </p:nvPr>
        </p:nvSpPr>
        <p:spPr>
          <a:xfrm>
            <a:off x="9982776" y="512911"/>
            <a:ext cx="1852952" cy="216025"/>
          </a:xfrm>
          <a:prstGeom prst="rect">
            <a:avLst/>
          </a:prstGeom>
        </p:spPr>
        <p:txBody>
          <a:bodyPr/>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35D4E43-E74D-5D48-906A-FCDCBE239F6B}" type="datetime1">
              <a:rPr lang="nl-NL" smtClean="0"/>
              <a:t>21-5-2022</a:t>
            </a:fld>
            <a:endParaRPr lang="en-GB" dirty="0"/>
          </a:p>
        </p:txBody>
      </p:sp>
      <p:pic>
        <p:nvPicPr>
          <p:cNvPr id="11" name="Afbeelding 10">
            <a:extLst>
              <a:ext uri="{FF2B5EF4-FFF2-40B4-BE49-F238E27FC236}">
                <a16:creationId xmlns:a16="http://schemas.microsoft.com/office/drawing/2014/main" id="{DA766916-94F7-0248-8885-8F8D13BD27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2" y="1"/>
            <a:ext cx="3197496" cy="1268759"/>
          </a:xfrm>
          <a:prstGeom prst="rect">
            <a:avLst/>
          </a:prstGeom>
          <a:ln>
            <a:noFill/>
          </a:ln>
        </p:spPr>
      </p:pic>
      <p:sp>
        <p:nvSpPr>
          <p:cNvPr id="31" name="Tijdelijke aanduiding voor tekst 30">
            <a:extLst>
              <a:ext uri="{FF2B5EF4-FFF2-40B4-BE49-F238E27FC236}">
                <a16:creationId xmlns:a16="http://schemas.microsoft.com/office/drawing/2014/main" id="{E6D5F428-993B-6A4C-A7CE-238F44C7C548}"/>
              </a:ext>
            </a:extLst>
          </p:cNvPr>
          <p:cNvSpPr>
            <a:spLocks noGrp="1"/>
          </p:cNvSpPr>
          <p:nvPr>
            <p:ph type="body" sz="quarter" idx="14" hasCustomPrompt="1"/>
          </p:nvPr>
        </p:nvSpPr>
        <p:spPr>
          <a:xfrm>
            <a:off x="2575189" y="501835"/>
            <a:ext cx="7006707" cy="227101"/>
          </a:xfrm>
          <a:prstGeom prst="rect">
            <a:avLst/>
          </a:prstGeom>
        </p:spPr>
        <p:txBody>
          <a:bodyPr/>
          <a:lstStyle>
            <a:lvl1pPr algn="ctr">
              <a:defRPr sz="1200" b="0" i="0" u="none" cap="all" spc="50" baseline="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Name sub-</a:t>
            </a:r>
            <a:r>
              <a:rPr lang="nl-NL" dirty="0" err="1"/>
              <a:t>sender</a:t>
            </a:r>
            <a:endParaRPr lang="nl-NL" dirty="0"/>
          </a:p>
        </p:txBody>
      </p:sp>
      <p:sp>
        <p:nvSpPr>
          <p:cNvPr id="33" name="Tijdelijke aanduiding voor tekst 32">
            <a:extLst>
              <a:ext uri="{FF2B5EF4-FFF2-40B4-BE49-F238E27FC236}">
                <a16:creationId xmlns:a16="http://schemas.microsoft.com/office/drawing/2014/main" id="{509A3404-C322-574D-996D-93CFC2296001}"/>
              </a:ext>
            </a:extLst>
          </p:cNvPr>
          <p:cNvSpPr>
            <a:spLocks noGrp="1"/>
          </p:cNvSpPr>
          <p:nvPr>
            <p:ph type="body" sz="quarter" idx="15" hasCustomPrompt="1"/>
          </p:nvPr>
        </p:nvSpPr>
        <p:spPr>
          <a:xfrm>
            <a:off x="3574246" y="5800329"/>
            <a:ext cx="5043508" cy="217169"/>
          </a:xfrm>
          <a:prstGeom prst="rect">
            <a:avLst/>
          </a:prstGeom>
        </p:spPr>
        <p:txBody>
          <a:bodyPr/>
          <a:lstStyle>
            <a:lvl1pPr algn="ctr">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dirty="0"/>
              <a:t>Name </a:t>
            </a:r>
            <a:r>
              <a:rPr lang="nl-NL" dirty="0" err="1"/>
              <a:t>Lastname</a:t>
            </a:r>
            <a:endParaRPr lang="nl-NL" dirty="0"/>
          </a:p>
        </p:txBody>
      </p:sp>
      <p:sp>
        <p:nvSpPr>
          <p:cNvPr id="35" name="Tijdelijke aanduiding voor tekst 34">
            <a:extLst>
              <a:ext uri="{FF2B5EF4-FFF2-40B4-BE49-F238E27FC236}">
                <a16:creationId xmlns:a16="http://schemas.microsoft.com/office/drawing/2014/main" id="{D6F025CA-08AA-BB4D-A7AA-3CD26CC85FA1}"/>
              </a:ext>
            </a:extLst>
          </p:cNvPr>
          <p:cNvSpPr>
            <a:spLocks noGrp="1"/>
          </p:cNvSpPr>
          <p:nvPr>
            <p:ph type="body" sz="quarter" idx="16" hasCustomPrompt="1"/>
          </p:nvPr>
        </p:nvSpPr>
        <p:spPr>
          <a:xfrm>
            <a:off x="3574246" y="6017497"/>
            <a:ext cx="5043508" cy="270592"/>
          </a:xfrm>
          <a:prstGeom prst="rect">
            <a:avLst/>
          </a:prstGeom>
        </p:spPr>
        <p:txBody>
          <a:bodyPr/>
          <a:lstStyle>
            <a:lvl1pPr algn="ct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Job </a:t>
            </a:r>
            <a:r>
              <a:rPr lang="nl-NL" dirty="0" err="1"/>
              <a:t>title</a:t>
            </a:r>
            <a:endParaRPr lang="nl-NL" dirty="0"/>
          </a:p>
        </p:txBody>
      </p:sp>
      <p:sp>
        <p:nvSpPr>
          <p:cNvPr id="41" name="Titel 1">
            <a:extLst>
              <a:ext uri="{FF2B5EF4-FFF2-40B4-BE49-F238E27FC236}">
                <a16:creationId xmlns:a16="http://schemas.microsoft.com/office/drawing/2014/main" id="{75804E32-4442-4548-B1CA-E4A4F92AB285}"/>
              </a:ext>
            </a:extLst>
          </p:cNvPr>
          <p:cNvSpPr>
            <a:spLocks noGrp="1"/>
          </p:cNvSpPr>
          <p:nvPr>
            <p:ph type="ctrTitle" hasCustomPrompt="1"/>
          </p:nvPr>
        </p:nvSpPr>
        <p:spPr>
          <a:xfrm>
            <a:off x="393189" y="1196750"/>
            <a:ext cx="11371678" cy="4603578"/>
          </a:xfrm>
          <a:prstGeom prst="rect">
            <a:avLst/>
          </a:prstGeom>
        </p:spPr>
        <p:txBody>
          <a:bodyPr anchor="ctr" anchorCtr="0"/>
          <a:lstStyle>
            <a:lvl1pPr algn="ctr">
              <a:defRPr sz="4099" b="0" i="1">
                <a:latin typeface="Merriweather Light" panose="02060503050406030704" pitchFamily="18" charset="77"/>
              </a:defRPr>
            </a:lvl1pPr>
          </a:lstStyle>
          <a:p>
            <a:r>
              <a:rPr lang="en-GB" dirty="0"/>
              <a:t>Place your attention-grabbing</a:t>
            </a:r>
            <a:br>
              <a:rPr lang="en-GB" dirty="0"/>
            </a:br>
            <a:r>
              <a:rPr lang="en-GB" dirty="0"/>
              <a:t>headline here</a:t>
            </a:r>
          </a:p>
        </p:txBody>
      </p:sp>
    </p:spTree>
    <p:extLst>
      <p:ext uri="{BB962C8B-B14F-4D97-AF65-F5344CB8AC3E}">
        <p14:creationId xmlns:p14="http://schemas.microsoft.com/office/powerpoint/2010/main" val="2306700741"/>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11">
          <p15:clr>
            <a:srgbClr val="FBAE40"/>
          </p15:clr>
        </p15:guide>
        <p15:guide id="7" pos="6200">
          <p15:clr>
            <a:srgbClr val="FBAE40"/>
          </p15:clr>
        </p15:guide>
        <p15:guide id="8" pos="6290">
          <p15:clr>
            <a:srgbClr val="FBAE40"/>
          </p15:clr>
        </p15:guide>
        <p15:guide id="9" pos="4998">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8" orient="horz" pos="754">
          <p15:clr>
            <a:srgbClr val="FBAE40"/>
          </p15:clr>
        </p15:guide>
        <p15:guide id="19" orient="horz" pos="211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ull screen image + caption">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463" y="368300"/>
            <a:ext cx="11519074" cy="5580000"/>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
        <p:nvSpPr>
          <p:cNvPr id="4" name="Tijdelijke aanduiding voor tekst 3">
            <a:extLst>
              <a:ext uri="{FF2B5EF4-FFF2-40B4-BE49-F238E27FC236}">
                <a16:creationId xmlns:a16="http://schemas.microsoft.com/office/drawing/2014/main" id="{2644E85E-CA6A-F844-A413-BC9479C4FF28}"/>
              </a:ext>
            </a:extLst>
          </p:cNvPr>
          <p:cNvSpPr>
            <a:spLocks noGrp="1"/>
          </p:cNvSpPr>
          <p:nvPr>
            <p:ph type="body" sz="quarter" idx="19" hasCustomPrompt="1"/>
          </p:nvPr>
        </p:nvSpPr>
        <p:spPr>
          <a:xfrm>
            <a:off x="336463" y="5948301"/>
            <a:ext cx="11519075" cy="541399"/>
          </a:xfrm>
          <a:prstGeom prst="rect">
            <a:avLst/>
          </a:prstGeom>
        </p:spPr>
        <p:txBody>
          <a:bodyPr lIns="0" bIns="0" anchor="b" anchorCtr="0"/>
          <a:lstStyle>
            <a:lvl1pPr marL="0" marR="0" indent="0" algn="l" defTabSz="914126" rtl="0" eaLnBrk="1" fontAlgn="auto" latinLnBrk="0" hangingPunct="1">
              <a:lnSpc>
                <a:spcPct val="110000"/>
              </a:lnSpc>
              <a:spcBef>
                <a:spcPts val="0"/>
              </a:spcBef>
              <a:spcAft>
                <a:spcPts val="0"/>
              </a:spcAft>
              <a:buClrTx/>
              <a:buSzTx/>
              <a:buFont typeface="Arial" pitchFamily="34" charset="0"/>
              <a:buNone/>
              <a:tabLst/>
              <a:defRPr lang="nl-NL" sz="1200" b="0" i="0" smtClean="0">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Itasita</a:t>
            </a:r>
            <a:r>
              <a:rPr lang="nl-NL" dirty="0"/>
              <a:t> </a:t>
            </a:r>
            <a:r>
              <a:rPr lang="nl-NL" dirty="0" err="1"/>
              <a:t>sima</a:t>
            </a:r>
            <a:r>
              <a:rPr lang="nl-NL" dirty="0"/>
              <a:t> </a:t>
            </a:r>
            <a:r>
              <a:rPr lang="nl-NL" dirty="0" err="1"/>
              <a:t>dolor</a:t>
            </a:r>
            <a:r>
              <a:rPr lang="nl-NL" dirty="0"/>
              <a:t> min </a:t>
            </a:r>
            <a:r>
              <a:rPr lang="nl-NL" dirty="0" err="1"/>
              <a:t>evellor</a:t>
            </a:r>
            <a:r>
              <a:rPr lang="nl-NL" dirty="0"/>
              <a:t> </a:t>
            </a:r>
            <a:r>
              <a:rPr lang="nl-NL" dirty="0" err="1"/>
              <a:t>ratum</a:t>
            </a:r>
            <a:r>
              <a:rPr lang="nl-NL" dirty="0"/>
              <a:t> </a:t>
            </a:r>
            <a:r>
              <a:rPr lang="nl-NL" dirty="0" err="1"/>
              <a:t>laciis</a:t>
            </a:r>
            <a:r>
              <a:rPr lang="nl-NL" dirty="0"/>
              <a:t> et </a:t>
            </a:r>
            <a:r>
              <a:rPr lang="nl-NL" dirty="0" err="1"/>
              <a:t>quam</a:t>
            </a:r>
            <a:r>
              <a:rPr lang="nl-NL" dirty="0"/>
              <a:t> </a:t>
            </a:r>
            <a:r>
              <a:rPr lang="nl-NL" dirty="0" err="1"/>
              <a:t>voluptat</a:t>
            </a:r>
            <a:r>
              <a:rPr lang="nl-NL" dirty="0"/>
              <a:t> ut </a:t>
            </a:r>
            <a:r>
              <a:rPr lang="nl-NL" dirty="0" err="1"/>
              <a:t>lanis</a:t>
            </a:r>
            <a:r>
              <a:rPr lang="nl-NL" dirty="0"/>
              <a:t> </a:t>
            </a:r>
            <a:r>
              <a:rPr lang="nl-NL" dirty="0" err="1"/>
              <a:t>nit</a:t>
            </a:r>
            <a:r>
              <a:rPr lang="nl-NL" dirty="0"/>
              <a:t>, </a:t>
            </a:r>
            <a:r>
              <a:rPr lang="nl-NL" dirty="0" err="1"/>
              <a:t>eium</a:t>
            </a:r>
            <a:r>
              <a:rPr lang="nl-NL" dirty="0"/>
              <a:t> </a:t>
            </a:r>
            <a:r>
              <a:rPr lang="nl-NL" dirty="0" err="1"/>
              <a:t>quidus</a:t>
            </a:r>
            <a:r>
              <a:rPr lang="nl-NL" dirty="0"/>
              <a:t>, </a:t>
            </a:r>
            <a:r>
              <a:rPr lang="nl-NL" dirty="0" err="1"/>
              <a:t>quas</a:t>
            </a:r>
            <a:r>
              <a:rPr lang="nl-NL" dirty="0"/>
              <a:t> </a:t>
            </a:r>
            <a:r>
              <a:rPr lang="nl-NL" dirty="0" err="1"/>
              <a:t>nobis</a:t>
            </a:r>
            <a:r>
              <a:rPr lang="nl-NL" dirty="0"/>
              <a:t> </a:t>
            </a:r>
            <a:r>
              <a:rPr lang="nl-NL" dirty="0" err="1"/>
              <a:t>inusam</a:t>
            </a:r>
            <a:r>
              <a:rPr lang="nl-NL" dirty="0"/>
              <a:t> </a:t>
            </a:r>
            <a:r>
              <a:rPr lang="nl-NL" dirty="0" err="1"/>
              <a:t>cuptate</a:t>
            </a:r>
            <a:r>
              <a:rPr lang="nl-NL" dirty="0"/>
              <a:t> </a:t>
            </a:r>
            <a:r>
              <a:rPr lang="nl-NL" dirty="0" err="1"/>
              <a:t>mper</a:t>
            </a:r>
            <a:r>
              <a:rPr lang="nl-NL" dirty="0"/>
              <a:t> </a:t>
            </a:r>
            <a:r>
              <a:rPr lang="nl-NL" dirty="0" err="1"/>
              <a:t>nobit</a:t>
            </a:r>
            <a:r>
              <a:rPr lang="nl-NL" dirty="0"/>
              <a:t> hit </a:t>
            </a:r>
            <a:r>
              <a:rPr lang="nl-NL" dirty="0" err="1"/>
              <a:t>eliquam</a:t>
            </a:r>
            <a:r>
              <a:rPr lang="nl-NL" dirty="0"/>
              <a:t> </a:t>
            </a:r>
            <a:r>
              <a:rPr lang="nl-NL" dirty="0" err="1"/>
              <a:t>cori</a:t>
            </a:r>
            <a:r>
              <a:rPr lang="nl-NL" dirty="0"/>
              <a:t> </a:t>
            </a:r>
            <a:r>
              <a:rPr lang="nl-NL" dirty="0" err="1"/>
              <a:t>voloreicid</a:t>
            </a:r>
            <a:r>
              <a:rPr lang="nl-NL" dirty="0"/>
              <a:t> </a:t>
            </a:r>
            <a:r>
              <a:rPr lang="nl-NL" dirty="0" err="1"/>
              <a:t>mil</a:t>
            </a:r>
            <a:r>
              <a:rPr lang="nl-NL" dirty="0"/>
              <a:t> </a:t>
            </a:r>
            <a:r>
              <a:rPr lang="nl-NL" dirty="0" err="1"/>
              <a:t>minihilis</a:t>
            </a:r>
            <a:r>
              <a:rPr lang="nl-NL" dirty="0"/>
              <a:t> </a:t>
            </a:r>
            <a:r>
              <a:rPr lang="nl-NL" dirty="0" err="1"/>
              <a:t>aut</a:t>
            </a:r>
            <a:r>
              <a:rPr lang="nl-NL" dirty="0"/>
              <a:t> </a:t>
            </a:r>
            <a:r>
              <a:rPr lang="nl-NL" dirty="0" err="1"/>
              <a:t>milit</a:t>
            </a:r>
            <a:r>
              <a:rPr lang="nl-NL" dirty="0"/>
              <a:t> es </a:t>
            </a:r>
            <a:r>
              <a:rPr lang="nl-NL" dirty="0" err="1"/>
              <a:t>sum</a:t>
            </a:r>
            <a:r>
              <a:rPr lang="nl-NL" dirty="0"/>
              <a:t> </a:t>
            </a:r>
            <a:r>
              <a:rPr lang="nl-NL" dirty="0" err="1"/>
              <a:t>eicatet</a:t>
            </a:r>
            <a:r>
              <a:rPr lang="nl-NL" dirty="0"/>
              <a:t> ad mi, </a:t>
            </a:r>
            <a:r>
              <a:rPr lang="nl-NL" dirty="0" err="1"/>
              <a:t>unt</a:t>
            </a:r>
            <a:r>
              <a:rPr lang="nl-NL" dirty="0"/>
              <a:t> </a:t>
            </a:r>
            <a:r>
              <a:rPr lang="nl-NL" dirty="0" err="1"/>
              <a:t>qui</a:t>
            </a:r>
            <a:r>
              <a:rPr lang="nl-NL" dirty="0"/>
              <a:t> </a:t>
            </a:r>
            <a:r>
              <a:rPr lang="nl-NL" dirty="0" err="1"/>
              <a:t>dionseq</a:t>
            </a:r>
            <a:r>
              <a:rPr lang="nl-NL" dirty="0"/>
              <a:t> </a:t>
            </a:r>
            <a:r>
              <a:rPr lang="nl-NL" dirty="0" err="1"/>
              <a:t>uatusae</a:t>
            </a:r>
            <a:r>
              <a:rPr lang="nl-NL" dirty="0"/>
              <a:t> </a:t>
            </a:r>
            <a:r>
              <a:rPr lang="nl-NL" dirty="0" err="1"/>
              <a:t>verferf</a:t>
            </a:r>
            <a:r>
              <a:rPr lang="nl-NL" dirty="0"/>
              <a:t> </a:t>
            </a:r>
            <a:r>
              <a:rPr lang="nl-NL" dirty="0" err="1"/>
              <a:t>erumquunt</a:t>
            </a:r>
            <a:r>
              <a:rPr lang="nl-NL" dirty="0"/>
              <a:t>. &lt; Max. 40 </a:t>
            </a:r>
            <a:r>
              <a:rPr lang="nl-NL" dirty="0" err="1"/>
              <a:t>words</a:t>
            </a:r>
            <a:r>
              <a:rPr lang="nl-NL" dirty="0"/>
              <a:t>&gt; </a:t>
            </a:r>
          </a:p>
        </p:txBody>
      </p:sp>
    </p:spTree>
    <p:extLst>
      <p:ext uri="{BB962C8B-B14F-4D97-AF65-F5344CB8AC3E}">
        <p14:creationId xmlns:p14="http://schemas.microsoft.com/office/powerpoint/2010/main" val="1000932132"/>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 quote">
    <p:bg bwMode="gray">
      <p:bgPr>
        <a:solidFill>
          <a:schemeClr val="bg1"/>
        </a:solidFill>
        <a:effectLst/>
      </p:bgPr>
    </p:bg>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2133EB5A-69B9-1740-8101-0C004BB7DA6D}"/>
              </a:ext>
            </a:extLst>
          </p:cNvPr>
          <p:cNvSpPr>
            <a:spLocks noGrp="1"/>
          </p:cNvSpPr>
          <p:nvPr>
            <p:ph type="ctrTitle" hasCustomPrompt="1"/>
          </p:nvPr>
        </p:nvSpPr>
        <p:spPr>
          <a:xfrm>
            <a:off x="393188" y="1155796"/>
            <a:ext cx="11371679" cy="4452816"/>
          </a:xfrm>
          <a:prstGeom prst="rect">
            <a:avLst/>
          </a:prstGeom>
        </p:spPr>
        <p:txBody>
          <a:bodyPr anchor="ctr" anchorCtr="0"/>
          <a:lstStyle>
            <a:lvl1pPr marL="0" marR="0" indent="0" algn="ctr" defTabSz="914126" rtl="0" eaLnBrk="1" fontAlgn="auto" latinLnBrk="0" hangingPunct="1">
              <a:lnSpc>
                <a:spcPct val="100000"/>
              </a:lnSpc>
              <a:spcBef>
                <a:spcPct val="0"/>
              </a:spcBef>
              <a:spcAft>
                <a:spcPts val="0"/>
              </a:spcAft>
              <a:buClrTx/>
              <a:buSzTx/>
              <a:buFontTx/>
              <a:buNone/>
              <a:tabLst/>
              <a:defRPr sz="4099" b="0" i="1">
                <a:latin typeface="Merriweather Light" panose="02060503050406030704" pitchFamily="18" charset="77"/>
              </a:defRPr>
            </a:lvl1pPr>
          </a:lstStyle>
          <a:p>
            <a:r>
              <a:rPr lang="en-GB" dirty="0"/>
              <a:t>Chapter title or Quote slide.</a:t>
            </a:r>
            <a:br>
              <a:rPr lang="en-GB" dirty="0"/>
            </a:br>
            <a:r>
              <a:rPr lang="en-GB" dirty="0"/>
              <a:t>(Leave Name </a:t>
            </a:r>
            <a:r>
              <a:rPr lang="en-GB" dirty="0" err="1"/>
              <a:t>Lastname</a:t>
            </a:r>
            <a:r>
              <a:rPr lang="en-GB" dirty="0"/>
              <a:t> and Job title</a:t>
            </a:r>
            <a:br>
              <a:rPr lang="en-GB" dirty="0"/>
            </a:br>
            <a:r>
              <a:rPr lang="en-GB" dirty="0"/>
              <a:t>empty in case of chapter slide.)</a:t>
            </a:r>
          </a:p>
        </p:txBody>
      </p:sp>
      <p:sp>
        <p:nvSpPr>
          <p:cNvPr id="33" name="Tijdelijke aanduiding voor tekst 32">
            <a:extLst>
              <a:ext uri="{FF2B5EF4-FFF2-40B4-BE49-F238E27FC236}">
                <a16:creationId xmlns:a16="http://schemas.microsoft.com/office/drawing/2014/main" id="{509A3404-C322-574D-996D-93CFC2296001}"/>
              </a:ext>
            </a:extLst>
          </p:cNvPr>
          <p:cNvSpPr>
            <a:spLocks noGrp="1"/>
          </p:cNvSpPr>
          <p:nvPr>
            <p:ph type="body" sz="quarter" idx="15" hasCustomPrompt="1"/>
          </p:nvPr>
        </p:nvSpPr>
        <p:spPr>
          <a:xfrm>
            <a:off x="3577294" y="5633665"/>
            <a:ext cx="5037413" cy="217169"/>
          </a:xfrm>
          <a:prstGeom prst="rect">
            <a:avLst/>
          </a:prstGeom>
        </p:spPr>
        <p:txBody>
          <a:bodyPr/>
          <a:lstStyle>
            <a:lvl1pPr algn="ctr">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dirty="0"/>
              <a:t>Name </a:t>
            </a:r>
            <a:r>
              <a:rPr lang="nl-NL" dirty="0" err="1"/>
              <a:t>Lastname</a:t>
            </a:r>
            <a:endParaRPr lang="nl-NL" dirty="0"/>
          </a:p>
        </p:txBody>
      </p:sp>
      <p:sp>
        <p:nvSpPr>
          <p:cNvPr id="35" name="Tijdelijke aanduiding voor tekst 34">
            <a:extLst>
              <a:ext uri="{FF2B5EF4-FFF2-40B4-BE49-F238E27FC236}">
                <a16:creationId xmlns:a16="http://schemas.microsoft.com/office/drawing/2014/main" id="{D6F025CA-08AA-BB4D-A7AA-3CD26CC85FA1}"/>
              </a:ext>
            </a:extLst>
          </p:cNvPr>
          <p:cNvSpPr>
            <a:spLocks noGrp="1"/>
          </p:cNvSpPr>
          <p:nvPr>
            <p:ph type="body" sz="quarter" idx="16" hasCustomPrompt="1"/>
          </p:nvPr>
        </p:nvSpPr>
        <p:spPr>
          <a:xfrm>
            <a:off x="3577294" y="5858784"/>
            <a:ext cx="5037413" cy="270592"/>
          </a:xfrm>
          <a:prstGeom prst="rect">
            <a:avLst/>
          </a:prstGeom>
        </p:spPr>
        <p:txBody>
          <a:bodyPr/>
          <a:lstStyle>
            <a:lvl1pPr algn="ct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Job </a:t>
            </a:r>
            <a:r>
              <a:rPr lang="nl-NL" dirty="0" err="1"/>
              <a:t>title</a:t>
            </a:r>
            <a:endParaRPr lang="nl-NL" dirty="0"/>
          </a:p>
        </p:txBody>
      </p:sp>
      <p:pic>
        <p:nvPicPr>
          <p:cNvPr id="7" name="Afbeelding 6">
            <a:extLst>
              <a:ext uri="{FF2B5EF4-FFF2-40B4-BE49-F238E27FC236}">
                <a16:creationId xmlns:a16="http://schemas.microsoft.com/office/drawing/2014/main" id="{4A50DC4E-39FD-2C44-8DAE-2641A1C511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186" y="6001200"/>
            <a:ext cx="1712283" cy="679430"/>
          </a:xfrm>
          <a:prstGeom prst="rect">
            <a:avLst/>
          </a:prstGeom>
          <a:ln>
            <a:noFill/>
          </a:ln>
        </p:spPr>
      </p:pic>
      <p:sp>
        <p:nvSpPr>
          <p:cNvPr id="10" name="Slide Number Placeholder 5">
            <a:extLst>
              <a:ext uri="{FF2B5EF4-FFF2-40B4-BE49-F238E27FC236}">
                <a16:creationId xmlns:a16="http://schemas.microsoft.com/office/drawing/2014/main" id="{F7DEB5F6-0073-B946-A446-E9538CFAF8EC}"/>
              </a:ext>
            </a:extLst>
          </p:cNvPr>
          <p:cNvSpPr>
            <a:spLocks noGrp="1"/>
          </p:cNvSpPr>
          <p:nvPr>
            <p:ph type="sldNum" sz="quarter" idx="12"/>
          </p:nvPr>
        </p:nvSpPr>
        <p:spPr>
          <a:xfrm>
            <a:off x="11141019" y="6153579"/>
            <a:ext cx="636561"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11" name="Date Placeholder 3">
            <a:extLst>
              <a:ext uri="{FF2B5EF4-FFF2-40B4-BE49-F238E27FC236}">
                <a16:creationId xmlns:a16="http://schemas.microsoft.com/office/drawing/2014/main" id="{82134200-6AFB-B94B-A166-5CF002D6FAF1}"/>
              </a:ext>
            </a:extLst>
          </p:cNvPr>
          <p:cNvSpPr>
            <a:spLocks noGrp="1"/>
          </p:cNvSpPr>
          <p:nvPr>
            <p:ph type="dt" sz="half" idx="13"/>
          </p:nvPr>
        </p:nvSpPr>
        <p:spPr>
          <a:xfrm>
            <a:off x="10305099" y="6157899"/>
            <a:ext cx="835920"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B9E66B2D-DCF0-BC44-BF42-4058B3BA5E3A}" type="datetime1">
              <a:rPr lang="nl-NL" smtClean="0"/>
              <a:pPr/>
              <a:t>21-5-2022</a:t>
            </a:fld>
            <a:endParaRPr lang="en-US" dirty="0"/>
          </a:p>
        </p:txBody>
      </p:sp>
      <p:sp>
        <p:nvSpPr>
          <p:cNvPr id="12" name="Tijdelijke aanduiding voor tekst 8">
            <a:extLst>
              <a:ext uri="{FF2B5EF4-FFF2-40B4-BE49-F238E27FC236}">
                <a16:creationId xmlns:a16="http://schemas.microsoft.com/office/drawing/2014/main" id="{8A2FD43E-D285-0E41-A7A4-4CAAE375D955}"/>
              </a:ext>
            </a:extLst>
          </p:cNvPr>
          <p:cNvSpPr>
            <a:spLocks noGrp="1"/>
          </p:cNvSpPr>
          <p:nvPr>
            <p:ph type="body" sz="quarter" idx="14" hasCustomPrompt="1"/>
          </p:nvPr>
        </p:nvSpPr>
        <p:spPr>
          <a:xfrm>
            <a:off x="3577294" y="6155901"/>
            <a:ext cx="6309846"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spTree>
    <p:extLst>
      <p:ext uri="{BB962C8B-B14F-4D97-AF65-F5344CB8AC3E}">
        <p14:creationId xmlns:p14="http://schemas.microsoft.com/office/powerpoint/2010/main" val="3899810220"/>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11">
          <p15:clr>
            <a:srgbClr val="FBAE40"/>
          </p15:clr>
        </p15:guide>
        <p15:guide id="7" pos="6200">
          <p15:clr>
            <a:srgbClr val="FBAE40"/>
          </p15:clr>
        </p15:guide>
        <p15:guide id="8" pos="6290">
          <p15:clr>
            <a:srgbClr val="FBAE40"/>
          </p15:clr>
        </p15:guide>
        <p15:guide id="9" pos="4998">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 / quote + image right">
    <p:bg bwMode="gray">
      <p:bgPr>
        <a:solidFill>
          <a:schemeClr val="bg1"/>
        </a:solidFill>
        <a:effectLst/>
      </p:bgPr>
    </p:bg>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2133EB5A-69B9-1740-8101-0C004BB7DA6D}"/>
              </a:ext>
            </a:extLst>
          </p:cNvPr>
          <p:cNvSpPr>
            <a:spLocks noGrp="1"/>
          </p:cNvSpPr>
          <p:nvPr>
            <p:ph type="ctrTitle" hasCustomPrompt="1"/>
          </p:nvPr>
        </p:nvSpPr>
        <p:spPr>
          <a:xfrm>
            <a:off x="338050" y="371475"/>
            <a:ext cx="5578609" cy="4320000"/>
          </a:xfrm>
          <a:prstGeom prst="rect">
            <a:avLst/>
          </a:prstGeom>
        </p:spPr>
        <p:txBody>
          <a:bodyPr anchor="t" anchorCtr="0"/>
          <a:lstStyle>
            <a:lvl1pPr marL="0" marR="0" indent="0" algn="l" defTabSz="914126" rtl="0" eaLnBrk="1" fontAlgn="auto" latinLnBrk="0" hangingPunct="1">
              <a:lnSpc>
                <a:spcPct val="100000"/>
              </a:lnSpc>
              <a:spcBef>
                <a:spcPct val="0"/>
              </a:spcBef>
              <a:spcAft>
                <a:spcPts val="0"/>
              </a:spcAft>
              <a:buClrTx/>
              <a:buSzTx/>
              <a:buFontTx/>
              <a:buNone/>
              <a:tabLst/>
              <a:defRPr lang="nl-NL" sz="4099" b="0" i="1" smtClean="0">
                <a:effectLst/>
                <a:latin typeface="Merriweather Light" panose="02060503050406030704" pitchFamily="18" charset="77"/>
              </a:defRPr>
            </a:lvl1pPr>
          </a:lstStyle>
          <a:p>
            <a:r>
              <a:rPr lang="en-GB" dirty="0"/>
              <a:t>Chapter title or Quote slide. (Leave Name </a:t>
            </a:r>
            <a:r>
              <a:rPr lang="en-GB" dirty="0" err="1"/>
              <a:t>Lastname</a:t>
            </a:r>
            <a:r>
              <a:rPr lang="en-GB" dirty="0"/>
              <a:t> and Job title empty in case of chapter slide.)</a:t>
            </a:r>
          </a:p>
        </p:txBody>
      </p:sp>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6275341" y="368302"/>
            <a:ext cx="5580197" cy="5632899"/>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
        <p:nvSpPr>
          <p:cNvPr id="6" name="Tijdelijke aanduiding voor tekst 32">
            <a:extLst>
              <a:ext uri="{FF2B5EF4-FFF2-40B4-BE49-F238E27FC236}">
                <a16:creationId xmlns:a16="http://schemas.microsoft.com/office/drawing/2014/main" id="{8A6E6E10-CABC-FF47-8209-224B9E9C5A85}"/>
              </a:ext>
            </a:extLst>
          </p:cNvPr>
          <p:cNvSpPr>
            <a:spLocks noGrp="1"/>
          </p:cNvSpPr>
          <p:nvPr>
            <p:ph type="body" sz="quarter" idx="15" hasCustomPrompt="1"/>
          </p:nvPr>
        </p:nvSpPr>
        <p:spPr>
          <a:xfrm>
            <a:off x="338050" y="5499920"/>
            <a:ext cx="5578609" cy="217169"/>
          </a:xfrm>
          <a:prstGeom prst="rect">
            <a:avLst/>
          </a:prstGeom>
        </p:spPr>
        <p:txBody>
          <a:bodyPr/>
          <a:lstStyle>
            <a:lvl1pPr algn="l">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dirty="0"/>
              <a:t>Name </a:t>
            </a:r>
            <a:r>
              <a:rPr lang="nl-NL" dirty="0" err="1"/>
              <a:t>Lastname</a:t>
            </a:r>
            <a:endParaRPr lang="nl-NL" dirty="0"/>
          </a:p>
        </p:txBody>
      </p:sp>
      <p:sp>
        <p:nvSpPr>
          <p:cNvPr id="7" name="Tijdelijke aanduiding voor tekst 34">
            <a:extLst>
              <a:ext uri="{FF2B5EF4-FFF2-40B4-BE49-F238E27FC236}">
                <a16:creationId xmlns:a16="http://schemas.microsoft.com/office/drawing/2014/main" id="{79749A39-F36C-EA43-9B19-3B58CEBDFCD8}"/>
              </a:ext>
            </a:extLst>
          </p:cNvPr>
          <p:cNvSpPr>
            <a:spLocks noGrp="1"/>
          </p:cNvSpPr>
          <p:nvPr>
            <p:ph type="body" sz="quarter" idx="16" hasCustomPrompt="1"/>
          </p:nvPr>
        </p:nvSpPr>
        <p:spPr>
          <a:xfrm>
            <a:off x="338050" y="5717088"/>
            <a:ext cx="5578609" cy="270592"/>
          </a:xfrm>
          <a:prstGeom prst="rect">
            <a:avLst/>
          </a:prstGeom>
        </p:spPr>
        <p:txBody>
          <a:bodyPr/>
          <a:lstStyle>
            <a:lvl1pPr algn="l">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Job </a:t>
            </a:r>
            <a:r>
              <a:rPr lang="nl-NL" dirty="0" err="1"/>
              <a:t>title</a:t>
            </a:r>
            <a:endParaRPr lang="nl-NL" dirty="0"/>
          </a:p>
        </p:txBody>
      </p:sp>
      <p:pic>
        <p:nvPicPr>
          <p:cNvPr id="8" name="Afbeelding 7">
            <a:extLst>
              <a:ext uri="{FF2B5EF4-FFF2-40B4-BE49-F238E27FC236}">
                <a16:creationId xmlns:a16="http://schemas.microsoft.com/office/drawing/2014/main" id="{4B0D0569-E55A-D047-A1AB-A2492807E5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186" y="6001200"/>
            <a:ext cx="1712283" cy="679430"/>
          </a:xfrm>
          <a:prstGeom prst="rect">
            <a:avLst/>
          </a:prstGeom>
          <a:ln>
            <a:noFill/>
          </a:ln>
        </p:spPr>
      </p:pic>
      <p:sp>
        <p:nvSpPr>
          <p:cNvPr id="10" name="Slide Number Placeholder 5">
            <a:extLst>
              <a:ext uri="{FF2B5EF4-FFF2-40B4-BE49-F238E27FC236}">
                <a16:creationId xmlns:a16="http://schemas.microsoft.com/office/drawing/2014/main" id="{DF143C30-4B6F-6A47-85EC-1B810C49C0E7}"/>
              </a:ext>
            </a:extLst>
          </p:cNvPr>
          <p:cNvSpPr>
            <a:spLocks noGrp="1"/>
          </p:cNvSpPr>
          <p:nvPr>
            <p:ph type="sldNum" sz="quarter" idx="12"/>
          </p:nvPr>
        </p:nvSpPr>
        <p:spPr>
          <a:xfrm>
            <a:off x="11141019" y="6153579"/>
            <a:ext cx="636561"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11" name="Date Placeholder 3">
            <a:extLst>
              <a:ext uri="{FF2B5EF4-FFF2-40B4-BE49-F238E27FC236}">
                <a16:creationId xmlns:a16="http://schemas.microsoft.com/office/drawing/2014/main" id="{22379389-C5B3-A247-99E3-83313FD6C203}"/>
              </a:ext>
            </a:extLst>
          </p:cNvPr>
          <p:cNvSpPr>
            <a:spLocks noGrp="1"/>
          </p:cNvSpPr>
          <p:nvPr>
            <p:ph type="dt" sz="half" idx="13"/>
          </p:nvPr>
        </p:nvSpPr>
        <p:spPr>
          <a:xfrm>
            <a:off x="10305099" y="6157899"/>
            <a:ext cx="835920"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DD0D20D3-4E24-714A-8323-EE8A79A6F84C}" type="datetime1">
              <a:rPr lang="nl-NL" smtClean="0"/>
              <a:pPr/>
              <a:t>21-5-2022</a:t>
            </a:fld>
            <a:endParaRPr lang="en-US" dirty="0"/>
          </a:p>
        </p:txBody>
      </p:sp>
      <p:sp>
        <p:nvSpPr>
          <p:cNvPr id="15" name="Tijdelijke aanduiding voor tekst 8">
            <a:extLst>
              <a:ext uri="{FF2B5EF4-FFF2-40B4-BE49-F238E27FC236}">
                <a16:creationId xmlns:a16="http://schemas.microsoft.com/office/drawing/2014/main" id="{82173E43-1EFE-B14E-98E5-2C5C219D2F97}"/>
              </a:ext>
            </a:extLst>
          </p:cNvPr>
          <p:cNvSpPr>
            <a:spLocks noGrp="1"/>
          </p:cNvSpPr>
          <p:nvPr>
            <p:ph type="body" sz="quarter" idx="14" hasCustomPrompt="1"/>
          </p:nvPr>
        </p:nvSpPr>
        <p:spPr>
          <a:xfrm>
            <a:off x="3983664" y="6155901"/>
            <a:ext cx="5903475"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spTree>
    <p:extLst>
      <p:ext uri="{BB962C8B-B14F-4D97-AF65-F5344CB8AC3E}">
        <p14:creationId xmlns:p14="http://schemas.microsoft.com/office/powerpoint/2010/main" val="585775050"/>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 / quote + image left">
    <p:bg bwMode="gray">
      <p:bgPr>
        <a:solidFill>
          <a:schemeClr val="bg1"/>
        </a:solidFill>
        <a:effectLst/>
      </p:bgPr>
    </p:bg>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2133EB5A-69B9-1740-8101-0C004BB7DA6D}"/>
              </a:ext>
            </a:extLst>
          </p:cNvPr>
          <p:cNvSpPr>
            <a:spLocks noGrp="1"/>
          </p:cNvSpPr>
          <p:nvPr>
            <p:ph type="ctrTitle" hasCustomPrompt="1"/>
          </p:nvPr>
        </p:nvSpPr>
        <p:spPr>
          <a:xfrm>
            <a:off x="6276929" y="371475"/>
            <a:ext cx="5578609" cy="4320000"/>
          </a:xfrm>
          <a:prstGeom prst="rect">
            <a:avLst/>
          </a:prstGeom>
        </p:spPr>
        <p:txBody>
          <a:bodyPr anchor="t" anchorCtr="0"/>
          <a:lstStyle>
            <a:lvl1pPr marL="0" marR="0" indent="0" algn="l" defTabSz="914126" rtl="0" eaLnBrk="1" fontAlgn="auto" latinLnBrk="0" hangingPunct="1">
              <a:lnSpc>
                <a:spcPct val="100000"/>
              </a:lnSpc>
              <a:spcBef>
                <a:spcPct val="0"/>
              </a:spcBef>
              <a:spcAft>
                <a:spcPts val="0"/>
              </a:spcAft>
              <a:buClrTx/>
              <a:buSzTx/>
              <a:buFontTx/>
              <a:buNone/>
              <a:tabLst/>
              <a:defRPr lang="nl-NL" sz="4099" b="0" i="1" smtClean="0">
                <a:effectLst/>
                <a:latin typeface="Merriweather Light" panose="02060503050406030704" pitchFamily="18" charset="77"/>
              </a:defRPr>
            </a:lvl1pPr>
          </a:lstStyle>
          <a:p>
            <a:r>
              <a:rPr lang="en-GB" dirty="0"/>
              <a:t>Chapter title or Quote slide. (Leave Name </a:t>
            </a:r>
            <a:r>
              <a:rPr lang="en-GB" dirty="0" err="1"/>
              <a:t>Lastname</a:t>
            </a:r>
            <a:r>
              <a:rPr lang="en-GB" dirty="0"/>
              <a:t> and Job title empty in case of chapter slide.)</a:t>
            </a:r>
          </a:p>
        </p:txBody>
      </p:sp>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462" y="368302"/>
            <a:ext cx="5580197" cy="5632899"/>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
        <p:nvSpPr>
          <p:cNvPr id="6" name="Tijdelijke aanduiding voor tekst 32">
            <a:extLst>
              <a:ext uri="{FF2B5EF4-FFF2-40B4-BE49-F238E27FC236}">
                <a16:creationId xmlns:a16="http://schemas.microsoft.com/office/drawing/2014/main" id="{8A6E6E10-CABC-FF47-8209-224B9E9C5A85}"/>
              </a:ext>
            </a:extLst>
          </p:cNvPr>
          <p:cNvSpPr>
            <a:spLocks noGrp="1"/>
          </p:cNvSpPr>
          <p:nvPr>
            <p:ph type="body" sz="quarter" idx="15" hasCustomPrompt="1"/>
          </p:nvPr>
        </p:nvSpPr>
        <p:spPr>
          <a:xfrm>
            <a:off x="6276929" y="5501466"/>
            <a:ext cx="5578609" cy="217169"/>
          </a:xfrm>
          <a:prstGeom prst="rect">
            <a:avLst/>
          </a:prstGeom>
        </p:spPr>
        <p:txBody>
          <a:bodyPr/>
          <a:lstStyle>
            <a:lvl1pPr algn="l">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dirty="0"/>
              <a:t>Name </a:t>
            </a:r>
            <a:r>
              <a:rPr lang="nl-NL" dirty="0" err="1"/>
              <a:t>Lastname</a:t>
            </a:r>
            <a:endParaRPr lang="nl-NL" dirty="0"/>
          </a:p>
        </p:txBody>
      </p:sp>
      <p:sp>
        <p:nvSpPr>
          <p:cNvPr id="7" name="Tijdelijke aanduiding voor tekst 34">
            <a:extLst>
              <a:ext uri="{FF2B5EF4-FFF2-40B4-BE49-F238E27FC236}">
                <a16:creationId xmlns:a16="http://schemas.microsoft.com/office/drawing/2014/main" id="{79749A39-F36C-EA43-9B19-3B58CEBDFCD8}"/>
              </a:ext>
            </a:extLst>
          </p:cNvPr>
          <p:cNvSpPr>
            <a:spLocks noGrp="1"/>
          </p:cNvSpPr>
          <p:nvPr>
            <p:ph type="body" sz="quarter" idx="16" hasCustomPrompt="1"/>
          </p:nvPr>
        </p:nvSpPr>
        <p:spPr>
          <a:xfrm>
            <a:off x="6276929" y="5718634"/>
            <a:ext cx="5578609" cy="270592"/>
          </a:xfrm>
          <a:prstGeom prst="rect">
            <a:avLst/>
          </a:prstGeom>
        </p:spPr>
        <p:txBody>
          <a:bodyPr/>
          <a:lstStyle>
            <a:lvl1pPr algn="l">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Job </a:t>
            </a:r>
            <a:r>
              <a:rPr lang="nl-NL" dirty="0" err="1"/>
              <a:t>title</a:t>
            </a:r>
            <a:endParaRPr lang="nl-NL" dirty="0"/>
          </a:p>
        </p:txBody>
      </p:sp>
      <p:pic>
        <p:nvPicPr>
          <p:cNvPr id="8" name="Afbeelding 7">
            <a:extLst>
              <a:ext uri="{FF2B5EF4-FFF2-40B4-BE49-F238E27FC236}">
                <a16:creationId xmlns:a16="http://schemas.microsoft.com/office/drawing/2014/main" id="{DE11313A-E5CA-BC4D-8D02-ADF86FF64A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186" y="6001200"/>
            <a:ext cx="1712283" cy="679430"/>
          </a:xfrm>
          <a:prstGeom prst="rect">
            <a:avLst/>
          </a:prstGeom>
          <a:ln>
            <a:noFill/>
          </a:ln>
        </p:spPr>
      </p:pic>
      <p:sp>
        <p:nvSpPr>
          <p:cNvPr id="12" name="Slide Number Placeholder 5">
            <a:extLst>
              <a:ext uri="{FF2B5EF4-FFF2-40B4-BE49-F238E27FC236}">
                <a16:creationId xmlns:a16="http://schemas.microsoft.com/office/drawing/2014/main" id="{A567E415-AA32-1A48-9C12-DB48887FE479}"/>
              </a:ext>
            </a:extLst>
          </p:cNvPr>
          <p:cNvSpPr>
            <a:spLocks noGrp="1"/>
          </p:cNvSpPr>
          <p:nvPr>
            <p:ph type="sldNum" sz="quarter" idx="12"/>
          </p:nvPr>
        </p:nvSpPr>
        <p:spPr>
          <a:xfrm>
            <a:off x="11141019" y="6153579"/>
            <a:ext cx="636561"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13" name="Date Placeholder 3">
            <a:extLst>
              <a:ext uri="{FF2B5EF4-FFF2-40B4-BE49-F238E27FC236}">
                <a16:creationId xmlns:a16="http://schemas.microsoft.com/office/drawing/2014/main" id="{C8E1C565-7095-754D-BC67-C3D5F97BDC77}"/>
              </a:ext>
            </a:extLst>
          </p:cNvPr>
          <p:cNvSpPr>
            <a:spLocks noGrp="1"/>
          </p:cNvSpPr>
          <p:nvPr>
            <p:ph type="dt" sz="half" idx="13"/>
          </p:nvPr>
        </p:nvSpPr>
        <p:spPr>
          <a:xfrm>
            <a:off x="10305099" y="6157899"/>
            <a:ext cx="835920"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958564DC-F7C0-F049-A3B8-601D6362FD3D}" type="datetime1">
              <a:rPr lang="nl-NL" smtClean="0"/>
              <a:pPr/>
              <a:t>21-5-2022</a:t>
            </a:fld>
            <a:endParaRPr lang="en-US" dirty="0"/>
          </a:p>
        </p:txBody>
      </p:sp>
      <p:sp>
        <p:nvSpPr>
          <p:cNvPr id="14" name="Tijdelijke aanduiding voor tekst 8">
            <a:extLst>
              <a:ext uri="{FF2B5EF4-FFF2-40B4-BE49-F238E27FC236}">
                <a16:creationId xmlns:a16="http://schemas.microsoft.com/office/drawing/2014/main" id="{B779518F-EE7A-F041-8E8F-15012A333B12}"/>
              </a:ext>
            </a:extLst>
          </p:cNvPr>
          <p:cNvSpPr>
            <a:spLocks noGrp="1"/>
          </p:cNvSpPr>
          <p:nvPr>
            <p:ph type="body" sz="quarter" idx="14" hasCustomPrompt="1"/>
          </p:nvPr>
        </p:nvSpPr>
        <p:spPr>
          <a:xfrm>
            <a:off x="3983664" y="6155901"/>
            <a:ext cx="5903475"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spTree>
    <p:extLst>
      <p:ext uri="{BB962C8B-B14F-4D97-AF65-F5344CB8AC3E}">
        <p14:creationId xmlns:p14="http://schemas.microsoft.com/office/powerpoint/2010/main" val="2032674253"/>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isclaimer">
    <p:bg bwMode="gray">
      <p:bgPr>
        <a:solidFill>
          <a:schemeClr val="tx2"/>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DA766916-94F7-0248-8885-8F8D13BD27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2" y="1"/>
            <a:ext cx="3197496" cy="1268759"/>
          </a:xfrm>
          <a:prstGeom prst="rect">
            <a:avLst/>
          </a:prstGeom>
          <a:ln>
            <a:noFill/>
          </a:ln>
        </p:spPr>
      </p:pic>
      <p:sp>
        <p:nvSpPr>
          <p:cNvPr id="10" name="Tekstvak 9">
            <a:extLst>
              <a:ext uri="{FF2B5EF4-FFF2-40B4-BE49-F238E27FC236}">
                <a16:creationId xmlns:a16="http://schemas.microsoft.com/office/drawing/2014/main" id="{37E8D211-6E90-204B-950B-E915A871758A}"/>
              </a:ext>
            </a:extLst>
          </p:cNvPr>
          <p:cNvSpPr txBox="1"/>
          <p:nvPr userDrawn="1"/>
        </p:nvSpPr>
        <p:spPr>
          <a:xfrm>
            <a:off x="4314210" y="5861671"/>
            <a:ext cx="3528665" cy="192104"/>
          </a:xfrm>
          <a:prstGeom prst="rect">
            <a:avLst/>
          </a:prstGeom>
          <a:noFill/>
        </p:spPr>
        <p:txBody>
          <a:bodyPr wrap="square" lIns="0" tIns="0" rIns="0" bIns="0" rtlCol="0">
            <a:spAutoFit/>
          </a:bodyPr>
          <a:lstStyle/>
          <a:p>
            <a:pPr marL="0" marR="0" lvl="0" indent="0" algn="ctr" defTabSz="914126" rtl="0" eaLnBrk="1" fontAlgn="auto" latinLnBrk="0" hangingPunct="1">
              <a:lnSpc>
                <a:spcPct val="110000"/>
              </a:lnSpc>
              <a:spcBef>
                <a:spcPts val="0"/>
              </a:spcBef>
              <a:spcAft>
                <a:spcPts val="0"/>
              </a:spcAft>
              <a:buClrTx/>
              <a:buSzTx/>
              <a:buFont typeface="Arial" pitchFamily="34" charset="0"/>
              <a:buNone/>
              <a:tabLst/>
              <a:defRPr/>
            </a:pPr>
            <a:r>
              <a:rPr kumimoji="0" lang="nl-NL" sz="1200" b="0" i="0" u="none" strike="noStrike" kern="1200" cap="none" spc="0" normalizeH="0" baseline="0" noProof="0" dirty="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Utrecht University</a:t>
            </a:r>
          </a:p>
        </p:txBody>
      </p:sp>
      <p:sp>
        <p:nvSpPr>
          <p:cNvPr id="13" name="Rechthoek 12">
            <a:extLst>
              <a:ext uri="{FF2B5EF4-FFF2-40B4-BE49-F238E27FC236}">
                <a16:creationId xmlns:a16="http://schemas.microsoft.com/office/drawing/2014/main" id="{84A2E9C7-F151-1949-9BE7-F58EEB1BFCBA}"/>
              </a:ext>
            </a:extLst>
          </p:cNvPr>
          <p:cNvSpPr/>
          <p:nvPr userDrawn="1"/>
        </p:nvSpPr>
        <p:spPr>
          <a:xfrm>
            <a:off x="10302605" y="521644"/>
            <a:ext cx="1552678" cy="276999"/>
          </a:xfrm>
          <a:prstGeom prst="rect">
            <a:avLst/>
          </a:prstGeom>
        </p:spPr>
        <p:txBody>
          <a:bodyPr wrap="square">
            <a:spAutoFit/>
          </a:bodyPr>
          <a:lstStyle/>
          <a:p>
            <a:pPr algn="r"/>
            <a:r>
              <a:rPr lang="en-GB" sz="1200" b="0" i="0" u="none" kern="1200" cap="all" baseline="0" noProof="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DISCLAIMER</a:t>
            </a:r>
          </a:p>
        </p:txBody>
      </p:sp>
      <p:sp>
        <p:nvSpPr>
          <p:cNvPr id="6" name="Rechthoek 5">
            <a:extLst>
              <a:ext uri="{FF2B5EF4-FFF2-40B4-BE49-F238E27FC236}">
                <a16:creationId xmlns:a16="http://schemas.microsoft.com/office/drawing/2014/main" id="{B5A1A47F-BF77-9D48-9461-FA308C32979A}"/>
              </a:ext>
            </a:extLst>
          </p:cNvPr>
          <p:cNvSpPr/>
          <p:nvPr userDrawn="1"/>
        </p:nvSpPr>
        <p:spPr>
          <a:xfrm>
            <a:off x="2140345" y="3267706"/>
            <a:ext cx="7911309" cy="461665"/>
          </a:xfrm>
          <a:prstGeom prst="rect">
            <a:avLst/>
          </a:prstGeom>
        </p:spPr>
        <p:txBody>
          <a:bodyPr wrap="square">
            <a:spAutoFit/>
          </a:bodyPr>
          <a:lstStyle/>
          <a:p>
            <a:pPr algn="ctr"/>
            <a:r>
              <a:rPr kumimoji="0" lang="en-GB" sz="1200" b="0" i="0" u="none" strike="noStrike" kern="1200" cap="none" spc="0" normalizeH="0" baseline="0" noProof="0" dirty="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Although every effort has been made to ensure that all information in this presentation is correct and up to date, Utrecht University cannot be held liable for any false, inaccurate or incomplete information presented herein.</a:t>
            </a:r>
          </a:p>
        </p:txBody>
      </p:sp>
    </p:spTree>
    <p:extLst>
      <p:ext uri="{BB962C8B-B14F-4D97-AF65-F5344CB8AC3E}">
        <p14:creationId xmlns:p14="http://schemas.microsoft.com/office/powerpoint/2010/main" val="2688950513"/>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7" pos="6200">
          <p15:clr>
            <a:srgbClr val="FBAE40"/>
          </p15:clr>
        </p15:guide>
        <p15:guide id="8" pos="6290">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guide id="19" pos="5134">
          <p15:clr>
            <a:srgbClr val="FBAE40"/>
          </p15:clr>
        </p15:guide>
        <p15:guide id="20" pos="5043">
          <p15:clr>
            <a:srgbClr val="FBAE40"/>
          </p15:clr>
        </p15:guide>
        <p15:guide id="21" orient="horz" pos="377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Disclaimer + partner logos">
    <p:bg bwMode="gray">
      <p:bgPr>
        <a:solidFill>
          <a:schemeClr val="tx2"/>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DA766916-94F7-0248-8885-8F8D13BD27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2" y="1"/>
            <a:ext cx="3197496" cy="1268759"/>
          </a:xfrm>
          <a:prstGeom prst="rect">
            <a:avLst/>
          </a:prstGeom>
          <a:ln>
            <a:noFill/>
          </a:ln>
        </p:spPr>
      </p:pic>
      <p:sp>
        <p:nvSpPr>
          <p:cNvPr id="10" name="Tekstvak 9">
            <a:extLst>
              <a:ext uri="{FF2B5EF4-FFF2-40B4-BE49-F238E27FC236}">
                <a16:creationId xmlns:a16="http://schemas.microsoft.com/office/drawing/2014/main" id="{37E8D211-6E90-204B-950B-E915A871758A}"/>
              </a:ext>
            </a:extLst>
          </p:cNvPr>
          <p:cNvSpPr txBox="1"/>
          <p:nvPr userDrawn="1"/>
        </p:nvSpPr>
        <p:spPr>
          <a:xfrm>
            <a:off x="4314210" y="5861671"/>
            <a:ext cx="3528665" cy="192104"/>
          </a:xfrm>
          <a:prstGeom prst="rect">
            <a:avLst/>
          </a:prstGeom>
          <a:noFill/>
        </p:spPr>
        <p:txBody>
          <a:bodyPr wrap="square" lIns="0" tIns="0" rIns="0" bIns="0" rtlCol="0">
            <a:spAutoFit/>
          </a:bodyPr>
          <a:lstStyle/>
          <a:p>
            <a:pPr marL="0" marR="0" lvl="0" indent="0" algn="ctr" defTabSz="914126" rtl="0" eaLnBrk="1" fontAlgn="auto" latinLnBrk="0" hangingPunct="1">
              <a:lnSpc>
                <a:spcPct val="110000"/>
              </a:lnSpc>
              <a:spcBef>
                <a:spcPts val="0"/>
              </a:spcBef>
              <a:spcAft>
                <a:spcPts val="0"/>
              </a:spcAft>
              <a:buClrTx/>
              <a:buSzTx/>
              <a:buFont typeface="Arial" pitchFamily="34" charset="0"/>
              <a:buNone/>
              <a:tabLst/>
              <a:defRPr/>
            </a:pPr>
            <a:r>
              <a:rPr kumimoji="0" lang="nl-NL" sz="1200" b="0" i="0" u="none" strike="noStrike" kern="1200" cap="none" spc="0" normalizeH="0" baseline="0" noProof="0" dirty="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Utrecht University</a:t>
            </a:r>
          </a:p>
        </p:txBody>
      </p:sp>
      <p:sp>
        <p:nvSpPr>
          <p:cNvPr id="13" name="Rechthoek 12">
            <a:extLst>
              <a:ext uri="{FF2B5EF4-FFF2-40B4-BE49-F238E27FC236}">
                <a16:creationId xmlns:a16="http://schemas.microsoft.com/office/drawing/2014/main" id="{84A2E9C7-F151-1949-9BE7-F58EEB1BFCBA}"/>
              </a:ext>
            </a:extLst>
          </p:cNvPr>
          <p:cNvSpPr/>
          <p:nvPr userDrawn="1"/>
        </p:nvSpPr>
        <p:spPr>
          <a:xfrm>
            <a:off x="10302605" y="521644"/>
            <a:ext cx="1552678" cy="276999"/>
          </a:xfrm>
          <a:prstGeom prst="rect">
            <a:avLst/>
          </a:prstGeom>
        </p:spPr>
        <p:txBody>
          <a:bodyPr wrap="square">
            <a:spAutoFit/>
          </a:bodyPr>
          <a:lstStyle/>
          <a:p>
            <a:pPr algn="r"/>
            <a:r>
              <a:rPr lang="en-GB" sz="1200" b="0" i="0" u="none" kern="1200" cap="all" baseline="0" noProof="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DISCLAIMER</a:t>
            </a:r>
          </a:p>
        </p:txBody>
      </p:sp>
      <p:sp>
        <p:nvSpPr>
          <p:cNvPr id="6" name="Rechthoek 5">
            <a:extLst>
              <a:ext uri="{FF2B5EF4-FFF2-40B4-BE49-F238E27FC236}">
                <a16:creationId xmlns:a16="http://schemas.microsoft.com/office/drawing/2014/main" id="{B5A1A47F-BF77-9D48-9461-FA308C32979A}"/>
              </a:ext>
            </a:extLst>
          </p:cNvPr>
          <p:cNvSpPr/>
          <p:nvPr userDrawn="1"/>
        </p:nvSpPr>
        <p:spPr>
          <a:xfrm>
            <a:off x="2140345" y="4948505"/>
            <a:ext cx="7911309" cy="461665"/>
          </a:xfrm>
          <a:prstGeom prst="rect">
            <a:avLst/>
          </a:prstGeom>
        </p:spPr>
        <p:txBody>
          <a:bodyPr wrap="square">
            <a:spAutoFit/>
          </a:bodyPr>
          <a:lstStyle/>
          <a:p>
            <a:pPr algn="ctr"/>
            <a:r>
              <a:rPr kumimoji="0" lang="en-GB" sz="1200" b="0" i="0" u="none" strike="noStrike" kern="1200" cap="none" spc="0" normalizeH="0" baseline="0" noProof="0" dirty="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Although every effort has been made to ensure that all information in this presentation is correct and up to date, Utrecht University cannot be held liable for any false, inaccurate or incomplete information presented herein.</a:t>
            </a:r>
          </a:p>
        </p:txBody>
      </p:sp>
      <p:sp>
        <p:nvSpPr>
          <p:cNvPr id="7" name="Tijdelijke aanduiding voor afbeelding 2">
            <a:extLst>
              <a:ext uri="{FF2B5EF4-FFF2-40B4-BE49-F238E27FC236}">
                <a16:creationId xmlns:a16="http://schemas.microsoft.com/office/drawing/2014/main" id="{87F847E1-C859-2E44-9D27-7F834608F4EF}"/>
              </a:ext>
            </a:extLst>
          </p:cNvPr>
          <p:cNvSpPr>
            <a:spLocks noGrp="1"/>
          </p:cNvSpPr>
          <p:nvPr>
            <p:ph type="pic" sz="quarter" idx="19" hasCustomPrompt="1"/>
          </p:nvPr>
        </p:nvSpPr>
        <p:spPr>
          <a:xfrm>
            <a:off x="359907" y="1732221"/>
            <a:ext cx="1886743" cy="783612"/>
          </a:xfrm>
          <a:prstGeom prst="rect">
            <a:avLst/>
          </a:prstGeom>
          <a:noFill/>
        </p:spPr>
        <p:txBody>
          <a:bodyPr anchor="ctr"/>
          <a:lstStyle>
            <a:lvl1pPr algn="ct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8" name="Tijdelijke aanduiding voor afbeelding 2">
            <a:extLst>
              <a:ext uri="{FF2B5EF4-FFF2-40B4-BE49-F238E27FC236}">
                <a16:creationId xmlns:a16="http://schemas.microsoft.com/office/drawing/2014/main" id="{20C5A405-B822-4547-9A91-BBD9695DE0A4}"/>
              </a:ext>
            </a:extLst>
          </p:cNvPr>
          <p:cNvSpPr>
            <a:spLocks noGrp="1"/>
          </p:cNvSpPr>
          <p:nvPr>
            <p:ph type="pic" sz="quarter" idx="20" hasCustomPrompt="1"/>
          </p:nvPr>
        </p:nvSpPr>
        <p:spPr>
          <a:xfrm>
            <a:off x="2914325" y="1732221"/>
            <a:ext cx="1886743" cy="783612"/>
          </a:xfrm>
          <a:prstGeom prst="rect">
            <a:avLst/>
          </a:prstGeom>
          <a:noFill/>
        </p:spPr>
        <p:txBody>
          <a:bodyPr anchor="ctr"/>
          <a:lstStyle>
            <a:lvl1pPr algn="ct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9" name="Tijdelijke aanduiding voor afbeelding 2">
            <a:extLst>
              <a:ext uri="{FF2B5EF4-FFF2-40B4-BE49-F238E27FC236}">
                <a16:creationId xmlns:a16="http://schemas.microsoft.com/office/drawing/2014/main" id="{73BB1706-1B20-CC45-ABAF-098B56020CE5}"/>
              </a:ext>
            </a:extLst>
          </p:cNvPr>
          <p:cNvSpPr>
            <a:spLocks noGrp="1"/>
          </p:cNvSpPr>
          <p:nvPr>
            <p:ph type="pic" sz="quarter" idx="21" hasCustomPrompt="1"/>
          </p:nvPr>
        </p:nvSpPr>
        <p:spPr>
          <a:xfrm>
            <a:off x="5457959" y="1732221"/>
            <a:ext cx="1886743" cy="783612"/>
          </a:xfrm>
          <a:prstGeom prst="rect">
            <a:avLst/>
          </a:prstGeom>
          <a:noFill/>
        </p:spPr>
        <p:txBody>
          <a:bodyPr anchor="ctr"/>
          <a:lstStyle>
            <a:lvl1pPr algn="ct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12" name="Tijdelijke aanduiding voor tekst 34">
            <a:extLst>
              <a:ext uri="{FF2B5EF4-FFF2-40B4-BE49-F238E27FC236}">
                <a16:creationId xmlns:a16="http://schemas.microsoft.com/office/drawing/2014/main" id="{D0592751-CA00-FF4A-BFDE-7B39EE4E494A}"/>
              </a:ext>
            </a:extLst>
          </p:cNvPr>
          <p:cNvSpPr>
            <a:spLocks noGrp="1"/>
          </p:cNvSpPr>
          <p:nvPr>
            <p:ph type="body" sz="quarter" idx="23" hasCustomPrompt="1"/>
          </p:nvPr>
        </p:nvSpPr>
        <p:spPr>
          <a:xfrm>
            <a:off x="338049" y="1355259"/>
            <a:ext cx="5578609" cy="270592"/>
          </a:xfrm>
          <a:prstGeom prst="rect">
            <a:avLst/>
          </a:prstGeom>
        </p:spPr>
        <p:txBody>
          <a:bodyPr lIns="0" tIns="0" rIns="0" bIns="0"/>
          <a:lstStyle>
            <a:lvl1pPr algn="l">
              <a:defRPr sz="1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noProof="0" dirty="0"/>
              <a:t>Partners</a:t>
            </a:r>
          </a:p>
        </p:txBody>
      </p:sp>
      <p:sp>
        <p:nvSpPr>
          <p:cNvPr id="14" name="Tijdelijke aanduiding voor afbeelding 2">
            <a:extLst>
              <a:ext uri="{FF2B5EF4-FFF2-40B4-BE49-F238E27FC236}">
                <a16:creationId xmlns:a16="http://schemas.microsoft.com/office/drawing/2014/main" id="{AC53C93C-EB79-8241-B6CC-89740473FA09}"/>
              </a:ext>
            </a:extLst>
          </p:cNvPr>
          <p:cNvSpPr>
            <a:spLocks noGrp="1"/>
          </p:cNvSpPr>
          <p:nvPr>
            <p:ph type="pic" sz="quarter" idx="24" hasCustomPrompt="1"/>
          </p:nvPr>
        </p:nvSpPr>
        <p:spPr>
          <a:xfrm>
            <a:off x="370690" y="2645388"/>
            <a:ext cx="1886743" cy="783612"/>
          </a:xfrm>
          <a:prstGeom prst="rect">
            <a:avLst/>
          </a:prstGeom>
          <a:noFill/>
        </p:spPr>
        <p:txBody>
          <a:bodyPr anchor="ctr"/>
          <a:lstStyle>
            <a:lvl1pPr algn="ct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15" name="Tijdelijke aanduiding voor afbeelding 2">
            <a:extLst>
              <a:ext uri="{FF2B5EF4-FFF2-40B4-BE49-F238E27FC236}">
                <a16:creationId xmlns:a16="http://schemas.microsoft.com/office/drawing/2014/main" id="{FA509071-8069-1A4F-B6A4-3D31CB71ABA4}"/>
              </a:ext>
            </a:extLst>
          </p:cNvPr>
          <p:cNvSpPr>
            <a:spLocks noGrp="1"/>
          </p:cNvSpPr>
          <p:nvPr>
            <p:ph type="pic" sz="quarter" idx="25" hasCustomPrompt="1"/>
          </p:nvPr>
        </p:nvSpPr>
        <p:spPr>
          <a:xfrm>
            <a:off x="2914325" y="2645388"/>
            <a:ext cx="1886743" cy="783612"/>
          </a:xfrm>
          <a:prstGeom prst="rect">
            <a:avLst/>
          </a:prstGeom>
          <a:noFill/>
        </p:spPr>
        <p:txBody>
          <a:bodyPr anchor="ctr"/>
          <a:lstStyle>
            <a:lvl1pPr algn="ct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16" name="Tijdelijke aanduiding voor afbeelding 2">
            <a:extLst>
              <a:ext uri="{FF2B5EF4-FFF2-40B4-BE49-F238E27FC236}">
                <a16:creationId xmlns:a16="http://schemas.microsoft.com/office/drawing/2014/main" id="{84175359-8EA8-794D-BC12-68AFC36BDEDD}"/>
              </a:ext>
            </a:extLst>
          </p:cNvPr>
          <p:cNvSpPr>
            <a:spLocks noGrp="1"/>
          </p:cNvSpPr>
          <p:nvPr>
            <p:ph type="pic" sz="quarter" idx="26" hasCustomPrompt="1"/>
          </p:nvPr>
        </p:nvSpPr>
        <p:spPr>
          <a:xfrm>
            <a:off x="5459521" y="2645388"/>
            <a:ext cx="1886743" cy="783612"/>
          </a:xfrm>
          <a:prstGeom prst="rect">
            <a:avLst/>
          </a:prstGeom>
          <a:noFill/>
        </p:spPr>
        <p:txBody>
          <a:bodyPr anchor="ctr"/>
          <a:lstStyle>
            <a:lvl1pPr algn="ct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cxnSp>
        <p:nvCxnSpPr>
          <p:cNvPr id="17" name="Rechte verbindingslijn 16">
            <a:extLst>
              <a:ext uri="{FF2B5EF4-FFF2-40B4-BE49-F238E27FC236}">
                <a16:creationId xmlns:a16="http://schemas.microsoft.com/office/drawing/2014/main" id="{6E9763FA-FD82-094F-A92E-D2E2327457A8}"/>
              </a:ext>
            </a:extLst>
          </p:cNvPr>
          <p:cNvCxnSpPr>
            <a:cxnSpLocks/>
          </p:cNvCxnSpPr>
          <p:nvPr userDrawn="1"/>
        </p:nvCxnSpPr>
        <p:spPr>
          <a:xfrm>
            <a:off x="359907" y="1625851"/>
            <a:ext cx="69847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791261"/>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7" pos="6200">
          <p15:clr>
            <a:srgbClr val="FBAE40"/>
          </p15:clr>
        </p15:guide>
        <p15:guide id="8" pos="6290">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guide id="19" pos="5134">
          <p15:clr>
            <a:srgbClr val="FBAE40"/>
          </p15:clr>
        </p15:guide>
        <p15:guide id="20" pos="5043">
          <p15:clr>
            <a:srgbClr val="FBAE40"/>
          </p15:clr>
        </p15:guide>
        <p15:guide id="21" orient="horz" pos="377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eeg">
    <p:bg bwMode="gray">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4F55DC2-A30F-0547-9E41-E84D73F960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186" y="6001200"/>
            <a:ext cx="1712283" cy="679430"/>
          </a:xfrm>
          <a:prstGeom prst="rect">
            <a:avLst/>
          </a:prstGeom>
          <a:ln>
            <a:noFill/>
          </a:ln>
        </p:spPr>
      </p:pic>
      <p:sp>
        <p:nvSpPr>
          <p:cNvPr id="3" name="Slide Number Placeholder 5">
            <a:extLst>
              <a:ext uri="{FF2B5EF4-FFF2-40B4-BE49-F238E27FC236}">
                <a16:creationId xmlns:a16="http://schemas.microsoft.com/office/drawing/2014/main" id="{617F5A37-71A6-7648-B86D-E370B5FDCC67}"/>
              </a:ext>
            </a:extLst>
          </p:cNvPr>
          <p:cNvSpPr>
            <a:spLocks noGrp="1"/>
          </p:cNvSpPr>
          <p:nvPr>
            <p:ph type="sldNum" sz="quarter" idx="12"/>
          </p:nvPr>
        </p:nvSpPr>
        <p:spPr>
          <a:xfrm>
            <a:off x="11141019" y="6153579"/>
            <a:ext cx="636561"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4" name="Date Placeholder 3">
            <a:extLst>
              <a:ext uri="{FF2B5EF4-FFF2-40B4-BE49-F238E27FC236}">
                <a16:creationId xmlns:a16="http://schemas.microsoft.com/office/drawing/2014/main" id="{E37B21BF-F69C-4C4D-ACDF-4BB8E2687B11}"/>
              </a:ext>
            </a:extLst>
          </p:cNvPr>
          <p:cNvSpPr>
            <a:spLocks noGrp="1"/>
          </p:cNvSpPr>
          <p:nvPr>
            <p:ph type="dt" sz="half" idx="13"/>
          </p:nvPr>
        </p:nvSpPr>
        <p:spPr>
          <a:xfrm>
            <a:off x="10305099" y="6157899"/>
            <a:ext cx="835920"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B7D5C09E-8307-A94F-B5D6-5384B5398FCA}" type="datetime1">
              <a:rPr lang="nl-NL" smtClean="0"/>
              <a:pPr/>
              <a:t>21-5-2022</a:t>
            </a:fld>
            <a:endParaRPr lang="en-US" dirty="0"/>
          </a:p>
        </p:txBody>
      </p:sp>
      <p:sp>
        <p:nvSpPr>
          <p:cNvPr id="5" name="Tijdelijke aanduiding voor tekst 8">
            <a:extLst>
              <a:ext uri="{FF2B5EF4-FFF2-40B4-BE49-F238E27FC236}">
                <a16:creationId xmlns:a16="http://schemas.microsoft.com/office/drawing/2014/main" id="{A18FAC1D-9965-894F-8716-F9CAA0463DC9}"/>
              </a:ext>
            </a:extLst>
          </p:cNvPr>
          <p:cNvSpPr>
            <a:spLocks noGrp="1"/>
          </p:cNvSpPr>
          <p:nvPr>
            <p:ph type="body" sz="quarter" idx="14" hasCustomPrompt="1"/>
          </p:nvPr>
        </p:nvSpPr>
        <p:spPr>
          <a:xfrm>
            <a:off x="3983664" y="6155901"/>
            <a:ext cx="5903475"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spTree>
    <p:extLst>
      <p:ext uri="{BB962C8B-B14F-4D97-AF65-F5344CB8AC3E}">
        <p14:creationId xmlns:p14="http://schemas.microsoft.com/office/powerpoint/2010/main" val="1339760784"/>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34">
          <p15:clr>
            <a:srgbClr val="FBAE40"/>
          </p15:clr>
        </p15:guide>
        <p15:guide id="7" pos="6200">
          <p15:clr>
            <a:srgbClr val="FBAE40"/>
          </p15:clr>
        </p15:guide>
        <p15:guide id="8" pos="6290">
          <p15:clr>
            <a:srgbClr val="FBAE40"/>
          </p15:clr>
        </p15:guide>
        <p15:guide id="9" pos="5043">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guide id="18" orient="horz" pos="377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hite">
    <p:bg bwMode="gray">
      <p:bgPr>
        <a:solidFill>
          <a:schemeClr val="bg1"/>
        </a:solidFill>
        <a:effectLst/>
      </p:bgPr>
    </p:bg>
    <p:spTree>
      <p:nvGrpSpPr>
        <p:cNvPr id="1" name=""/>
        <p:cNvGrpSpPr/>
        <p:nvPr/>
      </p:nvGrpSpPr>
      <p:grpSpPr>
        <a:xfrm>
          <a:off x="0" y="0"/>
          <a:ext cx="0" cy="0"/>
          <a:chOff x="0" y="0"/>
          <a:chExt cx="0" cy="0"/>
        </a:xfrm>
      </p:grpSpPr>
      <p:sp>
        <p:nvSpPr>
          <p:cNvPr id="9" name="Tijdelijke aanduiding voor datum 3">
            <a:extLst>
              <a:ext uri="{FF2B5EF4-FFF2-40B4-BE49-F238E27FC236}">
                <a16:creationId xmlns:a16="http://schemas.microsoft.com/office/drawing/2014/main" id="{9F183073-10E5-1148-8165-AEA6349E146A}"/>
              </a:ext>
            </a:extLst>
          </p:cNvPr>
          <p:cNvSpPr>
            <a:spLocks noGrp="1"/>
          </p:cNvSpPr>
          <p:nvPr>
            <p:ph type="dt" sz="half" idx="10"/>
          </p:nvPr>
        </p:nvSpPr>
        <p:spPr>
          <a:xfrm>
            <a:off x="9982776" y="512911"/>
            <a:ext cx="1852952" cy="216025"/>
          </a:xfrm>
          <a:prstGeom prst="rect">
            <a:avLst/>
          </a:prstGeom>
        </p:spPr>
        <p:txBody>
          <a:bodyPr/>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6BB0140F-113A-1D43-BFCA-32F4F9E42683}" type="datetime1">
              <a:rPr lang="nl-NL" smtClean="0"/>
              <a:t>21-5-2022</a:t>
            </a:fld>
            <a:endParaRPr lang="en-GB" dirty="0"/>
          </a:p>
        </p:txBody>
      </p:sp>
      <p:pic>
        <p:nvPicPr>
          <p:cNvPr id="11" name="Afbeelding 10">
            <a:extLst>
              <a:ext uri="{FF2B5EF4-FFF2-40B4-BE49-F238E27FC236}">
                <a16:creationId xmlns:a16="http://schemas.microsoft.com/office/drawing/2014/main" id="{DA766916-94F7-0248-8885-8F8D13BD27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1" y="0"/>
            <a:ext cx="3197499" cy="1268760"/>
          </a:xfrm>
          <a:prstGeom prst="rect">
            <a:avLst/>
          </a:prstGeom>
          <a:ln>
            <a:noFill/>
          </a:ln>
        </p:spPr>
      </p:pic>
      <p:sp>
        <p:nvSpPr>
          <p:cNvPr id="33" name="Tijdelijke aanduiding voor tekst 32">
            <a:extLst>
              <a:ext uri="{FF2B5EF4-FFF2-40B4-BE49-F238E27FC236}">
                <a16:creationId xmlns:a16="http://schemas.microsoft.com/office/drawing/2014/main" id="{509A3404-C322-574D-996D-93CFC2296001}"/>
              </a:ext>
            </a:extLst>
          </p:cNvPr>
          <p:cNvSpPr>
            <a:spLocks noGrp="1"/>
          </p:cNvSpPr>
          <p:nvPr>
            <p:ph type="body" sz="quarter" idx="15" hasCustomPrompt="1"/>
          </p:nvPr>
        </p:nvSpPr>
        <p:spPr>
          <a:xfrm>
            <a:off x="3577283" y="5800329"/>
            <a:ext cx="5037435" cy="199729"/>
          </a:xfrm>
          <a:prstGeom prst="rect">
            <a:avLst/>
          </a:prstGeom>
        </p:spPr>
        <p:txBody>
          <a:bodyPr/>
          <a:lstStyle>
            <a:lvl1pPr algn="ctr">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dirty="0"/>
              <a:t>Name </a:t>
            </a:r>
            <a:r>
              <a:rPr lang="nl-NL" dirty="0" err="1"/>
              <a:t>Lastname</a:t>
            </a:r>
            <a:endParaRPr lang="nl-NL" dirty="0"/>
          </a:p>
        </p:txBody>
      </p:sp>
      <p:sp>
        <p:nvSpPr>
          <p:cNvPr id="35" name="Tijdelijke aanduiding voor tekst 34">
            <a:extLst>
              <a:ext uri="{FF2B5EF4-FFF2-40B4-BE49-F238E27FC236}">
                <a16:creationId xmlns:a16="http://schemas.microsoft.com/office/drawing/2014/main" id="{D6F025CA-08AA-BB4D-A7AA-3CD26CC85FA1}"/>
              </a:ext>
            </a:extLst>
          </p:cNvPr>
          <p:cNvSpPr>
            <a:spLocks noGrp="1"/>
          </p:cNvSpPr>
          <p:nvPr>
            <p:ph type="body" sz="quarter" idx="16" hasCustomPrompt="1"/>
          </p:nvPr>
        </p:nvSpPr>
        <p:spPr>
          <a:xfrm>
            <a:off x="3577294" y="6017497"/>
            <a:ext cx="5037413" cy="270592"/>
          </a:xfrm>
          <a:prstGeom prst="rect">
            <a:avLst/>
          </a:prstGeom>
        </p:spPr>
        <p:txBody>
          <a:bodyPr/>
          <a:lstStyle>
            <a:lvl1pPr algn="ct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Job </a:t>
            </a:r>
            <a:r>
              <a:rPr lang="nl-NL" dirty="0" err="1"/>
              <a:t>title</a:t>
            </a:r>
            <a:endParaRPr lang="nl-NL" dirty="0"/>
          </a:p>
        </p:txBody>
      </p:sp>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393189" y="1196750"/>
            <a:ext cx="11371678" cy="4603578"/>
          </a:xfrm>
          <a:prstGeom prst="rect">
            <a:avLst/>
          </a:prstGeom>
        </p:spPr>
        <p:txBody>
          <a:bodyPr anchor="ctr" anchorCtr="0"/>
          <a:lstStyle>
            <a:lvl1pPr algn="ctr">
              <a:defRPr sz="4099" b="0" i="1">
                <a:latin typeface="Merriweather Light" panose="02060503050406030704" pitchFamily="18" charset="77"/>
              </a:defRPr>
            </a:lvl1pPr>
          </a:lstStyle>
          <a:p>
            <a:r>
              <a:rPr lang="en-GB" dirty="0"/>
              <a:t>Place your attention-grabbing</a:t>
            </a:r>
            <a:br>
              <a:rPr lang="en-GB" dirty="0"/>
            </a:br>
            <a:r>
              <a:rPr lang="en-GB" dirty="0"/>
              <a:t>headline here</a:t>
            </a:r>
          </a:p>
        </p:txBody>
      </p:sp>
      <p:sp>
        <p:nvSpPr>
          <p:cNvPr id="16" name="Tijdelijke aanduiding voor tekst 30">
            <a:extLst>
              <a:ext uri="{FF2B5EF4-FFF2-40B4-BE49-F238E27FC236}">
                <a16:creationId xmlns:a16="http://schemas.microsoft.com/office/drawing/2014/main" id="{18DC5878-969C-0849-B41E-F7CAD75B0E14}"/>
              </a:ext>
            </a:extLst>
          </p:cNvPr>
          <p:cNvSpPr>
            <a:spLocks noGrp="1"/>
          </p:cNvSpPr>
          <p:nvPr>
            <p:ph type="body" sz="quarter" idx="14" hasCustomPrompt="1"/>
          </p:nvPr>
        </p:nvSpPr>
        <p:spPr>
          <a:xfrm>
            <a:off x="2575189" y="501835"/>
            <a:ext cx="7006707" cy="227101"/>
          </a:xfrm>
          <a:prstGeom prst="rect">
            <a:avLst/>
          </a:prstGeom>
        </p:spPr>
        <p:txBody>
          <a:bodyPr/>
          <a:lstStyle>
            <a:lvl1pPr algn="ctr">
              <a:defRPr sz="1200" b="0" i="0" u="none" cap="all" spc="5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Name sub-</a:t>
            </a:r>
            <a:r>
              <a:rPr lang="nl-NL" dirty="0" err="1"/>
              <a:t>sender</a:t>
            </a:r>
            <a:endParaRPr lang="nl-NL" dirty="0"/>
          </a:p>
        </p:txBody>
      </p:sp>
    </p:spTree>
    <p:extLst>
      <p:ext uri="{BB962C8B-B14F-4D97-AF65-F5344CB8AC3E}">
        <p14:creationId xmlns:p14="http://schemas.microsoft.com/office/powerpoint/2010/main" val="1954805832"/>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11">
          <p15:clr>
            <a:srgbClr val="FBAE40"/>
          </p15:clr>
        </p15:guide>
        <p15:guide id="7" pos="6200">
          <p15:clr>
            <a:srgbClr val="FBAE40"/>
          </p15:clr>
        </p15:guide>
        <p15:guide id="8" pos="6290">
          <p15:clr>
            <a:srgbClr val="FBAE40"/>
          </p15:clr>
        </p15:guide>
        <p15:guide id="9" pos="4998">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ver white + image">
    <p:bg bwMode="gray">
      <p:bgPr>
        <a:solidFill>
          <a:schemeClr val="bg1"/>
        </a:solidFill>
        <a:effectLst/>
      </p:bgPr>
    </p:bg>
    <p:spTree>
      <p:nvGrpSpPr>
        <p:cNvPr id="1" name=""/>
        <p:cNvGrpSpPr/>
        <p:nvPr/>
      </p:nvGrpSpPr>
      <p:grpSpPr>
        <a:xfrm>
          <a:off x="0" y="0"/>
          <a:ext cx="0" cy="0"/>
          <a:chOff x="0" y="0"/>
          <a:chExt cx="0" cy="0"/>
        </a:xfrm>
      </p:grpSpPr>
      <p:sp>
        <p:nvSpPr>
          <p:cNvPr id="9" name="Tijdelijke aanduiding voor datum 3">
            <a:extLst>
              <a:ext uri="{FF2B5EF4-FFF2-40B4-BE49-F238E27FC236}">
                <a16:creationId xmlns:a16="http://schemas.microsoft.com/office/drawing/2014/main" id="{9F183073-10E5-1148-8165-AEA6349E146A}"/>
              </a:ext>
            </a:extLst>
          </p:cNvPr>
          <p:cNvSpPr>
            <a:spLocks noGrp="1"/>
          </p:cNvSpPr>
          <p:nvPr>
            <p:ph type="dt" sz="half" idx="10"/>
          </p:nvPr>
        </p:nvSpPr>
        <p:spPr>
          <a:xfrm>
            <a:off x="9969307" y="512911"/>
            <a:ext cx="1866421" cy="216025"/>
          </a:xfrm>
          <a:prstGeom prst="rect">
            <a:avLst/>
          </a:prstGeom>
        </p:spPr>
        <p:txBody>
          <a:bodyPr/>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FF89F68A-B152-1F4A-BAE9-DB6F3497DE2E}" type="datetime1">
              <a:rPr lang="nl-NL" smtClean="0"/>
              <a:t>21-5-2022</a:t>
            </a:fld>
            <a:endParaRPr lang="en-GB" dirty="0"/>
          </a:p>
        </p:txBody>
      </p:sp>
      <p:sp>
        <p:nvSpPr>
          <p:cNvPr id="18" name="Titel 1">
            <a:extLst>
              <a:ext uri="{FF2B5EF4-FFF2-40B4-BE49-F238E27FC236}">
                <a16:creationId xmlns:a16="http://schemas.microsoft.com/office/drawing/2014/main" id="{2133EB5A-69B9-1740-8101-0C004BB7DA6D}"/>
              </a:ext>
            </a:extLst>
          </p:cNvPr>
          <p:cNvSpPr>
            <a:spLocks noGrp="1"/>
          </p:cNvSpPr>
          <p:nvPr>
            <p:ph type="ctrTitle" hasCustomPrompt="1"/>
          </p:nvPr>
        </p:nvSpPr>
        <p:spPr>
          <a:xfrm>
            <a:off x="333646" y="1196750"/>
            <a:ext cx="5583014" cy="4603578"/>
          </a:xfrm>
          <a:prstGeom prst="rect">
            <a:avLst/>
          </a:prstGeom>
        </p:spPr>
        <p:txBody>
          <a:bodyPr anchor="ctr" anchorCtr="0"/>
          <a:lstStyle>
            <a:lvl1pPr algn="ctr">
              <a:defRPr sz="4099" b="0" i="1">
                <a:latin typeface="Merriweather Light" panose="02060503050406030704" pitchFamily="18" charset="77"/>
              </a:defRPr>
            </a:lvl1pPr>
          </a:lstStyle>
          <a:p>
            <a:r>
              <a:rPr lang="en-GB" dirty="0"/>
              <a:t>Place your attention-grabbing headline here</a:t>
            </a:r>
          </a:p>
        </p:txBody>
      </p:sp>
      <p:sp>
        <p:nvSpPr>
          <p:cNvPr id="33" name="Tijdelijke aanduiding voor tekst 32">
            <a:extLst>
              <a:ext uri="{FF2B5EF4-FFF2-40B4-BE49-F238E27FC236}">
                <a16:creationId xmlns:a16="http://schemas.microsoft.com/office/drawing/2014/main" id="{509A3404-C322-574D-996D-93CFC2296001}"/>
              </a:ext>
            </a:extLst>
          </p:cNvPr>
          <p:cNvSpPr>
            <a:spLocks noGrp="1"/>
          </p:cNvSpPr>
          <p:nvPr>
            <p:ph type="body" sz="quarter" idx="15" hasCustomPrompt="1"/>
          </p:nvPr>
        </p:nvSpPr>
        <p:spPr>
          <a:xfrm>
            <a:off x="333645" y="6084056"/>
            <a:ext cx="5583014" cy="217169"/>
          </a:xfrm>
          <a:prstGeom prst="rect">
            <a:avLst/>
          </a:prstGeom>
        </p:spPr>
        <p:txBody>
          <a:bodyPr/>
          <a:lstStyle>
            <a:lvl1pPr algn="ctr">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dirty="0"/>
              <a:t>Name </a:t>
            </a:r>
            <a:r>
              <a:rPr lang="nl-NL" dirty="0" err="1"/>
              <a:t>Lastname</a:t>
            </a:r>
            <a:endParaRPr lang="nl-NL" dirty="0"/>
          </a:p>
        </p:txBody>
      </p:sp>
      <p:sp>
        <p:nvSpPr>
          <p:cNvPr id="35" name="Tijdelijke aanduiding voor tekst 34">
            <a:extLst>
              <a:ext uri="{FF2B5EF4-FFF2-40B4-BE49-F238E27FC236}">
                <a16:creationId xmlns:a16="http://schemas.microsoft.com/office/drawing/2014/main" id="{D6F025CA-08AA-BB4D-A7AA-3CD26CC85FA1}"/>
              </a:ext>
            </a:extLst>
          </p:cNvPr>
          <p:cNvSpPr>
            <a:spLocks noGrp="1"/>
          </p:cNvSpPr>
          <p:nvPr>
            <p:ph type="body" sz="quarter" idx="16" hasCustomPrompt="1"/>
          </p:nvPr>
        </p:nvSpPr>
        <p:spPr>
          <a:xfrm>
            <a:off x="336462" y="6309175"/>
            <a:ext cx="5580197" cy="270592"/>
          </a:xfrm>
          <a:prstGeom prst="rect">
            <a:avLst/>
          </a:prstGeom>
        </p:spPr>
        <p:txBody>
          <a:bodyPr/>
          <a:lstStyle>
            <a:lvl1pPr algn="ct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Job </a:t>
            </a:r>
            <a:r>
              <a:rPr lang="nl-NL" dirty="0" err="1"/>
              <a:t>title</a:t>
            </a:r>
            <a:endParaRPr lang="nl-NL" dirty="0"/>
          </a:p>
        </p:txBody>
      </p:sp>
      <p:pic>
        <p:nvPicPr>
          <p:cNvPr id="10" name="Afbeelding 9">
            <a:extLst>
              <a:ext uri="{FF2B5EF4-FFF2-40B4-BE49-F238E27FC236}">
                <a16:creationId xmlns:a16="http://schemas.microsoft.com/office/drawing/2014/main" id="{A2CC677B-B7D7-DB49-BF89-96F1FEEBA2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1" y="0"/>
            <a:ext cx="3197499" cy="1268760"/>
          </a:xfrm>
          <a:prstGeom prst="rect">
            <a:avLst/>
          </a:prstGeom>
          <a:ln>
            <a:noFill/>
          </a:ln>
        </p:spPr>
      </p:pic>
      <p:sp>
        <p:nvSpPr>
          <p:cNvPr id="4" name="Tijdelijke aanduiding voor afbeelding 3">
            <a:extLst>
              <a:ext uri="{FF2B5EF4-FFF2-40B4-BE49-F238E27FC236}">
                <a16:creationId xmlns:a16="http://schemas.microsoft.com/office/drawing/2014/main" id="{0899AEA0-D03E-3444-8E81-C754D975C6B2}"/>
              </a:ext>
            </a:extLst>
          </p:cNvPr>
          <p:cNvSpPr>
            <a:spLocks noGrp="1"/>
          </p:cNvSpPr>
          <p:nvPr>
            <p:ph type="pic" sz="quarter" idx="17" hasCustomPrompt="1"/>
          </p:nvPr>
        </p:nvSpPr>
        <p:spPr>
          <a:xfrm>
            <a:off x="6275341" y="1196751"/>
            <a:ext cx="5561152" cy="5292950"/>
          </a:xfrm>
          <a:prstGeom prst="rect">
            <a:avLst/>
          </a:prstGeom>
          <a:solidFill>
            <a:schemeClr val="bg1"/>
          </a:solidFill>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
        <p:nvSpPr>
          <p:cNvPr id="13" name="Tijdelijke aanduiding voor tekst 30">
            <a:extLst>
              <a:ext uri="{FF2B5EF4-FFF2-40B4-BE49-F238E27FC236}">
                <a16:creationId xmlns:a16="http://schemas.microsoft.com/office/drawing/2014/main" id="{7D271618-79F1-014C-8317-A706919B0EA9}"/>
              </a:ext>
            </a:extLst>
          </p:cNvPr>
          <p:cNvSpPr>
            <a:spLocks noGrp="1"/>
          </p:cNvSpPr>
          <p:nvPr>
            <p:ph type="body" sz="quarter" idx="14" hasCustomPrompt="1"/>
          </p:nvPr>
        </p:nvSpPr>
        <p:spPr>
          <a:xfrm>
            <a:off x="2581163" y="501835"/>
            <a:ext cx="6994758" cy="227101"/>
          </a:xfrm>
          <a:prstGeom prst="rect">
            <a:avLst/>
          </a:prstGeom>
        </p:spPr>
        <p:txBody>
          <a:bodyPr/>
          <a:lstStyle>
            <a:lvl1pPr marL="0" marR="0" indent="0" algn="ctr" defTabSz="914126" rtl="0" eaLnBrk="1" fontAlgn="auto" latinLnBrk="0" hangingPunct="1">
              <a:lnSpc>
                <a:spcPct val="110000"/>
              </a:lnSpc>
              <a:spcBef>
                <a:spcPts val="0"/>
              </a:spcBef>
              <a:spcAft>
                <a:spcPts val="0"/>
              </a:spcAft>
              <a:buClrTx/>
              <a:buSzTx/>
              <a:buFont typeface="Arial" pitchFamily="34" charset="0"/>
              <a:buNone/>
              <a:tabLst/>
              <a:defRPr sz="1200" b="0" i="0" u="none" cap="all" spc="5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Name sub-</a:t>
            </a:r>
            <a:r>
              <a:rPr lang="nl-NL" dirty="0" err="1"/>
              <a:t>sender</a:t>
            </a:r>
            <a:endParaRPr lang="nl-NL" dirty="0"/>
          </a:p>
        </p:txBody>
      </p:sp>
    </p:spTree>
    <p:extLst>
      <p:ext uri="{BB962C8B-B14F-4D97-AF65-F5344CB8AC3E}">
        <p14:creationId xmlns:p14="http://schemas.microsoft.com/office/powerpoint/2010/main" val="1170492719"/>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8" orient="horz" pos="754">
          <p15:clr>
            <a:srgbClr val="FBAE40"/>
          </p15:clr>
        </p15:guide>
        <p15:guide id="19" orient="horz" pos="211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white + image + partner logos">
    <p:bg bwMode="gray">
      <p:bgPr>
        <a:solidFill>
          <a:schemeClr val="bg1"/>
        </a:solidFill>
        <a:effectLst/>
      </p:bgPr>
    </p:bg>
    <p:spTree>
      <p:nvGrpSpPr>
        <p:cNvPr id="1" name=""/>
        <p:cNvGrpSpPr/>
        <p:nvPr/>
      </p:nvGrpSpPr>
      <p:grpSpPr>
        <a:xfrm>
          <a:off x="0" y="0"/>
          <a:ext cx="0" cy="0"/>
          <a:chOff x="0" y="0"/>
          <a:chExt cx="0" cy="0"/>
        </a:xfrm>
      </p:grpSpPr>
      <p:sp>
        <p:nvSpPr>
          <p:cNvPr id="9" name="Tijdelijke aanduiding voor datum 3">
            <a:extLst>
              <a:ext uri="{FF2B5EF4-FFF2-40B4-BE49-F238E27FC236}">
                <a16:creationId xmlns:a16="http://schemas.microsoft.com/office/drawing/2014/main" id="{9F183073-10E5-1148-8165-AEA6349E146A}"/>
              </a:ext>
            </a:extLst>
          </p:cNvPr>
          <p:cNvSpPr>
            <a:spLocks noGrp="1"/>
          </p:cNvSpPr>
          <p:nvPr>
            <p:ph type="dt" sz="half" idx="10"/>
          </p:nvPr>
        </p:nvSpPr>
        <p:spPr>
          <a:xfrm>
            <a:off x="9969307" y="512911"/>
            <a:ext cx="1866421" cy="216025"/>
          </a:xfrm>
          <a:prstGeom prst="rect">
            <a:avLst/>
          </a:prstGeom>
        </p:spPr>
        <p:txBody>
          <a:bodyPr/>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FF89F68A-B152-1F4A-BAE9-DB6F3497DE2E}" type="datetime1">
              <a:rPr lang="nl-NL" smtClean="0"/>
              <a:t>21-5-2022</a:t>
            </a:fld>
            <a:endParaRPr lang="en-GB" dirty="0"/>
          </a:p>
        </p:txBody>
      </p:sp>
      <p:sp>
        <p:nvSpPr>
          <p:cNvPr id="18" name="Titel 1">
            <a:extLst>
              <a:ext uri="{FF2B5EF4-FFF2-40B4-BE49-F238E27FC236}">
                <a16:creationId xmlns:a16="http://schemas.microsoft.com/office/drawing/2014/main" id="{2133EB5A-69B9-1740-8101-0C004BB7DA6D}"/>
              </a:ext>
            </a:extLst>
          </p:cNvPr>
          <p:cNvSpPr>
            <a:spLocks noGrp="1"/>
          </p:cNvSpPr>
          <p:nvPr>
            <p:ph type="ctrTitle" hasCustomPrompt="1"/>
          </p:nvPr>
        </p:nvSpPr>
        <p:spPr>
          <a:xfrm>
            <a:off x="333646" y="1196750"/>
            <a:ext cx="6984795" cy="2232237"/>
          </a:xfrm>
          <a:prstGeom prst="rect">
            <a:avLst/>
          </a:prstGeom>
        </p:spPr>
        <p:txBody>
          <a:bodyPr anchor="ctr" anchorCtr="0"/>
          <a:lstStyle>
            <a:lvl1pPr algn="ctr">
              <a:defRPr sz="4099" b="0" i="1">
                <a:latin typeface="Merriweather Light" panose="02060503050406030704" pitchFamily="18" charset="77"/>
              </a:defRPr>
            </a:lvl1pPr>
          </a:lstStyle>
          <a:p>
            <a:r>
              <a:rPr lang="en-GB" dirty="0"/>
              <a:t>Place your attention-grabbing headline here</a:t>
            </a:r>
          </a:p>
        </p:txBody>
      </p:sp>
      <p:sp>
        <p:nvSpPr>
          <p:cNvPr id="33" name="Tijdelijke aanduiding voor tekst 32">
            <a:extLst>
              <a:ext uri="{FF2B5EF4-FFF2-40B4-BE49-F238E27FC236}">
                <a16:creationId xmlns:a16="http://schemas.microsoft.com/office/drawing/2014/main" id="{509A3404-C322-574D-996D-93CFC2296001}"/>
              </a:ext>
            </a:extLst>
          </p:cNvPr>
          <p:cNvSpPr>
            <a:spLocks noGrp="1"/>
          </p:cNvSpPr>
          <p:nvPr>
            <p:ph type="body" sz="quarter" idx="15" hasCustomPrompt="1"/>
          </p:nvPr>
        </p:nvSpPr>
        <p:spPr>
          <a:xfrm>
            <a:off x="333645" y="6084056"/>
            <a:ext cx="7011057" cy="217169"/>
          </a:xfrm>
          <a:prstGeom prst="rect">
            <a:avLst/>
          </a:prstGeom>
        </p:spPr>
        <p:txBody>
          <a:bodyPr/>
          <a:lstStyle>
            <a:lvl1pPr algn="ctr">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dirty="0"/>
              <a:t>Name </a:t>
            </a:r>
            <a:r>
              <a:rPr lang="nl-NL" dirty="0" err="1"/>
              <a:t>Lastname</a:t>
            </a:r>
            <a:endParaRPr lang="nl-NL" dirty="0"/>
          </a:p>
        </p:txBody>
      </p:sp>
      <p:sp>
        <p:nvSpPr>
          <p:cNvPr id="35" name="Tijdelijke aanduiding voor tekst 34">
            <a:extLst>
              <a:ext uri="{FF2B5EF4-FFF2-40B4-BE49-F238E27FC236}">
                <a16:creationId xmlns:a16="http://schemas.microsoft.com/office/drawing/2014/main" id="{D6F025CA-08AA-BB4D-A7AA-3CD26CC85FA1}"/>
              </a:ext>
            </a:extLst>
          </p:cNvPr>
          <p:cNvSpPr>
            <a:spLocks noGrp="1"/>
          </p:cNvSpPr>
          <p:nvPr>
            <p:ph type="body" sz="quarter" idx="16" hasCustomPrompt="1"/>
          </p:nvPr>
        </p:nvSpPr>
        <p:spPr>
          <a:xfrm>
            <a:off x="336462" y="6309175"/>
            <a:ext cx="7008239" cy="270592"/>
          </a:xfrm>
          <a:prstGeom prst="rect">
            <a:avLst/>
          </a:prstGeom>
        </p:spPr>
        <p:txBody>
          <a:bodyPr/>
          <a:lstStyle>
            <a:lvl1pPr algn="ct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Job </a:t>
            </a:r>
            <a:r>
              <a:rPr lang="nl-NL" dirty="0" err="1"/>
              <a:t>title</a:t>
            </a:r>
            <a:endParaRPr lang="nl-NL" dirty="0"/>
          </a:p>
        </p:txBody>
      </p:sp>
      <p:pic>
        <p:nvPicPr>
          <p:cNvPr id="10" name="Afbeelding 9">
            <a:extLst>
              <a:ext uri="{FF2B5EF4-FFF2-40B4-BE49-F238E27FC236}">
                <a16:creationId xmlns:a16="http://schemas.microsoft.com/office/drawing/2014/main" id="{A2CC677B-B7D7-DB49-BF89-96F1FEEBA2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1" y="0"/>
            <a:ext cx="3197499" cy="1268760"/>
          </a:xfrm>
          <a:prstGeom prst="rect">
            <a:avLst/>
          </a:prstGeom>
          <a:ln>
            <a:noFill/>
          </a:ln>
        </p:spPr>
      </p:pic>
      <p:sp>
        <p:nvSpPr>
          <p:cNvPr id="4" name="Tijdelijke aanduiding voor afbeelding 3">
            <a:extLst>
              <a:ext uri="{FF2B5EF4-FFF2-40B4-BE49-F238E27FC236}">
                <a16:creationId xmlns:a16="http://schemas.microsoft.com/office/drawing/2014/main" id="{0899AEA0-D03E-3444-8E81-C754D975C6B2}"/>
              </a:ext>
            </a:extLst>
          </p:cNvPr>
          <p:cNvSpPr>
            <a:spLocks noGrp="1"/>
          </p:cNvSpPr>
          <p:nvPr>
            <p:ph type="pic" sz="quarter" idx="17" hasCustomPrompt="1"/>
          </p:nvPr>
        </p:nvSpPr>
        <p:spPr>
          <a:xfrm>
            <a:off x="7643623" y="1196751"/>
            <a:ext cx="4192870" cy="5292950"/>
          </a:xfrm>
          <a:prstGeom prst="rect">
            <a:avLst/>
          </a:prstGeom>
          <a:solidFill>
            <a:schemeClr val="bg1"/>
          </a:solidFill>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
        <p:nvSpPr>
          <p:cNvPr id="13" name="Tijdelijke aanduiding voor tekst 30">
            <a:extLst>
              <a:ext uri="{FF2B5EF4-FFF2-40B4-BE49-F238E27FC236}">
                <a16:creationId xmlns:a16="http://schemas.microsoft.com/office/drawing/2014/main" id="{7D271618-79F1-014C-8317-A706919B0EA9}"/>
              </a:ext>
            </a:extLst>
          </p:cNvPr>
          <p:cNvSpPr>
            <a:spLocks noGrp="1"/>
          </p:cNvSpPr>
          <p:nvPr>
            <p:ph type="body" sz="quarter" idx="14" hasCustomPrompt="1"/>
          </p:nvPr>
        </p:nvSpPr>
        <p:spPr>
          <a:xfrm>
            <a:off x="2581163" y="501835"/>
            <a:ext cx="6994758" cy="227101"/>
          </a:xfrm>
          <a:prstGeom prst="rect">
            <a:avLst/>
          </a:prstGeom>
        </p:spPr>
        <p:txBody>
          <a:bodyPr/>
          <a:lstStyle>
            <a:lvl1pPr marL="0" marR="0" indent="0" algn="ctr" defTabSz="914126" rtl="0" eaLnBrk="1" fontAlgn="auto" latinLnBrk="0" hangingPunct="1">
              <a:lnSpc>
                <a:spcPct val="110000"/>
              </a:lnSpc>
              <a:spcBef>
                <a:spcPts val="0"/>
              </a:spcBef>
              <a:spcAft>
                <a:spcPts val="0"/>
              </a:spcAft>
              <a:buClrTx/>
              <a:buSzTx/>
              <a:buFont typeface="Arial" pitchFamily="34" charset="0"/>
              <a:buNone/>
              <a:tabLst/>
              <a:defRPr sz="1200" b="0" i="0" u="none" cap="all" spc="5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Name sub-</a:t>
            </a:r>
            <a:r>
              <a:rPr lang="nl-NL" dirty="0" err="1"/>
              <a:t>sender</a:t>
            </a:r>
            <a:endParaRPr lang="nl-NL" dirty="0"/>
          </a:p>
        </p:txBody>
      </p:sp>
      <p:sp>
        <p:nvSpPr>
          <p:cNvPr id="24" name="Tijdelijke aanduiding voor afbeelding 2">
            <a:extLst>
              <a:ext uri="{FF2B5EF4-FFF2-40B4-BE49-F238E27FC236}">
                <a16:creationId xmlns:a16="http://schemas.microsoft.com/office/drawing/2014/main" id="{96590D88-6BBF-A34E-AAB8-6A3B3F4F8EB0}"/>
              </a:ext>
            </a:extLst>
          </p:cNvPr>
          <p:cNvSpPr>
            <a:spLocks noGrp="1"/>
          </p:cNvSpPr>
          <p:nvPr>
            <p:ph type="pic" sz="quarter" idx="19" hasCustomPrompt="1"/>
          </p:nvPr>
        </p:nvSpPr>
        <p:spPr>
          <a:xfrm>
            <a:off x="359907" y="3979535"/>
            <a:ext cx="1886743" cy="783612"/>
          </a:xfrm>
          <a:prstGeom prst="rect">
            <a:avLst/>
          </a:prstGeom>
          <a:noFill/>
        </p:spPr>
        <p:txBody>
          <a:bodyPr anchor="ctr"/>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25" name="Tijdelijke aanduiding voor afbeelding 2">
            <a:extLst>
              <a:ext uri="{FF2B5EF4-FFF2-40B4-BE49-F238E27FC236}">
                <a16:creationId xmlns:a16="http://schemas.microsoft.com/office/drawing/2014/main" id="{9781CBC6-4D2D-9B44-8C61-BA988AC5EA80}"/>
              </a:ext>
            </a:extLst>
          </p:cNvPr>
          <p:cNvSpPr>
            <a:spLocks noGrp="1"/>
          </p:cNvSpPr>
          <p:nvPr>
            <p:ph type="pic" sz="quarter" idx="20" hasCustomPrompt="1"/>
          </p:nvPr>
        </p:nvSpPr>
        <p:spPr>
          <a:xfrm>
            <a:off x="2914325" y="3979535"/>
            <a:ext cx="1886743" cy="783612"/>
          </a:xfrm>
          <a:prstGeom prst="rect">
            <a:avLst/>
          </a:prstGeom>
          <a:noFill/>
        </p:spPr>
        <p:txBody>
          <a:bodyPr anchor="ctr"/>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26" name="Tijdelijke aanduiding voor afbeelding 2">
            <a:extLst>
              <a:ext uri="{FF2B5EF4-FFF2-40B4-BE49-F238E27FC236}">
                <a16:creationId xmlns:a16="http://schemas.microsoft.com/office/drawing/2014/main" id="{F3CB498F-9E16-7340-824A-5B69DEB636A8}"/>
              </a:ext>
            </a:extLst>
          </p:cNvPr>
          <p:cNvSpPr>
            <a:spLocks noGrp="1"/>
          </p:cNvSpPr>
          <p:nvPr>
            <p:ph type="pic" sz="quarter" idx="21" hasCustomPrompt="1"/>
          </p:nvPr>
        </p:nvSpPr>
        <p:spPr>
          <a:xfrm>
            <a:off x="5457959" y="3979535"/>
            <a:ext cx="1886743" cy="783612"/>
          </a:xfrm>
          <a:prstGeom prst="rect">
            <a:avLst/>
          </a:prstGeom>
          <a:noFill/>
        </p:spPr>
        <p:txBody>
          <a:bodyPr anchor="ctr"/>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27" name="Tijdelijke aanduiding voor tekst 34">
            <a:extLst>
              <a:ext uri="{FF2B5EF4-FFF2-40B4-BE49-F238E27FC236}">
                <a16:creationId xmlns:a16="http://schemas.microsoft.com/office/drawing/2014/main" id="{D85BB5FF-F717-044D-8E9C-DCEFD8761E47}"/>
              </a:ext>
            </a:extLst>
          </p:cNvPr>
          <p:cNvSpPr>
            <a:spLocks noGrp="1"/>
          </p:cNvSpPr>
          <p:nvPr>
            <p:ph type="body" sz="quarter" idx="23" hasCustomPrompt="1"/>
          </p:nvPr>
        </p:nvSpPr>
        <p:spPr>
          <a:xfrm>
            <a:off x="338049" y="3602573"/>
            <a:ext cx="5578609" cy="270592"/>
          </a:xfrm>
          <a:prstGeom prst="rect">
            <a:avLst/>
          </a:prstGeom>
        </p:spPr>
        <p:txBody>
          <a:bodyPr lIns="0" tIns="0" rIns="0" bIns="0"/>
          <a:lstStyle>
            <a:lvl1pPr algn="l">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noProof="0" dirty="0"/>
              <a:t>Partners</a:t>
            </a:r>
          </a:p>
        </p:txBody>
      </p:sp>
      <p:sp>
        <p:nvSpPr>
          <p:cNvPr id="28" name="Tijdelijke aanduiding voor afbeelding 2">
            <a:extLst>
              <a:ext uri="{FF2B5EF4-FFF2-40B4-BE49-F238E27FC236}">
                <a16:creationId xmlns:a16="http://schemas.microsoft.com/office/drawing/2014/main" id="{9E39B1AE-9C41-2A43-8322-F2385CDD76E1}"/>
              </a:ext>
            </a:extLst>
          </p:cNvPr>
          <p:cNvSpPr>
            <a:spLocks noGrp="1"/>
          </p:cNvSpPr>
          <p:nvPr>
            <p:ph type="pic" sz="quarter" idx="24" hasCustomPrompt="1"/>
          </p:nvPr>
        </p:nvSpPr>
        <p:spPr>
          <a:xfrm>
            <a:off x="370690" y="4892702"/>
            <a:ext cx="1886743" cy="783612"/>
          </a:xfrm>
          <a:prstGeom prst="rect">
            <a:avLst/>
          </a:prstGeom>
          <a:noFill/>
        </p:spPr>
        <p:txBody>
          <a:bodyPr anchor="ctr"/>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29" name="Tijdelijke aanduiding voor afbeelding 2">
            <a:extLst>
              <a:ext uri="{FF2B5EF4-FFF2-40B4-BE49-F238E27FC236}">
                <a16:creationId xmlns:a16="http://schemas.microsoft.com/office/drawing/2014/main" id="{906E6FE3-27E3-F44A-BCCB-0BFB91A7058C}"/>
              </a:ext>
            </a:extLst>
          </p:cNvPr>
          <p:cNvSpPr>
            <a:spLocks noGrp="1"/>
          </p:cNvSpPr>
          <p:nvPr>
            <p:ph type="pic" sz="quarter" idx="25" hasCustomPrompt="1"/>
          </p:nvPr>
        </p:nvSpPr>
        <p:spPr>
          <a:xfrm>
            <a:off x="2914325" y="4892702"/>
            <a:ext cx="1886743" cy="783612"/>
          </a:xfrm>
          <a:prstGeom prst="rect">
            <a:avLst/>
          </a:prstGeom>
          <a:noFill/>
        </p:spPr>
        <p:txBody>
          <a:bodyPr anchor="ctr"/>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sp>
        <p:nvSpPr>
          <p:cNvPr id="30" name="Tijdelijke aanduiding voor afbeelding 2">
            <a:extLst>
              <a:ext uri="{FF2B5EF4-FFF2-40B4-BE49-F238E27FC236}">
                <a16:creationId xmlns:a16="http://schemas.microsoft.com/office/drawing/2014/main" id="{D4208AEC-A18D-7948-B0D2-36515B5214D7}"/>
              </a:ext>
            </a:extLst>
          </p:cNvPr>
          <p:cNvSpPr>
            <a:spLocks noGrp="1"/>
          </p:cNvSpPr>
          <p:nvPr>
            <p:ph type="pic" sz="quarter" idx="26" hasCustomPrompt="1"/>
          </p:nvPr>
        </p:nvSpPr>
        <p:spPr>
          <a:xfrm>
            <a:off x="5459521" y="4892702"/>
            <a:ext cx="1886743" cy="783612"/>
          </a:xfrm>
          <a:prstGeom prst="rect">
            <a:avLst/>
          </a:prstGeom>
          <a:noFill/>
        </p:spPr>
        <p:txBody>
          <a:bodyPr anchor="ctr"/>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Place</a:t>
            </a:r>
            <a:r>
              <a:rPr lang="nl-NL" dirty="0"/>
              <a:t> logo </a:t>
            </a:r>
            <a:r>
              <a:rPr lang="nl-NL" dirty="0" err="1"/>
              <a:t>here</a:t>
            </a:r>
            <a:endParaRPr lang="nl-NL" dirty="0"/>
          </a:p>
        </p:txBody>
      </p:sp>
      <p:cxnSp>
        <p:nvCxnSpPr>
          <p:cNvPr id="31" name="Rechte verbindingslijn 30">
            <a:extLst>
              <a:ext uri="{FF2B5EF4-FFF2-40B4-BE49-F238E27FC236}">
                <a16:creationId xmlns:a16="http://schemas.microsoft.com/office/drawing/2014/main" id="{0E4A6470-CC6A-4740-8821-4CBA8B5017EA}"/>
              </a:ext>
            </a:extLst>
          </p:cNvPr>
          <p:cNvCxnSpPr>
            <a:cxnSpLocks/>
          </p:cNvCxnSpPr>
          <p:nvPr userDrawn="1"/>
        </p:nvCxnSpPr>
        <p:spPr>
          <a:xfrm>
            <a:off x="359907" y="3873165"/>
            <a:ext cx="69847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254524"/>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8" orient="horz" pos="754">
          <p15:clr>
            <a:srgbClr val="FBAE40"/>
          </p15:clr>
        </p15:guide>
        <p15:guide id="19" orient="horz" pos="211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only">
    <p:bg bwMode="gray">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1824C1D-4906-3A4A-B5A7-7CF6C4EB7B5A}"/>
              </a:ext>
            </a:extLst>
          </p:cNvPr>
          <p:cNvSpPr>
            <a:spLocks noGrp="1"/>
          </p:cNvSpPr>
          <p:nvPr>
            <p:ph type="ctrTitle" hasCustomPrompt="1"/>
          </p:nvPr>
        </p:nvSpPr>
        <p:spPr>
          <a:xfrm>
            <a:off x="2317147" y="1196975"/>
            <a:ext cx="7557707" cy="1253617"/>
          </a:xfrm>
          <a:prstGeom prst="rect">
            <a:avLst/>
          </a:prstGeom>
        </p:spPr>
        <p:txBody>
          <a:bodyPr anchor="t" anchorCtr="0"/>
          <a:lstStyle>
            <a:lvl1pPr marL="0" marR="0" indent="0" algn="l" defTabSz="914126" rtl="0" eaLnBrk="1" fontAlgn="auto" latinLnBrk="0" hangingPunct="1">
              <a:lnSpc>
                <a:spcPct val="100000"/>
              </a:lnSpc>
              <a:spcBef>
                <a:spcPct val="0"/>
              </a:spcBef>
              <a:spcAft>
                <a:spcPts val="0"/>
              </a:spcAft>
              <a:buClrTx/>
              <a:buSzTx/>
              <a:buFontTx/>
              <a:buNone/>
              <a:tabLst/>
              <a:defRPr lang="nl-NL" sz="2299" b="1" i="0" smtClean="0">
                <a:effectLst/>
                <a:latin typeface="Open Sans" panose="020B0606030504020204" pitchFamily="34" charset="0"/>
                <a:ea typeface="Open Sans" panose="020B0606030504020204" pitchFamily="34" charset="0"/>
                <a:cs typeface="Open Sans" panose="020B0606030504020204" pitchFamily="34" charset="0"/>
              </a:defRPr>
            </a:lvl1pPr>
          </a:lstStyle>
          <a:p>
            <a:r>
              <a:rPr lang="en-GB" dirty="0"/>
              <a:t>Title</a:t>
            </a:r>
          </a:p>
        </p:txBody>
      </p:sp>
      <p:sp>
        <p:nvSpPr>
          <p:cNvPr id="10" name="Tijdelijke aanduiding voor tekst 2">
            <a:extLst>
              <a:ext uri="{FF2B5EF4-FFF2-40B4-BE49-F238E27FC236}">
                <a16:creationId xmlns:a16="http://schemas.microsoft.com/office/drawing/2014/main" id="{5E1B5542-E518-FB47-95E8-2B71A026A2A9}"/>
              </a:ext>
            </a:extLst>
          </p:cNvPr>
          <p:cNvSpPr>
            <a:spLocks noGrp="1"/>
          </p:cNvSpPr>
          <p:nvPr>
            <p:ph type="body" sz="quarter" idx="10" hasCustomPrompt="1"/>
          </p:nvPr>
        </p:nvSpPr>
        <p:spPr>
          <a:xfrm>
            <a:off x="2317147" y="2450593"/>
            <a:ext cx="7557707" cy="3443316"/>
          </a:xfrm>
          <a:prstGeom prst="rect">
            <a:avLst/>
          </a:prstGeom>
        </p:spPr>
        <p:txBody>
          <a:bodyPr/>
          <a:lstStyle>
            <a:lvl1pPr marL="0" marR="0" indent="0" algn="l" defTabSz="914126" rtl="0" eaLnBrk="1" fontAlgn="auto" latinLnBrk="0" hangingPunct="1">
              <a:lnSpc>
                <a:spcPct val="110000"/>
              </a:lnSpc>
              <a:spcBef>
                <a:spcPts val="0"/>
              </a:spcBef>
              <a:spcAft>
                <a:spcPts val="0"/>
              </a:spcAft>
              <a:buClrTx/>
              <a:buSzTx/>
              <a:buFont typeface="Arial" pitchFamily="34" charset="0"/>
              <a:buNone/>
              <a:tabLst/>
              <a:defRPr lang="nl-NL" sz="2199" b="0" i="0" kern="1200" baseline="0" dirty="0" err="1">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Molorepudit</a:t>
            </a:r>
            <a:r>
              <a:rPr lang="nl-NL" dirty="0"/>
              <a:t> </a:t>
            </a:r>
            <a:r>
              <a:rPr lang="nl-NL" dirty="0" err="1"/>
              <a:t>ressimus</a:t>
            </a:r>
            <a:r>
              <a:rPr lang="nl-NL" dirty="0"/>
              <a:t> </a:t>
            </a:r>
            <a:r>
              <a:rPr lang="nl-NL" dirty="0" err="1"/>
              <a:t>exeri</a:t>
            </a:r>
            <a:r>
              <a:rPr lang="nl-NL" dirty="0"/>
              <a:t> </a:t>
            </a:r>
            <a:r>
              <a:rPr lang="nl-NL" dirty="0" err="1"/>
              <a:t>nus</a:t>
            </a:r>
            <a:r>
              <a:rPr lang="nl-NL" dirty="0"/>
              <a:t> et </a:t>
            </a:r>
            <a:r>
              <a:rPr lang="nl-NL" dirty="0" err="1"/>
              <a:t>ipienda</a:t>
            </a:r>
            <a:r>
              <a:rPr lang="nl-NL" dirty="0"/>
              <a:t> et </a:t>
            </a:r>
            <a:r>
              <a:rPr lang="nl-NL" dirty="0" err="1"/>
              <a:t>adiantot</a:t>
            </a:r>
            <a:r>
              <a:rPr lang="nl-NL" dirty="0"/>
              <a:t> </a:t>
            </a:r>
            <a:r>
              <a:rPr lang="nl-NL" dirty="0" err="1"/>
              <a:t>Ique</a:t>
            </a:r>
            <a:r>
              <a:rPr lang="nl-NL" dirty="0"/>
              <a:t> </a:t>
            </a:r>
            <a:r>
              <a:rPr lang="nl-NL" dirty="0" err="1"/>
              <a:t>niminti</a:t>
            </a:r>
            <a:r>
              <a:rPr lang="nl-NL" dirty="0"/>
              <a:t> </a:t>
            </a:r>
            <a:r>
              <a:rPr lang="nl-NL" dirty="0" err="1"/>
              <a:t>nonsendaecae</a:t>
            </a:r>
            <a:r>
              <a:rPr lang="nl-NL" dirty="0"/>
              <a:t> </a:t>
            </a:r>
            <a:r>
              <a:rPr lang="nl-NL" dirty="0" err="1"/>
              <a:t>volor</a:t>
            </a:r>
            <a:r>
              <a:rPr lang="nl-NL" dirty="0"/>
              <a:t> a ad et ut </a:t>
            </a:r>
            <a:r>
              <a:rPr lang="nl-NL" dirty="0" err="1"/>
              <a:t>eum</a:t>
            </a:r>
            <a:r>
              <a:rPr lang="nl-NL" dirty="0"/>
              <a:t> se pos mos </a:t>
            </a:r>
            <a:r>
              <a:rPr lang="nl-NL" dirty="0" err="1"/>
              <a:t>sed</a:t>
            </a:r>
            <a:r>
              <a:rPr lang="nl-NL" dirty="0"/>
              <a:t> </a:t>
            </a:r>
            <a:r>
              <a:rPr lang="nl-NL" dirty="0" err="1"/>
              <a:t>ulpa</a:t>
            </a:r>
            <a:r>
              <a:rPr lang="nl-NL" dirty="0"/>
              <a:t> </a:t>
            </a:r>
            <a:r>
              <a:rPr lang="nl-NL" dirty="0" err="1"/>
              <a:t>vitas</a:t>
            </a:r>
            <a:r>
              <a:rPr lang="nl-NL" dirty="0"/>
              <a:t> </a:t>
            </a:r>
            <a:r>
              <a:rPr lang="nl-NL" dirty="0" err="1"/>
              <a:t>aut</a:t>
            </a:r>
            <a:r>
              <a:rPr lang="nl-NL" dirty="0"/>
              <a:t> </a:t>
            </a:r>
            <a:r>
              <a:rPr lang="nl-NL" dirty="0" err="1"/>
              <a:t>quia</a:t>
            </a:r>
            <a:r>
              <a:rPr lang="nl-NL" dirty="0"/>
              <a:t> </a:t>
            </a:r>
            <a:r>
              <a:rPr lang="nl-NL" dirty="0" err="1"/>
              <a:t>doluptio</a:t>
            </a:r>
            <a:r>
              <a:rPr lang="nl-NL" dirty="0"/>
              <a:t> </a:t>
            </a:r>
            <a:r>
              <a:rPr lang="nl-NL" dirty="0" err="1"/>
              <a:t>iduciis</a:t>
            </a:r>
            <a:r>
              <a:rPr lang="nl-NL" dirty="0"/>
              <a:t> </a:t>
            </a:r>
            <a:r>
              <a:rPr lang="nl-NL" dirty="0" err="1"/>
              <a:t>sedis</a:t>
            </a:r>
            <a:r>
              <a:rPr lang="nl-NL" dirty="0"/>
              <a:t> </a:t>
            </a:r>
            <a:r>
              <a:rPr lang="nl-NL" dirty="0" err="1"/>
              <a:t>sitat</a:t>
            </a:r>
            <a:r>
              <a:rPr lang="nl-NL" dirty="0"/>
              <a:t> es </a:t>
            </a:r>
            <a:r>
              <a:rPr lang="nl-NL" dirty="0" err="1"/>
              <a:t>nihition</a:t>
            </a:r>
            <a:r>
              <a:rPr lang="nl-NL" dirty="0"/>
              <a:t> </a:t>
            </a:r>
            <a:r>
              <a:rPr lang="nl-NL" dirty="0" err="1"/>
              <a:t>nonsecturi</a:t>
            </a:r>
            <a:r>
              <a:rPr lang="nl-NL" dirty="0"/>
              <a:t> </a:t>
            </a:r>
            <a:r>
              <a:rPr lang="nl-NL" dirty="0" err="1"/>
              <a:t>officidis</a:t>
            </a:r>
            <a:r>
              <a:rPr lang="nl-NL" dirty="0"/>
              <a:t> ex et que </a:t>
            </a:r>
            <a:r>
              <a:rPr lang="nl-NL" dirty="0" err="1"/>
              <a:t>esecto</a:t>
            </a:r>
            <a:r>
              <a:rPr lang="nl-NL" dirty="0"/>
              <a:t> </a:t>
            </a:r>
            <a:r>
              <a:rPr lang="nl-NL" dirty="0" err="1"/>
              <a:t>dolorumenis</a:t>
            </a:r>
            <a:r>
              <a:rPr lang="nl-NL" dirty="0"/>
              <a:t> </a:t>
            </a:r>
            <a:r>
              <a:rPr lang="nl-NL" dirty="0" err="1"/>
              <a:t>aritat</a:t>
            </a:r>
            <a:r>
              <a:rPr lang="nl-NL" dirty="0"/>
              <a:t> et des </a:t>
            </a:r>
            <a:r>
              <a:rPr lang="nl-NL" dirty="0" err="1"/>
              <a:t>earcit</a:t>
            </a:r>
            <a:r>
              <a:rPr lang="nl-NL" dirty="0"/>
              <a:t>, </a:t>
            </a:r>
            <a:r>
              <a:rPr lang="nl-NL" dirty="0" err="1"/>
              <a:t>ium</a:t>
            </a:r>
            <a:r>
              <a:rPr lang="nl-NL" dirty="0"/>
              <a:t> ad </a:t>
            </a:r>
            <a:r>
              <a:rPr lang="nl-NL" dirty="0" err="1"/>
              <a:t>quam</a:t>
            </a:r>
            <a:r>
              <a:rPr lang="nl-NL" dirty="0"/>
              <a:t> </a:t>
            </a:r>
            <a:r>
              <a:rPr lang="nl-NL" dirty="0" err="1"/>
              <a:t>faccupt</a:t>
            </a:r>
            <a:r>
              <a:rPr lang="nl-NL" dirty="0"/>
              <a:t> </a:t>
            </a:r>
            <a:r>
              <a:rPr lang="nl-NL" dirty="0" err="1"/>
              <a:t>atiature</a:t>
            </a:r>
            <a:r>
              <a:rPr lang="nl-NL" dirty="0"/>
              <a:t>, </a:t>
            </a:r>
            <a:r>
              <a:rPr lang="nl-NL" dirty="0" err="1"/>
              <a:t>qui</a:t>
            </a:r>
            <a:r>
              <a:rPr lang="nl-NL" dirty="0"/>
              <a:t> </a:t>
            </a:r>
            <a:r>
              <a:rPr lang="nl-NL" dirty="0" err="1"/>
              <a:t>officipis</a:t>
            </a:r>
            <a:r>
              <a:rPr lang="nl-NL" dirty="0"/>
              <a:t> </a:t>
            </a:r>
            <a:r>
              <a:rPr lang="nl-NL" dirty="0" err="1"/>
              <a:t>dolupta</a:t>
            </a:r>
            <a:r>
              <a:rPr lang="nl-NL" dirty="0"/>
              <a:t> </a:t>
            </a:r>
            <a:r>
              <a:rPr lang="nl-NL" dirty="0" err="1"/>
              <a:t>spereium</a:t>
            </a:r>
            <a:r>
              <a:rPr lang="nl-NL" dirty="0"/>
              <a:t> </a:t>
            </a:r>
            <a:r>
              <a:rPr lang="nl-NL" dirty="0" err="1"/>
              <a:t>quias</a:t>
            </a:r>
            <a:r>
              <a:rPr lang="nl-NL" dirty="0"/>
              <a:t> </a:t>
            </a:r>
            <a:r>
              <a:rPr lang="nl-NL" dirty="0" err="1"/>
              <a:t>sum</a:t>
            </a:r>
            <a:r>
              <a:rPr lang="nl-NL" dirty="0"/>
              <a:t> </a:t>
            </a:r>
            <a:r>
              <a:rPr lang="nl-NL" dirty="0" err="1"/>
              <a:t>aut</a:t>
            </a:r>
            <a:r>
              <a:rPr lang="nl-NL" dirty="0"/>
              <a:t> min </a:t>
            </a:r>
            <a:r>
              <a:rPr lang="nl-NL" dirty="0" err="1"/>
              <a:t>prae</a:t>
            </a:r>
            <a:r>
              <a:rPr lang="nl-NL" dirty="0"/>
              <a:t> nam </a:t>
            </a:r>
            <a:r>
              <a:rPr lang="nl-NL" dirty="0" err="1"/>
              <a:t>aut</a:t>
            </a:r>
            <a:r>
              <a:rPr lang="nl-NL" dirty="0"/>
              <a:t> que </a:t>
            </a:r>
            <a:r>
              <a:rPr lang="nl-NL" dirty="0" err="1"/>
              <a:t>nobitatur</a:t>
            </a:r>
            <a:r>
              <a:rPr lang="nl-NL" dirty="0"/>
              <a:t>, </a:t>
            </a:r>
            <a:r>
              <a:rPr lang="nl-NL" dirty="0" err="1"/>
              <a:t>cus</a:t>
            </a:r>
            <a:r>
              <a:rPr lang="nl-NL" dirty="0"/>
              <a:t> </a:t>
            </a:r>
            <a:r>
              <a:rPr lang="nl-NL" dirty="0" err="1"/>
              <a:t>eario</a:t>
            </a:r>
            <a:r>
              <a:rPr lang="nl-NL" dirty="0"/>
              <a:t> </a:t>
            </a:r>
            <a:r>
              <a:rPr lang="nl-NL" dirty="0" err="1"/>
              <a:t>omnihic</a:t>
            </a:r>
            <a:r>
              <a:rPr lang="nl-NL" dirty="0"/>
              <a:t> </a:t>
            </a:r>
            <a:r>
              <a:rPr lang="nl-NL" dirty="0" err="1"/>
              <a:t>aeruptur</a:t>
            </a:r>
            <a:r>
              <a:rPr lang="nl-NL" dirty="0"/>
              <a:t>, </a:t>
            </a:r>
            <a:r>
              <a:rPr lang="nl-NL" dirty="0" err="1"/>
              <a:t>sunt</a:t>
            </a:r>
            <a:r>
              <a:rPr lang="nl-NL" dirty="0"/>
              <a:t> </a:t>
            </a:r>
            <a:r>
              <a:rPr lang="nl-NL" dirty="0" err="1"/>
              <a:t>eruptat</a:t>
            </a:r>
            <a:r>
              <a:rPr lang="nl-NL" dirty="0"/>
              <a:t> </a:t>
            </a:r>
            <a:r>
              <a:rPr lang="nl-NL" dirty="0" err="1"/>
              <a:t>volorep</a:t>
            </a:r>
            <a:r>
              <a:rPr lang="nl-NL" dirty="0"/>
              <a:t>. &lt;Max. 70 </a:t>
            </a:r>
            <a:r>
              <a:rPr lang="nl-NL" dirty="0" err="1"/>
              <a:t>words</a:t>
            </a:r>
            <a:r>
              <a:rPr lang="nl-NL" dirty="0"/>
              <a:t>&gt; </a:t>
            </a:r>
          </a:p>
        </p:txBody>
      </p:sp>
      <p:pic>
        <p:nvPicPr>
          <p:cNvPr id="4" name="Afbeelding 3">
            <a:extLst>
              <a:ext uri="{FF2B5EF4-FFF2-40B4-BE49-F238E27FC236}">
                <a16:creationId xmlns:a16="http://schemas.microsoft.com/office/drawing/2014/main" id="{DA76D091-77BC-2F42-913C-F8B10415F1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186" y="6001200"/>
            <a:ext cx="1712283" cy="679430"/>
          </a:xfrm>
          <a:prstGeom prst="rect">
            <a:avLst/>
          </a:prstGeom>
          <a:ln>
            <a:noFill/>
          </a:ln>
        </p:spPr>
      </p:pic>
      <p:sp>
        <p:nvSpPr>
          <p:cNvPr id="8" name="Slide Number Placeholder 5">
            <a:extLst>
              <a:ext uri="{FF2B5EF4-FFF2-40B4-BE49-F238E27FC236}">
                <a16:creationId xmlns:a16="http://schemas.microsoft.com/office/drawing/2014/main" id="{52ECAC3E-94BB-314E-968D-00CCC277AD2D}"/>
              </a:ext>
            </a:extLst>
          </p:cNvPr>
          <p:cNvSpPr>
            <a:spLocks noGrp="1"/>
          </p:cNvSpPr>
          <p:nvPr>
            <p:ph type="sldNum" sz="quarter" idx="12"/>
          </p:nvPr>
        </p:nvSpPr>
        <p:spPr>
          <a:xfrm>
            <a:off x="11141019" y="6153579"/>
            <a:ext cx="636561"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11" name="Date Placeholder 3">
            <a:extLst>
              <a:ext uri="{FF2B5EF4-FFF2-40B4-BE49-F238E27FC236}">
                <a16:creationId xmlns:a16="http://schemas.microsoft.com/office/drawing/2014/main" id="{704C3AAB-1397-224F-A628-24E1EAC1727C}"/>
              </a:ext>
            </a:extLst>
          </p:cNvPr>
          <p:cNvSpPr>
            <a:spLocks noGrp="1"/>
          </p:cNvSpPr>
          <p:nvPr>
            <p:ph type="dt" sz="half" idx="13"/>
          </p:nvPr>
        </p:nvSpPr>
        <p:spPr>
          <a:xfrm>
            <a:off x="10305099" y="6157899"/>
            <a:ext cx="835920"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58BA2319-3117-C848-9CAE-880C225A02AB}" type="datetime1">
              <a:rPr lang="nl-NL" smtClean="0"/>
              <a:pPr/>
              <a:t>21-5-2022</a:t>
            </a:fld>
            <a:endParaRPr lang="en-US" dirty="0"/>
          </a:p>
        </p:txBody>
      </p:sp>
      <p:sp>
        <p:nvSpPr>
          <p:cNvPr id="12" name="Tijdelijke aanduiding voor tekst 8">
            <a:extLst>
              <a:ext uri="{FF2B5EF4-FFF2-40B4-BE49-F238E27FC236}">
                <a16:creationId xmlns:a16="http://schemas.microsoft.com/office/drawing/2014/main" id="{BC84D688-AF05-1F41-BEF7-97C5D0AA1C20}"/>
              </a:ext>
            </a:extLst>
          </p:cNvPr>
          <p:cNvSpPr>
            <a:spLocks noGrp="1"/>
          </p:cNvSpPr>
          <p:nvPr>
            <p:ph type="body" sz="quarter" idx="14" hasCustomPrompt="1"/>
          </p:nvPr>
        </p:nvSpPr>
        <p:spPr>
          <a:xfrm>
            <a:off x="3983664" y="6155901"/>
            <a:ext cx="5903475"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spTree>
    <p:extLst>
      <p:ext uri="{BB962C8B-B14F-4D97-AF65-F5344CB8AC3E}">
        <p14:creationId xmlns:p14="http://schemas.microsoft.com/office/powerpoint/2010/main" val="4272945470"/>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ullets">
    <p:bg bwMode="gray">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1824C1D-4906-3A4A-B5A7-7CF6C4EB7B5A}"/>
              </a:ext>
            </a:extLst>
          </p:cNvPr>
          <p:cNvSpPr>
            <a:spLocks noGrp="1"/>
          </p:cNvSpPr>
          <p:nvPr>
            <p:ph type="ctrTitle" hasCustomPrompt="1"/>
          </p:nvPr>
        </p:nvSpPr>
        <p:spPr>
          <a:xfrm>
            <a:off x="2317147" y="1196975"/>
            <a:ext cx="7557707" cy="1253617"/>
          </a:xfrm>
          <a:prstGeom prst="rect">
            <a:avLst/>
          </a:prstGeom>
        </p:spPr>
        <p:txBody>
          <a:bodyPr anchor="t" anchorCtr="0"/>
          <a:lstStyle>
            <a:lvl1pPr marL="0" marR="0" indent="0" algn="l" defTabSz="914126" rtl="0" eaLnBrk="1" fontAlgn="auto" latinLnBrk="0" hangingPunct="1">
              <a:lnSpc>
                <a:spcPct val="100000"/>
              </a:lnSpc>
              <a:spcBef>
                <a:spcPct val="0"/>
              </a:spcBef>
              <a:spcAft>
                <a:spcPts val="0"/>
              </a:spcAft>
              <a:buClrTx/>
              <a:buSzTx/>
              <a:buFontTx/>
              <a:buNone/>
              <a:tabLst/>
              <a:defRPr lang="nl-NL" sz="2299" b="1" i="0" smtClean="0">
                <a:effectLst/>
                <a:latin typeface="Open Sans" panose="020B0606030504020204" pitchFamily="34" charset="0"/>
                <a:ea typeface="Open Sans" panose="020B0606030504020204" pitchFamily="34" charset="0"/>
                <a:cs typeface="Open Sans" panose="020B0606030504020204" pitchFamily="34" charset="0"/>
              </a:defRPr>
            </a:lvl1pPr>
          </a:lstStyle>
          <a:p>
            <a:r>
              <a:rPr lang="nl-NL" noProof="0" dirty="0" err="1"/>
              <a:t>Title</a:t>
            </a:r>
            <a:endParaRPr lang="nl-NL" noProof="0" dirty="0"/>
          </a:p>
        </p:txBody>
      </p:sp>
      <p:pic>
        <p:nvPicPr>
          <p:cNvPr id="6" name="Afbeelding 5">
            <a:extLst>
              <a:ext uri="{FF2B5EF4-FFF2-40B4-BE49-F238E27FC236}">
                <a16:creationId xmlns:a16="http://schemas.microsoft.com/office/drawing/2014/main" id="{AD739B77-360B-C248-95B1-5B4A6819CF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186" y="6001200"/>
            <a:ext cx="1712283" cy="679430"/>
          </a:xfrm>
          <a:prstGeom prst="rect">
            <a:avLst/>
          </a:prstGeom>
          <a:ln>
            <a:noFill/>
          </a:ln>
        </p:spPr>
      </p:pic>
      <p:sp>
        <p:nvSpPr>
          <p:cNvPr id="11" name="Slide Number Placeholder 5">
            <a:extLst>
              <a:ext uri="{FF2B5EF4-FFF2-40B4-BE49-F238E27FC236}">
                <a16:creationId xmlns:a16="http://schemas.microsoft.com/office/drawing/2014/main" id="{3C9AB133-86A0-4F4D-B147-91460F7BF5DD}"/>
              </a:ext>
            </a:extLst>
          </p:cNvPr>
          <p:cNvSpPr>
            <a:spLocks noGrp="1"/>
          </p:cNvSpPr>
          <p:nvPr>
            <p:ph type="sldNum" sz="quarter" idx="12"/>
          </p:nvPr>
        </p:nvSpPr>
        <p:spPr>
          <a:xfrm>
            <a:off x="11141019" y="6153579"/>
            <a:ext cx="636561"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12" name="Date Placeholder 3">
            <a:extLst>
              <a:ext uri="{FF2B5EF4-FFF2-40B4-BE49-F238E27FC236}">
                <a16:creationId xmlns:a16="http://schemas.microsoft.com/office/drawing/2014/main" id="{83C949DD-BA7F-4A41-8203-B7C3688AC242}"/>
              </a:ext>
            </a:extLst>
          </p:cNvPr>
          <p:cNvSpPr>
            <a:spLocks noGrp="1"/>
          </p:cNvSpPr>
          <p:nvPr>
            <p:ph type="dt" sz="half" idx="13"/>
          </p:nvPr>
        </p:nvSpPr>
        <p:spPr>
          <a:xfrm>
            <a:off x="10305099" y="6157899"/>
            <a:ext cx="835920"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23B827FD-76E4-BB46-96BA-7D1615AFEADA}" type="datetime1">
              <a:rPr lang="nl-NL" smtClean="0"/>
              <a:pPr/>
              <a:t>21-5-2022</a:t>
            </a:fld>
            <a:endParaRPr lang="en-US" dirty="0"/>
          </a:p>
        </p:txBody>
      </p:sp>
      <p:sp>
        <p:nvSpPr>
          <p:cNvPr id="13" name="Tijdelijke aanduiding voor tekst 8">
            <a:extLst>
              <a:ext uri="{FF2B5EF4-FFF2-40B4-BE49-F238E27FC236}">
                <a16:creationId xmlns:a16="http://schemas.microsoft.com/office/drawing/2014/main" id="{821AA41A-80EA-974A-9012-9CE09DB965ED}"/>
              </a:ext>
            </a:extLst>
          </p:cNvPr>
          <p:cNvSpPr>
            <a:spLocks noGrp="1"/>
          </p:cNvSpPr>
          <p:nvPr>
            <p:ph type="body" sz="quarter" idx="14" hasCustomPrompt="1"/>
          </p:nvPr>
        </p:nvSpPr>
        <p:spPr>
          <a:xfrm>
            <a:off x="3983664" y="6155901"/>
            <a:ext cx="5903475"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sp>
        <p:nvSpPr>
          <p:cNvPr id="8" name="Tijdelijke aanduiding voor tekst 2">
            <a:extLst>
              <a:ext uri="{FF2B5EF4-FFF2-40B4-BE49-F238E27FC236}">
                <a16:creationId xmlns:a16="http://schemas.microsoft.com/office/drawing/2014/main" id="{858FA29B-995F-B644-8BA8-A6AAF23A5834}"/>
              </a:ext>
            </a:extLst>
          </p:cNvPr>
          <p:cNvSpPr>
            <a:spLocks noGrp="1"/>
          </p:cNvSpPr>
          <p:nvPr>
            <p:ph type="body" sz="quarter" idx="10" hasCustomPrompt="1"/>
          </p:nvPr>
        </p:nvSpPr>
        <p:spPr>
          <a:xfrm>
            <a:off x="2317147" y="2450593"/>
            <a:ext cx="7557707" cy="3443316"/>
          </a:xfrm>
          <a:prstGeom prst="rect">
            <a:avLst/>
          </a:prstGeom>
        </p:spPr>
        <p:txBody>
          <a:bodyPr/>
          <a:lstStyle>
            <a:lvl1pPr marL="450715" marR="0" indent="-450715" algn="l" defTabSz="914126" rtl="0" eaLnBrk="1" fontAlgn="auto" latinLnBrk="0" hangingPunct="1">
              <a:lnSpc>
                <a:spcPct val="110000"/>
              </a:lnSpc>
              <a:spcBef>
                <a:spcPts val="0"/>
              </a:spcBef>
              <a:spcAft>
                <a:spcPts val="0"/>
              </a:spcAft>
              <a:buClrTx/>
              <a:buSzTx/>
              <a:buFont typeface="Arial" panose="020B0604020202020204" pitchFamily="34" charset="0"/>
              <a:buChar char="•"/>
              <a:tabLst>
                <a:tab pos="888733" algn="l"/>
                <a:tab pos="1452127" algn="l"/>
              </a:tabLst>
              <a:defRPr lang="nl-NL" sz="2199" b="0" i="0" kern="1200" baseline="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803034" indent="-309470">
              <a:spcBef>
                <a:spcPts val="600"/>
              </a:spcBef>
              <a:buFont typeface="Arial" panose="020B0604020202020204" pitchFamily="34" charset="0"/>
              <a:buChar char="•"/>
              <a:tabLst/>
              <a:defRPr lang="nl-NL" sz="2199"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2pPr>
            <a:lvl3pPr marL="1114091" indent="-311057">
              <a:lnSpc>
                <a:spcPct val="100000"/>
              </a:lnSpc>
              <a:spcBef>
                <a:spcPts val="600"/>
              </a:spcBef>
              <a:buFont typeface="Arial" panose="020B0604020202020204" pitchFamily="34" charset="0"/>
              <a:buChar char="•"/>
              <a:tabLst/>
              <a:defRPr lang="nl-NL" sz="2199" b="0" i="0" kern="1200" baseline="0" noProof="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466410" indent="-311057">
              <a:spcBef>
                <a:spcPts val="600"/>
              </a:spcBef>
              <a:buSzPct val="100000"/>
              <a:buFont typeface="Arial" panose="020B0604020202020204" pitchFamily="34" charset="0"/>
              <a:buChar char="•"/>
              <a:tabLst/>
              <a:defRPr lang="nl-NL" sz="2199" b="0" i="0" kern="1200" baseline="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33013" indent="-366603">
              <a:spcBef>
                <a:spcPts val="600"/>
              </a:spcBef>
              <a:buFont typeface="Arial" panose="020B0604020202020204" pitchFamily="34" charset="0"/>
              <a:buChar char="•"/>
              <a:tabLst/>
              <a:defRPr lang="nl-NL" sz="2199" b="0" i="0" kern="1200" baseline="0" noProof="0" dirty="0" err="1">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5pPr>
            <a:lvl6pPr marL="2185332" indent="-352319">
              <a:spcBef>
                <a:spcPts val="600"/>
              </a:spcBef>
              <a:tabLst/>
              <a:defRPr lang="nl-NL" sz="2199"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6pPr>
            <a:lvl7pPr marL="2144070" indent="-311057">
              <a:tabLst/>
              <a:defRPr lang="nl-NL" sz="2199"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7pPr>
            <a:lvl8pPr marL="2496389" indent="-352319">
              <a:tabLst/>
              <a:defRPr lang="nl-NL" sz="2199" b="0" i="0" kern="1200" baseline="0" noProof="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8pPr>
            <a:lvl9pPr>
              <a:defRPr lang="nl-NL" sz="2199"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9pPr>
          </a:lstStyle>
          <a:p>
            <a:r>
              <a:rPr lang="nl-NL" noProof="0" dirty="0" err="1"/>
              <a:t>Ressimus</a:t>
            </a:r>
            <a:r>
              <a:rPr lang="nl-NL" noProof="0" dirty="0"/>
              <a:t> </a:t>
            </a:r>
            <a:r>
              <a:rPr lang="nl-NL" noProof="0" dirty="0" err="1"/>
              <a:t>exeri</a:t>
            </a:r>
            <a:r>
              <a:rPr lang="nl-NL" noProof="0" dirty="0"/>
              <a:t> </a:t>
            </a:r>
            <a:r>
              <a:rPr lang="nl-NL" noProof="0" dirty="0" err="1"/>
              <a:t>nus</a:t>
            </a:r>
            <a:r>
              <a:rPr lang="nl-NL" noProof="0" dirty="0"/>
              <a:t> et </a:t>
            </a:r>
            <a:r>
              <a:rPr lang="nl-NL" noProof="0" dirty="0" err="1"/>
              <a:t>ipienda</a:t>
            </a:r>
            <a:r>
              <a:rPr lang="nl-NL" noProof="0" dirty="0"/>
              <a:t> et </a:t>
            </a:r>
            <a:r>
              <a:rPr lang="nl-NL" noProof="0" dirty="0" err="1"/>
              <a:t>adiantot</a:t>
            </a:r>
            <a:r>
              <a:rPr lang="nl-NL" noProof="0" dirty="0"/>
              <a:t> </a:t>
            </a:r>
            <a:r>
              <a:rPr lang="nl-NL" noProof="0" dirty="0" err="1"/>
              <a:t>IqueMolorepudit</a:t>
            </a:r>
            <a:r>
              <a:rPr lang="nl-NL" noProof="0" dirty="0"/>
              <a:t> </a:t>
            </a:r>
            <a:r>
              <a:rPr lang="nl-NL" noProof="0" dirty="0" err="1"/>
              <a:t>niminti</a:t>
            </a:r>
            <a:r>
              <a:rPr lang="nl-NL" noProof="0" dirty="0"/>
              <a:t> </a:t>
            </a:r>
            <a:r>
              <a:rPr lang="nl-NL" noProof="0" dirty="0" err="1"/>
              <a:t>nonsendaecae</a:t>
            </a:r>
            <a:r>
              <a:rPr lang="nl-NL" noProof="0" dirty="0"/>
              <a:t> </a:t>
            </a:r>
            <a:r>
              <a:rPr lang="nl-NL" noProof="0" dirty="0" err="1"/>
              <a:t>volor</a:t>
            </a:r>
            <a:r>
              <a:rPr lang="nl-NL" noProof="0" dirty="0"/>
              <a:t> a ad et ut </a:t>
            </a:r>
            <a:r>
              <a:rPr lang="nl-NL" noProof="0" dirty="0" err="1"/>
              <a:t>eum</a:t>
            </a:r>
            <a:r>
              <a:rPr lang="nl-NL" noProof="0" dirty="0"/>
              <a:t> se pos mos </a:t>
            </a:r>
            <a:r>
              <a:rPr lang="nl-NL" noProof="0" dirty="0" err="1"/>
              <a:t>sed</a:t>
            </a:r>
            <a:r>
              <a:rPr lang="nl-NL" noProof="0" dirty="0"/>
              <a:t> </a:t>
            </a:r>
            <a:r>
              <a:rPr lang="nl-NL" noProof="0" dirty="0" err="1"/>
              <a:t>ulpa</a:t>
            </a:r>
            <a:r>
              <a:rPr lang="nl-NL" noProof="0" dirty="0"/>
              <a:t> </a:t>
            </a:r>
            <a:r>
              <a:rPr lang="nl-NL" noProof="0" dirty="0" err="1"/>
              <a:t>vitas</a:t>
            </a:r>
            <a:r>
              <a:rPr lang="nl-NL" noProof="0" dirty="0"/>
              <a:t> </a:t>
            </a:r>
            <a:r>
              <a:rPr lang="nl-NL" noProof="0" dirty="0" err="1"/>
              <a:t>aut</a:t>
            </a:r>
            <a:r>
              <a:rPr lang="nl-NL" noProof="0" dirty="0"/>
              <a:t> </a:t>
            </a:r>
            <a:r>
              <a:rPr lang="nl-NL" noProof="0" dirty="0" err="1"/>
              <a:t>quia</a:t>
            </a:r>
            <a:r>
              <a:rPr lang="nl-NL" noProof="0" dirty="0"/>
              <a:t> </a:t>
            </a:r>
            <a:r>
              <a:rPr lang="nl-NL" noProof="0" dirty="0" err="1"/>
              <a:t>doluptio</a:t>
            </a:r>
            <a:r>
              <a:rPr lang="nl-NL" noProof="0" dirty="0"/>
              <a:t> </a:t>
            </a:r>
            <a:r>
              <a:rPr lang="nl-NL" noProof="0" dirty="0" err="1"/>
              <a:t>iduciis</a:t>
            </a:r>
            <a:r>
              <a:rPr lang="nl-NL" noProof="0" dirty="0"/>
              <a:t> </a:t>
            </a:r>
            <a:r>
              <a:rPr lang="nl-NL" noProof="0" dirty="0" err="1"/>
              <a:t>sedis</a:t>
            </a:r>
            <a:r>
              <a:rPr lang="nl-NL" noProof="0" dirty="0"/>
              <a:t> </a:t>
            </a:r>
            <a:r>
              <a:rPr lang="nl-NL" noProof="0" dirty="0" err="1"/>
              <a:t>sitat</a:t>
            </a:r>
            <a:endParaRPr lang="nl-NL" noProof="0" dirty="0"/>
          </a:p>
          <a:p>
            <a:pPr lvl="1"/>
            <a:r>
              <a:rPr lang="nl-NL" noProof="0" dirty="0" err="1"/>
              <a:t>L;ajgda;ldgjs</a:t>
            </a:r>
            <a:endParaRPr lang="nl-NL" noProof="0" dirty="0"/>
          </a:p>
          <a:p>
            <a:pPr lvl="2"/>
            <a:r>
              <a:rPr lang="nl-NL" noProof="0" dirty="0" err="1"/>
              <a:t>Lkadghjs;aoigdhsj</a:t>
            </a:r>
            <a:endParaRPr lang="nl-NL" noProof="0" dirty="0"/>
          </a:p>
          <a:p>
            <a:pPr lvl="3"/>
            <a:r>
              <a:rPr lang="nl-NL" noProof="0" dirty="0"/>
              <a:t>;</a:t>
            </a:r>
            <a:r>
              <a:rPr lang="nl-NL" noProof="0" dirty="0" err="1"/>
              <a:t>lasijdf;alkgdjs</a:t>
            </a:r>
            <a:endParaRPr lang="nl-NL" noProof="0" dirty="0"/>
          </a:p>
          <a:p>
            <a:pPr lvl="4"/>
            <a:r>
              <a:rPr lang="nl-NL" noProof="0" dirty="0"/>
              <a:t>;</a:t>
            </a:r>
            <a:r>
              <a:rPr lang="nl-NL" noProof="0" dirty="0" err="1"/>
              <a:t>ladsgjlasdkgj</a:t>
            </a:r>
            <a:endParaRPr lang="nl-NL" noProof="0" dirty="0"/>
          </a:p>
          <a:p>
            <a:pPr lvl="5"/>
            <a:r>
              <a:rPr lang="nl-NL" noProof="0" dirty="0" err="1"/>
              <a:t>A;lgdkj;asldgjk</a:t>
            </a:r>
            <a:endParaRPr lang="nl-NL" noProof="0" dirty="0"/>
          </a:p>
        </p:txBody>
      </p:sp>
    </p:spTree>
    <p:extLst>
      <p:ext uri="{BB962C8B-B14F-4D97-AF65-F5344CB8AC3E}">
        <p14:creationId xmlns:p14="http://schemas.microsoft.com/office/powerpoint/2010/main" val="1763289171"/>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left, image right">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4296244" y="368301"/>
            <a:ext cx="7559293" cy="5632899"/>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
        <p:nvSpPr>
          <p:cNvPr id="9" name="Titel 1">
            <a:extLst>
              <a:ext uri="{FF2B5EF4-FFF2-40B4-BE49-F238E27FC236}">
                <a16:creationId xmlns:a16="http://schemas.microsoft.com/office/drawing/2014/main" id="{A07AE5D3-2C03-CD49-8B96-489B7649C6D1}"/>
              </a:ext>
            </a:extLst>
          </p:cNvPr>
          <p:cNvSpPr>
            <a:spLocks noGrp="1"/>
          </p:cNvSpPr>
          <p:nvPr>
            <p:ph type="ctrTitle" hasCustomPrompt="1"/>
          </p:nvPr>
        </p:nvSpPr>
        <p:spPr>
          <a:xfrm>
            <a:off x="338050" y="371475"/>
            <a:ext cx="3634429" cy="1080000"/>
          </a:xfrm>
          <a:prstGeom prst="rect">
            <a:avLst/>
          </a:prstGeom>
        </p:spPr>
        <p:txBody>
          <a:bodyPr anchor="t" anchorCtr="0"/>
          <a:lstStyle>
            <a:lvl1pPr marL="0" marR="0" indent="0" algn="l" defTabSz="914126" rtl="0" eaLnBrk="1" fontAlgn="auto" latinLnBrk="0" hangingPunct="1">
              <a:lnSpc>
                <a:spcPct val="100000"/>
              </a:lnSpc>
              <a:spcBef>
                <a:spcPct val="0"/>
              </a:spcBef>
              <a:spcAft>
                <a:spcPts val="0"/>
              </a:spcAft>
              <a:buClrTx/>
              <a:buSzTx/>
              <a:buFontTx/>
              <a:buNone/>
              <a:tabLst/>
              <a:defRPr lang="nl-NL" sz="2299" b="1" i="0" smtClean="0">
                <a:effectLst/>
                <a:latin typeface="Open Sans" panose="020B0606030504020204" pitchFamily="34" charset="0"/>
                <a:ea typeface="Open Sans" panose="020B0606030504020204" pitchFamily="34" charset="0"/>
                <a:cs typeface="Open Sans" panose="020B0606030504020204" pitchFamily="34" charset="0"/>
              </a:defRPr>
            </a:lvl1pPr>
          </a:lstStyle>
          <a:p>
            <a:r>
              <a:rPr lang="en-GB" dirty="0"/>
              <a:t>Title</a:t>
            </a:r>
          </a:p>
        </p:txBody>
      </p:sp>
      <p:sp>
        <p:nvSpPr>
          <p:cNvPr id="10" name="Tijdelijke aanduiding voor tekst 2">
            <a:extLst>
              <a:ext uri="{FF2B5EF4-FFF2-40B4-BE49-F238E27FC236}">
                <a16:creationId xmlns:a16="http://schemas.microsoft.com/office/drawing/2014/main" id="{34EE854C-23EF-BD45-A084-2AE0D435916C}"/>
              </a:ext>
            </a:extLst>
          </p:cNvPr>
          <p:cNvSpPr>
            <a:spLocks noGrp="1"/>
          </p:cNvSpPr>
          <p:nvPr>
            <p:ph type="body" sz="quarter" idx="10" hasCustomPrompt="1"/>
          </p:nvPr>
        </p:nvSpPr>
        <p:spPr>
          <a:xfrm>
            <a:off x="337425" y="1664209"/>
            <a:ext cx="3635053" cy="4238714"/>
          </a:xfrm>
          <a:prstGeom prst="rect">
            <a:avLst/>
          </a:prstGeom>
        </p:spPr>
        <p:txBody>
          <a:bodyPr bIns="0" anchor="b" anchorCtr="0"/>
          <a:lstStyle>
            <a:lvl1pPr marL="0" marR="0" indent="0" algn="l" defTabSz="914126" rtl="0" eaLnBrk="1" fontAlgn="auto" latinLnBrk="0" hangingPunct="1">
              <a:lnSpc>
                <a:spcPct val="110000"/>
              </a:lnSpc>
              <a:spcBef>
                <a:spcPts val="0"/>
              </a:spcBef>
              <a:spcAft>
                <a:spcPts val="0"/>
              </a:spcAft>
              <a:buClrTx/>
              <a:buSzTx/>
              <a:buFont typeface="Arial" pitchFamily="34" charset="0"/>
              <a:buNone/>
              <a:tabLst/>
              <a:defRPr lang="nl-NL" sz="2199" b="0" i="0" kern="1200" baseline="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Molorepudit</a:t>
            </a:r>
            <a:r>
              <a:rPr lang="nl-NL" dirty="0"/>
              <a:t> </a:t>
            </a:r>
            <a:r>
              <a:rPr lang="nl-NL" dirty="0" err="1"/>
              <a:t>ressimus</a:t>
            </a:r>
            <a:r>
              <a:rPr lang="nl-NL" dirty="0"/>
              <a:t> </a:t>
            </a:r>
            <a:r>
              <a:rPr lang="nl-NL" dirty="0" err="1"/>
              <a:t>exeri</a:t>
            </a:r>
            <a:r>
              <a:rPr lang="nl-NL" dirty="0"/>
              <a:t> </a:t>
            </a:r>
            <a:r>
              <a:rPr lang="nl-NL" dirty="0" err="1"/>
              <a:t>nus</a:t>
            </a:r>
            <a:r>
              <a:rPr lang="nl-NL" dirty="0"/>
              <a:t> et </a:t>
            </a:r>
            <a:r>
              <a:rPr lang="nl-NL" dirty="0" err="1"/>
              <a:t>ipienda</a:t>
            </a:r>
            <a:r>
              <a:rPr lang="nl-NL" dirty="0"/>
              <a:t> et </a:t>
            </a:r>
            <a:r>
              <a:rPr lang="nl-NL" dirty="0" err="1"/>
              <a:t>adiantot</a:t>
            </a:r>
            <a:r>
              <a:rPr lang="nl-NL" dirty="0"/>
              <a:t> </a:t>
            </a:r>
            <a:r>
              <a:rPr lang="nl-NL" dirty="0" err="1"/>
              <a:t>Ique</a:t>
            </a:r>
            <a:r>
              <a:rPr lang="nl-NL" dirty="0"/>
              <a:t> </a:t>
            </a:r>
            <a:r>
              <a:rPr lang="nl-NL" dirty="0" err="1"/>
              <a:t>niminti</a:t>
            </a:r>
            <a:r>
              <a:rPr lang="nl-NL" dirty="0"/>
              <a:t> </a:t>
            </a:r>
            <a:r>
              <a:rPr lang="nl-NL" dirty="0" err="1"/>
              <a:t>nonsendaecae</a:t>
            </a:r>
            <a:r>
              <a:rPr lang="nl-NL" dirty="0"/>
              <a:t> </a:t>
            </a:r>
            <a:r>
              <a:rPr lang="nl-NL" dirty="0" err="1"/>
              <a:t>volor</a:t>
            </a:r>
            <a:r>
              <a:rPr lang="nl-NL" dirty="0"/>
              <a:t> a ad et ut </a:t>
            </a:r>
            <a:r>
              <a:rPr lang="nl-NL" dirty="0" err="1"/>
              <a:t>eum</a:t>
            </a:r>
            <a:r>
              <a:rPr lang="nl-NL" dirty="0"/>
              <a:t> se pos mos </a:t>
            </a:r>
            <a:r>
              <a:rPr lang="nl-NL" dirty="0" err="1"/>
              <a:t>sed</a:t>
            </a:r>
            <a:r>
              <a:rPr lang="nl-NL" dirty="0"/>
              <a:t> </a:t>
            </a:r>
            <a:r>
              <a:rPr lang="nl-NL" dirty="0" err="1"/>
              <a:t>ulpa</a:t>
            </a:r>
            <a:r>
              <a:rPr lang="nl-NL" dirty="0"/>
              <a:t> </a:t>
            </a:r>
            <a:r>
              <a:rPr lang="nl-NL" dirty="0" err="1"/>
              <a:t>vitas</a:t>
            </a:r>
            <a:r>
              <a:rPr lang="nl-NL" dirty="0"/>
              <a:t> </a:t>
            </a:r>
            <a:r>
              <a:rPr lang="nl-NL" dirty="0" err="1"/>
              <a:t>aut</a:t>
            </a:r>
            <a:r>
              <a:rPr lang="nl-NL" dirty="0"/>
              <a:t> </a:t>
            </a:r>
            <a:r>
              <a:rPr lang="nl-NL" dirty="0" err="1"/>
              <a:t>quia</a:t>
            </a:r>
            <a:r>
              <a:rPr lang="nl-NL" dirty="0"/>
              <a:t> </a:t>
            </a:r>
            <a:r>
              <a:rPr lang="nl-NL" dirty="0" err="1"/>
              <a:t>doluptio</a:t>
            </a:r>
            <a:r>
              <a:rPr lang="nl-NL" dirty="0"/>
              <a:t> </a:t>
            </a:r>
            <a:r>
              <a:rPr lang="nl-NL" dirty="0" err="1"/>
              <a:t>iduciis</a:t>
            </a:r>
            <a:r>
              <a:rPr lang="nl-NL" dirty="0"/>
              <a:t> </a:t>
            </a:r>
            <a:r>
              <a:rPr lang="nl-NL" dirty="0" err="1"/>
              <a:t>sedis</a:t>
            </a:r>
            <a:r>
              <a:rPr lang="nl-NL" dirty="0"/>
              <a:t> </a:t>
            </a:r>
            <a:r>
              <a:rPr lang="nl-NL" dirty="0" err="1"/>
              <a:t>sitat</a:t>
            </a:r>
            <a:r>
              <a:rPr lang="nl-NL" dirty="0"/>
              <a:t> es </a:t>
            </a:r>
            <a:r>
              <a:rPr lang="nl-NL" dirty="0" err="1"/>
              <a:t>nihition</a:t>
            </a:r>
            <a:r>
              <a:rPr lang="nl-NL" dirty="0"/>
              <a:t> </a:t>
            </a:r>
            <a:r>
              <a:rPr lang="nl-NL" dirty="0" err="1"/>
              <a:t>nonsecturi</a:t>
            </a:r>
            <a:r>
              <a:rPr lang="nl-NL" dirty="0"/>
              <a:t> </a:t>
            </a:r>
            <a:r>
              <a:rPr lang="nl-NL" dirty="0" err="1"/>
              <a:t>officidis</a:t>
            </a:r>
            <a:r>
              <a:rPr lang="nl-NL" dirty="0"/>
              <a:t> ex et que </a:t>
            </a:r>
            <a:r>
              <a:rPr lang="nl-NL" dirty="0" err="1"/>
              <a:t>esecto</a:t>
            </a:r>
            <a:r>
              <a:rPr lang="nl-NL" dirty="0"/>
              <a:t> </a:t>
            </a:r>
            <a:r>
              <a:rPr lang="nl-NL" dirty="0" err="1"/>
              <a:t>dolorumenis</a:t>
            </a:r>
            <a:r>
              <a:rPr lang="nl-NL" dirty="0"/>
              <a:t> </a:t>
            </a:r>
            <a:r>
              <a:rPr lang="nl-NL" dirty="0" err="1"/>
              <a:t>aritat</a:t>
            </a:r>
            <a:r>
              <a:rPr lang="nl-NL" dirty="0"/>
              <a:t> et. </a:t>
            </a:r>
            <a:br>
              <a:rPr lang="nl-NL" dirty="0"/>
            </a:br>
            <a:r>
              <a:rPr lang="nl-NL" dirty="0"/>
              <a:t>&lt;Max. 40 </a:t>
            </a:r>
            <a:r>
              <a:rPr lang="nl-NL" dirty="0" err="1"/>
              <a:t>words</a:t>
            </a:r>
            <a:r>
              <a:rPr lang="nl-NL" dirty="0"/>
              <a:t>&gt; </a:t>
            </a:r>
          </a:p>
        </p:txBody>
      </p:sp>
      <p:pic>
        <p:nvPicPr>
          <p:cNvPr id="6" name="Afbeelding 5">
            <a:extLst>
              <a:ext uri="{FF2B5EF4-FFF2-40B4-BE49-F238E27FC236}">
                <a16:creationId xmlns:a16="http://schemas.microsoft.com/office/drawing/2014/main" id="{E5726622-DE31-994D-AC81-121FDF141B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186" y="6001200"/>
            <a:ext cx="1712283" cy="679430"/>
          </a:xfrm>
          <a:prstGeom prst="rect">
            <a:avLst/>
          </a:prstGeom>
          <a:ln>
            <a:noFill/>
          </a:ln>
        </p:spPr>
      </p:pic>
      <p:sp>
        <p:nvSpPr>
          <p:cNvPr id="12" name="Slide Number Placeholder 5">
            <a:extLst>
              <a:ext uri="{FF2B5EF4-FFF2-40B4-BE49-F238E27FC236}">
                <a16:creationId xmlns:a16="http://schemas.microsoft.com/office/drawing/2014/main" id="{7760B84C-247F-3141-8C40-3E7AE15397DC}"/>
              </a:ext>
            </a:extLst>
          </p:cNvPr>
          <p:cNvSpPr>
            <a:spLocks noGrp="1"/>
          </p:cNvSpPr>
          <p:nvPr>
            <p:ph type="sldNum" sz="quarter" idx="12"/>
          </p:nvPr>
        </p:nvSpPr>
        <p:spPr>
          <a:xfrm>
            <a:off x="11141019" y="6153579"/>
            <a:ext cx="636561"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13" name="Date Placeholder 3">
            <a:extLst>
              <a:ext uri="{FF2B5EF4-FFF2-40B4-BE49-F238E27FC236}">
                <a16:creationId xmlns:a16="http://schemas.microsoft.com/office/drawing/2014/main" id="{AC61B29B-264F-5240-8184-C7596CA24249}"/>
              </a:ext>
            </a:extLst>
          </p:cNvPr>
          <p:cNvSpPr>
            <a:spLocks noGrp="1"/>
          </p:cNvSpPr>
          <p:nvPr>
            <p:ph type="dt" sz="half" idx="13"/>
          </p:nvPr>
        </p:nvSpPr>
        <p:spPr>
          <a:xfrm>
            <a:off x="10305099" y="6157899"/>
            <a:ext cx="835920"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A181F1F5-9D59-D74E-BB09-11CEE73B4FED}" type="datetime1">
              <a:rPr lang="nl-NL" smtClean="0"/>
              <a:pPr/>
              <a:t>21-5-2022</a:t>
            </a:fld>
            <a:endParaRPr lang="en-US" dirty="0"/>
          </a:p>
        </p:txBody>
      </p:sp>
      <p:sp>
        <p:nvSpPr>
          <p:cNvPr id="14" name="Tijdelijke aanduiding voor tekst 8">
            <a:extLst>
              <a:ext uri="{FF2B5EF4-FFF2-40B4-BE49-F238E27FC236}">
                <a16:creationId xmlns:a16="http://schemas.microsoft.com/office/drawing/2014/main" id="{561A25B4-AA55-9641-86CA-99BEF84FCA72}"/>
              </a:ext>
            </a:extLst>
          </p:cNvPr>
          <p:cNvSpPr>
            <a:spLocks noGrp="1"/>
          </p:cNvSpPr>
          <p:nvPr>
            <p:ph type="body" sz="quarter" idx="14" hasCustomPrompt="1"/>
          </p:nvPr>
        </p:nvSpPr>
        <p:spPr>
          <a:xfrm>
            <a:off x="4296244" y="6155901"/>
            <a:ext cx="5590895"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spTree>
    <p:extLst>
      <p:ext uri="{BB962C8B-B14F-4D97-AF65-F5344CB8AC3E}">
        <p14:creationId xmlns:p14="http://schemas.microsoft.com/office/powerpoint/2010/main" val="1361602208"/>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 left, text right">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463" y="371476"/>
            <a:ext cx="7559293" cy="5605813"/>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
        <p:nvSpPr>
          <p:cNvPr id="8" name="Titel 1">
            <a:extLst>
              <a:ext uri="{FF2B5EF4-FFF2-40B4-BE49-F238E27FC236}">
                <a16:creationId xmlns:a16="http://schemas.microsoft.com/office/drawing/2014/main" id="{219C4ACB-0E7C-2E49-975D-15A9366B7B16}"/>
              </a:ext>
            </a:extLst>
          </p:cNvPr>
          <p:cNvSpPr>
            <a:spLocks noGrp="1"/>
          </p:cNvSpPr>
          <p:nvPr>
            <p:ph type="ctrTitle" hasCustomPrompt="1"/>
          </p:nvPr>
        </p:nvSpPr>
        <p:spPr>
          <a:xfrm>
            <a:off x="8239098" y="371475"/>
            <a:ext cx="3615819" cy="1080000"/>
          </a:xfrm>
          <a:prstGeom prst="rect">
            <a:avLst/>
          </a:prstGeom>
        </p:spPr>
        <p:txBody>
          <a:bodyPr anchor="t" anchorCtr="0"/>
          <a:lstStyle>
            <a:lvl1pPr marL="0" marR="0" indent="0" algn="l" defTabSz="914126" rtl="0" eaLnBrk="1" fontAlgn="auto" latinLnBrk="0" hangingPunct="1">
              <a:lnSpc>
                <a:spcPct val="100000"/>
              </a:lnSpc>
              <a:spcBef>
                <a:spcPct val="0"/>
              </a:spcBef>
              <a:spcAft>
                <a:spcPts val="0"/>
              </a:spcAft>
              <a:buClrTx/>
              <a:buSzTx/>
              <a:buFontTx/>
              <a:buNone/>
              <a:tabLst/>
              <a:defRPr lang="nl-NL" sz="2299" b="1" i="0" smtClean="0">
                <a:effectLst/>
                <a:latin typeface="Open Sans" panose="020B0606030504020204" pitchFamily="34" charset="0"/>
                <a:ea typeface="Open Sans" panose="020B0606030504020204" pitchFamily="34" charset="0"/>
                <a:cs typeface="Open Sans" panose="020B0606030504020204" pitchFamily="34" charset="0"/>
              </a:defRPr>
            </a:lvl1pPr>
          </a:lstStyle>
          <a:p>
            <a:r>
              <a:rPr lang="en-GB" dirty="0"/>
              <a:t>Title</a:t>
            </a:r>
          </a:p>
        </p:txBody>
      </p:sp>
      <p:sp>
        <p:nvSpPr>
          <p:cNvPr id="3" name="Tijdelijke aanduiding voor tekst 2">
            <a:extLst>
              <a:ext uri="{FF2B5EF4-FFF2-40B4-BE49-F238E27FC236}">
                <a16:creationId xmlns:a16="http://schemas.microsoft.com/office/drawing/2014/main" id="{F82AB650-E7FC-9C49-B3D3-F4866960771A}"/>
              </a:ext>
            </a:extLst>
          </p:cNvPr>
          <p:cNvSpPr>
            <a:spLocks noGrp="1"/>
          </p:cNvSpPr>
          <p:nvPr>
            <p:ph type="body" sz="quarter" idx="10" hasCustomPrompt="1"/>
          </p:nvPr>
        </p:nvSpPr>
        <p:spPr>
          <a:xfrm>
            <a:off x="8239097" y="1627632"/>
            <a:ext cx="3616441" cy="4349656"/>
          </a:xfrm>
          <a:prstGeom prst="rect">
            <a:avLst/>
          </a:prstGeom>
        </p:spPr>
        <p:txBody>
          <a:bodyPr bIns="0" anchor="b" anchorCtr="0"/>
          <a:lstStyle>
            <a:lvl1pPr marL="0" marR="0" indent="0" algn="l" defTabSz="914126" rtl="0" eaLnBrk="1" fontAlgn="auto" latinLnBrk="0" hangingPunct="1">
              <a:lnSpc>
                <a:spcPct val="110000"/>
              </a:lnSpc>
              <a:spcBef>
                <a:spcPts val="0"/>
              </a:spcBef>
              <a:spcAft>
                <a:spcPts val="0"/>
              </a:spcAft>
              <a:buClr>
                <a:schemeClr val="tx1"/>
              </a:buClr>
              <a:buSzPct val="80000"/>
              <a:buFont typeface="Arial" panose="020B0604020202020204" pitchFamily="34" charset="0"/>
              <a:buNone/>
              <a:tabLst/>
              <a:defRPr lang="nl-NL" sz="2199" b="0" i="0" smtClean="0">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Pos mos </a:t>
            </a:r>
            <a:r>
              <a:rPr lang="nl-NL" dirty="0" err="1"/>
              <a:t>sed</a:t>
            </a:r>
            <a:r>
              <a:rPr lang="nl-NL" dirty="0"/>
              <a:t> </a:t>
            </a:r>
            <a:r>
              <a:rPr lang="nl-NL" dirty="0" err="1"/>
              <a:t>ulpa</a:t>
            </a:r>
            <a:r>
              <a:rPr lang="nl-NL" dirty="0"/>
              <a:t> </a:t>
            </a:r>
            <a:r>
              <a:rPr lang="nl-NL" dirty="0" err="1"/>
              <a:t>vitas</a:t>
            </a:r>
            <a:br>
              <a:rPr lang="nl-NL" dirty="0"/>
            </a:br>
            <a:r>
              <a:rPr lang="nl-NL" dirty="0" err="1"/>
              <a:t>Volor</a:t>
            </a:r>
            <a:r>
              <a:rPr lang="nl-NL" dirty="0"/>
              <a:t> a ad et ut </a:t>
            </a:r>
            <a:r>
              <a:rPr lang="nl-NL" dirty="0" err="1"/>
              <a:t>eum</a:t>
            </a:r>
            <a:r>
              <a:rPr lang="nl-NL" dirty="0"/>
              <a:t> se pos mos </a:t>
            </a:r>
            <a:r>
              <a:rPr lang="nl-NL" dirty="0" err="1"/>
              <a:t>sed</a:t>
            </a:r>
            <a:r>
              <a:rPr lang="nl-NL" dirty="0"/>
              <a:t> </a:t>
            </a:r>
            <a:r>
              <a:rPr lang="nl-NL" dirty="0" err="1"/>
              <a:t>ulpa</a:t>
            </a:r>
            <a:r>
              <a:rPr lang="nl-NL" dirty="0"/>
              <a:t> </a:t>
            </a:r>
            <a:r>
              <a:rPr lang="nl-NL" dirty="0" err="1"/>
              <a:t>vitas</a:t>
            </a:r>
            <a:r>
              <a:rPr lang="nl-NL" dirty="0"/>
              <a:t> </a:t>
            </a:r>
            <a:r>
              <a:rPr lang="nl-NL" dirty="0" err="1"/>
              <a:t>aut</a:t>
            </a:r>
            <a:r>
              <a:rPr lang="nl-NL" dirty="0"/>
              <a:t> </a:t>
            </a:r>
            <a:r>
              <a:rPr lang="nl-NL" dirty="0" err="1"/>
              <a:t>quia</a:t>
            </a:r>
            <a:r>
              <a:rPr lang="nl-NL" dirty="0"/>
              <a:t> </a:t>
            </a:r>
            <a:r>
              <a:rPr lang="nl-NL" dirty="0" err="1"/>
              <a:t>doluptioMolorepudit</a:t>
            </a:r>
            <a:r>
              <a:rPr lang="nl-NL" dirty="0"/>
              <a:t> </a:t>
            </a:r>
            <a:r>
              <a:rPr lang="nl-NL" dirty="0" err="1"/>
              <a:t>ressimus</a:t>
            </a:r>
            <a:r>
              <a:rPr lang="nl-NL" dirty="0"/>
              <a:t> </a:t>
            </a:r>
            <a:r>
              <a:rPr lang="nl-NL" dirty="0" err="1"/>
              <a:t>exeri</a:t>
            </a:r>
            <a:r>
              <a:rPr lang="nl-NL" dirty="0"/>
              <a:t> </a:t>
            </a:r>
            <a:r>
              <a:rPr lang="nl-NL" dirty="0" err="1"/>
              <a:t>nus</a:t>
            </a:r>
            <a:r>
              <a:rPr lang="nl-NL" dirty="0"/>
              <a:t> et </a:t>
            </a:r>
            <a:r>
              <a:rPr lang="nl-NL" dirty="0" err="1"/>
              <a:t>ipiendaMos</a:t>
            </a:r>
            <a:r>
              <a:rPr lang="nl-NL" dirty="0"/>
              <a:t> </a:t>
            </a:r>
            <a:r>
              <a:rPr lang="nl-NL" dirty="0" err="1"/>
              <a:t>sed</a:t>
            </a:r>
            <a:r>
              <a:rPr lang="nl-NL" dirty="0"/>
              <a:t> </a:t>
            </a:r>
            <a:r>
              <a:rPr lang="nl-NL" dirty="0" err="1"/>
              <a:t>ulpa</a:t>
            </a:r>
            <a:r>
              <a:rPr lang="nl-NL" dirty="0"/>
              <a:t> </a:t>
            </a:r>
            <a:r>
              <a:rPr lang="nl-NL" dirty="0" err="1"/>
              <a:t>vitas</a:t>
            </a:r>
            <a:r>
              <a:rPr lang="nl-NL" dirty="0"/>
              <a:t> </a:t>
            </a:r>
            <a:r>
              <a:rPr lang="nl-NL" dirty="0" err="1"/>
              <a:t>aut</a:t>
            </a:r>
            <a:r>
              <a:rPr lang="nl-NL" dirty="0"/>
              <a:t> </a:t>
            </a:r>
            <a:r>
              <a:rPr lang="nl-NL" dirty="0" err="1"/>
              <a:t>quia</a:t>
            </a:r>
            <a:r>
              <a:rPr lang="nl-NL" dirty="0"/>
              <a:t> </a:t>
            </a:r>
            <a:r>
              <a:rPr lang="nl-NL" dirty="0" err="1"/>
              <a:t>doluptio</a:t>
            </a:r>
            <a:r>
              <a:rPr lang="nl-NL" dirty="0"/>
              <a:t> </a:t>
            </a:r>
            <a:r>
              <a:rPr lang="nl-NL" dirty="0" err="1"/>
              <a:t>iduciis</a:t>
            </a:r>
            <a:r>
              <a:rPr lang="nl-NL" dirty="0"/>
              <a:t> </a:t>
            </a:r>
            <a:r>
              <a:rPr lang="nl-NL" dirty="0" err="1"/>
              <a:t>sedis</a:t>
            </a:r>
            <a:r>
              <a:rPr lang="nl-NL" dirty="0"/>
              <a:t> </a:t>
            </a:r>
            <a:r>
              <a:rPr lang="nl-NL" dirty="0" err="1"/>
              <a:t>sitat</a:t>
            </a:r>
            <a:r>
              <a:rPr lang="nl-NL" dirty="0"/>
              <a:t> es </a:t>
            </a:r>
            <a:r>
              <a:rPr lang="nl-NL" dirty="0" err="1"/>
              <a:t>nihition</a:t>
            </a:r>
            <a:r>
              <a:rPr lang="nl-NL" dirty="0"/>
              <a:t> </a:t>
            </a:r>
            <a:r>
              <a:rPr lang="nl-NL" dirty="0" err="1"/>
              <a:t>nonsecturi</a:t>
            </a:r>
            <a:r>
              <a:rPr lang="nl-NL" dirty="0"/>
              <a:t> </a:t>
            </a:r>
            <a:r>
              <a:rPr lang="nl-NL" dirty="0" err="1"/>
              <a:t>officidis</a:t>
            </a:r>
            <a:r>
              <a:rPr lang="nl-NL" dirty="0"/>
              <a:t> ex et que </a:t>
            </a:r>
            <a:r>
              <a:rPr lang="nl-NL" dirty="0" err="1"/>
              <a:t>esect</a:t>
            </a:r>
            <a:r>
              <a:rPr lang="nl-NL" dirty="0"/>
              <a:t>. &lt;Max. 40 </a:t>
            </a:r>
            <a:r>
              <a:rPr lang="nl-NL" dirty="0" err="1"/>
              <a:t>words</a:t>
            </a:r>
            <a:r>
              <a:rPr lang="nl-NL" dirty="0"/>
              <a:t>&gt; </a:t>
            </a:r>
          </a:p>
        </p:txBody>
      </p:sp>
      <p:pic>
        <p:nvPicPr>
          <p:cNvPr id="10" name="Afbeelding 9">
            <a:extLst>
              <a:ext uri="{FF2B5EF4-FFF2-40B4-BE49-F238E27FC236}">
                <a16:creationId xmlns:a16="http://schemas.microsoft.com/office/drawing/2014/main" id="{BF8789FA-89D2-004C-AB81-01BF50C8AE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186" y="6001200"/>
            <a:ext cx="1712283" cy="679430"/>
          </a:xfrm>
          <a:prstGeom prst="rect">
            <a:avLst/>
          </a:prstGeom>
          <a:ln>
            <a:noFill/>
          </a:ln>
        </p:spPr>
      </p:pic>
      <p:sp>
        <p:nvSpPr>
          <p:cNvPr id="11" name="Slide Number Placeholder 5">
            <a:extLst>
              <a:ext uri="{FF2B5EF4-FFF2-40B4-BE49-F238E27FC236}">
                <a16:creationId xmlns:a16="http://schemas.microsoft.com/office/drawing/2014/main" id="{86AAD45F-3C55-C044-91B3-E1560A47082E}"/>
              </a:ext>
            </a:extLst>
          </p:cNvPr>
          <p:cNvSpPr>
            <a:spLocks noGrp="1"/>
          </p:cNvSpPr>
          <p:nvPr>
            <p:ph type="sldNum" sz="quarter" idx="12"/>
          </p:nvPr>
        </p:nvSpPr>
        <p:spPr>
          <a:xfrm>
            <a:off x="11141019" y="6153579"/>
            <a:ext cx="636561" cy="37440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6D22F896-40B5-4ADD-8801-0D06FADFA095}" type="slidenum">
              <a:rPr lang="en-US" smtClean="0"/>
              <a:pPr/>
              <a:t>‹#›</a:t>
            </a:fld>
            <a:endParaRPr lang="en-US" dirty="0"/>
          </a:p>
        </p:txBody>
      </p:sp>
      <p:sp>
        <p:nvSpPr>
          <p:cNvPr id="12" name="Date Placeholder 3">
            <a:extLst>
              <a:ext uri="{FF2B5EF4-FFF2-40B4-BE49-F238E27FC236}">
                <a16:creationId xmlns:a16="http://schemas.microsoft.com/office/drawing/2014/main" id="{0B42BF7E-F6A8-DD46-85A4-4A4BBF6B5BFD}"/>
              </a:ext>
            </a:extLst>
          </p:cNvPr>
          <p:cNvSpPr>
            <a:spLocks noGrp="1"/>
          </p:cNvSpPr>
          <p:nvPr>
            <p:ph type="dt" sz="half" idx="13"/>
          </p:nvPr>
        </p:nvSpPr>
        <p:spPr>
          <a:xfrm>
            <a:off x="10305099" y="6157899"/>
            <a:ext cx="835920" cy="370080"/>
          </a:xfrm>
          <a:prstGeom prst="rect">
            <a:avLst/>
          </a:prstGeom>
        </p:spPr>
        <p:txBody>
          <a:bodyPr lIns="0" tIns="0" rIns="0" bIns="0" anchor="ctr" anchorCtr="0"/>
          <a:lstStyle>
            <a:lvl1pPr algn="r">
              <a:defRPr sz="1200" b="0" i="0">
                <a:latin typeface="Open Sans Light" panose="020B0306030504020204" pitchFamily="34" charset="0"/>
                <a:ea typeface="Open Sans" panose="020B0606030504020204" pitchFamily="34" charset="0"/>
                <a:cs typeface="Open Sans Light" panose="020B0306030504020204" pitchFamily="34" charset="0"/>
              </a:defRPr>
            </a:lvl1pPr>
          </a:lstStyle>
          <a:p>
            <a:fld id="{7B3CC622-4F1B-3B4F-8E1C-B87C73C77C26}" type="datetime1">
              <a:rPr lang="nl-NL" smtClean="0"/>
              <a:pPr/>
              <a:t>21-5-2022</a:t>
            </a:fld>
            <a:endParaRPr lang="en-US" dirty="0"/>
          </a:p>
        </p:txBody>
      </p:sp>
      <p:sp>
        <p:nvSpPr>
          <p:cNvPr id="13" name="Tijdelijke aanduiding voor tekst 8">
            <a:extLst>
              <a:ext uri="{FF2B5EF4-FFF2-40B4-BE49-F238E27FC236}">
                <a16:creationId xmlns:a16="http://schemas.microsoft.com/office/drawing/2014/main" id="{E37090EC-5A01-1147-8DFE-61290B6406B5}"/>
              </a:ext>
            </a:extLst>
          </p:cNvPr>
          <p:cNvSpPr>
            <a:spLocks noGrp="1"/>
          </p:cNvSpPr>
          <p:nvPr>
            <p:ph type="body" sz="quarter" idx="14" hasCustomPrompt="1"/>
          </p:nvPr>
        </p:nvSpPr>
        <p:spPr>
          <a:xfrm>
            <a:off x="3983664" y="6155901"/>
            <a:ext cx="5903475"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r>
              <a:rPr lang="nl-NL" dirty="0" err="1"/>
              <a:t>This</a:t>
            </a:r>
            <a:r>
              <a:rPr lang="nl-NL" dirty="0"/>
              <a:t> is </a:t>
            </a:r>
            <a:r>
              <a:rPr lang="nl-NL" dirty="0" err="1"/>
              <a:t>the</a:t>
            </a:r>
            <a:r>
              <a:rPr lang="nl-NL" dirty="0"/>
              <a:t> </a:t>
            </a:r>
            <a:r>
              <a:rPr lang="nl-NL" dirty="0" err="1"/>
              <a:t>footer</a:t>
            </a:r>
            <a:endParaRPr lang="nl-NL" dirty="0"/>
          </a:p>
        </p:txBody>
      </p:sp>
    </p:spTree>
    <p:extLst>
      <p:ext uri="{BB962C8B-B14F-4D97-AF65-F5344CB8AC3E}">
        <p14:creationId xmlns:p14="http://schemas.microsoft.com/office/powerpoint/2010/main" val="1257230254"/>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Full screen image">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463" y="368300"/>
            <a:ext cx="11519074" cy="6121400"/>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Click icon </a:t>
            </a:r>
            <a:r>
              <a:rPr lang="nl-NL" dirty="0" err="1"/>
              <a:t>to</a:t>
            </a:r>
            <a:r>
              <a:rPr lang="nl-NL" dirty="0"/>
              <a:t> </a:t>
            </a:r>
            <a:r>
              <a:rPr lang="nl-NL" dirty="0" err="1"/>
              <a:t>add</a:t>
            </a:r>
            <a:r>
              <a:rPr lang="nl-NL" dirty="0"/>
              <a:t> </a:t>
            </a:r>
            <a:r>
              <a:rPr lang="nl-NL" dirty="0" err="1"/>
              <a:t>an</a:t>
            </a:r>
            <a:r>
              <a:rPr lang="nl-NL" dirty="0"/>
              <a:t> image</a:t>
            </a:r>
          </a:p>
        </p:txBody>
      </p:sp>
    </p:spTree>
    <p:extLst>
      <p:ext uri="{BB962C8B-B14F-4D97-AF65-F5344CB8AC3E}">
        <p14:creationId xmlns:p14="http://schemas.microsoft.com/office/powerpoint/2010/main" val="3379738404"/>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212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p:txStyles>
    <p:titleStyle>
      <a:lvl1pPr algn="l" defTabSz="914126" rtl="0" eaLnBrk="1" latinLnBrk="0" hangingPunct="1">
        <a:spcBef>
          <a:spcPct val="0"/>
        </a:spcBef>
        <a:buNone/>
        <a:defRPr sz="2099" b="0" i="0" kern="1200">
          <a:solidFill>
            <a:schemeClr val="tx1"/>
          </a:solidFill>
          <a:latin typeface="Merriweather Regular" panose="02060503050406030704" pitchFamily="18" charset="77"/>
          <a:ea typeface="+mj-ea"/>
          <a:cs typeface="+mj-cs"/>
        </a:defRPr>
      </a:lvl1pPr>
    </p:titleStyle>
    <p:bodyStyle>
      <a:lvl1pPr marL="0" indent="0" algn="l" defTabSz="914126" rtl="0" eaLnBrk="1" latinLnBrk="0" hangingPunct="1">
        <a:lnSpc>
          <a:spcPct val="110000"/>
        </a:lnSpc>
        <a:spcBef>
          <a:spcPts val="0"/>
        </a:spcBef>
        <a:buFont typeface="Arial" pitchFamily="34" charset="0"/>
        <a:buNone/>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126" rtl="0" eaLnBrk="1" latinLnBrk="0" hangingPunct="1">
        <a:lnSpc>
          <a:spcPct val="110000"/>
        </a:lnSpc>
        <a:spcBef>
          <a:spcPts val="0"/>
        </a:spcBef>
        <a:buFont typeface="Arial" pitchFamily="34" charset="0"/>
        <a:buNone/>
        <a:defRPr sz="1600" b="1"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69919" indent="-269919" algn="l" defTabSz="914126" rtl="0" eaLnBrk="1" latinLnBrk="0" hangingPunct="1">
        <a:lnSpc>
          <a:spcPct val="110000"/>
        </a:lnSpc>
        <a:spcBef>
          <a:spcPts val="2099"/>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69919" indent="-269919" algn="l" defTabSz="914126" rtl="0" eaLnBrk="1" latinLnBrk="0" hangingPunct="1">
        <a:lnSpc>
          <a:spcPct val="110000"/>
        </a:lnSpc>
        <a:spcBef>
          <a:spcPts val="2099"/>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809757" indent="-269919" algn="l" defTabSz="914126" rtl="0" eaLnBrk="1" latinLnBrk="0" hangingPunct="1">
        <a:lnSpc>
          <a:spcPct val="110000"/>
        </a:lnSpc>
        <a:spcBef>
          <a:spcPts val="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nl-NL"/>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mailto:a.staal@uu.nl"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153E3B61-183E-0D4D-8068-A12004823EAA}"/>
              </a:ext>
            </a:extLst>
          </p:cNvPr>
          <p:cNvSpPr>
            <a:spLocks noGrp="1"/>
          </p:cNvSpPr>
          <p:nvPr>
            <p:ph type="ctrTitle"/>
          </p:nvPr>
        </p:nvSpPr>
        <p:spPr>
          <a:xfrm>
            <a:off x="393189" y="1196749"/>
            <a:ext cx="11371678" cy="5213575"/>
          </a:xfrm>
        </p:spPr>
        <p:txBody>
          <a:bodyPr/>
          <a:lstStyle/>
          <a:p>
            <a:r>
              <a:rPr lang="nl-NL" dirty="0" err="1"/>
              <a:t>Moisture</a:t>
            </a:r>
            <a:r>
              <a:rPr lang="nl-NL" dirty="0"/>
              <a:t> sources of </a:t>
            </a:r>
            <a:r>
              <a:rPr lang="nl-NL" dirty="0" err="1"/>
              <a:t>the</a:t>
            </a:r>
            <a:r>
              <a:rPr lang="nl-NL" dirty="0"/>
              <a:t> Amazon carbon source</a:t>
            </a:r>
            <a:br>
              <a:rPr lang="nl-NL" dirty="0"/>
            </a:br>
            <a:br>
              <a:rPr lang="nl-NL" dirty="0"/>
            </a:br>
            <a:r>
              <a:rPr lang="nl-NL" sz="2800" dirty="0"/>
              <a:t>Arie Staal, Gerbrand Koren, Graciela Tejada &amp; Luciana Gatti</a:t>
            </a:r>
            <a:br>
              <a:rPr lang="nl-NL" dirty="0"/>
            </a:br>
            <a:br>
              <a:rPr lang="nl-NL" dirty="0"/>
            </a:br>
            <a:r>
              <a:rPr lang="nl-NL" sz="2800" dirty="0"/>
              <a:t>EGU, 24 May 2022</a:t>
            </a:r>
            <a:br>
              <a:rPr lang="nl-NL" sz="2800" dirty="0"/>
            </a:br>
            <a:br>
              <a:rPr lang="nl-NL" sz="2800" dirty="0"/>
            </a:br>
            <a:r>
              <a:rPr lang="en-US" sz="2400" dirty="0"/>
              <a:t>Arie Staal (a.staal@uu.nl)</a:t>
            </a:r>
            <a:br>
              <a:rPr lang="en-US" sz="2400" dirty="0"/>
            </a:br>
            <a:r>
              <a:rPr lang="en-US" sz="2400" dirty="0"/>
              <a:t>Copernicus Institute of Sustainable Development, Utrecht University</a:t>
            </a:r>
            <a:br>
              <a:rPr lang="en-US" sz="2800" dirty="0"/>
            </a:br>
            <a:endParaRPr lang="nl-NL" sz="2800" dirty="0"/>
          </a:p>
        </p:txBody>
      </p:sp>
    </p:spTree>
    <p:extLst>
      <p:ext uri="{BB962C8B-B14F-4D97-AF65-F5344CB8AC3E}">
        <p14:creationId xmlns:p14="http://schemas.microsoft.com/office/powerpoint/2010/main" val="388491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F65CE56C-9D1C-FE40-B970-E8D2B4E50A92}"/>
              </a:ext>
            </a:extLst>
          </p:cNvPr>
          <p:cNvSpPr>
            <a:spLocks noGrp="1"/>
          </p:cNvSpPr>
          <p:nvPr>
            <p:ph type="sldNum" sz="quarter" idx="12"/>
          </p:nvPr>
        </p:nvSpPr>
        <p:spPr/>
        <p:txBody>
          <a:bodyPr/>
          <a:lstStyle>
            <a:lvl1pPr algn="r">
              <a:defRPr sz="1200" b="0" i="0">
                <a:latin typeface="Calibri Light" panose="020F0302020204030204" pitchFamily="34" charset="0"/>
                <a:ea typeface="Open Sans" panose="020B0606030504020204" pitchFamily="34" charset="0"/>
                <a:cs typeface="Calibri Light" panose="020F0302020204030204" pitchFamily="34" charset="0"/>
              </a:defRPr>
            </a:lvl1pPr>
          </a:lstStyle>
          <a:p>
            <a:pPr defTabSz="914126"/>
            <a:fld id="{6D22F896-40B5-4ADD-8801-0D06FADFA095}" type="slidenum">
              <a:rPr lang="en-US">
                <a:solidFill>
                  <a:srgbClr val="000000"/>
                </a:solidFill>
                <a:latin typeface="Open Sans Light" panose="020B0306030504020204" pitchFamily="34" charset="0"/>
                <a:cs typeface="Open Sans Light" panose="020B0306030504020204" pitchFamily="34" charset="0"/>
              </a:rPr>
              <a:pPr defTabSz="914126"/>
              <a:t>2</a:t>
            </a:fld>
            <a:endParaRPr lang="en-US" dirty="0">
              <a:solidFill>
                <a:srgbClr val="000000"/>
              </a:solidFill>
              <a:latin typeface="Open Sans Light" panose="020B0306030504020204" pitchFamily="34" charset="0"/>
              <a:cs typeface="Open Sans Light" panose="020B0306030504020204" pitchFamily="34" charset="0"/>
            </a:endParaRPr>
          </a:p>
        </p:txBody>
      </p:sp>
      <p:pic>
        <p:nvPicPr>
          <p:cNvPr id="7" name="Picture 6">
            <a:extLst>
              <a:ext uri="{FF2B5EF4-FFF2-40B4-BE49-F238E27FC236}">
                <a16:creationId xmlns:a16="http://schemas.microsoft.com/office/drawing/2014/main" id="{0F487CAE-4B2C-489F-A96C-2A984F93DA12}"/>
              </a:ext>
            </a:extLst>
          </p:cNvPr>
          <p:cNvPicPr>
            <a:picLocks noChangeAspect="1"/>
          </p:cNvPicPr>
          <p:nvPr/>
        </p:nvPicPr>
        <p:blipFill rotWithShape="1">
          <a:blip r:embed="rId2"/>
          <a:srcRect l="48125" t="30938" r="11640" b="7778"/>
          <a:stretch/>
        </p:blipFill>
        <p:spPr>
          <a:xfrm>
            <a:off x="7619488" y="2488695"/>
            <a:ext cx="4289708" cy="3675338"/>
          </a:xfrm>
          <a:prstGeom prst="rect">
            <a:avLst/>
          </a:prstGeom>
        </p:spPr>
      </p:pic>
      <p:pic>
        <p:nvPicPr>
          <p:cNvPr id="9" name="Picture 8">
            <a:extLst>
              <a:ext uri="{FF2B5EF4-FFF2-40B4-BE49-F238E27FC236}">
                <a16:creationId xmlns:a16="http://schemas.microsoft.com/office/drawing/2014/main" id="{5C057AFF-9816-4780-B21C-88392DF4ED18}"/>
              </a:ext>
            </a:extLst>
          </p:cNvPr>
          <p:cNvPicPr>
            <a:picLocks noChangeAspect="1"/>
          </p:cNvPicPr>
          <p:nvPr/>
        </p:nvPicPr>
        <p:blipFill rotWithShape="1">
          <a:blip r:embed="rId3"/>
          <a:srcRect l="6078" t="34186" r="11016" b="20279"/>
          <a:stretch/>
        </p:blipFill>
        <p:spPr>
          <a:xfrm>
            <a:off x="3235830" y="131928"/>
            <a:ext cx="7749834" cy="2354417"/>
          </a:xfrm>
          <a:prstGeom prst="rect">
            <a:avLst/>
          </a:prstGeom>
        </p:spPr>
      </p:pic>
      <p:pic>
        <p:nvPicPr>
          <p:cNvPr id="12" name="Picture 11">
            <a:extLst>
              <a:ext uri="{FF2B5EF4-FFF2-40B4-BE49-F238E27FC236}">
                <a16:creationId xmlns:a16="http://schemas.microsoft.com/office/drawing/2014/main" id="{727A7361-83E5-4C09-9562-3C0D80ACCFB7}"/>
              </a:ext>
            </a:extLst>
          </p:cNvPr>
          <p:cNvPicPr>
            <a:picLocks noChangeAspect="1"/>
          </p:cNvPicPr>
          <p:nvPr/>
        </p:nvPicPr>
        <p:blipFill rotWithShape="1">
          <a:blip r:embed="rId4"/>
          <a:srcRect l="30313" t="18056" r="42969" b="5832"/>
          <a:stretch/>
        </p:blipFill>
        <p:spPr>
          <a:xfrm>
            <a:off x="-21720" y="819150"/>
            <a:ext cx="3257550" cy="5219700"/>
          </a:xfrm>
          <a:prstGeom prst="rect">
            <a:avLst/>
          </a:prstGeom>
        </p:spPr>
      </p:pic>
      <p:pic>
        <p:nvPicPr>
          <p:cNvPr id="3" name="Picture 2">
            <a:extLst>
              <a:ext uri="{FF2B5EF4-FFF2-40B4-BE49-F238E27FC236}">
                <a16:creationId xmlns:a16="http://schemas.microsoft.com/office/drawing/2014/main" id="{0A42A9DC-57AE-46CE-83F3-B7DC10BD5A70}"/>
              </a:ext>
            </a:extLst>
          </p:cNvPr>
          <p:cNvPicPr>
            <a:picLocks noChangeAspect="1"/>
          </p:cNvPicPr>
          <p:nvPr/>
        </p:nvPicPr>
        <p:blipFill rotWithShape="1">
          <a:blip r:embed="rId5"/>
          <a:srcRect l="7812" t="26805" r="52500" b="9498"/>
          <a:stretch/>
        </p:blipFill>
        <p:spPr>
          <a:xfrm>
            <a:off x="3296302" y="2486345"/>
            <a:ext cx="4323186" cy="3902921"/>
          </a:xfrm>
          <a:prstGeom prst="rect">
            <a:avLst/>
          </a:prstGeom>
        </p:spPr>
      </p:pic>
      <p:sp>
        <p:nvSpPr>
          <p:cNvPr id="10" name="Oval 9">
            <a:extLst>
              <a:ext uri="{FF2B5EF4-FFF2-40B4-BE49-F238E27FC236}">
                <a16:creationId xmlns:a16="http://schemas.microsoft.com/office/drawing/2014/main" id="{0361F355-E118-4D48-8A5C-B4C35B11F79C}"/>
              </a:ext>
            </a:extLst>
          </p:cNvPr>
          <p:cNvSpPr/>
          <p:nvPr/>
        </p:nvSpPr>
        <p:spPr>
          <a:xfrm>
            <a:off x="6059635" y="4646042"/>
            <a:ext cx="1129940" cy="876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xtBox 15">
            <a:extLst>
              <a:ext uri="{FF2B5EF4-FFF2-40B4-BE49-F238E27FC236}">
                <a16:creationId xmlns:a16="http://schemas.microsoft.com/office/drawing/2014/main" id="{BC0D2E84-C7F9-42BA-8486-2E3691F37B0C}"/>
              </a:ext>
            </a:extLst>
          </p:cNvPr>
          <p:cNvSpPr txBox="1"/>
          <p:nvPr/>
        </p:nvSpPr>
        <p:spPr>
          <a:xfrm>
            <a:off x="7446323" y="6151229"/>
            <a:ext cx="4084965" cy="369332"/>
          </a:xfrm>
          <a:prstGeom prst="rect">
            <a:avLst/>
          </a:prstGeom>
          <a:noFill/>
        </p:spPr>
        <p:txBody>
          <a:bodyPr wrap="none" rtlCol="0">
            <a:spAutoFit/>
          </a:bodyPr>
          <a:lstStyle/>
          <a:p>
            <a:pPr algn="r"/>
            <a:r>
              <a:rPr lang="en-US" dirty="0">
                <a:latin typeface="Open Sans Light" panose="020B0306030504020204" pitchFamily="34" charset="0"/>
                <a:ea typeface="Open Sans Light" panose="020B0306030504020204" pitchFamily="34" charset="0"/>
                <a:cs typeface="Open Sans Light" panose="020B0306030504020204" pitchFamily="34" charset="0"/>
              </a:rPr>
              <a:t>Gatti et al. (2021), </a:t>
            </a:r>
            <a:r>
              <a:rPr lang="en-US" i="1" dirty="0">
                <a:latin typeface="Open Sans Light" panose="020B0306030504020204" pitchFamily="34" charset="0"/>
                <a:ea typeface="Open Sans Light" panose="020B0306030504020204" pitchFamily="34" charset="0"/>
                <a:cs typeface="Open Sans Light" panose="020B0306030504020204" pitchFamily="34" charset="0"/>
              </a:rPr>
              <a:t>Nature </a:t>
            </a:r>
            <a:r>
              <a:rPr lang="en-US" dirty="0">
                <a:latin typeface="Open Sans Light" panose="020B0306030504020204" pitchFamily="34" charset="0"/>
                <a:ea typeface="Open Sans Light" panose="020B0306030504020204" pitchFamily="34" charset="0"/>
                <a:cs typeface="Open Sans Light" panose="020B0306030504020204" pitchFamily="34" charset="0"/>
              </a:rPr>
              <a:t>595:</a:t>
            </a:r>
            <a:r>
              <a:rPr lang="nl-NL" dirty="0">
                <a:latin typeface="Open Sans Light" panose="020B0306030504020204" pitchFamily="34" charset="0"/>
                <a:ea typeface="Open Sans Light" panose="020B0306030504020204" pitchFamily="34" charset="0"/>
                <a:cs typeface="Open Sans Light" panose="020B0306030504020204" pitchFamily="34" charset="0"/>
              </a:rPr>
              <a:t>388-393</a:t>
            </a:r>
          </a:p>
        </p:txBody>
      </p:sp>
    </p:spTree>
    <p:extLst>
      <p:ext uri="{BB962C8B-B14F-4D97-AF65-F5344CB8AC3E}">
        <p14:creationId xmlns:p14="http://schemas.microsoft.com/office/powerpoint/2010/main" val="3222798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ADE7EB9-8A71-0B4A-BE58-A2C164FFD936}"/>
              </a:ext>
            </a:extLst>
          </p:cNvPr>
          <p:cNvSpPr>
            <a:spLocks noGrp="1"/>
          </p:cNvSpPr>
          <p:nvPr>
            <p:ph type="ctrTitle"/>
          </p:nvPr>
        </p:nvSpPr>
        <p:spPr>
          <a:xfrm>
            <a:off x="0" y="201337"/>
            <a:ext cx="12191999" cy="762754"/>
          </a:xfrm>
        </p:spPr>
        <p:txBody>
          <a:bodyPr/>
          <a:lstStyle/>
          <a:p>
            <a:pPr algn="ctr"/>
            <a:r>
              <a:rPr lang="nl-NL" sz="3200" dirty="0" err="1"/>
              <a:t>Moisture</a:t>
            </a:r>
            <a:r>
              <a:rPr lang="nl-NL" sz="3200" dirty="0"/>
              <a:t> sources </a:t>
            </a:r>
            <a:r>
              <a:rPr lang="nl-NL" sz="3200" dirty="0" err="1"/>
              <a:t>and</a:t>
            </a:r>
            <a:r>
              <a:rPr lang="nl-NL" sz="3200" dirty="0"/>
              <a:t> </a:t>
            </a:r>
            <a:r>
              <a:rPr lang="nl-NL" sz="3200" dirty="0" err="1"/>
              <a:t>sinks</a:t>
            </a:r>
            <a:endParaRPr lang="nl-NL" sz="3200" dirty="0"/>
          </a:p>
        </p:txBody>
      </p:sp>
      <p:sp>
        <p:nvSpPr>
          <p:cNvPr id="13" name="Slide Number Placeholder 5">
            <a:extLst>
              <a:ext uri="{FF2B5EF4-FFF2-40B4-BE49-F238E27FC236}">
                <a16:creationId xmlns:a16="http://schemas.microsoft.com/office/drawing/2014/main" id="{F65CE56C-9D1C-FE40-B970-E8D2B4E50A92}"/>
              </a:ext>
            </a:extLst>
          </p:cNvPr>
          <p:cNvSpPr>
            <a:spLocks noGrp="1"/>
          </p:cNvSpPr>
          <p:nvPr>
            <p:ph type="sldNum" sz="quarter" idx="12"/>
          </p:nvPr>
        </p:nvSpPr>
        <p:spPr/>
        <p:txBody>
          <a:bodyPr/>
          <a:lstStyle>
            <a:lvl1pPr algn="r">
              <a:defRPr sz="1200" b="0" i="0">
                <a:latin typeface="Calibri Light" panose="020F0302020204030204" pitchFamily="34" charset="0"/>
                <a:ea typeface="Open Sans" panose="020B0606030504020204" pitchFamily="34" charset="0"/>
                <a:cs typeface="Calibri Light" panose="020F0302020204030204" pitchFamily="34" charset="0"/>
              </a:defRPr>
            </a:lvl1pPr>
          </a:lstStyle>
          <a:p>
            <a:pPr defTabSz="914126"/>
            <a:fld id="{6D22F896-40B5-4ADD-8801-0D06FADFA095}" type="slidenum">
              <a:rPr lang="en-US">
                <a:solidFill>
                  <a:srgbClr val="000000"/>
                </a:solidFill>
                <a:latin typeface="Open Sans Light" panose="020B0306030504020204" pitchFamily="34" charset="0"/>
                <a:cs typeface="Open Sans Light" panose="020B0306030504020204" pitchFamily="34" charset="0"/>
              </a:rPr>
              <a:pPr defTabSz="914126"/>
              <a:t>3</a:t>
            </a:fld>
            <a:endParaRPr lang="en-US" dirty="0">
              <a:solidFill>
                <a:srgbClr val="000000"/>
              </a:solidFill>
              <a:latin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0A309DD2-30FD-47E4-8E8B-052277301D8E}"/>
              </a:ext>
            </a:extLst>
          </p:cNvPr>
          <p:cNvSpPr txBox="1"/>
          <p:nvPr/>
        </p:nvSpPr>
        <p:spPr>
          <a:xfrm>
            <a:off x="6949392" y="6151229"/>
            <a:ext cx="4581896" cy="369332"/>
          </a:xfrm>
          <a:prstGeom prst="rect">
            <a:avLst/>
          </a:prstGeom>
          <a:noFill/>
        </p:spPr>
        <p:txBody>
          <a:bodyPr wrap="none" rtlCol="0">
            <a:spAutoFit/>
          </a:bodyPr>
          <a:lstStyle/>
          <a:p>
            <a:pPr algn="r"/>
            <a:r>
              <a:rPr lang="en-US" dirty="0" err="1">
                <a:latin typeface="Open Sans Light" panose="020B0306030504020204" pitchFamily="34" charset="0"/>
                <a:ea typeface="Open Sans Light" panose="020B0306030504020204" pitchFamily="34" charset="0"/>
                <a:cs typeface="Open Sans Light" panose="020B0306030504020204" pitchFamily="34" charset="0"/>
              </a:rPr>
              <a:t>Zemp</a:t>
            </a:r>
            <a:r>
              <a:rPr lang="en-US" dirty="0">
                <a:latin typeface="Open Sans Light" panose="020B0306030504020204" pitchFamily="34" charset="0"/>
                <a:ea typeface="Open Sans Light" panose="020B0306030504020204" pitchFamily="34" charset="0"/>
                <a:cs typeface="Open Sans Light" panose="020B0306030504020204" pitchFamily="34" charset="0"/>
              </a:rPr>
              <a:t> et al. (2017), </a:t>
            </a:r>
            <a:r>
              <a:rPr lang="en-US" i="1" dirty="0">
                <a:latin typeface="Open Sans Light" panose="020B0306030504020204" pitchFamily="34" charset="0"/>
                <a:ea typeface="Open Sans Light" panose="020B0306030504020204" pitchFamily="34" charset="0"/>
                <a:cs typeface="Open Sans Light" panose="020B0306030504020204" pitchFamily="34" charset="0"/>
              </a:rPr>
              <a:t>Nature Comms. </a:t>
            </a:r>
            <a:r>
              <a:rPr lang="en-US" dirty="0">
                <a:latin typeface="Open Sans Light" panose="020B0306030504020204" pitchFamily="34" charset="0"/>
                <a:ea typeface="Open Sans Light" panose="020B0306030504020204" pitchFamily="34" charset="0"/>
                <a:cs typeface="Open Sans Light" panose="020B0306030504020204" pitchFamily="34" charset="0"/>
              </a:rPr>
              <a:t>8:</a:t>
            </a:r>
            <a:r>
              <a:rPr lang="nl-NL" dirty="0">
                <a:latin typeface="Open Sans Light" panose="020B0306030504020204" pitchFamily="34" charset="0"/>
                <a:ea typeface="Open Sans Light" panose="020B0306030504020204" pitchFamily="34" charset="0"/>
                <a:cs typeface="Open Sans Light" panose="020B0306030504020204" pitchFamily="34" charset="0"/>
              </a:rPr>
              <a:t>14681</a:t>
            </a:r>
          </a:p>
        </p:txBody>
      </p:sp>
      <p:grpSp>
        <p:nvGrpSpPr>
          <p:cNvPr id="2" name="Groep 1">
            <a:extLst>
              <a:ext uri="{FF2B5EF4-FFF2-40B4-BE49-F238E27FC236}">
                <a16:creationId xmlns:a16="http://schemas.microsoft.com/office/drawing/2014/main" id="{AC4229D1-0995-403C-BD40-A3FFD0F48290}"/>
              </a:ext>
            </a:extLst>
          </p:cNvPr>
          <p:cNvGrpSpPr/>
          <p:nvPr/>
        </p:nvGrpSpPr>
        <p:grpSpPr>
          <a:xfrm>
            <a:off x="805044" y="887551"/>
            <a:ext cx="5483638" cy="5335002"/>
            <a:chOff x="967325" y="1133416"/>
            <a:chExt cx="4278185" cy="4373292"/>
          </a:xfrm>
        </p:grpSpPr>
        <p:pic>
          <p:nvPicPr>
            <p:cNvPr id="8" name="Content Placeholder 6">
              <a:extLst>
                <a:ext uri="{FF2B5EF4-FFF2-40B4-BE49-F238E27FC236}">
                  <a16:creationId xmlns:a16="http://schemas.microsoft.com/office/drawing/2014/main" id="{5FF5FE16-3923-45DD-8E85-0F884C740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325" y="1133416"/>
              <a:ext cx="4157663" cy="4314825"/>
            </a:xfrm>
            <a:prstGeom prst="rect">
              <a:avLst/>
            </a:prstGeom>
          </p:spPr>
        </p:pic>
        <p:sp>
          <p:nvSpPr>
            <p:cNvPr id="14" name="Rectangle 6">
              <a:extLst>
                <a:ext uri="{FF2B5EF4-FFF2-40B4-BE49-F238E27FC236}">
                  <a16:creationId xmlns:a16="http://schemas.microsoft.com/office/drawing/2014/main" id="{4AEFDBA2-1F6E-4EA4-BFB3-D44617BC6205}"/>
                </a:ext>
              </a:extLst>
            </p:cNvPr>
            <p:cNvSpPr/>
            <p:nvPr/>
          </p:nvSpPr>
          <p:spPr>
            <a:xfrm>
              <a:off x="4291005" y="1133416"/>
              <a:ext cx="954505" cy="4373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9" name="Picture 2" descr="Figure 1">
            <a:extLst>
              <a:ext uri="{FF2B5EF4-FFF2-40B4-BE49-F238E27FC236}">
                <a16:creationId xmlns:a16="http://schemas.microsoft.com/office/drawing/2014/main" id="{56E58C77-2814-47E1-8D0A-BECDFC058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640" y="964091"/>
            <a:ext cx="5638659" cy="5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6791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ADE7EB9-8A71-0B4A-BE58-A2C164FFD936}"/>
              </a:ext>
            </a:extLst>
          </p:cNvPr>
          <p:cNvSpPr>
            <a:spLocks noGrp="1"/>
          </p:cNvSpPr>
          <p:nvPr>
            <p:ph type="ctrTitle"/>
          </p:nvPr>
        </p:nvSpPr>
        <p:spPr>
          <a:xfrm>
            <a:off x="0" y="201337"/>
            <a:ext cx="12191999" cy="762754"/>
          </a:xfrm>
        </p:spPr>
        <p:txBody>
          <a:bodyPr/>
          <a:lstStyle/>
          <a:p>
            <a:pPr algn="ctr"/>
            <a:r>
              <a:rPr lang="nl-NL" sz="3200" dirty="0" err="1"/>
              <a:t>Atmospheric</a:t>
            </a:r>
            <a:r>
              <a:rPr lang="nl-NL" sz="3200" dirty="0"/>
              <a:t> </a:t>
            </a:r>
            <a:r>
              <a:rPr lang="nl-NL" sz="3200" dirty="0" err="1"/>
              <a:t>moisture</a:t>
            </a:r>
            <a:r>
              <a:rPr lang="nl-NL" sz="3200" dirty="0"/>
              <a:t> tracking model </a:t>
            </a:r>
            <a:r>
              <a:rPr lang="nl-NL" sz="3200" dirty="0" err="1"/>
              <a:t>UTrack</a:t>
            </a:r>
            <a:endParaRPr lang="nl-NL" sz="3200" dirty="0"/>
          </a:p>
        </p:txBody>
      </p:sp>
      <p:sp>
        <p:nvSpPr>
          <p:cNvPr id="13" name="Slide Number Placeholder 5">
            <a:extLst>
              <a:ext uri="{FF2B5EF4-FFF2-40B4-BE49-F238E27FC236}">
                <a16:creationId xmlns:a16="http://schemas.microsoft.com/office/drawing/2014/main" id="{F65CE56C-9D1C-FE40-B970-E8D2B4E50A92}"/>
              </a:ext>
            </a:extLst>
          </p:cNvPr>
          <p:cNvSpPr>
            <a:spLocks noGrp="1"/>
          </p:cNvSpPr>
          <p:nvPr>
            <p:ph type="sldNum" sz="quarter" idx="12"/>
          </p:nvPr>
        </p:nvSpPr>
        <p:spPr/>
        <p:txBody>
          <a:bodyPr/>
          <a:lstStyle>
            <a:lvl1pPr algn="r">
              <a:defRPr sz="1200" b="0" i="0">
                <a:latin typeface="Calibri Light" panose="020F0302020204030204" pitchFamily="34" charset="0"/>
                <a:ea typeface="Open Sans" panose="020B0606030504020204" pitchFamily="34" charset="0"/>
                <a:cs typeface="Calibri Light" panose="020F0302020204030204" pitchFamily="34" charset="0"/>
              </a:defRPr>
            </a:lvl1pPr>
          </a:lstStyle>
          <a:p>
            <a:pPr defTabSz="914126"/>
            <a:fld id="{6D22F896-40B5-4ADD-8801-0D06FADFA095}" type="slidenum">
              <a:rPr lang="en-US">
                <a:solidFill>
                  <a:srgbClr val="000000"/>
                </a:solidFill>
                <a:latin typeface="Open Sans Light" panose="020B0306030504020204" pitchFamily="34" charset="0"/>
                <a:cs typeface="Open Sans Light" panose="020B0306030504020204" pitchFamily="34" charset="0"/>
              </a:rPr>
              <a:pPr defTabSz="914126"/>
              <a:t>4</a:t>
            </a:fld>
            <a:endParaRPr lang="en-US" dirty="0">
              <a:solidFill>
                <a:srgbClr val="000000"/>
              </a:solidFill>
              <a:latin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0A309DD2-30FD-47E4-8E8B-052277301D8E}"/>
              </a:ext>
            </a:extLst>
          </p:cNvPr>
          <p:cNvSpPr txBox="1"/>
          <p:nvPr/>
        </p:nvSpPr>
        <p:spPr>
          <a:xfrm>
            <a:off x="4904298" y="6040221"/>
            <a:ext cx="6634445" cy="646331"/>
          </a:xfrm>
          <a:prstGeom prst="rect">
            <a:avLst/>
          </a:prstGeom>
          <a:noFill/>
        </p:spPr>
        <p:txBody>
          <a:bodyPr wrap="none" rtlCol="0">
            <a:spAutoFit/>
          </a:bodyPr>
          <a:lstStyle/>
          <a:p>
            <a:pPr algn="r"/>
            <a:r>
              <a:rPr lang="en-US" dirty="0">
                <a:latin typeface="Open Sans Light" panose="020B0306030504020204" pitchFamily="34" charset="0"/>
                <a:ea typeface="Open Sans Light" panose="020B0306030504020204" pitchFamily="34" charset="0"/>
                <a:cs typeface="Open Sans Light" panose="020B0306030504020204" pitchFamily="34" charset="0"/>
              </a:rPr>
              <a:t>Tuinenburg &amp; Staal (2020), </a:t>
            </a:r>
            <a:r>
              <a:rPr lang="en-US" i="1" dirty="0" err="1">
                <a:latin typeface="Open Sans Light" panose="020B0306030504020204" pitchFamily="34" charset="0"/>
                <a:ea typeface="Open Sans Light" panose="020B0306030504020204" pitchFamily="34" charset="0"/>
                <a:cs typeface="Open Sans Light" panose="020B0306030504020204" pitchFamily="34" charset="0"/>
              </a:rPr>
              <a:t>Hydrol</a:t>
            </a:r>
            <a:r>
              <a:rPr lang="en-US" i="1" dirty="0">
                <a:latin typeface="Open Sans Light" panose="020B0306030504020204" pitchFamily="34" charset="0"/>
                <a:ea typeface="Open Sans Light" panose="020B0306030504020204" pitchFamily="34" charset="0"/>
                <a:cs typeface="Open Sans Light" panose="020B0306030504020204" pitchFamily="34" charset="0"/>
              </a:rPr>
              <a:t>. Earth Syst. Sci. </a:t>
            </a:r>
            <a:r>
              <a:rPr lang="en-US" dirty="0">
                <a:latin typeface="Open Sans Light" panose="020B0306030504020204" pitchFamily="34" charset="0"/>
                <a:ea typeface="Open Sans Light" panose="020B0306030504020204" pitchFamily="34" charset="0"/>
                <a:cs typeface="Open Sans Light" panose="020B0306030504020204" pitchFamily="34" charset="0"/>
              </a:rPr>
              <a:t>24:</a:t>
            </a:r>
            <a:r>
              <a:rPr lang="nl-NL" dirty="0">
                <a:latin typeface="Open Sans Light" panose="020B0306030504020204" pitchFamily="34" charset="0"/>
                <a:ea typeface="Open Sans Light" panose="020B0306030504020204" pitchFamily="34" charset="0"/>
                <a:cs typeface="Open Sans Light" panose="020B0306030504020204" pitchFamily="34" charset="0"/>
              </a:rPr>
              <a:t>2419-2435</a:t>
            </a:r>
          </a:p>
          <a:p>
            <a:pPr algn="r"/>
            <a:r>
              <a:rPr lang="nl-NL" dirty="0">
                <a:latin typeface="Open Sans Light" panose="020B0306030504020204" pitchFamily="34" charset="0"/>
                <a:ea typeface="Open Sans Light" panose="020B0306030504020204" pitchFamily="34" charset="0"/>
                <a:cs typeface="Open Sans Light" panose="020B0306030504020204" pitchFamily="34" charset="0"/>
              </a:rPr>
              <a:t>Tuinenburg et al. (2020), </a:t>
            </a:r>
            <a:r>
              <a:rPr lang="nl-NL" i="1" dirty="0">
                <a:latin typeface="Open Sans Light" panose="020B0306030504020204" pitchFamily="34" charset="0"/>
                <a:ea typeface="Open Sans Light" panose="020B0306030504020204" pitchFamily="34" charset="0"/>
                <a:cs typeface="Open Sans Light" panose="020B0306030504020204" pitchFamily="34" charset="0"/>
              </a:rPr>
              <a:t>Earth </a:t>
            </a:r>
            <a:r>
              <a:rPr lang="nl-NL" i="1" dirty="0" err="1">
                <a:latin typeface="Open Sans Light" panose="020B0306030504020204" pitchFamily="34" charset="0"/>
                <a:ea typeface="Open Sans Light" panose="020B0306030504020204" pitchFamily="34" charset="0"/>
                <a:cs typeface="Open Sans Light" panose="020B0306030504020204" pitchFamily="34" charset="0"/>
              </a:rPr>
              <a:t>Syst</a:t>
            </a:r>
            <a:r>
              <a:rPr lang="nl-NL" i="1" dirty="0">
                <a:latin typeface="Open Sans Light" panose="020B0306030504020204" pitchFamily="34" charset="0"/>
                <a:ea typeface="Open Sans Light" panose="020B0306030504020204" pitchFamily="34" charset="0"/>
                <a:cs typeface="Open Sans Light" panose="020B0306030504020204" pitchFamily="34" charset="0"/>
              </a:rPr>
              <a:t>. </a:t>
            </a:r>
            <a:r>
              <a:rPr lang="nl-NL" i="1" dirty="0" err="1">
                <a:latin typeface="Open Sans Light" panose="020B0306030504020204" pitchFamily="34" charset="0"/>
                <a:ea typeface="Open Sans Light" panose="020B0306030504020204" pitchFamily="34" charset="0"/>
                <a:cs typeface="Open Sans Light" panose="020B0306030504020204" pitchFamily="34" charset="0"/>
              </a:rPr>
              <a:t>Sci</a:t>
            </a:r>
            <a:r>
              <a:rPr lang="nl-NL" i="1" dirty="0">
                <a:latin typeface="Open Sans Light" panose="020B0306030504020204" pitchFamily="34" charset="0"/>
                <a:ea typeface="Open Sans Light" panose="020B0306030504020204" pitchFamily="34" charset="0"/>
                <a:cs typeface="Open Sans Light" panose="020B0306030504020204" pitchFamily="34" charset="0"/>
              </a:rPr>
              <a:t>. Data</a:t>
            </a:r>
            <a:r>
              <a:rPr lang="nl-NL" dirty="0">
                <a:latin typeface="Open Sans Light" panose="020B0306030504020204" pitchFamily="34" charset="0"/>
                <a:ea typeface="Open Sans Light" panose="020B0306030504020204" pitchFamily="34" charset="0"/>
                <a:cs typeface="Open Sans Light" panose="020B0306030504020204" pitchFamily="34" charset="0"/>
              </a:rPr>
              <a:t> 12:3177-3188</a:t>
            </a:r>
          </a:p>
        </p:txBody>
      </p:sp>
      <p:sp>
        <p:nvSpPr>
          <p:cNvPr id="16" name="Tijdelijke aanduiding voor tekst 4">
            <a:extLst>
              <a:ext uri="{FF2B5EF4-FFF2-40B4-BE49-F238E27FC236}">
                <a16:creationId xmlns:a16="http://schemas.microsoft.com/office/drawing/2014/main" id="{2EF7CC4C-884A-436F-9EA9-9D168A851BA9}"/>
              </a:ext>
            </a:extLst>
          </p:cNvPr>
          <p:cNvSpPr txBox="1">
            <a:spLocks/>
          </p:cNvSpPr>
          <p:nvPr/>
        </p:nvSpPr>
        <p:spPr>
          <a:xfrm>
            <a:off x="746621" y="1157681"/>
            <a:ext cx="9128234" cy="4736228"/>
          </a:xfrm>
          <a:prstGeom prst="rect">
            <a:avLst/>
          </a:prstGeom>
        </p:spPr>
        <p:txBody>
          <a:bodyPr vert="horz" lIns="91440" tIns="45720" rIns="91440" bIns="45720" rtlCol="0">
            <a:normAutofit/>
          </a:bodyPr>
          <a:lstStyle>
            <a:lvl1pPr marL="450715" marR="0" indent="-450715" algn="l" defTabSz="914126" rtl="0" eaLnBrk="1" fontAlgn="auto" latinLnBrk="0" hangingPunct="1">
              <a:lnSpc>
                <a:spcPct val="110000"/>
              </a:lnSpc>
              <a:spcBef>
                <a:spcPts val="0"/>
              </a:spcBef>
              <a:spcAft>
                <a:spcPts val="0"/>
              </a:spcAft>
              <a:buClrTx/>
              <a:buSzTx/>
              <a:buFont typeface="Arial" panose="020B0604020202020204" pitchFamily="34" charset="0"/>
              <a:buChar char="•"/>
              <a:tabLst>
                <a:tab pos="888733" algn="l"/>
                <a:tab pos="1452127" algn="l"/>
              </a:tabLst>
              <a:defRPr lang="nl-NL" sz="2199" b="0" i="0" kern="1200" baseline="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803034" indent="-309470" algn="l" defTabSz="914400" rtl="0" eaLnBrk="1" latinLnBrk="0" hangingPunct="1">
              <a:lnSpc>
                <a:spcPct val="90000"/>
              </a:lnSpc>
              <a:spcBef>
                <a:spcPts val="600"/>
              </a:spcBef>
              <a:buFont typeface="Arial" panose="020B0604020202020204" pitchFamily="34" charset="0"/>
              <a:buChar char="•"/>
              <a:tabLst/>
              <a:defRPr lang="nl-NL" sz="2199"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2pPr>
            <a:lvl3pPr marL="1114091" indent="-311057" algn="l" defTabSz="914400" rtl="0" eaLnBrk="1" latinLnBrk="0" hangingPunct="1">
              <a:lnSpc>
                <a:spcPct val="100000"/>
              </a:lnSpc>
              <a:spcBef>
                <a:spcPts val="600"/>
              </a:spcBef>
              <a:buFont typeface="Arial" panose="020B0604020202020204" pitchFamily="34" charset="0"/>
              <a:buChar char="•"/>
              <a:tabLst/>
              <a:defRPr lang="nl-NL" sz="2199" b="0" i="0" kern="1200" baseline="0" noProof="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466410" indent="-311057" algn="l" defTabSz="914400" rtl="0" eaLnBrk="1" latinLnBrk="0" hangingPunct="1">
              <a:lnSpc>
                <a:spcPct val="90000"/>
              </a:lnSpc>
              <a:spcBef>
                <a:spcPts val="600"/>
              </a:spcBef>
              <a:buSzPct val="100000"/>
              <a:buFont typeface="Arial" panose="020B0604020202020204" pitchFamily="34" charset="0"/>
              <a:buChar char="•"/>
              <a:tabLst/>
              <a:defRPr lang="nl-NL" sz="2199" b="0" i="0" kern="1200" baseline="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33013" indent="-366603" algn="l" defTabSz="914400" rtl="0" eaLnBrk="1" latinLnBrk="0" hangingPunct="1">
              <a:lnSpc>
                <a:spcPct val="90000"/>
              </a:lnSpc>
              <a:spcBef>
                <a:spcPts val="600"/>
              </a:spcBef>
              <a:buFont typeface="Arial" panose="020B0604020202020204" pitchFamily="34" charset="0"/>
              <a:buChar char="•"/>
              <a:tabLst/>
              <a:defRPr lang="nl-NL" sz="2199" b="0" i="0" kern="1200" baseline="0" noProof="0" dirty="0" err="1">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5pPr>
            <a:lvl6pPr marL="2185332" indent="-352319" algn="l" defTabSz="914400" rtl="0" eaLnBrk="1" latinLnBrk="0" hangingPunct="1">
              <a:lnSpc>
                <a:spcPct val="90000"/>
              </a:lnSpc>
              <a:spcBef>
                <a:spcPts val="600"/>
              </a:spcBef>
              <a:buFont typeface="Arial" panose="020B0604020202020204" pitchFamily="34" charset="0"/>
              <a:buChar char="•"/>
              <a:tabLst/>
              <a:defRPr lang="nl-NL" sz="2199"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6pPr>
            <a:lvl7pPr marL="2144070" indent="-311057" algn="l" defTabSz="914400" rtl="0" eaLnBrk="1" latinLnBrk="0" hangingPunct="1">
              <a:lnSpc>
                <a:spcPct val="90000"/>
              </a:lnSpc>
              <a:spcBef>
                <a:spcPts val="500"/>
              </a:spcBef>
              <a:buFont typeface="Arial" panose="020B0604020202020204" pitchFamily="34" charset="0"/>
              <a:buChar char="•"/>
              <a:tabLst/>
              <a:defRPr lang="nl-NL" sz="2199"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7pPr>
            <a:lvl8pPr marL="2496389" indent="-352319" algn="l" defTabSz="914400" rtl="0" eaLnBrk="1" latinLnBrk="0" hangingPunct="1">
              <a:lnSpc>
                <a:spcPct val="90000"/>
              </a:lnSpc>
              <a:spcBef>
                <a:spcPts val="500"/>
              </a:spcBef>
              <a:buFont typeface="Arial" panose="020B0604020202020204" pitchFamily="34" charset="0"/>
              <a:buChar char="•"/>
              <a:tabLst/>
              <a:defRPr lang="nl-NL" sz="2199" b="0" i="0" kern="1200" baseline="0" noProof="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lang="nl-NL" sz="2199"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9pPr>
          </a:lstStyle>
          <a:p>
            <a:pPr marL="0" indent="0">
              <a:buFont typeface="Arial" panose="020B0604020202020204" pitchFamily="34" charset="0"/>
              <a:buNone/>
            </a:pPr>
            <a:r>
              <a:rPr lang="en-US" dirty="0" err="1"/>
              <a:t>Lagrangian</a:t>
            </a:r>
            <a:r>
              <a:rPr lang="en-US" dirty="0"/>
              <a:t> tracking of moisture parcels in three-dimensional space, forced with hourly atmospheric data, with output at 0.25 degree</a:t>
            </a:r>
          </a:p>
        </p:txBody>
      </p:sp>
      <p:pic>
        <p:nvPicPr>
          <p:cNvPr id="22" name="Afbeelding 21" descr="Afbeelding met kaart&#10;&#10;Automatisch gegenereerde beschrijving">
            <a:extLst>
              <a:ext uri="{FF2B5EF4-FFF2-40B4-BE49-F238E27FC236}">
                <a16:creationId xmlns:a16="http://schemas.microsoft.com/office/drawing/2014/main" id="{DD7428CF-0C0E-48D6-88F7-9A66D6EAB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004" y="2054057"/>
            <a:ext cx="9896475" cy="3839852"/>
          </a:xfrm>
          <a:prstGeom prst="rect">
            <a:avLst/>
          </a:prstGeom>
        </p:spPr>
      </p:pic>
    </p:spTree>
    <p:extLst>
      <p:ext uri="{BB962C8B-B14F-4D97-AF65-F5344CB8AC3E}">
        <p14:creationId xmlns:p14="http://schemas.microsoft.com/office/powerpoint/2010/main" val="28264563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ADE7EB9-8A71-0B4A-BE58-A2C164FFD936}"/>
              </a:ext>
            </a:extLst>
          </p:cNvPr>
          <p:cNvSpPr>
            <a:spLocks noGrp="1"/>
          </p:cNvSpPr>
          <p:nvPr>
            <p:ph type="ctrTitle"/>
          </p:nvPr>
        </p:nvSpPr>
        <p:spPr>
          <a:xfrm>
            <a:off x="0" y="201337"/>
            <a:ext cx="12191999" cy="762754"/>
          </a:xfrm>
        </p:spPr>
        <p:txBody>
          <a:bodyPr/>
          <a:lstStyle/>
          <a:p>
            <a:pPr algn="ctr"/>
            <a:r>
              <a:rPr lang="nl-NL" sz="3200" dirty="0" err="1"/>
              <a:t>Moisture</a:t>
            </a:r>
            <a:r>
              <a:rPr lang="nl-NL" sz="3200" dirty="0"/>
              <a:t> sources of </a:t>
            </a:r>
            <a:r>
              <a:rPr lang="nl-NL" sz="3200" dirty="0" err="1"/>
              <a:t>the</a:t>
            </a:r>
            <a:r>
              <a:rPr lang="nl-NL" sz="3200" dirty="0"/>
              <a:t> Amazon carbon source</a:t>
            </a:r>
          </a:p>
        </p:txBody>
      </p:sp>
      <p:sp>
        <p:nvSpPr>
          <p:cNvPr id="13" name="Slide Number Placeholder 5">
            <a:extLst>
              <a:ext uri="{FF2B5EF4-FFF2-40B4-BE49-F238E27FC236}">
                <a16:creationId xmlns:a16="http://schemas.microsoft.com/office/drawing/2014/main" id="{F65CE56C-9D1C-FE40-B970-E8D2B4E50A92}"/>
              </a:ext>
            </a:extLst>
          </p:cNvPr>
          <p:cNvSpPr>
            <a:spLocks noGrp="1"/>
          </p:cNvSpPr>
          <p:nvPr>
            <p:ph type="sldNum" sz="quarter" idx="12"/>
          </p:nvPr>
        </p:nvSpPr>
        <p:spPr/>
        <p:txBody>
          <a:bodyPr/>
          <a:lstStyle>
            <a:lvl1pPr algn="r">
              <a:defRPr sz="1200" b="0" i="0">
                <a:latin typeface="Calibri Light" panose="020F0302020204030204" pitchFamily="34" charset="0"/>
                <a:ea typeface="Open Sans" panose="020B0606030504020204" pitchFamily="34" charset="0"/>
                <a:cs typeface="Calibri Light" panose="020F0302020204030204" pitchFamily="34" charset="0"/>
              </a:defRPr>
            </a:lvl1pPr>
          </a:lstStyle>
          <a:p>
            <a:pPr defTabSz="914126"/>
            <a:fld id="{6D22F896-40B5-4ADD-8801-0D06FADFA095}" type="slidenum">
              <a:rPr lang="en-US">
                <a:solidFill>
                  <a:srgbClr val="000000"/>
                </a:solidFill>
                <a:latin typeface="Open Sans Light" panose="020B0306030504020204" pitchFamily="34" charset="0"/>
                <a:cs typeface="Open Sans Light" panose="020B0306030504020204" pitchFamily="34" charset="0"/>
              </a:rPr>
              <a:pPr defTabSz="914126"/>
              <a:t>5</a:t>
            </a:fld>
            <a:endParaRPr lang="en-US" dirty="0">
              <a:solidFill>
                <a:srgbClr val="000000"/>
              </a:solidFill>
              <a:latin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0A309DD2-30FD-47E4-8E8B-052277301D8E}"/>
              </a:ext>
            </a:extLst>
          </p:cNvPr>
          <p:cNvSpPr txBox="1"/>
          <p:nvPr/>
        </p:nvSpPr>
        <p:spPr>
          <a:xfrm>
            <a:off x="9437752" y="6153579"/>
            <a:ext cx="2084417" cy="369332"/>
          </a:xfrm>
          <a:prstGeom prst="rect">
            <a:avLst/>
          </a:prstGeom>
          <a:noFill/>
        </p:spPr>
        <p:txBody>
          <a:bodyPr wrap="none" rtlCol="0">
            <a:spAutoFit/>
          </a:bodyPr>
          <a:lstStyle/>
          <a:p>
            <a:pPr algn="r"/>
            <a:r>
              <a:rPr lang="en-US" dirty="0">
                <a:latin typeface="Open Sans Light" panose="020B0306030504020204" pitchFamily="34" charset="0"/>
                <a:ea typeface="Open Sans Light" panose="020B0306030504020204" pitchFamily="34" charset="0"/>
                <a:cs typeface="Open Sans Light" panose="020B0306030504020204" pitchFamily="34" charset="0"/>
              </a:rPr>
              <a:t>Staal et al. in prep.</a:t>
            </a:r>
            <a:endParaRPr lang="nl-NL"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 name="Picture 9">
            <a:extLst>
              <a:ext uri="{FF2B5EF4-FFF2-40B4-BE49-F238E27FC236}">
                <a16:creationId xmlns:a16="http://schemas.microsoft.com/office/drawing/2014/main" id="{37793308-19D5-48EC-96DE-21464664694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3234" y="826452"/>
            <a:ext cx="9056405" cy="5205095"/>
          </a:xfrm>
          <a:prstGeom prst="rect">
            <a:avLst/>
          </a:prstGeom>
          <a:noFill/>
          <a:ln>
            <a:noFill/>
          </a:ln>
        </p:spPr>
      </p:pic>
    </p:spTree>
    <p:extLst>
      <p:ext uri="{BB962C8B-B14F-4D97-AF65-F5344CB8AC3E}">
        <p14:creationId xmlns:p14="http://schemas.microsoft.com/office/powerpoint/2010/main" val="381573919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ADE7EB9-8A71-0B4A-BE58-A2C164FFD936}"/>
              </a:ext>
            </a:extLst>
          </p:cNvPr>
          <p:cNvSpPr>
            <a:spLocks noGrp="1"/>
          </p:cNvSpPr>
          <p:nvPr>
            <p:ph type="ctrTitle"/>
          </p:nvPr>
        </p:nvSpPr>
        <p:spPr>
          <a:xfrm>
            <a:off x="0" y="201337"/>
            <a:ext cx="12191999" cy="762754"/>
          </a:xfrm>
        </p:spPr>
        <p:txBody>
          <a:bodyPr/>
          <a:lstStyle/>
          <a:p>
            <a:pPr algn="ctr"/>
            <a:r>
              <a:rPr lang="nl-NL" sz="3200" dirty="0" err="1"/>
              <a:t>Rainfall</a:t>
            </a:r>
            <a:r>
              <a:rPr lang="nl-NL" sz="3200" dirty="0"/>
              <a:t> </a:t>
            </a:r>
            <a:r>
              <a:rPr lang="nl-NL" sz="3200" dirty="0" err="1"/>
              <a:t>coming</a:t>
            </a:r>
            <a:r>
              <a:rPr lang="nl-NL" sz="3200" dirty="0"/>
              <a:t> </a:t>
            </a:r>
            <a:r>
              <a:rPr lang="nl-NL" sz="3200" dirty="0" err="1"/>
              <a:t>from</a:t>
            </a:r>
            <a:r>
              <a:rPr lang="nl-NL" sz="3200" dirty="0"/>
              <a:t> land</a:t>
            </a:r>
          </a:p>
        </p:txBody>
      </p:sp>
      <p:sp>
        <p:nvSpPr>
          <p:cNvPr id="13" name="Slide Number Placeholder 5">
            <a:extLst>
              <a:ext uri="{FF2B5EF4-FFF2-40B4-BE49-F238E27FC236}">
                <a16:creationId xmlns:a16="http://schemas.microsoft.com/office/drawing/2014/main" id="{F65CE56C-9D1C-FE40-B970-E8D2B4E50A92}"/>
              </a:ext>
            </a:extLst>
          </p:cNvPr>
          <p:cNvSpPr>
            <a:spLocks noGrp="1"/>
          </p:cNvSpPr>
          <p:nvPr>
            <p:ph type="sldNum" sz="quarter" idx="12"/>
          </p:nvPr>
        </p:nvSpPr>
        <p:spPr/>
        <p:txBody>
          <a:bodyPr/>
          <a:lstStyle>
            <a:lvl1pPr algn="r">
              <a:defRPr sz="1200" b="0" i="0">
                <a:latin typeface="Calibri Light" panose="020F0302020204030204" pitchFamily="34" charset="0"/>
                <a:ea typeface="Open Sans" panose="020B0606030504020204" pitchFamily="34" charset="0"/>
                <a:cs typeface="Calibri Light" panose="020F0302020204030204" pitchFamily="34" charset="0"/>
              </a:defRPr>
            </a:lvl1pPr>
          </a:lstStyle>
          <a:p>
            <a:pPr defTabSz="914126"/>
            <a:fld id="{6D22F896-40B5-4ADD-8801-0D06FADFA095}" type="slidenum">
              <a:rPr lang="en-US">
                <a:solidFill>
                  <a:srgbClr val="000000"/>
                </a:solidFill>
                <a:latin typeface="Open Sans Light" panose="020B0306030504020204" pitchFamily="34" charset="0"/>
                <a:cs typeface="Open Sans Light" panose="020B0306030504020204" pitchFamily="34" charset="0"/>
              </a:rPr>
              <a:pPr defTabSz="914126"/>
              <a:t>6</a:t>
            </a:fld>
            <a:endParaRPr lang="en-US" dirty="0">
              <a:solidFill>
                <a:srgbClr val="000000"/>
              </a:solidFill>
              <a:latin typeface="Open Sans Light" panose="020B0306030504020204" pitchFamily="34" charset="0"/>
              <a:cs typeface="Open Sans Light" panose="020B0306030504020204" pitchFamily="34" charset="0"/>
            </a:endParaRPr>
          </a:p>
        </p:txBody>
      </p:sp>
      <p:pic>
        <p:nvPicPr>
          <p:cNvPr id="7" name="Picture 6">
            <a:extLst>
              <a:ext uri="{FF2B5EF4-FFF2-40B4-BE49-F238E27FC236}">
                <a16:creationId xmlns:a16="http://schemas.microsoft.com/office/drawing/2014/main" id="{7DF366AF-DFEE-459E-8E7B-2A8E24511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1864" y="829289"/>
            <a:ext cx="9056405" cy="5221059"/>
          </a:xfrm>
          <a:prstGeom prst="rect">
            <a:avLst/>
          </a:prstGeom>
          <a:noFill/>
          <a:ln>
            <a:noFill/>
          </a:ln>
        </p:spPr>
      </p:pic>
      <p:sp>
        <p:nvSpPr>
          <p:cNvPr id="8" name="TextBox 7">
            <a:extLst>
              <a:ext uri="{FF2B5EF4-FFF2-40B4-BE49-F238E27FC236}">
                <a16:creationId xmlns:a16="http://schemas.microsoft.com/office/drawing/2014/main" id="{CF109997-1D9B-44F6-9572-9B8A2CFCB5D4}"/>
              </a:ext>
            </a:extLst>
          </p:cNvPr>
          <p:cNvSpPr txBox="1"/>
          <p:nvPr/>
        </p:nvSpPr>
        <p:spPr>
          <a:xfrm>
            <a:off x="9437752" y="6153579"/>
            <a:ext cx="2084417" cy="369332"/>
          </a:xfrm>
          <a:prstGeom prst="rect">
            <a:avLst/>
          </a:prstGeom>
          <a:noFill/>
        </p:spPr>
        <p:txBody>
          <a:bodyPr wrap="none" rtlCol="0">
            <a:spAutoFit/>
          </a:bodyPr>
          <a:lstStyle/>
          <a:p>
            <a:pPr algn="r"/>
            <a:r>
              <a:rPr lang="en-US" dirty="0">
                <a:latin typeface="Open Sans Light" panose="020B0306030504020204" pitchFamily="34" charset="0"/>
                <a:ea typeface="Open Sans Light" panose="020B0306030504020204" pitchFamily="34" charset="0"/>
                <a:cs typeface="Open Sans Light" panose="020B0306030504020204" pitchFamily="34" charset="0"/>
              </a:rPr>
              <a:t>Staal et al. in prep.</a:t>
            </a:r>
            <a:endParaRPr lang="nl-NL"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773326244"/>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ADE7EB9-8A71-0B4A-BE58-A2C164FFD936}"/>
              </a:ext>
            </a:extLst>
          </p:cNvPr>
          <p:cNvSpPr>
            <a:spLocks noGrp="1"/>
          </p:cNvSpPr>
          <p:nvPr>
            <p:ph type="ctrTitle"/>
          </p:nvPr>
        </p:nvSpPr>
        <p:spPr>
          <a:xfrm>
            <a:off x="0" y="201337"/>
            <a:ext cx="12191999" cy="762754"/>
          </a:xfrm>
        </p:spPr>
        <p:txBody>
          <a:bodyPr/>
          <a:lstStyle/>
          <a:p>
            <a:pPr algn="ctr"/>
            <a:r>
              <a:rPr lang="nl-NL" sz="3200" dirty="0" err="1"/>
              <a:t>Statistics</a:t>
            </a:r>
            <a:r>
              <a:rPr lang="nl-NL" sz="3200" dirty="0"/>
              <a:t> </a:t>
            </a:r>
            <a:r>
              <a:rPr lang="nl-NL" sz="3200" dirty="0" err="1"/>
              <a:t>and</a:t>
            </a:r>
            <a:r>
              <a:rPr lang="nl-NL" sz="3200" dirty="0"/>
              <a:t> next steps</a:t>
            </a:r>
          </a:p>
        </p:txBody>
      </p:sp>
      <p:sp>
        <p:nvSpPr>
          <p:cNvPr id="13" name="Slide Number Placeholder 5">
            <a:extLst>
              <a:ext uri="{FF2B5EF4-FFF2-40B4-BE49-F238E27FC236}">
                <a16:creationId xmlns:a16="http://schemas.microsoft.com/office/drawing/2014/main" id="{F65CE56C-9D1C-FE40-B970-E8D2B4E50A92}"/>
              </a:ext>
            </a:extLst>
          </p:cNvPr>
          <p:cNvSpPr>
            <a:spLocks noGrp="1"/>
          </p:cNvSpPr>
          <p:nvPr>
            <p:ph type="sldNum" sz="quarter" idx="12"/>
          </p:nvPr>
        </p:nvSpPr>
        <p:spPr/>
        <p:txBody>
          <a:bodyPr/>
          <a:lstStyle>
            <a:lvl1pPr algn="r">
              <a:defRPr sz="1200" b="0" i="0">
                <a:latin typeface="Calibri Light" panose="020F0302020204030204" pitchFamily="34" charset="0"/>
                <a:ea typeface="Open Sans" panose="020B0606030504020204" pitchFamily="34" charset="0"/>
                <a:cs typeface="Calibri Light" panose="020F0302020204030204" pitchFamily="34" charset="0"/>
              </a:defRPr>
            </a:lvl1pPr>
          </a:lstStyle>
          <a:p>
            <a:pPr defTabSz="914126"/>
            <a:fld id="{6D22F896-40B5-4ADD-8801-0D06FADFA095}" type="slidenum">
              <a:rPr lang="en-US">
                <a:solidFill>
                  <a:srgbClr val="000000"/>
                </a:solidFill>
                <a:latin typeface="Open Sans Light" panose="020B0306030504020204" pitchFamily="34" charset="0"/>
                <a:cs typeface="Open Sans Light" panose="020B0306030504020204" pitchFamily="34" charset="0"/>
              </a:rPr>
              <a:pPr defTabSz="914126"/>
              <a:t>7</a:t>
            </a:fld>
            <a:endParaRPr lang="en-US" dirty="0">
              <a:solidFill>
                <a:srgbClr val="000000"/>
              </a:solidFill>
              <a:latin typeface="Open Sans Light" panose="020B0306030504020204" pitchFamily="34" charset="0"/>
              <a:cs typeface="Open Sans Light" panose="020B0306030504020204" pitchFamily="34" charset="0"/>
            </a:endParaRPr>
          </a:p>
        </p:txBody>
      </p:sp>
      <p:sp>
        <p:nvSpPr>
          <p:cNvPr id="5" name="Tijdelijke aanduiding voor tekst 4">
            <a:extLst>
              <a:ext uri="{FF2B5EF4-FFF2-40B4-BE49-F238E27FC236}">
                <a16:creationId xmlns:a16="http://schemas.microsoft.com/office/drawing/2014/main" id="{B36E92FC-A41C-7643-98C0-E49F5713DE8F}"/>
              </a:ext>
            </a:extLst>
          </p:cNvPr>
          <p:cNvSpPr>
            <a:spLocks noGrp="1"/>
          </p:cNvSpPr>
          <p:nvPr>
            <p:ph type="body" sz="quarter" idx="10"/>
          </p:nvPr>
        </p:nvSpPr>
        <p:spPr>
          <a:xfrm>
            <a:off x="746620" y="1157681"/>
            <a:ext cx="11121529" cy="4736228"/>
          </a:xfrm>
        </p:spPr>
        <p:txBody>
          <a:bodyPr/>
          <a:lstStyle/>
          <a:p>
            <a:pPr marL="0" indent="0">
              <a:buNone/>
            </a:pPr>
            <a:r>
              <a:rPr lang="en-US" dirty="0"/>
              <a:t>ALF (the carbon source) receives 36% of rainfall from land and 23% locally</a:t>
            </a:r>
          </a:p>
          <a:p>
            <a:pPr marL="0" indent="0">
              <a:buNone/>
            </a:pPr>
            <a:endParaRPr lang="en-US" dirty="0"/>
          </a:p>
          <a:p>
            <a:pPr marL="0" indent="0">
              <a:buNone/>
            </a:pPr>
            <a:r>
              <a:rPr lang="en-US" dirty="0"/>
              <a:t>In Q4, 45% from land and 32% locally</a:t>
            </a:r>
          </a:p>
          <a:p>
            <a:pPr marL="0" indent="0">
              <a:buNone/>
            </a:pPr>
            <a:endParaRPr lang="en-US" dirty="0"/>
          </a:p>
          <a:p>
            <a:pPr marL="0" indent="0">
              <a:buNone/>
            </a:pPr>
            <a:r>
              <a:rPr lang="en-US" dirty="0"/>
              <a:t>Next steps:</a:t>
            </a:r>
          </a:p>
          <a:p>
            <a:pPr>
              <a:buFontTx/>
              <a:buChar char="-"/>
            </a:pPr>
            <a:r>
              <a:rPr lang="en-US" dirty="0"/>
              <a:t>Quantify the effects of terrestrial moisture on carbon fluxes</a:t>
            </a:r>
          </a:p>
          <a:p>
            <a:pPr>
              <a:buFontTx/>
              <a:buChar char="-"/>
            </a:pPr>
            <a:r>
              <a:rPr lang="en-US" dirty="0"/>
              <a:t>Land cover at the moisture sources: restoration potential?</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088986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55C25D04-46FB-A143-A198-AC9A661A40BF}"/>
              </a:ext>
            </a:extLst>
          </p:cNvPr>
          <p:cNvSpPr>
            <a:spLocks noGrp="1"/>
          </p:cNvSpPr>
          <p:nvPr>
            <p:ph type="body" sz="quarter" idx="15"/>
          </p:nvPr>
        </p:nvSpPr>
        <p:spPr>
          <a:xfrm>
            <a:off x="3203584" y="4324789"/>
            <a:ext cx="5784831" cy="1914086"/>
          </a:xfrm>
        </p:spPr>
        <p:txBody>
          <a:bodyPr>
            <a:normAutofit/>
          </a:bodyPr>
          <a:lstStyle/>
          <a:p>
            <a:pPr marL="0" indent="0">
              <a:lnSpc>
                <a:spcPct val="150000"/>
              </a:lnSpc>
              <a:buNone/>
            </a:pPr>
            <a:r>
              <a:rPr lang="nl-NL" sz="2400" dirty="0">
                <a:latin typeface="Merriweather Light" panose="02060503050406030704" pitchFamily="18" charset="0"/>
              </a:rPr>
              <a:t>Contact: </a:t>
            </a:r>
            <a:r>
              <a:rPr lang="nl-NL" sz="2400" dirty="0">
                <a:latin typeface="Merriweather Light" panose="02060503050406030704" pitchFamily="18" charset="0"/>
                <a:hlinkClick r:id="rId2"/>
              </a:rPr>
              <a:t>a.staal@uu.nl</a:t>
            </a:r>
            <a:endParaRPr lang="nl-NL" sz="2400" dirty="0">
              <a:latin typeface="Merriweather Light" panose="02060503050406030704" pitchFamily="18" charset="0"/>
            </a:endParaRPr>
          </a:p>
          <a:p>
            <a:pPr marL="0" indent="0">
              <a:lnSpc>
                <a:spcPct val="150000"/>
              </a:lnSpc>
              <a:buNone/>
            </a:pPr>
            <a:r>
              <a:rPr lang="nl-NL" sz="2400" b="0" dirty="0">
                <a:latin typeface="Merriweather Light" panose="02060503050406030704" pitchFamily="18" charset="0"/>
              </a:rPr>
              <a:t>        @ArieStaal </a:t>
            </a:r>
          </a:p>
        </p:txBody>
      </p:sp>
      <p:sp>
        <p:nvSpPr>
          <p:cNvPr id="13" name="Titel 12">
            <a:extLst>
              <a:ext uri="{FF2B5EF4-FFF2-40B4-BE49-F238E27FC236}">
                <a16:creationId xmlns:a16="http://schemas.microsoft.com/office/drawing/2014/main" id="{153E3B61-183E-0D4D-8068-A12004823EAA}"/>
              </a:ext>
            </a:extLst>
          </p:cNvPr>
          <p:cNvSpPr>
            <a:spLocks noGrp="1"/>
          </p:cNvSpPr>
          <p:nvPr>
            <p:ph type="ctrTitle"/>
          </p:nvPr>
        </p:nvSpPr>
        <p:spPr>
          <a:xfrm>
            <a:off x="393189" y="906859"/>
            <a:ext cx="11371678" cy="3798491"/>
          </a:xfrm>
        </p:spPr>
        <p:txBody>
          <a:bodyPr>
            <a:normAutofit/>
          </a:bodyPr>
          <a:lstStyle/>
          <a:p>
            <a:br>
              <a:rPr lang="nl-NL" i="0" dirty="0"/>
            </a:br>
            <a:br>
              <a:rPr lang="nl-NL" i="0" dirty="0"/>
            </a:br>
            <a:r>
              <a:rPr lang="nl-NL" i="0" dirty="0" err="1"/>
              <a:t>Thank</a:t>
            </a:r>
            <a:r>
              <a:rPr lang="nl-NL" i="0" dirty="0"/>
              <a:t> </a:t>
            </a:r>
            <a:r>
              <a:rPr lang="nl-NL" i="0" dirty="0" err="1"/>
              <a:t>you</a:t>
            </a:r>
            <a:r>
              <a:rPr lang="nl-NL" i="0" dirty="0"/>
              <a:t> </a:t>
            </a:r>
            <a:r>
              <a:rPr lang="nl-NL" i="0" dirty="0" err="1"/>
              <a:t>and</a:t>
            </a:r>
            <a:r>
              <a:rPr lang="nl-NL" i="0" dirty="0"/>
              <a:t> </a:t>
            </a:r>
            <a:r>
              <a:rPr lang="nl-NL" i="0" dirty="0" err="1"/>
              <a:t>thanks</a:t>
            </a:r>
            <a:r>
              <a:rPr lang="nl-NL" i="0" dirty="0"/>
              <a:t> </a:t>
            </a:r>
            <a:r>
              <a:rPr lang="nl-NL" i="0" dirty="0" err="1"/>
              <a:t>to</a:t>
            </a:r>
            <a:r>
              <a:rPr lang="nl-NL" i="0" dirty="0"/>
              <a:t> co-</a:t>
            </a:r>
            <a:r>
              <a:rPr lang="nl-NL" i="0" dirty="0" err="1"/>
              <a:t>authors</a:t>
            </a:r>
            <a:br>
              <a:rPr lang="nl-NL" i="0" dirty="0"/>
            </a:br>
            <a:br>
              <a:rPr lang="nl-NL" dirty="0"/>
            </a:br>
            <a:endParaRPr lang="nl-NL" sz="3200" dirty="0"/>
          </a:p>
        </p:txBody>
      </p:sp>
      <p:pic>
        <p:nvPicPr>
          <p:cNvPr id="11" name="Afbeelding 10">
            <a:extLst>
              <a:ext uri="{FF2B5EF4-FFF2-40B4-BE49-F238E27FC236}">
                <a16:creationId xmlns:a16="http://schemas.microsoft.com/office/drawing/2014/main" id="{2AC6513E-C7E9-4193-A2B7-0984658A5C2D}"/>
              </a:ext>
            </a:extLst>
          </p:cNvPr>
          <p:cNvPicPr>
            <a:picLocks noChangeAspect="1"/>
          </p:cNvPicPr>
          <p:nvPr/>
        </p:nvPicPr>
        <p:blipFill rotWithShape="1">
          <a:blip r:embed="rId3">
            <a:extLst>
              <a:ext uri="{28A0092B-C50C-407E-A947-70E740481C1C}">
                <a14:useLocalDpi xmlns:a14="http://schemas.microsoft.com/office/drawing/2010/main" val="0"/>
              </a:ext>
            </a:extLst>
          </a:blip>
          <a:srcRect l="33166" r="32663"/>
          <a:stretch/>
        </p:blipFill>
        <p:spPr>
          <a:xfrm>
            <a:off x="11124858" y="20548"/>
            <a:ext cx="1036320" cy="1592199"/>
          </a:xfrm>
          <a:prstGeom prst="rect">
            <a:avLst/>
          </a:prstGeom>
        </p:spPr>
      </p:pic>
      <p:pic>
        <p:nvPicPr>
          <p:cNvPr id="14" name="Picture 4" descr="https://g.twimg.com/Twitter_logo_blue.png">
            <a:extLst>
              <a:ext uri="{FF2B5EF4-FFF2-40B4-BE49-F238E27FC236}">
                <a16:creationId xmlns:a16="http://schemas.microsoft.com/office/drawing/2014/main" id="{D7786150-F4AB-46D6-B474-019B2F7E75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3174" y="5030176"/>
            <a:ext cx="468000" cy="380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032485F-FF96-474D-9DDC-DB8975E65791}"/>
              </a:ext>
            </a:extLst>
          </p:cNvPr>
          <p:cNvPicPr>
            <a:picLocks noChangeAspect="1"/>
          </p:cNvPicPr>
          <p:nvPr/>
        </p:nvPicPr>
        <p:blipFill rotWithShape="1">
          <a:blip r:embed="rId5">
            <a:extLst>
              <a:ext uri="{28A0092B-C50C-407E-A947-70E740481C1C}">
                <a14:useLocalDpi xmlns:a14="http://schemas.microsoft.com/office/drawing/2010/main" val="0"/>
              </a:ext>
            </a:extLst>
          </a:blip>
          <a:srcRect l="21163" t="28529" r="22683" b="25834"/>
          <a:stretch/>
        </p:blipFill>
        <p:spPr>
          <a:xfrm>
            <a:off x="5591174" y="176239"/>
            <a:ext cx="1592496" cy="1294248"/>
          </a:xfrm>
          <a:prstGeom prst="rect">
            <a:avLst/>
          </a:prstGeom>
        </p:spPr>
      </p:pic>
    </p:spTree>
    <p:extLst>
      <p:ext uri="{BB962C8B-B14F-4D97-AF65-F5344CB8AC3E}">
        <p14:creationId xmlns:p14="http://schemas.microsoft.com/office/powerpoint/2010/main" val="5086368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Utrecht University">
  <a:themeElements>
    <a:clrScheme name="Utrecht University">
      <a:dk1>
        <a:srgbClr val="000000"/>
      </a:dk1>
      <a:lt1>
        <a:srgbClr val="FFFFFF"/>
      </a:lt1>
      <a:dk2>
        <a:srgbClr val="C00935"/>
      </a:dk2>
      <a:lt2>
        <a:srgbClr val="D9D9D9"/>
      </a:lt2>
      <a:accent1>
        <a:srgbClr val="FFCD00"/>
      </a:accent1>
      <a:accent2>
        <a:srgbClr val="DD9562"/>
      </a:accent2>
      <a:accent3>
        <a:srgbClr val="911D56"/>
      </a:accent3>
      <a:accent4>
        <a:srgbClr val="63A593"/>
      </a:accent4>
      <a:accent5>
        <a:srgbClr val="161D41"/>
      </a:accent5>
      <a:accent6>
        <a:srgbClr val="6686C3"/>
      </a:accent6>
      <a:hlink>
        <a:srgbClr val="52287F"/>
      </a:hlink>
      <a:folHlink>
        <a:srgbClr val="623E2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a:defPPr>
      </a:lstStyle>
    </a:txDef>
  </a:objectDefaults>
  <a:extraClrSchemeLst/>
  <a:extLst>
    <a:ext uri="{05A4C25C-085E-4340-85A3-A5531E510DB2}">
      <thm15:themeFamily xmlns:thm15="http://schemas.microsoft.com/office/thememl/2012/main" name="uu_powerpoint_template_EN_2020_logofied_footer" id="{4AAC7977-AA68-5E4F-8736-BBA249CD481A}" vid="{DCE4FEAD-F476-5B46-AC4C-C86BB3A137E1}"/>
    </a:ext>
  </a:extLst>
</a:theme>
</file>

<file path=docProps/app.xml><?xml version="1.0" encoding="utf-8"?>
<Properties xmlns="http://schemas.openxmlformats.org/officeDocument/2006/extended-properties" xmlns:vt="http://schemas.openxmlformats.org/officeDocument/2006/docPropsVTypes">
  <TotalTime>0</TotalTime>
  <Words>237</Words>
  <Application>Microsoft Office PowerPoint</Application>
  <PresentationFormat>Widescreen</PresentationFormat>
  <Paragraphs>29</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Merriweather Light</vt:lpstr>
      <vt:lpstr>Merriweather Regular</vt:lpstr>
      <vt:lpstr>Open Sans</vt:lpstr>
      <vt:lpstr>Open Sans Light</vt:lpstr>
      <vt:lpstr>Verdana</vt:lpstr>
      <vt:lpstr>Utrecht University</vt:lpstr>
      <vt:lpstr>Moisture sources of the Amazon carbon source  Arie Staal, Gerbrand Koren, Graciela Tejada &amp; Luciana Gatti  EGU, 24 May 2022  Arie Staal (a.staal@uu.nl) Copernicus Institute of Sustainable Development, Utrecht University </vt:lpstr>
      <vt:lpstr>PowerPoint Presentation</vt:lpstr>
      <vt:lpstr>Moisture sources and sinks</vt:lpstr>
      <vt:lpstr>Atmospheric moisture tracking model UTrack</vt:lpstr>
      <vt:lpstr>Moisture sources of the Amazon carbon source</vt:lpstr>
      <vt:lpstr>Rainfall coming from land</vt:lpstr>
      <vt:lpstr>Statistics and next steps</vt:lpstr>
      <vt:lpstr>  Thank you and thanks to co-authors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Systems Analysis GEO3-2303  Lecture 1: Introduction</dc:title>
  <dc:creator>Staal, A. (Arie)</dc:creator>
  <cp:lastModifiedBy>Staal, A. (Arie)</cp:lastModifiedBy>
  <cp:revision>130</cp:revision>
  <dcterms:created xsi:type="dcterms:W3CDTF">2021-02-02T08:18:10Z</dcterms:created>
  <dcterms:modified xsi:type="dcterms:W3CDTF">2022-05-21T09:44:42Z</dcterms:modified>
</cp:coreProperties>
</file>