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7" r:id="rId4"/>
    <p:sldMasterId id="2147484114" r:id="rId5"/>
    <p:sldMasterId id="2147484118" r:id="rId6"/>
  </p:sldMasterIdLst>
  <p:notesMasterIdLst>
    <p:notesMasterId r:id="rId19"/>
  </p:notesMasterIdLst>
  <p:sldIdLst>
    <p:sldId id="257" r:id="rId7"/>
    <p:sldId id="285" r:id="rId8"/>
    <p:sldId id="273" r:id="rId9"/>
    <p:sldId id="300" r:id="rId10"/>
    <p:sldId id="289" r:id="rId11"/>
    <p:sldId id="299" r:id="rId12"/>
    <p:sldId id="297" r:id="rId13"/>
    <p:sldId id="291" r:id="rId14"/>
    <p:sldId id="296" r:id="rId15"/>
    <p:sldId id="274" r:id="rId16"/>
    <p:sldId id="303" r:id="rId17"/>
    <p:sldId id="298" r:id="rId18"/>
  </p:sldIdLst>
  <p:sldSz cx="12192000" cy="6858000"/>
  <p:notesSz cx="6805613" cy="9944100"/>
  <p:defaultTextStyle>
    <a:defPPr>
      <a:defRPr lang="nl-BE"/>
    </a:defPPr>
    <a:lvl1pPr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1pPr>
    <a:lvl2pPr marL="609585"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2pPr>
    <a:lvl3pPr marL="1219170"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3pPr>
    <a:lvl4pPr marL="1828754"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4pPr>
    <a:lvl5pPr marL="2438339" algn="l" rtl="0" eaLnBrk="0" fontAlgn="base" hangingPunct="0">
      <a:spcBef>
        <a:spcPct val="0"/>
      </a:spcBef>
      <a:spcAft>
        <a:spcPct val="0"/>
      </a:spcAft>
      <a:defRPr kern="1200">
        <a:solidFill>
          <a:schemeClr val="tx1"/>
        </a:solidFill>
        <a:latin typeface="Trebuchet MS" panose="020B0603020202020204" pitchFamily="34" charset="0"/>
        <a:ea typeface="+mn-ea"/>
        <a:cs typeface="+mn-cs"/>
      </a:defRPr>
    </a:lvl5pPr>
    <a:lvl6pPr marL="3047924" algn="l" defTabSz="1219170" rtl="0" eaLnBrk="1" latinLnBrk="0" hangingPunct="1">
      <a:defRPr kern="1200">
        <a:solidFill>
          <a:schemeClr val="tx1"/>
        </a:solidFill>
        <a:latin typeface="Trebuchet MS" panose="020B0603020202020204" pitchFamily="34" charset="0"/>
        <a:ea typeface="+mn-ea"/>
        <a:cs typeface="+mn-cs"/>
      </a:defRPr>
    </a:lvl6pPr>
    <a:lvl7pPr marL="3657509" algn="l" defTabSz="1219170" rtl="0" eaLnBrk="1" latinLnBrk="0" hangingPunct="1">
      <a:defRPr kern="1200">
        <a:solidFill>
          <a:schemeClr val="tx1"/>
        </a:solidFill>
        <a:latin typeface="Trebuchet MS" panose="020B0603020202020204" pitchFamily="34" charset="0"/>
        <a:ea typeface="+mn-ea"/>
        <a:cs typeface="+mn-cs"/>
      </a:defRPr>
    </a:lvl7pPr>
    <a:lvl8pPr marL="4267093" algn="l" defTabSz="1219170" rtl="0" eaLnBrk="1" latinLnBrk="0" hangingPunct="1">
      <a:defRPr kern="1200">
        <a:solidFill>
          <a:schemeClr val="tx1"/>
        </a:solidFill>
        <a:latin typeface="Trebuchet MS" panose="020B0603020202020204" pitchFamily="34" charset="0"/>
        <a:ea typeface="+mn-ea"/>
        <a:cs typeface="+mn-cs"/>
      </a:defRPr>
    </a:lvl8pPr>
    <a:lvl9pPr marL="4876678" algn="l" defTabSz="121917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196">
          <p15:clr>
            <a:srgbClr val="A4A3A4"/>
          </p15:clr>
        </p15:guide>
        <p15:guide id="2" orient="horz" pos="3127">
          <p15:clr>
            <a:srgbClr val="A4A3A4"/>
          </p15:clr>
        </p15:guide>
        <p15:guide id="3" pos="197">
          <p15:clr>
            <a:srgbClr val="A4A3A4"/>
          </p15:clr>
        </p15:guide>
        <p15:guide id="4" pos="2144">
          <p15:clr>
            <a:srgbClr val="A4A3A4"/>
          </p15:clr>
        </p15:guide>
        <p15:guide id="5" pos="409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2A1AD"/>
    <a:srgbClr val="D5DAE7"/>
    <a:srgbClr val="2C303A"/>
    <a:srgbClr val="D8DFE2"/>
    <a:srgbClr val="CDD7DB"/>
    <a:srgbClr val="E2E8EA"/>
    <a:srgbClr val="BCBEC6"/>
    <a:srgbClr val="44546A"/>
    <a:srgbClr val="2D46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EE4621-756F-499C-BF03-E36BA2F08568}" v="32" dt="2022-05-20T15:11:34.30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54271" autoAdjust="0"/>
  </p:normalViewPr>
  <p:slideViewPr>
    <p:cSldViewPr snapToGrid="0" snapToObjects="1" showGuides="1">
      <p:cViewPr varScale="1">
        <p:scale>
          <a:sx n="46" d="100"/>
          <a:sy n="46" d="100"/>
        </p:scale>
        <p:origin x="2237"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showGuides="1">
      <p:cViewPr varScale="1">
        <p:scale>
          <a:sx n="66" d="100"/>
          <a:sy n="66" d="100"/>
        </p:scale>
        <p:origin x="0" y="0"/>
      </p:cViewPr>
      <p:guideLst>
        <p:guide orient="horz" pos="196"/>
        <p:guide orient="horz" pos="3127"/>
        <p:guide pos="197"/>
        <p:guide pos="2144"/>
        <p:guide pos="409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van Roosmale" userId="3dcba4d5-12c4-4f44-ad19-5bd8e3b79c99" providerId="ADAL" clId="{EBEE4621-756F-499C-BF03-E36BA2F08568}"/>
    <pc:docChg chg="undo custSel addSld delSld modSld sldOrd">
      <pc:chgData name="Sophie van Roosmale" userId="3dcba4d5-12c4-4f44-ad19-5bd8e3b79c99" providerId="ADAL" clId="{EBEE4621-756F-499C-BF03-E36BA2F08568}" dt="2022-05-25T08:29:10.514" v="4005" actId="20577"/>
      <pc:docMkLst>
        <pc:docMk/>
      </pc:docMkLst>
      <pc:sldChg chg="modSp mod modNotesTx">
        <pc:chgData name="Sophie van Roosmale" userId="3dcba4d5-12c4-4f44-ad19-5bd8e3b79c99" providerId="ADAL" clId="{EBEE4621-756F-499C-BF03-E36BA2F08568}" dt="2022-05-25T08:29:10.514" v="4005" actId="20577"/>
        <pc:sldMkLst>
          <pc:docMk/>
          <pc:sldMk cId="2323801077" sldId="257"/>
        </pc:sldMkLst>
        <pc:spChg chg="mod">
          <ac:chgData name="Sophie van Roosmale" userId="3dcba4d5-12c4-4f44-ad19-5bd8e3b79c99" providerId="ADAL" clId="{EBEE4621-756F-499C-BF03-E36BA2F08568}" dt="2022-05-20T15:17:28.164" v="781" actId="207"/>
          <ac:spMkLst>
            <pc:docMk/>
            <pc:sldMk cId="2323801077" sldId="257"/>
            <ac:spMk id="9" creationId="{80D6E4E0-4B08-4217-B77E-F5AF00306B80}"/>
          </ac:spMkLst>
        </pc:spChg>
        <pc:spChg chg="mod">
          <ac:chgData name="Sophie van Roosmale" userId="3dcba4d5-12c4-4f44-ad19-5bd8e3b79c99" providerId="ADAL" clId="{EBEE4621-756F-499C-BF03-E36BA2F08568}" dt="2022-05-20T15:17:26.397" v="780" actId="207"/>
          <ac:spMkLst>
            <pc:docMk/>
            <pc:sldMk cId="2323801077" sldId="257"/>
            <ac:spMk id="11" creationId="{A8B4CF07-F7CF-40FD-80FF-AE0507441E14}"/>
          </ac:spMkLst>
        </pc:spChg>
      </pc:sldChg>
      <pc:sldChg chg="delSp del mod">
        <pc:chgData name="Sophie van Roosmale" userId="3dcba4d5-12c4-4f44-ad19-5bd8e3b79c99" providerId="ADAL" clId="{EBEE4621-756F-499C-BF03-E36BA2F08568}" dt="2022-05-20T14:03:28.522" v="527" actId="47"/>
        <pc:sldMkLst>
          <pc:docMk/>
          <pc:sldMk cId="964587325" sldId="259"/>
        </pc:sldMkLst>
        <pc:picChg chg="del">
          <ac:chgData name="Sophie van Roosmale" userId="3dcba4d5-12c4-4f44-ad19-5bd8e3b79c99" providerId="ADAL" clId="{EBEE4621-756F-499C-BF03-E36BA2F08568}" dt="2022-05-20T14:01:49.661" v="511" actId="21"/>
          <ac:picMkLst>
            <pc:docMk/>
            <pc:sldMk cId="964587325" sldId="259"/>
            <ac:picMk id="5" creationId="{536CA00B-F9F0-4469-A931-2B29ABD9F228}"/>
          </ac:picMkLst>
        </pc:picChg>
        <pc:picChg chg="del">
          <ac:chgData name="Sophie van Roosmale" userId="3dcba4d5-12c4-4f44-ad19-5bd8e3b79c99" providerId="ADAL" clId="{EBEE4621-756F-499C-BF03-E36BA2F08568}" dt="2022-05-20T14:01:59.390" v="514" actId="21"/>
          <ac:picMkLst>
            <pc:docMk/>
            <pc:sldMk cId="964587325" sldId="259"/>
            <ac:picMk id="7" creationId="{266C25E6-6A59-4E50-9145-D433893CA00D}"/>
          </ac:picMkLst>
        </pc:picChg>
      </pc:sldChg>
      <pc:sldChg chg="modSp mod modNotesTx">
        <pc:chgData name="Sophie van Roosmale" userId="3dcba4d5-12c4-4f44-ad19-5bd8e3b79c99" providerId="ADAL" clId="{EBEE4621-756F-499C-BF03-E36BA2F08568}" dt="2022-05-24T11:53:04.311" v="2540" actId="20577"/>
        <pc:sldMkLst>
          <pc:docMk/>
          <pc:sldMk cId="2550292006" sldId="273"/>
        </pc:sldMkLst>
        <pc:spChg chg="mod">
          <ac:chgData name="Sophie van Roosmale" userId="3dcba4d5-12c4-4f44-ad19-5bd8e3b79c99" providerId="ADAL" clId="{EBEE4621-756F-499C-BF03-E36BA2F08568}" dt="2022-05-20T13:56:23.885" v="295" actId="20577"/>
          <ac:spMkLst>
            <pc:docMk/>
            <pc:sldMk cId="2550292006" sldId="273"/>
            <ac:spMk id="3" creationId="{E448C87B-DC4C-4B2A-8C21-3341B4A3C0A6}"/>
          </ac:spMkLst>
        </pc:spChg>
      </pc:sldChg>
      <pc:sldChg chg="addSp delSp modSp mod ord modNotesTx">
        <pc:chgData name="Sophie van Roosmale" userId="3dcba4d5-12c4-4f44-ad19-5bd8e3b79c99" providerId="ADAL" clId="{EBEE4621-756F-499C-BF03-E36BA2F08568}" dt="2022-05-24T12:07:21.603" v="3971"/>
        <pc:sldMkLst>
          <pc:docMk/>
          <pc:sldMk cId="2813344069" sldId="274"/>
        </pc:sldMkLst>
        <pc:spChg chg="mod">
          <ac:chgData name="Sophie van Roosmale" userId="3dcba4d5-12c4-4f44-ad19-5bd8e3b79c99" providerId="ADAL" clId="{EBEE4621-756F-499C-BF03-E36BA2F08568}" dt="2022-05-20T13:57:58.816" v="370" actId="27636"/>
          <ac:spMkLst>
            <pc:docMk/>
            <pc:sldMk cId="2813344069" sldId="274"/>
            <ac:spMk id="10" creationId="{802DA4B3-C96F-4C1E-83FF-BF37586DE81C}"/>
          </ac:spMkLst>
        </pc:spChg>
        <pc:spChg chg="mod">
          <ac:chgData name="Sophie van Roosmale" userId="3dcba4d5-12c4-4f44-ad19-5bd8e3b79c99" providerId="ADAL" clId="{EBEE4621-756F-499C-BF03-E36BA2F08568}" dt="2022-05-20T14:00:12.049" v="492" actId="1076"/>
          <ac:spMkLst>
            <pc:docMk/>
            <pc:sldMk cId="2813344069" sldId="274"/>
            <ac:spMk id="11" creationId="{90FD589D-B49D-46E1-827D-33C3B5158F35}"/>
          </ac:spMkLst>
        </pc:spChg>
        <pc:spChg chg="mod">
          <ac:chgData name="Sophie van Roosmale" userId="3dcba4d5-12c4-4f44-ad19-5bd8e3b79c99" providerId="ADAL" clId="{EBEE4621-756F-499C-BF03-E36BA2F08568}" dt="2022-05-20T14:00:40.089" v="496" actId="1076"/>
          <ac:spMkLst>
            <pc:docMk/>
            <pc:sldMk cId="2813344069" sldId="274"/>
            <ac:spMk id="12" creationId="{7E3BA16E-33E8-4F05-A053-2D5DD24EE921}"/>
          </ac:spMkLst>
        </pc:spChg>
        <pc:spChg chg="add del mod">
          <ac:chgData name="Sophie van Roosmale" userId="3dcba4d5-12c4-4f44-ad19-5bd8e3b79c99" providerId="ADAL" clId="{EBEE4621-756F-499C-BF03-E36BA2F08568}" dt="2022-05-20T13:59:26.299" v="423" actId="478"/>
          <ac:spMkLst>
            <pc:docMk/>
            <pc:sldMk cId="2813344069" sldId="274"/>
            <ac:spMk id="14" creationId="{89C1D694-BCBF-48E5-B040-434DECC5E0AC}"/>
          </ac:spMkLst>
        </pc:spChg>
        <pc:spChg chg="mod">
          <ac:chgData name="Sophie van Roosmale" userId="3dcba4d5-12c4-4f44-ad19-5bd8e3b79c99" providerId="ADAL" clId="{EBEE4621-756F-499C-BF03-E36BA2F08568}" dt="2022-05-20T14:00:30.137" v="495" actId="1076"/>
          <ac:spMkLst>
            <pc:docMk/>
            <pc:sldMk cId="2813344069" sldId="274"/>
            <ac:spMk id="15" creationId="{9C9D1D9D-3364-4D35-B4F5-8E65C300617E}"/>
          </ac:spMkLst>
        </pc:spChg>
        <pc:spChg chg="mod">
          <ac:chgData name="Sophie van Roosmale" userId="3dcba4d5-12c4-4f44-ad19-5bd8e3b79c99" providerId="ADAL" clId="{EBEE4621-756F-499C-BF03-E36BA2F08568}" dt="2022-05-20T14:00:27.217" v="494" actId="1076"/>
          <ac:spMkLst>
            <pc:docMk/>
            <pc:sldMk cId="2813344069" sldId="274"/>
            <ac:spMk id="18" creationId="{FA1AC2CC-0FAC-47C4-B9CE-153225DBEC2A}"/>
          </ac:spMkLst>
        </pc:spChg>
        <pc:spChg chg="ord">
          <ac:chgData name="Sophie van Roosmale" userId="3dcba4d5-12c4-4f44-ad19-5bd8e3b79c99" providerId="ADAL" clId="{EBEE4621-756F-499C-BF03-E36BA2F08568}" dt="2022-05-20T13:59:57.837" v="490" actId="167"/>
          <ac:spMkLst>
            <pc:docMk/>
            <pc:sldMk cId="2813344069" sldId="274"/>
            <ac:spMk id="20" creationId="{B9E28954-0CE4-4CC6-8A00-EC0CE95CB35B}"/>
          </ac:spMkLst>
        </pc:spChg>
        <pc:spChg chg="add mod">
          <ac:chgData name="Sophie van Roosmale" userId="3dcba4d5-12c4-4f44-ad19-5bd8e3b79c99" providerId="ADAL" clId="{EBEE4621-756F-499C-BF03-E36BA2F08568}" dt="2022-05-20T14:01:35.529" v="510" actId="255"/>
          <ac:spMkLst>
            <pc:docMk/>
            <pc:sldMk cId="2813344069" sldId="274"/>
            <ac:spMk id="21" creationId="{5C981375-CF77-43AD-820B-354C71A75781}"/>
          </ac:spMkLst>
        </pc:spChg>
        <pc:grpChg chg="mod">
          <ac:chgData name="Sophie van Roosmale" userId="3dcba4d5-12c4-4f44-ad19-5bd8e3b79c99" providerId="ADAL" clId="{EBEE4621-756F-499C-BF03-E36BA2F08568}" dt="2022-05-20T14:00:19.657" v="493" actId="1076"/>
          <ac:grpSpMkLst>
            <pc:docMk/>
            <pc:sldMk cId="2813344069" sldId="274"/>
            <ac:grpSpMk id="16" creationId="{01B302AC-F299-4E74-8694-419DABAFC3A9}"/>
          </ac:grpSpMkLst>
        </pc:grpChg>
        <pc:picChg chg="mod">
          <ac:chgData name="Sophie van Roosmale" userId="3dcba4d5-12c4-4f44-ad19-5bd8e3b79c99" providerId="ADAL" clId="{EBEE4621-756F-499C-BF03-E36BA2F08568}" dt="2022-05-20T14:00:05.609" v="491" actId="1076"/>
          <ac:picMkLst>
            <pc:docMk/>
            <pc:sldMk cId="2813344069" sldId="274"/>
            <ac:picMk id="9" creationId="{D9D9F7F7-C6DC-4566-8655-AC1847D3F909}"/>
          </ac:picMkLst>
        </pc:picChg>
        <pc:picChg chg="add mod">
          <ac:chgData name="Sophie van Roosmale" userId="3dcba4d5-12c4-4f44-ad19-5bd8e3b79c99" providerId="ADAL" clId="{EBEE4621-756F-499C-BF03-E36BA2F08568}" dt="2022-05-20T14:02:57.559" v="526" actId="1076"/>
          <ac:picMkLst>
            <pc:docMk/>
            <pc:sldMk cId="2813344069" sldId="274"/>
            <ac:picMk id="22" creationId="{27D48861-37D5-4E0C-9B6D-E47A6E68A676}"/>
          </ac:picMkLst>
        </pc:picChg>
        <pc:picChg chg="add mod">
          <ac:chgData name="Sophie van Roosmale" userId="3dcba4d5-12c4-4f44-ad19-5bd8e3b79c99" providerId="ADAL" clId="{EBEE4621-756F-499C-BF03-E36BA2F08568}" dt="2022-05-20T15:04:12.177" v="722" actId="1035"/>
          <ac:picMkLst>
            <pc:docMk/>
            <pc:sldMk cId="2813344069" sldId="274"/>
            <ac:picMk id="23" creationId="{77476A7E-A9D0-4376-8567-E0FAB36AA17F}"/>
          </ac:picMkLst>
        </pc:picChg>
        <pc:picChg chg="add del mod modCrop">
          <ac:chgData name="Sophie van Roosmale" userId="3dcba4d5-12c4-4f44-ad19-5bd8e3b79c99" providerId="ADAL" clId="{EBEE4621-756F-499C-BF03-E36BA2F08568}" dt="2022-05-20T14:02:51.594" v="524" actId="478"/>
          <ac:picMkLst>
            <pc:docMk/>
            <pc:sldMk cId="2813344069" sldId="274"/>
            <ac:picMk id="24" creationId="{C5840F00-3890-4910-83C4-E4CE0B597A9E}"/>
          </ac:picMkLst>
        </pc:picChg>
      </pc:sldChg>
      <pc:sldChg chg="modSp mod modNotesTx">
        <pc:chgData name="Sophie van Roosmale" userId="3dcba4d5-12c4-4f44-ad19-5bd8e3b79c99" providerId="ADAL" clId="{EBEE4621-756F-499C-BF03-E36BA2F08568}" dt="2022-05-24T11:48:35.564" v="1662" actId="20577"/>
        <pc:sldMkLst>
          <pc:docMk/>
          <pc:sldMk cId="4179819360" sldId="285"/>
        </pc:sldMkLst>
        <pc:spChg chg="mod">
          <ac:chgData name="Sophie van Roosmale" userId="3dcba4d5-12c4-4f44-ad19-5bd8e3b79c99" providerId="ADAL" clId="{EBEE4621-756F-499C-BF03-E36BA2F08568}" dt="2022-05-20T15:17:47.627" v="782" actId="1076"/>
          <ac:spMkLst>
            <pc:docMk/>
            <pc:sldMk cId="4179819360" sldId="285"/>
            <ac:spMk id="7" creationId="{56F1C6E3-E5F1-4F1A-BD9F-08847688F471}"/>
          </ac:spMkLst>
        </pc:spChg>
      </pc:sldChg>
      <pc:sldChg chg="addSp delSp modSp mod ord modNotesTx">
        <pc:chgData name="Sophie van Roosmale" userId="3dcba4d5-12c4-4f44-ad19-5bd8e3b79c99" providerId="ADAL" clId="{EBEE4621-756F-499C-BF03-E36BA2F08568}" dt="2022-05-24T12:06:01.447" v="3906" actId="20577"/>
        <pc:sldMkLst>
          <pc:docMk/>
          <pc:sldMk cId="1518460329" sldId="289"/>
        </pc:sldMkLst>
        <pc:spChg chg="mod">
          <ac:chgData name="Sophie van Roosmale" userId="3dcba4d5-12c4-4f44-ad19-5bd8e3b79c99" providerId="ADAL" clId="{EBEE4621-756F-499C-BF03-E36BA2F08568}" dt="2022-05-20T15:18:02.050" v="785" actId="1076"/>
          <ac:spMkLst>
            <pc:docMk/>
            <pc:sldMk cId="1518460329" sldId="289"/>
            <ac:spMk id="7" creationId="{56F1C6E3-E5F1-4F1A-BD9F-08847688F471}"/>
          </ac:spMkLst>
        </pc:spChg>
        <pc:spChg chg="add mod">
          <ac:chgData name="Sophie van Roosmale" userId="3dcba4d5-12c4-4f44-ad19-5bd8e3b79c99" providerId="ADAL" clId="{EBEE4621-756F-499C-BF03-E36BA2F08568}" dt="2022-05-20T13:51:19.011" v="263" actId="790"/>
          <ac:spMkLst>
            <pc:docMk/>
            <pc:sldMk cId="1518460329" sldId="289"/>
            <ac:spMk id="11" creationId="{C8808B81-21F5-47E8-A0AD-235C0E0FFB42}"/>
          </ac:spMkLst>
        </pc:spChg>
        <pc:spChg chg="add mod">
          <ac:chgData name="Sophie van Roosmale" userId="3dcba4d5-12c4-4f44-ad19-5bd8e3b79c99" providerId="ADAL" clId="{EBEE4621-756F-499C-BF03-E36BA2F08568}" dt="2022-05-20T13:51:11.869" v="262" actId="20577"/>
          <ac:spMkLst>
            <pc:docMk/>
            <pc:sldMk cId="1518460329" sldId="289"/>
            <ac:spMk id="14" creationId="{7BF8A32F-3820-4422-8EAF-17095DDF448E}"/>
          </ac:spMkLst>
        </pc:spChg>
        <pc:spChg chg="add mod">
          <ac:chgData name="Sophie van Roosmale" userId="3dcba4d5-12c4-4f44-ad19-5bd8e3b79c99" providerId="ADAL" clId="{EBEE4621-756F-499C-BF03-E36BA2F08568}" dt="2022-05-20T13:51:07.284" v="261" actId="790"/>
          <ac:spMkLst>
            <pc:docMk/>
            <pc:sldMk cId="1518460329" sldId="289"/>
            <ac:spMk id="15" creationId="{870365CA-EADE-4BA4-A3EE-6A5F13F90A7D}"/>
          </ac:spMkLst>
        </pc:spChg>
        <pc:spChg chg="add mod">
          <ac:chgData name="Sophie van Roosmale" userId="3dcba4d5-12c4-4f44-ad19-5bd8e3b79c99" providerId="ADAL" clId="{EBEE4621-756F-499C-BF03-E36BA2F08568}" dt="2022-05-20T13:44:55.122" v="213" actId="1076"/>
          <ac:spMkLst>
            <pc:docMk/>
            <pc:sldMk cId="1518460329" sldId="289"/>
            <ac:spMk id="18" creationId="{6525AC10-4968-463F-9FB1-DFF295BCFB6F}"/>
          </ac:spMkLst>
        </pc:spChg>
        <pc:spChg chg="add del mod">
          <ac:chgData name="Sophie van Roosmale" userId="3dcba4d5-12c4-4f44-ad19-5bd8e3b79c99" providerId="ADAL" clId="{EBEE4621-756F-499C-BF03-E36BA2F08568}" dt="2022-05-20T13:43:15.071" v="189" actId="11529"/>
          <ac:spMkLst>
            <pc:docMk/>
            <pc:sldMk cId="1518460329" sldId="289"/>
            <ac:spMk id="19" creationId="{41C838DB-2F33-4CF1-B74C-40C9C8F7DC48}"/>
          </ac:spMkLst>
        </pc:spChg>
        <pc:spChg chg="add del mod">
          <ac:chgData name="Sophie van Roosmale" userId="3dcba4d5-12c4-4f44-ad19-5bd8e3b79c99" providerId="ADAL" clId="{EBEE4621-756F-499C-BF03-E36BA2F08568}" dt="2022-05-20T13:45:16.140" v="219" actId="478"/>
          <ac:spMkLst>
            <pc:docMk/>
            <pc:sldMk cId="1518460329" sldId="289"/>
            <ac:spMk id="21" creationId="{CE683AF7-4931-4875-8FDD-95E027A118B8}"/>
          </ac:spMkLst>
        </pc:spChg>
        <pc:spChg chg="add mod">
          <ac:chgData name="Sophie van Roosmale" userId="3dcba4d5-12c4-4f44-ad19-5bd8e3b79c99" providerId="ADAL" clId="{EBEE4621-756F-499C-BF03-E36BA2F08568}" dt="2022-05-20T13:42:41.243" v="181" actId="1076"/>
          <ac:spMkLst>
            <pc:docMk/>
            <pc:sldMk cId="1518460329" sldId="289"/>
            <ac:spMk id="22" creationId="{DD61A107-CA96-46BF-BA36-E3B515164349}"/>
          </ac:spMkLst>
        </pc:spChg>
        <pc:spChg chg="add mod">
          <ac:chgData name="Sophie van Roosmale" userId="3dcba4d5-12c4-4f44-ad19-5bd8e3b79c99" providerId="ADAL" clId="{EBEE4621-756F-499C-BF03-E36BA2F08568}" dt="2022-05-20T15:18:28.697" v="788" actId="14100"/>
          <ac:spMkLst>
            <pc:docMk/>
            <pc:sldMk cId="1518460329" sldId="289"/>
            <ac:spMk id="23" creationId="{1D73F1A5-618F-4073-9DAA-B8E2952BC9A7}"/>
          </ac:spMkLst>
        </pc:spChg>
        <pc:spChg chg="add del mod">
          <ac:chgData name="Sophie van Roosmale" userId="3dcba4d5-12c4-4f44-ad19-5bd8e3b79c99" providerId="ADAL" clId="{EBEE4621-756F-499C-BF03-E36BA2F08568}" dt="2022-05-20T13:45:18.030" v="220" actId="478"/>
          <ac:spMkLst>
            <pc:docMk/>
            <pc:sldMk cId="1518460329" sldId="289"/>
            <ac:spMk id="25" creationId="{81287891-CB20-4E57-9A01-7DFFA8555D97}"/>
          </ac:spMkLst>
        </pc:spChg>
        <pc:spChg chg="add mod">
          <ac:chgData name="Sophie van Roosmale" userId="3dcba4d5-12c4-4f44-ad19-5bd8e3b79c99" providerId="ADAL" clId="{EBEE4621-756F-499C-BF03-E36BA2F08568}" dt="2022-05-20T15:18:23.689" v="787" actId="14100"/>
          <ac:spMkLst>
            <pc:docMk/>
            <pc:sldMk cId="1518460329" sldId="289"/>
            <ac:spMk id="27" creationId="{0FB59F9D-0845-452E-92B0-354343167E51}"/>
          </ac:spMkLst>
        </pc:spChg>
        <pc:picChg chg="del mod">
          <ac:chgData name="Sophie van Roosmale" userId="3dcba4d5-12c4-4f44-ad19-5bd8e3b79c99" providerId="ADAL" clId="{EBEE4621-756F-499C-BF03-E36BA2F08568}" dt="2022-05-20T13:19:28.724" v="75" actId="478"/>
          <ac:picMkLst>
            <pc:docMk/>
            <pc:sldMk cId="1518460329" sldId="289"/>
            <ac:picMk id="3" creationId="{0936669C-534C-40B3-A526-B905B0F823D2}"/>
          </ac:picMkLst>
        </pc:picChg>
        <pc:picChg chg="add mod">
          <ac:chgData name="Sophie van Roosmale" userId="3dcba4d5-12c4-4f44-ad19-5bd8e3b79c99" providerId="ADAL" clId="{EBEE4621-756F-499C-BF03-E36BA2F08568}" dt="2022-05-20T13:44:44.683" v="211" actId="1076"/>
          <ac:picMkLst>
            <pc:docMk/>
            <pc:sldMk cId="1518460329" sldId="289"/>
            <ac:picMk id="4" creationId="{237CF858-E126-4A3B-8CB2-50BE8F3EF1DA}"/>
          </ac:picMkLst>
        </pc:picChg>
        <pc:picChg chg="add del">
          <ac:chgData name="Sophie van Roosmale" userId="3dcba4d5-12c4-4f44-ad19-5bd8e3b79c99" providerId="ADAL" clId="{EBEE4621-756F-499C-BF03-E36BA2F08568}" dt="2022-05-20T13:18:41.108" v="66"/>
          <ac:picMkLst>
            <pc:docMk/>
            <pc:sldMk cId="1518460329" sldId="289"/>
            <ac:picMk id="5" creationId="{76891F94-692B-4A30-91DD-30A6FA1BFB22}"/>
          </ac:picMkLst>
        </pc:picChg>
        <pc:picChg chg="add mod">
          <ac:chgData name="Sophie van Roosmale" userId="3dcba4d5-12c4-4f44-ad19-5bd8e3b79c99" providerId="ADAL" clId="{EBEE4621-756F-499C-BF03-E36BA2F08568}" dt="2022-05-20T13:47:45.433" v="253" actId="207"/>
          <ac:picMkLst>
            <pc:docMk/>
            <pc:sldMk cId="1518460329" sldId="289"/>
            <ac:picMk id="6" creationId="{3F66E196-B2C2-4EB6-A6E5-D271D7D58280}"/>
          </ac:picMkLst>
        </pc:picChg>
        <pc:picChg chg="add del">
          <ac:chgData name="Sophie van Roosmale" userId="3dcba4d5-12c4-4f44-ad19-5bd8e3b79c99" providerId="ADAL" clId="{EBEE4621-756F-499C-BF03-E36BA2F08568}" dt="2022-05-20T13:20:38.067" v="81"/>
          <ac:picMkLst>
            <pc:docMk/>
            <pc:sldMk cId="1518460329" sldId="289"/>
            <ac:picMk id="8" creationId="{AEFCC40B-6A90-497A-8091-922B1E1C6F2B}"/>
          </ac:picMkLst>
        </pc:picChg>
        <pc:picChg chg="add mod">
          <ac:chgData name="Sophie van Roosmale" userId="3dcba4d5-12c4-4f44-ad19-5bd8e3b79c99" providerId="ADAL" clId="{EBEE4621-756F-499C-BF03-E36BA2F08568}" dt="2022-05-20T13:41:49.259" v="168" actId="1076"/>
          <ac:picMkLst>
            <pc:docMk/>
            <pc:sldMk cId="1518460329" sldId="289"/>
            <ac:picMk id="10" creationId="{40268014-9700-473F-BF00-AE8B720365D7}"/>
          </ac:picMkLst>
        </pc:picChg>
        <pc:picChg chg="add del">
          <ac:chgData name="Sophie van Roosmale" userId="3dcba4d5-12c4-4f44-ad19-5bd8e3b79c99" providerId="ADAL" clId="{EBEE4621-756F-499C-BF03-E36BA2F08568}" dt="2022-05-20T13:20:42.739" v="83" actId="478"/>
          <ac:picMkLst>
            <pc:docMk/>
            <pc:sldMk cId="1518460329" sldId="289"/>
            <ac:picMk id="1026" creationId="{1ACB138B-A2F0-4735-BF7A-F2099023F66E}"/>
          </ac:picMkLst>
        </pc:picChg>
        <pc:cxnChg chg="add del mod">
          <ac:chgData name="Sophie van Roosmale" userId="3dcba4d5-12c4-4f44-ad19-5bd8e3b79c99" providerId="ADAL" clId="{EBEE4621-756F-499C-BF03-E36BA2F08568}" dt="2022-05-20T13:42:29.724" v="177" actId="478"/>
          <ac:cxnSpMkLst>
            <pc:docMk/>
            <pc:sldMk cId="1518460329" sldId="289"/>
            <ac:cxnSpMk id="13" creationId="{4B0BFF8F-1DEF-4145-A4C5-35189D1BB13E}"/>
          </ac:cxnSpMkLst>
        </pc:cxnChg>
        <pc:cxnChg chg="add del mod">
          <ac:chgData name="Sophie van Roosmale" userId="3dcba4d5-12c4-4f44-ad19-5bd8e3b79c99" providerId="ADAL" clId="{EBEE4621-756F-499C-BF03-E36BA2F08568}" dt="2022-05-20T13:42:31.518" v="178" actId="478"/>
          <ac:cxnSpMkLst>
            <pc:docMk/>
            <pc:sldMk cId="1518460329" sldId="289"/>
            <ac:cxnSpMk id="20" creationId="{38279343-A445-45C9-8AC1-F747A10C47D2}"/>
          </ac:cxnSpMkLst>
        </pc:cxnChg>
      </pc:sldChg>
      <pc:sldChg chg="addSp delSp modSp mod modNotesTx">
        <pc:chgData name="Sophie van Roosmale" userId="3dcba4d5-12c4-4f44-ad19-5bd8e3b79c99" providerId="ADAL" clId="{EBEE4621-756F-499C-BF03-E36BA2F08568}" dt="2022-05-24T12:06:38.197" v="3910"/>
        <pc:sldMkLst>
          <pc:docMk/>
          <pc:sldMk cId="3687665971" sldId="291"/>
        </pc:sldMkLst>
        <pc:spChg chg="mod">
          <ac:chgData name="Sophie van Roosmale" userId="3dcba4d5-12c4-4f44-ad19-5bd8e3b79c99" providerId="ADAL" clId="{EBEE4621-756F-499C-BF03-E36BA2F08568}" dt="2022-05-20T13:56:13.867" v="291" actId="20577"/>
          <ac:spMkLst>
            <pc:docMk/>
            <pc:sldMk cId="3687665971" sldId="291"/>
            <ac:spMk id="2" creationId="{53427CCF-070D-4136-B1BB-E4E486A8E946}"/>
          </ac:spMkLst>
        </pc:spChg>
        <pc:spChg chg="add mod">
          <ac:chgData name="Sophie van Roosmale" userId="3dcba4d5-12c4-4f44-ad19-5bd8e3b79c99" providerId="ADAL" clId="{EBEE4621-756F-499C-BF03-E36BA2F08568}" dt="2022-05-20T15:11:34.301" v="779" actId="164"/>
          <ac:spMkLst>
            <pc:docMk/>
            <pc:sldMk cId="3687665971" sldId="291"/>
            <ac:spMk id="10" creationId="{DBFC7CA3-C951-4A11-8F68-D536222BCEE4}"/>
          </ac:spMkLst>
        </pc:spChg>
        <pc:grpChg chg="mod">
          <ac:chgData name="Sophie van Roosmale" userId="3dcba4d5-12c4-4f44-ad19-5bd8e3b79c99" providerId="ADAL" clId="{EBEE4621-756F-499C-BF03-E36BA2F08568}" dt="2022-05-20T15:11:09.771" v="774" actId="164"/>
          <ac:grpSpMkLst>
            <pc:docMk/>
            <pc:sldMk cId="3687665971" sldId="291"/>
            <ac:grpSpMk id="6" creationId="{0E4E17B5-EF2F-46B1-9A83-D0CF3FFEE2DC}"/>
          </ac:grpSpMkLst>
        </pc:grpChg>
        <pc:grpChg chg="add mod">
          <ac:chgData name="Sophie van Roosmale" userId="3dcba4d5-12c4-4f44-ad19-5bd8e3b79c99" providerId="ADAL" clId="{EBEE4621-756F-499C-BF03-E36BA2F08568}" dt="2022-05-20T15:11:34.301" v="779" actId="164"/>
          <ac:grpSpMkLst>
            <pc:docMk/>
            <pc:sldMk cId="3687665971" sldId="291"/>
            <ac:grpSpMk id="7" creationId="{973B8D09-9394-480A-A682-98D659B424EB}"/>
          </ac:grpSpMkLst>
        </pc:grpChg>
        <pc:grpChg chg="add mod">
          <ac:chgData name="Sophie van Roosmale" userId="3dcba4d5-12c4-4f44-ad19-5bd8e3b79c99" providerId="ADAL" clId="{EBEE4621-756F-499C-BF03-E36BA2F08568}" dt="2022-05-20T15:11:34.301" v="779" actId="164"/>
          <ac:grpSpMkLst>
            <pc:docMk/>
            <pc:sldMk cId="3687665971" sldId="291"/>
            <ac:grpSpMk id="11" creationId="{DEE18CE3-75B6-4B30-8F02-973483422DA5}"/>
          </ac:grpSpMkLst>
        </pc:grpChg>
        <pc:picChg chg="del">
          <ac:chgData name="Sophie van Roosmale" userId="3dcba4d5-12c4-4f44-ad19-5bd8e3b79c99" providerId="ADAL" clId="{EBEE4621-756F-499C-BF03-E36BA2F08568}" dt="2022-05-20T13:52:52.716" v="269" actId="478"/>
          <ac:picMkLst>
            <pc:docMk/>
            <pc:sldMk cId="3687665971" sldId="291"/>
            <ac:picMk id="17" creationId="{B528E18D-CFE7-43B6-A675-73009E9BD21B}"/>
          </ac:picMkLst>
        </pc:picChg>
        <pc:picChg chg="add del mod">
          <ac:chgData name="Sophie van Roosmale" userId="3dcba4d5-12c4-4f44-ad19-5bd8e3b79c99" providerId="ADAL" clId="{EBEE4621-756F-499C-BF03-E36BA2F08568}" dt="2022-05-20T13:53:50.298" v="278" actId="478"/>
          <ac:picMkLst>
            <pc:docMk/>
            <pc:sldMk cId="3687665971" sldId="291"/>
            <ac:picMk id="24" creationId="{C4FAB8CB-994E-4241-BA4B-460ABEE31466}"/>
          </ac:picMkLst>
        </pc:picChg>
        <pc:picChg chg="add mod">
          <ac:chgData name="Sophie van Roosmale" userId="3dcba4d5-12c4-4f44-ad19-5bd8e3b79c99" providerId="ADAL" clId="{EBEE4621-756F-499C-BF03-E36BA2F08568}" dt="2022-05-20T14:13:10.328" v="598" actId="1076"/>
          <ac:picMkLst>
            <pc:docMk/>
            <pc:sldMk cId="3687665971" sldId="291"/>
            <ac:picMk id="25" creationId="{7C15AFD5-24C5-4E33-A217-DEED0F8B9086}"/>
          </ac:picMkLst>
        </pc:picChg>
        <pc:cxnChg chg="add mod">
          <ac:chgData name="Sophie van Roosmale" userId="3dcba4d5-12c4-4f44-ad19-5bd8e3b79c99" providerId="ADAL" clId="{EBEE4621-756F-499C-BF03-E36BA2F08568}" dt="2022-05-20T15:11:09.771" v="774" actId="164"/>
          <ac:cxnSpMkLst>
            <pc:docMk/>
            <pc:sldMk cId="3687665971" sldId="291"/>
            <ac:cxnSpMk id="5" creationId="{B5A482A2-99E7-45C0-8DDA-8C0968335CD4}"/>
          </ac:cxnSpMkLst>
        </pc:cxnChg>
      </pc:sldChg>
      <pc:sldChg chg="addSp delSp modSp mod modNotesTx">
        <pc:chgData name="Sophie van Roosmale" userId="3dcba4d5-12c4-4f44-ad19-5bd8e3b79c99" providerId="ADAL" clId="{EBEE4621-756F-499C-BF03-E36BA2F08568}" dt="2022-05-24T12:06:52.908" v="3911"/>
        <pc:sldMkLst>
          <pc:docMk/>
          <pc:sldMk cId="1487319100" sldId="296"/>
        </pc:sldMkLst>
        <pc:spChg chg="mod">
          <ac:chgData name="Sophie van Roosmale" userId="3dcba4d5-12c4-4f44-ad19-5bd8e3b79c99" providerId="ADAL" clId="{EBEE4621-756F-499C-BF03-E36BA2F08568}" dt="2022-05-20T13:56:01.053" v="287" actId="20577"/>
          <ac:spMkLst>
            <pc:docMk/>
            <pc:sldMk cId="1487319100" sldId="296"/>
            <ac:spMk id="6" creationId="{30CE3F6D-06FC-403F-8180-1BC4B7F4A4E8}"/>
          </ac:spMkLst>
        </pc:spChg>
        <pc:spChg chg="mod">
          <ac:chgData name="Sophie van Roosmale" userId="3dcba4d5-12c4-4f44-ad19-5bd8e3b79c99" providerId="ADAL" clId="{EBEE4621-756F-499C-BF03-E36BA2F08568}" dt="2022-05-20T15:03:47.679" v="718" actId="1076"/>
          <ac:spMkLst>
            <pc:docMk/>
            <pc:sldMk cId="1487319100" sldId="296"/>
            <ac:spMk id="7" creationId="{E542FD24-31DC-415C-B077-1AB661706FB0}"/>
          </ac:spMkLst>
        </pc:spChg>
        <pc:picChg chg="mod">
          <ac:chgData name="Sophie van Roosmale" userId="3dcba4d5-12c4-4f44-ad19-5bd8e3b79c99" providerId="ADAL" clId="{EBEE4621-756F-499C-BF03-E36BA2F08568}" dt="2022-05-20T15:04:02.830" v="721" actId="1076"/>
          <ac:picMkLst>
            <pc:docMk/>
            <pc:sldMk cId="1487319100" sldId="296"/>
            <ac:picMk id="9" creationId="{DD182483-7921-4CED-BE1A-3276F9EEA32C}"/>
          </ac:picMkLst>
        </pc:picChg>
        <pc:picChg chg="del">
          <ac:chgData name="Sophie van Roosmale" userId="3dcba4d5-12c4-4f44-ad19-5bd8e3b79c99" providerId="ADAL" clId="{EBEE4621-756F-499C-BF03-E36BA2F08568}" dt="2022-05-20T13:53:03.436" v="271" actId="478"/>
          <ac:picMkLst>
            <pc:docMk/>
            <pc:sldMk cId="1487319100" sldId="296"/>
            <ac:picMk id="10" creationId="{D90CB1DC-5965-4B31-8DC9-AF828A79EAFF}"/>
          </ac:picMkLst>
        </pc:picChg>
        <pc:picChg chg="add mod">
          <ac:chgData name="Sophie van Roosmale" userId="3dcba4d5-12c4-4f44-ad19-5bd8e3b79c99" providerId="ADAL" clId="{EBEE4621-756F-499C-BF03-E36BA2F08568}" dt="2022-05-20T13:53:12.722" v="275" actId="1076"/>
          <ac:picMkLst>
            <pc:docMk/>
            <pc:sldMk cId="1487319100" sldId="296"/>
            <ac:picMk id="11" creationId="{E9602B5A-BBB3-4E13-93A9-14E7C464BEE4}"/>
          </ac:picMkLst>
        </pc:picChg>
        <pc:picChg chg="del">
          <ac:chgData name="Sophie van Roosmale" userId="3dcba4d5-12c4-4f44-ad19-5bd8e3b79c99" providerId="ADAL" clId="{EBEE4621-756F-499C-BF03-E36BA2F08568}" dt="2022-05-20T14:13:42.674" v="599" actId="478"/>
          <ac:picMkLst>
            <pc:docMk/>
            <pc:sldMk cId="1487319100" sldId="296"/>
            <ac:picMk id="15" creationId="{73945861-752E-4F9B-B5B2-502A61D3D628}"/>
          </ac:picMkLst>
        </pc:picChg>
        <pc:picChg chg="mod">
          <ac:chgData name="Sophie van Roosmale" userId="3dcba4d5-12c4-4f44-ad19-5bd8e3b79c99" providerId="ADAL" clId="{EBEE4621-756F-499C-BF03-E36BA2F08568}" dt="2022-05-20T15:03:54.589" v="720" actId="1076"/>
          <ac:picMkLst>
            <pc:docMk/>
            <pc:sldMk cId="1487319100" sldId="296"/>
            <ac:picMk id="16" creationId="{EFE0E711-40AF-4981-B482-02F8C8663898}"/>
          </ac:picMkLst>
        </pc:picChg>
      </pc:sldChg>
      <pc:sldChg chg="addSp delSp modSp mod modNotesTx">
        <pc:chgData name="Sophie van Roosmale" userId="3dcba4d5-12c4-4f44-ad19-5bd8e3b79c99" providerId="ADAL" clId="{EBEE4621-756F-499C-BF03-E36BA2F08568}" dt="2022-05-24T12:06:28.023" v="3909"/>
        <pc:sldMkLst>
          <pc:docMk/>
          <pc:sldMk cId="3420636966" sldId="297"/>
        </pc:sldMkLst>
        <pc:spChg chg="mod">
          <ac:chgData name="Sophie van Roosmale" userId="3dcba4d5-12c4-4f44-ad19-5bd8e3b79c99" providerId="ADAL" clId="{EBEE4621-756F-499C-BF03-E36BA2F08568}" dt="2022-05-20T13:56:08.971" v="290" actId="20577"/>
          <ac:spMkLst>
            <pc:docMk/>
            <pc:sldMk cId="3420636966" sldId="297"/>
            <ac:spMk id="5" creationId="{9BE3ECB8-DAE9-46AE-9679-318128ECFA45}"/>
          </ac:spMkLst>
        </pc:spChg>
        <pc:picChg chg="del">
          <ac:chgData name="Sophie van Roosmale" userId="3dcba4d5-12c4-4f44-ad19-5bd8e3b79c99" providerId="ADAL" clId="{EBEE4621-756F-499C-BF03-E36BA2F08568}" dt="2022-05-20T13:52:38.668" v="264" actId="478"/>
          <ac:picMkLst>
            <pc:docMk/>
            <pc:sldMk cId="3420636966" sldId="297"/>
            <ac:picMk id="26" creationId="{2D06487D-5C92-4B4C-87A6-C9764E54D27B}"/>
          </ac:picMkLst>
        </pc:picChg>
        <pc:picChg chg="add mod">
          <ac:chgData name="Sophie van Roosmale" userId="3dcba4d5-12c4-4f44-ad19-5bd8e3b79c99" providerId="ADAL" clId="{EBEE4621-756F-499C-BF03-E36BA2F08568}" dt="2022-05-20T13:52:47.010" v="268" actId="1076"/>
          <ac:picMkLst>
            <pc:docMk/>
            <pc:sldMk cId="3420636966" sldId="297"/>
            <ac:picMk id="28" creationId="{5BA39DB5-F73B-4E30-87E1-71BFB03275D1}"/>
          </ac:picMkLst>
        </pc:picChg>
      </pc:sldChg>
      <pc:sldChg chg="ord modNotesTx">
        <pc:chgData name="Sophie van Roosmale" userId="3dcba4d5-12c4-4f44-ad19-5bd8e3b79c99" providerId="ADAL" clId="{EBEE4621-756F-499C-BF03-E36BA2F08568}" dt="2022-05-24T12:07:38.161" v="3974"/>
        <pc:sldMkLst>
          <pc:docMk/>
          <pc:sldMk cId="2763546204" sldId="298"/>
        </pc:sldMkLst>
      </pc:sldChg>
      <pc:sldChg chg="addSp delSp modSp mod modNotesTx">
        <pc:chgData name="Sophie van Roosmale" userId="3dcba4d5-12c4-4f44-ad19-5bd8e3b79c99" providerId="ADAL" clId="{EBEE4621-756F-499C-BF03-E36BA2F08568}" dt="2022-05-24T12:06:17.204" v="3908" actId="20577"/>
        <pc:sldMkLst>
          <pc:docMk/>
          <pc:sldMk cId="1812967014" sldId="299"/>
        </pc:sldMkLst>
        <pc:spChg chg="mod">
          <ac:chgData name="Sophie van Roosmale" userId="3dcba4d5-12c4-4f44-ad19-5bd8e3b79c99" providerId="ADAL" clId="{EBEE4621-756F-499C-BF03-E36BA2F08568}" dt="2022-05-20T13:54:05.133" v="280" actId="20577"/>
          <ac:spMkLst>
            <pc:docMk/>
            <pc:sldMk cId="1812967014" sldId="299"/>
            <ac:spMk id="13" creationId="{834CBF87-8967-454C-86AF-04D11CFA0234}"/>
          </ac:spMkLst>
        </pc:spChg>
        <pc:picChg chg="add mod">
          <ac:chgData name="Sophie van Roosmale" userId="3dcba4d5-12c4-4f44-ad19-5bd8e3b79c99" providerId="ADAL" clId="{EBEE4621-756F-499C-BF03-E36BA2F08568}" dt="2022-05-20T13:17:20.144" v="62" actId="1076"/>
          <ac:picMkLst>
            <pc:docMk/>
            <pc:sldMk cId="1812967014" sldId="299"/>
            <ac:picMk id="3" creationId="{54EE1499-FCE7-4BB7-9B8B-1AB3099EB518}"/>
          </ac:picMkLst>
        </pc:picChg>
        <pc:picChg chg="del">
          <ac:chgData name="Sophie van Roosmale" userId="3dcba4d5-12c4-4f44-ad19-5bd8e3b79c99" providerId="ADAL" clId="{EBEE4621-756F-499C-BF03-E36BA2F08568}" dt="2022-05-20T13:17:02.374" v="57" actId="478"/>
          <ac:picMkLst>
            <pc:docMk/>
            <pc:sldMk cId="1812967014" sldId="299"/>
            <ac:picMk id="14" creationId="{2EF58ABC-6C41-45E1-8F60-B463811F92C9}"/>
          </ac:picMkLst>
        </pc:picChg>
      </pc:sldChg>
      <pc:sldChg chg="addSp delSp modSp mod modNotesTx">
        <pc:chgData name="Sophie van Roosmale" userId="3dcba4d5-12c4-4f44-ad19-5bd8e3b79c99" providerId="ADAL" clId="{EBEE4621-756F-499C-BF03-E36BA2F08568}" dt="2022-05-24T11:57:09.942" v="3386" actId="20577"/>
        <pc:sldMkLst>
          <pc:docMk/>
          <pc:sldMk cId="1556458315" sldId="300"/>
        </pc:sldMkLst>
        <pc:spChg chg="mod">
          <ac:chgData name="Sophie van Roosmale" userId="3dcba4d5-12c4-4f44-ad19-5bd8e3b79c99" providerId="ADAL" clId="{EBEE4621-756F-499C-BF03-E36BA2F08568}" dt="2022-05-20T13:56:19.241" v="293" actId="20577"/>
          <ac:spMkLst>
            <pc:docMk/>
            <pc:sldMk cId="1556458315" sldId="300"/>
            <ac:spMk id="3" creationId="{E448C87B-DC4C-4B2A-8C21-3341B4A3C0A6}"/>
          </ac:spMkLst>
        </pc:spChg>
        <pc:spChg chg="mod">
          <ac:chgData name="Sophie van Roosmale" userId="3dcba4d5-12c4-4f44-ad19-5bd8e3b79c99" providerId="ADAL" clId="{EBEE4621-756F-499C-BF03-E36BA2F08568}" dt="2022-05-20T13:55:40.730" v="284" actId="1076"/>
          <ac:spMkLst>
            <pc:docMk/>
            <pc:sldMk cId="1556458315" sldId="300"/>
            <ac:spMk id="13" creationId="{CAC44C1B-00EB-47B5-A93E-E7CFD4B7FFF2}"/>
          </ac:spMkLst>
        </pc:spChg>
        <pc:picChg chg="add mod">
          <ac:chgData name="Sophie van Roosmale" userId="3dcba4d5-12c4-4f44-ad19-5bd8e3b79c99" providerId="ADAL" clId="{EBEE4621-756F-499C-BF03-E36BA2F08568}" dt="2022-05-20T15:00:24.728" v="708" actId="1076"/>
          <ac:picMkLst>
            <pc:docMk/>
            <pc:sldMk cId="1556458315" sldId="300"/>
            <ac:picMk id="5" creationId="{1926322F-4111-443E-9C3B-0207A563D079}"/>
          </ac:picMkLst>
        </pc:picChg>
        <pc:picChg chg="add del mod">
          <ac:chgData name="Sophie van Roosmale" userId="3dcba4d5-12c4-4f44-ad19-5bd8e3b79c99" providerId="ADAL" clId="{EBEE4621-756F-499C-BF03-E36BA2F08568}" dt="2022-05-20T15:00:46.275" v="716" actId="478"/>
          <ac:picMkLst>
            <pc:docMk/>
            <pc:sldMk cId="1556458315" sldId="300"/>
            <ac:picMk id="12" creationId="{B50DF5AA-D9B0-4E13-9FF1-BBBF73216CDE}"/>
          </ac:picMkLst>
        </pc:picChg>
        <pc:picChg chg="del">
          <ac:chgData name="Sophie van Roosmale" userId="3dcba4d5-12c4-4f44-ad19-5bd8e3b79c99" providerId="ADAL" clId="{EBEE4621-756F-499C-BF03-E36BA2F08568}" dt="2022-05-20T13:54:45.116" v="281" actId="478"/>
          <ac:picMkLst>
            <pc:docMk/>
            <pc:sldMk cId="1556458315" sldId="300"/>
            <ac:picMk id="15" creationId="{117B0373-B277-4162-8E80-EDA15FAD39DB}"/>
          </ac:picMkLst>
        </pc:picChg>
        <pc:picChg chg="mod">
          <ac:chgData name="Sophie van Roosmale" userId="3dcba4d5-12c4-4f44-ad19-5bd8e3b79c99" providerId="ADAL" clId="{EBEE4621-756F-499C-BF03-E36BA2F08568}" dt="2022-05-20T13:55:46.841" v="285" actId="1076"/>
          <ac:picMkLst>
            <pc:docMk/>
            <pc:sldMk cId="1556458315" sldId="300"/>
            <ac:picMk id="16" creationId="{9A0EC9CF-8FD5-40D5-A940-7BF7BFA338C9}"/>
          </ac:picMkLst>
        </pc:picChg>
      </pc:sldChg>
      <pc:sldChg chg="addSp delSp modSp del mod modClrScheme chgLayout modNotesTx">
        <pc:chgData name="Sophie van Roosmale" userId="3dcba4d5-12c4-4f44-ad19-5bd8e3b79c99" providerId="ADAL" clId="{EBEE4621-756F-499C-BF03-E36BA2F08568}" dt="2022-05-25T08:29:01.067" v="3975" actId="47"/>
        <pc:sldMkLst>
          <pc:docMk/>
          <pc:sldMk cId="2324619786" sldId="301"/>
        </pc:sldMkLst>
        <pc:spChg chg="mod ord">
          <ac:chgData name="Sophie van Roosmale" userId="3dcba4d5-12c4-4f44-ad19-5bd8e3b79c99" providerId="ADAL" clId="{EBEE4621-756F-499C-BF03-E36BA2F08568}" dt="2022-05-20T14:58:40.550" v="698" actId="700"/>
          <ac:spMkLst>
            <pc:docMk/>
            <pc:sldMk cId="2324619786" sldId="301"/>
            <ac:spMk id="3" creationId="{1FFC0360-0026-4C3B-AC6C-8D42D75C1F8E}"/>
          </ac:spMkLst>
        </pc:spChg>
        <pc:spChg chg="del">
          <ac:chgData name="Sophie van Roosmale" userId="3dcba4d5-12c4-4f44-ad19-5bd8e3b79c99" providerId="ADAL" clId="{EBEE4621-756F-499C-BF03-E36BA2F08568}" dt="2022-05-20T14:58:45.331" v="700" actId="478"/>
          <ac:spMkLst>
            <pc:docMk/>
            <pc:sldMk cId="2324619786" sldId="301"/>
            <ac:spMk id="6" creationId="{73A4EB13-98FB-4042-B3C5-196E5C5670E0}"/>
          </ac:spMkLst>
        </pc:spChg>
        <pc:spChg chg="add del mod ord">
          <ac:chgData name="Sophie van Roosmale" userId="3dcba4d5-12c4-4f44-ad19-5bd8e3b79c99" providerId="ADAL" clId="{EBEE4621-756F-499C-BF03-E36BA2F08568}" dt="2022-05-20T14:58:22.228" v="697" actId="700"/>
          <ac:spMkLst>
            <pc:docMk/>
            <pc:sldMk cId="2324619786" sldId="301"/>
            <ac:spMk id="7" creationId="{2801ECD3-BFAC-453C-B727-77DDC3AD7692}"/>
          </ac:spMkLst>
        </pc:spChg>
        <pc:spChg chg="add del mod ord">
          <ac:chgData name="Sophie van Roosmale" userId="3dcba4d5-12c4-4f44-ad19-5bd8e3b79c99" providerId="ADAL" clId="{EBEE4621-756F-499C-BF03-E36BA2F08568}" dt="2022-05-20T14:58:22.228" v="697" actId="700"/>
          <ac:spMkLst>
            <pc:docMk/>
            <pc:sldMk cId="2324619786" sldId="301"/>
            <ac:spMk id="8" creationId="{7190E947-0529-4EB4-B3C1-C96751FD9417}"/>
          </ac:spMkLst>
        </pc:spChg>
        <pc:spChg chg="add mod ord">
          <ac:chgData name="Sophie van Roosmale" userId="3dcba4d5-12c4-4f44-ad19-5bd8e3b79c99" providerId="ADAL" clId="{EBEE4621-756F-499C-BF03-E36BA2F08568}" dt="2022-05-20T14:58:40.550" v="698" actId="700"/>
          <ac:spMkLst>
            <pc:docMk/>
            <pc:sldMk cId="2324619786" sldId="301"/>
            <ac:spMk id="9" creationId="{D688D884-0CB4-434D-BCDA-CC418A22BE82}"/>
          </ac:spMkLst>
        </pc:spChg>
        <pc:spChg chg="add mod ord">
          <ac:chgData name="Sophie van Roosmale" userId="3dcba4d5-12c4-4f44-ad19-5bd8e3b79c99" providerId="ADAL" clId="{EBEE4621-756F-499C-BF03-E36BA2F08568}" dt="2022-05-20T14:58:40.550" v="698" actId="700"/>
          <ac:spMkLst>
            <pc:docMk/>
            <pc:sldMk cId="2324619786" sldId="301"/>
            <ac:spMk id="10" creationId="{D1C765CB-D676-46F6-95B4-43123BACCB2A}"/>
          </ac:spMkLst>
        </pc:spChg>
        <pc:picChg chg="mod ord modCrop">
          <ac:chgData name="Sophie van Roosmale" userId="3dcba4d5-12c4-4f44-ad19-5bd8e3b79c99" providerId="ADAL" clId="{EBEE4621-756F-499C-BF03-E36BA2F08568}" dt="2022-05-20T14:59:10.233" v="704" actId="1076"/>
          <ac:picMkLst>
            <pc:docMk/>
            <pc:sldMk cId="2324619786" sldId="301"/>
            <ac:picMk id="5" creationId="{DD6DC1F0-07E0-4926-B3FA-BBB121EE1448}"/>
          </ac:picMkLst>
        </pc:picChg>
      </pc:sldChg>
      <pc:sldChg chg="addSp delSp modSp new del mod modClrScheme chgLayout">
        <pc:chgData name="Sophie van Roosmale" userId="3dcba4d5-12c4-4f44-ad19-5bd8e3b79c99" providerId="ADAL" clId="{EBEE4621-756F-499C-BF03-E36BA2F08568}" dt="2022-05-20T14:03:55.289" v="543" actId="47"/>
        <pc:sldMkLst>
          <pc:docMk/>
          <pc:sldMk cId="3103433462" sldId="302"/>
        </pc:sldMkLst>
        <pc:spChg chg="mod ord">
          <ac:chgData name="Sophie van Roosmale" userId="3dcba4d5-12c4-4f44-ad19-5bd8e3b79c99" providerId="ADAL" clId="{EBEE4621-756F-499C-BF03-E36BA2F08568}" dt="2022-05-20T14:03:37.468" v="529" actId="700"/>
          <ac:spMkLst>
            <pc:docMk/>
            <pc:sldMk cId="3103433462" sldId="302"/>
            <ac:spMk id="2" creationId="{F1DCF9F3-A24C-4E0A-A92F-0D3E900366B7}"/>
          </ac:spMkLst>
        </pc:spChg>
        <pc:spChg chg="del mod ord">
          <ac:chgData name="Sophie van Roosmale" userId="3dcba4d5-12c4-4f44-ad19-5bd8e3b79c99" providerId="ADAL" clId="{EBEE4621-756F-499C-BF03-E36BA2F08568}" dt="2022-05-20T14:03:37.468" v="529" actId="700"/>
          <ac:spMkLst>
            <pc:docMk/>
            <pc:sldMk cId="3103433462" sldId="302"/>
            <ac:spMk id="3" creationId="{C3A5EC30-377E-4A6A-ABE3-7A33D00C4208}"/>
          </ac:spMkLst>
        </pc:spChg>
        <pc:spChg chg="del">
          <ac:chgData name="Sophie van Roosmale" userId="3dcba4d5-12c4-4f44-ad19-5bd8e3b79c99" providerId="ADAL" clId="{EBEE4621-756F-499C-BF03-E36BA2F08568}" dt="2022-05-20T14:03:37.468" v="529" actId="700"/>
          <ac:spMkLst>
            <pc:docMk/>
            <pc:sldMk cId="3103433462" sldId="302"/>
            <ac:spMk id="4" creationId="{B0CE5950-1FCA-4DCE-8792-ABA24145BFF7}"/>
          </ac:spMkLst>
        </pc:spChg>
        <pc:spChg chg="del">
          <ac:chgData name="Sophie van Roosmale" userId="3dcba4d5-12c4-4f44-ad19-5bd8e3b79c99" providerId="ADAL" clId="{EBEE4621-756F-499C-BF03-E36BA2F08568}" dt="2022-05-20T14:03:37.468" v="529" actId="700"/>
          <ac:spMkLst>
            <pc:docMk/>
            <pc:sldMk cId="3103433462" sldId="302"/>
            <ac:spMk id="5" creationId="{CF0EDB4A-275D-4BD2-8E9F-9DB85F1A754F}"/>
          </ac:spMkLst>
        </pc:spChg>
        <pc:spChg chg="del">
          <ac:chgData name="Sophie van Roosmale" userId="3dcba4d5-12c4-4f44-ad19-5bd8e3b79c99" providerId="ADAL" clId="{EBEE4621-756F-499C-BF03-E36BA2F08568}" dt="2022-05-20T14:03:37.468" v="529" actId="700"/>
          <ac:spMkLst>
            <pc:docMk/>
            <pc:sldMk cId="3103433462" sldId="302"/>
            <ac:spMk id="6" creationId="{964A2F99-53BD-4670-8CB3-AA625E095B90}"/>
          </ac:spMkLst>
        </pc:spChg>
        <pc:spChg chg="del mod ord">
          <ac:chgData name="Sophie van Roosmale" userId="3dcba4d5-12c4-4f44-ad19-5bd8e3b79c99" providerId="ADAL" clId="{EBEE4621-756F-499C-BF03-E36BA2F08568}" dt="2022-05-20T14:03:37.468" v="529" actId="700"/>
          <ac:spMkLst>
            <pc:docMk/>
            <pc:sldMk cId="3103433462" sldId="302"/>
            <ac:spMk id="7" creationId="{6FDCFBEE-2DC0-4878-A75A-95683FD54C0C}"/>
          </ac:spMkLst>
        </pc:spChg>
        <pc:spChg chg="add mod ord">
          <ac:chgData name="Sophie van Roosmale" userId="3dcba4d5-12c4-4f44-ad19-5bd8e3b79c99" providerId="ADAL" clId="{EBEE4621-756F-499C-BF03-E36BA2F08568}" dt="2022-05-20T14:03:42.425" v="541" actId="20577"/>
          <ac:spMkLst>
            <pc:docMk/>
            <pc:sldMk cId="3103433462" sldId="302"/>
            <ac:spMk id="8" creationId="{B87B1339-8EB0-4126-BC8B-0C56F1FB9E7E}"/>
          </ac:spMkLst>
        </pc:spChg>
        <pc:spChg chg="add mod ord">
          <ac:chgData name="Sophie van Roosmale" userId="3dcba4d5-12c4-4f44-ad19-5bd8e3b79c99" providerId="ADAL" clId="{EBEE4621-756F-499C-BF03-E36BA2F08568}" dt="2022-05-20T14:03:37.468" v="529" actId="700"/>
          <ac:spMkLst>
            <pc:docMk/>
            <pc:sldMk cId="3103433462" sldId="302"/>
            <ac:spMk id="9" creationId="{570532A2-9FB1-4A6E-82A5-FA99427F366F}"/>
          </ac:spMkLst>
        </pc:spChg>
      </pc:sldChg>
      <pc:sldChg chg="addSp delSp modSp add mod">
        <pc:chgData name="Sophie van Roosmale" userId="3dcba4d5-12c4-4f44-ad19-5bd8e3b79c99" providerId="ADAL" clId="{EBEE4621-756F-499C-BF03-E36BA2F08568}" dt="2022-05-20T15:09:20.978" v="769" actId="20577"/>
        <pc:sldMkLst>
          <pc:docMk/>
          <pc:sldMk cId="2619273849" sldId="303"/>
        </pc:sldMkLst>
        <pc:spChg chg="add del mod">
          <ac:chgData name="Sophie van Roosmale" userId="3dcba4d5-12c4-4f44-ad19-5bd8e3b79c99" providerId="ADAL" clId="{EBEE4621-756F-499C-BF03-E36BA2F08568}" dt="2022-05-20T14:04:36.809" v="572" actId="478"/>
          <ac:spMkLst>
            <pc:docMk/>
            <pc:sldMk cId="2619273849" sldId="303"/>
            <ac:spMk id="6" creationId="{876927AA-CC03-4974-B327-73CE7158F43E}"/>
          </ac:spMkLst>
        </pc:spChg>
        <pc:spChg chg="mod">
          <ac:chgData name="Sophie van Roosmale" userId="3dcba4d5-12c4-4f44-ad19-5bd8e3b79c99" providerId="ADAL" clId="{EBEE4621-756F-499C-BF03-E36BA2F08568}" dt="2022-05-20T14:04:03.032" v="553" actId="20577"/>
          <ac:spMkLst>
            <pc:docMk/>
            <pc:sldMk cId="2619273849" sldId="303"/>
            <ac:spMk id="10" creationId="{802DA4B3-C96F-4C1E-83FF-BF37586DE81C}"/>
          </ac:spMkLst>
        </pc:spChg>
        <pc:spChg chg="mod">
          <ac:chgData name="Sophie van Roosmale" userId="3dcba4d5-12c4-4f44-ad19-5bd8e3b79c99" providerId="ADAL" clId="{EBEE4621-756F-499C-BF03-E36BA2F08568}" dt="2022-05-20T15:09:20.978" v="769" actId="20577"/>
          <ac:spMkLst>
            <pc:docMk/>
            <pc:sldMk cId="2619273849" sldId="303"/>
            <ac:spMk id="11" creationId="{90FD589D-B49D-46E1-827D-33C3B5158F35}"/>
          </ac:spMkLst>
        </pc:spChg>
        <pc:spChg chg="del">
          <ac:chgData name="Sophie van Roosmale" userId="3dcba4d5-12c4-4f44-ad19-5bd8e3b79c99" providerId="ADAL" clId="{EBEE4621-756F-499C-BF03-E36BA2F08568}" dt="2022-05-20T14:04:35.149" v="571" actId="478"/>
          <ac:spMkLst>
            <pc:docMk/>
            <pc:sldMk cId="2619273849" sldId="303"/>
            <ac:spMk id="12" creationId="{7E3BA16E-33E8-4F05-A053-2D5DD24EE921}"/>
          </ac:spMkLst>
        </pc:spChg>
        <pc:spChg chg="del">
          <ac:chgData name="Sophie van Roosmale" userId="3dcba4d5-12c4-4f44-ad19-5bd8e3b79c99" providerId="ADAL" clId="{EBEE4621-756F-499C-BF03-E36BA2F08568}" dt="2022-05-20T14:04:25.418" v="557" actId="478"/>
          <ac:spMkLst>
            <pc:docMk/>
            <pc:sldMk cId="2619273849" sldId="303"/>
            <ac:spMk id="21" creationId="{5C981375-CF77-43AD-820B-354C71A75781}"/>
          </ac:spMkLst>
        </pc:spChg>
        <pc:grpChg chg="del">
          <ac:chgData name="Sophie van Roosmale" userId="3dcba4d5-12c4-4f44-ad19-5bd8e3b79c99" providerId="ADAL" clId="{EBEE4621-756F-499C-BF03-E36BA2F08568}" dt="2022-05-20T14:04:32.698" v="570" actId="478"/>
          <ac:grpSpMkLst>
            <pc:docMk/>
            <pc:sldMk cId="2619273849" sldId="303"/>
            <ac:grpSpMk id="8" creationId="{F2D18540-FD9F-4B54-A652-FBE648C36BB7}"/>
          </ac:grpSpMkLst>
        </pc:grpChg>
        <pc:grpChg chg="del">
          <ac:chgData name="Sophie van Roosmale" userId="3dcba4d5-12c4-4f44-ad19-5bd8e3b79c99" providerId="ADAL" clId="{EBEE4621-756F-499C-BF03-E36BA2F08568}" dt="2022-05-20T14:04:38.074" v="573" actId="478"/>
          <ac:grpSpMkLst>
            <pc:docMk/>
            <pc:sldMk cId="2619273849" sldId="303"/>
            <ac:grpSpMk id="16" creationId="{01B302AC-F299-4E74-8694-419DABAFC3A9}"/>
          </ac:grpSpMkLst>
        </pc:grpChg>
        <pc:picChg chg="add mod">
          <ac:chgData name="Sophie van Roosmale" userId="3dcba4d5-12c4-4f44-ad19-5bd8e3b79c99" providerId="ADAL" clId="{EBEE4621-756F-499C-BF03-E36BA2F08568}" dt="2022-05-20T14:04:22.032" v="556" actId="1076"/>
          <ac:picMkLst>
            <pc:docMk/>
            <pc:sldMk cId="2619273849" sldId="303"/>
            <ac:picMk id="4" creationId="{2767D300-D774-4829-93FA-FE365B0201D1}"/>
          </ac:picMkLst>
        </pc:picChg>
        <pc:picChg chg="del">
          <ac:chgData name="Sophie van Roosmale" userId="3dcba4d5-12c4-4f44-ad19-5bd8e3b79c99" providerId="ADAL" clId="{EBEE4621-756F-499C-BF03-E36BA2F08568}" dt="2022-05-20T14:04:06.906" v="554" actId="478"/>
          <ac:picMkLst>
            <pc:docMk/>
            <pc:sldMk cId="2619273849" sldId="303"/>
            <ac:picMk id="19" creationId="{09F5F9DE-8CA5-444A-B0E1-FE4B6F60179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1A7CADCB-0CCF-4661-8B82-B8F569E65D22}" type="datetimeFigureOut">
              <a:rPr lang="nl-NL" smtClean="0"/>
              <a:t>25-5-2022</a:t>
            </a:fld>
            <a:endParaRPr lang="nl-NL"/>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1038" y="4786313"/>
            <a:ext cx="5443537"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45625"/>
            <a:ext cx="2949575" cy="498475"/>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54450" y="9445625"/>
            <a:ext cx="2949575" cy="498475"/>
          </a:xfrm>
          <a:prstGeom prst="rect">
            <a:avLst/>
          </a:prstGeom>
        </p:spPr>
        <p:txBody>
          <a:bodyPr vert="horz" lIns="91440" tIns="45720" rIns="91440" bIns="45720" rtlCol="0" anchor="b"/>
          <a:lstStyle>
            <a:lvl1pPr algn="r">
              <a:defRPr sz="1200"/>
            </a:lvl1pPr>
          </a:lstStyle>
          <a:p>
            <a:fld id="{6D5DE7A7-5047-4031-A121-1CD2542DBB01}" type="slidenum">
              <a:rPr lang="nl-NL" smtClean="0"/>
              <a:t>‹nr.›</a:t>
            </a:fld>
            <a:endParaRPr lang="nl-NL"/>
          </a:p>
        </p:txBody>
      </p:sp>
    </p:spTree>
    <p:extLst>
      <p:ext uri="{BB962C8B-B14F-4D97-AF65-F5344CB8AC3E}">
        <p14:creationId xmlns:p14="http://schemas.microsoft.com/office/powerpoint/2010/main" val="1591567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theartnewspaper.com/news/spanish-sculpture-restoration-fail"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npr.org/2020/11/11/933801380/behold-the-potato-head-of-palencia-another-botched-art-restoration-in-spain" TargetMode="External"/><Relationship Id="rId4" Type="http://schemas.openxmlformats.org/officeDocument/2006/relationships/hyperlink" Target="https://twitter.com/aitorloizaga/status/132609727219570688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rchitizer.com/projects/restoration-of-matrera-castl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dirty="0" err="1">
                <a:solidFill>
                  <a:srgbClr val="000000"/>
                </a:solidFill>
                <a:effectLst/>
                <a:latin typeface="open sans" panose="020B0606030504020204" pitchFamily="34" charset="0"/>
              </a:rPr>
              <a:t>Goodmorning</a:t>
            </a:r>
            <a:r>
              <a:rPr lang="en-US" b="0" i="0" dirty="0">
                <a:solidFill>
                  <a:srgbClr val="000000"/>
                </a:solidFill>
                <a:effectLst/>
                <a:latin typeface="open sans" panose="020B0606030504020204" pitchFamily="34" charset="0"/>
              </a:rPr>
              <a:t> </a:t>
            </a:r>
            <a:r>
              <a:rPr lang="en-US" b="0" i="0">
                <a:solidFill>
                  <a:srgbClr val="000000"/>
                </a:solidFill>
                <a:effectLst/>
                <a:latin typeface="open sans" panose="020B0606030504020204" pitchFamily="34" charset="0"/>
              </a:rPr>
              <a:t>everyone, My </a:t>
            </a:r>
            <a:r>
              <a:rPr lang="en-US" b="0" i="0" dirty="0">
                <a:solidFill>
                  <a:srgbClr val="000000"/>
                </a:solidFill>
                <a:effectLst/>
                <a:latin typeface="open sans" panose="020B0606030504020204" pitchFamily="34" charset="0"/>
              </a:rPr>
              <a:t>name is Sophie. I’m a PhD student at the university of Antwerp in the heritage department as well as in the applied engineering department. My research is about finding a new strategy for the conservation of stone-built heritage with geopolymers. </a:t>
            </a:r>
          </a:p>
          <a:p>
            <a:endParaRPr lang="en-US" b="0" i="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the sculpture—part of a bank façade in the city of Palencia—depicted a smiling woman surrounded by cattle and livestock. Because the building was completed in </a:t>
            </a:r>
            <a:r>
              <a:rPr lang="en-US" b="0" i="0" dirty="0">
                <a:solidFill>
                  <a:srgbClr val="000000"/>
                </a:solidFill>
                <a:effectLst/>
                <a:latin typeface="open sans" panose="020B0606030504020204" pitchFamily="34" charset="0"/>
                <a:hlinkClick r:id="rId3"/>
              </a:rPr>
              <a:t>1923</a:t>
            </a:r>
            <a:r>
              <a:rPr lang="en-US" b="0" i="0" dirty="0">
                <a:solidFill>
                  <a:srgbClr val="000000"/>
                </a:solidFill>
                <a:effectLst/>
                <a:latin typeface="open sans" panose="020B0606030504020204" pitchFamily="34" charset="0"/>
              </a:rPr>
              <a:t>, the figure’s downturned features were understandably weathered, but they remained recognizable. Now, the carving is essentially ruined, with some observers saying that </a:t>
            </a:r>
            <a:r>
              <a:rPr lang="en-US" b="0" i="0" dirty="0">
                <a:solidFill>
                  <a:srgbClr val="000000"/>
                </a:solidFill>
                <a:effectLst/>
                <a:latin typeface="open sans" panose="020B0606030504020204" pitchFamily="34" charset="0"/>
                <a:hlinkClick r:id="rId4"/>
              </a:rPr>
              <a:t>it more closely resembles Donald Trump</a:t>
            </a:r>
            <a:r>
              <a:rPr lang="en-US" b="0" i="0" dirty="0">
                <a:solidFill>
                  <a:srgbClr val="000000"/>
                </a:solidFill>
                <a:effectLst/>
                <a:latin typeface="open sans" panose="020B0606030504020204" pitchFamily="34" charset="0"/>
              </a:rPr>
              <a:t> or </a:t>
            </a:r>
            <a:r>
              <a:rPr lang="en-US" b="0" i="0" dirty="0">
                <a:solidFill>
                  <a:srgbClr val="000000"/>
                </a:solidFill>
                <a:effectLst/>
                <a:latin typeface="open sans" panose="020B0606030504020204" pitchFamily="34" charset="0"/>
                <a:hlinkClick r:id="rId5"/>
              </a:rPr>
              <a:t>Mr. Potato Head</a:t>
            </a:r>
            <a:r>
              <a:rPr lang="en-US" b="0" i="0" dirty="0">
                <a:solidFill>
                  <a:srgbClr val="000000"/>
                </a:solidFill>
                <a:effectLst/>
                <a:latin typeface="open sans" panose="020B0606030504020204" pitchFamily="34" charset="0"/>
              </a:rPr>
              <a:t> than a female figure.</a:t>
            </a:r>
          </a:p>
          <a:p>
            <a:endParaRPr lang="nl-BE" dirty="0"/>
          </a:p>
        </p:txBody>
      </p:sp>
      <p:sp>
        <p:nvSpPr>
          <p:cNvPr id="4" name="Tijdelijke aanduiding voor dianummer 3"/>
          <p:cNvSpPr>
            <a:spLocks noGrp="1"/>
          </p:cNvSpPr>
          <p:nvPr>
            <p:ph type="sldNum" sz="quarter" idx="5"/>
          </p:nvPr>
        </p:nvSpPr>
        <p:spPr/>
        <p:txBody>
          <a:bodyPr/>
          <a:lstStyle/>
          <a:p>
            <a:fld id="{6D5DE7A7-5047-4031-A121-1CD2542DBB01}" type="slidenum">
              <a:rPr lang="nl-NL" smtClean="0"/>
              <a:t>1</a:t>
            </a:fld>
            <a:endParaRPr lang="nl-NL"/>
          </a:p>
        </p:txBody>
      </p:sp>
    </p:spTree>
    <p:extLst>
      <p:ext uri="{BB962C8B-B14F-4D97-AF65-F5344CB8AC3E}">
        <p14:creationId xmlns:p14="http://schemas.microsoft.com/office/powerpoint/2010/main" val="4283332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Thank</a:t>
            </a:r>
            <a:r>
              <a:rPr lang="nl-NL" dirty="0"/>
              <a:t> </a:t>
            </a:r>
            <a:r>
              <a:rPr lang="nl-NL" dirty="0" err="1"/>
              <a:t>you</a:t>
            </a:r>
            <a:r>
              <a:rPr lang="nl-NL" dirty="0"/>
              <a:t> </a:t>
            </a:r>
            <a:r>
              <a:rPr lang="nl-NL" dirty="0" err="1"/>
              <a:t>for</a:t>
            </a:r>
            <a:r>
              <a:rPr lang="nl-NL" dirty="0"/>
              <a:t> </a:t>
            </a:r>
            <a:r>
              <a:rPr lang="nl-NL" dirty="0" err="1"/>
              <a:t>listening</a:t>
            </a:r>
            <a:r>
              <a:rPr lang="nl-NL" dirty="0"/>
              <a:t>, are </a:t>
            </a:r>
            <a:r>
              <a:rPr lang="nl-NL" dirty="0" err="1"/>
              <a:t>there</a:t>
            </a:r>
            <a:r>
              <a:rPr lang="nl-NL" dirty="0"/>
              <a:t> </a:t>
            </a:r>
            <a:r>
              <a:rPr lang="nl-NL" dirty="0" err="1"/>
              <a:t>any</a:t>
            </a:r>
            <a:r>
              <a:rPr lang="nl-NL" dirty="0"/>
              <a:t> </a:t>
            </a:r>
            <a:r>
              <a:rPr lang="nl-NL" dirty="0" err="1"/>
              <a:t>questions</a:t>
            </a:r>
            <a:r>
              <a:rPr lang="nl-NL" dirty="0"/>
              <a:t>?</a:t>
            </a:r>
          </a:p>
          <a:p>
            <a:endParaRPr lang="nl-NL" dirty="0"/>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already a few studies in which they investigated the feasibility of using geopolymers in conservation. For example, the use of geopolymers in heritage is found in the monumental Berlin Opera. The roof of the opera has been raised with a construction of geopolymers to improve the acoustic properties, without impairing the external appearance. The choice for using geopolymers is based on the fire safety, strength and looks [19]. Another example is by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Geraldes</a:t>
            </a:r>
            <a:r>
              <a:rPr lang="en-GB" sz="1800" dirty="0">
                <a:effectLst/>
                <a:latin typeface="Calibri" panose="020F0502020204030204" pitchFamily="34" charset="0"/>
                <a:ea typeface="Calibri" panose="020F0502020204030204" pitchFamily="34" charset="0"/>
                <a:cs typeface="Times New Roman" panose="02020603050405020304" pitchFamily="18" charset="0"/>
              </a:rPr>
              <a:t> et al. (2018), they used geopolymers in the restoration of Portuguese Azulejo tiles, claiming better performance than repair mortars such as lime and organic pastes that are currently being used, because the geopolymers are more resistant to various weather conditions due to their durable and versatile nature [18].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In general, these studies suggest that geopolymers are a promising and interesting material to use in the conservation of stone heritage. However, there is currently not enough knowledge about how to process metakaolin geopolymers to be fully compatible and thus replace the repair mortars and how they react on different types of fillers, for example, the fillers made from degraded original material.</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Slide Number Placeholder 3"/>
          <p:cNvSpPr>
            <a:spLocks noGrp="1"/>
          </p:cNvSpPr>
          <p:nvPr>
            <p:ph type="sldNum" sz="quarter" idx="5"/>
          </p:nvPr>
        </p:nvSpPr>
        <p:spPr/>
        <p:txBody>
          <a:bodyPr/>
          <a:lstStyle/>
          <a:p>
            <a:fld id="{6D5DE7A7-5047-4031-A121-1CD2542DBB01}" type="slidenum">
              <a:rPr lang="nl-NL" smtClean="0"/>
              <a:t>10</a:t>
            </a:fld>
            <a:endParaRPr lang="nl-NL"/>
          </a:p>
        </p:txBody>
      </p:sp>
    </p:spTree>
    <p:extLst>
      <p:ext uri="{BB962C8B-B14F-4D97-AF65-F5344CB8AC3E}">
        <p14:creationId xmlns:p14="http://schemas.microsoft.com/office/powerpoint/2010/main" val="4269688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D5DE7A7-5047-4031-A121-1CD2542DBB01}" type="slidenum">
              <a:rPr lang="nl-NL" smtClean="0"/>
              <a:t>11</a:t>
            </a:fld>
            <a:endParaRPr lang="nl-NL"/>
          </a:p>
        </p:txBody>
      </p:sp>
    </p:spTree>
    <p:extLst>
      <p:ext uri="{BB962C8B-B14F-4D97-AF65-F5344CB8AC3E}">
        <p14:creationId xmlns:p14="http://schemas.microsoft.com/office/powerpoint/2010/main" val="252760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a:t>
            </a:r>
            <a:r>
              <a:rPr lang="nl-BE" dirty="0" err="1"/>
              <a:t>curing</a:t>
            </a:r>
            <a:r>
              <a:rPr lang="nl-BE" dirty="0"/>
              <a:t> at room </a:t>
            </a:r>
            <a:r>
              <a:rPr lang="nl-BE" dirty="0" err="1"/>
              <a:t>temperature</a:t>
            </a:r>
            <a:r>
              <a:rPr lang="nl-BE" dirty="0"/>
              <a:t> </a:t>
            </a:r>
            <a:r>
              <a:rPr lang="nl-BE" dirty="0" err="1"/>
              <a:t>and</a:t>
            </a:r>
            <a:r>
              <a:rPr lang="nl-BE" dirty="0"/>
              <a:t> </a:t>
            </a:r>
            <a:r>
              <a:rPr lang="nl-BE" dirty="0" err="1"/>
              <a:t>relative</a:t>
            </a:r>
            <a:r>
              <a:rPr lang="nl-BE" dirty="0"/>
              <a:t> </a:t>
            </a:r>
            <a:r>
              <a:rPr lang="nl-BE" dirty="0" err="1"/>
              <a:t>humidity</a:t>
            </a:r>
            <a:r>
              <a:rPr lang="nl-BE" dirty="0"/>
              <a:t> </a:t>
            </a:r>
            <a:r>
              <a:rPr lang="nl-BE" dirty="0" err="1"/>
              <a:t>from</a:t>
            </a:r>
            <a:r>
              <a:rPr lang="nl-BE" dirty="0"/>
              <a:t> </a:t>
            </a:r>
            <a:r>
              <a:rPr lang="nl-BE" dirty="0" err="1"/>
              <a:t>the</a:t>
            </a:r>
            <a:r>
              <a:rPr lang="nl-BE" dirty="0"/>
              <a:t> environment</a:t>
            </a:r>
          </a:p>
          <a:p>
            <a:r>
              <a:rPr lang="nl-BE" dirty="0"/>
              <a:t>- In </a:t>
            </a:r>
            <a:r>
              <a:rPr lang="nl-BE" dirty="0" err="1"/>
              <a:t>less</a:t>
            </a:r>
            <a:r>
              <a:rPr lang="nl-BE" dirty="0"/>
              <a:t> </a:t>
            </a:r>
            <a:r>
              <a:rPr lang="nl-BE" dirty="0" err="1"/>
              <a:t>than</a:t>
            </a:r>
            <a:r>
              <a:rPr lang="nl-BE" dirty="0"/>
              <a:t> 48 </a:t>
            </a:r>
            <a:r>
              <a:rPr lang="nl-BE" dirty="0" err="1"/>
              <a:t>hours</a:t>
            </a: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 Safe </a:t>
            </a:r>
            <a:r>
              <a:rPr lang="nl-BE" dirty="0" err="1"/>
              <a:t>for</a:t>
            </a:r>
            <a:r>
              <a:rPr lang="nl-BE" dirty="0"/>
              <a:t> </a:t>
            </a:r>
            <a:r>
              <a:rPr lang="nl-BE" dirty="0" err="1"/>
              <a:t>humans</a:t>
            </a:r>
            <a:r>
              <a:rPr lang="nl-BE" dirty="0"/>
              <a:t> </a:t>
            </a:r>
            <a:r>
              <a:rPr lang="nl-BE" dirty="0" err="1"/>
              <a:t>and</a:t>
            </a:r>
            <a:r>
              <a:rPr lang="nl-BE" dirty="0"/>
              <a:t>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333333"/>
              </a:solidFill>
              <a:effectLst/>
              <a:latin typeface="NeueHelvetica"/>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a few rules on which a conservation treatment has to abide by. These are stated in the Charter of Venice and in the NARA document. The most important ones for this case are that the conservation must be reversible, meaning there is no extra damage to the original material. This can be seen as technical compatibility. Another rule is that traditional materials and techniques are preferred over modern materials and techniques. This can be seen as historical compatibility. And the last rule is that conservations should respect the spirit and feeling of the whole, which can be seen as aesthetical compatibility.</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also set up a few requirements for the geopolymers to meet so it can actually be used as a repair mortar. First, it must be safe to use for humans and it must not contain harmful products like solvents. Another requirement is that the geopolymers need to be cured at room temperature and relative humidity to correspond with conditions you can expect when executing a conservation treatment. Also the curing needs to take place in 48 hours, again with eye on the real conditions of conservating. And we would like to create a white or light grey/beige geopolymer, so it looks more like limestone or sandstone or it is still a possibility to colour the geopolymer in a later phase, which is not the case with a black or any other darker colour.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also a few requirements for the type of geopolymer selected. For this study, the geopolymers with an alkaline activator are selected, because the acid activator of the acid-base types can potentially damage natural stones based on limestone. Within the group of alkaline geopolymers, a geopolymer based on metakaolin is chosen, as substantial kaolin resources (from which Metakaolin is made) are available in Europe, reducing transport and guaranteeing supplies.</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solidFill>
                <a:srgbClr val="333333"/>
              </a:solidFill>
              <a:effectLst/>
              <a:latin typeface="Neu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333333"/>
              </a:solidFill>
              <a:effectLst/>
              <a:latin typeface="Neu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33333"/>
                </a:solidFill>
                <a:effectLst/>
                <a:latin typeface="NeueHelvetica"/>
              </a:rPr>
              <a:t>Castle of </a:t>
            </a:r>
            <a:r>
              <a:rPr lang="en-US" b="1" i="0" dirty="0" err="1">
                <a:solidFill>
                  <a:srgbClr val="333333"/>
                </a:solidFill>
                <a:effectLst/>
                <a:latin typeface="NeueHelvetica"/>
              </a:rPr>
              <a:t>Matrera</a:t>
            </a:r>
            <a:r>
              <a:rPr lang="en-US" b="1" i="0" dirty="0">
                <a:solidFill>
                  <a:srgbClr val="333333"/>
                </a:solidFill>
                <a:effectLst/>
                <a:latin typeface="NeueHelvetica"/>
              </a:rPr>
              <a:t> (ca. 9th century) </a:t>
            </a:r>
            <a:r>
              <a:rPr lang="en-US" b="1" i="0" dirty="0" err="1">
                <a:solidFill>
                  <a:srgbClr val="333333"/>
                </a:solidFill>
                <a:effectLst/>
                <a:latin typeface="NeueHelvetica"/>
              </a:rPr>
              <a:t>Villamartin</a:t>
            </a:r>
            <a:r>
              <a:rPr lang="en-US" b="1" i="0" dirty="0">
                <a:solidFill>
                  <a:srgbClr val="333333"/>
                </a:solidFill>
                <a:effectLst/>
                <a:latin typeface="NeueHelvetica"/>
              </a:rPr>
              <a:t>, Spain </a:t>
            </a:r>
            <a:r>
              <a:rPr lang="nl-BE" b="0" i="0" dirty="0" err="1">
                <a:solidFill>
                  <a:srgbClr val="333333"/>
                </a:solidFill>
                <a:effectLst/>
                <a:latin typeface="NeueHelvetica"/>
              </a:rPr>
              <a:t>by</a:t>
            </a:r>
            <a:r>
              <a:rPr lang="nl-BE" b="0" i="0" dirty="0">
                <a:solidFill>
                  <a:srgbClr val="333333"/>
                </a:solidFill>
                <a:effectLst/>
                <a:latin typeface="NeueHelvetica"/>
              </a:rPr>
              <a:t> </a:t>
            </a:r>
            <a:r>
              <a:rPr lang="nl-BE" b="0" i="0" dirty="0" err="1">
                <a:solidFill>
                  <a:srgbClr val="333333"/>
                </a:solidFill>
                <a:effectLst/>
                <a:latin typeface="NeueHelvetica"/>
              </a:rPr>
              <a:t>architectural</a:t>
            </a:r>
            <a:r>
              <a:rPr lang="nl-BE" b="0" i="0" dirty="0">
                <a:solidFill>
                  <a:srgbClr val="333333"/>
                </a:solidFill>
                <a:effectLst/>
                <a:latin typeface="NeueHelvetica"/>
              </a:rPr>
              <a:t> </a:t>
            </a:r>
            <a:r>
              <a:rPr lang="nl-BE" b="0" i="0" dirty="0" err="1">
                <a:solidFill>
                  <a:srgbClr val="333333"/>
                </a:solidFill>
                <a:effectLst/>
                <a:latin typeface="NeueHelvetica"/>
              </a:rPr>
              <a:t>firm</a:t>
            </a:r>
            <a:r>
              <a:rPr lang="nl-BE" b="0" i="0" dirty="0">
                <a:solidFill>
                  <a:srgbClr val="333333"/>
                </a:solidFill>
                <a:effectLst/>
                <a:latin typeface="NeueHelvetica"/>
              </a:rPr>
              <a:t> Carlos </a:t>
            </a:r>
            <a:r>
              <a:rPr lang="nl-BE" b="0" i="0" dirty="0" err="1">
                <a:solidFill>
                  <a:srgbClr val="333333"/>
                </a:solidFill>
                <a:effectLst/>
                <a:latin typeface="NeueHelvetica"/>
              </a:rPr>
              <a:t>Quevado</a:t>
            </a:r>
            <a:r>
              <a:rPr lang="nl-BE" b="0" i="0" dirty="0">
                <a:solidFill>
                  <a:srgbClr val="333333"/>
                </a:solidFill>
                <a:effectLst/>
                <a:latin typeface="NeueHelvetica"/>
              </a:rPr>
              <a:t> </a:t>
            </a:r>
            <a:r>
              <a:rPr lang="nl-BE" b="0" i="0" dirty="0" err="1">
                <a:solidFill>
                  <a:srgbClr val="333333"/>
                </a:solidFill>
                <a:effectLst/>
                <a:latin typeface="NeueHelvetica"/>
              </a:rPr>
              <a:t>Rojas</a:t>
            </a:r>
            <a:endParaRPr lang="en-US" b="0" i="0" dirty="0">
              <a:solidFill>
                <a:srgbClr val="333333"/>
              </a:solidFill>
              <a:effectLst/>
              <a:latin typeface="NeueHelvetica"/>
            </a:endParaRPr>
          </a:p>
          <a:p>
            <a:r>
              <a:rPr lang="en-US" b="0" i="0" dirty="0">
                <a:solidFill>
                  <a:srgbClr val="333333"/>
                </a:solidFill>
                <a:effectLst/>
                <a:latin typeface="NeueHelvetica"/>
              </a:rPr>
              <a:t>After the ninth-century medieval fortress partially collapsed in 2013, restorers </a:t>
            </a:r>
            <a:r>
              <a:rPr lang="en-US" b="0" i="0" u="sng" dirty="0">
                <a:solidFill>
                  <a:srgbClr val="000000"/>
                </a:solidFill>
                <a:effectLst/>
                <a:latin typeface="NeueHelvetica"/>
                <a:hlinkClick r:id="rId3"/>
              </a:rPr>
              <a:t>rebuilt and stabilized</a:t>
            </a:r>
            <a:r>
              <a:rPr lang="en-US" b="0" i="0" dirty="0">
                <a:solidFill>
                  <a:srgbClr val="333333"/>
                </a:solidFill>
                <a:effectLst/>
                <a:latin typeface="NeueHelvetica"/>
              </a:rPr>
              <a:t> the structure—but the Historic Heritage Law bans mimetic reconstructions, which meant the firm had to use modern materials that were visually distinct from the existing ruins</a:t>
            </a:r>
            <a:endParaRPr lang="nl-BE" dirty="0"/>
          </a:p>
        </p:txBody>
      </p:sp>
      <p:sp>
        <p:nvSpPr>
          <p:cNvPr id="4" name="Tijdelijke aanduiding voor dianummer 3"/>
          <p:cNvSpPr>
            <a:spLocks noGrp="1"/>
          </p:cNvSpPr>
          <p:nvPr>
            <p:ph type="sldNum" sz="quarter" idx="5"/>
          </p:nvPr>
        </p:nvSpPr>
        <p:spPr/>
        <p:txBody>
          <a:bodyPr/>
          <a:lstStyle/>
          <a:p>
            <a:fld id="{6D5DE7A7-5047-4031-A121-1CD2542DBB01}" type="slidenum">
              <a:rPr lang="nl-NL" smtClean="0"/>
              <a:t>12</a:t>
            </a:fld>
            <a:endParaRPr lang="nl-NL"/>
          </a:p>
        </p:txBody>
      </p:sp>
    </p:spTree>
    <p:extLst>
      <p:ext uri="{BB962C8B-B14F-4D97-AF65-F5344CB8AC3E}">
        <p14:creationId xmlns:p14="http://schemas.microsoft.com/office/powerpoint/2010/main" val="250995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As </a:t>
            </a:r>
            <a:r>
              <a:rPr lang="nl-BE" dirty="0" err="1"/>
              <a:t>stone</a:t>
            </a:r>
            <a:r>
              <a:rPr lang="nl-BE" dirty="0"/>
              <a:t> is a traditional building </a:t>
            </a:r>
            <a:r>
              <a:rPr lang="nl-BE" dirty="0" err="1"/>
              <a:t>material</a:t>
            </a:r>
            <a:r>
              <a:rPr lang="nl-BE" dirty="0"/>
              <a:t> in </a:t>
            </a:r>
            <a:r>
              <a:rPr lang="nl-BE" dirty="0" err="1"/>
              <a:t>our</a:t>
            </a:r>
            <a:r>
              <a:rPr lang="nl-BE" dirty="0"/>
              <a:t> </a:t>
            </a:r>
            <a:r>
              <a:rPr lang="nl-BE" dirty="0" err="1"/>
              <a:t>regions</a:t>
            </a:r>
            <a:r>
              <a:rPr lang="nl-BE" dirty="0"/>
              <a:t> </a:t>
            </a:r>
            <a:r>
              <a:rPr lang="nl-BE" dirty="0" err="1"/>
              <a:t>and</a:t>
            </a:r>
            <a:r>
              <a:rPr lang="nl-BE" dirty="0"/>
              <a:t> worldwide, </a:t>
            </a:r>
            <a:r>
              <a:rPr lang="nl-BE" dirty="0" err="1"/>
              <a:t>it</a:t>
            </a:r>
            <a:r>
              <a:rPr lang="nl-BE" dirty="0"/>
              <a:t> is </a:t>
            </a:r>
            <a:r>
              <a:rPr lang="nl-BE" dirty="0" err="1"/>
              <a:t>used</a:t>
            </a:r>
            <a:r>
              <a:rPr lang="nl-BE" dirty="0"/>
              <a:t> in a lot of </a:t>
            </a:r>
            <a:r>
              <a:rPr lang="nl-BE" dirty="0" err="1"/>
              <a:t>monuments</a:t>
            </a:r>
            <a:r>
              <a:rPr lang="nl-BE" dirty="0"/>
              <a:t> </a:t>
            </a:r>
            <a:r>
              <a:rPr lang="nl-BE" dirty="0" err="1"/>
              <a:t>and</a:t>
            </a:r>
            <a:r>
              <a:rPr lang="nl-BE" dirty="0"/>
              <a:t> </a:t>
            </a:r>
            <a:r>
              <a:rPr lang="nl-BE" dirty="0" err="1"/>
              <a:t>sculptures</a:t>
            </a:r>
            <a:r>
              <a:rPr lang="nl-BE" dirty="0"/>
              <a:t>. Stone is </a:t>
            </a:r>
            <a:r>
              <a:rPr lang="nl-BE" dirty="0" err="1"/>
              <a:t>associated</a:t>
            </a:r>
            <a:r>
              <a:rPr lang="nl-BE" dirty="0"/>
              <a:t> </a:t>
            </a:r>
            <a:r>
              <a:rPr lang="nl-BE" dirty="0" err="1"/>
              <a:t>with</a:t>
            </a:r>
            <a:r>
              <a:rPr lang="nl-BE" dirty="0"/>
              <a:t> </a:t>
            </a:r>
            <a:r>
              <a:rPr lang="nl-BE" dirty="0" err="1"/>
              <a:t>durability</a:t>
            </a:r>
            <a:r>
              <a:rPr lang="nl-BE" dirty="0"/>
              <a:t> but </a:t>
            </a:r>
            <a:r>
              <a:rPr lang="nl-BE" dirty="0" err="1"/>
              <a:t>it</a:t>
            </a:r>
            <a:r>
              <a:rPr lang="nl-BE" dirty="0"/>
              <a:t> is </a:t>
            </a:r>
            <a:r>
              <a:rPr lang="nl-BE" dirty="0" err="1"/>
              <a:t>not</a:t>
            </a:r>
            <a:r>
              <a:rPr lang="nl-BE" dirty="0"/>
              <a:t> </a:t>
            </a:r>
            <a:r>
              <a:rPr lang="nl-BE" dirty="0" err="1"/>
              <a:t>an</a:t>
            </a:r>
            <a:r>
              <a:rPr lang="nl-BE" dirty="0"/>
              <a:t> inert </a:t>
            </a:r>
            <a:r>
              <a:rPr lang="nl-BE" dirty="0" err="1"/>
              <a:t>material</a:t>
            </a:r>
            <a:r>
              <a:rPr lang="nl-BE" dirty="0"/>
              <a:t>. It </a:t>
            </a:r>
            <a:r>
              <a:rPr lang="nl-BE" dirty="0" err="1"/>
              <a:t>undergoes</a:t>
            </a:r>
            <a:r>
              <a:rPr lang="nl-BE" dirty="0"/>
              <a:t> changes in </a:t>
            </a:r>
            <a:r>
              <a:rPr lang="nl-BE" dirty="0" err="1"/>
              <a:t>appearences</a:t>
            </a:r>
            <a:r>
              <a:rPr lang="nl-BE" dirty="0"/>
              <a:t> </a:t>
            </a:r>
            <a:r>
              <a:rPr lang="nl-BE" dirty="0" err="1"/>
              <a:t>leading</a:t>
            </a:r>
            <a:r>
              <a:rPr lang="nl-BE" dirty="0"/>
              <a:t> </a:t>
            </a:r>
            <a:r>
              <a:rPr lang="nl-BE" dirty="0" err="1"/>
              <a:t>to</a:t>
            </a:r>
            <a:r>
              <a:rPr lang="nl-BE" dirty="0"/>
              <a:t> </a:t>
            </a:r>
            <a:r>
              <a:rPr lang="nl-BE" dirty="0" err="1"/>
              <a:t>degradation</a:t>
            </a:r>
            <a:r>
              <a:rPr lang="nl-BE" dirty="0"/>
              <a:t> </a:t>
            </a:r>
            <a:r>
              <a:rPr lang="nl-BE" dirty="0" err="1"/>
              <a:t>and</a:t>
            </a:r>
            <a:r>
              <a:rPr lang="nl-BE" dirty="0"/>
              <a:t> </a:t>
            </a:r>
            <a:r>
              <a:rPr lang="nl-BE" dirty="0" err="1"/>
              <a:t>material</a:t>
            </a:r>
            <a:r>
              <a:rPr lang="nl-BE" dirty="0"/>
              <a:t> </a:t>
            </a:r>
            <a:r>
              <a:rPr lang="nl-BE" dirty="0" err="1"/>
              <a:t>loss</a:t>
            </a:r>
            <a:r>
              <a:rPr lang="nl-BE" dirty="0"/>
              <a:t>. </a:t>
            </a:r>
            <a:r>
              <a:rPr lang="nl-BE" dirty="0" err="1"/>
              <a:t>Our</a:t>
            </a:r>
            <a:r>
              <a:rPr lang="nl-BE" dirty="0"/>
              <a:t> </a:t>
            </a:r>
            <a:r>
              <a:rPr lang="nl-BE" dirty="0" err="1"/>
              <a:t>stone</a:t>
            </a:r>
            <a:r>
              <a:rPr lang="nl-BE" dirty="0"/>
              <a:t>-built </a:t>
            </a:r>
            <a:r>
              <a:rPr lang="nl-BE" dirty="0" err="1"/>
              <a:t>heritage</a:t>
            </a:r>
            <a:r>
              <a:rPr lang="nl-BE" dirty="0"/>
              <a:t> </a:t>
            </a:r>
            <a:r>
              <a:rPr lang="nl-BE" dirty="0" err="1"/>
              <a:t>faces</a:t>
            </a:r>
            <a:r>
              <a:rPr lang="nl-BE" dirty="0"/>
              <a:t> </a:t>
            </a:r>
            <a:r>
              <a:rPr lang="nl-BE" dirty="0" err="1"/>
              <a:t>numerous</a:t>
            </a:r>
            <a:r>
              <a:rPr lang="nl-BE" dirty="0"/>
              <a:t> </a:t>
            </a:r>
            <a:r>
              <a:rPr lang="nl-BE" dirty="0" err="1"/>
              <a:t>threats</a:t>
            </a:r>
            <a:r>
              <a:rPr lang="nl-BE" dirty="0"/>
              <a:t>, like </a:t>
            </a:r>
            <a:r>
              <a:rPr lang="nl-BE" dirty="0" err="1"/>
              <a:t>climate</a:t>
            </a:r>
            <a:r>
              <a:rPr lang="nl-BE" dirty="0"/>
              <a:t> impacts, air </a:t>
            </a:r>
            <a:r>
              <a:rPr lang="nl-BE" dirty="0" err="1"/>
              <a:t>pollution</a:t>
            </a:r>
            <a:r>
              <a:rPr lang="nl-BE" dirty="0"/>
              <a:t>, </a:t>
            </a:r>
            <a:r>
              <a:rPr lang="nl-BE" dirty="0" err="1"/>
              <a:t>natural</a:t>
            </a:r>
            <a:r>
              <a:rPr lang="nl-BE" dirty="0"/>
              <a:t> hazards, </a:t>
            </a:r>
            <a:r>
              <a:rPr lang="nl-BE" dirty="0" err="1"/>
              <a:t>neglect</a:t>
            </a:r>
            <a:r>
              <a:rPr lang="nl-BE" dirty="0"/>
              <a:t> </a:t>
            </a:r>
            <a:r>
              <a:rPr lang="nl-BE" dirty="0" err="1"/>
              <a:t>and</a:t>
            </a:r>
            <a:r>
              <a:rPr lang="nl-BE" dirty="0"/>
              <a:t> </a:t>
            </a:r>
            <a:r>
              <a:rPr lang="nl-BE" dirty="0" err="1"/>
              <a:t>so</a:t>
            </a:r>
            <a:r>
              <a:rPr lang="nl-BE" dirty="0"/>
              <a:t> on. </a:t>
            </a:r>
          </a:p>
        </p:txBody>
      </p:sp>
      <p:sp>
        <p:nvSpPr>
          <p:cNvPr id="4" name="Tijdelijke aanduiding voor dianummer 3"/>
          <p:cNvSpPr>
            <a:spLocks noGrp="1"/>
          </p:cNvSpPr>
          <p:nvPr>
            <p:ph type="sldNum" sz="quarter" idx="5"/>
          </p:nvPr>
        </p:nvSpPr>
        <p:spPr/>
        <p:txBody>
          <a:bodyPr/>
          <a:lstStyle/>
          <a:p>
            <a:fld id="{6D5DE7A7-5047-4031-A121-1CD2542DBB01}" type="slidenum">
              <a:rPr lang="nl-NL" smtClean="0"/>
              <a:t>2</a:t>
            </a:fld>
            <a:endParaRPr lang="nl-NL"/>
          </a:p>
        </p:txBody>
      </p:sp>
    </p:spTree>
    <p:extLst>
      <p:ext uri="{BB962C8B-B14F-4D97-AF65-F5344CB8AC3E}">
        <p14:creationId xmlns:p14="http://schemas.microsoft.com/office/powerpoint/2010/main" val="1748458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NeueHelvetica"/>
              </a:rPr>
              <a:t>Currently repair mortars are being used to reconstruct the missing parts. They can be made of inorganic or organic materials like air lime, hydraulic lime, Portland cement or organic binders like epoxy. This is an efficient way to conserve stone,  but they have 3 major disadvantages: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solidFill>
                  <a:srgbClr val="333333"/>
                </a:solidFill>
                <a:effectLst/>
                <a:latin typeface="NeueHelvetica"/>
              </a:rPr>
              <a:t>The repair mortars are not fully compatible with the original material.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solidFill>
                  <a:srgbClr val="333333"/>
                </a:solidFill>
                <a:effectLst/>
                <a:latin typeface="NeueHelvetica"/>
              </a:rPr>
              <a:t>The second disadvantage is that they are not sustainable, which is in conflict with the worldwide demand for more sustainability. Besides a lot of material on conservation sites is thrown away, but I think we can re-use this building dust and stone rubble.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solidFill>
                  <a:srgbClr val="333333"/>
                </a:solidFill>
                <a:effectLst/>
                <a:latin typeface="NeueHelvetica"/>
              </a:rPr>
              <a:t>Lastly, the quality of the conservation depends on the user’s skills, leading to very mixed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333333"/>
              </a:solidFill>
              <a:effectLst/>
              <a:latin typeface="Neu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333333"/>
              </a:solidFill>
              <a:effectLst/>
              <a:latin typeface="Neu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33333"/>
                </a:solidFill>
                <a:effectLst/>
                <a:latin typeface="NeueHelvetica"/>
              </a:rPr>
              <a:t>Mary and Baby Jesus statue (mid 20th-century) Sainte-Anne-des-Pins Catholic Church, Sudbury, Ontario</a:t>
            </a:r>
            <a:endParaRPr lang="en-US" b="0" i="0" dirty="0">
              <a:solidFill>
                <a:srgbClr val="000000"/>
              </a:solidFill>
              <a:effectLst/>
              <a:latin typeface="Helvetica" panose="020B0604020202020204" pitchFamily="34" charset="0"/>
            </a:endParaRPr>
          </a:p>
          <a:p>
            <a:pPr algn="l"/>
            <a:r>
              <a:rPr lang="en-US" b="0" i="0" dirty="0">
                <a:solidFill>
                  <a:srgbClr val="000000"/>
                </a:solidFill>
                <a:effectLst/>
                <a:latin typeface="Helvetica" panose="020B0604020202020204" pitchFamily="34" charset="0"/>
              </a:rPr>
              <a:t>The sculpture of the Virgin Mary and Baby Jesus in Sudbury, Canada, once suffered at the hands of vandals: the baby’s head was chipped off and stolen.</a:t>
            </a:r>
          </a:p>
          <a:p>
            <a:pPr algn="l"/>
            <a:r>
              <a:rPr lang="en-US" b="0" i="0" dirty="0">
                <a:solidFill>
                  <a:srgbClr val="000000"/>
                </a:solidFill>
                <a:effectLst/>
                <a:latin typeface="Helvetica" panose="020B0604020202020204" pitchFamily="34" charset="0"/>
              </a:rPr>
              <a:t>Artist Heather Wise volunteered to make a new head, but the result of her work looked more than strange and provoked discontent among the locals.</a:t>
            </a:r>
          </a:p>
          <a:p>
            <a:pPr algn="l"/>
            <a:r>
              <a:rPr lang="en-US" b="0" i="0" dirty="0">
                <a:solidFill>
                  <a:srgbClr val="000000"/>
                </a:solidFill>
                <a:effectLst/>
                <a:latin typeface="Helvetica" panose="020B0604020202020204" pitchFamily="34" charset="0"/>
              </a:rPr>
              <a:t>But in the end, Heather’s actions played a positive role: the man who stole the real head got embarrassed and brought it back. The sculpture was restored. (https://brightside.me/creativity-art/8-fatal-restoration-fails-which-shook-the-world-354560/) </a:t>
            </a:r>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3777C5D-4549-4F7E-A541-43F3BB539054}" type="slidenum">
              <a:rPr kumimoji="0" lang="nl-BE" sz="12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nl-BE" sz="12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559318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D4686"/>
                </a:solidFill>
                <a:effectLst/>
                <a:latin typeface="Calibri" panose="020F0502020204030204" pitchFamily="34" charset="0"/>
                <a:ea typeface="Calibri" panose="020F0502020204030204" pitchFamily="34" charset="0"/>
                <a:cs typeface="Times New Roman" panose="02020603050405020304" pitchFamily="18" charset="0"/>
              </a:rPr>
              <a:t>So, our goal is to make the conservation of stone-built heritage more sustainable, with a higher quality and more compatibility with the original materials.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2D468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D4686"/>
                </a:solidFill>
                <a:effectLst/>
                <a:latin typeface="Calibri" panose="020F0502020204030204" pitchFamily="34" charset="0"/>
                <a:ea typeface="Calibri" panose="020F0502020204030204" pitchFamily="34" charset="0"/>
                <a:cs typeface="Times New Roman" panose="02020603050405020304" pitchFamily="18" charset="0"/>
              </a:rPr>
              <a:t>First, we start by creating our basic matrix of geopolymer and activator. The next step is to ensure compatibility by experimenting with different types of aggregates and also to create more sustainability by implementing degraded original material in the matrix. The last step is to ensure it is possible to 3D print our created geopolymer. So we can reach a higher quality not only based on experience but corrected with 3D scans.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2D468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D4686"/>
                </a:solidFill>
                <a:effectLst/>
                <a:latin typeface="Calibri" panose="020F0502020204030204" pitchFamily="34" charset="0"/>
                <a:ea typeface="Calibri" panose="020F0502020204030204" pitchFamily="34" charset="0"/>
                <a:cs typeface="Times New Roman" panose="02020603050405020304" pitchFamily="18" charset="0"/>
              </a:rPr>
              <a:t>In the next part I would like to tell you something about the first test phase we did and some results. But first let me tell you something about our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2D468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2D4686"/>
                </a:solidFill>
                <a:effectLst/>
                <a:latin typeface="Calibri" panose="020F0502020204030204" pitchFamily="34" charset="0"/>
                <a:ea typeface="Calibri" panose="020F0502020204030204" pitchFamily="34" charset="0"/>
                <a:cs typeface="Times New Roman" panose="02020603050405020304" pitchFamily="18" charset="0"/>
              </a:rPr>
              <a:t>Technological validating the use of tailored </a:t>
            </a:r>
            <a:r>
              <a:rPr lang="en-GB" sz="1200" b="1" dirty="0">
                <a:solidFill>
                  <a:srgbClr val="2D4686"/>
                </a:solidFill>
                <a:effectLst/>
                <a:latin typeface="Calibri" panose="020F0502020204030204" pitchFamily="34" charset="0"/>
                <a:ea typeface="Calibri" panose="020F0502020204030204" pitchFamily="34" charset="0"/>
                <a:cs typeface="Times New Roman" panose="02020603050405020304" pitchFamily="18" charset="0"/>
              </a:rPr>
              <a:t>3D printable</a:t>
            </a:r>
            <a:r>
              <a:rPr lang="en-GB" sz="1200" dirty="0">
                <a:solidFill>
                  <a:srgbClr val="2D4686"/>
                </a:solidFill>
                <a:effectLst/>
                <a:latin typeface="Calibri" panose="020F0502020204030204" pitchFamily="34" charset="0"/>
                <a:ea typeface="Calibri" panose="020F0502020204030204" pitchFamily="34" charset="0"/>
                <a:cs typeface="Times New Roman" panose="02020603050405020304" pitchFamily="18" charset="0"/>
              </a:rPr>
              <a:t> geopolymers and the necessary fillers with a commercial available printer in a relevant environment (Level 5 of TRL).</a:t>
            </a:r>
            <a:endParaRPr lang="en-US" sz="1200" b="1" dirty="0">
              <a:latin typeface="+mj-lt"/>
              <a:cs typeface="+mj-cs"/>
            </a:endParaRPr>
          </a:p>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3777C5D-4549-4F7E-A541-43F3BB539054}" type="slidenum">
              <a:rPr kumimoji="0" lang="nl-BE" sz="1200" b="0" i="0" u="none" strike="noStrike" kern="1200" cap="none" spc="0" normalizeH="0" baseline="0" noProof="0" smtClean="0">
                <a:ln>
                  <a:noFill/>
                </a:ln>
                <a:solidFill>
                  <a:prstClr val="black"/>
                </a:solidFill>
                <a:effectLst/>
                <a:uLnTx/>
                <a:uFillTx/>
                <a:latin typeface="Trebuchet MS" panose="020B0603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324455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So, our final goal is to conserve heritage with custom-made material based on science and knowledge and not only on experience and skills. We call that our macroscale. But to reach this goal, we actually need to start on a microscale to better understand our material and its reaction. After that we can move on to the meso scale where we start experimenting with the properties of the material and with the effects of aggregates and different ways of curing. When optimising the properties of our material, we constantly check what changed on a microscale so we know the reaction is complete. After this we can start implementing our material and techniques on a macroscale by validating it on different case studies.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6D5DE7A7-5047-4031-A121-1CD2542DBB01}" type="slidenum">
              <a:rPr lang="nl-NL" smtClean="0"/>
              <a:t>5</a:t>
            </a:fld>
            <a:endParaRPr lang="nl-NL"/>
          </a:p>
        </p:txBody>
      </p:sp>
    </p:spTree>
    <p:extLst>
      <p:ext uri="{BB962C8B-B14F-4D97-AF65-F5344CB8AC3E}">
        <p14:creationId xmlns:p14="http://schemas.microsoft.com/office/powerpoint/2010/main" val="428707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We experimented with different types of geopolymers, different activators, concentrations and diverse proportions. And after these first tests we tried also a few aggregates. These recipes were based on and/or inspirated by literature</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first step was to make sure there was enough reactivity to cure the samples. As you can see in this picture in the lower part of the slide, is not the case for every mixture. We tried 70 different recipes and chose the mixtures that seemed cured. The ones we selected were tested on reactivity.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6D5DE7A7-5047-4031-A121-1CD2542DBB01}" type="slidenum">
              <a:rPr lang="nl-NL" smtClean="0"/>
              <a:t>6</a:t>
            </a:fld>
            <a:endParaRPr lang="nl-NL"/>
          </a:p>
        </p:txBody>
      </p:sp>
    </p:spTree>
    <p:extLst>
      <p:ext uri="{BB962C8B-B14F-4D97-AF65-F5344CB8AC3E}">
        <p14:creationId xmlns:p14="http://schemas.microsoft.com/office/powerpoint/2010/main" val="4088366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To test our recipes we performed a set of reactivity tests, for example by immersing our samples in water and see if their shape remained. I took this pictures in between 10 minutes up until two hours after immersing in water. As you can see a lot of samples collapsed or had salt crystallisation on the surface. So those mixtures were eliminated, based on too little reactivity. Also the samples with a black, dark grey or blue colour were not selected, because of the requirements we chose. The one with a green square around it we selected for the next reactivity tests. The ones with a yellow square also gave quite good results, but were not the most optimal choices.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6D5DE7A7-5047-4031-A121-1CD2542DBB01}" type="slidenum">
              <a:rPr lang="nl-NL" smtClean="0"/>
              <a:t>7</a:t>
            </a:fld>
            <a:endParaRPr lang="nl-NL"/>
          </a:p>
        </p:txBody>
      </p:sp>
    </p:spTree>
    <p:extLst>
      <p:ext uri="{BB962C8B-B14F-4D97-AF65-F5344CB8AC3E}">
        <p14:creationId xmlns:p14="http://schemas.microsoft.com/office/powerpoint/2010/main" val="2101530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Another reactivity test we performed is by making SEM scans and Confocal Laser scans to look for defects in the structure like non-reacted and loose powder. In the left sample you can see a lot of unreacted material because it has a lot of layers and some things we call ‘cauliflower structures’. This sample has a lower concentration of activator.</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On the right side of the slide you can see a sample of a better example, with a higher concentration of activator. The structure is more formed like a cluster with less non-reacted material and also less layering.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We can conclude from these results that metakaolin and calcium hydroxide gave the best results in a ratio of 1.5. (20 gr MK + 30 ml 4M Ca(OH)</a:t>
            </a:r>
            <a:r>
              <a:rPr lang="en-GB" sz="18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6D5DE7A7-5047-4031-A121-1CD2542DBB01}" type="slidenum">
              <a:rPr lang="nl-NL" smtClean="0"/>
              <a:t>8</a:t>
            </a:fld>
            <a:endParaRPr lang="nl-NL"/>
          </a:p>
        </p:txBody>
      </p:sp>
    </p:spTree>
    <p:extLst>
      <p:ext uri="{BB962C8B-B14F-4D97-AF65-F5344CB8AC3E}">
        <p14:creationId xmlns:p14="http://schemas.microsoft.com/office/powerpoint/2010/main" val="1435853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So the next step in our research is to experiment with different aggregates, so we can investigate the reactivity and the compatibility between our basic geopolymer matrix and porous sedimentary building stones. The properties that are important for technical compatibility include: porosity, pore size distribution, capillary water absorptive, frost resistance, structure, texture, compressive and bending strength.</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It is also a possibility to create hybrid geopolymers with different types and combining activators to create a better reactivity and thus a better result.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After this we want to start experimenting with 3D printing.</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So our end goals is to create a more sustainable conservation with a higher quality and more compatibility to the original materials, so that later generations are still able to enjoy the heritage in the future.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6D5DE7A7-5047-4031-A121-1CD2542DBB01}" type="slidenum">
              <a:rPr lang="nl-NL" smtClean="0"/>
              <a:t>9</a:t>
            </a:fld>
            <a:endParaRPr lang="nl-NL"/>
          </a:p>
        </p:txBody>
      </p:sp>
    </p:spTree>
    <p:extLst>
      <p:ext uri="{BB962C8B-B14F-4D97-AF65-F5344CB8AC3E}">
        <p14:creationId xmlns:p14="http://schemas.microsoft.com/office/powerpoint/2010/main" val="831434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Antwerpen_only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A766-FA6C-4E42-BAD1-58E378599FB5}"/>
              </a:ext>
            </a:extLst>
          </p:cNvPr>
          <p:cNvSpPr>
            <a:spLocks noGrp="1"/>
          </p:cNvSpPr>
          <p:nvPr>
            <p:ph type="title" hasCustomPrompt="1"/>
          </p:nvPr>
        </p:nvSpPr>
        <p:spPr/>
        <p:txBody>
          <a:bodyPr/>
          <a:lstStyle>
            <a:lvl1pPr>
              <a:defRPr/>
            </a:lvl1pPr>
          </a:lstStyle>
          <a:p>
            <a:r>
              <a:rPr lang="nl-BE" noProof="0" dirty="0"/>
              <a:t>Klik om de stijl van de titel te bewerken</a:t>
            </a:r>
          </a:p>
        </p:txBody>
      </p:sp>
      <p:sp>
        <p:nvSpPr>
          <p:cNvPr id="3" name="Slide Number Placeholder 2">
            <a:extLst>
              <a:ext uri="{FF2B5EF4-FFF2-40B4-BE49-F238E27FC236}">
                <a16:creationId xmlns:a16="http://schemas.microsoft.com/office/drawing/2014/main" id="{B21DCFB5-39F0-E04F-B592-B890194C076F}"/>
              </a:ext>
            </a:extLst>
          </p:cNvPr>
          <p:cNvSpPr>
            <a:spLocks noGrp="1"/>
          </p:cNvSpPr>
          <p:nvPr>
            <p:ph type="sldNum" sz="quarter" idx="10"/>
          </p:nvPr>
        </p:nvSpPr>
        <p:spPr/>
        <p:txBody>
          <a:bodyPr/>
          <a:lstStyle/>
          <a:p>
            <a:fld id="{E038E271-308C-2E46-A3EC-56326F9084CC}" type="slidenum">
              <a:rPr lang="nl-BE" smtClean="0"/>
              <a:pPr/>
              <a:t>‹nr.›</a:t>
            </a:fld>
            <a:endParaRPr lang="nl-BE" dirty="0"/>
          </a:p>
        </p:txBody>
      </p:sp>
      <p:sp>
        <p:nvSpPr>
          <p:cNvPr id="6" name="Text Placeholder 5">
            <a:extLst>
              <a:ext uri="{FF2B5EF4-FFF2-40B4-BE49-F238E27FC236}">
                <a16:creationId xmlns:a16="http://schemas.microsoft.com/office/drawing/2014/main" id="{505A4F71-3F20-42EB-95C9-52E7339E420E}"/>
              </a:ext>
            </a:extLst>
          </p:cNvPr>
          <p:cNvSpPr>
            <a:spLocks noGrp="1"/>
          </p:cNvSpPr>
          <p:nvPr>
            <p:ph type="body" sz="quarter" idx="11" hasCustomPrompt="1"/>
          </p:nvPr>
        </p:nvSpPr>
        <p:spPr>
          <a:xfrm>
            <a:off x="623888" y="1516380"/>
            <a:ext cx="10944225" cy="4720907"/>
          </a:xfrm>
          <a:prstGeom prst="rect">
            <a:avLst/>
          </a:prstGeom>
        </p:spPr>
        <p:txBody>
          <a:bodyPr/>
          <a:lstStyle>
            <a:lvl1pPr>
              <a:defRPr/>
            </a:lvl1pPr>
            <a:lvl2pPr>
              <a:defRPr/>
            </a:lvl2pPr>
            <a:lvl3pPr>
              <a:defRPr/>
            </a:lvl3pPr>
            <a:lvl4pPr>
              <a:defRPr/>
            </a:lvl4pPr>
            <a:lvl5pPr>
              <a:defRPr/>
            </a:lvl5pPr>
            <a:lvl6pPr>
              <a:defRPr/>
            </a:lvl6pPr>
          </a:lstStyle>
          <a:p>
            <a:pPr lvl="0"/>
            <a:r>
              <a:rPr lang="nl-BE" noProof="0" dirty="0"/>
              <a:t>Eerste niveau</a:t>
            </a:r>
          </a:p>
          <a:p>
            <a:pPr lvl="1"/>
            <a:r>
              <a:rPr lang="nl-BE" noProof="0" dirty="0"/>
              <a:t>Tweede niveau</a:t>
            </a:r>
          </a:p>
          <a:p>
            <a:pPr lvl="2"/>
            <a:r>
              <a:rPr lang="nl-BE" noProof="0" dirty="0"/>
              <a:t>Derde niveau</a:t>
            </a:r>
          </a:p>
        </p:txBody>
      </p:sp>
    </p:spTree>
    <p:extLst>
      <p:ext uri="{BB962C8B-B14F-4D97-AF65-F5344CB8AC3E}">
        <p14:creationId xmlns:p14="http://schemas.microsoft.com/office/powerpoint/2010/main" val="188563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Antwerpen_6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64A23-42F4-0341-A372-ED0B454B670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5" name="Tijdelijke aanduiding voor afbeelding 33">
            <a:extLst>
              <a:ext uri="{FF2B5EF4-FFF2-40B4-BE49-F238E27FC236}">
                <a16:creationId xmlns:a16="http://schemas.microsoft.com/office/drawing/2014/main" id="{19D3F277-1732-274A-BDAC-F3BB5EB73340}"/>
              </a:ext>
            </a:extLst>
          </p:cNvPr>
          <p:cNvSpPr>
            <a:spLocks noGrp="1"/>
          </p:cNvSpPr>
          <p:nvPr>
            <p:ph type="pic" sz="quarter" idx="12" hasCustomPrompt="1"/>
          </p:nvPr>
        </p:nvSpPr>
        <p:spPr>
          <a:xfrm>
            <a:off x="630664"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600"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noProof="0" dirty="0"/>
              <a:t>Klik pictogram om witte afbeelding (</a:t>
            </a:r>
            <a:r>
              <a:rPr lang="nl-NL" noProof="0" dirty="0" err="1"/>
              <a:t>png</a:t>
            </a:r>
            <a:r>
              <a:rPr lang="nl-NL" noProof="0" dirty="0"/>
              <a:t>) toe te voegen</a:t>
            </a:r>
          </a:p>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endParaRPr lang="nl-BE" noProof="0" dirty="0"/>
          </a:p>
        </p:txBody>
      </p:sp>
      <p:sp>
        <p:nvSpPr>
          <p:cNvPr id="7" name="Tijdelijke aanduiding voor afbeelding 33">
            <a:extLst>
              <a:ext uri="{FF2B5EF4-FFF2-40B4-BE49-F238E27FC236}">
                <a16:creationId xmlns:a16="http://schemas.microsoft.com/office/drawing/2014/main" id="{C73DE83C-1825-BF4A-A473-AF62420F8C69}"/>
              </a:ext>
            </a:extLst>
          </p:cNvPr>
          <p:cNvSpPr>
            <a:spLocks noGrp="1"/>
          </p:cNvSpPr>
          <p:nvPr>
            <p:ph type="pic" sz="quarter" idx="15" hasCustomPrompt="1"/>
          </p:nvPr>
        </p:nvSpPr>
        <p:spPr>
          <a:xfrm>
            <a:off x="4410221"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noProof="0" dirty="0"/>
              <a:t>Klik pictogram om witte afbeelding (</a:t>
            </a:r>
            <a:r>
              <a:rPr lang="nl-NL" noProof="0" dirty="0" err="1"/>
              <a:t>png</a:t>
            </a:r>
            <a:r>
              <a:rPr lang="nl-NL" noProof="0" dirty="0"/>
              <a:t>) toe te voegen</a:t>
            </a:r>
          </a:p>
        </p:txBody>
      </p:sp>
      <p:sp>
        <p:nvSpPr>
          <p:cNvPr id="9" name="Tijdelijke aanduiding voor afbeelding 33">
            <a:extLst>
              <a:ext uri="{FF2B5EF4-FFF2-40B4-BE49-F238E27FC236}">
                <a16:creationId xmlns:a16="http://schemas.microsoft.com/office/drawing/2014/main" id="{64A41B62-3349-A641-9E85-33C3E278DD4F}"/>
              </a:ext>
            </a:extLst>
          </p:cNvPr>
          <p:cNvSpPr>
            <a:spLocks noGrp="1"/>
          </p:cNvSpPr>
          <p:nvPr>
            <p:ph type="pic" sz="quarter" idx="17" hasCustomPrompt="1"/>
          </p:nvPr>
        </p:nvSpPr>
        <p:spPr>
          <a:xfrm>
            <a:off x="8141330"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noProof="0" dirty="0"/>
              <a:t>Klik pictogram om witte afbeelding (</a:t>
            </a:r>
            <a:r>
              <a:rPr lang="nl-NL" noProof="0" dirty="0" err="1"/>
              <a:t>png</a:t>
            </a:r>
            <a:r>
              <a:rPr lang="nl-NL" noProof="0" dirty="0"/>
              <a:t>) toe te voegen</a:t>
            </a:r>
          </a:p>
        </p:txBody>
      </p:sp>
      <p:sp>
        <p:nvSpPr>
          <p:cNvPr id="10" name="Tijdelijke aanduiding voor inhoud 2">
            <a:extLst>
              <a:ext uri="{FF2B5EF4-FFF2-40B4-BE49-F238E27FC236}">
                <a16:creationId xmlns:a16="http://schemas.microsoft.com/office/drawing/2014/main" id="{88F6B30C-94E8-264F-86F5-31D0E47D7244}"/>
              </a:ext>
            </a:extLst>
          </p:cNvPr>
          <p:cNvSpPr>
            <a:spLocks noGrp="1"/>
          </p:cNvSpPr>
          <p:nvPr>
            <p:ph sz="quarter" idx="24" hasCustomPrompt="1"/>
          </p:nvPr>
        </p:nvSpPr>
        <p:spPr>
          <a:xfrm>
            <a:off x="5058585" y="1411391"/>
            <a:ext cx="2404800" cy="563562"/>
          </a:xfrm>
          <a:prstGeom prst="rect">
            <a:avLst/>
          </a:prstGeom>
        </p:spPr>
        <p:txBody>
          <a:bodyPr lIns="0" tIns="0" rIns="0" bIns="0">
            <a:noAutofit/>
          </a:bodyPr>
          <a:lstStyle>
            <a:lvl1pPr marL="0" indent="0">
              <a:buNone/>
              <a:defRPr sz="2200" b="1" i="0">
                <a:solidFill>
                  <a:schemeClr val="accent2"/>
                </a:solidFill>
                <a:latin typeface="Calibri" panose="020F0502020204030204" pitchFamily="34" charset="0"/>
                <a:cs typeface="Calibri" panose="020F0502020204030204" pitchFamily="34" charset="0"/>
              </a:defRPr>
            </a:lvl1pPr>
          </a:lstStyle>
          <a:p>
            <a:r>
              <a:rPr lang="nl-BE" noProof="0"/>
              <a:t>Project titel</a:t>
            </a:r>
          </a:p>
        </p:txBody>
      </p:sp>
      <p:sp>
        <p:nvSpPr>
          <p:cNvPr id="11" name="Tijdelijke aanduiding voor inhoud 2">
            <a:extLst>
              <a:ext uri="{FF2B5EF4-FFF2-40B4-BE49-F238E27FC236}">
                <a16:creationId xmlns:a16="http://schemas.microsoft.com/office/drawing/2014/main" id="{261850B4-D4F1-234A-9F22-195572228DA4}"/>
              </a:ext>
            </a:extLst>
          </p:cNvPr>
          <p:cNvSpPr>
            <a:spLocks noGrp="1"/>
          </p:cNvSpPr>
          <p:nvPr>
            <p:ph sz="quarter" idx="25" hasCustomPrompt="1"/>
          </p:nvPr>
        </p:nvSpPr>
        <p:spPr>
          <a:xfrm>
            <a:off x="8802688" y="1411391"/>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nl-BE" noProof="0"/>
              <a:t>Project titel</a:t>
            </a:r>
          </a:p>
        </p:txBody>
      </p:sp>
      <p:sp>
        <p:nvSpPr>
          <p:cNvPr id="12" name="Tijdelijke aanduiding voor inhoud 2">
            <a:extLst>
              <a:ext uri="{FF2B5EF4-FFF2-40B4-BE49-F238E27FC236}">
                <a16:creationId xmlns:a16="http://schemas.microsoft.com/office/drawing/2014/main" id="{DCDD9BD6-DB58-C84C-BD3C-F9652F4D492B}"/>
              </a:ext>
            </a:extLst>
          </p:cNvPr>
          <p:cNvSpPr>
            <a:spLocks noGrp="1"/>
          </p:cNvSpPr>
          <p:nvPr>
            <p:ph sz="quarter" idx="26" hasCustomPrompt="1"/>
          </p:nvPr>
        </p:nvSpPr>
        <p:spPr>
          <a:xfrm>
            <a:off x="1326874" y="1411391"/>
            <a:ext cx="2404800" cy="563562"/>
          </a:xfrm>
          <a:prstGeom prst="rect">
            <a:avLst/>
          </a:prstGeom>
        </p:spPr>
        <p:txBody>
          <a:bodyPr lIns="0" tIns="0" rIns="0" bIns="0">
            <a:noAutofit/>
          </a:bodyPr>
          <a:lstStyle>
            <a:lvl1pPr marL="0" indent="0">
              <a:buNone/>
              <a:defRPr sz="2200" b="1" i="0">
                <a:solidFill>
                  <a:schemeClr val="accent2"/>
                </a:solidFill>
                <a:latin typeface="Calibri" panose="020F0502020204030204" pitchFamily="34" charset="0"/>
                <a:cs typeface="Calibri" panose="020F0502020204030204" pitchFamily="34" charset="0"/>
              </a:defRPr>
            </a:lvl1pPr>
          </a:lstStyle>
          <a:p>
            <a:r>
              <a:rPr lang="nl-BE" noProof="0"/>
              <a:t>Project titel</a:t>
            </a:r>
          </a:p>
        </p:txBody>
      </p:sp>
      <p:sp>
        <p:nvSpPr>
          <p:cNvPr id="15" name="Tijdelijke aanduiding voor afbeelding 33">
            <a:extLst>
              <a:ext uri="{FF2B5EF4-FFF2-40B4-BE49-F238E27FC236}">
                <a16:creationId xmlns:a16="http://schemas.microsoft.com/office/drawing/2014/main" id="{965879DE-F296-964E-A952-9184C5050EF5}"/>
              </a:ext>
            </a:extLst>
          </p:cNvPr>
          <p:cNvSpPr>
            <a:spLocks noGrp="1"/>
          </p:cNvSpPr>
          <p:nvPr>
            <p:ph type="pic" sz="quarter" idx="28" hasCustomPrompt="1"/>
          </p:nvPr>
        </p:nvSpPr>
        <p:spPr>
          <a:xfrm>
            <a:off x="630664" y="3841836"/>
            <a:ext cx="467313" cy="466828"/>
          </a:xfrm>
          <a:prstGeom prst="roundRect">
            <a:avLst>
              <a:gd name="adj" fmla="val 7157"/>
            </a:avLst>
          </a:prstGeom>
          <a:solidFill>
            <a:schemeClr val="accent2"/>
          </a:solidFill>
        </p:spPr>
        <p:txBody>
          <a:bodyPr>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noProof="0" dirty="0"/>
              <a:t>Klik pictogram om witte afbeelding (</a:t>
            </a:r>
            <a:r>
              <a:rPr lang="nl-NL" noProof="0" dirty="0" err="1"/>
              <a:t>png</a:t>
            </a:r>
            <a:r>
              <a:rPr lang="nl-NL" noProof="0" dirty="0"/>
              <a:t>) toe te voegen</a:t>
            </a:r>
          </a:p>
        </p:txBody>
      </p:sp>
      <p:sp>
        <p:nvSpPr>
          <p:cNvPr id="17" name="Tijdelijke aanduiding voor afbeelding 33">
            <a:extLst>
              <a:ext uri="{FF2B5EF4-FFF2-40B4-BE49-F238E27FC236}">
                <a16:creationId xmlns:a16="http://schemas.microsoft.com/office/drawing/2014/main" id="{D15EA347-33D1-EE4E-9464-3CF0EAE3CC0B}"/>
              </a:ext>
            </a:extLst>
          </p:cNvPr>
          <p:cNvSpPr>
            <a:spLocks noGrp="1"/>
          </p:cNvSpPr>
          <p:nvPr>
            <p:ph type="pic" sz="quarter" idx="30" hasCustomPrompt="1"/>
          </p:nvPr>
        </p:nvSpPr>
        <p:spPr>
          <a:xfrm>
            <a:off x="4410221"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noProof="0" dirty="0"/>
              <a:t>Klik pictogram om witte afbeelding (</a:t>
            </a:r>
            <a:r>
              <a:rPr lang="nl-NL" noProof="0" dirty="0" err="1"/>
              <a:t>png</a:t>
            </a:r>
            <a:r>
              <a:rPr lang="nl-NL" noProof="0" dirty="0"/>
              <a:t>) toe te voegen</a:t>
            </a:r>
          </a:p>
        </p:txBody>
      </p:sp>
      <p:sp>
        <p:nvSpPr>
          <p:cNvPr id="19" name="Tijdelijke aanduiding voor afbeelding 33">
            <a:extLst>
              <a:ext uri="{FF2B5EF4-FFF2-40B4-BE49-F238E27FC236}">
                <a16:creationId xmlns:a16="http://schemas.microsoft.com/office/drawing/2014/main" id="{4EC1974C-2EB3-274B-A88C-617CC7414E5A}"/>
              </a:ext>
            </a:extLst>
          </p:cNvPr>
          <p:cNvSpPr>
            <a:spLocks noGrp="1"/>
          </p:cNvSpPr>
          <p:nvPr>
            <p:ph type="pic" sz="quarter" idx="32" hasCustomPrompt="1"/>
          </p:nvPr>
        </p:nvSpPr>
        <p:spPr>
          <a:xfrm>
            <a:off x="8141330"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noProof="0" dirty="0"/>
              <a:t>Klik pictogram om witte afbeelding (</a:t>
            </a:r>
            <a:r>
              <a:rPr lang="nl-NL" noProof="0" dirty="0" err="1"/>
              <a:t>png</a:t>
            </a:r>
            <a:r>
              <a:rPr lang="nl-NL" noProof="0" dirty="0"/>
              <a:t>) toe te voegen</a:t>
            </a:r>
          </a:p>
        </p:txBody>
      </p:sp>
      <p:sp>
        <p:nvSpPr>
          <p:cNvPr id="20" name="Tijdelijke aanduiding voor inhoud 2">
            <a:extLst>
              <a:ext uri="{FF2B5EF4-FFF2-40B4-BE49-F238E27FC236}">
                <a16:creationId xmlns:a16="http://schemas.microsoft.com/office/drawing/2014/main" id="{330314A6-BF29-EC42-BF75-622C5286D534}"/>
              </a:ext>
            </a:extLst>
          </p:cNvPr>
          <p:cNvSpPr>
            <a:spLocks noGrp="1"/>
          </p:cNvSpPr>
          <p:nvPr>
            <p:ph sz="quarter" idx="33" hasCustomPrompt="1"/>
          </p:nvPr>
        </p:nvSpPr>
        <p:spPr>
          <a:xfrm>
            <a:off x="5058585"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nl-BE" noProof="0"/>
              <a:t>Project titel</a:t>
            </a:r>
          </a:p>
        </p:txBody>
      </p:sp>
      <p:sp>
        <p:nvSpPr>
          <p:cNvPr id="21" name="Tijdelijke aanduiding voor inhoud 2">
            <a:extLst>
              <a:ext uri="{FF2B5EF4-FFF2-40B4-BE49-F238E27FC236}">
                <a16:creationId xmlns:a16="http://schemas.microsoft.com/office/drawing/2014/main" id="{D6D76FCC-D508-DD4F-BB82-48A5BCC54578}"/>
              </a:ext>
            </a:extLst>
          </p:cNvPr>
          <p:cNvSpPr>
            <a:spLocks noGrp="1"/>
          </p:cNvSpPr>
          <p:nvPr>
            <p:ph sz="quarter" idx="34" hasCustomPrompt="1"/>
          </p:nvPr>
        </p:nvSpPr>
        <p:spPr>
          <a:xfrm>
            <a:off x="8802688"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nl-BE" noProof="0"/>
              <a:t>Project titel</a:t>
            </a:r>
          </a:p>
        </p:txBody>
      </p:sp>
      <p:sp>
        <p:nvSpPr>
          <p:cNvPr id="22" name="Tijdelijke aanduiding voor inhoud 2">
            <a:extLst>
              <a:ext uri="{FF2B5EF4-FFF2-40B4-BE49-F238E27FC236}">
                <a16:creationId xmlns:a16="http://schemas.microsoft.com/office/drawing/2014/main" id="{125E4E80-E44F-EA4F-8054-6AB42A8470B4}"/>
              </a:ext>
            </a:extLst>
          </p:cNvPr>
          <p:cNvSpPr>
            <a:spLocks noGrp="1"/>
          </p:cNvSpPr>
          <p:nvPr>
            <p:ph sz="quarter" idx="35" hasCustomPrompt="1"/>
          </p:nvPr>
        </p:nvSpPr>
        <p:spPr>
          <a:xfrm>
            <a:off x="1326874"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nl-BE" noProof="0"/>
              <a:t>Project titel</a:t>
            </a:r>
          </a:p>
        </p:txBody>
      </p:sp>
      <p:sp>
        <p:nvSpPr>
          <p:cNvPr id="23" name="Content Placeholder 9">
            <a:extLst>
              <a:ext uri="{FF2B5EF4-FFF2-40B4-BE49-F238E27FC236}">
                <a16:creationId xmlns:a16="http://schemas.microsoft.com/office/drawing/2014/main" id="{3528E721-8656-4BDD-B009-8819AFB97FC5}"/>
              </a:ext>
            </a:extLst>
          </p:cNvPr>
          <p:cNvSpPr>
            <a:spLocks noGrp="1"/>
          </p:cNvSpPr>
          <p:nvPr>
            <p:ph sz="quarter" idx="36" hasCustomPrompt="1"/>
          </p:nvPr>
        </p:nvSpPr>
        <p:spPr>
          <a:xfrm>
            <a:off x="1339266" y="2133247"/>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24" name="Content Placeholder 9">
            <a:extLst>
              <a:ext uri="{FF2B5EF4-FFF2-40B4-BE49-F238E27FC236}">
                <a16:creationId xmlns:a16="http://schemas.microsoft.com/office/drawing/2014/main" id="{2C048C0B-E29D-49EF-80B5-29D0B0F479C0}"/>
              </a:ext>
            </a:extLst>
          </p:cNvPr>
          <p:cNvSpPr>
            <a:spLocks noGrp="1"/>
          </p:cNvSpPr>
          <p:nvPr>
            <p:ph sz="quarter" idx="37" hasCustomPrompt="1"/>
          </p:nvPr>
        </p:nvSpPr>
        <p:spPr>
          <a:xfrm>
            <a:off x="1339266" y="4586421"/>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25" name="Content Placeholder 9">
            <a:extLst>
              <a:ext uri="{FF2B5EF4-FFF2-40B4-BE49-F238E27FC236}">
                <a16:creationId xmlns:a16="http://schemas.microsoft.com/office/drawing/2014/main" id="{5F680696-8F3B-4E74-B265-71DF36E09776}"/>
              </a:ext>
            </a:extLst>
          </p:cNvPr>
          <p:cNvSpPr>
            <a:spLocks noGrp="1"/>
          </p:cNvSpPr>
          <p:nvPr>
            <p:ph sz="quarter" idx="38" hasCustomPrompt="1"/>
          </p:nvPr>
        </p:nvSpPr>
        <p:spPr>
          <a:xfrm>
            <a:off x="5070977" y="2133247"/>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26" name="Content Placeholder 9">
            <a:extLst>
              <a:ext uri="{FF2B5EF4-FFF2-40B4-BE49-F238E27FC236}">
                <a16:creationId xmlns:a16="http://schemas.microsoft.com/office/drawing/2014/main" id="{50B084AF-045B-4B49-8FBE-93ACB3E7F00A}"/>
              </a:ext>
            </a:extLst>
          </p:cNvPr>
          <p:cNvSpPr>
            <a:spLocks noGrp="1"/>
          </p:cNvSpPr>
          <p:nvPr>
            <p:ph sz="quarter" idx="39" hasCustomPrompt="1"/>
          </p:nvPr>
        </p:nvSpPr>
        <p:spPr>
          <a:xfrm>
            <a:off x="8802688" y="2133247"/>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27" name="Content Placeholder 9">
            <a:extLst>
              <a:ext uri="{FF2B5EF4-FFF2-40B4-BE49-F238E27FC236}">
                <a16:creationId xmlns:a16="http://schemas.microsoft.com/office/drawing/2014/main" id="{AD8E938A-1AD9-4373-BBFD-C7C066DAB3FA}"/>
              </a:ext>
            </a:extLst>
          </p:cNvPr>
          <p:cNvSpPr>
            <a:spLocks noGrp="1"/>
          </p:cNvSpPr>
          <p:nvPr>
            <p:ph sz="quarter" idx="40" hasCustomPrompt="1"/>
          </p:nvPr>
        </p:nvSpPr>
        <p:spPr>
          <a:xfrm>
            <a:off x="5070977" y="4586421"/>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28" name="Content Placeholder 9">
            <a:extLst>
              <a:ext uri="{FF2B5EF4-FFF2-40B4-BE49-F238E27FC236}">
                <a16:creationId xmlns:a16="http://schemas.microsoft.com/office/drawing/2014/main" id="{0C6D1181-34A3-47D3-99A2-1B802126EDC5}"/>
              </a:ext>
            </a:extLst>
          </p:cNvPr>
          <p:cNvSpPr>
            <a:spLocks noGrp="1"/>
          </p:cNvSpPr>
          <p:nvPr>
            <p:ph sz="quarter" idx="41" hasCustomPrompt="1"/>
          </p:nvPr>
        </p:nvSpPr>
        <p:spPr>
          <a:xfrm>
            <a:off x="8802688" y="4586421"/>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Tree>
    <p:extLst>
      <p:ext uri="{BB962C8B-B14F-4D97-AF65-F5344CB8AC3E}">
        <p14:creationId xmlns:p14="http://schemas.microsoft.com/office/powerpoint/2010/main" val="4149166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Antwerpen-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06A4-C8C0-BA4F-A09B-9014BCE49913}"/>
              </a:ext>
            </a:extLst>
          </p:cNvPr>
          <p:cNvSpPr>
            <a:spLocks noGrp="1"/>
          </p:cNvSpPr>
          <p:nvPr>
            <p:ph type="title" hasCustomPrompt="1"/>
          </p:nvPr>
        </p:nvSpPr>
        <p:spPr/>
        <p:txBody>
          <a:bodyPr/>
          <a:lstStyle>
            <a:lvl1pPr>
              <a:defRPr b="1" i="0">
                <a:latin typeface="Calibri" panose="020F0502020204030204" pitchFamily="34" charset="0"/>
                <a:cs typeface="Calibri" panose="020F0502020204030204" pitchFamily="34" charset="0"/>
              </a:defRPr>
            </a:lvl1pPr>
          </a:lstStyle>
          <a:p>
            <a:r>
              <a:rPr lang="nl-NL" dirty="0"/>
              <a:t>Klik om de stijl van de mastertitel te bewerken</a:t>
            </a:r>
            <a:endParaRPr lang="en-BE" dirty="0"/>
          </a:p>
        </p:txBody>
      </p:sp>
      <p:sp>
        <p:nvSpPr>
          <p:cNvPr id="3" name="Slide Number Placeholder 2">
            <a:extLst>
              <a:ext uri="{FF2B5EF4-FFF2-40B4-BE49-F238E27FC236}">
                <a16:creationId xmlns:a16="http://schemas.microsoft.com/office/drawing/2014/main" id="{1876E971-EE47-7745-ACA8-1DEF0415F3DA}"/>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967EE9E6-2701-5E4F-A341-5478485FBD82}"/>
              </a:ext>
            </a:extLst>
          </p:cNvPr>
          <p:cNvSpPr>
            <a:spLocks noGrp="1"/>
          </p:cNvSpPr>
          <p:nvPr>
            <p:ph type="chart" sz="quarter" idx="11" hasCustomPrompt="1"/>
          </p:nvPr>
        </p:nvSpPr>
        <p:spPr>
          <a:xfrm>
            <a:off x="623889" y="1578459"/>
            <a:ext cx="10944224" cy="4658829"/>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75000"/>
              <a:buFont typeface="Arial" panose="020B0604020202020204" pitchFamily="34" charset="0"/>
              <a:buNone/>
              <a:tabLst/>
              <a:defRPr b="0" i="0">
                <a:latin typeface="Calibri Light" panose="020F0302020204030204" pitchFamily="34" charset="0"/>
                <a:cs typeface="Calibri Light" panose="020F0302020204030204" pitchFamily="34" charset="0"/>
              </a:defRPr>
            </a:lvl1pPr>
          </a:lstStyle>
          <a:p>
            <a:pPr marL="457200" marR="0" lvl="0" indent="-457200" algn="l" defTabSz="914400" rtl="0" eaLnBrk="1" fontAlgn="auto" latinLnBrk="0" hangingPunct="1">
              <a:lnSpc>
                <a:spcPct val="90000"/>
              </a:lnSpc>
              <a:spcBef>
                <a:spcPts val="1000"/>
              </a:spcBef>
              <a:spcAft>
                <a:spcPts val="0"/>
              </a:spcAft>
              <a:buClr>
                <a:schemeClr val="accent2"/>
              </a:buClr>
              <a:buSzPct val="75000"/>
              <a:tabLst/>
              <a:defRPr/>
            </a:pPr>
            <a:r>
              <a:rPr lang="nl-NL" dirty="0"/>
              <a:t>Klik op het pictogram als u een object wilt toevoegen</a:t>
            </a:r>
          </a:p>
        </p:txBody>
      </p:sp>
    </p:spTree>
    <p:extLst>
      <p:ext uri="{BB962C8B-B14F-4D97-AF65-F5344CB8AC3E}">
        <p14:creationId xmlns:p14="http://schemas.microsoft.com/office/powerpoint/2010/main" val="3082753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Antwerpen_chartan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6014-7DB0-CF4A-88E9-463AB221AB3E}"/>
              </a:ext>
            </a:extLst>
          </p:cNvPr>
          <p:cNvSpPr>
            <a:spLocks noGrp="1"/>
          </p:cNvSpPr>
          <p:nvPr>
            <p:ph type="title" hasCustomPrompt="1"/>
          </p:nvPr>
        </p:nvSpPr>
        <p:spPr/>
        <p:txBody>
          <a:bodyPr/>
          <a:lstStyle>
            <a:lvl1pPr>
              <a:defRPr b="1" i="0">
                <a:latin typeface="Calibri" panose="020F0502020204030204" pitchFamily="34" charset="0"/>
                <a:cs typeface="Calibri" panose="020F0502020204030204" pitchFamily="34" charset="0"/>
              </a:defRPr>
            </a:lvl1pPr>
          </a:lstStyle>
          <a:p>
            <a:r>
              <a:rPr lang="nl-NL" dirty="0"/>
              <a:t>Klik om de stijl van de mastertitel te bewerken</a:t>
            </a:r>
            <a:endParaRPr lang="en-BE" dirty="0"/>
          </a:p>
        </p:txBody>
      </p:sp>
      <p:sp>
        <p:nvSpPr>
          <p:cNvPr id="3" name="Slide Number Placeholder 2">
            <a:extLst>
              <a:ext uri="{FF2B5EF4-FFF2-40B4-BE49-F238E27FC236}">
                <a16:creationId xmlns:a16="http://schemas.microsoft.com/office/drawing/2014/main" id="{0245457A-9933-1149-9392-ABAF631B7C6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3AF460E3-37FD-6B4C-86A1-EEC95DD40B34}"/>
              </a:ext>
            </a:extLst>
          </p:cNvPr>
          <p:cNvSpPr>
            <a:spLocks noGrp="1"/>
          </p:cNvSpPr>
          <p:nvPr>
            <p:ph type="chart" sz="quarter" idx="11" hasCustomPrompt="1"/>
          </p:nvPr>
        </p:nvSpPr>
        <p:spPr>
          <a:xfrm>
            <a:off x="623889" y="2760663"/>
            <a:ext cx="10944224" cy="3476625"/>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dirty="0"/>
              <a:t>Klik op het pictogram als u een object wilt toevoegen</a:t>
            </a:r>
          </a:p>
        </p:txBody>
      </p:sp>
      <p:sp>
        <p:nvSpPr>
          <p:cNvPr id="5" name="Text Placeholder 3">
            <a:extLst>
              <a:ext uri="{FF2B5EF4-FFF2-40B4-BE49-F238E27FC236}">
                <a16:creationId xmlns:a16="http://schemas.microsoft.com/office/drawing/2014/main" id="{4A507705-E8A5-0A44-A7D0-4ECFDD431F4E}"/>
              </a:ext>
            </a:extLst>
          </p:cNvPr>
          <p:cNvSpPr>
            <a:spLocks noGrp="1"/>
          </p:cNvSpPr>
          <p:nvPr>
            <p:ph type="body" sz="quarter" idx="12" hasCustomPrompt="1"/>
          </p:nvPr>
        </p:nvSpPr>
        <p:spPr>
          <a:xfrm>
            <a:off x="623888" y="1690688"/>
            <a:ext cx="10936287" cy="885825"/>
          </a:xfrm>
          <a:prstGeom prst="rect">
            <a:avLst/>
          </a:prstGeom>
        </p:spPr>
        <p:txBody>
          <a:bodyPr/>
          <a:lstStyle>
            <a:lvl1pPr marL="0" indent="0">
              <a:buNone/>
              <a:defRPr b="0" i="0">
                <a:latin typeface="+mn-lt"/>
                <a:cs typeface="Calibri Light" panose="020F0302020204030204" pitchFamily="34" charset="0"/>
              </a:defRPr>
            </a:lvl1pPr>
          </a:lstStyle>
          <a:p>
            <a:r>
              <a:rPr lang="nl-NL" dirty="0"/>
              <a:t>Ondertitel</a:t>
            </a:r>
          </a:p>
        </p:txBody>
      </p:sp>
    </p:spTree>
    <p:extLst>
      <p:ext uri="{BB962C8B-B14F-4D97-AF65-F5344CB8AC3E}">
        <p14:creationId xmlns:p14="http://schemas.microsoft.com/office/powerpoint/2010/main" val="3683614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UAntwerpen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08025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Antwerpen_titleredfull">
    <p:bg>
      <p:bgPr>
        <a:solidFill>
          <a:schemeClr val="accent2"/>
        </a:solidFill>
        <a:effectLst/>
      </p:bgPr>
    </p:bg>
    <p:spTree>
      <p:nvGrpSpPr>
        <p:cNvPr id="1" name=""/>
        <p:cNvGrpSpPr/>
        <p:nvPr/>
      </p:nvGrpSpPr>
      <p:grpSpPr>
        <a:xfrm>
          <a:off x="0" y="0"/>
          <a:ext cx="0" cy="0"/>
          <a:chOff x="0" y="0"/>
          <a:chExt cx="0" cy="0"/>
        </a:xfrm>
      </p:grpSpPr>
      <p:sp>
        <p:nvSpPr>
          <p:cNvPr id="3" name="Tijdelijke aanduiding voor titel 1">
            <a:extLst>
              <a:ext uri="{FF2B5EF4-FFF2-40B4-BE49-F238E27FC236}">
                <a16:creationId xmlns:a16="http://schemas.microsoft.com/office/drawing/2014/main" id="{7ABBDCB5-5D2A-8947-AEB8-B06A6093E366}"/>
              </a:ext>
            </a:extLst>
          </p:cNvPr>
          <p:cNvSpPr>
            <a:spLocks noGrp="1"/>
          </p:cNvSpPr>
          <p:nvPr>
            <p:ph type="title" hasCustomPrompt="1"/>
          </p:nvPr>
        </p:nvSpPr>
        <p:spPr>
          <a:xfrm>
            <a:off x="623888" y="2737623"/>
            <a:ext cx="10944225" cy="1325563"/>
          </a:xfrm>
          <a:prstGeom prst="rect">
            <a:avLst/>
          </a:prstGeom>
        </p:spPr>
        <p:txBody>
          <a:bodyPr vert="horz" lIns="91440" tIns="45720" rIns="91440" bIns="45720" rtlCol="0" anchor="ctr">
            <a:normAutofit/>
          </a:bodyPr>
          <a:lstStyle>
            <a:lvl1pPr algn="ctr">
              <a:defRPr sz="6600" b="1" i="0">
                <a:solidFill>
                  <a:schemeClr val="bg1"/>
                </a:solidFill>
                <a:latin typeface="Calibri" panose="020F0502020204030204" pitchFamily="34" charset="0"/>
                <a:cs typeface="Calibri" panose="020F0502020204030204" pitchFamily="34" charset="0"/>
              </a:defRPr>
            </a:lvl1pPr>
          </a:lstStyle>
          <a:p>
            <a:r>
              <a:rPr lang="nl-BE" noProof="0" dirty="0"/>
              <a:t>Klik om titel te bewerken</a:t>
            </a:r>
          </a:p>
        </p:txBody>
      </p:sp>
      <p:sp>
        <p:nvSpPr>
          <p:cNvPr id="5" name="Text Placeholder 6">
            <a:extLst>
              <a:ext uri="{FF2B5EF4-FFF2-40B4-BE49-F238E27FC236}">
                <a16:creationId xmlns:a16="http://schemas.microsoft.com/office/drawing/2014/main" id="{DBF08461-C600-4C47-803A-43BF0EAD9B39}"/>
              </a:ext>
            </a:extLst>
          </p:cNvPr>
          <p:cNvSpPr>
            <a:spLocks noGrp="1"/>
          </p:cNvSpPr>
          <p:nvPr>
            <p:ph type="body" sz="quarter" idx="10" hasCustomPrompt="1"/>
          </p:nvPr>
        </p:nvSpPr>
        <p:spPr>
          <a:xfrm>
            <a:off x="623888" y="4471987"/>
            <a:ext cx="10944225" cy="1062037"/>
          </a:xfrm>
          <a:prstGeom prst="rect">
            <a:avLst/>
          </a:prstGeom>
        </p:spPr>
        <p:txBody>
          <a:bodyPr/>
          <a:lstStyle>
            <a:lvl1pPr algn="ctr">
              <a:buNone/>
              <a:defRPr b="1" i="0">
                <a:solidFill>
                  <a:schemeClr val="bg1"/>
                </a:solidFill>
                <a:latin typeface="Calibri" panose="020F0502020204030204" pitchFamily="34" charset="0"/>
                <a:cs typeface="Calibri" panose="020F0502020204030204" pitchFamily="34" charset="0"/>
              </a:defRPr>
            </a:lvl1pPr>
            <a:lvl2pPr algn="ctr">
              <a:buNone/>
              <a:defRPr b="1" i="0">
                <a:solidFill>
                  <a:schemeClr val="bg1"/>
                </a:solidFill>
                <a:latin typeface="ITC Officina Sans Std Book" panose="020B0506040203020204" pitchFamily="34" charset="77"/>
              </a:defRPr>
            </a:lvl2pPr>
            <a:lvl3pPr algn="ctr">
              <a:buNone/>
              <a:defRPr b="1" i="0">
                <a:solidFill>
                  <a:schemeClr val="bg1"/>
                </a:solidFill>
                <a:latin typeface="ITC Officina Sans Std Book" panose="020B0506040203020204" pitchFamily="34" charset="77"/>
              </a:defRPr>
            </a:lvl3pPr>
            <a:lvl4pPr algn="ctr">
              <a:buNone/>
              <a:defRPr b="1" i="0">
                <a:solidFill>
                  <a:schemeClr val="bg1"/>
                </a:solidFill>
                <a:latin typeface="ITC Officina Sans Std Book" panose="020B0506040203020204" pitchFamily="34" charset="77"/>
              </a:defRPr>
            </a:lvl4pPr>
            <a:lvl5pPr algn="ctr">
              <a:buNone/>
              <a:defRPr b="1" i="0">
                <a:solidFill>
                  <a:schemeClr val="bg1"/>
                </a:solidFill>
                <a:latin typeface="ITC Officina Sans Std Book" panose="020B0506040203020204" pitchFamily="34" charset="77"/>
              </a:defRPr>
            </a:lvl5pPr>
          </a:lstStyle>
          <a:p>
            <a:r>
              <a:rPr lang="nl-NL" noProof="0" dirty="0"/>
              <a:t>Klik om de stijl van de ondertitel te bewerken</a:t>
            </a:r>
          </a:p>
        </p:txBody>
      </p:sp>
      <p:pic>
        <p:nvPicPr>
          <p:cNvPr id="12" name="Afbeelding 6">
            <a:extLst>
              <a:ext uri="{FF2B5EF4-FFF2-40B4-BE49-F238E27FC236}">
                <a16:creationId xmlns:a16="http://schemas.microsoft.com/office/drawing/2014/main" id="{A4FC816D-295B-4777-8CF8-2B82A6B1BBE6}"/>
              </a:ext>
            </a:extLst>
          </p:cNvPr>
          <p:cNvPicPr>
            <a:picLocks noChangeAspect="1"/>
          </p:cNvPicPr>
          <p:nvPr userDrawn="1"/>
        </p:nvPicPr>
        <p:blipFill>
          <a:blip r:embed="rId2"/>
          <a:stretch>
            <a:fillRect/>
          </a:stretch>
        </p:blipFill>
        <p:spPr>
          <a:xfrm>
            <a:off x="4416000" y="1309963"/>
            <a:ext cx="3360000" cy="720000"/>
          </a:xfrm>
          <a:prstGeom prst="rect">
            <a:avLst/>
          </a:prstGeom>
        </p:spPr>
      </p:pic>
    </p:spTree>
    <p:extLst>
      <p:ext uri="{BB962C8B-B14F-4D97-AF65-F5344CB8AC3E}">
        <p14:creationId xmlns:p14="http://schemas.microsoft.com/office/powerpoint/2010/main" val="381238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UAntwerpen_titlere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AABACC8-28A2-D34B-8A1E-5CF7BA9005CC}"/>
              </a:ext>
            </a:extLst>
          </p:cNvPr>
          <p:cNvSpPr/>
          <p:nvPr userDrawn="1"/>
        </p:nvSpPr>
        <p:spPr>
          <a:xfrm>
            <a:off x="623888" y="627478"/>
            <a:ext cx="10954551" cy="5618356"/>
          </a:xfrm>
          <a:custGeom>
            <a:avLst/>
            <a:gdLst>
              <a:gd name="connsiteX0" fmla="*/ 0 w 10296525"/>
              <a:gd name="connsiteY0" fmla="*/ 0 h 4968875"/>
              <a:gd name="connsiteX1" fmla="*/ 10296525 w 10296525"/>
              <a:gd name="connsiteY1" fmla="*/ 0 h 4968875"/>
              <a:gd name="connsiteX2" fmla="*/ 10296525 w 10296525"/>
              <a:gd name="connsiteY2" fmla="*/ 4968875 h 4968875"/>
              <a:gd name="connsiteX3" fmla="*/ 253304 w 10296525"/>
              <a:gd name="connsiteY3" fmla="*/ 4968875 h 4968875"/>
              <a:gd name="connsiteX4" fmla="*/ 202263 w 10296525"/>
              <a:gd name="connsiteY4" fmla="*/ 4963730 h 4968875"/>
              <a:gd name="connsiteX5" fmla="*/ 0 w 10296525"/>
              <a:gd name="connsiteY5" fmla="*/ 4715562 h 4968875"/>
              <a:gd name="connsiteX6" fmla="*/ 0 w 10296525"/>
              <a:gd name="connsiteY6" fmla="*/ 0 h 4968875"/>
              <a:gd name="connsiteX0" fmla="*/ 0 w 10629811"/>
              <a:gd name="connsiteY0" fmla="*/ 0 h 4968875"/>
              <a:gd name="connsiteX1" fmla="*/ 10629811 w 10629811"/>
              <a:gd name="connsiteY1" fmla="*/ 8546 h 4968875"/>
              <a:gd name="connsiteX2" fmla="*/ 10296525 w 10629811"/>
              <a:gd name="connsiteY2" fmla="*/ 4968875 h 4968875"/>
              <a:gd name="connsiteX3" fmla="*/ 253304 w 10629811"/>
              <a:gd name="connsiteY3" fmla="*/ 4968875 h 4968875"/>
              <a:gd name="connsiteX4" fmla="*/ 202263 w 10629811"/>
              <a:gd name="connsiteY4" fmla="*/ 4963730 h 4968875"/>
              <a:gd name="connsiteX5" fmla="*/ 0 w 10629811"/>
              <a:gd name="connsiteY5" fmla="*/ 4715562 h 4968875"/>
              <a:gd name="connsiteX6" fmla="*/ 0 w 10629811"/>
              <a:gd name="connsiteY6" fmla="*/ 0 h 4968875"/>
              <a:gd name="connsiteX0" fmla="*/ 0 w 10629811"/>
              <a:gd name="connsiteY0" fmla="*/ 0 h 4977421"/>
              <a:gd name="connsiteX1" fmla="*/ 10629811 w 10629811"/>
              <a:gd name="connsiteY1" fmla="*/ 8546 h 4977421"/>
              <a:gd name="connsiteX2" fmla="*/ 10629811 w 10629811"/>
              <a:gd name="connsiteY2" fmla="*/ 4977421 h 4977421"/>
              <a:gd name="connsiteX3" fmla="*/ 253304 w 10629811"/>
              <a:gd name="connsiteY3" fmla="*/ 4968875 h 4977421"/>
              <a:gd name="connsiteX4" fmla="*/ 202263 w 10629811"/>
              <a:gd name="connsiteY4" fmla="*/ 4963730 h 4977421"/>
              <a:gd name="connsiteX5" fmla="*/ 0 w 10629811"/>
              <a:gd name="connsiteY5" fmla="*/ 4715562 h 4977421"/>
              <a:gd name="connsiteX6" fmla="*/ 0 w 10629811"/>
              <a:gd name="connsiteY6" fmla="*/ 0 h 4977421"/>
              <a:gd name="connsiteX0" fmla="*/ 8545 w 10629811"/>
              <a:gd name="connsiteY0" fmla="*/ 0 h 5618356"/>
              <a:gd name="connsiteX1" fmla="*/ 10629811 w 10629811"/>
              <a:gd name="connsiteY1" fmla="*/ 649481 h 5618356"/>
              <a:gd name="connsiteX2" fmla="*/ 10629811 w 10629811"/>
              <a:gd name="connsiteY2" fmla="*/ 5618356 h 5618356"/>
              <a:gd name="connsiteX3" fmla="*/ 253304 w 10629811"/>
              <a:gd name="connsiteY3" fmla="*/ 5609810 h 5618356"/>
              <a:gd name="connsiteX4" fmla="*/ 202263 w 10629811"/>
              <a:gd name="connsiteY4" fmla="*/ 5604665 h 5618356"/>
              <a:gd name="connsiteX5" fmla="*/ 0 w 10629811"/>
              <a:gd name="connsiteY5" fmla="*/ 5356497 h 5618356"/>
              <a:gd name="connsiteX6" fmla="*/ 8545 w 10629811"/>
              <a:gd name="connsiteY6" fmla="*/ 0 h 5618356"/>
              <a:gd name="connsiteX0" fmla="*/ 8545 w 10946005"/>
              <a:gd name="connsiteY0" fmla="*/ 0 h 5618356"/>
              <a:gd name="connsiteX1" fmla="*/ 10946005 w 10946005"/>
              <a:gd name="connsiteY1" fmla="*/ 8546 h 5618356"/>
              <a:gd name="connsiteX2" fmla="*/ 10629811 w 10946005"/>
              <a:gd name="connsiteY2" fmla="*/ 5618356 h 5618356"/>
              <a:gd name="connsiteX3" fmla="*/ 253304 w 10946005"/>
              <a:gd name="connsiteY3" fmla="*/ 5609810 h 5618356"/>
              <a:gd name="connsiteX4" fmla="*/ 202263 w 10946005"/>
              <a:gd name="connsiteY4" fmla="*/ 5604665 h 5618356"/>
              <a:gd name="connsiteX5" fmla="*/ 0 w 10946005"/>
              <a:gd name="connsiteY5" fmla="*/ 5356497 h 5618356"/>
              <a:gd name="connsiteX6" fmla="*/ 8545 w 10946005"/>
              <a:gd name="connsiteY6" fmla="*/ 0 h 5618356"/>
              <a:gd name="connsiteX0" fmla="*/ 8545 w 10954551"/>
              <a:gd name="connsiteY0" fmla="*/ 0 h 5618356"/>
              <a:gd name="connsiteX1" fmla="*/ 10946005 w 10954551"/>
              <a:gd name="connsiteY1" fmla="*/ 8546 h 5618356"/>
              <a:gd name="connsiteX2" fmla="*/ 10954551 w 10954551"/>
              <a:gd name="connsiteY2" fmla="*/ 5618356 h 5618356"/>
              <a:gd name="connsiteX3" fmla="*/ 253304 w 10954551"/>
              <a:gd name="connsiteY3" fmla="*/ 5609810 h 5618356"/>
              <a:gd name="connsiteX4" fmla="*/ 202263 w 10954551"/>
              <a:gd name="connsiteY4" fmla="*/ 5604665 h 5618356"/>
              <a:gd name="connsiteX5" fmla="*/ 0 w 10954551"/>
              <a:gd name="connsiteY5" fmla="*/ 5356497 h 5618356"/>
              <a:gd name="connsiteX6" fmla="*/ 8545 w 10954551"/>
              <a:gd name="connsiteY6" fmla="*/ 0 h 56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4551" h="5618356">
                <a:moveTo>
                  <a:pt x="8545" y="0"/>
                </a:moveTo>
                <a:lnTo>
                  <a:pt x="10946005" y="8546"/>
                </a:lnTo>
                <a:cubicBezTo>
                  <a:pt x="10948854" y="1878483"/>
                  <a:pt x="10951702" y="3748419"/>
                  <a:pt x="10954551" y="5618356"/>
                </a:cubicBezTo>
                <a:lnTo>
                  <a:pt x="253304" y="5609810"/>
                </a:lnTo>
                <a:lnTo>
                  <a:pt x="202263" y="5604665"/>
                </a:lnTo>
                <a:cubicBezTo>
                  <a:pt x="86832" y="5581044"/>
                  <a:pt x="0" y="5478911"/>
                  <a:pt x="0" y="5356497"/>
                </a:cubicBezTo>
                <a:cubicBezTo>
                  <a:pt x="2848" y="3570998"/>
                  <a:pt x="5697" y="1785499"/>
                  <a:pt x="854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BE" dirty="0"/>
          </a:p>
        </p:txBody>
      </p:sp>
      <p:sp>
        <p:nvSpPr>
          <p:cNvPr id="5" name="Tijdelijke aanduiding voor titel 1">
            <a:extLst>
              <a:ext uri="{FF2B5EF4-FFF2-40B4-BE49-F238E27FC236}">
                <a16:creationId xmlns:a16="http://schemas.microsoft.com/office/drawing/2014/main" id="{31D26ADD-50E0-864E-879F-AED5604BF2AB}"/>
              </a:ext>
            </a:extLst>
          </p:cNvPr>
          <p:cNvSpPr>
            <a:spLocks noGrp="1"/>
          </p:cNvSpPr>
          <p:nvPr>
            <p:ph type="title" hasCustomPrompt="1"/>
          </p:nvPr>
        </p:nvSpPr>
        <p:spPr>
          <a:xfrm>
            <a:off x="614453" y="2318879"/>
            <a:ext cx="10963985" cy="1325563"/>
          </a:xfrm>
          <a:prstGeom prst="rect">
            <a:avLst/>
          </a:prstGeom>
        </p:spPr>
        <p:txBody>
          <a:bodyPr vert="horz" lIns="91440" tIns="45720" rIns="91440" bIns="45720" rtlCol="0" anchor="ctr">
            <a:normAutofit/>
          </a:bodyPr>
          <a:lstStyle>
            <a:lvl1pPr algn="ctr">
              <a:defRPr sz="6600" b="1" i="0">
                <a:solidFill>
                  <a:schemeClr val="bg1"/>
                </a:solidFill>
                <a:latin typeface="Calibri" panose="020F0502020204030204" pitchFamily="34" charset="0"/>
                <a:cs typeface="Calibri" panose="020F0502020204030204" pitchFamily="34" charset="0"/>
              </a:defRPr>
            </a:lvl1pPr>
          </a:lstStyle>
          <a:p>
            <a:r>
              <a:rPr lang="nl-NL" noProof="0" dirty="0"/>
              <a:t>Klik om titel te bewerken</a:t>
            </a:r>
            <a:endParaRPr lang="nl-BE" noProof="0" dirty="0"/>
          </a:p>
        </p:txBody>
      </p:sp>
      <p:sp>
        <p:nvSpPr>
          <p:cNvPr id="6" name="Text Placeholder 6">
            <a:extLst>
              <a:ext uri="{FF2B5EF4-FFF2-40B4-BE49-F238E27FC236}">
                <a16:creationId xmlns:a16="http://schemas.microsoft.com/office/drawing/2014/main" id="{2534ABFA-B94B-7346-9AA3-E2278EC84FE9}"/>
              </a:ext>
            </a:extLst>
          </p:cNvPr>
          <p:cNvSpPr>
            <a:spLocks noGrp="1"/>
          </p:cNvSpPr>
          <p:nvPr>
            <p:ph type="body" sz="quarter" idx="10" hasCustomPrompt="1"/>
          </p:nvPr>
        </p:nvSpPr>
        <p:spPr>
          <a:xfrm>
            <a:off x="614453" y="4071937"/>
            <a:ext cx="10963985" cy="1043343"/>
          </a:xfrm>
          <a:prstGeom prst="rect">
            <a:avLst/>
          </a:prstGeom>
        </p:spPr>
        <p:txBody>
          <a:bodyPr/>
          <a:lstStyle>
            <a:lvl1pPr algn="ctr">
              <a:buNone/>
              <a:defRPr b="1" i="0">
                <a:solidFill>
                  <a:schemeClr val="bg1"/>
                </a:solidFill>
                <a:latin typeface="Calibri" panose="020F0502020204030204" pitchFamily="34" charset="0"/>
                <a:cs typeface="Calibri" panose="020F0502020204030204" pitchFamily="34" charset="0"/>
              </a:defRPr>
            </a:lvl1pPr>
            <a:lvl2pPr algn="ctr">
              <a:buNone/>
              <a:defRPr b="1" i="0">
                <a:solidFill>
                  <a:schemeClr val="bg1"/>
                </a:solidFill>
                <a:latin typeface="ITC Officina Sans Std Book" panose="020B0506040203020204" pitchFamily="34" charset="77"/>
              </a:defRPr>
            </a:lvl2pPr>
            <a:lvl3pPr algn="ctr">
              <a:buNone/>
              <a:defRPr b="1" i="0">
                <a:solidFill>
                  <a:schemeClr val="bg1"/>
                </a:solidFill>
                <a:latin typeface="ITC Officina Sans Std Book" panose="020B0506040203020204" pitchFamily="34" charset="77"/>
              </a:defRPr>
            </a:lvl3pPr>
            <a:lvl4pPr algn="ctr">
              <a:buNone/>
              <a:defRPr b="1" i="0">
                <a:solidFill>
                  <a:schemeClr val="bg1"/>
                </a:solidFill>
                <a:latin typeface="ITC Officina Sans Std Book" panose="020B0506040203020204" pitchFamily="34" charset="77"/>
              </a:defRPr>
            </a:lvl4pPr>
            <a:lvl5pPr algn="ctr">
              <a:buNone/>
              <a:defRPr b="1" i="0">
                <a:solidFill>
                  <a:schemeClr val="bg1"/>
                </a:solidFill>
                <a:latin typeface="ITC Officina Sans Std Book" panose="020B0506040203020204" pitchFamily="34" charset="77"/>
              </a:defRPr>
            </a:lvl5pPr>
          </a:lstStyle>
          <a:p>
            <a:r>
              <a:rPr lang="nl-NL" noProof="0" dirty="0"/>
              <a:t>Klik om de stijl van de ondertitel te bewerken</a:t>
            </a:r>
          </a:p>
        </p:txBody>
      </p:sp>
      <p:pic>
        <p:nvPicPr>
          <p:cNvPr id="13" name="Afbeelding 5">
            <a:extLst>
              <a:ext uri="{FF2B5EF4-FFF2-40B4-BE49-F238E27FC236}">
                <a16:creationId xmlns:a16="http://schemas.microsoft.com/office/drawing/2014/main" id="{BAB29953-7264-4201-8706-82CCA634C945}"/>
              </a:ext>
            </a:extLst>
          </p:cNvPr>
          <p:cNvPicPr>
            <a:picLocks noChangeAspect="1"/>
          </p:cNvPicPr>
          <p:nvPr userDrawn="1"/>
        </p:nvPicPr>
        <p:blipFill>
          <a:blip r:embed="rId2"/>
          <a:stretch>
            <a:fillRect/>
          </a:stretch>
        </p:blipFill>
        <p:spPr>
          <a:xfrm>
            <a:off x="626400" y="6449522"/>
            <a:ext cx="1059991" cy="227141"/>
          </a:xfrm>
          <a:prstGeom prst="rect">
            <a:avLst/>
          </a:prstGeom>
        </p:spPr>
      </p:pic>
    </p:spTree>
    <p:extLst>
      <p:ext uri="{BB962C8B-B14F-4D97-AF65-F5344CB8AC3E}">
        <p14:creationId xmlns:p14="http://schemas.microsoft.com/office/powerpoint/2010/main" val="3523788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Antwerpen_1imagewithU">
    <p:spTree>
      <p:nvGrpSpPr>
        <p:cNvPr id="1" name=""/>
        <p:cNvGrpSpPr/>
        <p:nvPr/>
      </p:nvGrpSpPr>
      <p:grpSpPr>
        <a:xfrm>
          <a:off x="0" y="0"/>
          <a:ext cx="0" cy="0"/>
          <a:chOff x="0" y="0"/>
          <a:chExt cx="0" cy="0"/>
        </a:xfrm>
      </p:grpSpPr>
      <p:sp>
        <p:nvSpPr>
          <p:cNvPr id="3" name="Picture Placeholder 19">
            <a:extLst>
              <a:ext uri="{FF2B5EF4-FFF2-40B4-BE49-F238E27FC236}">
                <a16:creationId xmlns:a16="http://schemas.microsoft.com/office/drawing/2014/main" id="{C3132F7D-D063-1C4B-8D0F-49AC33221A42}"/>
              </a:ext>
            </a:extLst>
          </p:cNvPr>
          <p:cNvSpPr>
            <a:spLocks noGrp="1"/>
          </p:cNvSpPr>
          <p:nvPr>
            <p:ph type="pic" sz="quarter" idx="10" hasCustomPrompt="1"/>
          </p:nvPr>
        </p:nvSpPr>
        <p:spPr>
          <a:xfrm>
            <a:off x="623888" y="627478"/>
            <a:ext cx="10944225" cy="5609810"/>
          </a:xfrm>
          <a:custGeom>
            <a:avLst/>
            <a:gdLst>
              <a:gd name="connsiteX0" fmla="*/ 8545 w 10944225"/>
              <a:gd name="connsiteY0" fmla="*/ 0 h 5609810"/>
              <a:gd name="connsiteX1" fmla="*/ 10944225 w 10944225"/>
              <a:gd name="connsiteY1" fmla="*/ 8545 h 5609810"/>
              <a:gd name="connsiteX2" fmla="*/ 10944225 w 10944225"/>
              <a:gd name="connsiteY2" fmla="*/ 5609810 h 5609810"/>
              <a:gd name="connsiteX3" fmla="*/ 253304 w 10944225"/>
              <a:gd name="connsiteY3" fmla="*/ 5609810 h 5609810"/>
              <a:gd name="connsiteX4" fmla="*/ 202263 w 10944225"/>
              <a:gd name="connsiteY4" fmla="*/ 5604665 h 5609810"/>
              <a:gd name="connsiteX5" fmla="*/ 0 w 10944225"/>
              <a:gd name="connsiteY5" fmla="*/ 5356497 h 5609810"/>
              <a:gd name="connsiteX6" fmla="*/ 8545 w 10944225"/>
              <a:gd name="connsiteY6" fmla="*/ 0 h 560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4225" h="5609810">
                <a:moveTo>
                  <a:pt x="8545" y="0"/>
                </a:moveTo>
                <a:lnTo>
                  <a:pt x="10944225" y="8545"/>
                </a:lnTo>
                <a:lnTo>
                  <a:pt x="10944225" y="5609810"/>
                </a:lnTo>
                <a:lnTo>
                  <a:pt x="253304" y="5609810"/>
                </a:lnTo>
                <a:lnTo>
                  <a:pt x="202263" y="5604665"/>
                </a:lnTo>
                <a:cubicBezTo>
                  <a:pt x="86832" y="5581044"/>
                  <a:pt x="0" y="5478911"/>
                  <a:pt x="0" y="5356497"/>
                </a:cubicBezTo>
                <a:cubicBezTo>
                  <a:pt x="2848" y="3570998"/>
                  <a:pt x="5697" y="1785499"/>
                  <a:pt x="8545" y="0"/>
                </a:cubicBezTo>
                <a:close/>
              </a:path>
            </a:pathLst>
          </a:custGeom>
          <a:solidFill>
            <a:schemeClr val="tx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noProof="0" dirty="0"/>
              <a:t>Klik op het pictogram om een afbeelding toe te voegen</a:t>
            </a:r>
          </a:p>
        </p:txBody>
      </p:sp>
    </p:spTree>
    <p:extLst>
      <p:ext uri="{BB962C8B-B14F-4D97-AF65-F5344CB8AC3E}">
        <p14:creationId xmlns:p14="http://schemas.microsoft.com/office/powerpoint/2010/main" val="3398203282"/>
      </p:ext>
    </p:extLst>
  </p:cSld>
  <p:clrMapOvr>
    <a:masterClrMapping/>
  </p:clrMapOvr>
  <p:extLst>
    <p:ext uri="{DCECCB84-F9BA-43D5-87BE-67443E8EF086}">
      <p15:sldGuideLst xmlns:p15="http://schemas.microsoft.com/office/powerpoint/2012/main">
        <p15:guide id="1" orient="horz" pos="39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Antwerpen_1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999222-05DA-F24F-99F4-A098BCC40D85}"/>
              </a:ext>
            </a:extLst>
          </p:cNvPr>
          <p:cNvSpPr>
            <a:spLocks noGrp="1"/>
          </p:cNvSpPr>
          <p:nvPr>
            <p:ph type="pic" sz="quarter" idx="10" hasCustomPrompt="1"/>
          </p:nvPr>
        </p:nvSpPr>
        <p:spPr>
          <a:xfrm>
            <a:off x="623888" y="627478"/>
            <a:ext cx="10944225" cy="5609810"/>
          </a:xfrm>
          <a:custGeom>
            <a:avLst/>
            <a:gdLst>
              <a:gd name="connsiteX0" fmla="*/ 8545 w 10944225"/>
              <a:gd name="connsiteY0" fmla="*/ 0 h 5609810"/>
              <a:gd name="connsiteX1" fmla="*/ 10944225 w 10944225"/>
              <a:gd name="connsiteY1" fmla="*/ 8545 h 5609810"/>
              <a:gd name="connsiteX2" fmla="*/ 10944225 w 10944225"/>
              <a:gd name="connsiteY2" fmla="*/ 5609810 h 5609810"/>
              <a:gd name="connsiteX3" fmla="*/ 253304 w 10944225"/>
              <a:gd name="connsiteY3" fmla="*/ 5609810 h 5609810"/>
              <a:gd name="connsiteX4" fmla="*/ 202263 w 10944225"/>
              <a:gd name="connsiteY4" fmla="*/ 5604665 h 5609810"/>
              <a:gd name="connsiteX5" fmla="*/ 0 w 10944225"/>
              <a:gd name="connsiteY5" fmla="*/ 5356497 h 5609810"/>
              <a:gd name="connsiteX6" fmla="*/ 8545 w 10944225"/>
              <a:gd name="connsiteY6" fmla="*/ 0 h 560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4225" h="5609810">
                <a:moveTo>
                  <a:pt x="8545" y="0"/>
                </a:moveTo>
                <a:lnTo>
                  <a:pt x="10944225" y="8545"/>
                </a:lnTo>
                <a:lnTo>
                  <a:pt x="10944225" y="5609810"/>
                </a:lnTo>
                <a:lnTo>
                  <a:pt x="253304" y="5609810"/>
                </a:lnTo>
                <a:lnTo>
                  <a:pt x="202263" y="5604665"/>
                </a:lnTo>
                <a:cubicBezTo>
                  <a:pt x="86832" y="5581044"/>
                  <a:pt x="0" y="5478911"/>
                  <a:pt x="0" y="5356497"/>
                </a:cubicBezTo>
                <a:cubicBezTo>
                  <a:pt x="2848" y="3570998"/>
                  <a:pt x="5697" y="1785499"/>
                  <a:pt x="8545" y="0"/>
                </a:cubicBezTo>
                <a:close/>
              </a:path>
            </a:pathLst>
          </a:custGeom>
          <a:solidFill>
            <a:schemeClr val="tx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noProof="0" dirty="0"/>
              <a:t>Klik op het pictogram om een afbeelding toe te voegen</a:t>
            </a:r>
          </a:p>
        </p:txBody>
      </p:sp>
      <p:pic>
        <p:nvPicPr>
          <p:cNvPr id="10" name="Afbeelding 5">
            <a:extLst>
              <a:ext uri="{FF2B5EF4-FFF2-40B4-BE49-F238E27FC236}">
                <a16:creationId xmlns:a16="http://schemas.microsoft.com/office/drawing/2014/main" id="{A684583A-CE1A-4D06-8418-7A59A9CF8011}"/>
              </a:ext>
            </a:extLst>
          </p:cNvPr>
          <p:cNvPicPr>
            <a:picLocks noChangeAspect="1"/>
          </p:cNvPicPr>
          <p:nvPr userDrawn="1"/>
        </p:nvPicPr>
        <p:blipFill>
          <a:blip r:embed="rId2"/>
          <a:stretch>
            <a:fillRect/>
          </a:stretch>
        </p:blipFill>
        <p:spPr>
          <a:xfrm>
            <a:off x="626400" y="6449522"/>
            <a:ext cx="1059991" cy="227141"/>
          </a:xfrm>
          <a:prstGeom prst="rect">
            <a:avLst/>
          </a:prstGeom>
        </p:spPr>
      </p:pic>
    </p:spTree>
    <p:extLst>
      <p:ext uri="{BB962C8B-B14F-4D97-AF65-F5344CB8AC3E}">
        <p14:creationId xmlns:p14="http://schemas.microsoft.com/office/powerpoint/2010/main" val="4196090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Antwerpen_1imagequote">
    <p:spTree>
      <p:nvGrpSpPr>
        <p:cNvPr id="1" name=""/>
        <p:cNvGrpSpPr/>
        <p:nvPr/>
      </p:nvGrpSpPr>
      <p:grpSpPr>
        <a:xfrm>
          <a:off x="0" y="0"/>
          <a:ext cx="0" cy="0"/>
          <a:chOff x="0" y="0"/>
          <a:chExt cx="0" cy="0"/>
        </a:xfrm>
      </p:grpSpPr>
      <p:sp>
        <p:nvSpPr>
          <p:cNvPr id="3" name="Tijdelijke aanduiding voor afbeelding 3">
            <a:extLst>
              <a:ext uri="{FF2B5EF4-FFF2-40B4-BE49-F238E27FC236}">
                <a16:creationId xmlns:a16="http://schemas.microsoft.com/office/drawing/2014/main" id="{BF020726-1AA6-EE4D-9CD8-9B40673609EC}"/>
              </a:ext>
            </a:extLst>
          </p:cNvPr>
          <p:cNvSpPr>
            <a:spLocks noGrp="1"/>
          </p:cNvSpPr>
          <p:nvPr>
            <p:ph type="pic" sz="quarter" idx="10" hasCustomPrompt="1"/>
          </p:nvPr>
        </p:nvSpPr>
        <p:spPr>
          <a:xfrm>
            <a:off x="0" y="0"/>
            <a:ext cx="12192000" cy="6858000"/>
          </a:xfrm>
          <a:prstGeom prst="rect">
            <a:avLst/>
          </a:prstGeom>
          <a:solidFill>
            <a:schemeClr val="accent1"/>
          </a:solidFill>
        </p:spPr>
        <p:txBody>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noProof="0" dirty="0"/>
              <a:t>Klik op het pictogram om een afbeelding toe te voegen</a:t>
            </a:r>
          </a:p>
        </p:txBody>
      </p:sp>
      <p:sp>
        <p:nvSpPr>
          <p:cNvPr id="4" name="Tijdelijke aanduiding voor tekst 5">
            <a:extLst>
              <a:ext uri="{FF2B5EF4-FFF2-40B4-BE49-F238E27FC236}">
                <a16:creationId xmlns:a16="http://schemas.microsoft.com/office/drawing/2014/main" id="{89753A3A-E019-254C-9677-C9C519017AAD}"/>
              </a:ext>
            </a:extLst>
          </p:cNvPr>
          <p:cNvSpPr>
            <a:spLocks noGrp="1"/>
          </p:cNvSpPr>
          <p:nvPr>
            <p:ph type="body" sz="quarter" idx="12" hasCustomPrompt="1"/>
          </p:nvPr>
        </p:nvSpPr>
        <p:spPr>
          <a:xfrm>
            <a:off x="7806518" y="3613790"/>
            <a:ext cx="3761595" cy="728662"/>
          </a:xfrm>
          <a:prstGeom prst="rect">
            <a:avLst/>
          </a:prstGeom>
        </p:spPr>
        <p:txBody>
          <a:bodyPr lIns="0" tIns="0" rIns="0" bIns="0">
            <a:noAutofit/>
          </a:bodyPr>
          <a:lstStyle>
            <a:lvl1pPr marL="0" indent="0">
              <a:buNone/>
              <a:defRPr sz="2400" b="0" i="0">
                <a:solidFill>
                  <a:schemeClr val="bg1"/>
                </a:solidFill>
                <a:latin typeface="Calibri Light" panose="020F0302020204030204" pitchFamily="34" charset="0"/>
                <a:cs typeface="Calibri Light" panose="020F0302020204030204" pitchFamily="34" charset="0"/>
              </a:defRPr>
            </a:lvl1pPr>
          </a:lstStyle>
          <a:p>
            <a:r>
              <a:rPr lang="nl-BE" noProof="0" dirty="0"/>
              <a:t>Voornaam Naam</a:t>
            </a:r>
          </a:p>
        </p:txBody>
      </p:sp>
      <p:sp>
        <p:nvSpPr>
          <p:cNvPr id="5" name="Text Placeholder 14">
            <a:extLst>
              <a:ext uri="{FF2B5EF4-FFF2-40B4-BE49-F238E27FC236}">
                <a16:creationId xmlns:a16="http://schemas.microsoft.com/office/drawing/2014/main" id="{4D01101A-4B64-9146-92CB-AB7133B61F74}"/>
              </a:ext>
            </a:extLst>
          </p:cNvPr>
          <p:cNvSpPr>
            <a:spLocks noGrp="1"/>
          </p:cNvSpPr>
          <p:nvPr>
            <p:ph type="body" sz="quarter" idx="13" hasCustomPrompt="1"/>
          </p:nvPr>
        </p:nvSpPr>
        <p:spPr>
          <a:xfrm>
            <a:off x="7805738" y="1500371"/>
            <a:ext cx="3762375" cy="1945955"/>
          </a:xfrm>
          <a:prstGeom prst="rect">
            <a:avLst/>
          </a:prstGeom>
        </p:spPr>
        <p:txBody>
          <a:bodyPr lIns="0" tIns="0" rIns="0" bIns="0"/>
          <a:lstStyle>
            <a:lvl1pPr>
              <a:spcBef>
                <a:spcPts val="0"/>
              </a:spcBef>
              <a:buNone/>
              <a:defRPr b="1" i="0">
                <a:solidFill>
                  <a:schemeClr val="bg1"/>
                </a:solidFill>
                <a:latin typeface="Calibri" panose="020F0502020204030204" pitchFamily="34" charset="0"/>
                <a:cs typeface="Calibri" panose="020F0502020204030204" pitchFamily="34" charset="0"/>
              </a:defRPr>
            </a:lvl1pPr>
          </a:lstStyle>
          <a:p>
            <a:r>
              <a:rPr lang="nl-BE" noProof="0"/>
              <a:t>Quote</a:t>
            </a:r>
          </a:p>
        </p:txBody>
      </p:sp>
    </p:spTree>
    <p:extLst>
      <p:ext uri="{BB962C8B-B14F-4D97-AF65-F5344CB8AC3E}">
        <p14:creationId xmlns:p14="http://schemas.microsoft.com/office/powerpoint/2010/main" val="1092190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Antwerpen_1imagequoteandlogo">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09DBE046-B8F3-D840-ABA8-37DDBE8E14F1}"/>
              </a:ext>
            </a:extLst>
          </p:cNvPr>
          <p:cNvSpPr>
            <a:spLocks noGrp="1"/>
          </p:cNvSpPr>
          <p:nvPr>
            <p:ph type="pic" sz="quarter" idx="10" hasCustomPrompt="1"/>
          </p:nvPr>
        </p:nvSpPr>
        <p:spPr>
          <a:xfrm>
            <a:off x="623888" y="627478"/>
            <a:ext cx="10944225" cy="5609810"/>
          </a:xfrm>
          <a:custGeom>
            <a:avLst/>
            <a:gdLst>
              <a:gd name="connsiteX0" fmla="*/ 8545 w 10944225"/>
              <a:gd name="connsiteY0" fmla="*/ 0 h 5609810"/>
              <a:gd name="connsiteX1" fmla="*/ 10944225 w 10944225"/>
              <a:gd name="connsiteY1" fmla="*/ 8545 h 5609810"/>
              <a:gd name="connsiteX2" fmla="*/ 10944225 w 10944225"/>
              <a:gd name="connsiteY2" fmla="*/ 5609810 h 5609810"/>
              <a:gd name="connsiteX3" fmla="*/ 253304 w 10944225"/>
              <a:gd name="connsiteY3" fmla="*/ 5609810 h 5609810"/>
              <a:gd name="connsiteX4" fmla="*/ 202263 w 10944225"/>
              <a:gd name="connsiteY4" fmla="*/ 5604665 h 5609810"/>
              <a:gd name="connsiteX5" fmla="*/ 0 w 10944225"/>
              <a:gd name="connsiteY5" fmla="*/ 5356497 h 5609810"/>
              <a:gd name="connsiteX6" fmla="*/ 8545 w 10944225"/>
              <a:gd name="connsiteY6" fmla="*/ 0 h 560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4225" h="5609810">
                <a:moveTo>
                  <a:pt x="8545" y="0"/>
                </a:moveTo>
                <a:lnTo>
                  <a:pt x="10944225" y="8545"/>
                </a:lnTo>
                <a:lnTo>
                  <a:pt x="10944225" y="5609810"/>
                </a:lnTo>
                <a:lnTo>
                  <a:pt x="253304" y="5609810"/>
                </a:lnTo>
                <a:lnTo>
                  <a:pt x="202263" y="5604665"/>
                </a:lnTo>
                <a:cubicBezTo>
                  <a:pt x="86832" y="5581044"/>
                  <a:pt x="0" y="5478911"/>
                  <a:pt x="0" y="5356497"/>
                </a:cubicBezTo>
                <a:cubicBezTo>
                  <a:pt x="2848" y="3570998"/>
                  <a:pt x="5697" y="1785499"/>
                  <a:pt x="8545" y="0"/>
                </a:cubicBezTo>
                <a:close/>
              </a:path>
            </a:pathLst>
          </a:custGeom>
          <a:solidFill>
            <a:schemeClr val="tx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noProof="0" dirty="0"/>
              <a:t>Klik op het pictogram om een afbeelding toe te voegen</a:t>
            </a:r>
          </a:p>
        </p:txBody>
      </p:sp>
      <p:sp>
        <p:nvSpPr>
          <p:cNvPr id="4" name="Tijdelijke aanduiding voor tekst 5">
            <a:extLst>
              <a:ext uri="{FF2B5EF4-FFF2-40B4-BE49-F238E27FC236}">
                <a16:creationId xmlns:a16="http://schemas.microsoft.com/office/drawing/2014/main" id="{29C33EA9-EAA8-554B-9770-EC4BF96CD42E}"/>
              </a:ext>
            </a:extLst>
          </p:cNvPr>
          <p:cNvSpPr>
            <a:spLocks noGrp="1"/>
          </p:cNvSpPr>
          <p:nvPr>
            <p:ph type="body" sz="quarter" idx="12" hasCustomPrompt="1"/>
          </p:nvPr>
        </p:nvSpPr>
        <p:spPr>
          <a:xfrm>
            <a:off x="7806519" y="3613790"/>
            <a:ext cx="3415735" cy="728662"/>
          </a:xfrm>
          <a:prstGeom prst="rect">
            <a:avLst/>
          </a:prstGeom>
        </p:spPr>
        <p:txBody>
          <a:bodyPr lIns="0" tIns="0" rIns="0" bIns="0">
            <a:noAutofit/>
          </a:bodyPr>
          <a:lstStyle>
            <a:lvl1pPr marL="0" indent="0">
              <a:buNone/>
              <a:defRPr sz="2400" b="0" i="0">
                <a:solidFill>
                  <a:schemeClr val="bg1"/>
                </a:solidFill>
                <a:latin typeface="Calibri Light" panose="020F0302020204030204" pitchFamily="34" charset="0"/>
                <a:cs typeface="Calibri Light" panose="020F0302020204030204" pitchFamily="34" charset="0"/>
              </a:defRPr>
            </a:lvl1pPr>
          </a:lstStyle>
          <a:p>
            <a:r>
              <a:rPr lang="nl-BE" noProof="0" dirty="0"/>
              <a:t>Voornaam Naam</a:t>
            </a:r>
          </a:p>
        </p:txBody>
      </p:sp>
      <p:sp>
        <p:nvSpPr>
          <p:cNvPr id="5" name="Text Placeholder 14">
            <a:extLst>
              <a:ext uri="{FF2B5EF4-FFF2-40B4-BE49-F238E27FC236}">
                <a16:creationId xmlns:a16="http://schemas.microsoft.com/office/drawing/2014/main" id="{9A2A5195-C3FC-3548-A159-FD845F8D8AB0}"/>
              </a:ext>
            </a:extLst>
          </p:cNvPr>
          <p:cNvSpPr>
            <a:spLocks noGrp="1"/>
          </p:cNvSpPr>
          <p:nvPr>
            <p:ph type="body" sz="quarter" idx="13" hasCustomPrompt="1"/>
          </p:nvPr>
        </p:nvSpPr>
        <p:spPr>
          <a:xfrm>
            <a:off x="7805739" y="1500371"/>
            <a:ext cx="3416443" cy="1945955"/>
          </a:xfrm>
          <a:prstGeom prst="rect">
            <a:avLst/>
          </a:prstGeom>
        </p:spPr>
        <p:txBody>
          <a:bodyPr lIns="0" tIns="0" rIns="0" bIns="0"/>
          <a:lstStyle>
            <a:lvl1pPr>
              <a:buNone/>
              <a:defRPr b="1" i="0">
                <a:solidFill>
                  <a:schemeClr val="bg1"/>
                </a:solidFill>
                <a:latin typeface="Calibri" panose="020F0502020204030204" pitchFamily="34" charset="0"/>
                <a:cs typeface="Calibri" panose="020F0502020204030204" pitchFamily="34" charset="0"/>
              </a:defRPr>
            </a:lvl1pPr>
          </a:lstStyle>
          <a:p>
            <a:r>
              <a:rPr lang="nl-BE" noProof="0"/>
              <a:t>Quote</a:t>
            </a:r>
          </a:p>
        </p:txBody>
      </p:sp>
      <p:pic>
        <p:nvPicPr>
          <p:cNvPr id="12" name="Afbeelding 5">
            <a:extLst>
              <a:ext uri="{FF2B5EF4-FFF2-40B4-BE49-F238E27FC236}">
                <a16:creationId xmlns:a16="http://schemas.microsoft.com/office/drawing/2014/main" id="{2FDAE56E-9685-4361-A31B-FCE7AE6267D5}"/>
              </a:ext>
            </a:extLst>
          </p:cNvPr>
          <p:cNvPicPr>
            <a:picLocks noChangeAspect="1"/>
          </p:cNvPicPr>
          <p:nvPr userDrawn="1"/>
        </p:nvPicPr>
        <p:blipFill>
          <a:blip r:embed="rId2"/>
          <a:stretch>
            <a:fillRect/>
          </a:stretch>
        </p:blipFill>
        <p:spPr>
          <a:xfrm>
            <a:off x="626400" y="6449522"/>
            <a:ext cx="1059991" cy="227141"/>
          </a:xfrm>
          <a:prstGeom prst="rect">
            <a:avLst/>
          </a:prstGeom>
        </p:spPr>
      </p:pic>
    </p:spTree>
    <p:extLst>
      <p:ext uri="{BB962C8B-B14F-4D97-AF65-F5344CB8AC3E}">
        <p14:creationId xmlns:p14="http://schemas.microsoft.com/office/powerpoint/2010/main" val="281097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Antwerpen_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564313" y="620713"/>
            <a:ext cx="5003800" cy="1385085"/>
          </a:xfrm>
        </p:spPr>
        <p:txBody>
          <a:bodyPr/>
          <a:lstStyle>
            <a:lvl1pPr>
              <a:defRPr b="1" i="0">
                <a:latin typeface="Calibri" panose="020F0502020204030204" pitchFamily="34" charset="0"/>
                <a:cs typeface="Calibri" panose="020F0502020204030204" pitchFamily="34" charset="0"/>
              </a:defRPr>
            </a:lvl1pPr>
          </a:lstStyle>
          <a:p>
            <a:r>
              <a:rPr lang="nl-BE" noProof="0"/>
              <a:t>Klik om stijl te bewerken</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6" name="Content Placeholder 5">
            <a:extLst>
              <a:ext uri="{FF2B5EF4-FFF2-40B4-BE49-F238E27FC236}">
                <a16:creationId xmlns:a16="http://schemas.microsoft.com/office/drawing/2014/main" id="{1800C433-47C4-4D3D-A245-AA41DF75B6E3}"/>
              </a:ext>
            </a:extLst>
          </p:cNvPr>
          <p:cNvSpPr>
            <a:spLocks noGrp="1"/>
          </p:cNvSpPr>
          <p:nvPr>
            <p:ph sz="quarter" idx="12" hasCustomPrompt="1"/>
          </p:nvPr>
        </p:nvSpPr>
        <p:spPr>
          <a:xfrm>
            <a:off x="6564313" y="2271713"/>
            <a:ext cx="5004000" cy="3965575"/>
          </a:xfrm>
        </p:spPr>
        <p:txBody>
          <a:bodyPr/>
          <a:lstStyle>
            <a:lvl1pPr>
              <a:defRPr b="0"/>
            </a:lvl1pPr>
          </a:lstStyle>
          <a:p>
            <a:pPr lvl="0"/>
            <a:r>
              <a:rPr lang="nl-BE" noProof="0"/>
              <a:t>Inhoud</a:t>
            </a:r>
          </a:p>
        </p:txBody>
      </p:sp>
    </p:spTree>
    <p:extLst>
      <p:ext uri="{BB962C8B-B14F-4D97-AF65-F5344CB8AC3E}">
        <p14:creationId xmlns:p14="http://schemas.microsoft.com/office/powerpoint/2010/main" val="179148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UAntwerpen_only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A766-FA6C-4E42-BAD1-58E378599FB5}"/>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B21DCFB5-39F0-E04F-B592-B890194C076F}"/>
              </a:ext>
            </a:extLst>
          </p:cNvPr>
          <p:cNvSpPr>
            <a:spLocks noGrp="1"/>
          </p:cNvSpPr>
          <p:nvPr>
            <p:ph type="sldNum" sz="quarter" idx="10"/>
          </p:nvPr>
        </p:nvSpPr>
        <p:spPr/>
        <p:txBody>
          <a:bodyPr/>
          <a:lstStyle/>
          <a:p>
            <a:fld id="{E038E271-308C-2E46-A3EC-56326F9084CC}" type="slidenum">
              <a:rPr lang="nl-BE" smtClean="0"/>
              <a:pPr/>
              <a:t>‹nr.›</a:t>
            </a:fld>
            <a:endParaRPr lang="nl-BE" dirty="0"/>
          </a:p>
        </p:txBody>
      </p:sp>
      <p:sp>
        <p:nvSpPr>
          <p:cNvPr id="6" name="Text Placeholder 5">
            <a:extLst>
              <a:ext uri="{FF2B5EF4-FFF2-40B4-BE49-F238E27FC236}">
                <a16:creationId xmlns:a16="http://schemas.microsoft.com/office/drawing/2014/main" id="{505A4F71-3F20-42EB-95C9-52E7339E420E}"/>
              </a:ext>
            </a:extLst>
          </p:cNvPr>
          <p:cNvSpPr>
            <a:spLocks noGrp="1"/>
          </p:cNvSpPr>
          <p:nvPr>
            <p:ph type="body" sz="quarter" idx="11" hasCustomPrompt="1"/>
          </p:nvPr>
        </p:nvSpPr>
        <p:spPr>
          <a:xfrm>
            <a:off x="623888" y="1516380"/>
            <a:ext cx="10944225" cy="4720907"/>
          </a:xfrm>
          <a:prstGeom prst="rect">
            <a:avLst/>
          </a:prstGeom>
        </p:spPr>
        <p:txBody>
          <a:bodyPr/>
          <a:lstStyle>
            <a:lvl1pPr>
              <a:defRPr/>
            </a:lvl1pPr>
            <a:lvl2pPr>
              <a:defRPr/>
            </a:lvl2pPr>
            <a:lvl3pPr>
              <a:defRPr/>
            </a:lvl3pPr>
            <a:lvl4pPr>
              <a:defRPr/>
            </a:lvl4pPr>
            <a:lvl5pPr>
              <a:defRPr/>
            </a:lvl5pPr>
            <a:lvl6pPr>
              <a:defRPr/>
            </a:lvl6pPr>
          </a:lstStyle>
          <a:p>
            <a:pPr lvl="0"/>
            <a:r>
              <a:rPr lang="en-US" noProof="0" dirty="0"/>
              <a:t>Click to edit master text styles</a:t>
            </a:r>
          </a:p>
          <a:p>
            <a:pPr lvl="1"/>
            <a:r>
              <a:rPr lang="en-US" noProof="0" dirty="0"/>
              <a:t>Second level</a:t>
            </a:r>
          </a:p>
          <a:p>
            <a:pPr lvl="2"/>
            <a:r>
              <a:rPr lang="en-US" noProof="0" dirty="0"/>
              <a:t>Third level</a:t>
            </a:r>
          </a:p>
        </p:txBody>
      </p:sp>
    </p:spTree>
    <p:extLst>
      <p:ext uri="{BB962C8B-B14F-4D97-AF65-F5344CB8AC3E}">
        <p14:creationId xmlns:p14="http://schemas.microsoft.com/office/powerpoint/2010/main" val="1074974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Antwerpen_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1B9851-093E-A241-B582-F0998CFFFEA9}"/>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tel 4">
            <a:extLst>
              <a:ext uri="{FF2B5EF4-FFF2-40B4-BE49-F238E27FC236}">
                <a16:creationId xmlns:a16="http://schemas.microsoft.com/office/drawing/2014/main" id="{041CBA9C-BD5E-424C-93BC-60164869E1DC}"/>
              </a:ext>
            </a:extLst>
          </p:cNvPr>
          <p:cNvSpPr>
            <a:spLocks noGrp="1"/>
          </p:cNvSpPr>
          <p:nvPr>
            <p:ph type="title" hasCustomPrompt="1"/>
          </p:nvPr>
        </p:nvSpPr>
        <p:spPr>
          <a:xfrm>
            <a:off x="6564313" y="620713"/>
            <a:ext cx="5003800" cy="1385085"/>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9" name="Picture Placeholder 32">
            <a:extLst>
              <a:ext uri="{FF2B5EF4-FFF2-40B4-BE49-F238E27FC236}">
                <a16:creationId xmlns:a16="http://schemas.microsoft.com/office/drawing/2014/main" id="{971C9B50-FEE3-1047-A14B-9C8C2F5D606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6" name="Content Placeholder 5">
            <a:extLst>
              <a:ext uri="{FF2B5EF4-FFF2-40B4-BE49-F238E27FC236}">
                <a16:creationId xmlns:a16="http://schemas.microsoft.com/office/drawing/2014/main" id="{1800C433-47C4-4D3D-A245-AA41DF75B6E3}"/>
              </a:ext>
            </a:extLst>
          </p:cNvPr>
          <p:cNvSpPr>
            <a:spLocks noGrp="1"/>
          </p:cNvSpPr>
          <p:nvPr>
            <p:ph sz="quarter" idx="12" hasCustomPrompt="1"/>
          </p:nvPr>
        </p:nvSpPr>
        <p:spPr>
          <a:xfrm>
            <a:off x="6564313" y="2271713"/>
            <a:ext cx="5004000" cy="3965575"/>
          </a:xfrm>
        </p:spPr>
        <p:txBody>
          <a:bodyPr/>
          <a:lstStyle>
            <a:lvl1pPr>
              <a:defRPr b="0"/>
            </a:lvl1pPr>
          </a:lstStyle>
          <a:p>
            <a:pPr lvl="0"/>
            <a:r>
              <a:rPr lang="en-US" noProof="0"/>
              <a:t>Object</a:t>
            </a:r>
          </a:p>
        </p:txBody>
      </p:sp>
    </p:spTree>
    <p:extLst>
      <p:ext uri="{BB962C8B-B14F-4D97-AF65-F5344CB8AC3E}">
        <p14:creationId xmlns:p14="http://schemas.microsoft.com/office/powerpoint/2010/main" val="490678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Antwerpen_imagequote">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B12DC5D2-C15B-384E-ACE3-F0E40CA5B411}"/>
              </a:ext>
            </a:extLst>
          </p:cNvPr>
          <p:cNvSpPr>
            <a:spLocks noGrp="1"/>
          </p:cNvSpPr>
          <p:nvPr>
            <p:ph type="body" sz="quarter" idx="12" hasCustomPrompt="1"/>
          </p:nvPr>
        </p:nvSpPr>
        <p:spPr>
          <a:xfrm>
            <a:off x="6419850" y="3790950"/>
            <a:ext cx="4679950" cy="728662"/>
          </a:xfrm>
          <a:prstGeom prst="rect">
            <a:avLst/>
          </a:prstGeom>
        </p:spPr>
        <p:txBody>
          <a:bodyPr lIns="0" tIns="0" rIns="0" bIns="0">
            <a:noAutofit/>
          </a:bodyPr>
          <a:lstStyle>
            <a:lvl1pPr marL="0" indent="0">
              <a:buNone/>
              <a:defRPr sz="2400" b="1" i="0">
                <a:latin typeface="Calibri" panose="020F0502020204030204" pitchFamily="34" charset="0"/>
                <a:cs typeface="Calibri" panose="020F0502020204030204" pitchFamily="34" charset="0"/>
              </a:defRPr>
            </a:lvl1pPr>
          </a:lstStyle>
          <a:p>
            <a:r>
              <a:rPr lang="en-US" noProof="0" dirty="0"/>
              <a:t>First Name Surname</a:t>
            </a:r>
          </a:p>
        </p:txBody>
      </p:sp>
      <p:sp>
        <p:nvSpPr>
          <p:cNvPr id="7" name="Text Placeholder 6">
            <a:extLst>
              <a:ext uri="{FF2B5EF4-FFF2-40B4-BE49-F238E27FC236}">
                <a16:creationId xmlns:a16="http://schemas.microsoft.com/office/drawing/2014/main" id="{028C578B-3D4D-A146-A851-282B51A240E9}"/>
              </a:ext>
            </a:extLst>
          </p:cNvPr>
          <p:cNvSpPr>
            <a:spLocks noGrp="1"/>
          </p:cNvSpPr>
          <p:nvPr>
            <p:ph type="body" sz="quarter" idx="14" hasCustomPrompt="1"/>
          </p:nvPr>
        </p:nvSpPr>
        <p:spPr>
          <a:xfrm>
            <a:off x="6419850" y="1550988"/>
            <a:ext cx="5148263" cy="2009775"/>
          </a:xfrm>
          <a:prstGeom prst="rect">
            <a:avLst/>
          </a:prstGeom>
        </p:spPr>
        <p:txBody>
          <a:bodyPr/>
          <a:lstStyle>
            <a:lvl1pPr>
              <a:buFontTx/>
              <a:buNone/>
              <a:defRPr sz="4000" b="1" i="0">
                <a:latin typeface="Calibri" panose="020F0502020204030204" pitchFamily="34" charset="0"/>
                <a:cs typeface="Calibri" panose="020F0502020204030204" pitchFamily="34" charset="0"/>
              </a:defRPr>
            </a:lvl1pPr>
            <a:lvl2pPr>
              <a:buFontTx/>
              <a:buNone/>
              <a:defRPr b="1" i="0">
                <a:latin typeface="ITC Officina Sans Std Book" panose="020B0506040203020204" pitchFamily="34" charset="77"/>
              </a:defRPr>
            </a:lvl2pPr>
            <a:lvl3pPr>
              <a:buFontTx/>
              <a:buNone/>
              <a:defRPr b="1" i="0">
                <a:latin typeface="ITC Officina Sans Std Book" panose="020B0506040203020204" pitchFamily="34" charset="77"/>
              </a:defRPr>
            </a:lvl3pPr>
            <a:lvl4pPr>
              <a:buFontTx/>
              <a:buNone/>
              <a:defRPr b="1" i="0">
                <a:latin typeface="ITC Officina Sans Std Book" panose="020B0506040203020204" pitchFamily="34" charset="77"/>
              </a:defRPr>
            </a:lvl4pPr>
            <a:lvl5pPr>
              <a:buFontTx/>
              <a:buNone/>
              <a:defRPr b="1" i="0">
                <a:latin typeface="ITC Officina Sans Std Book" panose="020B0506040203020204" pitchFamily="34" charset="77"/>
              </a:defRPr>
            </a:lvl5pPr>
          </a:lstStyle>
          <a:p>
            <a:pPr lvl="0"/>
            <a:r>
              <a:rPr lang="en-US" noProof="0"/>
              <a:t>Quote</a:t>
            </a:r>
          </a:p>
        </p:txBody>
      </p:sp>
      <p:sp>
        <p:nvSpPr>
          <p:cNvPr id="8" name="Picture Placeholder 32">
            <a:extLst>
              <a:ext uri="{FF2B5EF4-FFF2-40B4-BE49-F238E27FC236}">
                <a16:creationId xmlns:a16="http://schemas.microsoft.com/office/drawing/2014/main" id="{EC1F9A97-4534-9843-B646-D059D7C6C13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9" name="TextBox 8">
            <a:extLst>
              <a:ext uri="{FF2B5EF4-FFF2-40B4-BE49-F238E27FC236}">
                <a16:creationId xmlns:a16="http://schemas.microsoft.com/office/drawing/2014/main" id="{6A5BB1C7-FC5A-B946-BB68-C1CE13FA7270}"/>
              </a:ext>
            </a:extLst>
          </p:cNvPr>
          <p:cNvSpPr txBox="1"/>
          <p:nvPr userDrawn="1"/>
        </p:nvSpPr>
        <p:spPr>
          <a:xfrm>
            <a:off x="7758545" y="1939636"/>
            <a:ext cx="0" cy="0"/>
          </a:xfrm>
          <a:prstGeom prst="rect">
            <a:avLst/>
          </a:prstGeom>
        </p:spPr>
        <p:txBody>
          <a:bodyPr vert="horz" wrap="none" lIns="91440" tIns="45720" rIns="91440" bIns="45720" rtlCol="0">
            <a:normAutofit fontScale="25000" lnSpcReduction="20000"/>
          </a:bodyPr>
          <a:lstStyle/>
          <a:p>
            <a:pPr algn="l"/>
            <a:endParaRPr lang="en-US" sz="1600" b="0" i="0" noProof="0">
              <a:latin typeface="ITC Officina Sans Std Book" panose="020B0506040203020204" pitchFamily="34" charset="77"/>
            </a:endParaRPr>
          </a:p>
        </p:txBody>
      </p:sp>
      <p:sp>
        <p:nvSpPr>
          <p:cNvPr id="11" name="Slide Number Placeholder 2">
            <a:extLst>
              <a:ext uri="{FF2B5EF4-FFF2-40B4-BE49-F238E27FC236}">
                <a16:creationId xmlns:a16="http://schemas.microsoft.com/office/drawing/2014/main" id="{7E144AFC-D904-4FB6-B919-055F696512AF}"/>
              </a:ext>
            </a:extLst>
          </p:cNvPr>
          <p:cNvSpPr>
            <a:spLocks noGrp="1"/>
          </p:cNvSpPr>
          <p:nvPr>
            <p:ph type="sldNum" sz="quarter" idx="10"/>
          </p:nvPr>
        </p:nvSpPr>
        <p:spPr>
          <a:xfrm>
            <a:off x="8923493" y="6339173"/>
            <a:ext cx="2644619" cy="365125"/>
          </a:xfrm>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pic>
        <p:nvPicPr>
          <p:cNvPr id="14" name="Afbeelding 11">
            <a:extLst>
              <a:ext uri="{FF2B5EF4-FFF2-40B4-BE49-F238E27FC236}">
                <a16:creationId xmlns:a16="http://schemas.microsoft.com/office/drawing/2014/main" id="{C6420835-3055-4D49-83CD-9195DD3DABF3}"/>
              </a:ext>
            </a:extLst>
          </p:cNvPr>
          <p:cNvPicPr>
            <a:picLocks noChangeAspect="1"/>
          </p:cNvPicPr>
          <p:nvPr userDrawn="1"/>
        </p:nvPicPr>
        <p:blipFill>
          <a:blip r:embed="rId2"/>
          <a:stretch>
            <a:fillRect/>
          </a:stretch>
        </p:blipFill>
        <p:spPr>
          <a:xfrm>
            <a:off x="6419850" y="620713"/>
            <a:ext cx="457200" cy="431800"/>
          </a:xfrm>
          <a:prstGeom prst="rect">
            <a:avLst/>
          </a:prstGeom>
        </p:spPr>
      </p:pic>
    </p:spTree>
    <p:extLst>
      <p:ext uri="{BB962C8B-B14F-4D97-AF65-F5344CB8AC3E}">
        <p14:creationId xmlns:p14="http://schemas.microsoft.com/office/powerpoint/2010/main" val="3996799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Antwerpen_small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C6F1C0-FB41-374F-96D7-91F7C4144D94}"/>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tel 4">
            <a:extLst>
              <a:ext uri="{FF2B5EF4-FFF2-40B4-BE49-F238E27FC236}">
                <a16:creationId xmlns:a16="http://schemas.microsoft.com/office/drawing/2014/main" id="{9356378E-A322-0148-887E-E179D9487B69}"/>
              </a:ext>
            </a:extLst>
          </p:cNvPr>
          <p:cNvSpPr>
            <a:spLocks noGrp="1"/>
          </p:cNvSpPr>
          <p:nvPr>
            <p:ph type="title" hasCustomPrompt="1"/>
          </p:nvPr>
        </p:nvSpPr>
        <p:spPr>
          <a:xfrm>
            <a:off x="4187825" y="620713"/>
            <a:ext cx="7380287" cy="1524317"/>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5" name="Tijdelijke aanduiding voor inhoud 19">
            <a:extLst>
              <a:ext uri="{FF2B5EF4-FFF2-40B4-BE49-F238E27FC236}">
                <a16:creationId xmlns:a16="http://schemas.microsoft.com/office/drawing/2014/main" id="{FF5D94AB-D4EB-5448-86E3-3EB6A7057B58}"/>
              </a:ext>
            </a:extLst>
          </p:cNvPr>
          <p:cNvSpPr>
            <a:spLocks noGrp="1"/>
          </p:cNvSpPr>
          <p:nvPr>
            <p:ph sz="quarter" idx="11" hasCustomPrompt="1"/>
          </p:nvPr>
        </p:nvSpPr>
        <p:spPr>
          <a:xfrm>
            <a:off x="4187825" y="2386148"/>
            <a:ext cx="7380287" cy="3851139"/>
          </a:xfrm>
          <a:prstGeom prst="rect">
            <a:avLst/>
          </a:prstGeom>
        </p:spPr>
        <p:txBody>
          <a:bodyPr lIns="0" tIns="0" rIns="0" bIns="0"/>
          <a:lstStyle>
            <a:lvl1pPr>
              <a:defRPr b="0" i="0">
                <a:latin typeface="Calibri" panose="020F0502020204030204" pitchFamily="34" charset="0"/>
                <a:cs typeface="Calibri" panose="020F0502020204030204" pitchFamily="34" charset="0"/>
              </a:defRPr>
            </a:lvl1pPr>
          </a:lstStyle>
          <a:p>
            <a:r>
              <a:rPr lang="en-US" noProof="0"/>
              <a:t>Object</a:t>
            </a:r>
          </a:p>
        </p:txBody>
      </p:sp>
      <p:sp>
        <p:nvSpPr>
          <p:cNvPr id="8" name="Picture Placeholder 7">
            <a:extLst>
              <a:ext uri="{FF2B5EF4-FFF2-40B4-BE49-F238E27FC236}">
                <a16:creationId xmlns:a16="http://schemas.microsoft.com/office/drawing/2014/main" id="{76A3A24F-2120-4AFD-BACB-61D96D62CDEE}"/>
              </a:ext>
            </a:extLst>
          </p:cNvPr>
          <p:cNvSpPr>
            <a:spLocks noGrp="1"/>
          </p:cNvSpPr>
          <p:nvPr>
            <p:ph type="pic" idx="1" hasCustomPrompt="1"/>
          </p:nvPr>
        </p:nvSpPr>
        <p:spPr>
          <a:xfrm>
            <a:off x="623888" y="620713"/>
            <a:ext cx="3338512" cy="5616575"/>
          </a:xfrm>
          <a:custGeom>
            <a:avLst/>
            <a:gdLst>
              <a:gd name="connsiteX0" fmla="*/ 0 w 3338512"/>
              <a:gd name="connsiteY0" fmla="*/ 0 h 5616575"/>
              <a:gd name="connsiteX1" fmla="*/ 1897639 w 3338512"/>
              <a:gd name="connsiteY1" fmla="*/ 0 h 5616575"/>
              <a:gd name="connsiteX2" fmla="*/ 2245442 w 3338512"/>
              <a:gd name="connsiteY2" fmla="*/ 0 h 5616575"/>
              <a:gd name="connsiteX3" fmla="*/ 3338512 w 3338512"/>
              <a:gd name="connsiteY3" fmla="*/ 0 h 5616575"/>
              <a:gd name="connsiteX4" fmla="*/ 3338512 w 3338512"/>
              <a:gd name="connsiteY4" fmla="*/ 5616000 h 5616575"/>
              <a:gd name="connsiteX5" fmla="*/ 2245442 w 3338512"/>
              <a:gd name="connsiteY5" fmla="*/ 5616000 h 5616575"/>
              <a:gd name="connsiteX6" fmla="*/ 2245442 w 3338512"/>
              <a:gd name="connsiteY6" fmla="*/ 5616575 h 5616575"/>
              <a:gd name="connsiteX7" fmla="*/ 219036 w 3338512"/>
              <a:gd name="connsiteY7" fmla="*/ 5616575 h 5616575"/>
              <a:gd name="connsiteX8" fmla="*/ 174900 w 3338512"/>
              <a:gd name="connsiteY8" fmla="*/ 5611430 h 5616575"/>
              <a:gd name="connsiteX9" fmla="*/ 0 w 3338512"/>
              <a:gd name="connsiteY9"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8512" h="5616575">
                <a:moveTo>
                  <a:pt x="0" y="0"/>
                </a:moveTo>
                <a:lnTo>
                  <a:pt x="1897639" y="0"/>
                </a:lnTo>
                <a:lnTo>
                  <a:pt x="2245442" y="0"/>
                </a:lnTo>
                <a:lnTo>
                  <a:pt x="3338512" y="0"/>
                </a:lnTo>
                <a:lnTo>
                  <a:pt x="3338512" y="5616000"/>
                </a:lnTo>
                <a:lnTo>
                  <a:pt x="2245442" y="5616000"/>
                </a:lnTo>
                <a:lnTo>
                  <a:pt x="2245442" y="5616575"/>
                </a:lnTo>
                <a:lnTo>
                  <a:pt x="219036" y="5616575"/>
                </a:lnTo>
                <a:lnTo>
                  <a:pt x="174900" y="5611430"/>
                </a:lnTo>
                <a:cubicBezTo>
                  <a:pt x="75085" y="5587809"/>
                  <a:pt x="0" y="5485676"/>
                  <a:pt x="0" y="53632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dirty="0"/>
              <a:t>Click the icon to add an image</a:t>
            </a:r>
          </a:p>
        </p:txBody>
      </p:sp>
    </p:spTree>
    <p:extLst>
      <p:ext uri="{BB962C8B-B14F-4D97-AF65-F5344CB8AC3E}">
        <p14:creationId xmlns:p14="http://schemas.microsoft.com/office/powerpoint/2010/main" val="353037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Antwerpen_wide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B888CD-A307-4440-9DD3-B7D11E6E0368}"/>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tel 4">
            <a:extLst>
              <a:ext uri="{FF2B5EF4-FFF2-40B4-BE49-F238E27FC236}">
                <a16:creationId xmlns:a16="http://schemas.microsoft.com/office/drawing/2014/main" id="{83767035-9902-FC49-AC72-35DC514AC308}"/>
              </a:ext>
            </a:extLst>
          </p:cNvPr>
          <p:cNvSpPr>
            <a:spLocks noGrp="1"/>
          </p:cNvSpPr>
          <p:nvPr>
            <p:ph type="title" hasCustomPrompt="1"/>
          </p:nvPr>
        </p:nvSpPr>
        <p:spPr>
          <a:xfrm>
            <a:off x="623887" y="3981389"/>
            <a:ext cx="10934529" cy="665480"/>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5" name="Tijdelijke aanduiding voor inhoud 19">
            <a:extLst>
              <a:ext uri="{FF2B5EF4-FFF2-40B4-BE49-F238E27FC236}">
                <a16:creationId xmlns:a16="http://schemas.microsoft.com/office/drawing/2014/main" id="{A4040A68-34E6-9A48-9414-CDB50C7EDBAA}"/>
              </a:ext>
            </a:extLst>
          </p:cNvPr>
          <p:cNvSpPr>
            <a:spLocks noGrp="1"/>
          </p:cNvSpPr>
          <p:nvPr>
            <p:ph sz="quarter" idx="11" hasCustomPrompt="1"/>
          </p:nvPr>
        </p:nvSpPr>
        <p:spPr>
          <a:xfrm>
            <a:off x="623888" y="4857371"/>
            <a:ext cx="10934529" cy="1379915"/>
          </a:xfrm>
          <a:prstGeom prst="rect">
            <a:avLst/>
          </a:prstGeom>
        </p:spPr>
        <p:txBody>
          <a:bodyPr lIns="0" tIns="0" rIns="0" bIns="0"/>
          <a:lstStyle>
            <a:lvl1pPr>
              <a:defRPr b="0" i="0">
                <a:latin typeface="Calibri Light" panose="020F0302020204030204" pitchFamily="34" charset="0"/>
                <a:cs typeface="Calibri Light" panose="020F0302020204030204" pitchFamily="34" charset="0"/>
              </a:defRPr>
            </a:lvl1pPr>
          </a:lstStyle>
          <a:p>
            <a:r>
              <a:rPr lang="en-US" noProof="0"/>
              <a:t>Object</a:t>
            </a:r>
          </a:p>
        </p:txBody>
      </p:sp>
      <p:sp>
        <p:nvSpPr>
          <p:cNvPr id="6" name="Picture Placeholder 6">
            <a:extLst>
              <a:ext uri="{FF2B5EF4-FFF2-40B4-BE49-F238E27FC236}">
                <a16:creationId xmlns:a16="http://schemas.microsoft.com/office/drawing/2014/main" id="{D9E92B83-A16B-FC4F-BC12-7624D8F23711}"/>
              </a:ext>
            </a:extLst>
          </p:cNvPr>
          <p:cNvSpPr>
            <a:spLocks noGrp="1"/>
          </p:cNvSpPr>
          <p:nvPr>
            <p:ph type="pic" idx="1" hasCustomPrompt="1"/>
          </p:nvPr>
        </p:nvSpPr>
        <p:spPr>
          <a:xfrm>
            <a:off x="623888" y="620713"/>
            <a:ext cx="10934529" cy="3150175"/>
          </a:xfrm>
          <a:custGeom>
            <a:avLst/>
            <a:gdLst>
              <a:gd name="connsiteX0" fmla="*/ 0 w 10934529"/>
              <a:gd name="connsiteY0" fmla="*/ 0 h 3150175"/>
              <a:gd name="connsiteX1" fmla="*/ 10934529 w 10934529"/>
              <a:gd name="connsiteY1" fmla="*/ 0 h 3150175"/>
              <a:gd name="connsiteX2" fmla="*/ 10934529 w 10934529"/>
              <a:gd name="connsiteY2" fmla="*/ 3150175 h 3150175"/>
              <a:gd name="connsiteX3" fmla="*/ 253304 w 10934529"/>
              <a:gd name="connsiteY3" fmla="*/ 3150175 h 3150175"/>
              <a:gd name="connsiteX4" fmla="*/ 202263 w 10934529"/>
              <a:gd name="connsiteY4" fmla="*/ 3145030 h 3150175"/>
              <a:gd name="connsiteX5" fmla="*/ 0 w 10934529"/>
              <a:gd name="connsiteY5" fmla="*/ 2896862 h 315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4529" h="3150175">
                <a:moveTo>
                  <a:pt x="0" y="0"/>
                </a:moveTo>
                <a:lnTo>
                  <a:pt x="10934529" y="0"/>
                </a:lnTo>
                <a:lnTo>
                  <a:pt x="10934529" y="3150175"/>
                </a:lnTo>
                <a:lnTo>
                  <a:pt x="253304" y="3150175"/>
                </a:lnTo>
                <a:lnTo>
                  <a:pt x="202263" y="3145030"/>
                </a:lnTo>
                <a:cubicBezTo>
                  <a:pt x="86832" y="3121409"/>
                  <a:pt x="0" y="3019276"/>
                  <a:pt x="0" y="28968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Tree>
    <p:extLst>
      <p:ext uri="{BB962C8B-B14F-4D97-AF65-F5344CB8AC3E}">
        <p14:creationId xmlns:p14="http://schemas.microsoft.com/office/powerpoint/2010/main" val="2992326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Antwerpen_3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DA42F-3FB6-ED4E-BB67-A10574D20985}"/>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jdelijke aanduiding voor tekst 3">
            <a:extLst>
              <a:ext uri="{FF2B5EF4-FFF2-40B4-BE49-F238E27FC236}">
                <a16:creationId xmlns:a16="http://schemas.microsoft.com/office/drawing/2014/main" id="{AA798DC2-15C2-744D-A0DA-FBAD9971D432}"/>
              </a:ext>
            </a:extLst>
          </p:cNvPr>
          <p:cNvSpPr>
            <a:spLocks noGrp="1"/>
          </p:cNvSpPr>
          <p:nvPr>
            <p:ph type="body" sz="quarter" idx="20" hasCustomPrompt="1"/>
          </p:nvPr>
        </p:nvSpPr>
        <p:spPr>
          <a:xfrm>
            <a:off x="4380411"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en-US" noProof="0"/>
              <a:t>Subtitle</a:t>
            </a:r>
          </a:p>
        </p:txBody>
      </p:sp>
      <p:sp>
        <p:nvSpPr>
          <p:cNvPr id="8" name="Tijdelijke aanduiding voor tekst 3">
            <a:extLst>
              <a:ext uri="{FF2B5EF4-FFF2-40B4-BE49-F238E27FC236}">
                <a16:creationId xmlns:a16="http://schemas.microsoft.com/office/drawing/2014/main" id="{45C6B10F-3A7A-0A4C-A932-1D4E1382BFDF}"/>
              </a:ext>
            </a:extLst>
          </p:cNvPr>
          <p:cNvSpPr>
            <a:spLocks noGrp="1"/>
          </p:cNvSpPr>
          <p:nvPr>
            <p:ph type="body" sz="quarter" idx="21" hasCustomPrompt="1"/>
          </p:nvPr>
        </p:nvSpPr>
        <p:spPr>
          <a:xfrm>
            <a:off x="8128097"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en-US" noProof="0"/>
              <a:t>Subtitle</a:t>
            </a:r>
          </a:p>
        </p:txBody>
      </p:sp>
      <p:sp>
        <p:nvSpPr>
          <p:cNvPr id="9" name="Tijdelijke aanduiding voor tekst 3">
            <a:extLst>
              <a:ext uri="{FF2B5EF4-FFF2-40B4-BE49-F238E27FC236}">
                <a16:creationId xmlns:a16="http://schemas.microsoft.com/office/drawing/2014/main" id="{999ECC60-AB72-8647-A135-FB0CF9808264}"/>
              </a:ext>
            </a:extLst>
          </p:cNvPr>
          <p:cNvSpPr>
            <a:spLocks noGrp="1"/>
          </p:cNvSpPr>
          <p:nvPr>
            <p:ph type="body" sz="quarter" idx="22" hasCustomPrompt="1"/>
          </p:nvPr>
        </p:nvSpPr>
        <p:spPr>
          <a:xfrm>
            <a:off x="632724"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en-US" noProof="0"/>
              <a:t>Subtitle</a:t>
            </a:r>
          </a:p>
        </p:txBody>
      </p:sp>
      <p:sp>
        <p:nvSpPr>
          <p:cNvPr id="11" name="Picture Placeholder 18">
            <a:extLst>
              <a:ext uri="{FF2B5EF4-FFF2-40B4-BE49-F238E27FC236}">
                <a16:creationId xmlns:a16="http://schemas.microsoft.com/office/drawing/2014/main" id="{9EEB3BC6-5818-4244-A78C-1A7B9F04BE53}"/>
              </a:ext>
            </a:extLst>
          </p:cNvPr>
          <p:cNvSpPr>
            <a:spLocks noGrp="1"/>
          </p:cNvSpPr>
          <p:nvPr>
            <p:ph type="pic" sz="quarter" idx="12" hasCustomPrompt="1"/>
          </p:nvPr>
        </p:nvSpPr>
        <p:spPr>
          <a:xfrm>
            <a:off x="632722"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12" name="Picture Placeholder 20">
            <a:extLst>
              <a:ext uri="{FF2B5EF4-FFF2-40B4-BE49-F238E27FC236}">
                <a16:creationId xmlns:a16="http://schemas.microsoft.com/office/drawing/2014/main" id="{816787A9-2DFD-A54D-B3D1-B9387B7C8936}"/>
              </a:ext>
            </a:extLst>
          </p:cNvPr>
          <p:cNvSpPr>
            <a:spLocks noGrp="1"/>
          </p:cNvSpPr>
          <p:nvPr>
            <p:ph type="pic" sz="quarter" idx="23" hasCustomPrompt="1"/>
          </p:nvPr>
        </p:nvSpPr>
        <p:spPr>
          <a:xfrm>
            <a:off x="4380410"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13" name="Picture Placeholder 21">
            <a:extLst>
              <a:ext uri="{FF2B5EF4-FFF2-40B4-BE49-F238E27FC236}">
                <a16:creationId xmlns:a16="http://schemas.microsoft.com/office/drawing/2014/main" id="{B04326B7-E91B-9740-A418-C88B2E74C607}"/>
              </a:ext>
            </a:extLst>
          </p:cNvPr>
          <p:cNvSpPr>
            <a:spLocks noGrp="1"/>
          </p:cNvSpPr>
          <p:nvPr>
            <p:ph type="pic" sz="quarter" idx="24" hasCustomPrompt="1"/>
          </p:nvPr>
        </p:nvSpPr>
        <p:spPr>
          <a:xfrm>
            <a:off x="8128097"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image</a:t>
            </a:r>
          </a:p>
        </p:txBody>
      </p:sp>
      <p:sp>
        <p:nvSpPr>
          <p:cNvPr id="10" name="Content Placeholder 9">
            <a:extLst>
              <a:ext uri="{FF2B5EF4-FFF2-40B4-BE49-F238E27FC236}">
                <a16:creationId xmlns:a16="http://schemas.microsoft.com/office/drawing/2014/main" id="{8D414A82-8300-43F5-8449-10B8D34A3010}"/>
              </a:ext>
            </a:extLst>
          </p:cNvPr>
          <p:cNvSpPr>
            <a:spLocks noGrp="1"/>
          </p:cNvSpPr>
          <p:nvPr>
            <p:ph sz="quarter" idx="25" hasCustomPrompt="1"/>
          </p:nvPr>
        </p:nvSpPr>
        <p:spPr>
          <a:xfrm>
            <a:off x="632723"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4" name="Content Placeholder 9">
            <a:extLst>
              <a:ext uri="{FF2B5EF4-FFF2-40B4-BE49-F238E27FC236}">
                <a16:creationId xmlns:a16="http://schemas.microsoft.com/office/drawing/2014/main" id="{C55D1222-512A-4020-AE86-8C428804EA1D}"/>
              </a:ext>
            </a:extLst>
          </p:cNvPr>
          <p:cNvSpPr>
            <a:spLocks noGrp="1"/>
          </p:cNvSpPr>
          <p:nvPr>
            <p:ph sz="quarter" idx="26" hasCustomPrompt="1"/>
          </p:nvPr>
        </p:nvSpPr>
        <p:spPr>
          <a:xfrm>
            <a:off x="4380410"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5" name="Content Placeholder 9">
            <a:extLst>
              <a:ext uri="{FF2B5EF4-FFF2-40B4-BE49-F238E27FC236}">
                <a16:creationId xmlns:a16="http://schemas.microsoft.com/office/drawing/2014/main" id="{A007419B-9354-4CE8-81AF-E975BC83ACBC}"/>
              </a:ext>
            </a:extLst>
          </p:cNvPr>
          <p:cNvSpPr>
            <a:spLocks noGrp="1"/>
          </p:cNvSpPr>
          <p:nvPr>
            <p:ph sz="quarter" idx="27" hasCustomPrompt="1"/>
          </p:nvPr>
        </p:nvSpPr>
        <p:spPr>
          <a:xfrm>
            <a:off x="8128097"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Tree>
    <p:extLst>
      <p:ext uri="{BB962C8B-B14F-4D97-AF65-F5344CB8AC3E}">
        <p14:creationId xmlns:p14="http://schemas.microsoft.com/office/powerpoint/2010/main" val="3708492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Antwerpen_3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96712-8A94-CB4B-8CE6-B7A18FB19433}"/>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5" name="Tijdelijke aanduiding voor afbeelding 33">
            <a:extLst>
              <a:ext uri="{FF2B5EF4-FFF2-40B4-BE49-F238E27FC236}">
                <a16:creationId xmlns:a16="http://schemas.microsoft.com/office/drawing/2014/main" id="{9BF78AC3-F061-4145-A432-3FB7391D0F0E}"/>
              </a:ext>
            </a:extLst>
          </p:cNvPr>
          <p:cNvSpPr>
            <a:spLocks noGrp="1"/>
          </p:cNvSpPr>
          <p:nvPr>
            <p:ph type="pic" sz="quarter" idx="12" hasCustomPrompt="1"/>
          </p:nvPr>
        </p:nvSpPr>
        <p:spPr>
          <a:xfrm>
            <a:off x="1514198"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6" name="Tijdelijke aanduiding voor afbeelding 33">
            <a:extLst>
              <a:ext uri="{FF2B5EF4-FFF2-40B4-BE49-F238E27FC236}">
                <a16:creationId xmlns:a16="http://schemas.microsoft.com/office/drawing/2014/main" id="{AAA97E2B-5188-B740-8501-2BF96B4796A0}"/>
              </a:ext>
            </a:extLst>
          </p:cNvPr>
          <p:cNvSpPr>
            <a:spLocks noGrp="1"/>
          </p:cNvSpPr>
          <p:nvPr>
            <p:ph type="pic" sz="quarter" idx="18" hasCustomPrompt="1"/>
          </p:nvPr>
        </p:nvSpPr>
        <p:spPr>
          <a:xfrm>
            <a:off x="5260054"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7" name="Tijdelijke aanduiding voor afbeelding 33">
            <a:extLst>
              <a:ext uri="{FF2B5EF4-FFF2-40B4-BE49-F238E27FC236}">
                <a16:creationId xmlns:a16="http://schemas.microsoft.com/office/drawing/2014/main" id="{6410F448-44B9-E245-8CA2-3AC4F6FCD9F3}"/>
              </a:ext>
            </a:extLst>
          </p:cNvPr>
          <p:cNvSpPr>
            <a:spLocks noGrp="1"/>
          </p:cNvSpPr>
          <p:nvPr>
            <p:ph type="pic" sz="quarter" idx="19" hasCustomPrompt="1"/>
          </p:nvPr>
        </p:nvSpPr>
        <p:spPr>
          <a:xfrm>
            <a:off x="9005909"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8" name="Tijdelijke aanduiding voor tekst 3">
            <a:extLst>
              <a:ext uri="{FF2B5EF4-FFF2-40B4-BE49-F238E27FC236}">
                <a16:creationId xmlns:a16="http://schemas.microsoft.com/office/drawing/2014/main" id="{C9026212-289C-F34A-A4D7-E30D294D4195}"/>
              </a:ext>
            </a:extLst>
          </p:cNvPr>
          <p:cNvSpPr>
            <a:spLocks noGrp="1"/>
          </p:cNvSpPr>
          <p:nvPr>
            <p:ph type="body" sz="quarter" idx="22" hasCustomPrompt="1"/>
          </p:nvPr>
        </p:nvSpPr>
        <p:spPr>
          <a:xfrm>
            <a:off x="630810"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en-US" noProof="0"/>
              <a:t>Subtitle</a:t>
            </a:r>
          </a:p>
        </p:txBody>
      </p:sp>
      <p:sp>
        <p:nvSpPr>
          <p:cNvPr id="11" name="Tijdelijke aanduiding voor tekst 3">
            <a:extLst>
              <a:ext uri="{FF2B5EF4-FFF2-40B4-BE49-F238E27FC236}">
                <a16:creationId xmlns:a16="http://schemas.microsoft.com/office/drawing/2014/main" id="{642A680A-1625-824E-8281-465F0A135B3A}"/>
              </a:ext>
            </a:extLst>
          </p:cNvPr>
          <p:cNvSpPr>
            <a:spLocks noGrp="1"/>
          </p:cNvSpPr>
          <p:nvPr>
            <p:ph type="body" sz="quarter" idx="24" hasCustomPrompt="1"/>
          </p:nvPr>
        </p:nvSpPr>
        <p:spPr>
          <a:xfrm>
            <a:off x="8136376"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en-US" noProof="0"/>
              <a:t>Subtitle</a:t>
            </a:r>
          </a:p>
        </p:txBody>
      </p:sp>
      <p:sp>
        <p:nvSpPr>
          <p:cNvPr id="13" name="Tijdelijke aanduiding voor tekst 3">
            <a:extLst>
              <a:ext uri="{FF2B5EF4-FFF2-40B4-BE49-F238E27FC236}">
                <a16:creationId xmlns:a16="http://schemas.microsoft.com/office/drawing/2014/main" id="{466E1215-57EE-734D-95D4-32CDFD6B77AE}"/>
              </a:ext>
            </a:extLst>
          </p:cNvPr>
          <p:cNvSpPr>
            <a:spLocks noGrp="1"/>
          </p:cNvSpPr>
          <p:nvPr>
            <p:ph type="body" sz="quarter" idx="26" hasCustomPrompt="1"/>
          </p:nvPr>
        </p:nvSpPr>
        <p:spPr>
          <a:xfrm>
            <a:off x="4383593"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en-US" noProof="0"/>
              <a:t>Subtitle</a:t>
            </a:r>
          </a:p>
        </p:txBody>
      </p:sp>
      <p:sp>
        <p:nvSpPr>
          <p:cNvPr id="15" name="Content Placeholder 9">
            <a:extLst>
              <a:ext uri="{FF2B5EF4-FFF2-40B4-BE49-F238E27FC236}">
                <a16:creationId xmlns:a16="http://schemas.microsoft.com/office/drawing/2014/main" id="{66692AD7-78D2-4CCE-AF2E-3E0B2562ECFE}"/>
              </a:ext>
            </a:extLst>
          </p:cNvPr>
          <p:cNvSpPr>
            <a:spLocks noGrp="1"/>
          </p:cNvSpPr>
          <p:nvPr>
            <p:ph sz="quarter" idx="27" hasCustomPrompt="1"/>
          </p:nvPr>
        </p:nvSpPr>
        <p:spPr>
          <a:xfrm>
            <a:off x="630810"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6" name="Content Placeholder 9">
            <a:extLst>
              <a:ext uri="{FF2B5EF4-FFF2-40B4-BE49-F238E27FC236}">
                <a16:creationId xmlns:a16="http://schemas.microsoft.com/office/drawing/2014/main" id="{FC120415-A1CE-44F6-BDB2-ECE056C8A736}"/>
              </a:ext>
            </a:extLst>
          </p:cNvPr>
          <p:cNvSpPr>
            <a:spLocks noGrp="1"/>
          </p:cNvSpPr>
          <p:nvPr>
            <p:ph sz="quarter" idx="28" hasCustomPrompt="1"/>
          </p:nvPr>
        </p:nvSpPr>
        <p:spPr>
          <a:xfrm>
            <a:off x="4383593"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7" name="Content Placeholder 9">
            <a:extLst>
              <a:ext uri="{FF2B5EF4-FFF2-40B4-BE49-F238E27FC236}">
                <a16:creationId xmlns:a16="http://schemas.microsoft.com/office/drawing/2014/main" id="{E18EDD4A-93E4-41E6-A00B-6EF03C4ACB69}"/>
              </a:ext>
            </a:extLst>
          </p:cNvPr>
          <p:cNvSpPr>
            <a:spLocks noGrp="1"/>
          </p:cNvSpPr>
          <p:nvPr>
            <p:ph sz="quarter" idx="29" hasCustomPrompt="1"/>
          </p:nvPr>
        </p:nvSpPr>
        <p:spPr>
          <a:xfrm>
            <a:off x="8136376"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Tree>
    <p:extLst>
      <p:ext uri="{BB962C8B-B14F-4D97-AF65-F5344CB8AC3E}">
        <p14:creationId xmlns:p14="http://schemas.microsoft.com/office/powerpoint/2010/main" val="1872163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UAntwerpen_3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96712-8A94-CB4B-8CE6-B7A18FB19433}"/>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8" name="Tijdelijke aanduiding voor tekst 3">
            <a:extLst>
              <a:ext uri="{FF2B5EF4-FFF2-40B4-BE49-F238E27FC236}">
                <a16:creationId xmlns:a16="http://schemas.microsoft.com/office/drawing/2014/main" id="{C9026212-289C-F34A-A4D7-E30D294D4195}"/>
              </a:ext>
            </a:extLst>
          </p:cNvPr>
          <p:cNvSpPr>
            <a:spLocks noGrp="1"/>
          </p:cNvSpPr>
          <p:nvPr>
            <p:ph type="body" sz="quarter" idx="22" hasCustomPrompt="1"/>
          </p:nvPr>
        </p:nvSpPr>
        <p:spPr>
          <a:xfrm>
            <a:off x="630810" y="1578459"/>
            <a:ext cx="3438000"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en-US" noProof="0" dirty="0"/>
              <a:t>Subtitle</a:t>
            </a:r>
          </a:p>
        </p:txBody>
      </p:sp>
      <p:sp>
        <p:nvSpPr>
          <p:cNvPr id="11" name="Tijdelijke aanduiding voor tekst 3">
            <a:extLst>
              <a:ext uri="{FF2B5EF4-FFF2-40B4-BE49-F238E27FC236}">
                <a16:creationId xmlns:a16="http://schemas.microsoft.com/office/drawing/2014/main" id="{642A680A-1625-824E-8281-465F0A135B3A}"/>
              </a:ext>
            </a:extLst>
          </p:cNvPr>
          <p:cNvSpPr>
            <a:spLocks noGrp="1"/>
          </p:cNvSpPr>
          <p:nvPr>
            <p:ph type="body" sz="quarter" idx="24" hasCustomPrompt="1"/>
          </p:nvPr>
        </p:nvSpPr>
        <p:spPr>
          <a:xfrm>
            <a:off x="8136376" y="1578459"/>
            <a:ext cx="3438000"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en-US" noProof="0"/>
              <a:t>Subtitle</a:t>
            </a:r>
          </a:p>
        </p:txBody>
      </p:sp>
      <p:sp>
        <p:nvSpPr>
          <p:cNvPr id="13" name="Tijdelijke aanduiding voor tekst 3">
            <a:extLst>
              <a:ext uri="{FF2B5EF4-FFF2-40B4-BE49-F238E27FC236}">
                <a16:creationId xmlns:a16="http://schemas.microsoft.com/office/drawing/2014/main" id="{466E1215-57EE-734D-95D4-32CDFD6B77AE}"/>
              </a:ext>
            </a:extLst>
          </p:cNvPr>
          <p:cNvSpPr>
            <a:spLocks noGrp="1"/>
          </p:cNvSpPr>
          <p:nvPr>
            <p:ph type="body" sz="quarter" idx="26" hasCustomPrompt="1"/>
          </p:nvPr>
        </p:nvSpPr>
        <p:spPr>
          <a:xfrm>
            <a:off x="4383593" y="1578459"/>
            <a:ext cx="3438000"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en-US" noProof="0"/>
              <a:t>Subtitle</a:t>
            </a:r>
          </a:p>
        </p:txBody>
      </p:sp>
      <p:sp>
        <p:nvSpPr>
          <p:cNvPr id="15" name="Content Placeholder 9">
            <a:extLst>
              <a:ext uri="{FF2B5EF4-FFF2-40B4-BE49-F238E27FC236}">
                <a16:creationId xmlns:a16="http://schemas.microsoft.com/office/drawing/2014/main" id="{66692AD7-78D2-4CCE-AF2E-3E0B2562ECFE}"/>
              </a:ext>
            </a:extLst>
          </p:cNvPr>
          <p:cNvSpPr>
            <a:spLocks noGrp="1"/>
          </p:cNvSpPr>
          <p:nvPr>
            <p:ph sz="quarter" idx="27" hasCustomPrompt="1"/>
          </p:nvPr>
        </p:nvSpPr>
        <p:spPr>
          <a:xfrm>
            <a:off x="630810" y="2122223"/>
            <a:ext cx="3438000"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6" name="Content Placeholder 9">
            <a:extLst>
              <a:ext uri="{FF2B5EF4-FFF2-40B4-BE49-F238E27FC236}">
                <a16:creationId xmlns:a16="http://schemas.microsoft.com/office/drawing/2014/main" id="{FC120415-A1CE-44F6-BDB2-ECE056C8A736}"/>
              </a:ext>
            </a:extLst>
          </p:cNvPr>
          <p:cNvSpPr>
            <a:spLocks noGrp="1"/>
          </p:cNvSpPr>
          <p:nvPr>
            <p:ph sz="quarter" idx="28" hasCustomPrompt="1"/>
          </p:nvPr>
        </p:nvSpPr>
        <p:spPr>
          <a:xfrm>
            <a:off x="4383593" y="2122223"/>
            <a:ext cx="3438000"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7" name="Content Placeholder 9">
            <a:extLst>
              <a:ext uri="{FF2B5EF4-FFF2-40B4-BE49-F238E27FC236}">
                <a16:creationId xmlns:a16="http://schemas.microsoft.com/office/drawing/2014/main" id="{E18EDD4A-93E4-41E6-A00B-6EF03C4ACB69}"/>
              </a:ext>
            </a:extLst>
          </p:cNvPr>
          <p:cNvSpPr>
            <a:spLocks noGrp="1"/>
          </p:cNvSpPr>
          <p:nvPr>
            <p:ph sz="quarter" idx="29" hasCustomPrompt="1"/>
          </p:nvPr>
        </p:nvSpPr>
        <p:spPr>
          <a:xfrm>
            <a:off x="8136376" y="2122223"/>
            <a:ext cx="3438000"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2" name="Title 1">
            <a:extLst>
              <a:ext uri="{FF2B5EF4-FFF2-40B4-BE49-F238E27FC236}">
                <a16:creationId xmlns:a16="http://schemas.microsoft.com/office/drawing/2014/main" id="{E788162A-5A9D-4BDD-AC29-D36DAB78652C}"/>
              </a:ext>
            </a:extLst>
          </p:cNvPr>
          <p:cNvSpPr>
            <a:spLocks noGrp="1"/>
          </p:cNvSpPr>
          <p:nvPr>
            <p:ph type="title" hasCustomPrompt="1"/>
          </p:nvPr>
        </p:nvSpPr>
        <p:spPr>
          <a:xfrm>
            <a:off x="623887" y="620713"/>
            <a:ext cx="10944226" cy="791794"/>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Tree>
    <p:extLst>
      <p:ext uri="{BB962C8B-B14F-4D97-AF65-F5344CB8AC3E}">
        <p14:creationId xmlns:p14="http://schemas.microsoft.com/office/powerpoint/2010/main" val="3878011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UAntwerpen_2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96712-8A94-CB4B-8CE6-B7A18FB19433}"/>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8" name="Tijdelijke aanduiding voor tekst 3">
            <a:extLst>
              <a:ext uri="{FF2B5EF4-FFF2-40B4-BE49-F238E27FC236}">
                <a16:creationId xmlns:a16="http://schemas.microsoft.com/office/drawing/2014/main" id="{C9026212-289C-F34A-A4D7-E30D294D4195}"/>
              </a:ext>
            </a:extLst>
          </p:cNvPr>
          <p:cNvSpPr>
            <a:spLocks noGrp="1"/>
          </p:cNvSpPr>
          <p:nvPr>
            <p:ph type="body" sz="quarter" idx="22" hasCustomPrompt="1"/>
          </p:nvPr>
        </p:nvSpPr>
        <p:spPr>
          <a:xfrm>
            <a:off x="630809" y="1578459"/>
            <a:ext cx="5307799"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en-US" noProof="0"/>
              <a:t>Subtitle</a:t>
            </a:r>
          </a:p>
        </p:txBody>
      </p:sp>
      <p:sp>
        <p:nvSpPr>
          <p:cNvPr id="13" name="Tijdelijke aanduiding voor tekst 3">
            <a:extLst>
              <a:ext uri="{FF2B5EF4-FFF2-40B4-BE49-F238E27FC236}">
                <a16:creationId xmlns:a16="http://schemas.microsoft.com/office/drawing/2014/main" id="{466E1215-57EE-734D-95D4-32CDFD6B77AE}"/>
              </a:ext>
            </a:extLst>
          </p:cNvPr>
          <p:cNvSpPr>
            <a:spLocks noGrp="1"/>
          </p:cNvSpPr>
          <p:nvPr>
            <p:ph type="body" sz="quarter" idx="26" hasCustomPrompt="1"/>
          </p:nvPr>
        </p:nvSpPr>
        <p:spPr>
          <a:xfrm>
            <a:off x="6253391" y="1578459"/>
            <a:ext cx="5307799"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en-US" noProof="0"/>
              <a:t>Subtitle</a:t>
            </a:r>
          </a:p>
        </p:txBody>
      </p:sp>
      <p:sp>
        <p:nvSpPr>
          <p:cNvPr id="15" name="Content Placeholder 9">
            <a:extLst>
              <a:ext uri="{FF2B5EF4-FFF2-40B4-BE49-F238E27FC236}">
                <a16:creationId xmlns:a16="http://schemas.microsoft.com/office/drawing/2014/main" id="{66692AD7-78D2-4CCE-AF2E-3E0B2562ECFE}"/>
              </a:ext>
            </a:extLst>
          </p:cNvPr>
          <p:cNvSpPr>
            <a:spLocks noGrp="1"/>
          </p:cNvSpPr>
          <p:nvPr>
            <p:ph sz="quarter" idx="27" hasCustomPrompt="1"/>
          </p:nvPr>
        </p:nvSpPr>
        <p:spPr>
          <a:xfrm>
            <a:off x="630809" y="2122223"/>
            <a:ext cx="5307799"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6" name="Content Placeholder 9">
            <a:extLst>
              <a:ext uri="{FF2B5EF4-FFF2-40B4-BE49-F238E27FC236}">
                <a16:creationId xmlns:a16="http://schemas.microsoft.com/office/drawing/2014/main" id="{FC120415-A1CE-44F6-BDB2-ECE056C8A736}"/>
              </a:ext>
            </a:extLst>
          </p:cNvPr>
          <p:cNvSpPr>
            <a:spLocks noGrp="1"/>
          </p:cNvSpPr>
          <p:nvPr>
            <p:ph sz="quarter" idx="28" hasCustomPrompt="1"/>
          </p:nvPr>
        </p:nvSpPr>
        <p:spPr>
          <a:xfrm>
            <a:off x="6253391" y="2122223"/>
            <a:ext cx="5307799"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en-US" noProof="0"/>
              <a:t>Object</a:t>
            </a:r>
          </a:p>
          <a:p>
            <a:pPr lvl="1"/>
            <a:r>
              <a:rPr lang="en-US" noProof="0"/>
              <a:t>Second level</a:t>
            </a:r>
          </a:p>
          <a:p>
            <a:pPr lvl="2"/>
            <a:r>
              <a:rPr lang="en-US" noProof="0"/>
              <a:t>Third level</a:t>
            </a:r>
          </a:p>
          <a:p>
            <a:pPr lvl="3"/>
            <a:r>
              <a:rPr lang="en-US" noProof="0"/>
              <a:t>Fourth level</a:t>
            </a:r>
          </a:p>
          <a:p>
            <a:pPr lvl="4"/>
            <a:r>
              <a:rPr lang="en-US" noProof="0"/>
              <a:t>Fifth level</a:t>
            </a:r>
          </a:p>
          <a:p>
            <a:pPr lvl="4"/>
            <a:endParaRPr lang="en-US" noProof="0"/>
          </a:p>
          <a:p>
            <a:pPr lvl="1"/>
            <a:endParaRPr lang="en-US" noProof="0"/>
          </a:p>
        </p:txBody>
      </p:sp>
      <p:sp>
        <p:nvSpPr>
          <p:cNvPr id="12" name="Title 1">
            <a:extLst>
              <a:ext uri="{FF2B5EF4-FFF2-40B4-BE49-F238E27FC236}">
                <a16:creationId xmlns:a16="http://schemas.microsoft.com/office/drawing/2014/main" id="{E788162A-5A9D-4BDD-AC29-D36DAB78652C}"/>
              </a:ext>
            </a:extLst>
          </p:cNvPr>
          <p:cNvSpPr>
            <a:spLocks noGrp="1"/>
          </p:cNvSpPr>
          <p:nvPr>
            <p:ph type="title" hasCustomPrompt="1"/>
          </p:nvPr>
        </p:nvSpPr>
        <p:spPr>
          <a:xfrm>
            <a:off x="623887" y="620713"/>
            <a:ext cx="10944226" cy="791794"/>
          </a:xfrm>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Tree>
    <p:extLst>
      <p:ext uri="{BB962C8B-B14F-4D97-AF65-F5344CB8AC3E}">
        <p14:creationId xmlns:p14="http://schemas.microsoft.com/office/powerpoint/2010/main" val="3201130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UAntwerpen_6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EA64A23-42F4-0341-A372-ED0B454B670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5" name="Tijdelijke aanduiding voor afbeelding 33">
            <a:extLst>
              <a:ext uri="{FF2B5EF4-FFF2-40B4-BE49-F238E27FC236}">
                <a16:creationId xmlns:a16="http://schemas.microsoft.com/office/drawing/2014/main" id="{19D3F277-1732-274A-BDAC-F3BB5EB73340}"/>
              </a:ext>
            </a:extLst>
          </p:cNvPr>
          <p:cNvSpPr>
            <a:spLocks noGrp="1"/>
          </p:cNvSpPr>
          <p:nvPr>
            <p:ph type="pic" sz="quarter" idx="12" hasCustomPrompt="1"/>
          </p:nvPr>
        </p:nvSpPr>
        <p:spPr>
          <a:xfrm>
            <a:off x="630664"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800"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7" name="Tijdelijke aanduiding voor afbeelding 33">
            <a:extLst>
              <a:ext uri="{FF2B5EF4-FFF2-40B4-BE49-F238E27FC236}">
                <a16:creationId xmlns:a16="http://schemas.microsoft.com/office/drawing/2014/main" id="{C73DE83C-1825-BF4A-A473-AF62420F8C69}"/>
              </a:ext>
            </a:extLst>
          </p:cNvPr>
          <p:cNvSpPr>
            <a:spLocks noGrp="1"/>
          </p:cNvSpPr>
          <p:nvPr>
            <p:ph type="pic" sz="quarter" idx="15" hasCustomPrompt="1"/>
          </p:nvPr>
        </p:nvSpPr>
        <p:spPr>
          <a:xfrm>
            <a:off x="4410221"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9" name="Tijdelijke aanduiding voor afbeelding 33">
            <a:extLst>
              <a:ext uri="{FF2B5EF4-FFF2-40B4-BE49-F238E27FC236}">
                <a16:creationId xmlns:a16="http://schemas.microsoft.com/office/drawing/2014/main" id="{64A41B62-3349-A641-9E85-33C3E278DD4F}"/>
              </a:ext>
            </a:extLst>
          </p:cNvPr>
          <p:cNvSpPr>
            <a:spLocks noGrp="1"/>
          </p:cNvSpPr>
          <p:nvPr>
            <p:ph type="pic" sz="quarter" idx="17" hasCustomPrompt="1"/>
          </p:nvPr>
        </p:nvSpPr>
        <p:spPr>
          <a:xfrm>
            <a:off x="8141330" y="1389094"/>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10" name="Tijdelijke aanduiding voor inhoud 2">
            <a:extLst>
              <a:ext uri="{FF2B5EF4-FFF2-40B4-BE49-F238E27FC236}">
                <a16:creationId xmlns:a16="http://schemas.microsoft.com/office/drawing/2014/main" id="{88F6B30C-94E8-264F-86F5-31D0E47D7244}"/>
              </a:ext>
            </a:extLst>
          </p:cNvPr>
          <p:cNvSpPr>
            <a:spLocks noGrp="1"/>
          </p:cNvSpPr>
          <p:nvPr>
            <p:ph sz="quarter" idx="24" hasCustomPrompt="1"/>
          </p:nvPr>
        </p:nvSpPr>
        <p:spPr>
          <a:xfrm>
            <a:off x="5058585" y="1411391"/>
            <a:ext cx="2404800" cy="563562"/>
          </a:xfrm>
          <a:prstGeom prst="rect">
            <a:avLst/>
          </a:prstGeom>
        </p:spPr>
        <p:txBody>
          <a:bodyPr lIns="0" tIns="0" rIns="0" bIns="0">
            <a:noAutofit/>
          </a:bodyPr>
          <a:lstStyle>
            <a:lvl1pPr marL="0" indent="0">
              <a:buNone/>
              <a:defRPr sz="2200" b="1" i="0">
                <a:solidFill>
                  <a:schemeClr val="accent2"/>
                </a:solidFill>
                <a:latin typeface="Calibri" panose="020F0502020204030204" pitchFamily="34" charset="0"/>
                <a:cs typeface="Calibri" panose="020F0502020204030204" pitchFamily="34" charset="0"/>
              </a:defRPr>
            </a:lvl1pPr>
          </a:lstStyle>
          <a:p>
            <a:r>
              <a:rPr lang="en-US" noProof="0"/>
              <a:t>Project title</a:t>
            </a:r>
          </a:p>
        </p:txBody>
      </p:sp>
      <p:sp>
        <p:nvSpPr>
          <p:cNvPr id="11" name="Tijdelijke aanduiding voor inhoud 2">
            <a:extLst>
              <a:ext uri="{FF2B5EF4-FFF2-40B4-BE49-F238E27FC236}">
                <a16:creationId xmlns:a16="http://schemas.microsoft.com/office/drawing/2014/main" id="{261850B4-D4F1-234A-9F22-195572228DA4}"/>
              </a:ext>
            </a:extLst>
          </p:cNvPr>
          <p:cNvSpPr>
            <a:spLocks noGrp="1"/>
          </p:cNvSpPr>
          <p:nvPr>
            <p:ph sz="quarter" idx="25" hasCustomPrompt="1"/>
          </p:nvPr>
        </p:nvSpPr>
        <p:spPr>
          <a:xfrm>
            <a:off x="8802688" y="1411391"/>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a:t>Project title</a:t>
            </a:r>
          </a:p>
        </p:txBody>
      </p:sp>
      <p:sp>
        <p:nvSpPr>
          <p:cNvPr id="12" name="Tijdelijke aanduiding voor inhoud 2">
            <a:extLst>
              <a:ext uri="{FF2B5EF4-FFF2-40B4-BE49-F238E27FC236}">
                <a16:creationId xmlns:a16="http://schemas.microsoft.com/office/drawing/2014/main" id="{DCDD9BD6-DB58-C84C-BD3C-F9652F4D492B}"/>
              </a:ext>
            </a:extLst>
          </p:cNvPr>
          <p:cNvSpPr>
            <a:spLocks noGrp="1"/>
          </p:cNvSpPr>
          <p:nvPr>
            <p:ph sz="quarter" idx="26" hasCustomPrompt="1"/>
          </p:nvPr>
        </p:nvSpPr>
        <p:spPr>
          <a:xfrm>
            <a:off x="1326874" y="1411391"/>
            <a:ext cx="2404800" cy="563562"/>
          </a:xfrm>
          <a:prstGeom prst="rect">
            <a:avLst/>
          </a:prstGeom>
        </p:spPr>
        <p:txBody>
          <a:bodyPr lIns="0" tIns="0" rIns="0" bIns="0">
            <a:noAutofit/>
          </a:bodyPr>
          <a:lstStyle>
            <a:lvl1pPr marL="0" indent="0">
              <a:buNone/>
              <a:defRPr sz="2200" b="1" i="0">
                <a:solidFill>
                  <a:schemeClr val="accent2"/>
                </a:solidFill>
                <a:latin typeface="Calibri" panose="020F0502020204030204" pitchFamily="34" charset="0"/>
                <a:cs typeface="Calibri" panose="020F0502020204030204" pitchFamily="34" charset="0"/>
              </a:defRPr>
            </a:lvl1pPr>
          </a:lstStyle>
          <a:p>
            <a:r>
              <a:rPr lang="en-US" noProof="0"/>
              <a:t>Project title</a:t>
            </a:r>
          </a:p>
        </p:txBody>
      </p:sp>
      <p:sp>
        <p:nvSpPr>
          <p:cNvPr id="15" name="Tijdelijke aanduiding voor afbeelding 33">
            <a:extLst>
              <a:ext uri="{FF2B5EF4-FFF2-40B4-BE49-F238E27FC236}">
                <a16:creationId xmlns:a16="http://schemas.microsoft.com/office/drawing/2014/main" id="{965879DE-F296-964E-A952-9184C5050EF5}"/>
              </a:ext>
            </a:extLst>
          </p:cNvPr>
          <p:cNvSpPr>
            <a:spLocks noGrp="1"/>
          </p:cNvSpPr>
          <p:nvPr>
            <p:ph type="pic" sz="quarter" idx="28" hasCustomPrompt="1"/>
          </p:nvPr>
        </p:nvSpPr>
        <p:spPr>
          <a:xfrm>
            <a:off x="630664"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17" name="Tijdelijke aanduiding voor afbeelding 33">
            <a:extLst>
              <a:ext uri="{FF2B5EF4-FFF2-40B4-BE49-F238E27FC236}">
                <a16:creationId xmlns:a16="http://schemas.microsoft.com/office/drawing/2014/main" id="{D15EA347-33D1-EE4E-9464-3CF0EAE3CC0B}"/>
              </a:ext>
            </a:extLst>
          </p:cNvPr>
          <p:cNvSpPr>
            <a:spLocks noGrp="1"/>
          </p:cNvSpPr>
          <p:nvPr>
            <p:ph type="pic" sz="quarter" idx="30" hasCustomPrompt="1"/>
          </p:nvPr>
        </p:nvSpPr>
        <p:spPr>
          <a:xfrm>
            <a:off x="4410221"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19" name="Tijdelijke aanduiding voor afbeelding 33">
            <a:extLst>
              <a:ext uri="{FF2B5EF4-FFF2-40B4-BE49-F238E27FC236}">
                <a16:creationId xmlns:a16="http://schemas.microsoft.com/office/drawing/2014/main" id="{4EC1974C-2EB3-274B-A88C-617CC7414E5A}"/>
              </a:ext>
            </a:extLst>
          </p:cNvPr>
          <p:cNvSpPr>
            <a:spLocks noGrp="1"/>
          </p:cNvSpPr>
          <p:nvPr>
            <p:ph type="pic" sz="quarter" idx="32" hasCustomPrompt="1"/>
          </p:nvPr>
        </p:nvSpPr>
        <p:spPr>
          <a:xfrm>
            <a:off x="8141330" y="3841836"/>
            <a:ext cx="467313" cy="466828"/>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 white png image</a:t>
            </a:r>
          </a:p>
        </p:txBody>
      </p:sp>
      <p:sp>
        <p:nvSpPr>
          <p:cNvPr id="20" name="Tijdelijke aanduiding voor inhoud 2">
            <a:extLst>
              <a:ext uri="{FF2B5EF4-FFF2-40B4-BE49-F238E27FC236}">
                <a16:creationId xmlns:a16="http://schemas.microsoft.com/office/drawing/2014/main" id="{330314A6-BF29-EC42-BF75-622C5286D534}"/>
              </a:ext>
            </a:extLst>
          </p:cNvPr>
          <p:cNvSpPr>
            <a:spLocks noGrp="1"/>
          </p:cNvSpPr>
          <p:nvPr>
            <p:ph sz="quarter" idx="33" hasCustomPrompt="1"/>
          </p:nvPr>
        </p:nvSpPr>
        <p:spPr>
          <a:xfrm>
            <a:off x="5058585"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a:t>Project title</a:t>
            </a:r>
          </a:p>
        </p:txBody>
      </p:sp>
      <p:sp>
        <p:nvSpPr>
          <p:cNvPr id="21" name="Tijdelijke aanduiding voor inhoud 2">
            <a:extLst>
              <a:ext uri="{FF2B5EF4-FFF2-40B4-BE49-F238E27FC236}">
                <a16:creationId xmlns:a16="http://schemas.microsoft.com/office/drawing/2014/main" id="{D6D76FCC-D508-DD4F-BB82-48A5BCC54578}"/>
              </a:ext>
            </a:extLst>
          </p:cNvPr>
          <p:cNvSpPr>
            <a:spLocks noGrp="1"/>
          </p:cNvSpPr>
          <p:nvPr>
            <p:ph sz="quarter" idx="34" hasCustomPrompt="1"/>
          </p:nvPr>
        </p:nvSpPr>
        <p:spPr>
          <a:xfrm>
            <a:off x="8802688"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a:t>Project title</a:t>
            </a:r>
          </a:p>
        </p:txBody>
      </p:sp>
      <p:sp>
        <p:nvSpPr>
          <p:cNvPr id="22" name="Tijdelijke aanduiding voor inhoud 2">
            <a:extLst>
              <a:ext uri="{FF2B5EF4-FFF2-40B4-BE49-F238E27FC236}">
                <a16:creationId xmlns:a16="http://schemas.microsoft.com/office/drawing/2014/main" id="{125E4E80-E44F-EA4F-8054-6AB42A8470B4}"/>
              </a:ext>
            </a:extLst>
          </p:cNvPr>
          <p:cNvSpPr>
            <a:spLocks noGrp="1"/>
          </p:cNvSpPr>
          <p:nvPr>
            <p:ph sz="quarter" idx="35" hasCustomPrompt="1"/>
          </p:nvPr>
        </p:nvSpPr>
        <p:spPr>
          <a:xfrm>
            <a:off x="1326874" y="3864133"/>
            <a:ext cx="2404800" cy="563562"/>
          </a:xfrm>
          <a:prstGeom prst="rect">
            <a:avLst/>
          </a:prstGeom>
        </p:spPr>
        <p:txBody>
          <a:bodyPr lIns="0" tIns="0" rIns="0" bIns="0">
            <a:noAutofit/>
          </a:bodyPr>
          <a:lstStyle>
            <a:lvl1pPr marL="0" indent="0">
              <a:buNone/>
              <a:defRPr lang="nl-BE" sz="2200" b="1" i="0" kern="1200" dirty="0">
                <a:solidFill>
                  <a:schemeClr val="accent2"/>
                </a:solidFill>
                <a:latin typeface="Calibri" panose="020F0502020204030204" pitchFamily="34" charset="0"/>
                <a:ea typeface="Verdana" charset="0"/>
                <a:cs typeface="Calibri" panose="020F0502020204030204" pitchFamily="34" charset="0"/>
              </a:defRPr>
            </a:lvl1pPr>
          </a:lstStyle>
          <a:p>
            <a:r>
              <a:rPr lang="en-US" noProof="0"/>
              <a:t>Project title</a:t>
            </a:r>
          </a:p>
        </p:txBody>
      </p:sp>
      <p:sp>
        <p:nvSpPr>
          <p:cNvPr id="23" name="Content Placeholder 9">
            <a:extLst>
              <a:ext uri="{FF2B5EF4-FFF2-40B4-BE49-F238E27FC236}">
                <a16:creationId xmlns:a16="http://schemas.microsoft.com/office/drawing/2014/main" id="{3528E721-8656-4BDD-B009-8819AFB97FC5}"/>
              </a:ext>
            </a:extLst>
          </p:cNvPr>
          <p:cNvSpPr>
            <a:spLocks noGrp="1"/>
          </p:cNvSpPr>
          <p:nvPr>
            <p:ph sz="quarter" idx="36" hasCustomPrompt="1"/>
          </p:nvPr>
        </p:nvSpPr>
        <p:spPr>
          <a:xfrm>
            <a:off x="1339266" y="2133247"/>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4" name="Content Placeholder 9">
            <a:extLst>
              <a:ext uri="{FF2B5EF4-FFF2-40B4-BE49-F238E27FC236}">
                <a16:creationId xmlns:a16="http://schemas.microsoft.com/office/drawing/2014/main" id="{2C048C0B-E29D-49EF-80B5-29D0B0F479C0}"/>
              </a:ext>
            </a:extLst>
          </p:cNvPr>
          <p:cNvSpPr>
            <a:spLocks noGrp="1"/>
          </p:cNvSpPr>
          <p:nvPr>
            <p:ph sz="quarter" idx="37" hasCustomPrompt="1"/>
          </p:nvPr>
        </p:nvSpPr>
        <p:spPr>
          <a:xfrm>
            <a:off x="1339266" y="4586421"/>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5" name="Content Placeholder 9">
            <a:extLst>
              <a:ext uri="{FF2B5EF4-FFF2-40B4-BE49-F238E27FC236}">
                <a16:creationId xmlns:a16="http://schemas.microsoft.com/office/drawing/2014/main" id="{5F680696-8F3B-4E74-B265-71DF36E09776}"/>
              </a:ext>
            </a:extLst>
          </p:cNvPr>
          <p:cNvSpPr>
            <a:spLocks noGrp="1"/>
          </p:cNvSpPr>
          <p:nvPr>
            <p:ph sz="quarter" idx="38" hasCustomPrompt="1"/>
          </p:nvPr>
        </p:nvSpPr>
        <p:spPr>
          <a:xfrm>
            <a:off x="5070977" y="2133247"/>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6" name="Content Placeholder 9">
            <a:extLst>
              <a:ext uri="{FF2B5EF4-FFF2-40B4-BE49-F238E27FC236}">
                <a16:creationId xmlns:a16="http://schemas.microsoft.com/office/drawing/2014/main" id="{50B084AF-045B-4B49-8FBE-93ACB3E7F00A}"/>
              </a:ext>
            </a:extLst>
          </p:cNvPr>
          <p:cNvSpPr>
            <a:spLocks noGrp="1"/>
          </p:cNvSpPr>
          <p:nvPr>
            <p:ph sz="quarter" idx="39" hasCustomPrompt="1"/>
          </p:nvPr>
        </p:nvSpPr>
        <p:spPr>
          <a:xfrm>
            <a:off x="8802688" y="2133247"/>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7" name="Content Placeholder 9">
            <a:extLst>
              <a:ext uri="{FF2B5EF4-FFF2-40B4-BE49-F238E27FC236}">
                <a16:creationId xmlns:a16="http://schemas.microsoft.com/office/drawing/2014/main" id="{AD8E938A-1AD9-4373-BBFD-C7C066DAB3FA}"/>
              </a:ext>
            </a:extLst>
          </p:cNvPr>
          <p:cNvSpPr>
            <a:spLocks noGrp="1"/>
          </p:cNvSpPr>
          <p:nvPr>
            <p:ph sz="quarter" idx="40" hasCustomPrompt="1"/>
          </p:nvPr>
        </p:nvSpPr>
        <p:spPr>
          <a:xfrm>
            <a:off x="5070977" y="4586421"/>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
        <p:nvSpPr>
          <p:cNvPr id="28" name="Content Placeholder 9">
            <a:extLst>
              <a:ext uri="{FF2B5EF4-FFF2-40B4-BE49-F238E27FC236}">
                <a16:creationId xmlns:a16="http://schemas.microsoft.com/office/drawing/2014/main" id="{0C6D1181-34A3-47D3-99A2-1B802126EDC5}"/>
              </a:ext>
            </a:extLst>
          </p:cNvPr>
          <p:cNvSpPr>
            <a:spLocks noGrp="1"/>
          </p:cNvSpPr>
          <p:nvPr>
            <p:ph sz="quarter" idx="41" hasCustomPrompt="1"/>
          </p:nvPr>
        </p:nvSpPr>
        <p:spPr>
          <a:xfrm>
            <a:off x="8802688" y="4586421"/>
            <a:ext cx="2404800" cy="140400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en-US" noProof="0" dirty="0"/>
              <a:t>Object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4"/>
            <a:endParaRPr lang="en-US" noProof="0" dirty="0"/>
          </a:p>
          <a:p>
            <a:pPr lvl="1"/>
            <a:endParaRPr lang="en-US" noProof="0" dirty="0"/>
          </a:p>
        </p:txBody>
      </p:sp>
    </p:spTree>
    <p:extLst>
      <p:ext uri="{BB962C8B-B14F-4D97-AF65-F5344CB8AC3E}">
        <p14:creationId xmlns:p14="http://schemas.microsoft.com/office/powerpoint/2010/main" val="258433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Antwerpen_imagequote">
    <p:spTree>
      <p:nvGrpSpPr>
        <p:cNvPr id="1" name=""/>
        <p:cNvGrpSpPr/>
        <p:nvPr/>
      </p:nvGrpSpPr>
      <p:grpSpPr>
        <a:xfrm>
          <a:off x="0" y="0"/>
          <a:ext cx="0" cy="0"/>
          <a:chOff x="0" y="0"/>
          <a:chExt cx="0" cy="0"/>
        </a:xfrm>
      </p:grpSpPr>
      <p:sp>
        <p:nvSpPr>
          <p:cNvPr id="5" name="Tijdelijke aanduiding voor tekst 5">
            <a:extLst>
              <a:ext uri="{FF2B5EF4-FFF2-40B4-BE49-F238E27FC236}">
                <a16:creationId xmlns:a16="http://schemas.microsoft.com/office/drawing/2014/main" id="{B12DC5D2-C15B-384E-ACE3-F0E40CA5B411}"/>
              </a:ext>
            </a:extLst>
          </p:cNvPr>
          <p:cNvSpPr>
            <a:spLocks noGrp="1"/>
          </p:cNvSpPr>
          <p:nvPr>
            <p:ph type="body" sz="quarter" idx="12" hasCustomPrompt="1"/>
          </p:nvPr>
        </p:nvSpPr>
        <p:spPr>
          <a:xfrm>
            <a:off x="6419850" y="3790950"/>
            <a:ext cx="4679950" cy="728662"/>
          </a:xfrm>
          <a:prstGeom prst="rect">
            <a:avLst/>
          </a:prstGeom>
        </p:spPr>
        <p:txBody>
          <a:bodyPr lIns="0" tIns="0" rIns="0" bIns="0">
            <a:noAutofit/>
          </a:bodyPr>
          <a:lstStyle>
            <a:lvl1pPr marL="0" indent="0">
              <a:buNone/>
              <a:defRPr sz="2400" b="1" i="0">
                <a:latin typeface="Calibri" panose="020F0502020204030204" pitchFamily="34" charset="0"/>
                <a:cs typeface="Calibri" panose="020F0502020204030204" pitchFamily="34" charset="0"/>
              </a:defRPr>
            </a:lvl1pPr>
          </a:lstStyle>
          <a:p>
            <a:r>
              <a:rPr lang="nl-BE" noProof="0"/>
              <a:t>Voornaam Naam</a:t>
            </a:r>
          </a:p>
        </p:txBody>
      </p:sp>
      <p:sp>
        <p:nvSpPr>
          <p:cNvPr id="7" name="Text Placeholder 6">
            <a:extLst>
              <a:ext uri="{FF2B5EF4-FFF2-40B4-BE49-F238E27FC236}">
                <a16:creationId xmlns:a16="http://schemas.microsoft.com/office/drawing/2014/main" id="{028C578B-3D4D-A146-A851-282B51A240E9}"/>
              </a:ext>
            </a:extLst>
          </p:cNvPr>
          <p:cNvSpPr>
            <a:spLocks noGrp="1"/>
          </p:cNvSpPr>
          <p:nvPr>
            <p:ph type="body" sz="quarter" idx="14" hasCustomPrompt="1"/>
          </p:nvPr>
        </p:nvSpPr>
        <p:spPr>
          <a:xfrm>
            <a:off x="6419850" y="1550988"/>
            <a:ext cx="5148263" cy="2009775"/>
          </a:xfrm>
          <a:prstGeom prst="rect">
            <a:avLst/>
          </a:prstGeom>
        </p:spPr>
        <p:txBody>
          <a:bodyPr/>
          <a:lstStyle>
            <a:lvl1pPr>
              <a:buFontTx/>
              <a:buNone/>
              <a:defRPr sz="4000" b="1" i="0">
                <a:latin typeface="Calibri" panose="020F0502020204030204" pitchFamily="34" charset="0"/>
                <a:cs typeface="Calibri" panose="020F0502020204030204" pitchFamily="34" charset="0"/>
              </a:defRPr>
            </a:lvl1pPr>
            <a:lvl2pPr>
              <a:buFontTx/>
              <a:buNone/>
              <a:defRPr b="1" i="0">
                <a:latin typeface="ITC Officina Sans Std Book" panose="020B0506040203020204" pitchFamily="34" charset="77"/>
              </a:defRPr>
            </a:lvl2pPr>
            <a:lvl3pPr>
              <a:buFontTx/>
              <a:buNone/>
              <a:defRPr b="1" i="0">
                <a:latin typeface="ITC Officina Sans Std Book" panose="020B0506040203020204" pitchFamily="34" charset="77"/>
              </a:defRPr>
            </a:lvl3pPr>
            <a:lvl4pPr>
              <a:buFontTx/>
              <a:buNone/>
              <a:defRPr b="1" i="0">
                <a:latin typeface="ITC Officina Sans Std Book" panose="020B0506040203020204" pitchFamily="34" charset="77"/>
              </a:defRPr>
            </a:lvl4pPr>
            <a:lvl5pPr>
              <a:buFontTx/>
              <a:buNone/>
              <a:defRPr b="1" i="0">
                <a:latin typeface="ITC Officina Sans Std Book" panose="020B0506040203020204" pitchFamily="34" charset="77"/>
              </a:defRPr>
            </a:lvl5pPr>
          </a:lstStyle>
          <a:p>
            <a:pPr lvl="0"/>
            <a:r>
              <a:rPr lang="nl-BE" noProof="0"/>
              <a:t>Quote</a:t>
            </a:r>
          </a:p>
        </p:txBody>
      </p:sp>
      <p:sp>
        <p:nvSpPr>
          <p:cNvPr id="8" name="Picture Placeholder 32">
            <a:extLst>
              <a:ext uri="{FF2B5EF4-FFF2-40B4-BE49-F238E27FC236}">
                <a16:creationId xmlns:a16="http://schemas.microsoft.com/office/drawing/2014/main" id="{EC1F9A97-4534-9843-B646-D059D7C6C134}"/>
              </a:ext>
            </a:extLst>
          </p:cNvPr>
          <p:cNvSpPr>
            <a:spLocks noGrp="1"/>
          </p:cNvSpPr>
          <p:nvPr>
            <p:ph type="pic" idx="1" hasCustomPrompt="1"/>
          </p:nvPr>
        </p:nvSpPr>
        <p:spPr>
          <a:xfrm>
            <a:off x="623889" y="620713"/>
            <a:ext cx="5145732" cy="5616575"/>
          </a:xfrm>
          <a:custGeom>
            <a:avLst/>
            <a:gdLst>
              <a:gd name="connsiteX0" fmla="*/ 0 w 5145732"/>
              <a:gd name="connsiteY0" fmla="*/ 0 h 5616575"/>
              <a:gd name="connsiteX1" fmla="*/ 5145732 w 5145732"/>
              <a:gd name="connsiteY1" fmla="*/ 0 h 5616575"/>
              <a:gd name="connsiteX2" fmla="*/ 5145732 w 5145732"/>
              <a:gd name="connsiteY2" fmla="*/ 5616575 h 5616575"/>
              <a:gd name="connsiteX3" fmla="*/ 253304 w 5145732"/>
              <a:gd name="connsiteY3" fmla="*/ 5616575 h 5616575"/>
              <a:gd name="connsiteX4" fmla="*/ 202263 w 5145732"/>
              <a:gd name="connsiteY4" fmla="*/ 5611430 h 5616575"/>
              <a:gd name="connsiteX5" fmla="*/ 0 w 5145732"/>
              <a:gd name="connsiteY5"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5732" h="5616575">
                <a:moveTo>
                  <a:pt x="0" y="0"/>
                </a:moveTo>
                <a:lnTo>
                  <a:pt x="5145732" y="0"/>
                </a:lnTo>
                <a:lnTo>
                  <a:pt x="5145732" y="5616575"/>
                </a:lnTo>
                <a:lnTo>
                  <a:pt x="253304" y="5616575"/>
                </a:lnTo>
                <a:lnTo>
                  <a:pt x="202263" y="5611430"/>
                </a:lnTo>
                <a:cubicBezTo>
                  <a:pt x="86832" y="5587809"/>
                  <a:pt x="0" y="5485676"/>
                  <a:pt x="0" y="5363262"/>
                </a:cubicBezTo>
                <a:close/>
              </a:path>
            </a:pathLst>
          </a:custGeom>
          <a:solidFill>
            <a:schemeClr val="tx2"/>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9" name="TextBox 8">
            <a:extLst>
              <a:ext uri="{FF2B5EF4-FFF2-40B4-BE49-F238E27FC236}">
                <a16:creationId xmlns:a16="http://schemas.microsoft.com/office/drawing/2014/main" id="{6A5BB1C7-FC5A-B946-BB68-C1CE13FA7270}"/>
              </a:ext>
            </a:extLst>
          </p:cNvPr>
          <p:cNvSpPr txBox="1"/>
          <p:nvPr userDrawn="1"/>
        </p:nvSpPr>
        <p:spPr>
          <a:xfrm>
            <a:off x="7758545" y="1939636"/>
            <a:ext cx="0" cy="0"/>
          </a:xfrm>
          <a:prstGeom prst="rect">
            <a:avLst/>
          </a:prstGeom>
        </p:spPr>
        <p:txBody>
          <a:bodyPr vert="horz" wrap="none" lIns="91440" tIns="45720" rIns="91440" bIns="45720" rtlCol="0">
            <a:normAutofit fontScale="25000" lnSpcReduction="20000"/>
          </a:bodyPr>
          <a:lstStyle/>
          <a:p>
            <a:pPr algn="l"/>
            <a:endParaRPr lang="nl-BE" sz="1600" b="0" i="0" noProof="0">
              <a:latin typeface="ITC Officina Sans Std Book" panose="020B0506040203020204" pitchFamily="34" charset="77"/>
            </a:endParaRPr>
          </a:p>
        </p:txBody>
      </p:sp>
      <p:sp>
        <p:nvSpPr>
          <p:cNvPr id="11" name="Slide Number Placeholder 2">
            <a:extLst>
              <a:ext uri="{FF2B5EF4-FFF2-40B4-BE49-F238E27FC236}">
                <a16:creationId xmlns:a16="http://schemas.microsoft.com/office/drawing/2014/main" id="{EF36E4DA-4EAC-4628-AFAA-A3E15D918458}"/>
              </a:ext>
            </a:extLst>
          </p:cNvPr>
          <p:cNvSpPr>
            <a:spLocks noGrp="1"/>
          </p:cNvSpPr>
          <p:nvPr>
            <p:ph type="sldNum" sz="quarter" idx="10"/>
          </p:nvPr>
        </p:nvSpPr>
        <p:spPr>
          <a:xfrm>
            <a:off x="8923493" y="6339173"/>
            <a:ext cx="2644619" cy="365125"/>
          </a:xfrm>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pic>
        <p:nvPicPr>
          <p:cNvPr id="17" name="Afbeelding 9">
            <a:extLst>
              <a:ext uri="{FF2B5EF4-FFF2-40B4-BE49-F238E27FC236}">
                <a16:creationId xmlns:a16="http://schemas.microsoft.com/office/drawing/2014/main" id="{74A8BC41-02D6-439A-BA10-0C33CF446C93}"/>
              </a:ext>
            </a:extLst>
          </p:cNvPr>
          <p:cNvPicPr>
            <a:picLocks noChangeAspect="1"/>
          </p:cNvPicPr>
          <p:nvPr userDrawn="1"/>
        </p:nvPicPr>
        <p:blipFill>
          <a:blip r:embed="rId2"/>
          <a:stretch>
            <a:fillRect/>
          </a:stretch>
        </p:blipFill>
        <p:spPr>
          <a:xfrm>
            <a:off x="6419848" y="620713"/>
            <a:ext cx="457200" cy="431800"/>
          </a:xfrm>
          <a:prstGeom prst="rect">
            <a:avLst/>
          </a:prstGeom>
        </p:spPr>
      </p:pic>
    </p:spTree>
    <p:extLst>
      <p:ext uri="{BB962C8B-B14F-4D97-AF65-F5344CB8AC3E}">
        <p14:creationId xmlns:p14="http://schemas.microsoft.com/office/powerpoint/2010/main" val="1833643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UAntwerpen-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06A4-C8C0-BA4F-A09B-9014BCE49913}"/>
              </a:ext>
            </a:extLst>
          </p:cNvPr>
          <p:cNvSpPr>
            <a:spLocks noGrp="1"/>
          </p:cNvSpPr>
          <p:nvPr>
            <p:ph type="title" hasCustomPrompt="1"/>
          </p:nvPr>
        </p:nvSpPr>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1876E971-EE47-7745-ACA8-1DEF0415F3DA}"/>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967EE9E6-2701-5E4F-A341-5478485FBD82}"/>
              </a:ext>
            </a:extLst>
          </p:cNvPr>
          <p:cNvSpPr>
            <a:spLocks noGrp="1"/>
          </p:cNvSpPr>
          <p:nvPr>
            <p:ph type="chart" sz="quarter" idx="11" hasCustomPrompt="1"/>
          </p:nvPr>
        </p:nvSpPr>
        <p:spPr>
          <a:xfrm>
            <a:off x="623889" y="1578459"/>
            <a:ext cx="10944224" cy="4658829"/>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75000"/>
              <a:buFont typeface="Arial" panose="020B0604020202020204" pitchFamily="34" charset="0"/>
              <a:buNone/>
              <a:tabLst/>
              <a:defRPr b="0" i="0">
                <a:latin typeface="Calibri Light" panose="020F0302020204030204" pitchFamily="34" charset="0"/>
                <a:cs typeface="Calibri Light" panose="020F0302020204030204" pitchFamily="34" charset="0"/>
              </a:defRPr>
            </a:lvl1pPr>
          </a:lstStyle>
          <a:p>
            <a:pPr marL="457200" marR="0" lvl="0" indent="-457200" algn="l" defTabSz="914400" rtl="0" eaLnBrk="1" fontAlgn="auto" latinLnBrk="0" hangingPunct="1">
              <a:lnSpc>
                <a:spcPct val="90000"/>
              </a:lnSpc>
              <a:spcBef>
                <a:spcPts val="1000"/>
              </a:spcBef>
              <a:spcAft>
                <a:spcPts val="0"/>
              </a:spcAft>
              <a:buClr>
                <a:schemeClr val="accent2"/>
              </a:buClr>
              <a:buSzPct val="75000"/>
              <a:tabLst/>
              <a:defRPr/>
            </a:pPr>
            <a:r>
              <a:rPr lang="en-US" noProof="0"/>
              <a:t>Click the icon to add an object</a:t>
            </a:r>
          </a:p>
        </p:txBody>
      </p:sp>
    </p:spTree>
    <p:extLst>
      <p:ext uri="{BB962C8B-B14F-4D97-AF65-F5344CB8AC3E}">
        <p14:creationId xmlns:p14="http://schemas.microsoft.com/office/powerpoint/2010/main" val="2489090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UAntwerpen_chartand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6014-7DB0-CF4A-88E9-463AB221AB3E}"/>
              </a:ext>
            </a:extLst>
          </p:cNvPr>
          <p:cNvSpPr>
            <a:spLocks noGrp="1"/>
          </p:cNvSpPr>
          <p:nvPr>
            <p:ph type="title" hasCustomPrompt="1"/>
          </p:nvPr>
        </p:nvSpPr>
        <p:spPr/>
        <p:txBody>
          <a:bodyPr/>
          <a:lstStyle>
            <a:lvl1pPr>
              <a:defRPr b="1" i="0">
                <a:latin typeface="Calibri" panose="020F0502020204030204" pitchFamily="34" charset="0"/>
                <a:cs typeface="Calibri" panose="020F0502020204030204" pitchFamily="34" charset="0"/>
              </a:defRPr>
            </a:lvl1pPr>
          </a:lstStyle>
          <a:p>
            <a:r>
              <a:rPr lang="en-US" noProof="0" dirty="0"/>
              <a:t>Click to edit master title style</a:t>
            </a:r>
          </a:p>
        </p:txBody>
      </p:sp>
      <p:sp>
        <p:nvSpPr>
          <p:cNvPr id="3" name="Slide Number Placeholder 2">
            <a:extLst>
              <a:ext uri="{FF2B5EF4-FFF2-40B4-BE49-F238E27FC236}">
                <a16:creationId xmlns:a16="http://schemas.microsoft.com/office/drawing/2014/main" id="{0245457A-9933-1149-9392-ABAF631B7C61}"/>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jdelijke aanduiding voor grafiek 4">
            <a:extLst>
              <a:ext uri="{FF2B5EF4-FFF2-40B4-BE49-F238E27FC236}">
                <a16:creationId xmlns:a16="http://schemas.microsoft.com/office/drawing/2014/main" id="{3AF460E3-37FD-6B4C-86A1-EEC95DD40B34}"/>
              </a:ext>
            </a:extLst>
          </p:cNvPr>
          <p:cNvSpPr>
            <a:spLocks noGrp="1"/>
          </p:cNvSpPr>
          <p:nvPr>
            <p:ph type="chart" sz="quarter" idx="11" hasCustomPrompt="1"/>
          </p:nvPr>
        </p:nvSpPr>
        <p:spPr>
          <a:xfrm>
            <a:off x="623889" y="2760663"/>
            <a:ext cx="10944224" cy="3476625"/>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en-US" noProof="0"/>
              <a:t>Click the icon to add an object</a:t>
            </a:r>
          </a:p>
        </p:txBody>
      </p:sp>
      <p:sp>
        <p:nvSpPr>
          <p:cNvPr id="5" name="Text Placeholder 3">
            <a:extLst>
              <a:ext uri="{FF2B5EF4-FFF2-40B4-BE49-F238E27FC236}">
                <a16:creationId xmlns:a16="http://schemas.microsoft.com/office/drawing/2014/main" id="{4A507705-E8A5-0A44-A7D0-4ECFDD431F4E}"/>
              </a:ext>
            </a:extLst>
          </p:cNvPr>
          <p:cNvSpPr>
            <a:spLocks noGrp="1"/>
          </p:cNvSpPr>
          <p:nvPr>
            <p:ph type="body" sz="quarter" idx="12" hasCustomPrompt="1"/>
          </p:nvPr>
        </p:nvSpPr>
        <p:spPr>
          <a:xfrm>
            <a:off x="623888" y="1690688"/>
            <a:ext cx="10936287" cy="885825"/>
          </a:xfrm>
          <a:prstGeom prst="rect">
            <a:avLst/>
          </a:prstGeom>
        </p:spPr>
        <p:txBody>
          <a:bodyPr/>
          <a:lstStyle>
            <a:lvl1pPr marL="0" indent="0">
              <a:buNone/>
              <a:defRPr b="0" i="0">
                <a:latin typeface="+mn-lt"/>
                <a:cs typeface="Calibri Light" panose="020F0302020204030204" pitchFamily="34" charset="0"/>
              </a:defRPr>
            </a:lvl1pPr>
          </a:lstStyle>
          <a:p>
            <a:r>
              <a:rPr lang="en-US" noProof="0" dirty="0"/>
              <a:t>Click to edit master subtitle style</a:t>
            </a:r>
          </a:p>
        </p:txBody>
      </p:sp>
    </p:spTree>
    <p:extLst>
      <p:ext uri="{BB962C8B-B14F-4D97-AF65-F5344CB8AC3E}">
        <p14:creationId xmlns:p14="http://schemas.microsoft.com/office/powerpoint/2010/main" val="1391807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UAntwerpen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01742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Antwerpen_small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C6F1C0-FB41-374F-96D7-91F7C4144D94}"/>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tel 4">
            <a:extLst>
              <a:ext uri="{FF2B5EF4-FFF2-40B4-BE49-F238E27FC236}">
                <a16:creationId xmlns:a16="http://schemas.microsoft.com/office/drawing/2014/main" id="{9356378E-A322-0148-887E-E179D9487B69}"/>
              </a:ext>
            </a:extLst>
          </p:cNvPr>
          <p:cNvSpPr>
            <a:spLocks noGrp="1"/>
          </p:cNvSpPr>
          <p:nvPr>
            <p:ph type="title" hasCustomPrompt="1"/>
          </p:nvPr>
        </p:nvSpPr>
        <p:spPr>
          <a:xfrm>
            <a:off x="4187825" y="620713"/>
            <a:ext cx="7380287" cy="1524317"/>
          </a:xfrm>
        </p:spPr>
        <p:txBody>
          <a:bodyPr/>
          <a:lstStyle>
            <a:lvl1pPr>
              <a:defRPr b="1" i="0">
                <a:latin typeface="Calibri" panose="020F0502020204030204" pitchFamily="34" charset="0"/>
                <a:cs typeface="Calibri" panose="020F0502020204030204" pitchFamily="34" charset="0"/>
              </a:defRPr>
            </a:lvl1pPr>
          </a:lstStyle>
          <a:p>
            <a:r>
              <a:rPr lang="nl-BE" noProof="0" dirty="0"/>
              <a:t>Klik om stijl te bewerken</a:t>
            </a:r>
          </a:p>
        </p:txBody>
      </p:sp>
      <p:sp>
        <p:nvSpPr>
          <p:cNvPr id="5" name="Tijdelijke aanduiding voor inhoud 19">
            <a:extLst>
              <a:ext uri="{FF2B5EF4-FFF2-40B4-BE49-F238E27FC236}">
                <a16:creationId xmlns:a16="http://schemas.microsoft.com/office/drawing/2014/main" id="{FF5D94AB-D4EB-5448-86E3-3EB6A7057B58}"/>
              </a:ext>
            </a:extLst>
          </p:cNvPr>
          <p:cNvSpPr>
            <a:spLocks noGrp="1"/>
          </p:cNvSpPr>
          <p:nvPr>
            <p:ph sz="quarter" idx="11" hasCustomPrompt="1"/>
          </p:nvPr>
        </p:nvSpPr>
        <p:spPr>
          <a:xfrm>
            <a:off x="4187825" y="2386148"/>
            <a:ext cx="7380287" cy="3851139"/>
          </a:xfrm>
          <a:prstGeom prst="rect">
            <a:avLst/>
          </a:prstGeom>
        </p:spPr>
        <p:txBody>
          <a:bodyPr lIns="0" tIns="0" rIns="0" bIns="0"/>
          <a:lstStyle>
            <a:lvl1pPr>
              <a:defRPr b="0" i="0">
                <a:latin typeface="Calibri" panose="020F0502020204030204" pitchFamily="34" charset="0"/>
                <a:cs typeface="Calibri" panose="020F0502020204030204" pitchFamily="34" charset="0"/>
              </a:defRPr>
            </a:lvl1pPr>
          </a:lstStyle>
          <a:p>
            <a:r>
              <a:rPr lang="nl-BE" noProof="0"/>
              <a:t>Inhoud</a:t>
            </a:r>
          </a:p>
        </p:txBody>
      </p:sp>
      <p:sp>
        <p:nvSpPr>
          <p:cNvPr id="8" name="Picture Placeholder 7">
            <a:extLst>
              <a:ext uri="{FF2B5EF4-FFF2-40B4-BE49-F238E27FC236}">
                <a16:creationId xmlns:a16="http://schemas.microsoft.com/office/drawing/2014/main" id="{38A34CC7-3BB7-4248-9AAF-B9C7A9FBB516}"/>
              </a:ext>
            </a:extLst>
          </p:cNvPr>
          <p:cNvSpPr>
            <a:spLocks noGrp="1"/>
          </p:cNvSpPr>
          <p:nvPr>
            <p:ph type="pic" idx="1" hasCustomPrompt="1"/>
          </p:nvPr>
        </p:nvSpPr>
        <p:spPr>
          <a:xfrm>
            <a:off x="623888" y="620713"/>
            <a:ext cx="3338512" cy="5616575"/>
          </a:xfrm>
          <a:custGeom>
            <a:avLst/>
            <a:gdLst>
              <a:gd name="connsiteX0" fmla="*/ 0 w 3338512"/>
              <a:gd name="connsiteY0" fmla="*/ 0 h 5616575"/>
              <a:gd name="connsiteX1" fmla="*/ 1186439 w 3338512"/>
              <a:gd name="connsiteY1" fmla="*/ 0 h 5616575"/>
              <a:gd name="connsiteX2" fmla="*/ 2596742 w 3338512"/>
              <a:gd name="connsiteY2" fmla="*/ 0 h 5616575"/>
              <a:gd name="connsiteX3" fmla="*/ 3338512 w 3338512"/>
              <a:gd name="connsiteY3" fmla="*/ 0 h 5616575"/>
              <a:gd name="connsiteX4" fmla="*/ 3338512 w 3338512"/>
              <a:gd name="connsiteY4" fmla="*/ 5616000 h 5616575"/>
              <a:gd name="connsiteX5" fmla="*/ 2596742 w 3338512"/>
              <a:gd name="connsiteY5" fmla="*/ 5616000 h 5616575"/>
              <a:gd name="connsiteX6" fmla="*/ 2596742 w 3338512"/>
              <a:gd name="connsiteY6" fmla="*/ 5616575 h 5616575"/>
              <a:gd name="connsiteX7" fmla="*/ 253304 w 3338512"/>
              <a:gd name="connsiteY7" fmla="*/ 5616575 h 5616575"/>
              <a:gd name="connsiteX8" fmla="*/ 202263 w 3338512"/>
              <a:gd name="connsiteY8" fmla="*/ 5611430 h 5616575"/>
              <a:gd name="connsiteX9" fmla="*/ 0 w 3338512"/>
              <a:gd name="connsiteY9" fmla="*/ 5363262 h 56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8512" h="5616575">
                <a:moveTo>
                  <a:pt x="0" y="0"/>
                </a:moveTo>
                <a:lnTo>
                  <a:pt x="1186439" y="0"/>
                </a:lnTo>
                <a:lnTo>
                  <a:pt x="2596742" y="0"/>
                </a:lnTo>
                <a:lnTo>
                  <a:pt x="3338512" y="0"/>
                </a:lnTo>
                <a:lnTo>
                  <a:pt x="3338512" y="5616000"/>
                </a:lnTo>
                <a:lnTo>
                  <a:pt x="2596742" y="5616000"/>
                </a:lnTo>
                <a:lnTo>
                  <a:pt x="2596742" y="5616575"/>
                </a:lnTo>
                <a:lnTo>
                  <a:pt x="253304" y="5616575"/>
                </a:lnTo>
                <a:lnTo>
                  <a:pt x="202263" y="5611430"/>
                </a:lnTo>
                <a:cubicBezTo>
                  <a:pt x="86832" y="5587809"/>
                  <a:pt x="0" y="5485676"/>
                  <a:pt x="0" y="53632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Tree>
    <p:extLst>
      <p:ext uri="{BB962C8B-B14F-4D97-AF65-F5344CB8AC3E}">
        <p14:creationId xmlns:p14="http://schemas.microsoft.com/office/powerpoint/2010/main" val="1467339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Antwerpen_wideimageand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B888CD-A307-4440-9DD3-B7D11E6E0368}"/>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4" name="Titel 4">
            <a:extLst>
              <a:ext uri="{FF2B5EF4-FFF2-40B4-BE49-F238E27FC236}">
                <a16:creationId xmlns:a16="http://schemas.microsoft.com/office/drawing/2014/main" id="{83767035-9902-FC49-AC72-35DC514AC308}"/>
              </a:ext>
            </a:extLst>
          </p:cNvPr>
          <p:cNvSpPr>
            <a:spLocks noGrp="1"/>
          </p:cNvSpPr>
          <p:nvPr>
            <p:ph type="title" hasCustomPrompt="1"/>
          </p:nvPr>
        </p:nvSpPr>
        <p:spPr>
          <a:xfrm>
            <a:off x="623887" y="3981389"/>
            <a:ext cx="10934529" cy="665480"/>
          </a:xfrm>
        </p:spPr>
        <p:txBody>
          <a:bodyPr/>
          <a:lstStyle>
            <a:lvl1pPr>
              <a:defRPr b="1" i="0">
                <a:latin typeface="Calibri" panose="020F0502020204030204" pitchFamily="34" charset="0"/>
                <a:cs typeface="Calibri" panose="020F0502020204030204" pitchFamily="34" charset="0"/>
              </a:defRPr>
            </a:lvl1pPr>
          </a:lstStyle>
          <a:p>
            <a:r>
              <a:rPr lang="nl-BE" noProof="0" dirty="0"/>
              <a:t>Klik</a:t>
            </a:r>
            <a:r>
              <a:rPr lang="nl-BE" dirty="0"/>
              <a:t> om stijl te bewerken</a:t>
            </a:r>
          </a:p>
        </p:txBody>
      </p:sp>
      <p:sp>
        <p:nvSpPr>
          <p:cNvPr id="5" name="Tijdelijke aanduiding voor inhoud 19">
            <a:extLst>
              <a:ext uri="{FF2B5EF4-FFF2-40B4-BE49-F238E27FC236}">
                <a16:creationId xmlns:a16="http://schemas.microsoft.com/office/drawing/2014/main" id="{A4040A68-34E6-9A48-9414-CDB50C7EDBAA}"/>
              </a:ext>
            </a:extLst>
          </p:cNvPr>
          <p:cNvSpPr>
            <a:spLocks noGrp="1"/>
          </p:cNvSpPr>
          <p:nvPr>
            <p:ph sz="quarter" idx="11" hasCustomPrompt="1"/>
          </p:nvPr>
        </p:nvSpPr>
        <p:spPr>
          <a:xfrm>
            <a:off x="623888" y="4857371"/>
            <a:ext cx="10934529" cy="1379915"/>
          </a:xfrm>
          <a:prstGeom prst="rect">
            <a:avLst/>
          </a:prstGeom>
        </p:spPr>
        <p:txBody>
          <a:bodyPr lIns="0" tIns="0" rIns="0" bIns="0"/>
          <a:lstStyle>
            <a:lvl1pPr>
              <a:defRPr b="0" i="0">
                <a:latin typeface="Calibri Light" panose="020F0302020204030204" pitchFamily="34" charset="0"/>
                <a:cs typeface="Calibri Light" panose="020F0302020204030204" pitchFamily="34" charset="0"/>
              </a:defRPr>
            </a:lvl1pPr>
          </a:lstStyle>
          <a:p>
            <a:r>
              <a:rPr lang="nl-BE" dirty="0"/>
              <a:t>Inhoud</a:t>
            </a:r>
          </a:p>
        </p:txBody>
      </p:sp>
      <p:sp>
        <p:nvSpPr>
          <p:cNvPr id="6" name="Picture Placeholder 6">
            <a:extLst>
              <a:ext uri="{FF2B5EF4-FFF2-40B4-BE49-F238E27FC236}">
                <a16:creationId xmlns:a16="http://schemas.microsoft.com/office/drawing/2014/main" id="{D9E92B83-A16B-FC4F-BC12-7624D8F23711}"/>
              </a:ext>
            </a:extLst>
          </p:cNvPr>
          <p:cNvSpPr>
            <a:spLocks noGrp="1"/>
          </p:cNvSpPr>
          <p:nvPr>
            <p:ph type="pic" idx="1" hasCustomPrompt="1"/>
          </p:nvPr>
        </p:nvSpPr>
        <p:spPr>
          <a:xfrm>
            <a:off x="623888" y="620713"/>
            <a:ext cx="10934529" cy="3150175"/>
          </a:xfrm>
          <a:custGeom>
            <a:avLst/>
            <a:gdLst>
              <a:gd name="connsiteX0" fmla="*/ 0 w 10934529"/>
              <a:gd name="connsiteY0" fmla="*/ 0 h 3150175"/>
              <a:gd name="connsiteX1" fmla="*/ 10934529 w 10934529"/>
              <a:gd name="connsiteY1" fmla="*/ 0 h 3150175"/>
              <a:gd name="connsiteX2" fmla="*/ 10934529 w 10934529"/>
              <a:gd name="connsiteY2" fmla="*/ 3150175 h 3150175"/>
              <a:gd name="connsiteX3" fmla="*/ 253304 w 10934529"/>
              <a:gd name="connsiteY3" fmla="*/ 3150175 h 3150175"/>
              <a:gd name="connsiteX4" fmla="*/ 202263 w 10934529"/>
              <a:gd name="connsiteY4" fmla="*/ 3145030 h 3150175"/>
              <a:gd name="connsiteX5" fmla="*/ 0 w 10934529"/>
              <a:gd name="connsiteY5" fmla="*/ 2896862 h 315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34529" h="3150175">
                <a:moveTo>
                  <a:pt x="0" y="0"/>
                </a:moveTo>
                <a:lnTo>
                  <a:pt x="10934529" y="0"/>
                </a:lnTo>
                <a:lnTo>
                  <a:pt x="10934529" y="3150175"/>
                </a:lnTo>
                <a:lnTo>
                  <a:pt x="253304" y="3150175"/>
                </a:lnTo>
                <a:lnTo>
                  <a:pt x="202263" y="3145030"/>
                </a:lnTo>
                <a:cubicBezTo>
                  <a:pt x="86832" y="3121409"/>
                  <a:pt x="0" y="3019276"/>
                  <a:pt x="0" y="2896862"/>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sz="3200" b="0" i="0">
                <a:solidFill>
                  <a:schemeClr val="bg1"/>
                </a:solidFill>
                <a:latin typeface="Calibri Light" panose="020F0302020204030204" pitchFamily="34" charset="0"/>
                <a:cs typeface="Calibri Light" panose="020F03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dirty="0"/>
              <a:t>Klik op het pictogram om een afbeelding toe te voegen</a:t>
            </a:r>
          </a:p>
        </p:txBody>
      </p:sp>
    </p:spTree>
    <p:extLst>
      <p:ext uri="{BB962C8B-B14F-4D97-AF65-F5344CB8AC3E}">
        <p14:creationId xmlns:p14="http://schemas.microsoft.com/office/powerpoint/2010/main" val="3606497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Antwerpen_3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DA42F-3FB6-ED4E-BB67-A10574D20985}"/>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7" name="Tijdelijke aanduiding voor tekst 3">
            <a:extLst>
              <a:ext uri="{FF2B5EF4-FFF2-40B4-BE49-F238E27FC236}">
                <a16:creationId xmlns:a16="http://schemas.microsoft.com/office/drawing/2014/main" id="{AA798DC2-15C2-744D-A0DA-FBAD9971D432}"/>
              </a:ext>
            </a:extLst>
          </p:cNvPr>
          <p:cNvSpPr>
            <a:spLocks noGrp="1"/>
          </p:cNvSpPr>
          <p:nvPr>
            <p:ph type="body" sz="quarter" idx="20" hasCustomPrompt="1"/>
          </p:nvPr>
        </p:nvSpPr>
        <p:spPr>
          <a:xfrm>
            <a:off x="4380411"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8" name="Tijdelijke aanduiding voor tekst 3">
            <a:extLst>
              <a:ext uri="{FF2B5EF4-FFF2-40B4-BE49-F238E27FC236}">
                <a16:creationId xmlns:a16="http://schemas.microsoft.com/office/drawing/2014/main" id="{45C6B10F-3A7A-0A4C-A932-1D4E1382BFDF}"/>
              </a:ext>
            </a:extLst>
          </p:cNvPr>
          <p:cNvSpPr>
            <a:spLocks noGrp="1"/>
          </p:cNvSpPr>
          <p:nvPr>
            <p:ph type="body" sz="quarter" idx="21" hasCustomPrompt="1"/>
          </p:nvPr>
        </p:nvSpPr>
        <p:spPr>
          <a:xfrm>
            <a:off x="8128097"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9" name="Tijdelijke aanduiding voor tekst 3">
            <a:extLst>
              <a:ext uri="{FF2B5EF4-FFF2-40B4-BE49-F238E27FC236}">
                <a16:creationId xmlns:a16="http://schemas.microsoft.com/office/drawing/2014/main" id="{999ECC60-AB72-8647-A135-FB0CF9808264}"/>
              </a:ext>
            </a:extLst>
          </p:cNvPr>
          <p:cNvSpPr>
            <a:spLocks noGrp="1"/>
          </p:cNvSpPr>
          <p:nvPr>
            <p:ph type="body" sz="quarter" idx="22" hasCustomPrompt="1"/>
          </p:nvPr>
        </p:nvSpPr>
        <p:spPr>
          <a:xfrm>
            <a:off x="632724" y="3547641"/>
            <a:ext cx="3456000" cy="522288"/>
          </a:xfrm>
          <a:prstGeom prst="rect">
            <a:avLst/>
          </a:prstGeom>
        </p:spPr>
        <p:txBody>
          <a:bodyPr lIns="0" tIns="0" rIns="0" bIns="0">
            <a:normAutofit/>
          </a:bodyPr>
          <a:lstStyle>
            <a:lvl1pPr marL="0" indent="0" algn="l">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11" name="Picture Placeholder 18">
            <a:extLst>
              <a:ext uri="{FF2B5EF4-FFF2-40B4-BE49-F238E27FC236}">
                <a16:creationId xmlns:a16="http://schemas.microsoft.com/office/drawing/2014/main" id="{9EEB3BC6-5818-4244-A78C-1A7B9F04BE53}"/>
              </a:ext>
            </a:extLst>
          </p:cNvPr>
          <p:cNvSpPr>
            <a:spLocks noGrp="1"/>
          </p:cNvSpPr>
          <p:nvPr>
            <p:ph type="pic" sz="quarter" idx="12" hasCustomPrompt="1"/>
          </p:nvPr>
        </p:nvSpPr>
        <p:spPr>
          <a:xfrm>
            <a:off x="632722"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12" name="Picture Placeholder 20">
            <a:extLst>
              <a:ext uri="{FF2B5EF4-FFF2-40B4-BE49-F238E27FC236}">
                <a16:creationId xmlns:a16="http://schemas.microsoft.com/office/drawing/2014/main" id="{816787A9-2DFD-A54D-B3D1-B9387B7C8936}"/>
              </a:ext>
            </a:extLst>
          </p:cNvPr>
          <p:cNvSpPr>
            <a:spLocks noGrp="1"/>
          </p:cNvSpPr>
          <p:nvPr>
            <p:ph type="pic" sz="quarter" idx="23" hasCustomPrompt="1"/>
          </p:nvPr>
        </p:nvSpPr>
        <p:spPr>
          <a:xfrm>
            <a:off x="4380410"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28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13" name="Picture Placeholder 21">
            <a:extLst>
              <a:ext uri="{FF2B5EF4-FFF2-40B4-BE49-F238E27FC236}">
                <a16:creationId xmlns:a16="http://schemas.microsoft.com/office/drawing/2014/main" id="{B04326B7-E91B-9740-A418-C88B2E74C607}"/>
              </a:ext>
            </a:extLst>
          </p:cNvPr>
          <p:cNvSpPr>
            <a:spLocks noGrp="1"/>
          </p:cNvSpPr>
          <p:nvPr>
            <p:ph type="pic" sz="quarter" idx="24" hasCustomPrompt="1"/>
          </p:nvPr>
        </p:nvSpPr>
        <p:spPr>
          <a:xfrm>
            <a:off x="8128097" y="643266"/>
            <a:ext cx="3456000" cy="2447925"/>
          </a:xfrm>
          <a:custGeom>
            <a:avLst/>
            <a:gdLst>
              <a:gd name="connsiteX0" fmla="*/ 0 w 3447151"/>
              <a:gd name="connsiteY0" fmla="*/ 0 h 2445472"/>
              <a:gd name="connsiteX1" fmla="*/ 3447151 w 3447151"/>
              <a:gd name="connsiteY1" fmla="*/ 0 h 2445472"/>
              <a:gd name="connsiteX2" fmla="*/ 3447151 w 3447151"/>
              <a:gd name="connsiteY2" fmla="*/ 2445472 h 2445472"/>
              <a:gd name="connsiteX3" fmla="*/ 253304 w 3447151"/>
              <a:gd name="connsiteY3" fmla="*/ 2445472 h 2445472"/>
              <a:gd name="connsiteX4" fmla="*/ 202263 w 3447151"/>
              <a:gd name="connsiteY4" fmla="*/ 2440327 h 2445472"/>
              <a:gd name="connsiteX5" fmla="*/ 0 w 3447151"/>
              <a:gd name="connsiteY5" fmla="*/ 2192159 h 244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7151" h="2445472">
                <a:moveTo>
                  <a:pt x="0" y="0"/>
                </a:moveTo>
                <a:lnTo>
                  <a:pt x="3447151" y="0"/>
                </a:lnTo>
                <a:lnTo>
                  <a:pt x="3447151" y="2445472"/>
                </a:lnTo>
                <a:lnTo>
                  <a:pt x="253304" y="2445472"/>
                </a:lnTo>
                <a:lnTo>
                  <a:pt x="202263" y="2440327"/>
                </a:lnTo>
                <a:cubicBezTo>
                  <a:pt x="86832" y="2416706"/>
                  <a:pt x="0" y="2314573"/>
                  <a:pt x="0" y="2192159"/>
                </a:cubicBezTo>
                <a:close/>
              </a:path>
            </a:pathLst>
          </a:custGeom>
          <a:solidFill>
            <a:schemeClr val="accent1"/>
          </a:solidFill>
        </p:spPr>
        <p:txBody>
          <a:bodyPr wrap="square">
            <a:no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b="0" i="0">
                <a:solidFill>
                  <a:schemeClr val="bg1"/>
                </a:solidFill>
                <a:latin typeface="Calibri Light" panose="020F0302020204030204" pitchFamily="34"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BE" noProof="0"/>
              <a:t>Klik op het pictogram om een afbeelding toe te voegen</a:t>
            </a:r>
          </a:p>
        </p:txBody>
      </p:sp>
      <p:sp>
        <p:nvSpPr>
          <p:cNvPr id="10" name="Content Placeholder 9">
            <a:extLst>
              <a:ext uri="{FF2B5EF4-FFF2-40B4-BE49-F238E27FC236}">
                <a16:creationId xmlns:a16="http://schemas.microsoft.com/office/drawing/2014/main" id="{8D414A82-8300-43F5-8449-10B8D34A3010}"/>
              </a:ext>
            </a:extLst>
          </p:cNvPr>
          <p:cNvSpPr>
            <a:spLocks noGrp="1"/>
          </p:cNvSpPr>
          <p:nvPr>
            <p:ph sz="quarter" idx="25" hasCustomPrompt="1"/>
          </p:nvPr>
        </p:nvSpPr>
        <p:spPr>
          <a:xfrm>
            <a:off x="632723"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4" name="Content Placeholder 9">
            <a:extLst>
              <a:ext uri="{FF2B5EF4-FFF2-40B4-BE49-F238E27FC236}">
                <a16:creationId xmlns:a16="http://schemas.microsoft.com/office/drawing/2014/main" id="{C55D1222-512A-4020-AE86-8C428804EA1D}"/>
              </a:ext>
            </a:extLst>
          </p:cNvPr>
          <p:cNvSpPr>
            <a:spLocks noGrp="1"/>
          </p:cNvSpPr>
          <p:nvPr>
            <p:ph sz="quarter" idx="26" hasCustomPrompt="1"/>
          </p:nvPr>
        </p:nvSpPr>
        <p:spPr>
          <a:xfrm>
            <a:off x="4380410"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5" name="Content Placeholder 9">
            <a:extLst>
              <a:ext uri="{FF2B5EF4-FFF2-40B4-BE49-F238E27FC236}">
                <a16:creationId xmlns:a16="http://schemas.microsoft.com/office/drawing/2014/main" id="{A007419B-9354-4CE8-81AF-E975BC83ACBC}"/>
              </a:ext>
            </a:extLst>
          </p:cNvPr>
          <p:cNvSpPr>
            <a:spLocks noGrp="1"/>
          </p:cNvSpPr>
          <p:nvPr>
            <p:ph sz="quarter" idx="27" hasCustomPrompt="1"/>
          </p:nvPr>
        </p:nvSpPr>
        <p:spPr>
          <a:xfrm>
            <a:off x="8128097" y="4181794"/>
            <a:ext cx="3456000" cy="2053040"/>
          </a:xfrm>
        </p:spPr>
        <p:txBody>
          <a:bodyPr>
            <a:normAutofit/>
          </a:bodyPr>
          <a:lstStyle>
            <a:lvl1pPr marL="182563" indent="-182563">
              <a:defRPr sz="1600" b="0">
                <a:latin typeface="+mj-lt"/>
              </a:defRPr>
            </a:lvl1pPr>
            <a:lvl2pPr marL="360363" indent="-184150">
              <a:defRPr sz="1400" b="0">
                <a:latin typeface="+mj-lt"/>
              </a:defRPr>
            </a:lvl2pPr>
            <a:lvl3pPr marL="536575" indent="-176213">
              <a:defRPr sz="1200">
                <a:latin typeface="+mj-lt"/>
              </a:defRPr>
            </a:lvl3pPr>
            <a:lvl4pPr marL="719138" indent="-182563">
              <a:defRPr sz="1100">
                <a:latin typeface="+mj-lt"/>
              </a:defRPr>
            </a:lvl4pPr>
            <a:lvl5pPr marL="895350" indent="-176213">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Tree>
    <p:extLst>
      <p:ext uri="{BB962C8B-B14F-4D97-AF65-F5344CB8AC3E}">
        <p14:creationId xmlns:p14="http://schemas.microsoft.com/office/powerpoint/2010/main" val="342218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Antwerpen_3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96712-8A94-CB4B-8CE6-B7A18FB19433}"/>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5" name="Tijdelijke aanduiding voor afbeelding 33">
            <a:extLst>
              <a:ext uri="{FF2B5EF4-FFF2-40B4-BE49-F238E27FC236}">
                <a16:creationId xmlns:a16="http://schemas.microsoft.com/office/drawing/2014/main" id="{9BF78AC3-F061-4145-A432-3FB7391D0F0E}"/>
              </a:ext>
            </a:extLst>
          </p:cNvPr>
          <p:cNvSpPr>
            <a:spLocks noGrp="1"/>
          </p:cNvSpPr>
          <p:nvPr>
            <p:ph type="pic" sz="quarter" idx="12" hasCustomPrompt="1"/>
          </p:nvPr>
        </p:nvSpPr>
        <p:spPr>
          <a:xfrm>
            <a:off x="1514198"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noProof="0" dirty="0"/>
              <a:t>Klik op het pictogram om een witte afbeelding toe </a:t>
            </a:r>
            <a:r>
              <a:rPr lang="nl-NL" noProof="0" dirty="0" err="1"/>
              <a:t>tevoegen</a:t>
            </a:r>
            <a:r>
              <a:rPr lang="nl-NL" noProof="0" dirty="0"/>
              <a:t> (</a:t>
            </a:r>
            <a:r>
              <a:rPr lang="nl-NL" noProof="0" dirty="0" err="1"/>
              <a:t>png</a:t>
            </a:r>
            <a:r>
              <a:rPr lang="nl-NL" noProof="0" dirty="0"/>
              <a:t>)</a:t>
            </a:r>
          </a:p>
        </p:txBody>
      </p:sp>
      <p:sp>
        <p:nvSpPr>
          <p:cNvPr id="6" name="Tijdelijke aanduiding voor afbeelding 33">
            <a:extLst>
              <a:ext uri="{FF2B5EF4-FFF2-40B4-BE49-F238E27FC236}">
                <a16:creationId xmlns:a16="http://schemas.microsoft.com/office/drawing/2014/main" id="{AAA97E2B-5188-B740-8501-2BF96B4796A0}"/>
              </a:ext>
            </a:extLst>
          </p:cNvPr>
          <p:cNvSpPr>
            <a:spLocks noGrp="1"/>
          </p:cNvSpPr>
          <p:nvPr>
            <p:ph type="pic" sz="quarter" idx="18" hasCustomPrompt="1"/>
          </p:nvPr>
        </p:nvSpPr>
        <p:spPr>
          <a:xfrm>
            <a:off x="5260054"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noProof="0" dirty="0"/>
              <a:t>Klik op het pictogram om een witte afbeelding toe </a:t>
            </a:r>
            <a:r>
              <a:rPr lang="nl-NL" noProof="0" dirty="0" err="1"/>
              <a:t>tevoegen</a:t>
            </a:r>
            <a:r>
              <a:rPr lang="nl-NL" noProof="0" dirty="0"/>
              <a:t> (</a:t>
            </a:r>
            <a:r>
              <a:rPr lang="nl-NL" noProof="0" dirty="0" err="1"/>
              <a:t>png</a:t>
            </a:r>
            <a:r>
              <a:rPr lang="nl-NL" noProof="0" dirty="0"/>
              <a:t>)</a:t>
            </a:r>
          </a:p>
        </p:txBody>
      </p:sp>
      <p:sp>
        <p:nvSpPr>
          <p:cNvPr id="7" name="Tijdelijke aanduiding voor afbeelding 33">
            <a:extLst>
              <a:ext uri="{FF2B5EF4-FFF2-40B4-BE49-F238E27FC236}">
                <a16:creationId xmlns:a16="http://schemas.microsoft.com/office/drawing/2014/main" id="{6410F448-44B9-E245-8CA2-3AC4F6FCD9F3}"/>
              </a:ext>
            </a:extLst>
          </p:cNvPr>
          <p:cNvSpPr>
            <a:spLocks noGrp="1"/>
          </p:cNvSpPr>
          <p:nvPr>
            <p:ph type="pic" sz="quarter" idx="19" hasCustomPrompt="1"/>
          </p:nvPr>
        </p:nvSpPr>
        <p:spPr>
          <a:xfrm>
            <a:off x="9005909" y="1378339"/>
            <a:ext cx="1674000" cy="1672263"/>
          </a:xfrm>
          <a:prstGeom prst="roundRect">
            <a:avLst>
              <a:gd name="adj" fmla="val 7157"/>
            </a:avLst>
          </a:prstGeom>
          <a:solidFill>
            <a:schemeClr val="accent2"/>
          </a:solidFill>
        </p:spPr>
        <p:txBody>
          <a:bodyPr>
            <a:normAutofit/>
          </a:bodyPr>
          <a:lstStyle>
            <a:lvl1pPr marL="0" marR="0" indent="0" algn="l" defTabSz="914400" rtl="0" eaLnBrk="1" fontAlgn="auto" latinLnBrk="0" hangingPunct="1">
              <a:lnSpc>
                <a:spcPct val="90000"/>
              </a:lnSpc>
              <a:spcBef>
                <a:spcPts val="1000"/>
              </a:spcBef>
              <a:spcAft>
                <a:spcPts val="0"/>
              </a:spcAft>
              <a:buClr>
                <a:schemeClr val="accent2"/>
              </a:buClr>
              <a:buSzPct val="75000"/>
              <a:buFontTx/>
              <a:buNone/>
              <a:tabLst/>
              <a:defRPr lang="nl-BE" sz="1600" b="0" i="0" kern="1200">
                <a:solidFill>
                  <a:schemeClr val="bg1"/>
                </a:solidFill>
                <a:latin typeface="Calibri Light" panose="020F0302020204030204" pitchFamily="34" charset="0"/>
                <a:ea typeface="Verdana" charset="0"/>
                <a:cs typeface="Calibri Light" panose="020F0302020204030204" pitchFamily="34" charset="0"/>
              </a:defRPr>
            </a:lvl1pPr>
          </a:lstStyle>
          <a:p>
            <a:pPr marL="0" marR="0" lvl="0" indent="0" algn="l" defTabSz="914400" rtl="0" eaLnBrk="1" fontAlgn="auto" latinLnBrk="0" hangingPunct="1">
              <a:lnSpc>
                <a:spcPct val="90000"/>
              </a:lnSpc>
              <a:spcBef>
                <a:spcPts val="1000"/>
              </a:spcBef>
              <a:spcAft>
                <a:spcPts val="0"/>
              </a:spcAft>
              <a:buClr>
                <a:schemeClr val="accent2"/>
              </a:buClr>
              <a:buSzPct val="75000"/>
              <a:buFontTx/>
              <a:buNone/>
              <a:tabLst/>
              <a:defRPr/>
            </a:pPr>
            <a:r>
              <a:rPr lang="nl-NL" noProof="0" dirty="0"/>
              <a:t>Klik op het pictogram om een witte afbeelding toe </a:t>
            </a:r>
            <a:r>
              <a:rPr lang="nl-NL" noProof="0" dirty="0" err="1"/>
              <a:t>tevoegen</a:t>
            </a:r>
            <a:r>
              <a:rPr lang="nl-NL" noProof="0" dirty="0"/>
              <a:t> (</a:t>
            </a:r>
            <a:r>
              <a:rPr lang="nl-NL" noProof="0" dirty="0" err="1"/>
              <a:t>png</a:t>
            </a:r>
            <a:r>
              <a:rPr lang="nl-NL" noProof="0" dirty="0"/>
              <a:t>)</a:t>
            </a:r>
          </a:p>
        </p:txBody>
      </p:sp>
      <p:sp>
        <p:nvSpPr>
          <p:cNvPr id="8" name="Tijdelijke aanduiding voor tekst 3">
            <a:extLst>
              <a:ext uri="{FF2B5EF4-FFF2-40B4-BE49-F238E27FC236}">
                <a16:creationId xmlns:a16="http://schemas.microsoft.com/office/drawing/2014/main" id="{C9026212-289C-F34A-A4D7-E30D294D4195}"/>
              </a:ext>
            </a:extLst>
          </p:cNvPr>
          <p:cNvSpPr>
            <a:spLocks noGrp="1"/>
          </p:cNvSpPr>
          <p:nvPr>
            <p:ph type="body" sz="quarter" idx="22" hasCustomPrompt="1"/>
          </p:nvPr>
        </p:nvSpPr>
        <p:spPr>
          <a:xfrm>
            <a:off x="630810"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nl-BE" noProof="0" dirty="0"/>
              <a:t>Ondertitel</a:t>
            </a:r>
          </a:p>
        </p:txBody>
      </p:sp>
      <p:sp>
        <p:nvSpPr>
          <p:cNvPr id="11" name="Tijdelijke aanduiding voor tekst 3">
            <a:extLst>
              <a:ext uri="{FF2B5EF4-FFF2-40B4-BE49-F238E27FC236}">
                <a16:creationId xmlns:a16="http://schemas.microsoft.com/office/drawing/2014/main" id="{642A680A-1625-824E-8281-465F0A135B3A}"/>
              </a:ext>
            </a:extLst>
          </p:cNvPr>
          <p:cNvSpPr>
            <a:spLocks noGrp="1"/>
          </p:cNvSpPr>
          <p:nvPr>
            <p:ph type="body" sz="quarter" idx="24" hasCustomPrompt="1"/>
          </p:nvPr>
        </p:nvSpPr>
        <p:spPr>
          <a:xfrm>
            <a:off x="8136376"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13" name="Tijdelijke aanduiding voor tekst 3">
            <a:extLst>
              <a:ext uri="{FF2B5EF4-FFF2-40B4-BE49-F238E27FC236}">
                <a16:creationId xmlns:a16="http://schemas.microsoft.com/office/drawing/2014/main" id="{466E1215-57EE-734D-95D4-32CDFD6B77AE}"/>
              </a:ext>
            </a:extLst>
          </p:cNvPr>
          <p:cNvSpPr>
            <a:spLocks noGrp="1"/>
          </p:cNvSpPr>
          <p:nvPr>
            <p:ph type="body" sz="quarter" idx="26" hasCustomPrompt="1"/>
          </p:nvPr>
        </p:nvSpPr>
        <p:spPr>
          <a:xfrm>
            <a:off x="4383593" y="3704273"/>
            <a:ext cx="3438000" cy="522288"/>
          </a:xfrm>
          <a:prstGeom prst="rect">
            <a:avLst/>
          </a:prstGeom>
        </p:spPr>
        <p:txBody>
          <a:bodyPr lIns="0" tIns="0" rIns="0" bIns="0">
            <a:normAutofit/>
          </a:bodyPr>
          <a:lstStyle>
            <a:lvl1pPr marL="0" indent="0" algn="ctr">
              <a:buNone/>
              <a:defRPr sz="2200" b="1" i="0">
                <a:solidFill>
                  <a:schemeClr val="accent2"/>
                </a:solidFill>
                <a:latin typeface="Calibri" panose="020F0502020204030204" pitchFamily="34" charset="0"/>
                <a:cs typeface="Calibri" panose="020F0502020204030204" pitchFamily="34" charset="0"/>
              </a:defRPr>
            </a:lvl1pPr>
          </a:lstStyle>
          <a:p>
            <a:r>
              <a:rPr lang="nl-BE" noProof="0"/>
              <a:t>Ondertitel</a:t>
            </a:r>
          </a:p>
        </p:txBody>
      </p:sp>
      <p:sp>
        <p:nvSpPr>
          <p:cNvPr id="15" name="Content Placeholder 9">
            <a:extLst>
              <a:ext uri="{FF2B5EF4-FFF2-40B4-BE49-F238E27FC236}">
                <a16:creationId xmlns:a16="http://schemas.microsoft.com/office/drawing/2014/main" id="{66692AD7-78D2-4CCE-AF2E-3E0B2562ECFE}"/>
              </a:ext>
            </a:extLst>
          </p:cNvPr>
          <p:cNvSpPr>
            <a:spLocks noGrp="1"/>
          </p:cNvSpPr>
          <p:nvPr>
            <p:ph sz="quarter" idx="27" hasCustomPrompt="1"/>
          </p:nvPr>
        </p:nvSpPr>
        <p:spPr>
          <a:xfrm>
            <a:off x="630810"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6" name="Content Placeholder 9">
            <a:extLst>
              <a:ext uri="{FF2B5EF4-FFF2-40B4-BE49-F238E27FC236}">
                <a16:creationId xmlns:a16="http://schemas.microsoft.com/office/drawing/2014/main" id="{FC120415-A1CE-44F6-BDB2-ECE056C8A736}"/>
              </a:ext>
            </a:extLst>
          </p:cNvPr>
          <p:cNvSpPr>
            <a:spLocks noGrp="1"/>
          </p:cNvSpPr>
          <p:nvPr>
            <p:ph sz="quarter" idx="28" hasCustomPrompt="1"/>
          </p:nvPr>
        </p:nvSpPr>
        <p:spPr>
          <a:xfrm>
            <a:off x="4383593"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7" name="Content Placeholder 9">
            <a:extLst>
              <a:ext uri="{FF2B5EF4-FFF2-40B4-BE49-F238E27FC236}">
                <a16:creationId xmlns:a16="http://schemas.microsoft.com/office/drawing/2014/main" id="{E18EDD4A-93E4-41E6-A00B-6EF03C4ACB69}"/>
              </a:ext>
            </a:extLst>
          </p:cNvPr>
          <p:cNvSpPr>
            <a:spLocks noGrp="1"/>
          </p:cNvSpPr>
          <p:nvPr>
            <p:ph sz="quarter" idx="29" hasCustomPrompt="1"/>
          </p:nvPr>
        </p:nvSpPr>
        <p:spPr>
          <a:xfrm>
            <a:off x="8136376" y="4248038"/>
            <a:ext cx="3438000" cy="1990800"/>
          </a:xfrm>
        </p:spPr>
        <p:txBody>
          <a:bodyPr>
            <a:normAutofit/>
          </a:bodyPr>
          <a:lstStyle>
            <a:lvl1pPr marL="182563" indent="-182563" algn="ctr">
              <a:defRPr sz="1600" b="0">
                <a:latin typeface="+mj-lt"/>
              </a:defRPr>
            </a:lvl1pPr>
            <a:lvl2pPr marL="360363" indent="-184150" algn="ctr">
              <a:defRPr sz="1400" b="0">
                <a:latin typeface="+mj-lt"/>
              </a:defRPr>
            </a:lvl2pPr>
            <a:lvl3pPr marL="536575" indent="-176213" algn="ctr">
              <a:defRPr sz="1200">
                <a:latin typeface="+mj-lt"/>
              </a:defRPr>
            </a:lvl3pPr>
            <a:lvl4pPr marL="719138" indent="-182563" algn="ctr">
              <a:defRPr sz="1100">
                <a:latin typeface="+mj-lt"/>
              </a:defRPr>
            </a:lvl4pPr>
            <a:lvl5pPr marL="895350" indent="-176213" algn="ctr">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Tree>
    <p:extLst>
      <p:ext uri="{BB962C8B-B14F-4D97-AF65-F5344CB8AC3E}">
        <p14:creationId xmlns:p14="http://schemas.microsoft.com/office/powerpoint/2010/main" val="1679231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Antwerpen_3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96712-8A94-CB4B-8CE6-B7A18FB19433}"/>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8" name="Tijdelijke aanduiding voor tekst 3">
            <a:extLst>
              <a:ext uri="{FF2B5EF4-FFF2-40B4-BE49-F238E27FC236}">
                <a16:creationId xmlns:a16="http://schemas.microsoft.com/office/drawing/2014/main" id="{C9026212-289C-F34A-A4D7-E30D294D4195}"/>
              </a:ext>
            </a:extLst>
          </p:cNvPr>
          <p:cNvSpPr>
            <a:spLocks noGrp="1"/>
          </p:cNvSpPr>
          <p:nvPr>
            <p:ph type="body" sz="quarter" idx="22" hasCustomPrompt="1"/>
          </p:nvPr>
        </p:nvSpPr>
        <p:spPr>
          <a:xfrm>
            <a:off x="630810" y="1578459"/>
            <a:ext cx="3438000"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nl-BE" noProof="0"/>
              <a:t>Ondertitel</a:t>
            </a:r>
          </a:p>
        </p:txBody>
      </p:sp>
      <p:sp>
        <p:nvSpPr>
          <p:cNvPr id="11" name="Tijdelijke aanduiding voor tekst 3">
            <a:extLst>
              <a:ext uri="{FF2B5EF4-FFF2-40B4-BE49-F238E27FC236}">
                <a16:creationId xmlns:a16="http://schemas.microsoft.com/office/drawing/2014/main" id="{642A680A-1625-824E-8281-465F0A135B3A}"/>
              </a:ext>
            </a:extLst>
          </p:cNvPr>
          <p:cNvSpPr>
            <a:spLocks noGrp="1"/>
          </p:cNvSpPr>
          <p:nvPr>
            <p:ph type="body" sz="quarter" idx="24" hasCustomPrompt="1"/>
          </p:nvPr>
        </p:nvSpPr>
        <p:spPr>
          <a:xfrm>
            <a:off x="8136376" y="1578459"/>
            <a:ext cx="3438000"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nl-BE" noProof="0"/>
              <a:t>Ondertitel</a:t>
            </a:r>
          </a:p>
        </p:txBody>
      </p:sp>
      <p:sp>
        <p:nvSpPr>
          <p:cNvPr id="13" name="Tijdelijke aanduiding voor tekst 3">
            <a:extLst>
              <a:ext uri="{FF2B5EF4-FFF2-40B4-BE49-F238E27FC236}">
                <a16:creationId xmlns:a16="http://schemas.microsoft.com/office/drawing/2014/main" id="{466E1215-57EE-734D-95D4-32CDFD6B77AE}"/>
              </a:ext>
            </a:extLst>
          </p:cNvPr>
          <p:cNvSpPr>
            <a:spLocks noGrp="1"/>
          </p:cNvSpPr>
          <p:nvPr>
            <p:ph type="body" sz="quarter" idx="26" hasCustomPrompt="1"/>
          </p:nvPr>
        </p:nvSpPr>
        <p:spPr>
          <a:xfrm>
            <a:off x="4383593" y="1578459"/>
            <a:ext cx="3438000"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nl-BE" noProof="0"/>
              <a:t>Ondertitel</a:t>
            </a:r>
          </a:p>
        </p:txBody>
      </p:sp>
      <p:sp>
        <p:nvSpPr>
          <p:cNvPr id="15" name="Content Placeholder 9">
            <a:extLst>
              <a:ext uri="{FF2B5EF4-FFF2-40B4-BE49-F238E27FC236}">
                <a16:creationId xmlns:a16="http://schemas.microsoft.com/office/drawing/2014/main" id="{66692AD7-78D2-4CCE-AF2E-3E0B2562ECFE}"/>
              </a:ext>
            </a:extLst>
          </p:cNvPr>
          <p:cNvSpPr>
            <a:spLocks noGrp="1"/>
          </p:cNvSpPr>
          <p:nvPr>
            <p:ph sz="quarter" idx="27" hasCustomPrompt="1"/>
          </p:nvPr>
        </p:nvSpPr>
        <p:spPr>
          <a:xfrm>
            <a:off x="630810" y="2122223"/>
            <a:ext cx="3438000"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6" name="Content Placeholder 9">
            <a:extLst>
              <a:ext uri="{FF2B5EF4-FFF2-40B4-BE49-F238E27FC236}">
                <a16:creationId xmlns:a16="http://schemas.microsoft.com/office/drawing/2014/main" id="{FC120415-A1CE-44F6-BDB2-ECE056C8A736}"/>
              </a:ext>
            </a:extLst>
          </p:cNvPr>
          <p:cNvSpPr>
            <a:spLocks noGrp="1"/>
          </p:cNvSpPr>
          <p:nvPr>
            <p:ph sz="quarter" idx="28" hasCustomPrompt="1"/>
          </p:nvPr>
        </p:nvSpPr>
        <p:spPr>
          <a:xfrm>
            <a:off x="4383593" y="2122223"/>
            <a:ext cx="3438000"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7" name="Content Placeholder 9">
            <a:extLst>
              <a:ext uri="{FF2B5EF4-FFF2-40B4-BE49-F238E27FC236}">
                <a16:creationId xmlns:a16="http://schemas.microsoft.com/office/drawing/2014/main" id="{E18EDD4A-93E4-41E6-A00B-6EF03C4ACB69}"/>
              </a:ext>
            </a:extLst>
          </p:cNvPr>
          <p:cNvSpPr>
            <a:spLocks noGrp="1"/>
          </p:cNvSpPr>
          <p:nvPr>
            <p:ph sz="quarter" idx="29" hasCustomPrompt="1"/>
          </p:nvPr>
        </p:nvSpPr>
        <p:spPr>
          <a:xfrm>
            <a:off x="8136376" y="2122223"/>
            <a:ext cx="3438000"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2" name="Title 1">
            <a:extLst>
              <a:ext uri="{FF2B5EF4-FFF2-40B4-BE49-F238E27FC236}">
                <a16:creationId xmlns:a16="http://schemas.microsoft.com/office/drawing/2014/main" id="{97BB0C09-C793-44D9-9351-DBCCE5065906}"/>
              </a:ext>
            </a:extLst>
          </p:cNvPr>
          <p:cNvSpPr>
            <a:spLocks noGrp="1"/>
          </p:cNvSpPr>
          <p:nvPr>
            <p:ph type="title" hasCustomPrompt="1"/>
          </p:nvPr>
        </p:nvSpPr>
        <p:spPr>
          <a:xfrm>
            <a:off x="623887" y="620713"/>
            <a:ext cx="10944226" cy="791794"/>
          </a:xfrm>
        </p:spPr>
        <p:txBody>
          <a:bodyPr/>
          <a:lstStyle>
            <a:lvl1pPr>
              <a:defRPr b="1" i="0">
                <a:solidFill>
                  <a:schemeClr val="accent2"/>
                </a:solidFill>
                <a:latin typeface="Calibri" panose="020F0502020204030204" pitchFamily="34" charset="0"/>
                <a:cs typeface="Calibri" panose="020F0502020204030204" pitchFamily="34" charset="0"/>
              </a:defRPr>
            </a:lvl1pPr>
          </a:lstStyle>
          <a:p>
            <a:r>
              <a:rPr lang="nl-NL" dirty="0"/>
              <a:t>Klik om de stijl van de mastertitel te bewerken</a:t>
            </a:r>
            <a:endParaRPr lang="en-BE" dirty="0"/>
          </a:p>
        </p:txBody>
      </p:sp>
    </p:spTree>
    <p:extLst>
      <p:ext uri="{BB962C8B-B14F-4D97-AF65-F5344CB8AC3E}">
        <p14:creationId xmlns:p14="http://schemas.microsoft.com/office/powerpoint/2010/main" val="3357846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Antwerpen_2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D96712-8A94-CB4B-8CE6-B7A18FB19433}"/>
              </a:ext>
            </a:extLst>
          </p:cNvPr>
          <p:cNvSpPr>
            <a:spLocks noGrp="1"/>
          </p:cNvSpPr>
          <p:nvPr>
            <p:ph type="sldNum" sz="quarter" idx="10"/>
          </p:nvPr>
        </p:nvSpPr>
        <p:spPr/>
        <p:txBody>
          <a:bodyPr/>
          <a:lstStyle>
            <a:lvl1pPr>
              <a:defRPr b="0" i="0">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endParaRPr>
          </a:p>
        </p:txBody>
      </p:sp>
      <p:sp>
        <p:nvSpPr>
          <p:cNvPr id="8" name="Tijdelijke aanduiding voor tekst 3">
            <a:extLst>
              <a:ext uri="{FF2B5EF4-FFF2-40B4-BE49-F238E27FC236}">
                <a16:creationId xmlns:a16="http://schemas.microsoft.com/office/drawing/2014/main" id="{C9026212-289C-F34A-A4D7-E30D294D4195}"/>
              </a:ext>
            </a:extLst>
          </p:cNvPr>
          <p:cNvSpPr>
            <a:spLocks noGrp="1"/>
          </p:cNvSpPr>
          <p:nvPr>
            <p:ph type="body" sz="quarter" idx="22" hasCustomPrompt="1"/>
          </p:nvPr>
        </p:nvSpPr>
        <p:spPr>
          <a:xfrm>
            <a:off x="630810" y="1578459"/>
            <a:ext cx="5306400"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nl-BE" noProof="0" dirty="0"/>
              <a:t>Ondertitel</a:t>
            </a:r>
          </a:p>
        </p:txBody>
      </p:sp>
      <p:sp>
        <p:nvSpPr>
          <p:cNvPr id="13" name="Tijdelijke aanduiding voor tekst 3">
            <a:extLst>
              <a:ext uri="{FF2B5EF4-FFF2-40B4-BE49-F238E27FC236}">
                <a16:creationId xmlns:a16="http://schemas.microsoft.com/office/drawing/2014/main" id="{466E1215-57EE-734D-95D4-32CDFD6B77AE}"/>
              </a:ext>
            </a:extLst>
          </p:cNvPr>
          <p:cNvSpPr>
            <a:spLocks noGrp="1"/>
          </p:cNvSpPr>
          <p:nvPr>
            <p:ph type="body" sz="quarter" idx="26" hasCustomPrompt="1"/>
          </p:nvPr>
        </p:nvSpPr>
        <p:spPr>
          <a:xfrm>
            <a:off x="6261713" y="1578459"/>
            <a:ext cx="5306400" cy="522288"/>
          </a:xfrm>
          <a:prstGeom prst="rect">
            <a:avLst/>
          </a:prstGeom>
        </p:spPr>
        <p:txBody>
          <a:bodyPr lIns="0" tIns="0" rIns="0" bIns="0">
            <a:normAutofit/>
          </a:bodyPr>
          <a:lstStyle>
            <a:lvl1pPr marL="0" indent="0" algn="l">
              <a:buNone/>
              <a:defRPr sz="2200" b="1" i="0">
                <a:solidFill>
                  <a:schemeClr val="tx1"/>
                </a:solidFill>
                <a:latin typeface="Calibri" panose="020F0502020204030204" pitchFamily="34" charset="0"/>
                <a:cs typeface="Calibri" panose="020F0502020204030204" pitchFamily="34" charset="0"/>
              </a:defRPr>
            </a:lvl1pPr>
          </a:lstStyle>
          <a:p>
            <a:r>
              <a:rPr lang="nl-BE" noProof="0"/>
              <a:t>Ondertitel</a:t>
            </a:r>
          </a:p>
        </p:txBody>
      </p:sp>
      <p:sp>
        <p:nvSpPr>
          <p:cNvPr id="15" name="Content Placeholder 9">
            <a:extLst>
              <a:ext uri="{FF2B5EF4-FFF2-40B4-BE49-F238E27FC236}">
                <a16:creationId xmlns:a16="http://schemas.microsoft.com/office/drawing/2014/main" id="{66692AD7-78D2-4CCE-AF2E-3E0B2562ECFE}"/>
              </a:ext>
            </a:extLst>
          </p:cNvPr>
          <p:cNvSpPr>
            <a:spLocks noGrp="1"/>
          </p:cNvSpPr>
          <p:nvPr>
            <p:ph sz="quarter" idx="27" hasCustomPrompt="1"/>
          </p:nvPr>
        </p:nvSpPr>
        <p:spPr>
          <a:xfrm>
            <a:off x="630810" y="2122223"/>
            <a:ext cx="5306400"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6" name="Content Placeholder 9">
            <a:extLst>
              <a:ext uri="{FF2B5EF4-FFF2-40B4-BE49-F238E27FC236}">
                <a16:creationId xmlns:a16="http://schemas.microsoft.com/office/drawing/2014/main" id="{FC120415-A1CE-44F6-BDB2-ECE056C8A736}"/>
              </a:ext>
            </a:extLst>
          </p:cNvPr>
          <p:cNvSpPr>
            <a:spLocks noGrp="1"/>
          </p:cNvSpPr>
          <p:nvPr>
            <p:ph sz="quarter" idx="28" hasCustomPrompt="1"/>
          </p:nvPr>
        </p:nvSpPr>
        <p:spPr>
          <a:xfrm>
            <a:off x="6261713" y="2122223"/>
            <a:ext cx="5306400" cy="4115063"/>
          </a:xfrm>
        </p:spPr>
        <p:txBody>
          <a:bodyPr>
            <a:normAutofit/>
          </a:bodyPr>
          <a:lstStyle>
            <a:lvl1pPr marL="182563" indent="-182563" algn="l">
              <a:defRPr sz="1600" b="0">
                <a:latin typeface="+mj-lt"/>
              </a:defRPr>
            </a:lvl1pPr>
            <a:lvl2pPr marL="360363" indent="-184150" algn="l">
              <a:defRPr sz="1400" b="0">
                <a:latin typeface="+mj-lt"/>
              </a:defRPr>
            </a:lvl2pPr>
            <a:lvl3pPr marL="536575" indent="-176213" algn="l">
              <a:defRPr sz="1200">
                <a:latin typeface="+mj-lt"/>
              </a:defRPr>
            </a:lvl3pPr>
            <a:lvl4pPr marL="719138" indent="-182563" algn="l">
              <a:defRPr sz="1100">
                <a:latin typeface="+mj-lt"/>
              </a:defRPr>
            </a:lvl4pPr>
            <a:lvl5pPr marL="895350" indent="-176213" algn="l">
              <a:defRPr sz="1100">
                <a:latin typeface="+mj-lt"/>
              </a:defRPr>
            </a:lvl5pPr>
          </a:lstStyle>
          <a:p>
            <a:pPr lvl="0"/>
            <a:r>
              <a:rPr lang="nl-BE" noProof="0"/>
              <a:t>Inhoud</a:t>
            </a:r>
          </a:p>
          <a:p>
            <a:pPr lvl="1"/>
            <a:r>
              <a:rPr lang="nl-BE" noProof="0"/>
              <a:t>Second level</a:t>
            </a:r>
          </a:p>
          <a:p>
            <a:pPr lvl="2"/>
            <a:r>
              <a:rPr lang="nl-BE" noProof="0"/>
              <a:t>Third level</a:t>
            </a:r>
          </a:p>
          <a:p>
            <a:pPr lvl="3"/>
            <a:r>
              <a:rPr lang="nl-BE" noProof="0"/>
              <a:t>Fourth level</a:t>
            </a:r>
          </a:p>
          <a:p>
            <a:pPr lvl="4"/>
            <a:r>
              <a:rPr lang="nl-BE" noProof="0"/>
              <a:t>Fifth level</a:t>
            </a:r>
          </a:p>
          <a:p>
            <a:pPr lvl="4"/>
            <a:endParaRPr lang="nl-BE" noProof="0"/>
          </a:p>
          <a:p>
            <a:pPr lvl="1"/>
            <a:endParaRPr lang="nl-BE" noProof="0"/>
          </a:p>
        </p:txBody>
      </p:sp>
      <p:sp>
        <p:nvSpPr>
          <p:cNvPr id="12" name="Title 1">
            <a:extLst>
              <a:ext uri="{FF2B5EF4-FFF2-40B4-BE49-F238E27FC236}">
                <a16:creationId xmlns:a16="http://schemas.microsoft.com/office/drawing/2014/main" id="{97BB0C09-C793-44D9-9351-DBCCE5065906}"/>
              </a:ext>
            </a:extLst>
          </p:cNvPr>
          <p:cNvSpPr>
            <a:spLocks noGrp="1"/>
          </p:cNvSpPr>
          <p:nvPr>
            <p:ph type="title" hasCustomPrompt="1"/>
          </p:nvPr>
        </p:nvSpPr>
        <p:spPr>
          <a:xfrm>
            <a:off x="623887" y="620713"/>
            <a:ext cx="10944226" cy="791794"/>
          </a:xfrm>
        </p:spPr>
        <p:txBody>
          <a:bodyPr/>
          <a:lstStyle>
            <a:lvl1pPr>
              <a:defRPr b="1" i="0">
                <a:solidFill>
                  <a:schemeClr val="accent2"/>
                </a:solidFill>
                <a:latin typeface="Calibri" panose="020F0502020204030204" pitchFamily="34" charset="0"/>
                <a:cs typeface="Calibri" panose="020F0502020204030204" pitchFamily="34" charset="0"/>
              </a:defRPr>
            </a:lvl1pPr>
          </a:lstStyle>
          <a:p>
            <a:r>
              <a:rPr lang="nl-NL" dirty="0"/>
              <a:t>Klik om de stijl van de mastertitel te bewerken</a:t>
            </a:r>
            <a:endParaRPr lang="en-BE" dirty="0"/>
          </a:p>
        </p:txBody>
      </p:sp>
    </p:spTree>
    <p:extLst>
      <p:ext uri="{BB962C8B-B14F-4D97-AF65-F5344CB8AC3E}">
        <p14:creationId xmlns:p14="http://schemas.microsoft.com/office/powerpoint/2010/main" val="2857417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4.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jdelijke aanduiding voor titel 1">
            <a:extLst>
              <a:ext uri="{FF2B5EF4-FFF2-40B4-BE49-F238E27FC236}">
                <a16:creationId xmlns:a16="http://schemas.microsoft.com/office/drawing/2014/main" id="{1948A336-DFA9-6348-B512-B2BBC75D1D43}"/>
              </a:ext>
            </a:extLst>
          </p:cNvPr>
          <p:cNvSpPr>
            <a:spLocks noGrp="1"/>
          </p:cNvSpPr>
          <p:nvPr>
            <p:ph type="title"/>
          </p:nvPr>
        </p:nvSpPr>
        <p:spPr>
          <a:xfrm>
            <a:off x="623887" y="620713"/>
            <a:ext cx="10944226" cy="791794"/>
          </a:xfrm>
          <a:prstGeom prst="rect">
            <a:avLst/>
          </a:prstGeom>
        </p:spPr>
        <p:txBody>
          <a:bodyPr vert="horz" lIns="0" tIns="0" rIns="0" bIns="0" rtlCol="0" anchor="t" anchorCtr="0">
            <a:normAutofit/>
          </a:bodyPr>
          <a:lstStyle/>
          <a:p>
            <a:r>
              <a:rPr lang="nl-BE" noProof="0" dirty="0"/>
              <a:t>Klik om de stijl van de mastertitel te bewerken</a:t>
            </a:r>
          </a:p>
        </p:txBody>
      </p:sp>
      <p:sp>
        <p:nvSpPr>
          <p:cNvPr id="9" name="Tijdelijke aanduiding voor dianummer 3">
            <a:extLst>
              <a:ext uri="{FF2B5EF4-FFF2-40B4-BE49-F238E27FC236}">
                <a16:creationId xmlns:a16="http://schemas.microsoft.com/office/drawing/2014/main" id="{ACEE07E0-D229-2548-A4C6-019956C34182}"/>
              </a:ext>
            </a:extLst>
          </p:cNvPr>
          <p:cNvSpPr>
            <a:spLocks noGrp="1"/>
          </p:cNvSpPr>
          <p:nvPr>
            <p:ph type="sldNum" sz="quarter" idx="4"/>
          </p:nvPr>
        </p:nvSpPr>
        <p:spPr>
          <a:xfrm>
            <a:off x="8923493" y="6339173"/>
            <a:ext cx="2644619" cy="365125"/>
          </a:xfrm>
          <a:prstGeom prst="rect">
            <a:avLst/>
          </a:prstGeom>
        </p:spPr>
        <p:txBody>
          <a:bodyPr vert="horz" lIns="91440" tIns="45720" rIns="91440" bIns="45720" rtlCol="0" anchor="ctr"/>
          <a:lstStyle>
            <a:lvl1pPr algn="r">
              <a:defRPr sz="1000" b="0" i="0">
                <a:solidFill>
                  <a:schemeClr val="tx2"/>
                </a:solidFill>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cs typeface="Calibri Light" panose="020F0302020204030204" pitchFamily="34" charset="0"/>
            </a:endParaRPr>
          </a:p>
        </p:txBody>
      </p:sp>
      <p:sp>
        <p:nvSpPr>
          <p:cNvPr id="5" name="Text Placeholder 4">
            <a:extLst>
              <a:ext uri="{FF2B5EF4-FFF2-40B4-BE49-F238E27FC236}">
                <a16:creationId xmlns:a16="http://schemas.microsoft.com/office/drawing/2014/main" id="{0912212B-EACF-4AB5-8035-E9729BF5330A}"/>
              </a:ext>
            </a:extLst>
          </p:cNvPr>
          <p:cNvSpPr>
            <a:spLocks noGrp="1"/>
          </p:cNvSpPr>
          <p:nvPr>
            <p:ph type="body" idx="1"/>
          </p:nvPr>
        </p:nvSpPr>
        <p:spPr>
          <a:xfrm>
            <a:off x="623887" y="1516380"/>
            <a:ext cx="10944225" cy="4720907"/>
          </a:xfrm>
          <a:prstGeom prst="rect">
            <a:avLst/>
          </a:prstGeom>
        </p:spPr>
        <p:txBody>
          <a:bodyPr vert="horz" lIns="0" tIns="0" rIns="0" bIns="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pic>
        <p:nvPicPr>
          <p:cNvPr id="14" name="Afbeelding 5">
            <a:extLst>
              <a:ext uri="{FF2B5EF4-FFF2-40B4-BE49-F238E27FC236}">
                <a16:creationId xmlns:a16="http://schemas.microsoft.com/office/drawing/2014/main" id="{37BEB317-8839-4941-9DAF-30CAF2E3D95A}"/>
              </a:ext>
            </a:extLst>
          </p:cNvPr>
          <p:cNvPicPr>
            <a:picLocks noChangeAspect="1"/>
          </p:cNvPicPr>
          <p:nvPr userDrawn="1"/>
        </p:nvPicPr>
        <p:blipFill>
          <a:blip r:embed="rId15"/>
          <a:stretch>
            <a:fillRect/>
          </a:stretch>
        </p:blipFill>
        <p:spPr>
          <a:xfrm>
            <a:off x="626400" y="6449522"/>
            <a:ext cx="1059991" cy="227141"/>
          </a:xfrm>
          <a:prstGeom prst="rect">
            <a:avLst/>
          </a:prstGeom>
        </p:spPr>
      </p:pic>
    </p:spTree>
  </p:cSld>
  <p:clrMap bg1="lt1" tx1="dk1" bg2="lt2" tx2="dk2" accent1="accent1" accent2="accent2" accent3="accent3" accent4="accent4" accent5="accent5" accent6="accent6" hlink="hlink" folHlink="folHlink"/>
  <p:sldLayoutIdLst>
    <p:sldLayoutId id="2147484115" r:id="rId1"/>
    <p:sldLayoutId id="2147484105" r:id="rId2"/>
    <p:sldLayoutId id="2147484106" r:id="rId3"/>
    <p:sldLayoutId id="2147484107" r:id="rId4"/>
    <p:sldLayoutId id="2147484108" r:id="rId5"/>
    <p:sldLayoutId id="2147484109" r:id="rId6"/>
    <p:sldLayoutId id="2147484110" r:id="rId7"/>
    <p:sldLayoutId id="2147484116" r:id="rId8"/>
    <p:sldLayoutId id="2147484117" r:id="rId9"/>
    <p:sldLayoutId id="2147484111" r:id="rId10"/>
    <p:sldLayoutId id="2147484113" r:id="rId11"/>
    <p:sldLayoutId id="2147484112" r:id="rId12"/>
    <p:sldLayoutId id="2147484102" r:id="rId13"/>
  </p:sldLayoutIdLst>
  <p:hf hdr="0" ftr="0" dt="0"/>
  <p:txStyles>
    <p:titleStyle>
      <a:lvl1pPr algn="l" defTabSz="1217054" rtl="0" eaLnBrk="1" fontAlgn="base" hangingPunct="1">
        <a:spcBef>
          <a:spcPct val="0"/>
        </a:spcBef>
        <a:spcAft>
          <a:spcPct val="0"/>
        </a:spcAft>
        <a:defRPr sz="3800" b="1" i="0" kern="1200">
          <a:solidFill>
            <a:schemeClr val="accent2"/>
          </a:solidFill>
          <a:latin typeface="Calibri" panose="020F0502020204030204" pitchFamily="34" charset="0"/>
          <a:ea typeface="Verdana" charset="0"/>
          <a:cs typeface="Calibri" panose="020F0502020204030204" pitchFamily="34" charset="0"/>
        </a:defRPr>
      </a:lvl1pPr>
      <a:lvl2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87" userDrawn="1">
          <p15:clr>
            <a:srgbClr val="F26B43"/>
          </p15:clr>
        </p15:guide>
        <p15:guide id="3" orient="horz" pos="391" userDrawn="1">
          <p15:clr>
            <a:srgbClr val="F26B43"/>
          </p15:clr>
        </p15:guide>
        <p15:guide id="4" orient="horz" pos="39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548678"/>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userDrawn="1">
          <p15:clr>
            <a:srgbClr val="F26B43"/>
          </p15:clr>
        </p15:guide>
        <p15:guide id="2" pos="393" userDrawn="1">
          <p15:clr>
            <a:srgbClr val="F26B43"/>
          </p15:clr>
        </p15:guide>
        <p15:guide id="3" pos="7287" userDrawn="1">
          <p15:clr>
            <a:srgbClr val="F26B43"/>
          </p15:clr>
        </p15:guide>
        <p15:guide id="4" orient="horz" pos="392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jdelijke aanduiding voor titel 1">
            <a:extLst>
              <a:ext uri="{FF2B5EF4-FFF2-40B4-BE49-F238E27FC236}">
                <a16:creationId xmlns:a16="http://schemas.microsoft.com/office/drawing/2014/main" id="{1948A336-DFA9-6348-B512-B2BBC75D1D43}"/>
              </a:ext>
            </a:extLst>
          </p:cNvPr>
          <p:cNvSpPr>
            <a:spLocks noGrp="1"/>
          </p:cNvSpPr>
          <p:nvPr>
            <p:ph type="title"/>
          </p:nvPr>
        </p:nvSpPr>
        <p:spPr>
          <a:xfrm>
            <a:off x="623887" y="620713"/>
            <a:ext cx="10944226" cy="791794"/>
          </a:xfrm>
          <a:prstGeom prst="rect">
            <a:avLst/>
          </a:prstGeom>
        </p:spPr>
        <p:txBody>
          <a:bodyPr vert="horz" lIns="0" tIns="0" rIns="0" bIns="0" rtlCol="0" anchor="t" anchorCtr="0">
            <a:normAutofit/>
          </a:bodyPr>
          <a:lstStyle/>
          <a:p>
            <a:r>
              <a:rPr lang="en-US" noProof="0" dirty="0"/>
              <a:t>Click to edit master title style</a:t>
            </a:r>
          </a:p>
        </p:txBody>
      </p:sp>
      <p:sp>
        <p:nvSpPr>
          <p:cNvPr id="9" name="Tijdelijke aanduiding voor dianummer 3">
            <a:extLst>
              <a:ext uri="{FF2B5EF4-FFF2-40B4-BE49-F238E27FC236}">
                <a16:creationId xmlns:a16="http://schemas.microsoft.com/office/drawing/2014/main" id="{ACEE07E0-D229-2548-A4C6-019956C34182}"/>
              </a:ext>
            </a:extLst>
          </p:cNvPr>
          <p:cNvSpPr>
            <a:spLocks noGrp="1"/>
          </p:cNvSpPr>
          <p:nvPr>
            <p:ph type="sldNum" sz="quarter" idx="4"/>
          </p:nvPr>
        </p:nvSpPr>
        <p:spPr>
          <a:xfrm>
            <a:off x="8923493" y="6339173"/>
            <a:ext cx="2644619" cy="365125"/>
          </a:xfrm>
          <a:prstGeom prst="rect">
            <a:avLst/>
          </a:prstGeom>
        </p:spPr>
        <p:txBody>
          <a:bodyPr vert="horz" lIns="91440" tIns="45720" rIns="91440" bIns="45720" rtlCol="0" anchor="ctr"/>
          <a:lstStyle>
            <a:lvl1pPr algn="r">
              <a:defRPr sz="1000" b="0" i="0">
                <a:solidFill>
                  <a:schemeClr val="tx2"/>
                </a:solidFill>
                <a:latin typeface="Calibri Light" panose="020F0302020204030204" pitchFamily="34" charset="0"/>
                <a:cs typeface="Calibri Light" panose="020F0302020204030204" pitchFamily="34" charset="0"/>
              </a:defRPr>
            </a:lvl1pPr>
          </a:lstStyle>
          <a:p>
            <a:fld id="{E038E271-308C-2E46-A3EC-56326F9084CC}" type="slidenum">
              <a:rPr lang="nl-BE" smtClean="0"/>
              <a:pPr/>
              <a:t>‹nr.›</a:t>
            </a:fld>
            <a:endParaRPr lang="nl-BE" dirty="0">
              <a:latin typeface="Calibri Light" panose="020F0302020204030204" pitchFamily="34" charset="0"/>
              <a:cs typeface="Calibri Light" panose="020F0302020204030204" pitchFamily="34" charset="0"/>
            </a:endParaRPr>
          </a:p>
        </p:txBody>
      </p:sp>
      <p:sp>
        <p:nvSpPr>
          <p:cNvPr id="5" name="Text Placeholder 4">
            <a:extLst>
              <a:ext uri="{FF2B5EF4-FFF2-40B4-BE49-F238E27FC236}">
                <a16:creationId xmlns:a16="http://schemas.microsoft.com/office/drawing/2014/main" id="{0912212B-EACF-4AB5-8035-E9729BF5330A}"/>
              </a:ext>
            </a:extLst>
          </p:cNvPr>
          <p:cNvSpPr>
            <a:spLocks noGrp="1"/>
          </p:cNvSpPr>
          <p:nvPr>
            <p:ph type="body" idx="1"/>
          </p:nvPr>
        </p:nvSpPr>
        <p:spPr>
          <a:xfrm>
            <a:off x="623887" y="1516380"/>
            <a:ext cx="10944225" cy="4720907"/>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0" name="Afbeelding 5">
            <a:extLst>
              <a:ext uri="{FF2B5EF4-FFF2-40B4-BE49-F238E27FC236}">
                <a16:creationId xmlns:a16="http://schemas.microsoft.com/office/drawing/2014/main" id="{9973FF8F-A9AE-4FE9-AD49-38A23F5F3CCE}"/>
              </a:ext>
            </a:extLst>
          </p:cNvPr>
          <p:cNvPicPr>
            <a:picLocks noChangeAspect="1"/>
          </p:cNvPicPr>
          <p:nvPr userDrawn="1"/>
        </p:nvPicPr>
        <p:blipFill>
          <a:blip r:embed="rId15"/>
          <a:stretch>
            <a:fillRect/>
          </a:stretch>
        </p:blipFill>
        <p:spPr>
          <a:xfrm>
            <a:off x="626400" y="6466361"/>
            <a:ext cx="867176" cy="226800"/>
          </a:xfrm>
          <a:prstGeom prst="rect">
            <a:avLst/>
          </a:prstGeom>
        </p:spPr>
      </p:pic>
    </p:spTree>
    <p:extLst>
      <p:ext uri="{BB962C8B-B14F-4D97-AF65-F5344CB8AC3E}">
        <p14:creationId xmlns:p14="http://schemas.microsoft.com/office/powerpoint/2010/main" val="2923101433"/>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Lst>
  <p:hf hdr="0" ftr="0" dt="0"/>
  <p:txStyles>
    <p:titleStyle>
      <a:lvl1pPr algn="l" defTabSz="1217054" rtl="0" eaLnBrk="1" fontAlgn="base" hangingPunct="1">
        <a:spcBef>
          <a:spcPct val="0"/>
        </a:spcBef>
        <a:spcAft>
          <a:spcPct val="0"/>
        </a:spcAft>
        <a:defRPr sz="3800" b="1" i="0" kern="1200">
          <a:solidFill>
            <a:schemeClr val="accent2"/>
          </a:solidFill>
          <a:latin typeface="Calibri" panose="020F0502020204030204" pitchFamily="34" charset="0"/>
          <a:ea typeface="Verdana" charset="0"/>
          <a:cs typeface="Calibri" panose="020F0502020204030204" pitchFamily="34" charset="0"/>
        </a:defRPr>
      </a:lvl1pPr>
      <a:lvl2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pos="7287">
          <p15:clr>
            <a:srgbClr val="F26B43"/>
          </p15:clr>
        </p15:guide>
        <p15:guide id="3" orient="horz" pos="391">
          <p15:clr>
            <a:srgbClr val="F26B43"/>
          </p15:clr>
        </p15:guide>
        <p15:guide id="4" orient="horz" pos="39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0.png"/><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8" Type="http://schemas.openxmlformats.org/officeDocument/2006/relationships/hyperlink" Target="https://doi.org/10.1016/j.matdes.2016.07.136" TargetMode="External"/><Relationship Id="rId3" Type="http://schemas.openxmlformats.org/officeDocument/2006/relationships/hyperlink" Target="https://doi.org/10.1016/j.clay.2016.08.009" TargetMode="External"/><Relationship Id="rId7" Type="http://schemas.openxmlformats.org/officeDocument/2006/relationships/hyperlink" Target="https://doi.org/10.3390/environments4040091" TargetMode="External"/><Relationship Id="rId12" Type="http://schemas.openxmlformats.org/officeDocument/2006/relationships/image" Target="../media/image52.sv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doi.org/10.1002/bate.201810063" TargetMode="External"/><Relationship Id="rId11" Type="http://schemas.openxmlformats.org/officeDocument/2006/relationships/image" Target="../media/image51.png"/><Relationship Id="rId5" Type="http://schemas.openxmlformats.org/officeDocument/2006/relationships/hyperlink" Target="https://doi.org/10.1007/s00339-016-9709-3" TargetMode="External"/><Relationship Id="rId10" Type="http://schemas.openxmlformats.org/officeDocument/2006/relationships/image" Target="../media/image8.png"/><Relationship Id="rId4" Type="http://schemas.openxmlformats.org/officeDocument/2006/relationships/hyperlink" Target="https://doi.org/10.2307/1506835" TargetMode="Externa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5.jpeg"/><Relationship Id="rId4" Type="http://schemas.openxmlformats.org/officeDocument/2006/relationships/image" Target="../media/image40.png"/><Relationship Id="rId9"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A8B4CF07-F7CF-40FD-80FF-AE0507441E14}"/>
              </a:ext>
            </a:extLst>
          </p:cNvPr>
          <p:cNvSpPr/>
          <p:nvPr/>
        </p:nvSpPr>
        <p:spPr>
          <a:xfrm>
            <a:off x="0" y="506595"/>
            <a:ext cx="12192000" cy="40908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 Placeholder 2">
            <a:extLst>
              <a:ext uri="{FF2B5EF4-FFF2-40B4-BE49-F238E27FC236}">
                <a16:creationId xmlns:a16="http://schemas.microsoft.com/office/drawing/2014/main" id="{BE59F27B-4FA1-1945-B3AE-2234EB3F591F}"/>
              </a:ext>
            </a:extLst>
          </p:cNvPr>
          <p:cNvSpPr>
            <a:spLocks noGrp="1"/>
          </p:cNvSpPr>
          <p:nvPr>
            <p:ph type="body" sz="quarter" idx="4294967295"/>
          </p:nvPr>
        </p:nvSpPr>
        <p:spPr>
          <a:xfrm>
            <a:off x="6854549" y="5732166"/>
            <a:ext cx="2706687" cy="705259"/>
          </a:xfrm>
          <a:noFill/>
        </p:spPr>
        <p:txBody>
          <a:bodyPr/>
          <a:lstStyle/>
          <a:p>
            <a:pPr marL="0" indent="0" algn="l">
              <a:lnSpc>
                <a:spcPct val="100000"/>
              </a:lnSpc>
              <a:buNone/>
            </a:pPr>
            <a:r>
              <a:rPr lang="nl-BE" sz="1200" dirty="0">
                <a:solidFill>
                  <a:schemeClr val="tx1"/>
                </a:solidFill>
              </a:rPr>
              <a:t>University of </a:t>
            </a:r>
            <a:r>
              <a:rPr lang="nl-BE" sz="1200" dirty="0" err="1">
                <a:solidFill>
                  <a:schemeClr val="tx1"/>
                </a:solidFill>
              </a:rPr>
              <a:t>Antwerp</a:t>
            </a:r>
            <a:r>
              <a:rPr lang="nl-BE" sz="1200" dirty="0">
                <a:solidFill>
                  <a:schemeClr val="tx1"/>
                </a:solidFill>
              </a:rPr>
              <a:t> (Belgium)</a:t>
            </a:r>
          </a:p>
          <a:p>
            <a:pPr marL="0" indent="0" algn="l">
              <a:lnSpc>
                <a:spcPct val="100000"/>
              </a:lnSpc>
              <a:buNone/>
            </a:pPr>
            <a:r>
              <a:rPr lang="nl-BE" sz="1200" dirty="0">
                <a:solidFill>
                  <a:schemeClr val="tx1"/>
                </a:solidFill>
              </a:rPr>
              <a:t>PhD student: Sophie van Roosmale </a:t>
            </a:r>
          </a:p>
          <a:p>
            <a:pPr marL="0" indent="0" algn="l">
              <a:lnSpc>
                <a:spcPct val="100000"/>
              </a:lnSpc>
              <a:buNone/>
            </a:pPr>
            <a:r>
              <a:rPr lang="nl-BE" sz="1200" dirty="0">
                <a:solidFill>
                  <a:schemeClr val="tx1"/>
                </a:solidFill>
              </a:rPr>
              <a:t>Supervisors: Tim De Kock &amp; Johan Blom</a:t>
            </a:r>
          </a:p>
          <a:p>
            <a:endParaRPr lang="nl-BE" sz="2000" dirty="0">
              <a:solidFill>
                <a:schemeClr val="tx1"/>
              </a:solidFill>
            </a:endParaRPr>
          </a:p>
          <a:p>
            <a:endParaRPr lang="nl-BE" sz="2000" dirty="0"/>
          </a:p>
        </p:txBody>
      </p:sp>
      <p:pic>
        <p:nvPicPr>
          <p:cNvPr id="5" name="Afbeelding 4">
            <a:extLst>
              <a:ext uri="{FF2B5EF4-FFF2-40B4-BE49-F238E27FC236}">
                <a16:creationId xmlns:a16="http://schemas.microsoft.com/office/drawing/2014/main" id="{90F42C1D-A149-4FB4-88B8-E7AF22DA8A71}"/>
              </a:ext>
            </a:extLst>
          </p:cNvPr>
          <p:cNvPicPr>
            <a:picLocks noChangeAspect="1"/>
          </p:cNvPicPr>
          <p:nvPr/>
        </p:nvPicPr>
        <p:blipFill>
          <a:blip r:embed="rId3"/>
          <a:stretch>
            <a:fillRect/>
          </a:stretch>
        </p:blipFill>
        <p:spPr>
          <a:xfrm>
            <a:off x="5423085" y="5072887"/>
            <a:ext cx="1276992" cy="1276992"/>
          </a:xfrm>
          <a:prstGeom prst="rect">
            <a:avLst/>
          </a:prstGeom>
        </p:spPr>
      </p:pic>
      <p:sp>
        <p:nvSpPr>
          <p:cNvPr id="7" name="Tekstvak 6">
            <a:extLst>
              <a:ext uri="{FF2B5EF4-FFF2-40B4-BE49-F238E27FC236}">
                <a16:creationId xmlns:a16="http://schemas.microsoft.com/office/drawing/2014/main" id="{7455C75E-B5FE-4BED-AAE1-65A2B266B9FC}"/>
              </a:ext>
            </a:extLst>
          </p:cNvPr>
          <p:cNvSpPr txBox="1"/>
          <p:nvPr/>
        </p:nvSpPr>
        <p:spPr>
          <a:xfrm>
            <a:off x="303460" y="4411050"/>
            <a:ext cx="1037968" cy="283248"/>
          </a:xfrm>
          <a:prstGeom prst="rect">
            <a:avLst/>
          </a:prstGeom>
          <a:noFill/>
        </p:spPr>
        <p:txBody>
          <a:bodyPr wrap="square" lIns="0" tIns="0" rIns="0" bIns="0" rtlCol="0">
            <a:noAutofit/>
          </a:bodyPr>
          <a:lstStyle/>
          <a:p>
            <a:pPr marL="0" indent="0" algn="l">
              <a:buFont typeface="Arial" panose="020B0604020202020204" pitchFamily="34" charset="0"/>
              <a:buNone/>
            </a:pPr>
            <a:r>
              <a:rPr lang="nl-BE" sz="1200" b="1" dirty="0">
                <a:solidFill>
                  <a:schemeClr val="bg1"/>
                </a:solidFill>
                <a:latin typeface="+mn-lt"/>
                <a:ea typeface="Verdana" panose="020B0604030504040204" pitchFamily="34" charset="0"/>
                <a:cs typeface="Verdana" panose="020B0604030504040204" pitchFamily="34" charset="0"/>
              </a:rPr>
              <a:t>©</a:t>
            </a:r>
            <a:r>
              <a:rPr lang="nl-BE" sz="1200" b="1" dirty="0" err="1">
                <a:solidFill>
                  <a:schemeClr val="bg1"/>
                </a:solidFill>
                <a:latin typeface="+mn-lt"/>
                <a:ea typeface="Verdana" panose="020B0604030504040204" pitchFamily="34" charset="0"/>
                <a:cs typeface="Verdana" panose="020B0604030504040204" pitchFamily="34" charset="0"/>
              </a:rPr>
              <a:t>Thelocal</a:t>
            </a:r>
            <a:endParaRPr lang="nl-BE" sz="1200" b="1" dirty="0">
              <a:solidFill>
                <a:schemeClr val="bg1"/>
              </a:solidFill>
              <a:latin typeface="+mn-lt"/>
              <a:ea typeface="Verdana" panose="020B0604030504040204" pitchFamily="34" charset="0"/>
              <a:cs typeface="Verdana" panose="020B0604030504040204" pitchFamily="34" charset="0"/>
            </a:endParaRPr>
          </a:p>
        </p:txBody>
      </p:sp>
      <p:pic>
        <p:nvPicPr>
          <p:cNvPr id="8" name="Afbeelding 7">
            <a:extLst>
              <a:ext uri="{FF2B5EF4-FFF2-40B4-BE49-F238E27FC236}">
                <a16:creationId xmlns:a16="http://schemas.microsoft.com/office/drawing/2014/main" id="{0B51CC65-C3D7-4079-9AA9-2C6995E0148D}"/>
              </a:ext>
            </a:extLst>
          </p:cNvPr>
          <p:cNvPicPr>
            <a:picLocks noChangeAspect="1"/>
          </p:cNvPicPr>
          <p:nvPr/>
        </p:nvPicPr>
        <p:blipFill>
          <a:blip r:embed="rId4"/>
          <a:stretch>
            <a:fillRect/>
          </a:stretch>
        </p:blipFill>
        <p:spPr>
          <a:xfrm>
            <a:off x="303460" y="792624"/>
            <a:ext cx="6483924" cy="3637521"/>
          </a:xfrm>
          <a:prstGeom prst="rect">
            <a:avLst/>
          </a:prstGeom>
        </p:spPr>
      </p:pic>
      <p:sp>
        <p:nvSpPr>
          <p:cNvPr id="9" name="Titel 6">
            <a:extLst>
              <a:ext uri="{FF2B5EF4-FFF2-40B4-BE49-F238E27FC236}">
                <a16:creationId xmlns:a16="http://schemas.microsoft.com/office/drawing/2014/main" id="{80D6E4E0-4B08-4217-B77E-F5AF00306B80}"/>
              </a:ext>
            </a:extLst>
          </p:cNvPr>
          <p:cNvSpPr txBox="1">
            <a:spLocks/>
          </p:cNvSpPr>
          <p:nvPr/>
        </p:nvSpPr>
        <p:spPr>
          <a:xfrm>
            <a:off x="6854549" y="708982"/>
            <a:ext cx="5337451" cy="3804806"/>
          </a:xfrm>
          <a:prstGeom prst="rect">
            <a:avLst/>
          </a:prstGeom>
          <a:solidFill>
            <a:schemeClr val="tx1"/>
          </a:solidFill>
        </p:spPr>
        <p:txBody>
          <a:bodyPr vert="horz" lIns="91440" tIns="45720" rIns="91440" bIns="45720" rtlCol="0" anchor="b">
            <a:noAutofit/>
          </a:bodyPr>
          <a:lstStyle>
            <a:lvl1pPr algn="ctr" defTabSz="914400" rtl="0" eaLnBrk="1" latinLnBrk="0" hangingPunct="1">
              <a:lnSpc>
                <a:spcPct val="90000"/>
              </a:lnSpc>
              <a:spcBef>
                <a:spcPct val="0"/>
              </a:spcBef>
              <a:buNone/>
              <a:defRPr sz="6600" b="1" i="0" kern="1200">
                <a:solidFill>
                  <a:schemeClr val="bg1"/>
                </a:solidFill>
                <a:latin typeface="Calibri" panose="020F0502020204030204" pitchFamily="34" charset="0"/>
                <a:ea typeface="+mj-ea"/>
                <a:cs typeface="Calibri" panose="020F0502020204030204" pitchFamily="34" charset="0"/>
              </a:defRPr>
            </a:lvl1pPr>
          </a:lstStyle>
          <a:p>
            <a:pPr algn="l" fontAlgn="auto">
              <a:spcAft>
                <a:spcPts val="0"/>
              </a:spcAft>
            </a:pPr>
            <a:r>
              <a:rPr lang="en-US" sz="4200" b="0" dirty="0">
                <a:ea typeface="Calibri" panose="020F0502020204030204" pitchFamily="34" charset="0"/>
                <a:cs typeface="Times New Roman" panose="02020603050405020304" pitchFamily="18" charset="0"/>
              </a:rPr>
              <a:t>Investigation of custom-made metakaolin-based geopolymers </a:t>
            </a:r>
          </a:p>
          <a:p>
            <a:pPr algn="l" fontAlgn="auto">
              <a:spcAft>
                <a:spcPts val="0"/>
              </a:spcAft>
            </a:pPr>
            <a:r>
              <a:rPr lang="en-US" sz="4200" b="0" dirty="0">
                <a:ea typeface="Calibri" panose="020F0502020204030204" pitchFamily="34" charset="0"/>
                <a:cs typeface="Times New Roman" panose="02020603050405020304" pitchFamily="18" charset="0"/>
              </a:rPr>
              <a:t>for stone conservation </a:t>
            </a:r>
            <a:br>
              <a:rPr lang="en-US" sz="4000" b="0" dirty="0">
                <a:ea typeface="Calibri" panose="020F0502020204030204" pitchFamily="34" charset="0"/>
                <a:cs typeface="Times New Roman" panose="02020603050405020304" pitchFamily="18" charset="0"/>
              </a:rPr>
            </a:br>
            <a:r>
              <a:rPr lang="en-US" sz="3200" b="0" dirty="0">
                <a:ea typeface="Calibri" panose="020F0502020204030204" pitchFamily="34" charset="0"/>
                <a:cs typeface="Times New Roman" panose="02020603050405020304" pitchFamily="18" charset="0"/>
              </a:rPr>
              <a:t>preliminary results on activation</a:t>
            </a:r>
            <a:endParaRPr lang="en-US" sz="4000" b="0" dirty="0">
              <a:solidFill>
                <a:schemeClr val="tx1"/>
              </a:solidFill>
              <a:latin typeface="+mj-lt"/>
              <a:cs typeface="+mj-cs"/>
            </a:endParaRPr>
          </a:p>
        </p:txBody>
      </p:sp>
      <p:pic>
        <p:nvPicPr>
          <p:cNvPr id="10" name="Afbeelding 9">
            <a:extLst>
              <a:ext uri="{FF2B5EF4-FFF2-40B4-BE49-F238E27FC236}">
                <a16:creationId xmlns:a16="http://schemas.microsoft.com/office/drawing/2014/main" id="{BA5DC7DE-902D-426D-B47D-A1DBBD0A9A4D}"/>
              </a:ext>
            </a:extLst>
          </p:cNvPr>
          <p:cNvPicPr>
            <a:picLocks noChangeAspect="1"/>
          </p:cNvPicPr>
          <p:nvPr/>
        </p:nvPicPr>
        <p:blipFill>
          <a:blip r:embed="rId5"/>
          <a:stretch>
            <a:fillRect/>
          </a:stretch>
        </p:blipFill>
        <p:spPr>
          <a:xfrm>
            <a:off x="4359474" y="5088219"/>
            <a:ext cx="909139" cy="1258888"/>
          </a:xfrm>
          <a:prstGeom prst="rect">
            <a:avLst/>
          </a:prstGeom>
        </p:spPr>
      </p:pic>
      <p:sp>
        <p:nvSpPr>
          <p:cNvPr id="16" name="Rechthoek 15">
            <a:extLst>
              <a:ext uri="{FF2B5EF4-FFF2-40B4-BE49-F238E27FC236}">
                <a16:creationId xmlns:a16="http://schemas.microsoft.com/office/drawing/2014/main" id="{8AB8C11D-4FB7-4BDC-8C8A-BF1CD1CFD00F}"/>
              </a:ext>
            </a:extLst>
          </p:cNvPr>
          <p:cNvSpPr/>
          <p:nvPr/>
        </p:nvSpPr>
        <p:spPr bwMode="auto">
          <a:xfrm>
            <a:off x="551023" y="6339173"/>
            <a:ext cx="1168049" cy="486642"/>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sp>
        <p:nvSpPr>
          <p:cNvPr id="2" name="Tijdelijke aanduiding voor dianummer 1">
            <a:extLst>
              <a:ext uri="{FF2B5EF4-FFF2-40B4-BE49-F238E27FC236}">
                <a16:creationId xmlns:a16="http://schemas.microsoft.com/office/drawing/2014/main" id="{C921BDB0-96E5-4E92-841F-8B31313ECF9E}"/>
              </a:ext>
            </a:extLst>
          </p:cNvPr>
          <p:cNvSpPr>
            <a:spLocks noGrp="1"/>
          </p:cNvSpPr>
          <p:nvPr>
            <p:ph type="sldNum" sz="quarter" idx="10"/>
          </p:nvPr>
        </p:nvSpPr>
        <p:spPr/>
        <p:txBody>
          <a:bodyPr/>
          <a:lstStyle/>
          <a:p>
            <a:fld id="{E038E271-308C-2E46-A3EC-56326F9084CC}" type="slidenum">
              <a:rPr lang="nl-BE" smtClean="0"/>
              <a:pPr/>
              <a:t>1</a:t>
            </a:fld>
            <a:endParaRPr lang="nl-BE" dirty="0">
              <a:latin typeface="Calibri Light" panose="020F0302020204030204" pitchFamily="34" charset="0"/>
            </a:endParaRPr>
          </a:p>
        </p:txBody>
      </p:sp>
      <p:pic>
        <p:nvPicPr>
          <p:cNvPr id="4" name="Afbeelding 3">
            <a:extLst>
              <a:ext uri="{FF2B5EF4-FFF2-40B4-BE49-F238E27FC236}">
                <a16:creationId xmlns:a16="http://schemas.microsoft.com/office/drawing/2014/main" id="{E80304B3-A075-491F-BF2F-9F3BB6EC4EBC}"/>
              </a:ext>
            </a:extLst>
          </p:cNvPr>
          <p:cNvPicPr>
            <a:picLocks noChangeAspect="1"/>
          </p:cNvPicPr>
          <p:nvPr/>
        </p:nvPicPr>
        <p:blipFill>
          <a:blip r:embed="rId6"/>
          <a:stretch>
            <a:fillRect/>
          </a:stretch>
        </p:blipFill>
        <p:spPr>
          <a:xfrm>
            <a:off x="6854549" y="5107826"/>
            <a:ext cx="1851706" cy="546606"/>
          </a:xfrm>
          <a:prstGeom prst="rect">
            <a:avLst/>
          </a:prstGeom>
        </p:spPr>
      </p:pic>
    </p:spTree>
    <p:extLst>
      <p:ext uri="{BB962C8B-B14F-4D97-AF65-F5344CB8AC3E}">
        <p14:creationId xmlns:p14="http://schemas.microsoft.com/office/powerpoint/2010/main" val="232380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B9E28954-0CE4-4CC6-8A00-EC0CE95CB35B}"/>
              </a:ext>
            </a:extLst>
          </p:cNvPr>
          <p:cNvSpPr/>
          <p:nvPr/>
        </p:nvSpPr>
        <p:spPr bwMode="auto">
          <a:xfrm>
            <a:off x="551023" y="6339173"/>
            <a:ext cx="1168049" cy="486642"/>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sp>
        <p:nvSpPr>
          <p:cNvPr id="2" name="Slide Number Placeholder 1">
            <a:extLst>
              <a:ext uri="{FF2B5EF4-FFF2-40B4-BE49-F238E27FC236}">
                <a16:creationId xmlns:a16="http://schemas.microsoft.com/office/drawing/2014/main" id="{D937DF49-C8FA-4BDF-B1F4-AB102E2422BE}"/>
              </a:ext>
            </a:extLst>
          </p:cNvPr>
          <p:cNvSpPr>
            <a:spLocks noGrp="1"/>
          </p:cNvSpPr>
          <p:nvPr>
            <p:ph type="sldNum" sz="quarter" idx="10"/>
          </p:nvPr>
        </p:nvSpPr>
        <p:spPr/>
        <p:txBody>
          <a:bodyPr/>
          <a:lstStyle/>
          <a:p>
            <a:fld id="{E038E271-308C-2E46-A3EC-56326F9084CC}" type="slidenum">
              <a:rPr lang="nl-BE" smtClean="0"/>
              <a:pPr/>
              <a:t>10</a:t>
            </a:fld>
            <a:endParaRPr lang="nl-BE" dirty="0">
              <a:latin typeface="Calibri Light" panose="020F0302020204030204" pitchFamily="34" charset="0"/>
            </a:endParaRPr>
          </a:p>
        </p:txBody>
      </p:sp>
      <p:sp>
        <p:nvSpPr>
          <p:cNvPr id="11" name="Text Placeholder 10">
            <a:extLst>
              <a:ext uri="{FF2B5EF4-FFF2-40B4-BE49-F238E27FC236}">
                <a16:creationId xmlns:a16="http://schemas.microsoft.com/office/drawing/2014/main" id="{90FD589D-B49D-46E1-827D-33C3B5158F35}"/>
              </a:ext>
            </a:extLst>
          </p:cNvPr>
          <p:cNvSpPr>
            <a:spLocks noGrp="1"/>
          </p:cNvSpPr>
          <p:nvPr>
            <p:ph type="body" sz="quarter" idx="22"/>
          </p:nvPr>
        </p:nvSpPr>
        <p:spPr>
          <a:xfrm>
            <a:off x="1382913" y="2266699"/>
            <a:ext cx="3957836" cy="522288"/>
          </a:xfrm>
        </p:spPr>
        <p:txBody>
          <a:bodyPr/>
          <a:lstStyle/>
          <a:p>
            <a:r>
              <a:rPr lang="nl-BE" dirty="0"/>
              <a:t>Berlin Opera</a:t>
            </a:r>
          </a:p>
        </p:txBody>
      </p:sp>
      <p:sp>
        <p:nvSpPr>
          <p:cNvPr id="12" name="Text Placeholder 11">
            <a:extLst>
              <a:ext uri="{FF2B5EF4-FFF2-40B4-BE49-F238E27FC236}">
                <a16:creationId xmlns:a16="http://schemas.microsoft.com/office/drawing/2014/main" id="{7E3BA16E-33E8-4F05-A053-2D5DD24EE921}"/>
              </a:ext>
            </a:extLst>
          </p:cNvPr>
          <p:cNvSpPr>
            <a:spLocks noGrp="1"/>
          </p:cNvSpPr>
          <p:nvPr>
            <p:ph type="body" sz="quarter" idx="26"/>
          </p:nvPr>
        </p:nvSpPr>
        <p:spPr>
          <a:xfrm>
            <a:off x="6867549" y="2266699"/>
            <a:ext cx="3943127" cy="522288"/>
          </a:xfrm>
        </p:spPr>
        <p:txBody>
          <a:bodyPr/>
          <a:lstStyle/>
          <a:p>
            <a:r>
              <a:rPr lang="nl-BE" dirty="0" err="1"/>
              <a:t>Azulejo</a:t>
            </a:r>
            <a:r>
              <a:rPr lang="nl-BE" dirty="0"/>
              <a:t> </a:t>
            </a:r>
            <a:r>
              <a:rPr lang="nl-BE" dirty="0" err="1"/>
              <a:t>tiles</a:t>
            </a:r>
            <a:r>
              <a:rPr lang="nl-BE" dirty="0"/>
              <a:t> in Portugal</a:t>
            </a:r>
          </a:p>
        </p:txBody>
      </p:sp>
      <p:sp>
        <p:nvSpPr>
          <p:cNvPr id="10" name="Title 9">
            <a:extLst>
              <a:ext uri="{FF2B5EF4-FFF2-40B4-BE49-F238E27FC236}">
                <a16:creationId xmlns:a16="http://schemas.microsoft.com/office/drawing/2014/main" id="{802DA4B3-C96F-4C1E-83FF-BF37586DE81C}"/>
              </a:ext>
            </a:extLst>
          </p:cNvPr>
          <p:cNvSpPr>
            <a:spLocks noGrp="1"/>
          </p:cNvSpPr>
          <p:nvPr>
            <p:ph type="title"/>
          </p:nvPr>
        </p:nvSpPr>
        <p:spPr>
          <a:xfrm>
            <a:off x="0" y="1"/>
            <a:ext cx="12192000" cy="1198982"/>
          </a:xfrm>
          <a:solidFill>
            <a:srgbClr val="82A1AD"/>
          </a:solidFill>
        </p:spPr>
        <p:txBody>
          <a:bodyPr>
            <a:normAutofit/>
          </a:bodyPr>
          <a:lstStyle/>
          <a:p>
            <a:pPr>
              <a:lnSpc>
                <a:spcPct val="200000"/>
              </a:lnSpc>
            </a:pPr>
            <a:r>
              <a:rPr lang="nl-BE" dirty="0"/>
              <a:t>	  </a:t>
            </a:r>
            <a:r>
              <a:rPr lang="nl-BE" dirty="0" err="1">
                <a:solidFill>
                  <a:schemeClr val="bg1"/>
                </a:solidFill>
              </a:rPr>
              <a:t>Thank</a:t>
            </a:r>
            <a:r>
              <a:rPr lang="nl-BE" dirty="0">
                <a:solidFill>
                  <a:schemeClr val="bg1"/>
                </a:solidFill>
              </a:rPr>
              <a:t> </a:t>
            </a:r>
            <a:r>
              <a:rPr lang="nl-BE" dirty="0" err="1">
                <a:solidFill>
                  <a:schemeClr val="bg1"/>
                </a:solidFill>
              </a:rPr>
              <a:t>you</a:t>
            </a:r>
            <a:r>
              <a:rPr lang="nl-BE" dirty="0">
                <a:solidFill>
                  <a:schemeClr val="bg1"/>
                </a:solidFill>
              </a:rPr>
              <a:t> </a:t>
            </a:r>
            <a:r>
              <a:rPr lang="nl-BE" dirty="0" err="1">
                <a:solidFill>
                  <a:schemeClr val="bg1"/>
                </a:solidFill>
              </a:rPr>
              <a:t>for</a:t>
            </a:r>
            <a:r>
              <a:rPr lang="nl-BE" dirty="0">
                <a:solidFill>
                  <a:schemeClr val="bg1"/>
                </a:solidFill>
              </a:rPr>
              <a:t> </a:t>
            </a:r>
            <a:r>
              <a:rPr lang="nl-BE" dirty="0" err="1">
                <a:solidFill>
                  <a:schemeClr val="bg1"/>
                </a:solidFill>
              </a:rPr>
              <a:t>listening</a:t>
            </a:r>
            <a:r>
              <a:rPr lang="nl-BE" dirty="0">
                <a:solidFill>
                  <a:schemeClr val="bg1"/>
                </a:solidFill>
              </a:rPr>
              <a:t> – </a:t>
            </a:r>
            <a:r>
              <a:rPr lang="nl-BE" dirty="0" err="1">
                <a:solidFill>
                  <a:schemeClr val="bg1"/>
                </a:solidFill>
              </a:rPr>
              <a:t>Any</a:t>
            </a:r>
            <a:r>
              <a:rPr lang="nl-BE" dirty="0">
                <a:solidFill>
                  <a:schemeClr val="bg1"/>
                </a:solidFill>
              </a:rPr>
              <a:t> </a:t>
            </a:r>
            <a:r>
              <a:rPr lang="nl-BE" dirty="0" err="1">
                <a:solidFill>
                  <a:schemeClr val="bg1"/>
                </a:solidFill>
              </a:rPr>
              <a:t>questions</a:t>
            </a:r>
            <a:r>
              <a:rPr lang="nl-BE" dirty="0">
                <a:solidFill>
                  <a:schemeClr val="bg1"/>
                </a:solidFill>
              </a:rPr>
              <a:t>? </a:t>
            </a:r>
          </a:p>
        </p:txBody>
      </p:sp>
      <p:grpSp>
        <p:nvGrpSpPr>
          <p:cNvPr id="8" name="Group 7">
            <a:extLst>
              <a:ext uri="{FF2B5EF4-FFF2-40B4-BE49-F238E27FC236}">
                <a16:creationId xmlns:a16="http://schemas.microsoft.com/office/drawing/2014/main" id="{F2D18540-FD9F-4B54-A652-FBE648C36BB7}"/>
              </a:ext>
            </a:extLst>
          </p:cNvPr>
          <p:cNvGrpSpPr/>
          <p:nvPr/>
        </p:nvGrpSpPr>
        <p:grpSpPr>
          <a:xfrm>
            <a:off x="1382913" y="2642776"/>
            <a:ext cx="3957836" cy="3696397"/>
            <a:chOff x="93643" y="394105"/>
            <a:chExt cx="4762500" cy="3873587"/>
          </a:xfrm>
        </p:grpSpPr>
        <p:pic>
          <p:nvPicPr>
            <p:cNvPr id="9" name="Picture 8">
              <a:extLst>
                <a:ext uri="{FF2B5EF4-FFF2-40B4-BE49-F238E27FC236}">
                  <a16:creationId xmlns:a16="http://schemas.microsoft.com/office/drawing/2014/main" id="{D9D9F7F7-C6DC-4566-8655-AC1847D3F9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43" y="394105"/>
              <a:ext cx="4762500" cy="3143250"/>
            </a:xfrm>
            <a:prstGeom prst="rect">
              <a:avLst/>
            </a:prstGeom>
            <a:noFill/>
            <a:ln>
              <a:noFill/>
            </a:ln>
          </p:spPr>
        </p:pic>
        <p:sp>
          <p:nvSpPr>
            <p:cNvPr id="15" name="Text Box 38">
              <a:extLst>
                <a:ext uri="{FF2B5EF4-FFF2-40B4-BE49-F238E27FC236}">
                  <a16:creationId xmlns:a16="http://schemas.microsoft.com/office/drawing/2014/main" id="{9C9D1D9D-3364-4D35-B4F5-8E65C300617E}"/>
                </a:ext>
              </a:extLst>
            </p:cNvPr>
            <p:cNvSpPr txBox="1"/>
            <p:nvPr/>
          </p:nvSpPr>
          <p:spPr>
            <a:xfrm>
              <a:off x="93643" y="3572511"/>
              <a:ext cx="4762500" cy="695181"/>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nl-NL" sz="1200"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Left</a:t>
              </a:r>
              <a:r>
                <a:rPr lang="nl-NL"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part of </a:t>
              </a:r>
              <a:r>
                <a:rPr lang="nl-NL" sz="1200"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the</a:t>
              </a:r>
              <a:r>
                <a:rPr lang="nl-NL"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r>
                <a:rPr lang="nl-NL" sz="1200"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photo</a:t>
              </a:r>
              <a:r>
                <a:rPr lang="nl-NL"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Berlin Opera before the renovation, </a:t>
              </a:r>
            </a:p>
            <a:p>
              <a:pPr>
                <a:spcAft>
                  <a:spcPts val="1000"/>
                </a:spcAft>
              </a:pPr>
              <a:r>
                <a:rPr lang="en-US" sz="1200" dirty="0">
                  <a:solidFill>
                    <a:srgbClr val="44546A"/>
                  </a:solidFill>
                  <a:latin typeface="Calibri" panose="020F0502020204030204" pitchFamily="34" charset="0"/>
                  <a:ea typeface="Calibri" panose="020F0502020204030204" pitchFamily="34" charset="0"/>
                  <a:cs typeface="Times New Roman" panose="02020603050405020304" pitchFamily="18" charset="0"/>
                </a:rPr>
                <a:t>R</a:t>
              </a:r>
              <a:r>
                <a:rPr lang="en-US"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ight part of the photo: Berlin Opera with the raised roof</a:t>
              </a:r>
            </a:p>
            <a:p>
              <a:pPr>
                <a:spcAft>
                  <a:spcPts val="1000"/>
                </a:spcAft>
              </a:pPr>
              <a:r>
                <a:rPr lang="en-US"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©Wiley online Library</a:t>
              </a:r>
              <a:endParaRPr lang="nl-NL"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01B302AC-F299-4E74-8694-419DABAFC3A9}"/>
              </a:ext>
            </a:extLst>
          </p:cNvPr>
          <p:cNvGrpSpPr/>
          <p:nvPr/>
        </p:nvGrpSpPr>
        <p:grpSpPr>
          <a:xfrm>
            <a:off x="6851253" y="2642776"/>
            <a:ext cx="3959423" cy="3385811"/>
            <a:chOff x="0" y="0"/>
            <a:chExt cx="2995295" cy="2511110"/>
          </a:xfrm>
        </p:grpSpPr>
        <p:pic>
          <p:nvPicPr>
            <p:cNvPr id="17" name="Picture 16" descr="Detail Of Mars And Saturn With Blue Tiles Decoration Stock Photo ...">
              <a:extLst>
                <a:ext uri="{FF2B5EF4-FFF2-40B4-BE49-F238E27FC236}">
                  <a16:creationId xmlns:a16="http://schemas.microsoft.com/office/drawing/2014/main" id="{5199320C-4B2C-4EE5-AE89-99C6F0F3B7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527"/>
            <a:stretch/>
          </p:blipFill>
          <p:spPr bwMode="auto">
            <a:xfrm>
              <a:off x="0" y="0"/>
              <a:ext cx="2995295" cy="2242185"/>
            </a:xfrm>
            <a:prstGeom prst="rect">
              <a:avLst/>
            </a:prstGeom>
            <a:noFill/>
            <a:ln>
              <a:noFill/>
            </a:ln>
            <a:extLst>
              <a:ext uri="{53640926-AAD7-44D8-BBD7-CCE9431645EC}">
                <a14:shadowObscured xmlns:a14="http://schemas.microsoft.com/office/drawing/2010/main"/>
              </a:ext>
            </a:extLst>
          </p:spPr>
        </p:pic>
        <p:sp>
          <p:nvSpPr>
            <p:cNvPr id="18" name="Text Box 11">
              <a:extLst>
                <a:ext uri="{FF2B5EF4-FFF2-40B4-BE49-F238E27FC236}">
                  <a16:creationId xmlns:a16="http://schemas.microsoft.com/office/drawing/2014/main" id="{FA1AC2CC-0FAC-47C4-B9CE-153225DBEC2A}"/>
                </a:ext>
              </a:extLst>
            </p:cNvPr>
            <p:cNvSpPr txBox="1"/>
            <p:nvPr/>
          </p:nvSpPr>
          <p:spPr>
            <a:xfrm>
              <a:off x="0" y="2248899"/>
              <a:ext cx="2995295" cy="262211"/>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en-US"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Example of Azulejo tiles in the Palace of </a:t>
              </a:r>
              <a:r>
                <a:rPr lang="en-US" sz="1200"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Frontéira</a:t>
              </a:r>
              <a:r>
                <a:rPr lang="en-US"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p>
            <a:p>
              <a:pPr>
                <a:spcAft>
                  <a:spcPts val="1000"/>
                </a:spcAft>
              </a:pPr>
              <a:r>
                <a:rPr lang="en-US"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Dreamstine</a:t>
              </a:r>
              <a:endParaRPr lang="nl-NL" sz="12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Afbeelding 18" descr="Afbeelding met tekst&#10;&#10;Automatisch gegenereerde beschrijving">
            <a:extLst>
              <a:ext uri="{FF2B5EF4-FFF2-40B4-BE49-F238E27FC236}">
                <a16:creationId xmlns:a16="http://schemas.microsoft.com/office/drawing/2014/main" id="{09F5F9DE-8CA5-444A-B0E1-FE4B6F601798}"/>
              </a:ext>
            </a:extLst>
          </p:cNvPr>
          <p:cNvPicPr>
            <a:picLocks noChangeAspect="1"/>
          </p:cNvPicPr>
          <p:nvPr/>
        </p:nvPicPr>
        <p:blipFill>
          <a:blip r:embed="rId5"/>
          <a:stretch>
            <a:fillRect/>
          </a:stretch>
        </p:blipFill>
        <p:spPr>
          <a:xfrm>
            <a:off x="184226" y="133605"/>
            <a:ext cx="965418" cy="972844"/>
          </a:xfrm>
          <a:prstGeom prst="rect">
            <a:avLst/>
          </a:prstGeom>
        </p:spPr>
      </p:pic>
      <p:sp>
        <p:nvSpPr>
          <p:cNvPr id="21" name="Text Placeholder 10">
            <a:extLst>
              <a:ext uri="{FF2B5EF4-FFF2-40B4-BE49-F238E27FC236}">
                <a16:creationId xmlns:a16="http://schemas.microsoft.com/office/drawing/2014/main" id="{5C981375-CF77-43AD-820B-354C71A75781}"/>
              </a:ext>
            </a:extLst>
          </p:cNvPr>
          <p:cNvSpPr txBox="1">
            <a:spLocks/>
          </p:cNvSpPr>
          <p:nvPr/>
        </p:nvSpPr>
        <p:spPr>
          <a:xfrm>
            <a:off x="359923" y="1575060"/>
            <a:ext cx="6867728" cy="522288"/>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tx1"/>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dirty="0"/>
              <a:t>A few </a:t>
            </a:r>
            <a:r>
              <a:rPr lang="nl-BE" dirty="0" err="1"/>
              <a:t>examples</a:t>
            </a:r>
            <a:r>
              <a:rPr lang="nl-BE" dirty="0"/>
              <a:t> of </a:t>
            </a:r>
            <a:r>
              <a:rPr lang="nl-BE" dirty="0" err="1"/>
              <a:t>geopolymers</a:t>
            </a:r>
            <a:r>
              <a:rPr lang="nl-BE" dirty="0"/>
              <a:t> in </a:t>
            </a:r>
            <a:r>
              <a:rPr lang="nl-BE" dirty="0" err="1"/>
              <a:t>heritage</a:t>
            </a:r>
            <a:endParaRPr lang="nl-BE" dirty="0"/>
          </a:p>
        </p:txBody>
      </p:sp>
      <p:pic>
        <p:nvPicPr>
          <p:cNvPr id="22" name="Afbeelding 21">
            <a:extLst>
              <a:ext uri="{FF2B5EF4-FFF2-40B4-BE49-F238E27FC236}">
                <a16:creationId xmlns:a16="http://schemas.microsoft.com/office/drawing/2014/main" id="{27D48861-37D5-4E0C-9B6D-E47A6E68A676}"/>
              </a:ext>
            </a:extLst>
          </p:cNvPr>
          <p:cNvPicPr>
            <a:picLocks noChangeAspect="1"/>
          </p:cNvPicPr>
          <p:nvPr/>
        </p:nvPicPr>
        <p:blipFill>
          <a:blip r:embed="rId6"/>
          <a:stretch>
            <a:fillRect/>
          </a:stretch>
        </p:blipFill>
        <p:spPr>
          <a:xfrm>
            <a:off x="10245802" y="121334"/>
            <a:ext cx="793427" cy="854862"/>
          </a:xfrm>
          <a:prstGeom prst="rect">
            <a:avLst/>
          </a:prstGeom>
        </p:spPr>
      </p:pic>
      <p:pic>
        <p:nvPicPr>
          <p:cNvPr id="23" name="Afbeelding 22">
            <a:extLst>
              <a:ext uri="{FF2B5EF4-FFF2-40B4-BE49-F238E27FC236}">
                <a16:creationId xmlns:a16="http://schemas.microsoft.com/office/drawing/2014/main" id="{77476A7E-A9D0-4376-8567-E0FAB36AA17F}"/>
              </a:ext>
            </a:extLst>
          </p:cNvPr>
          <p:cNvPicPr>
            <a:picLocks noChangeAspect="1"/>
          </p:cNvPicPr>
          <p:nvPr/>
        </p:nvPicPr>
        <p:blipFill>
          <a:blip r:embed="rId7"/>
          <a:stretch>
            <a:fillRect/>
          </a:stretch>
        </p:blipFill>
        <p:spPr>
          <a:xfrm>
            <a:off x="11260094" y="129273"/>
            <a:ext cx="616036" cy="853027"/>
          </a:xfrm>
          <a:prstGeom prst="rect">
            <a:avLst/>
          </a:prstGeom>
        </p:spPr>
      </p:pic>
    </p:spTree>
    <p:extLst>
      <p:ext uri="{BB962C8B-B14F-4D97-AF65-F5344CB8AC3E}">
        <p14:creationId xmlns:p14="http://schemas.microsoft.com/office/powerpoint/2010/main" val="2813344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B9E28954-0CE4-4CC6-8A00-EC0CE95CB35B}"/>
              </a:ext>
            </a:extLst>
          </p:cNvPr>
          <p:cNvSpPr/>
          <p:nvPr/>
        </p:nvSpPr>
        <p:spPr bwMode="auto">
          <a:xfrm>
            <a:off x="551023" y="6339173"/>
            <a:ext cx="1168049" cy="486642"/>
          </a:xfrm>
          <a:prstGeom prst="rect">
            <a:avLst/>
          </a:prstGeom>
          <a:solidFill>
            <a:schemeClr val="bg1"/>
          </a:solidFill>
          <a:ln>
            <a:solidFill>
              <a:schemeClr val="bg1"/>
            </a:solidFill>
          </a:ln>
          <a:extLst>
            <a:ext uri="{91240B29-F687-4f45-9708-019B960494DF}">
              <a14:hiddenLine xmlns="" xmlns:a14="http://schemas.microsoft.com/office/drawing/2010/main"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sp>
        <p:nvSpPr>
          <p:cNvPr id="2" name="Slide Number Placeholder 1">
            <a:extLst>
              <a:ext uri="{FF2B5EF4-FFF2-40B4-BE49-F238E27FC236}">
                <a16:creationId xmlns:a16="http://schemas.microsoft.com/office/drawing/2014/main" id="{D937DF49-C8FA-4BDF-B1F4-AB102E2422BE}"/>
              </a:ext>
            </a:extLst>
          </p:cNvPr>
          <p:cNvSpPr>
            <a:spLocks noGrp="1"/>
          </p:cNvSpPr>
          <p:nvPr>
            <p:ph type="sldNum" sz="quarter" idx="10"/>
          </p:nvPr>
        </p:nvSpPr>
        <p:spPr/>
        <p:txBody>
          <a:bodyPr/>
          <a:lstStyle/>
          <a:p>
            <a:fld id="{E038E271-308C-2E46-A3EC-56326F9084CC}" type="slidenum">
              <a:rPr lang="nl-BE" smtClean="0"/>
              <a:pPr/>
              <a:t>11</a:t>
            </a:fld>
            <a:endParaRPr lang="nl-BE" dirty="0">
              <a:latin typeface="Calibri Light" panose="020F0302020204030204" pitchFamily="34" charset="0"/>
            </a:endParaRPr>
          </a:p>
        </p:txBody>
      </p:sp>
      <p:sp>
        <p:nvSpPr>
          <p:cNvPr id="11" name="Text Placeholder 10">
            <a:extLst>
              <a:ext uri="{FF2B5EF4-FFF2-40B4-BE49-F238E27FC236}">
                <a16:creationId xmlns:a16="http://schemas.microsoft.com/office/drawing/2014/main" id="{90FD589D-B49D-46E1-827D-33C3B5158F35}"/>
              </a:ext>
            </a:extLst>
          </p:cNvPr>
          <p:cNvSpPr>
            <a:spLocks noGrp="1"/>
          </p:cNvSpPr>
          <p:nvPr>
            <p:ph type="body" sz="quarter" idx="22"/>
          </p:nvPr>
        </p:nvSpPr>
        <p:spPr>
          <a:xfrm>
            <a:off x="982494" y="1590005"/>
            <a:ext cx="10277599" cy="4749168"/>
          </a:xfrm>
        </p:spPr>
        <p:txBody>
          <a:bodyPr>
            <a:normAutofit fontScale="70000" lnSpcReduction="20000"/>
          </a:bodyPr>
          <a:lstStyle/>
          <a:p>
            <a:pPr marL="285750" indent="-285750">
              <a:lnSpc>
                <a:spcPct val="110000"/>
              </a:lnSpc>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Jakob, Van Deventer Jan Stephanus, John 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Provis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J. 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Provis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Geopolymers - Structure, Processing, Properties and Industrial Applications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 Woodhead Publishing, 2009.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0000"/>
              </a:lnSpc>
              <a:buFont typeface="Wingdings" panose="05000000000000000000"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Clausi</a:t>
            </a:r>
            <a:r>
              <a:rPr lang="en-US" sz="1800" dirty="0">
                <a:effectLst/>
                <a:latin typeface="Calibri" panose="020F0502020204030204" pitchFamily="34" charset="0"/>
                <a:ea typeface="Calibri" panose="020F0502020204030204" pitchFamily="34" charset="0"/>
                <a:cs typeface="Times New Roman" panose="02020603050405020304" pitchFamily="18" charset="0"/>
              </a:rPr>
              <a:t>, Marina, Serena C. Tarantino, Laura Lorenza Magnani, Maria Pia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Riccardi</a:t>
            </a:r>
            <a:r>
              <a:rPr lang="en-US" sz="1800" dirty="0">
                <a:effectLst/>
                <a:latin typeface="Calibri" panose="020F0502020204030204" pitchFamily="34" charset="0"/>
                <a:ea typeface="Calibri" panose="020F0502020204030204" pitchFamily="34" charset="0"/>
                <a:cs typeface="Times New Roman" panose="02020603050405020304" pitchFamily="18" charset="0"/>
              </a:rPr>
              <a:t>, Cristina Tedeschi, and Michele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Zema</a:t>
            </a:r>
            <a:r>
              <a:rPr lang="en-US" sz="1800" dirty="0">
                <a:effectLst/>
                <a:latin typeface="Calibri" panose="020F0502020204030204" pitchFamily="34" charset="0"/>
                <a:ea typeface="Calibri" panose="020F0502020204030204" pitchFamily="34" charset="0"/>
                <a:cs typeface="Times New Roman" panose="02020603050405020304" pitchFamily="18" charset="0"/>
              </a:rPr>
              <a:t>. “Metakaolin as a Precursor of Materials for Applications in Cultural Heritage: Geopolymer-Based Mortars with Ornamental Stone Aggregates.”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Applied Clay Science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132-133 (2016).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https://doi.org/10.1016/j.clay.2016.08.009</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0000"/>
              </a:lnSpc>
              <a:buFont typeface="Wingdings" panose="05000000000000000000"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Duxson</a:t>
            </a:r>
            <a:r>
              <a:rPr lang="en-US" sz="1800" dirty="0">
                <a:effectLst/>
                <a:latin typeface="Calibri" panose="020F0502020204030204" pitchFamily="34" charset="0"/>
                <a:ea typeface="Calibri" panose="020F0502020204030204" pitchFamily="34" charset="0"/>
                <a:cs typeface="Times New Roman" panose="02020603050405020304" pitchFamily="18" charset="0"/>
              </a:rPr>
              <a:t>, P., A. Fernández-Jiménez, J. 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Provis</a:t>
            </a:r>
            <a:r>
              <a:rPr lang="en-US" sz="1800" dirty="0">
                <a:effectLst/>
                <a:latin typeface="Calibri" panose="020F0502020204030204" pitchFamily="34" charset="0"/>
                <a:ea typeface="Calibri" panose="020F0502020204030204" pitchFamily="34" charset="0"/>
                <a:cs typeface="Times New Roman" panose="02020603050405020304" pitchFamily="18" charset="0"/>
              </a:rPr>
              <a:t>, G. 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Lukey</a:t>
            </a:r>
            <a:r>
              <a:rPr lang="en-US" sz="1800" dirty="0">
                <a:effectLst/>
                <a:latin typeface="Calibri" panose="020F0502020204030204" pitchFamily="34" charset="0"/>
                <a:ea typeface="Calibri" panose="020F0502020204030204" pitchFamily="34" charset="0"/>
                <a:cs typeface="Times New Roman" panose="02020603050405020304" pitchFamily="18" charset="0"/>
              </a:rPr>
              <a:t>,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Palomo</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J. S. J. Van Deventer. “Geopolymer Technology: the Current State of the Art.”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Journal of Materials Science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42, no. 9 (May 19, 2006).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0000"/>
              </a:lnSpc>
              <a:buFont typeface="Wingdings" panose="05000000000000000000"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Elert</a:t>
            </a:r>
            <a:r>
              <a:rPr lang="en-US" sz="1800" dirty="0">
                <a:effectLst/>
                <a:latin typeface="Calibri" panose="020F0502020204030204" pitchFamily="34" charset="0"/>
                <a:ea typeface="Calibri" panose="020F0502020204030204" pitchFamily="34" charset="0"/>
                <a:cs typeface="Times New Roman" panose="02020603050405020304" pitchFamily="18" charset="0"/>
              </a:rPr>
              <a:t>, Kerstin, Carlos Rodriguez-Navarro, Eduardo Sebastian Pardo, Eric Hansen, and Olga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Cazalla</a:t>
            </a:r>
            <a:r>
              <a:rPr lang="en-US" sz="1800" dirty="0">
                <a:effectLst/>
                <a:latin typeface="Calibri" panose="020F0502020204030204" pitchFamily="34" charset="0"/>
                <a:ea typeface="Calibri" panose="020F0502020204030204" pitchFamily="34" charset="0"/>
                <a:cs typeface="Times New Roman" panose="02020603050405020304" pitchFamily="18" charset="0"/>
              </a:rPr>
              <a:t>. “Lime Mortars for the Conservation of Historic Buildings.” Studies in Conservation 47, no. 1 (2002): 62.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https://doi.org/10.2307/1506835</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10000"/>
              </a:lnSpc>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Michael Forsyth.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Materials &amp; Skills for Historic Building Conservation.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Blackwell Publishing Ltd,. 2008. DOI:10.1002/9780470697696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0000"/>
              </a:lnSpc>
              <a:buFont typeface="Wingdings" panose="05000000000000000000"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Geraldes</a:t>
            </a:r>
            <a:r>
              <a:rPr lang="en-US" sz="1800" dirty="0">
                <a:effectLst/>
                <a:latin typeface="Calibri" panose="020F0502020204030204" pitchFamily="34" charset="0"/>
                <a:ea typeface="Calibri" panose="020F0502020204030204" pitchFamily="34" charset="0"/>
                <a:cs typeface="Times New Roman" panose="02020603050405020304" pitchFamily="18" charset="0"/>
              </a:rPr>
              <a:t>, Catarina F. M., Augusta M. Lima, José Delgado-Rodrigues, João Manuel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Mimoso</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Sílvia</a:t>
            </a:r>
            <a:r>
              <a:rPr lang="en-US" sz="1800" dirty="0">
                <a:effectLst/>
                <a:latin typeface="Calibri" panose="020F0502020204030204" pitchFamily="34" charset="0"/>
                <a:ea typeface="Calibri" panose="020F0502020204030204" pitchFamily="34" charset="0"/>
                <a:cs typeface="Times New Roman" panose="02020603050405020304" pitchFamily="18" charset="0"/>
              </a:rPr>
              <a:t> R. M. Pereira. “Geopolymers as Potential Repair Material in Tiles Conservation.”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Applied Physics A</a:t>
            </a:r>
            <a:r>
              <a:rPr lang="en-US" sz="1800" dirty="0">
                <a:effectLst/>
                <a:latin typeface="Calibri" panose="020F0502020204030204" pitchFamily="34" charset="0"/>
                <a:ea typeface="Calibri" panose="020F0502020204030204" pitchFamily="34" charset="0"/>
                <a:cs typeface="Times New Roman" panose="02020603050405020304" pitchFamily="18" charset="0"/>
              </a:rPr>
              <a:t> 122, no. 3 (2016).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https://doi.org/10.1007/s00339-016-9709-3</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0000"/>
              </a:lnSpc>
              <a:buFont typeface="Wingdings" panose="05000000000000000000"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Geraldes</a:t>
            </a:r>
            <a:r>
              <a:rPr lang="en-US" sz="1800" dirty="0">
                <a:effectLst/>
                <a:latin typeface="Calibri" panose="020F0502020204030204" pitchFamily="34" charset="0"/>
                <a:ea typeface="Calibri" panose="020F0502020204030204" pitchFamily="34" charset="0"/>
                <a:cs typeface="Times New Roman" panose="02020603050405020304" pitchFamily="18" charset="0"/>
              </a:rPr>
              <a:t>, Catarina F.M. “Geopolymers as Infill Material for Conservation of Azulejos.”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FCT/UNL e UNL - University of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Lisbao</a:t>
            </a:r>
            <a:r>
              <a:rPr lang="en-US" sz="1800" dirty="0">
                <a:effectLst/>
                <a:latin typeface="Calibri" panose="020F0502020204030204" pitchFamily="34" charset="0"/>
                <a:ea typeface="Calibri" panose="020F0502020204030204" pitchFamily="34" charset="0"/>
                <a:cs typeface="Times New Roman" panose="02020603050405020304" pitchFamily="18" charset="0"/>
              </a:rPr>
              <a:t>, December 2015.</a:t>
            </a:r>
          </a:p>
          <a:p>
            <a:pPr marL="285750" indent="-285750">
              <a:lnSpc>
                <a:spcPct val="110000"/>
              </a:lnSpc>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Lea, F. M., Peter C. Hewlett,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Liška</a:t>
            </a:r>
            <a:r>
              <a:rPr lang="en-US" sz="1800" dirty="0">
                <a:effectLst/>
                <a:latin typeface="Calibri" panose="020F0502020204030204" pitchFamily="34" charset="0"/>
                <a:ea typeface="Calibri" panose="020F0502020204030204" pitchFamily="34" charset="0"/>
                <a:cs typeface="Times New Roman" panose="02020603050405020304" pitchFamily="18" charset="0"/>
              </a:rPr>
              <a:t> Martin.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Leas Chemistry of Cement and Concrete</a:t>
            </a:r>
            <a:r>
              <a:rPr lang="en-US" sz="1800" dirty="0">
                <a:effectLst/>
                <a:latin typeface="Calibri" panose="020F0502020204030204" pitchFamily="34" charset="0"/>
                <a:ea typeface="Calibri" panose="020F0502020204030204" pitchFamily="34" charset="0"/>
                <a:cs typeface="Times New Roman" panose="02020603050405020304" pitchFamily="18" charset="0"/>
              </a:rPr>
              <a:t>. Oxford: Elsevier Ltd., 1998.</a:t>
            </a:r>
          </a:p>
          <a:p>
            <a:pPr marL="285750" indent="-285750">
              <a:lnSpc>
                <a:spcPct val="110000"/>
              </a:lnSpc>
              <a:buFont typeface="Wingdings" panose="05000000000000000000"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Oppe</a:t>
            </a:r>
            <a:r>
              <a:rPr lang="en-US" sz="1800" dirty="0">
                <a:effectLst/>
                <a:latin typeface="Calibri" panose="020F0502020204030204" pitchFamily="34" charset="0"/>
                <a:ea typeface="Calibri" panose="020F0502020204030204" pitchFamily="34" charset="0"/>
                <a:cs typeface="Times New Roman" panose="02020603050405020304" pitchFamily="18" charset="0"/>
              </a:rPr>
              <a:t>, Matthias, Florian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Scheible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Boris Peter, and Thorsten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Helbig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cs typeface="Times New Roman" panose="02020603050405020304" pitchFamily="18" charset="0"/>
              </a:rPr>
              <a:t>“</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Robotergefertigte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Elemente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Aus</a:t>
            </a:r>
            <a:r>
              <a:rPr lang="nl-NL" sz="1800" dirty="0">
                <a:effectLst/>
                <a:latin typeface="Calibri" panose="020F0502020204030204" pitchFamily="34" charset="0"/>
                <a:ea typeface="Calibri" panose="020F0502020204030204" pitchFamily="34" charset="0"/>
                <a:cs typeface="Times New Roman" panose="02020603050405020304" pitchFamily="18" charset="0"/>
              </a:rPr>
              <a:t> Technischer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Keramik</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i="1" dirty="0" err="1">
                <a:effectLst/>
                <a:latin typeface="Calibri" panose="020F0502020204030204" pitchFamily="34" charset="0"/>
                <a:ea typeface="Calibri" panose="020F0502020204030204" pitchFamily="34" charset="0"/>
                <a:cs typeface="Times New Roman" panose="02020603050405020304" pitchFamily="18" charset="0"/>
              </a:rPr>
              <a:t>Bautechnik</a:t>
            </a:r>
            <a:r>
              <a:rPr lang="nl-NL" sz="1800" dirty="0">
                <a:effectLst/>
                <a:latin typeface="Calibri" panose="020F0502020204030204" pitchFamily="34" charset="0"/>
                <a:ea typeface="Calibri" panose="020F0502020204030204" pitchFamily="34" charset="0"/>
                <a:cs typeface="Times New Roman" panose="02020603050405020304" pitchFamily="18" charset="0"/>
              </a:rPr>
              <a:t> 95, no. 6 (2018): 439–48. </a:t>
            </a:r>
            <a:r>
              <a:rPr lang="nl-NL"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https://doi.org/10.1002/bate.201810063</a:t>
            </a: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lnSpc>
                <a:spcPct val="110000"/>
              </a:lnSpc>
              <a:buFont typeface="Wingdings" panose="05000000000000000000"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Pouhet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Raphaëlle</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Martin Cyr.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Formulation and Durability of Metakaolin-Based Geopolymers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Lieu</a:t>
            </a:r>
            <a:r>
              <a:rPr lang="nl-NL" sz="1800" dirty="0">
                <a:effectLst/>
                <a:latin typeface="Calibri" panose="020F0502020204030204" pitchFamily="34" charset="0"/>
                <a:ea typeface="Calibri" panose="020F0502020204030204" pitchFamily="34" charset="0"/>
                <a:cs typeface="Times New Roman" panose="02020603050405020304" pitchFamily="18" charset="0"/>
              </a:rPr>
              <a:t> de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publication</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inconnu</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éditeur</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inconnu</a:t>
            </a:r>
            <a:r>
              <a:rPr lang="nl-NL" sz="1800" dirty="0">
                <a:effectLst/>
                <a:latin typeface="Calibri" panose="020F0502020204030204" pitchFamily="34" charset="0"/>
                <a:ea typeface="Calibri" panose="020F0502020204030204" pitchFamily="34" charset="0"/>
                <a:cs typeface="Times New Roman" panose="02020603050405020304" pitchFamily="18" charset="0"/>
              </a:rPr>
              <a:t>, 2015.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0000"/>
              </a:lnSpc>
              <a:buFont typeface="Wingdings" panose="05000000000000000000" pitchFamily="2" charset="2"/>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Ricciotti</a:t>
            </a:r>
            <a:r>
              <a:rPr lang="en-US" sz="1800" dirty="0">
                <a:effectLst/>
                <a:latin typeface="Calibri" panose="020F0502020204030204" pitchFamily="34" charset="0"/>
                <a:ea typeface="Calibri" panose="020F0502020204030204" pitchFamily="34" charset="0"/>
                <a:cs typeface="Times New Roman" panose="02020603050405020304" pitchFamily="18" charset="0"/>
              </a:rPr>
              <a:t>, Laura, Antonio Molino, Valentina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Roviello</a:t>
            </a:r>
            <a:r>
              <a:rPr lang="en-US" sz="1800" dirty="0">
                <a:effectLst/>
                <a:latin typeface="Calibri" panose="020F0502020204030204" pitchFamily="34" charset="0"/>
                <a:ea typeface="Calibri" panose="020F0502020204030204" pitchFamily="34" charset="0"/>
                <a:cs typeface="Times New Roman" panose="02020603050405020304" pitchFamily="18" charset="0"/>
              </a:rPr>
              <a:t>, Elena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Chianese</a:t>
            </a:r>
            <a:r>
              <a:rPr lang="en-US" sz="1800" dirty="0">
                <a:effectLst/>
                <a:latin typeface="Calibri" panose="020F0502020204030204" pitchFamily="34" charset="0"/>
                <a:ea typeface="Calibri" panose="020F0502020204030204" pitchFamily="34" charset="0"/>
                <a:cs typeface="Times New Roman" panose="02020603050405020304" pitchFamily="18" charset="0"/>
              </a:rPr>
              <a:t>, Paola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Cennamo</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Giuseppina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Roviello</a:t>
            </a:r>
            <a:r>
              <a:rPr lang="en-US" sz="1800" dirty="0">
                <a:effectLst/>
                <a:latin typeface="Calibri" panose="020F0502020204030204" pitchFamily="34" charset="0"/>
                <a:ea typeface="Calibri" panose="020F0502020204030204" pitchFamily="34" charset="0"/>
                <a:cs typeface="Times New Roman" panose="02020603050405020304" pitchFamily="18" charset="0"/>
              </a:rPr>
              <a:t>. “Geopolymer Composites for Potential Applications in Cultural Heritage.”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Environments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 4, no. 4 (2017).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https://doi.org/10.3390/environments4040091</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0000"/>
              </a:lnSpc>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Xia, Ming, and Jay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Sanjayan</a:t>
            </a:r>
            <a:r>
              <a:rPr lang="en-US" sz="1800" dirty="0">
                <a:effectLst/>
                <a:latin typeface="Calibri" panose="020F0502020204030204" pitchFamily="34" charset="0"/>
                <a:ea typeface="Calibri" panose="020F0502020204030204" pitchFamily="34" charset="0"/>
                <a:cs typeface="Times New Roman" panose="02020603050405020304" pitchFamily="18" charset="0"/>
              </a:rPr>
              <a:t>. “Method of Formulating Geopolymer for 3D Printing for Construction Applications.”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Materials &amp; Design</a:t>
            </a:r>
            <a:r>
              <a:rPr lang="en-US" sz="1800" dirty="0">
                <a:effectLst/>
                <a:latin typeface="Calibri" panose="020F0502020204030204" pitchFamily="34" charset="0"/>
                <a:ea typeface="Calibri" panose="020F0502020204030204" pitchFamily="34" charset="0"/>
                <a:cs typeface="Times New Roman" panose="02020603050405020304" pitchFamily="18" charset="0"/>
              </a:rPr>
              <a:t> 110 (2016).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https://doi.org/10.1016/j.matdes.2016.07.136</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0000"/>
              </a:lnSpc>
              <a:buFont typeface="Wingdings" panose="05000000000000000000" pitchFamily="2" charset="2"/>
              <a:buChar char="§"/>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10" name="Title 9">
            <a:extLst>
              <a:ext uri="{FF2B5EF4-FFF2-40B4-BE49-F238E27FC236}">
                <a16:creationId xmlns:a16="http://schemas.microsoft.com/office/drawing/2014/main" id="{802DA4B3-C96F-4C1E-83FF-BF37586DE81C}"/>
              </a:ext>
            </a:extLst>
          </p:cNvPr>
          <p:cNvSpPr>
            <a:spLocks noGrp="1"/>
          </p:cNvSpPr>
          <p:nvPr>
            <p:ph type="title"/>
          </p:nvPr>
        </p:nvSpPr>
        <p:spPr>
          <a:xfrm>
            <a:off x="0" y="1"/>
            <a:ext cx="12192000" cy="1198982"/>
          </a:xfrm>
          <a:solidFill>
            <a:srgbClr val="82A1AD"/>
          </a:solidFill>
        </p:spPr>
        <p:txBody>
          <a:bodyPr>
            <a:normAutofit/>
          </a:bodyPr>
          <a:lstStyle/>
          <a:p>
            <a:pPr>
              <a:lnSpc>
                <a:spcPct val="200000"/>
              </a:lnSpc>
            </a:pPr>
            <a:r>
              <a:rPr lang="nl-BE" dirty="0"/>
              <a:t>	  </a:t>
            </a:r>
            <a:r>
              <a:rPr lang="nl-BE" dirty="0" err="1">
                <a:solidFill>
                  <a:schemeClr val="bg1"/>
                </a:solidFill>
              </a:rPr>
              <a:t>References</a:t>
            </a:r>
            <a:endParaRPr lang="nl-BE" dirty="0">
              <a:solidFill>
                <a:schemeClr val="bg1"/>
              </a:solidFill>
            </a:endParaRPr>
          </a:p>
        </p:txBody>
      </p:sp>
      <p:pic>
        <p:nvPicPr>
          <p:cNvPr id="22" name="Afbeelding 21">
            <a:extLst>
              <a:ext uri="{FF2B5EF4-FFF2-40B4-BE49-F238E27FC236}">
                <a16:creationId xmlns:a16="http://schemas.microsoft.com/office/drawing/2014/main" id="{27D48861-37D5-4E0C-9B6D-E47A6E68A676}"/>
              </a:ext>
            </a:extLst>
          </p:cNvPr>
          <p:cNvPicPr>
            <a:picLocks noChangeAspect="1"/>
          </p:cNvPicPr>
          <p:nvPr/>
        </p:nvPicPr>
        <p:blipFill>
          <a:blip r:embed="rId9"/>
          <a:stretch>
            <a:fillRect/>
          </a:stretch>
        </p:blipFill>
        <p:spPr>
          <a:xfrm>
            <a:off x="10245802" y="121334"/>
            <a:ext cx="793427" cy="854862"/>
          </a:xfrm>
          <a:prstGeom prst="rect">
            <a:avLst/>
          </a:prstGeom>
        </p:spPr>
      </p:pic>
      <p:pic>
        <p:nvPicPr>
          <p:cNvPr id="23" name="Afbeelding 22">
            <a:extLst>
              <a:ext uri="{FF2B5EF4-FFF2-40B4-BE49-F238E27FC236}">
                <a16:creationId xmlns:a16="http://schemas.microsoft.com/office/drawing/2014/main" id="{77476A7E-A9D0-4376-8567-E0FAB36AA17F}"/>
              </a:ext>
            </a:extLst>
          </p:cNvPr>
          <p:cNvPicPr>
            <a:picLocks noChangeAspect="1"/>
          </p:cNvPicPr>
          <p:nvPr/>
        </p:nvPicPr>
        <p:blipFill>
          <a:blip r:embed="rId10"/>
          <a:stretch>
            <a:fillRect/>
          </a:stretch>
        </p:blipFill>
        <p:spPr>
          <a:xfrm>
            <a:off x="11260094" y="139001"/>
            <a:ext cx="616036" cy="853027"/>
          </a:xfrm>
          <a:prstGeom prst="rect">
            <a:avLst/>
          </a:prstGeom>
        </p:spPr>
      </p:pic>
      <p:pic>
        <p:nvPicPr>
          <p:cNvPr id="4" name="Graphic 3" descr="Boeken met effen opvulling">
            <a:extLst>
              <a:ext uri="{FF2B5EF4-FFF2-40B4-BE49-F238E27FC236}">
                <a16:creationId xmlns:a16="http://schemas.microsoft.com/office/drawing/2014/main" id="{2767D300-D774-4829-93FA-FE365B0201D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4261" y="124410"/>
            <a:ext cx="914400" cy="914400"/>
          </a:xfrm>
          <a:prstGeom prst="rect">
            <a:avLst/>
          </a:prstGeom>
        </p:spPr>
      </p:pic>
    </p:spTree>
    <p:extLst>
      <p:ext uri="{BB962C8B-B14F-4D97-AF65-F5344CB8AC3E}">
        <p14:creationId xmlns:p14="http://schemas.microsoft.com/office/powerpoint/2010/main" val="2619273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afgeronde hoeken 19">
            <a:extLst>
              <a:ext uri="{FF2B5EF4-FFF2-40B4-BE49-F238E27FC236}">
                <a16:creationId xmlns:a16="http://schemas.microsoft.com/office/drawing/2014/main" id="{13B4986D-7121-4553-BD8D-6639C648F3D4}"/>
              </a:ext>
            </a:extLst>
          </p:cNvPr>
          <p:cNvSpPr/>
          <p:nvPr/>
        </p:nvSpPr>
        <p:spPr bwMode="auto">
          <a:xfrm>
            <a:off x="6261712" y="1400344"/>
            <a:ext cx="4645152" cy="5182017"/>
          </a:xfrm>
          <a:custGeom>
            <a:avLst/>
            <a:gdLst>
              <a:gd name="connsiteX0" fmla="*/ 0 w 4645152"/>
              <a:gd name="connsiteY0" fmla="*/ 774207 h 5310965"/>
              <a:gd name="connsiteX1" fmla="*/ 774207 w 4645152"/>
              <a:gd name="connsiteY1" fmla="*/ 0 h 5310965"/>
              <a:gd name="connsiteX2" fmla="*/ 3870945 w 4645152"/>
              <a:gd name="connsiteY2" fmla="*/ 0 h 5310965"/>
              <a:gd name="connsiteX3" fmla="*/ 4645152 w 4645152"/>
              <a:gd name="connsiteY3" fmla="*/ 774207 h 5310965"/>
              <a:gd name="connsiteX4" fmla="*/ 4645152 w 4645152"/>
              <a:gd name="connsiteY4" fmla="*/ 4536758 h 5310965"/>
              <a:gd name="connsiteX5" fmla="*/ 3870945 w 4645152"/>
              <a:gd name="connsiteY5" fmla="*/ 5310965 h 5310965"/>
              <a:gd name="connsiteX6" fmla="*/ 774207 w 4645152"/>
              <a:gd name="connsiteY6" fmla="*/ 5310965 h 5310965"/>
              <a:gd name="connsiteX7" fmla="*/ 0 w 4645152"/>
              <a:gd name="connsiteY7" fmla="*/ 4536758 h 5310965"/>
              <a:gd name="connsiteX8" fmla="*/ 0 w 4645152"/>
              <a:gd name="connsiteY8" fmla="*/ 774207 h 5310965"/>
              <a:gd name="connsiteX0" fmla="*/ 0 w 4645152"/>
              <a:gd name="connsiteY0" fmla="*/ 490743 h 5310965"/>
              <a:gd name="connsiteX1" fmla="*/ 774207 w 4645152"/>
              <a:gd name="connsiteY1" fmla="*/ 0 h 5310965"/>
              <a:gd name="connsiteX2" fmla="*/ 3870945 w 4645152"/>
              <a:gd name="connsiteY2" fmla="*/ 0 h 5310965"/>
              <a:gd name="connsiteX3" fmla="*/ 4645152 w 4645152"/>
              <a:gd name="connsiteY3" fmla="*/ 774207 h 5310965"/>
              <a:gd name="connsiteX4" fmla="*/ 4645152 w 4645152"/>
              <a:gd name="connsiteY4" fmla="*/ 4536758 h 5310965"/>
              <a:gd name="connsiteX5" fmla="*/ 3870945 w 4645152"/>
              <a:gd name="connsiteY5" fmla="*/ 5310965 h 5310965"/>
              <a:gd name="connsiteX6" fmla="*/ 774207 w 4645152"/>
              <a:gd name="connsiteY6" fmla="*/ 5310965 h 5310965"/>
              <a:gd name="connsiteX7" fmla="*/ 0 w 4645152"/>
              <a:gd name="connsiteY7" fmla="*/ 4536758 h 5310965"/>
              <a:gd name="connsiteX8" fmla="*/ 0 w 4645152"/>
              <a:gd name="connsiteY8" fmla="*/ 490743 h 5310965"/>
              <a:gd name="connsiteX0" fmla="*/ 0 w 4645152"/>
              <a:gd name="connsiteY0" fmla="*/ 490743 h 5310965"/>
              <a:gd name="connsiteX1" fmla="*/ 774207 w 4645152"/>
              <a:gd name="connsiteY1" fmla="*/ 0 h 5310965"/>
              <a:gd name="connsiteX2" fmla="*/ 3870945 w 4645152"/>
              <a:gd name="connsiteY2" fmla="*/ 0 h 5310965"/>
              <a:gd name="connsiteX3" fmla="*/ 4645152 w 4645152"/>
              <a:gd name="connsiteY3" fmla="*/ 509031 h 5310965"/>
              <a:gd name="connsiteX4" fmla="*/ 4645152 w 4645152"/>
              <a:gd name="connsiteY4" fmla="*/ 4536758 h 5310965"/>
              <a:gd name="connsiteX5" fmla="*/ 3870945 w 4645152"/>
              <a:gd name="connsiteY5" fmla="*/ 5310965 h 5310965"/>
              <a:gd name="connsiteX6" fmla="*/ 774207 w 4645152"/>
              <a:gd name="connsiteY6" fmla="*/ 5310965 h 5310965"/>
              <a:gd name="connsiteX7" fmla="*/ 0 w 4645152"/>
              <a:gd name="connsiteY7" fmla="*/ 4536758 h 5310965"/>
              <a:gd name="connsiteX8" fmla="*/ 0 w 4645152"/>
              <a:gd name="connsiteY8" fmla="*/ 490743 h 53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152" h="5310965">
                <a:moveTo>
                  <a:pt x="0" y="490743"/>
                </a:moveTo>
                <a:cubicBezTo>
                  <a:pt x="0" y="63160"/>
                  <a:pt x="346624" y="0"/>
                  <a:pt x="774207" y="0"/>
                </a:cubicBezTo>
                <a:lnTo>
                  <a:pt x="3870945" y="0"/>
                </a:lnTo>
                <a:cubicBezTo>
                  <a:pt x="4298528" y="0"/>
                  <a:pt x="4645152" y="81448"/>
                  <a:pt x="4645152" y="509031"/>
                </a:cubicBezTo>
                <a:lnTo>
                  <a:pt x="4645152" y="4536758"/>
                </a:lnTo>
                <a:cubicBezTo>
                  <a:pt x="4645152" y="4964341"/>
                  <a:pt x="4298528" y="5310965"/>
                  <a:pt x="3870945" y="5310965"/>
                </a:cubicBezTo>
                <a:lnTo>
                  <a:pt x="774207" y="5310965"/>
                </a:lnTo>
                <a:cubicBezTo>
                  <a:pt x="346624" y="5310965"/>
                  <a:pt x="0" y="4964341"/>
                  <a:pt x="0" y="4536758"/>
                </a:cubicBezTo>
                <a:lnTo>
                  <a:pt x="0" y="490743"/>
                </a:lnTo>
                <a:close/>
              </a:path>
            </a:pathLst>
          </a:custGeom>
          <a:solidFill>
            <a:schemeClr val="accent2">
              <a:lumMod val="20000"/>
              <a:lumOff val="80000"/>
            </a:schemeClr>
          </a:solidFill>
          <a:ln w="12700">
            <a:solidFill>
              <a:schemeClr val="tx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sp>
        <p:nvSpPr>
          <p:cNvPr id="14" name="Rechthoek 13">
            <a:extLst>
              <a:ext uri="{FF2B5EF4-FFF2-40B4-BE49-F238E27FC236}">
                <a16:creationId xmlns:a16="http://schemas.microsoft.com/office/drawing/2014/main" id="{56BCE663-1659-456A-9961-D2CCA448802E}"/>
              </a:ext>
            </a:extLst>
          </p:cNvPr>
          <p:cNvSpPr/>
          <p:nvPr/>
        </p:nvSpPr>
        <p:spPr bwMode="auto">
          <a:xfrm>
            <a:off x="551023" y="6339173"/>
            <a:ext cx="1168049" cy="486642"/>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sp>
        <p:nvSpPr>
          <p:cNvPr id="20" name="Rechthoek: afgeronde hoeken 19">
            <a:extLst>
              <a:ext uri="{FF2B5EF4-FFF2-40B4-BE49-F238E27FC236}">
                <a16:creationId xmlns:a16="http://schemas.microsoft.com/office/drawing/2014/main" id="{EBAED024-5ECF-41C3-8001-AB56B7F7A10D}"/>
              </a:ext>
            </a:extLst>
          </p:cNvPr>
          <p:cNvSpPr/>
          <p:nvPr/>
        </p:nvSpPr>
        <p:spPr bwMode="auto">
          <a:xfrm>
            <a:off x="763910" y="1333802"/>
            <a:ext cx="4645152" cy="5182017"/>
          </a:xfrm>
          <a:custGeom>
            <a:avLst/>
            <a:gdLst>
              <a:gd name="connsiteX0" fmla="*/ 0 w 4645152"/>
              <a:gd name="connsiteY0" fmla="*/ 774207 h 5310965"/>
              <a:gd name="connsiteX1" fmla="*/ 774207 w 4645152"/>
              <a:gd name="connsiteY1" fmla="*/ 0 h 5310965"/>
              <a:gd name="connsiteX2" fmla="*/ 3870945 w 4645152"/>
              <a:gd name="connsiteY2" fmla="*/ 0 h 5310965"/>
              <a:gd name="connsiteX3" fmla="*/ 4645152 w 4645152"/>
              <a:gd name="connsiteY3" fmla="*/ 774207 h 5310965"/>
              <a:gd name="connsiteX4" fmla="*/ 4645152 w 4645152"/>
              <a:gd name="connsiteY4" fmla="*/ 4536758 h 5310965"/>
              <a:gd name="connsiteX5" fmla="*/ 3870945 w 4645152"/>
              <a:gd name="connsiteY5" fmla="*/ 5310965 h 5310965"/>
              <a:gd name="connsiteX6" fmla="*/ 774207 w 4645152"/>
              <a:gd name="connsiteY6" fmla="*/ 5310965 h 5310965"/>
              <a:gd name="connsiteX7" fmla="*/ 0 w 4645152"/>
              <a:gd name="connsiteY7" fmla="*/ 4536758 h 5310965"/>
              <a:gd name="connsiteX8" fmla="*/ 0 w 4645152"/>
              <a:gd name="connsiteY8" fmla="*/ 774207 h 5310965"/>
              <a:gd name="connsiteX0" fmla="*/ 0 w 4645152"/>
              <a:gd name="connsiteY0" fmla="*/ 490743 h 5310965"/>
              <a:gd name="connsiteX1" fmla="*/ 774207 w 4645152"/>
              <a:gd name="connsiteY1" fmla="*/ 0 h 5310965"/>
              <a:gd name="connsiteX2" fmla="*/ 3870945 w 4645152"/>
              <a:gd name="connsiteY2" fmla="*/ 0 h 5310965"/>
              <a:gd name="connsiteX3" fmla="*/ 4645152 w 4645152"/>
              <a:gd name="connsiteY3" fmla="*/ 774207 h 5310965"/>
              <a:gd name="connsiteX4" fmla="*/ 4645152 w 4645152"/>
              <a:gd name="connsiteY4" fmla="*/ 4536758 h 5310965"/>
              <a:gd name="connsiteX5" fmla="*/ 3870945 w 4645152"/>
              <a:gd name="connsiteY5" fmla="*/ 5310965 h 5310965"/>
              <a:gd name="connsiteX6" fmla="*/ 774207 w 4645152"/>
              <a:gd name="connsiteY6" fmla="*/ 5310965 h 5310965"/>
              <a:gd name="connsiteX7" fmla="*/ 0 w 4645152"/>
              <a:gd name="connsiteY7" fmla="*/ 4536758 h 5310965"/>
              <a:gd name="connsiteX8" fmla="*/ 0 w 4645152"/>
              <a:gd name="connsiteY8" fmla="*/ 490743 h 5310965"/>
              <a:gd name="connsiteX0" fmla="*/ 0 w 4645152"/>
              <a:gd name="connsiteY0" fmla="*/ 490743 h 5310965"/>
              <a:gd name="connsiteX1" fmla="*/ 774207 w 4645152"/>
              <a:gd name="connsiteY1" fmla="*/ 0 h 5310965"/>
              <a:gd name="connsiteX2" fmla="*/ 3870945 w 4645152"/>
              <a:gd name="connsiteY2" fmla="*/ 0 h 5310965"/>
              <a:gd name="connsiteX3" fmla="*/ 4645152 w 4645152"/>
              <a:gd name="connsiteY3" fmla="*/ 509031 h 5310965"/>
              <a:gd name="connsiteX4" fmla="*/ 4645152 w 4645152"/>
              <a:gd name="connsiteY4" fmla="*/ 4536758 h 5310965"/>
              <a:gd name="connsiteX5" fmla="*/ 3870945 w 4645152"/>
              <a:gd name="connsiteY5" fmla="*/ 5310965 h 5310965"/>
              <a:gd name="connsiteX6" fmla="*/ 774207 w 4645152"/>
              <a:gd name="connsiteY6" fmla="*/ 5310965 h 5310965"/>
              <a:gd name="connsiteX7" fmla="*/ 0 w 4645152"/>
              <a:gd name="connsiteY7" fmla="*/ 4536758 h 5310965"/>
              <a:gd name="connsiteX8" fmla="*/ 0 w 4645152"/>
              <a:gd name="connsiteY8" fmla="*/ 490743 h 531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5152" h="5310965">
                <a:moveTo>
                  <a:pt x="0" y="490743"/>
                </a:moveTo>
                <a:cubicBezTo>
                  <a:pt x="0" y="63160"/>
                  <a:pt x="346624" y="0"/>
                  <a:pt x="774207" y="0"/>
                </a:cubicBezTo>
                <a:lnTo>
                  <a:pt x="3870945" y="0"/>
                </a:lnTo>
                <a:cubicBezTo>
                  <a:pt x="4298528" y="0"/>
                  <a:pt x="4645152" y="81448"/>
                  <a:pt x="4645152" y="509031"/>
                </a:cubicBezTo>
                <a:lnTo>
                  <a:pt x="4645152" y="4536758"/>
                </a:lnTo>
                <a:cubicBezTo>
                  <a:pt x="4645152" y="4964341"/>
                  <a:pt x="4298528" y="5310965"/>
                  <a:pt x="3870945" y="5310965"/>
                </a:cubicBezTo>
                <a:lnTo>
                  <a:pt x="774207" y="5310965"/>
                </a:lnTo>
                <a:cubicBezTo>
                  <a:pt x="346624" y="5310965"/>
                  <a:pt x="0" y="4964341"/>
                  <a:pt x="0" y="4536758"/>
                </a:cubicBezTo>
                <a:lnTo>
                  <a:pt x="0" y="490743"/>
                </a:lnTo>
                <a:close/>
              </a:path>
            </a:pathLst>
          </a:custGeom>
          <a:solidFill>
            <a:schemeClr val="accent2">
              <a:lumMod val="20000"/>
              <a:lumOff val="80000"/>
            </a:schemeClr>
          </a:solidFill>
          <a:ln w="12700">
            <a:solidFill>
              <a:schemeClr val="tx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sp>
        <p:nvSpPr>
          <p:cNvPr id="2" name="Tijdelijke aanduiding voor dianummer 1">
            <a:extLst>
              <a:ext uri="{FF2B5EF4-FFF2-40B4-BE49-F238E27FC236}">
                <a16:creationId xmlns:a16="http://schemas.microsoft.com/office/drawing/2014/main" id="{F297D19D-6BD8-401F-BE22-2B1F8B6DF5E3}"/>
              </a:ext>
            </a:extLst>
          </p:cNvPr>
          <p:cNvSpPr>
            <a:spLocks noGrp="1"/>
          </p:cNvSpPr>
          <p:nvPr>
            <p:ph type="sldNum" sz="quarter" idx="10"/>
          </p:nvPr>
        </p:nvSpPr>
        <p:spPr/>
        <p:txBody>
          <a:bodyPr/>
          <a:lstStyle/>
          <a:p>
            <a:fld id="{E038E271-308C-2E46-A3EC-56326F9084CC}" type="slidenum">
              <a:rPr lang="nl-BE" smtClean="0"/>
              <a:pPr/>
              <a:t>12</a:t>
            </a:fld>
            <a:endParaRPr lang="nl-BE" dirty="0">
              <a:latin typeface="Calibri Light" panose="020F0302020204030204" pitchFamily="34" charset="0"/>
            </a:endParaRPr>
          </a:p>
        </p:txBody>
      </p:sp>
      <p:sp>
        <p:nvSpPr>
          <p:cNvPr id="3" name="Tijdelijke aanduiding voor tekst 2">
            <a:extLst>
              <a:ext uri="{FF2B5EF4-FFF2-40B4-BE49-F238E27FC236}">
                <a16:creationId xmlns:a16="http://schemas.microsoft.com/office/drawing/2014/main" id="{4737A632-81FA-4798-B184-E5F53BFA80F4}"/>
              </a:ext>
            </a:extLst>
          </p:cNvPr>
          <p:cNvSpPr>
            <a:spLocks noGrp="1"/>
          </p:cNvSpPr>
          <p:nvPr>
            <p:ph type="body" sz="quarter" idx="22"/>
          </p:nvPr>
        </p:nvSpPr>
        <p:spPr>
          <a:xfrm>
            <a:off x="940133" y="1497946"/>
            <a:ext cx="5306400" cy="522288"/>
          </a:xfrm>
        </p:spPr>
        <p:txBody>
          <a:bodyPr/>
          <a:lstStyle/>
          <a:p>
            <a:r>
              <a:rPr lang="nl-BE" dirty="0"/>
              <a:t> Rules </a:t>
            </a:r>
            <a:r>
              <a:rPr lang="nl-BE" dirty="0" err="1"/>
              <a:t>by</a:t>
            </a:r>
            <a:r>
              <a:rPr lang="nl-BE" dirty="0"/>
              <a:t> ICOMOS</a:t>
            </a:r>
          </a:p>
        </p:txBody>
      </p:sp>
      <p:sp>
        <p:nvSpPr>
          <p:cNvPr id="4" name="Tijdelijke aanduiding voor tekst 3">
            <a:extLst>
              <a:ext uri="{FF2B5EF4-FFF2-40B4-BE49-F238E27FC236}">
                <a16:creationId xmlns:a16="http://schemas.microsoft.com/office/drawing/2014/main" id="{D13C1A85-64A1-4081-9914-09CDB4867439}"/>
              </a:ext>
            </a:extLst>
          </p:cNvPr>
          <p:cNvSpPr>
            <a:spLocks noGrp="1"/>
          </p:cNvSpPr>
          <p:nvPr>
            <p:ph type="body" sz="quarter" idx="26"/>
          </p:nvPr>
        </p:nvSpPr>
        <p:spPr>
          <a:xfrm>
            <a:off x="6471402" y="1509549"/>
            <a:ext cx="5306400" cy="522288"/>
          </a:xfrm>
        </p:spPr>
        <p:txBody>
          <a:bodyPr>
            <a:noAutofit/>
          </a:bodyPr>
          <a:lstStyle/>
          <a:p>
            <a:r>
              <a:rPr lang="nl-BE" dirty="0" err="1"/>
              <a:t>Requirements</a:t>
            </a:r>
            <a:r>
              <a:rPr lang="nl-BE" dirty="0"/>
              <a:t> in </a:t>
            </a:r>
            <a:r>
              <a:rPr lang="nl-BE" dirty="0" err="1"/>
              <a:t>function</a:t>
            </a:r>
            <a:r>
              <a:rPr lang="nl-BE" dirty="0"/>
              <a:t> of </a:t>
            </a:r>
          </a:p>
          <a:p>
            <a:r>
              <a:rPr lang="nl-BE" dirty="0" err="1"/>
              <a:t>application</a:t>
            </a:r>
            <a:endParaRPr lang="nl-BE" dirty="0"/>
          </a:p>
        </p:txBody>
      </p:sp>
      <p:sp>
        <p:nvSpPr>
          <p:cNvPr id="6" name="Tijdelijke aanduiding voor inhoud 5">
            <a:extLst>
              <a:ext uri="{FF2B5EF4-FFF2-40B4-BE49-F238E27FC236}">
                <a16:creationId xmlns:a16="http://schemas.microsoft.com/office/drawing/2014/main" id="{B9BCEC9A-0CA1-4119-B7B2-1022930677DE}"/>
              </a:ext>
            </a:extLst>
          </p:cNvPr>
          <p:cNvSpPr>
            <a:spLocks noGrp="1"/>
          </p:cNvSpPr>
          <p:nvPr>
            <p:ph sz="quarter" idx="28"/>
          </p:nvPr>
        </p:nvSpPr>
        <p:spPr>
          <a:xfrm>
            <a:off x="6364171" y="2345630"/>
            <a:ext cx="5306400" cy="3711797"/>
          </a:xfrm>
        </p:spPr>
        <p:txBody>
          <a:bodyPr/>
          <a:lstStyle/>
          <a:p>
            <a:r>
              <a:rPr lang="nl-BE" dirty="0" err="1"/>
              <a:t>Duration</a:t>
            </a:r>
            <a:r>
              <a:rPr lang="nl-BE" dirty="0"/>
              <a:t> </a:t>
            </a:r>
            <a:r>
              <a:rPr lang="nl-BE" dirty="0" err="1"/>
              <a:t>and</a:t>
            </a:r>
            <a:r>
              <a:rPr lang="nl-BE" dirty="0"/>
              <a:t> </a:t>
            </a:r>
            <a:r>
              <a:rPr lang="nl-BE" dirty="0" err="1"/>
              <a:t>circumstances</a:t>
            </a:r>
            <a:r>
              <a:rPr lang="nl-BE" dirty="0"/>
              <a:t> of </a:t>
            </a:r>
            <a:r>
              <a:rPr lang="nl-BE" dirty="0" err="1"/>
              <a:t>curing</a:t>
            </a:r>
            <a:r>
              <a:rPr lang="nl-BE" dirty="0"/>
              <a:t> </a:t>
            </a:r>
          </a:p>
          <a:p>
            <a:r>
              <a:rPr lang="nl-BE" dirty="0"/>
              <a:t>Safety</a:t>
            </a:r>
          </a:p>
          <a:p>
            <a:r>
              <a:rPr lang="nl-BE"/>
              <a:t>Colour </a:t>
            </a:r>
            <a:endParaRPr lang="nl-BE" dirty="0"/>
          </a:p>
          <a:p>
            <a:endParaRPr lang="nl-BE" dirty="0"/>
          </a:p>
          <a:p>
            <a:r>
              <a:rPr lang="nl-BE" dirty="0"/>
              <a:t>Alkaline activator </a:t>
            </a:r>
          </a:p>
          <a:p>
            <a:r>
              <a:rPr lang="nl-BE" dirty="0"/>
              <a:t>Source in Europe</a:t>
            </a:r>
          </a:p>
        </p:txBody>
      </p:sp>
      <p:sp>
        <p:nvSpPr>
          <p:cNvPr id="7" name="Titel 6">
            <a:extLst>
              <a:ext uri="{FF2B5EF4-FFF2-40B4-BE49-F238E27FC236}">
                <a16:creationId xmlns:a16="http://schemas.microsoft.com/office/drawing/2014/main" id="{3B5F8708-53D8-4A98-986C-7EA7EBD9F37F}"/>
              </a:ext>
            </a:extLst>
          </p:cNvPr>
          <p:cNvSpPr>
            <a:spLocks noGrp="1"/>
          </p:cNvSpPr>
          <p:nvPr>
            <p:ph type="title"/>
          </p:nvPr>
        </p:nvSpPr>
        <p:spPr>
          <a:xfrm>
            <a:off x="0" y="0"/>
            <a:ext cx="12192000" cy="1188575"/>
          </a:xfrm>
          <a:solidFill>
            <a:srgbClr val="82A1AD"/>
          </a:solidFill>
        </p:spPr>
        <p:txBody>
          <a:bodyPr>
            <a:normAutofit/>
          </a:bodyPr>
          <a:lstStyle/>
          <a:p>
            <a:pPr>
              <a:lnSpc>
                <a:spcPct val="200000"/>
              </a:lnSpc>
            </a:pPr>
            <a:r>
              <a:rPr lang="nl-BE" dirty="0"/>
              <a:t>	</a:t>
            </a:r>
            <a:r>
              <a:rPr lang="nl-BE" dirty="0" err="1">
                <a:solidFill>
                  <a:schemeClr val="bg1"/>
                </a:solidFill>
              </a:rPr>
              <a:t>Requirements</a:t>
            </a:r>
            <a:r>
              <a:rPr lang="nl-BE" dirty="0">
                <a:solidFill>
                  <a:schemeClr val="bg1"/>
                </a:solidFill>
              </a:rPr>
              <a:t> </a:t>
            </a:r>
            <a:r>
              <a:rPr lang="nl-BE" dirty="0" err="1">
                <a:solidFill>
                  <a:schemeClr val="bg1"/>
                </a:solidFill>
              </a:rPr>
              <a:t>for</a:t>
            </a:r>
            <a:r>
              <a:rPr lang="nl-BE" dirty="0">
                <a:solidFill>
                  <a:schemeClr val="bg1"/>
                </a:solidFill>
              </a:rPr>
              <a:t> a solution</a:t>
            </a:r>
          </a:p>
        </p:txBody>
      </p:sp>
      <p:pic>
        <p:nvPicPr>
          <p:cNvPr id="10" name="Tijdelijke aanduiding voor inhoud 15">
            <a:extLst>
              <a:ext uri="{FF2B5EF4-FFF2-40B4-BE49-F238E27FC236}">
                <a16:creationId xmlns:a16="http://schemas.microsoft.com/office/drawing/2014/main" id="{34C584D5-42DC-43DE-8BBB-0FAE35E7F3EB}"/>
              </a:ext>
            </a:extLst>
          </p:cNvPr>
          <p:cNvPicPr>
            <a:picLocks noChangeAspect="1"/>
          </p:cNvPicPr>
          <p:nvPr/>
        </p:nvPicPr>
        <p:blipFill>
          <a:blip r:embed="rId3"/>
          <a:stretch>
            <a:fillRect/>
          </a:stretch>
        </p:blipFill>
        <p:spPr>
          <a:xfrm>
            <a:off x="1592991" y="4133745"/>
            <a:ext cx="2872694" cy="2154520"/>
          </a:xfrm>
          <a:prstGeom prst="rect">
            <a:avLst/>
          </a:prstGeom>
        </p:spPr>
      </p:pic>
      <p:pic>
        <p:nvPicPr>
          <p:cNvPr id="13" name="Afbeelding 12" descr="Afbeelding met tekst&#10;&#10;Automatisch gegenereerde beschrijving">
            <a:extLst>
              <a:ext uri="{FF2B5EF4-FFF2-40B4-BE49-F238E27FC236}">
                <a16:creationId xmlns:a16="http://schemas.microsoft.com/office/drawing/2014/main" id="{DEB8739A-1F45-4AA4-A8D8-09B488D3CCAF}"/>
              </a:ext>
            </a:extLst>
          </p:cNvPr>
          <p:cNvPicPr>
            <a:picLocks noChangeAspect="1"/>
          </p:cNvPicPr>
          <p:nvPr/>
        </p:nvPicPr>
        <p:blipFill>
          <a:blip r:embed="rId4"/>
          <a:stretch>
            <a:fillRect/>
          </a:stretch>
        </p:blipFill>
        <p:spPr>
          <a:xfrm>
            <a:off x="74636" y="145227"/>
            <a:ext cx="914400" cy="914400"/>
          </a:xfrm>
          <a:prstGeom prst="rect">
            <a:avLst/>
          </a:prstGeom>
        </p:spPr>
      </p:pic>
      <p:sp>
        <p:nvSpPr>
          <p:cNvPr id="15" name="Tijdelijke aanduiding voor inhoud 5">
            <a:extLst>
              <a:ext uri="{FF2B5EF4-FFF2-40B4-BE49-F238E27FC236}">
                <a16:creationId xmlns:a16="http://schemas.microsoft.com/office/drawing/2014/main" id="{5A405051-D15B-4268-A345-8FD50B5F6F0B}"/>
              </a:ext>
            </a:extLst>
          </p:cNvPr>
          <p:cNvSpPr txBox="1">
            <a:spLocks/>
          </p:cNvSpPr>
          <p:nvPr/>
        </p:nvSpPr>
        <p:spPr>
          <a:xfrm>
            <a:off x="940133" y="2229138"/>
            <a:ext cx="5424038" cy="4115063"/>
          </a:xfrm>
          <a:prstGeom prst="rect">
            <a:avLst/>
          </a:prstGeom>
        </p:spPr>
        <p:txBody>
          <a:bodyPr vert="horz" lIns="0" tIns="0" rIns="0" bIns="0" rtlCol="0">
            <a:normAutofit/>
          </a:bodyPr>
          <a:lstStyle>
            <a:lvl1pPr marL="182563" indent="-182563" algn="l" defTabSz="1217054" rtl="0" eaLnBrk="1" fontAlgn="base" hangingPunct="1">
              <a:spcBef>
                <a:spcPct val="20000"/>
              </a:spcBef>
              <a:spcAft>
                <a:spcPct val="0"/>
              </a:spcAft>
              <a:buClr>
                <a:schemeClr val="accent2"/>
              </a:buClr>
              <a:buSzPct val="75000"/>
              <a:buFont typeface="Wingdings" panose="05000000000000000000" pitchFamily="2" charset="2"/>
              <a:buChar char="§"/>
              <a:defRPr sz="1600" b="0" i="0" kern="1200">
                <a:solidFill>
                  <a:schemeClr val="tx1"/>
                </a:solidFill>
                <a:latin typeface="+mj-lt"/>
                <a:ea typeface="Verdana" charset="0"/>
                <a:cs typeface="Calibri Light" panose="020F0302020204030204" pitchFamily="34" charset="0"/>
              </a:defRPr>
            </a:lvl1pPr>
            <a:lvl2pPr marL="360363" indent="-184150" algn="l" defTabSz="1217054" rtl="0" eaLnBrk="1" fontAlgn="base" hangingPunct="1">
              <a:spcBef>
                <a:spcPct val="20000"/>
              </a:spcBef>
              <a:spcAft>
                <a:spcPct val="0"/>
              </a:spcAft>
              <a:buClr>
                <a:schemeClr val="accent1"/>
              </a:buClr>
              <a:buSzPct val="75000"/>
              <a:buFont typeface="Wingdings" panose="05000000000000000000" pitchFamily="2" charset="2"/>
              <a:buChar char="§"/>
              <a:defRPr sz="1400" b="0" kern="1200">
                <a:solidFill>
                  <a:schemeClr val="tx1"/>
                </a:solidFill>
                <a:latin typeface="+mj-lt"/>
                <a:ea typeface="Verdana" charset="0"/>
                <a:cs typeface="Calibri" panose="020F0502020204030204" pitchFamily="34" charset="0"/>
              </a:defRPr>
            </a:lvl2pPr>
            <a:lvl3pPr marL="536575" indent="-176213" algn="l" defTabSz="1217054" rtl="0" eaLnBrk="1" fontAlgn="base" hangingPunct="1">
              <a:spcBef>
                <a:spcPct val="20000"/>
              </a:spcBef>
              <a:spcAft>
                <a:spcPct val="0"/>
              </a:spcAft>
              <a:buClr>
                <a:schemeClr val="accent1"/>
              </a:buClr>
              <a:buFont typeface="Arial" panose="020B0604020202020204" pitchFamily="34" charset="0"/>
              <a:buChar char="•"/>
              <a:defRPr sz="1200" kern="1200">
                <a:solidFill>
                  <a:schemeClr val="tx1"/>
                </a:solidFill>
                <a:latin typeface="+mj-lt"/>
                <a:ea typeface="Verdana" charset="0"/>
                <a:cs typeface="Calibri" panose="020F0502020204030204" pitchFamily="34" charset="0"/>
              </a:defRPr>
            </a:lvl3pPr>
            <a:lvl4pPr marL="719138" indent="-182563" algn="l" defTabSz="1217054" rtl="0" eaLnBrk="1" fontAlgn="base" hangingPunct="1">
              <a:spcBef>
                <a:spcPct val="20000"/>
              </a:spcBef>
              <a:spcAft>
                <a:spcPct val="0"/>
              </a:spcAft>
              <a:buClr>
                <a:schemeClr val="accent1"/>
              </a:buClr>
              <a:buFont typeface="Arial" panose="020B0604020202020204" pitchFamily="34" charset="0"/>
              <a:buChar char="•"/>
              <a:defRPr sz="1100" kern="1200">
                <a:solidFill>
                  <a:schemeClr val="tx1"/>
                </a:solidFill>
                <a:latin typeface="+mj-lt"/>
                <a:ea typeface="Verdana" charset="0"/>
                <a:cs typeface="Calibri" panose="020F0502020204030204" pitchFamily="34" charset="0"/>
              </a:defRPr>
            </a:lvl4pPr>
            <a:lvl5pPr marL="895350" indent="-176213" algn="l" defTabSz="1217054" rtl="0" eaLnBrk="1" fontAlgn="base" hangingPunct="1">
              <a:spcBef>
                <a:spcPct val="20000"/>
              </a:spcBef>
              <a:spcAft>
                <a:spcPct val="0"/>
              </a:spcAft>
              <a:buClr>
                <a:schemeClr val="accent1"/>
              </a:buClr>
              <a:buFont typeface="Arial" panose="020B0604020202020204" pitchFamily="34" charset="0"/>
              <a:buChar char="•"/>
              <a:defRPr sz="1100" kern="1200">
                <a:solidFill>
                  <a:schemeClr val="tx1"/>
                </a:solidFill>
                <a:latin typeface="+mj-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dirty="0">
                <a:latin typeface="+mn-lt"/>
              </a:rPr>
              <a:t>Charter of </a:t>
            </a:r>
            <a:r>
              <a:rPr lang="nl-BE" dirty="0" err="1">
                <a:latin typeface="+mn-lt"/>
              </a:rPr>
              <a:t>Venice</a:t>
            </a:r>
            <a:r>
              <a:rPr lang="nl-BE" dirty="0">
                <a:latin typeface="+mn-lt"/>
              </a:rPr>
              <a:t>, 1964:</a:t>
            </a:r>
            <a:endParaRPr lang="en-US" dirty="0">
              <a:latin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R</a:t>
            </a:r>
            <a:r>
              <a:rPr lang="en-US" b="1" dirty="0">
                <a:effectLst/>
                <a:latin typeface="Calibri" panose="020F0502020204030204" pitchFamily="34" charset="0"/>
                <a:ea typeface="Calibri" panose="020F0502020204030204" pitchFamily="34" charset="0"/>
                <a:cs typeface="Times New Roman" panose="02020603050405020304" pitchFamily="18" charset="0"/>
              </a:rPr>
              <a:t>eversibility</a:t>
            </a:r>
            <a:r>
              <a:rPr lang="en-US" dirty="0">
                <a:effectLst/>
                <a:latin typeface="Calibri" panose="020F0502020204030204" pitchFamily="34" charset="0"/>
                <a:ea typeface="Calibri" panose="020F0502020204030204" pitchFamily="34" charset="0"/>
                <a:cs typeface="Times New Roman" panose="02020603050405020304" pitchFamily="18" charset="0"/>
              </a:rPr>
              <a:t> </a:t>
            </a:r>
          </a:p>
          <a:p>
            <a:r>
              <a:rPr lang="en-US" b="1" dirty="0">
                <a:latin typeface="Calibri" panose="020F0502020204030204" pitchFamily="34" charset="0"/>
                <a:ea typeface="Calibri" panose="020F0502020204030204" pitchFamily="34" charset="0"/>
                <a:cs typeface="Times New Roman" panose="02020603050405020304" pitchFamily="18" charset="0"/>
              </a:rPr>
              <a:t>T</a:t>
            </a:r>
            <a:r>
              <a:rPr lang="en-US" b="1" dirty="0">
                <a:effectLst/>
                <a:latin typeface="Calibri" panose="020F0502020204030204" pitchFamily="34" charset="0"/>
                <a:ea typeface="Calibri" panose="020F0502020204030204" pitchFamily="34" charset="0"/>
                <a:cs typeface="Times New Roman" panose="02020603050405020304" pitchFamily="18" charset="0"/>
              </a:rPr>
              <a:t>raditional</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effectLst/>
                <a:latin typeface="Calibri" panose="020F0502020204030204" pitchFamily="34" charset="0"/>
                <a:ea typeface="Calibri" panose="020F0502020204030204" pitchFamily="34" charset="0"/>
                <a:cs typeface="Times New Roman" panose="02020603050405020304" pitchFamily="18" charset="0"/>
              </a:rPr>
              <a:t>materials and techniques</a:t>
            </a:r>
          </a:p>
          <a:p>
            <a:endParaRPr lang="en-US" sz="1600" dirty="0">
              <a:latin typeface="Calibri" panose="020F0502020204030204" pitchFamily="34" charset="0"/>
              <a:cs typeface="Times New Roman" panose="02020603050405020304" pitchFamily="18" charset="0"/>
            </a:endParaRPr>
          </a:p>
          <a:p>
            <a:pPr marL="0" indent="0">
              <a:buNone/>
            </a:pPr>
            <a:r>
              <a:rPr lang="nl-BE" dirty="0">
                <a:latin typeface="+mn-lt"/>
              </a:rPr>
              <a:t>NARA Document, 1994:</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b="1" dirty="0">
                <a:effectLst/>
                <a:latin typeface="Calibri" panose="020F0502020204030204" pitchFamily="34" charset="0"/>
                <a:ea typeface="Calibri" panose="020F0502020204030204" pitchFamily="34" charset="0"/>
                <a:cs typeface="Times New Roman" panose="02020603050405020304" pitchFamily="18" charset="0"/>
              </a:rPr>
              <a:t>Respect the spirit and feeling </a:t>
            </a:r>
            <a:r>
              <a:rPr lang="en-US" dirty="0">
                <a:effectLst/>
                <a:latin typeface="Calibri" panose="020F0502020204030204" pitchFamily="34" charset="0"/>
                <a:ea typeface="Calibri" panose="020F0502020204030204" pitchFamily="34" charset="0"/>
                <a:cs typeface="Times New Roman" panose="02020603050405020304" pitchFamily="18" charset="0"/>
              </a:rPr>
              <a:t>of the whole</a:t>
            </a:r>
            <a:endParaRPr lang="nl-BE" dirty="0"/>
          </a:p>
        </p:txBody>
      </p:sp>
      <p:sp>
        <p:nvSpPr>
          <p:cNvPr id="12" name="Tekstvak 11">
            <a:extLst>
              <a:ext uri="{FF2B5EF4-FFF2-40B4-BE49-F238E27FC236}">
                <a16:creationId xmlns:a16="http://schemas.microsoft.com/office/drawing/2014/main" id="{5E49B501-A016-445A-B903-DBEEA75F608A}"/>
              </a:ext>
            </a:extLst>
          </p:cNvPr>
          <p:cNvSpPr txBox="1"/>
          <p:nvPr/>
        </p:nvSpPr>
        <p:spPr>
          <a:xfrm>
            <a:off x="1592991" y="6298855"/>
            <a:ext cx="1855797" cy="283506"/>
          </a:xfrm>
          <a:prstGeom prst="rect">
            <a:avLst/>
          </a:prstGeom>
          <a:noFill/>
        </p:spPr>
        <p:txBody>
          <a:bodyPr wrap="square" lIns="0" tIns="0" rIns="0" bIns="0" rtlCol="0">
            <a:noAutofit/>
          </a:bodyPr>
          <a:lstStyle/>
          <a:p>
            <a:pPr marL="0" indent="0" algn="l">
              <a:buFont typeface="Arial" panose="020B0604020202020204" pitchFamily="34" charset="0"/>
              <a:buNone/>
            </a:pPr>
            <a:r>
              <a:rPr lang="nl-BE" sz="1200" b="1" dirty="0">
                <a:solidFill>
                  <a:schemeClr val="tx1"/>
                </a:solidFill>
                <a:latin typeface="+mn-lt"/>
                <a:ea typeface="Verdana" panose="020B0604030504040204" pitchFamily="34" charset="0"/>
                <a:cs typeface="Verdana" panose="020B0604030504040204" pitchFamily="34" charset="0"/>
              </a:rPr>
              <a:t>©</a:t>
            </a:r>
            <a:r>
              <a:rPr lang="nl-BE" sz="1200" b="1" dirty="0" err="1">
                <a:solidFill>
                  <a:schemeClr val="tx1"/>
                </a:solidFill>
                <a:latin typeface="+mn-lt"/>
                <a:ea typeface="Verdana" panose="020B0604030504040204" pitchFamily="34" charset="0"/>
                <a:cs typeface="Verdana" panose="020B0604030504040204" pitchFamily="34" charset="0"/>
              </a:rPr>
              <a:t>TheIndependent</a:t>
            </a:r>
            <a:endParaRPr lang="nl-BE" sz="1200" b="1" dirty="0">
              <a:solidFill>
                <a:schemeClr val="tx1"/>
              </a:solidFill>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63546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6F1C6E3-E5F1-4F1A-BD9F-08847688F471}"/>
              </a:ext>
            </a:extLst>
          </p:cNvPr>
          <p:cNvSpPr>
            <a:spLocks noGrp="1"/>
          </p:cNvSpPr>
          <p:nvPr>
            <p:ph type="title"/>
          </p:nvPr>
        </p:nvSpPr>
        <p:spPr>
          <a:xfrm>
            <a:off x="7464614" y="2095244"/>
            <a:ext cx="4087306" cy="2889114"/>
          </a:xfrm>
        </p:spPr>
        <p:txBody>
          <a:bodyPr vert="horz" lIns="91440" tIns="45720" rIns="91440" bIns="45720" rtlCol="0" anchor="b">
            <a:normAutofit/>
          </a:bodyPr>
          <a:lstStyle/>
          <a:p>
            <a:pPr algn="l"/>
            <a:r>
              <a:rPr lang="en-US" sz="5400" dirty="0">
                <a:solidFill>
                  <a:schemeClr val="tx1"/>
                </a:solidFill>
                <a:latin typeface="+mj-lt"/>
                <a:cs typeface="+mj-cs"/>
              </a:rPr>
              <a:t>Introduction</a:t>
            </a:r>
          </a:p>
        </p:txBody>
      </p:sp>
      <p:sp>
        <p:nvSpPr>
          <p:cNvPr id="75" name="Freeform: Shape 7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Open boek met tafellamp, boeken, pen en potlood">
            <a:extLst>
              <a:ext uri="{FF2B5EF4-FFF2-40B4-BE49-F238E27FC236}">
                <a16:creationId xmlns:a16="http://schemas.microsoft.com/office/drawing/2014/main" id="{773BA7EA-3D7A-4A0E-97DD-206CC6562A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558" y="824708"/>
            <a:ext cx="4832604" cy="5208583"/>
          </a:xfrm>
          <a:prstGeom prst="rect">
            <a:avLst/>
          </a:prstGeom>
        </p:spPr>
      </p:pic>
      <p:sp>
        <p:nvSpPr>
          <p:cNvPr id="27" name="Rechthoek 26">
            <a:extLst>
              <a:ext uri="{FF2B5EF4-FFF2-40B4-BE49-F238E27FC236}">
                <a16:creationId xmlns:a16="http://schemas.microsoft.com/office/drawing/2014/main" id="{96CAB2BF-1C2A-4F4F-9CC3-B8D0ADC885B5}"/>
              </a:ext>
            </a:extLst>
          </p:cNvPr>
          <p:cNvSpPr/>
          <p:nvPr/>
        </p:nvSpPr>
        <p:spPr>
          <a:xfrm>
            <a:off x="557784" y="6382512"/>
            <a:ext cx="1728216" cy="366361"/>
          </a:xfrm>
          <a:prstGeom prst="rect">
            <a:avLst/>
          </a:prstGeom>
          <a:solidFill>
            <a:srgbClr val="D5DAE7"/>
          </a:solidFill>
          <a:ln>
            <a:solidFill>
              <a:srgbClr val="D5DA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7981936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a:extLst>
              <a:ext uri="{FF2B5EF4-FFF2-40B4-BE49-F238E27FC236}">
                <a16:creationId xmlns:a16="http://schemas.microsoft.com/office/drawing/2014/main" id="{E21EC527-011F-4E36-B385-544964FE2A3D}"/>
              </a:ext>
            </a:extLst>
          </p:cNvPr>
          <p:cNvSpPr>
            <a:spLocks noGrp="1"/>
          </p:cNvSpPr>
          <p:nvPr>
            <p:ph type="body" sz="quarter" idx="22"/>
          </p:nvPr>
        </p:nvSpPr>
        <p:spPr>
          <a:xfrm>
            <a:off x="242274" y="5228496"/>
            <a:ext cx="876715" cy="237984"/>
          </a:xfrm>
        </p:spPr>
        <p:txBody>
          <a:bodyPr>
            <a:normAutofit/>
          </a:bodyPr>
          <a:lstStyle/>
          <a:p>
            <a:r>
              <a:rPr lang="en-US" sz="1200" dirty="0"/>
              <a:t>©Springer</a:t>
            </a:r>
          </a:p>
        </p:txBody>
      </p:sp>
      <p:sp>
        <p:nvSpPr>
          <p:cNvPr id="2" name="Slide Number Placeholder 1">
            <a:extLst>
              <a:ext uri="{FF2B5EF4-FFF2-40B4-BE49-F238E27FC236}">
                <a16:creationId xmlns:a16="http://schemas.microsoft.com/office/drawing/2014/main" id="{1469D7D5-11ED-B94F-B3FF-72321C7F890C}"/>
              </a:ext>
            </a:extLst>
          </p:cNvPr>
          <p:cNvSpPr>
            <a:spLocks noGrp="1"/>
          </p:cNvSpPr>
          <p:nvPr>
            <p:ph type="sldNum" sz="quarter" idx="10"/>
          </p:nvPr>
        </p:nvSpPr>
        <p:spPr>
          <a:xfrm>
            <a:off x="8923493" y="6339173"/>
            <a:ext cx="2644619" cy="365125"/>
          </a:xfrm>
        </p:spPr>
        <p:txBody>
          <a:bodyPr anchor="ctr">
            <a:norm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fld id="{E038E271-308C-2E46-A3EC-56326F9084CC}" type="slidenum">
              <a:rPr kumimoji="0" lang="nl-BE" sz="1000" b="0" i="0" u="none" strike="noStrike" kern="1200" cap="none" spc="0" normalizeH="0" baseline="0" noProof="0" smtClean="0">
                <a:ln>
                  <a:noFill/>
                </a:ln>
                <a:solidFill>
                  <a:srgbClr val="002E65"/>
                </a:solidFill>
                <a:effectLst/>
                <a:uLnTx/>
                <a:uFillTx/>
                <a:latin typeface="Calibri Light" panose="020F0302020204030204" pitchFamily="34" charset="0"/>
                <a:ea typeface="+mn-ea"/>
                <a:cs typeface="Calibri Light" panose="020F030202020403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3</a:t>
            </a:fld>
            <a:endParaRPr kumimoji="0" lang="nl-BE" sz="1000" b="0" i="0" u="none" strike="noStrike" kern="1200" cap="none" spc="0" normalizeH="0" baseline="0" noProof="0">
              <a:ln>
                <a:noFill/>
              </a:ln>
              <a:solidFill>
                <a:srgbClr val="002E65"/>
              </a:solidFill>
              <a:effectLst/>
              <a:uLnTx/>
              <a:uFillTx/>
              <a:latin typeface="Calibri Light" panose="020F0302020204030204" pitchFamily="34" charset="0"/>
              <a:ea typeface="+mn-ea"/>
              <a:cs typeface="Calibri Light" panose="020F0302020204030204" pitchFamily="34" charset="0"/>
            </a:endParaRPr>
          </a:p>
        </p:txBody>
      </p:sp>
      <p:sp>
        <p:nvSpPr>
          <p:cNvPr id="3" name="Title 2">
            <a:extLst>
              <a:ext uri="{FF2B5EF4-FFF2-40B4-BE49-F238E27FC236}">
                <a16:creationId xmlns:a16="http://schemas.microsoft.com/office/drawing/2014/main" id="{E448C87B-DC4C-4B2A-8C21-3341B4A3C0A6}"/>
              </a:ext>
            </a:extLst>
          </p:cNvPr>
          <p:cNvSpPr>
            <a:spLocks noGrp="1"/>
          </p:cNvSpPr>
          <p:nvPr>
            <p:ph type="title"/>
          </p:nvPr>
        </p:nvSpPr>
        <p:spPr>
          <a:xfrm>
            <a:off x="0" y="0"/>
            <a:ext cx="12192000" cy="1199401"/>
          </a:xfrm>
          <a:solidFill>
            <a:srgbClr val="82A1AD"/>
          </a:solidFill>
        </p:spPr>
        <p:txBody>
          <a:bodyPr numCol="2" anchor="t">
            <a:normAutofit/>
          </a:bodyPr>
          <a:lstStyle/>
          <a:p>
            <a:pPr>
              <a:lnSpc>
                <a:spcPct val="200000"/>
              </a:lnSpc>
            </a:pPr>
            <a:r>
              <a:rPr lang="nl-BE" dirty="0">
                <a:solidFill>
                  <a:srgbClr val="7FA8BC"/>
                </a:solidFill>
              </a:rPr>
              <a:t>	 </a:t>
            </a:r>
            <a:r>
              <a:rPr lang="nl-BE" dirty="0" err="1">
                <a:solidFill>
                  <a:schemeClr val="bg1"/>
                </a:solidFill>
              </a:rPr>
              <a:t>Disadvantages</a:t>
            </a:r>
            <a:r>
              <a:rPr lang="nl-BE" dirty="0">
                <a:solidFill>
                  <a:schemeClr val="bg1"/>
                </a:solidFill>
              </a:rPr>
              <a:t> of </a:t>
            </a:r>
            <a:r>
              <a:rPr lang="nl-BE" dirty="0" err="1">
                <a:solidFill>
                  <a:schemeClr val="bg1"/>
                </a:solidFill>
              </a:rPr>
              <a:t>repair</a:t>
            </a:r>
            <a:r>
              <a:rPr lang="nl-BE" dirty="0">
                <a:solidFill>
                  <a:schemeClr val="bg1"/>
                </a:solidFill>
              </a:rPr>
              <a:t> </a:t>
            </a:r>
            <a:r>
              <a:rPr lang="nl-BE" dirty="0" err="1">
                <a:solidFill>
                  <a:schemeClr val="bg1"/>
                </a:solidFill>
              </a:rPr>
              <a:t>mortars</a:t>
            </a:r>
            <a:endParaRPr lang="nl-BE" dirty="0">
              <a:solidFill>
                <a:schemeClr val="bg1"/>
              </a:solidFill>
            </a:endParaRPr>
          </a:p>
        </p:txBody>
      </p:sp>
      <p:pic>
        <p:nvPicPr>
          <p:cNvPr id="1026" name="Picture 2" descr="Examples for the incompatible use of repair mortars on various... |  Download Scientific Diagram">
            <a:extLst>
              <a:ext uri="{FF2B5EF4-FFF2-40B4-BE49-F238E27FC236}">
                <a16:creationId xmlns:a16="http://schemas.microsoft.com/office/drawing/2014/main" id="{D2AAE28D-97B2-4A7B-8EFC-68E2CC402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74" y="2681560"/>
            <a:ext cx="3307693" cy="2564408"/>
          </a:xfrm>
          <a:prstGeom prst="rect">
            <a:avLst/>
          </a:prstGeom>
          <a:noFill/>
          <a:extLst>
            <a:ext uri="{909E8E84-426E-40DD-AFC4-6F175D3DCCD1}">
              <a14:hiddenFill xmlns:a14="http://schemas.microsoft.com/office/drawing/2010/main">
                <a:solidFill>
                  <a:srgbClr val="FFFFFF"/>
                </a:solidFill>
              </a14:hiddenFill>
            </a:ext>
          </a:extLst>
        </p:spPr>
      </p:pic>
      <p:pic>
        <p:nvPicPr>
          <p:cNvPr id="12" name="Tijdelijke aanduiding voor inhoud 12">
            <a:extLst>
              <a:ext uri="{FF2B5EF4-FFF2-40B4-BE49-F238E27FC236}">
                <a16:creationId xmlns:a16="http://schemas.microsoft.com/office/drawing/2014/main" id="{1DB83944-AE2A-44BB-99D3-62000D318447}"/>
              </a:ext>
            </a:extLst>
          </p:cNvPr>
          <p:cNvPicPr>
            <a:picLocks noChangeAspect="1"/>
          </p:cNvPicPr>
          <p:nvPr/>
        </p:nvPicPr>
        <p:blipFill rotWithShape="1">
          <a:blip r:embed="rId4"/>
          <a:srcRect l="2939" r="3241"/>
          <a:stretch/>
        </p:blipFill>
        <p:spPr>
          <a:xfrm>
            <a:off x="7837015" y="2661927"/>
            <a:ext cx="3839263" cy="2566569"/>
          </a:xfrm>
          <a:prstGeom prst="rect">
            <a:avLst/>
          </a:prstGeom>
        </p:spPr>
      </p:pic>
      <p:pic>
        <p:nvPicPr>
          <p:cNvPr id="6" name="Afbeelding 5">
            <a:extLst>
              <a:ext uri="{FF2B5EF4-FFF2-40B4-BE49-F238E27FC236}">
                <a16:creationId xmlns:a16="http://schemas.microsoft.com/office/drawing/2014/main" id="{F56A73E4-4C69-425B-B37D-85C880D2C254}"/>
              </a:ext>
            </a:extLst>
          </p:cNvPr>
          <p:cNvPicPr>
            <a:picLocks noChangeAspect="1"/>
          </p:cNvPicPr>
          <p:nvPr/>
        </p:nvPicPr>
        <p:blipFill rotWithShape="1">
          <a:blip r:embed="rId5"/>
          <a:srcRect t="5046" b="2214"/>
          <a:stretch/>
        </p:blipFill>
        <p:spPr>
          <a:xfrm>
            <a:off x="3683907" y="2661927"/>
            <a:ext cx="4019168" cy="2603673"/>
          </a:xfrm>
          <a:prstGeom prst="rect">
            <a:avLst/>
          </a:prstGeom>
        </p:spPr>
      </p:pic>
      <p:pic>
        <p:nvPicPr>
          <p:cNvPr id="14" name="Picture 2" descr="Archeology, column, greek, monument, pillar, roman, ruin icon - Download on  Iconfinder">
            <a:extLst>
              <a:ext uri="{FF2B5EF4-FFF2-40B4-BE49-F238E27FC236}">
                <a16:creationId xmlns:a16="http://schemas.microsoft.com/office/drawing/2014/main" id="{6BB56C53-74DC-4D90-A67B-C8624D2892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238" y="154097"/>
            <a:ext cx="938751" cy="938751"/>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 14">
            <a:extLst>
              <a:ext uri="{FF2B5EF4-FFF2-40B4-BE49-F238E27FC236}">
                <a16:creationId xmlns:a16="http://schemas.microsoft.com/office/drawing/2014/main" id="{D4E6861F-1EF6-4ADC-B02E-E6845BAE3BEC}"/>
              </a:ext>
            </a:extLst>
          </p:cNvPr>
          <p:cNvSpPr/>
          <p:nvPr/>
        </p:nvSpPr>
        <p:spPr bwMode="auto">
          <a:xfrm>
            <a:off x="551023" y="6339173"/>
            <a:ext cx="1168049" cy="486642"/>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sp>
        <p:nvSpPr>
          <p:cNvPr id="22" name="Tekstvak 21">
            <a:extLst>
              <a:ext uri="{FF2B5EF4-FFF2-40B4-BE49-F238E27FC236}">
                <a16:creationId xmlns:a16="http://schemas.microsoft.com/office/drawing/2014/main" id="{55A53921-4B83-4E8C-A899-8392E233D780}"/>
              </a:ext>
            </a:extLst>
          </p:cNvPr>
          <p:cNvSpPr txBox="1"/>
          <p:nvPr/>
        </p:nvSpPr>
        <p:spPr>
          <a:xfrm>
            <a:off x="242274" y="2176079"/>
            <a:ext cx="3307693" cy="1707708"/>
          </a:xfrm>
          <a:prstGeom prst="rect">
            <a:avLst/>
          </a:prstGeom>
          <a:noFill/>
        </p:spPr>
        <p:txBody>
          <a:bodyPr wrap="square" lIns="0" tIns="0" rIns="0" bIns="0" rtlCol="0">
            <a:noAutofit/>
          </a:bodyPr>
          <a:lstStyle/>
          <a:p>
            <a:pPr marL="0" indent="0" algn="l">
              <a:buFont typeface="Arial" panose="020B0604020202020204" pitchFamily="34" charset="0"/>
              <a:buNone/>
            </a:pPr>
            <a:r>
              <a:rPr lang="nl-BE" sz="2800" b="1" dirty="0">
                <a:solidFill>
                  <a:schemeClr val="tx1"/>
                </a:solidFill>
                <a:latin typeface="+mn-lt"/>
                <a:ea typeface="Verdana" panose="020B0604030504040204" pitchFamily="34" charset="0"/>
                <a:cs typeface="Verdana" panose="020B0604030504040204" pitchFamily="34" charset="0"/>
              </a:rPr>
              <a:t>Compatibility </a:t>
            </a:r>
          </a:p>
        </p:txBody>
      </p:sp>
      <p:sp>
        <p:nvSpPr>
          <p:cNvPr id="25" name="Tekstvak 24">
            <a:extLst>
              <a:ext uri="{FF2B5EF4-FFF2-40B4-BE49-F238E27FC236}">
                <a16:creationId xmlns:a16="http://schemas.microsoft.com/office/drawing/2014/main" id="{EBFCA8D6-B77F-4337-9385-EA4D66E6831C}"/>
              </a:ext>
            </a:extLst>
          </p:cNvPr>
          <p:cNvSpPr txBox="1"/>
          <p:nvPr/>
        </p:nvSpPr>
        <p:spPr>
          <a:xfrm>
            <a:off x="3815753" y="2176079"/>
            <a:ext cx="3307693" cy="1707708"/>
          </a:xfrm>
          <a:prstGeom prst="rect">
            <a:avLst/>
          </a:prstGeom>
          <a:noFill/>
        </p:spPr>
        <p:txBody>
          <a:bodyPr wrap="square" lIns="0" tIns="0" rIns="0" bIns="0" rtlCol="0">
            <a:noAutofit/>
          </a:bodyPr>
          <a:lstStyle/>
          <a:p>
            <a:pPr marL="0" indent="0" algn="l">
              <a:buFont typeface="Arial" panose="020B0604020202020204" pitchFamily="34" charset="0"/>
              <a:buNone/>
            </a:pPr>
            <a:r>
              <a:rPr lang="nl-BE" sz="2800" b="1" dirty="0" err="1">
                <a:latin typeface="+mn-lt"/>
                <a:ea typeface="Verdana" panose="020B0604030504040204" pitchFamily="34" charset="0"/>
                <a:cs typeface="Verdana" panose="020B0604030504040204" pitchFamily="34" charset="0"/>
              </a:rPr>
              <a:t>Sustainability</a:t>
            </a:r>
            <a:r>
              <a:rPr lang="nl-BE" sz="2800" b="1" dirty="0">
                <a:solidFill>
                  <a:schemeClr val="tx1"/>
                </a:solidFill>
                <a:latin typeface="+mn-lt"/>
                <a:ea typeface="Verdana" panose="020B0604030504040204" pitchFamily="34" charset="0"/>
                <a:cs typeface="Verdana" panose="020B0604030504040204" pitchFamily="34" charset="0"/>
              </a:rPr>
              <a:t> </a:t>
            </a:r>
          </a:p>
        </p:txBody>
      </p:sp>
      <p:sp>
        <p:nvSpPr>
          <p:cNvPr id="26" name="Tekstvak 25">
            <a:extLst>
              <a:ext uri="{FF2B5EF4-FFF2-40B4-BE49-F238E27FC236}">
                <a16:creationId xmlns:a16="http://schemas.microsoft.com/office/drawing/2014/main" id="{06961C04-A2CD-4378-9BAD-B053ABC1246A}"/>
              </a:ext>
            </a:extLst>
          </p:cNvPr>
          <p:cNvSpPr txBox="1"/>
          <p:nvPr/>
        </p:nvSpPr>
        <p:spPr>
          <a:xfrm>
            <a:off x="7837015" y="2191468"/>
            <a:ext cx="3307693" cy="1707708"/>
          </a:xfrm>
          <a:prstGeom prst="rect">
            <a:avLst/>
          </a:prstGeom>
          <a:noFill/>
        </p:spPr>
        <p:txBody>
          <a:bodyPr wrap="square" lIns="0" tIns="0" rIns="0" bIns="0" rtlCol="0">
            <a:noAutofit/>
          </a:bodyPr>
          <a:lstStyle/>
          <a:p>
            <a:pPr marL="0" indent="0" algn="l">
              <a:buFont typeface="Arial" panose="020B0604020202020204" pitchFamily="34" charset="0"/>
              <a:buNone/>
            </a:pPr>
            <a:r>
              <a:rPr lang="nl-BE" sz="2800" b="1" dirty="0" err="1">
                <a:solidFill>
                  <a:schemeClr val="tx1"/>
                </a:solidFill>
                <a:latin typeface="+mn-lt"/>
                <a:ea typeface="Verdana" panose="020B0604030504040204" pitchFamily="34" charset="0"/>
                <a:cs typeface="Verdana" panose="020B0604030504040204" pitchFamily="34" charset="0"/>
              </a:rPr>
              <a:t>Quality</a:t>
            </a:r>
            <a:r>
              <a:rPr lang="nl-BE" sz="2800" b="1" dirty="0">
                <a:solidFill>
                  <a:schemeClr val="tx1"/>
                </a:solidFill>
                <a:latin typeface="+mn-lt"/>
                <a:ea typeface="Verdana" panose="020B0604030504040204" pitchFamily="34" charset="0"/>
                <a:cs typeface="Verdana" panose="020B0604030504040204" pitchFamily="34" charset="0"/>
              </a:rPr>
              <a:t> </a:t>
            </a:r>
          </a:p>
        </p:txBody>
      </p:sp>
      <p:sp>
        <p:nvSpPr>
          <p:cNvPr id="27" name="Text Placeholder 2">
            <a:extLst>
              <a:ext uri="{FF2B5EF4-FFF2-40B4-BE49-F238E27FC236}">
                <a16:creationId xmlns:a16="http://schemas.microsoft.com/office/drawing/2014/main" id="{84356DCD-C28D-46A4-8687-2F981FD4D375}"/>
              </a:ext>
            </a:extLst>
          </p:cNvPr>
          <p:cNvSpPr txBox="1">
            <a:spLocks/>
          </p:cNvSpPr>
          <p:nvPr/>
        </p:nvSpPr>
        <p:spPr>
          <a:xfrm>
            <a:off x="3815753" y="5270064"/>
            <a:ext cx="876715" cy="237984"/>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tx1"/>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200" dirty="0"/>
              <a:t>©ICOMOS</a:t>
            </a:r>
          </a:p>
        </p:txBody>
      </p:sp>
      <p:sp>
        <p:nvSpPr>
          <p:cNvPr id="28" name="Text Placeholder 2">
            <a:extLst>
              <a:ext uri="{FF2B5EF4-FFF2-40B4-BE49-F238E27FC236}">
                <a16:creationId xmlns:a16="http://schemas.microsoft.com/office/drawing/2014/main" id="{FF1561C6-8A51-4440-B829-E57C72909300}"/>
              </a:ext>
            </a:extLst>
          </p:cNvPr>
          <p:cNvSpPr txBox="1">
            <a:spLocks/>
          </p:cNvSpPr>
          <p:nvPr/>
        </p:nvSpPr>
        <p:spPr>
          <a:xfrm>
            <a:off x="7834921" y="5227321"/>
            <a:ext cx="876715" cy="237984"/>
          </a:xfrm>
          <a:prstGeom prst="rect">
            <a:avLst/>
          </a:prstGeom>
        </p:spPr>
        <p:txBody>
          <a:bodyPr vert="horz" lIns="0" tIns="0" rIns="0" bIns="0" rtlCol="0">
            <a:normAutofit/>
          </a:bodyPr>
          <a:lstStyle>
            <a:lvl1pPr marL="0" indent="0" algn="l" defTabSz="1217054" rtl="0" eaLnBrk="1" fontAlgn="base" hangingPunct="1">
              <a:spcBef>
                <a:spcPct val="20000"/>
              </a:spcBef>
              <a:spcAft>
                <a:spcPct val="0"/>
              </a:spcAft>
              <a:buClr>
                <a:schemeClr val="accent2"/>
              </a:buClr>
              <a:buSzPct val="75000"/>
              <a:buFont typeface="Wingdings" panose="05000000000000000000" pitchFamily="2" charset="2"/>
              <a:buNone/>
              <a:defRPr sz="2200" b="1" i="0" kern="1200">
                <a:solidFill>
                  <a:schemeClr val="tx1"/>
                </a:solidFill>
                <a:latin typeface="Calibri" panose="020F0502020204030204" pitchFamily="34" charset="0"/>
                <a:ea typeface="Verdana" charset="0"/>
                <a:cs typeface="Calibri" panose="020F05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200" dirty="0"/>
              <a:t>©Brightside</a:t>
            </a:r>
          </a:p>
        </p:txBody>
      </p:sp>
    </p:spTree>
    <p:extLst>
      <p:ext uri="{BB962C8B-B14F-4D97-AF65-F5344CB8AC3E}">
        <p14:creationId xmlns:p14="http://schemas.microsoft.com/office/powerpoint/2010/main" val="255029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69D7D5-11ED-B94F-B3FF-72321C7F890C}"/>
              </a:ext>
            </a:extLst>
          </p:cNvPr>
          <p:cNvSpPr>
            <a:spLocks noGrp="1"/>
          </p:cNvSpPr>
          <p:nvPr>
            <p:ph type="sldNum" sz="quarter" idx="10"/>
          </p:nvPr>
        </p:nvSpPr>
        <p:spPr>
          <a:xfrm>
            <a:off x="8923493" y="6339173"/>
            <a:ext cx="2644619" cy="365125"/>
          </a:xfrm>
        </p:spPr>
        <p:txBody>
          <a:bodyPr anchor="ctr">
            <a:normAutofit/>
          </a:bodyPr>
          <a:lstStyle/>
          <a:p>
            <a:pPr marL="0" marR="0" lvl="0" indent="0" algn="r" defTabSz="914400" rtl="0" eaLnBrk="0" fontAlgn="base" latinLnBrk="0" hangingPunct="0">
              <a:lnSpc>
                <a:spcPct val="100000"/>
              </a:lnSpc>
              <a:spcBef>
                <a:spcPct val="0"/>
              </a:spcBef>
              <a:spcAft>
                <a:spcPts val="600"/>
              </a:spcAft>
              <a:buClrTx/>
              <a:buSzTx/>
              <a:buFontTx/>
              <a:buNone/>
              <a:tabLst/>
              <a:defRPr/>
            </a:pPr>
            <a:fld id="{E038E271-308C-2E46-A3EC-56326F9084CC}" type="slidenum">
              <a:rPr kumimoji="0" lang="nl-BE" sz="1000" b="0" i="0" u="none" strike="noStrike" kern="1200" cap="none" spc="0" normalizeH="0" baseline="0" noProof="0" smtClean="0">
                <a:ln>
                  <a:noFill/>
                </a:ln>
                <a:solidFill>
                  <a:srgbClr val="002E65"/>
                </a:solidFill>
                <a:effectLst/>
                <a:uLnTx/>
                <a:uFillTx/>
                <a:latin typeface="Calibri Light" panose="020F0302020204030204" pitchFamily="34" charset="0"/>
                <a:ea typeface="+mn-ea"/>
                <a:cs typeface="Calibri Light" panose="020F0302020204030204" pitchFamily="34" charset="0"/>
              </a:rPr>
              <a:pPr marL="0" marR="0" lvl="0" indent="0" algn="r" defTabSz="914400" rtl="0" eaLnBrk="0" fontAlgn="base" latinLnBrk="0" hangingPunct="0">
                <a:lnSpc>
                  <a:spcPct val="100000"/>
                </a:lnSpc>
                <a:spcBef>
                  <a:spcPct val="0"/>
                </a:spcBef>
                <a:spcAft>
                  <a:spcPts val="600"/>
                </a:spcAft>
                <a:buClrTx/>
                <a:buSzTx/>
                <a:buFontTx/>
                <a:buNone/>
                <a:tabLst/>
                <a:defRPr/>
              </a:pPr>
              <a:t>4</a:t>
            </a:fld>
            <a:endParaRPr kumimoji="0" lang="nl-BE" sz="1000" b="0" i="0" u="none" strike="noStrike" kern="1200" cap="none" spc="0" normalizeH="0" baseline="0" noProof="0">
              <a:ln>
                <a:noFill/>
              </a:ln>
              <a:solidFill>
                <a:srgbClr val="002E65"/>
              </a:solidFill>
              <a:effectLst/>
              <a:uLnTx/>
              <a:uFillTx/>
              <a:latin typeface="Calibri Light" panose="020F0302020204030204" pitchFamily="34" charset="0"/>
              <a:ea typeface="+mn-ea"/>
              <a:cs typeface="Calibri Light" panose="020F0302020204030204" pitchFamily="34" charset="0"/>
            </a:endParaRPr>
          </a:p>
        </p:txBody>
      </p:sp>
      <p:sp>
        <p:nvSpPr>
          <p:cNvPr id="3" name="Title 2">
            <a:extLst>
              <a:ext uri="{FF2B5EF4-FFF2-40B4-BE49-F238E27FC236}">
                <a16:creationId xmlns:a16="http://schemas.microsoft.com/office/drawing/2014/main" id="{E448C87B-DC4C-4B2A-8C21-3341B4A3C0A6}"/>
              </a:ext>
            </a:extLst>
          </p:cNvPr>
          <p:cNvSpPr>
            <a:spLocks noGrp="1"/>
          </p:cNvSpPr>
          <p:nvPr>
            <p:ph type="title"/>
          </p:nvPr>
        </p:nvSpPr>
        <p:spPr>
          <a:xfrm>
            <a:off x="0" y="0"/>
            <a:ext cx="12191999" cy="1182003"/>
          </a:xfrm>
          <a:solidFill>
            <a:srgbClr val="82A1AD"/>
          </a:solidFill>
        </p:spPr>
        <p:txBody>
          <a:bodyPr anchor="t">
            <a:normAutofit/>
          </a:bodyPr>
          <a:lstStyle/>
          <a:p>
            <a:pPr>
              <a:lnSpc>
                <a:spcPct val="200000"/>
              </a:lnSpc>
            </a:pPr>
            <a:r>
              <a:rPr lang="nl-BE" dirty="0">
                <a:solidFill>
                  <a:srgbClr val="7FA8BC"/>
                </a:solidFill>
              </a:rPr>
              <a:t>	  </a:t>
            </a:r>
            <a:r>
              <a:rPr lang="nl-BE" dirty="0">
                <a:solidFill>
                  <a:schemeClr val="bg1"/>
                </a:solidFill>
              </a:rPr>
              <a:t>Research </a:t>
            </a:r>
            <a:r>
              <a:rPr lang="nl-BE" dirty="0" err="1">
                <a:solidFill>
                  <a:schemeClr val="bg1"/>
                </a:solidFill>
              </a:rPr>
              <a:t>aim</a:t>
            </a:r>
            <a:endParaRPr lang="nl-BE" dirty="0">
              <a:solidFill>
                <a:schemeClr val="bg1"/>
              </a:solidFill>
            </a:endParaRPr>
          </a:p>
        </p:txBody>
      </p:sp>
      <p:pic>
        <p:nvPicPr>
          <p:cNvPr id="8" name="Afbeelding 7">
            <a:extLst>
              <a:ext uri="{FF2B5EF4-FFF2-40B4-BE49-F238E27FC236}">
                <a16:creationId xmlns:a16="http://schemas.microsoft.com/office/drawing/2014/main" id="{B27F6C92-63C7-4E52-81AE-4978A0E42BDD}"/>
              </a:ext>
            </a:extLst>
          </p:cNvPr>
          <p:cNvPicPr>
            <a:picLocks noChangeAspect="1"/>
          </p:cNvPicPr>
          <p:nvPr/>
        </p:nvPicPr>
        <p:blipFill>
          <a:blip r:embed="rId3"/>
          <a:stretch>
            <a:fillRect/>
          </a:stretch>
        </p:blipFill>
        <p:spPr>
          <a:xfrm>
            <a:off x="812895" y="1406654"/>
            <a:ext cx="1562423" cy="2353933"/>
          </a:xfrm>
          <a:prstGeom prst="rect">
            <a:avLst/>
          </a:prstGeom>
        </p:spPr>
      </p:pic>
      <p:pic>
        <p:nvPicPr>
          <p:cNvPr id="9" name="Afbeelding 8">
            <a:extLst>
              <a:ext uri="{FF2B5EF4-FFF2-40B4-BE49-F238E27FC236}">
                <a16:creationId xmlns:a16="http://schemas.microsoft.com/office/drawing/2014/main" id="{93C69B43-CF59-4266-A5BA-8BD1AF475B89}"/>
              </a:ext>
            </a:extLst>
          </p:cNvPr>
          <p:cNvPicPr>
            <a:picLocks noChangeAspect="1"/>
          </p:cNvPicPr>
          <p:nvPr/>
        </p:nvPicPr>
        <p:blipFill rotWithShape="1">
          <a:blip r:embed="rId4"/>
          <a:srcRect r="18201"/>
          <a:stretch/>
        </p:blipFill>
        <p:spPr>
          <a:xfrm>
            <a:off x="2651189" y="1390889"/>
            <a:ext cx="2888246" cy="2353933"/>
          </a:xfrm>
          <a:prstGeom prst="rect">
            <a:avLst/>
          </a:prstGeom>
        </p:spPr>
      </p:pic>
      <p:pic>
        <p:nvPicPr>
          <p:cNvPr id="10" name="Afbeelding 9">
            <a:extLst>
              <a:ext uri="{FF2B5EF4-FFF2-40B4-BE49-F238E27FC236}">
                <a16:creationId xmlns:a16="http://schemas.microsoft.com/office/drawing/2014/main" id="{C5A1CAD4-CDF1-4C81-85D6-6658A6A5AAB7}"/>
              </a:ext>
            </a:extLst>
          </p:cNvPr>
          <p:cNvPicPr>
            <a:picLocks noChangeAspect="1"/>
          </p:cNvPicPr>
          <p:nvPr/>
        </p:nvPicPr>
        <p:blipFill rotWithShape="1">
          <a:blip r:embed="rId5"/>
          <a:srcRect t="10164"/>
          <a:stretch/>
        </p:blipFill>
        <p:spPr>
          <a:xfrm>
            <a:off x="5815306" y="1390889"/>
            <a:ext cx="3382971" cy="2353933"/>
          </a:xfrm>
          <a:prstGeom prst="rect">
            <a:avLst/>
          </a:prstGeom>
        </p:spPr>
      </p:pic>
      <p:pic>
        <p:nvPicPr>
          <p:cNvPr id="11" name="Afbeelding 10">
            <a:extLst>
              <a:ext uri="{FF2B5EF4-FFF2-40B4-BE49-F238E27FC236}">
                <a16:creationId xmlns:a16="http://schemas.microsoft.com/office/drawing/2014/main" id="{4B3BB8E3-E35D-4CE2-BEAE-27000853EA64}"/>
              </a:ext>
            </a:extLst>
          </p:cNvPr>
          <p:cNvPicPr>
            <a:picLocks noChangeAspect="1"/>
          </p:cNvPicPr>
          <p:nvPr/>
        </p:nvPicPr>
        <p:blipFill rotWithShape="1">
          <a:blip r:embed="rId6"/>
          <a:srcRect l="7603" r="47542"/>
          <a:stretch/>
        </p:blipFill>
        <p:spPr>
          <a:xfrm>
            <a:off x="9474148" y="1390888"/>
            <a:ext cx="1516458" cy="2353933"/>
          </a:xfrm>
          <a:prstGeom prst="rect">
            <a:avLst/>
          </a:prstGeom>
        </p:spPr>
      </p:pic>
      <p:sp>
        <p:nvSpPr>
          <p:cNvPr id="13" name="Tekstvak 12">
            <a:extLst>
              <a:ext uri="{FF2B5EF4-FFF2-40B4-BE49-F238E27FC236}">
                <a16:creationId xmlns:a16="http://schemas.microsoft.com/office/drawing/2014/main" id="{CAC44C1B-00EB-47B5-A93E-E7CFD4B7FFF2}"/>
              </a:ext>
            </a:extLst>
          </p:cNvPr>
          <p:cNvSpPr txBox="1"/>
          <p:nvPr/>
        </p:nvSpPr>
        <p:spPr>
          <a:xfrm>
            <a:off x="867276" y="4290634"/>
            <a:ext cx="10123330" cy="1754326"/>
          </a:xfrm>
          <a:prstGeom prst="rect">
            <a:avLst/>
          </a:prstGeom>
          <a:solidFill>
            <a:schemeClr val="tx1"/>
          </a:solidFill>
          <a:ln w="76200">
            <a:solidFill>
              <a:schemeClr val="tx1"/>
            </a:solidFill>
          </a:ln>
        </p:spPr>
        <p:txBody>
          <a:bodyPr wrap="square" rtlCol="0">
            <a:spAutoFit/>
          </a:bodyPr>
          <a:lstStyle/>
          <a:p>
            <a:pPr algn="ctr"/>
            <a:r>
              <a:rPr lang="en-US" sz="2800" b="1" dirty="0">
                <a:solidFill>
                  <a:schemeClr val="bg1"/>
                </a:solidFill>
                <a:latin typeface="+mj-lt"/>
                <a:cs typeface="+mj-cs"/>
              </a:rPr>
              <a:t>Research aim</a:t>
            </a:r>
          </a:p>
          <a:p>
            <a:pPr marL="2781239" lvl="4" indent="-342900" algn="just">
              <a:buFont typeface="+mj-lt"/>
              <a:buAutoNum type="arabicPeriod"/>
            </a:pPr>
            <a:r>
              <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Creating </a:t>
            </a: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our basic matrix</a:t>
            </a:r>
            <a:r>
              <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2781239" lvl="4" indent="-342900" algn="just">
              <a:buFont typeface="+mj-lt"/>
              <a:buAutoNum type="arabicPeriod"/>
            </a:pPr>
            <a:r>
              <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Ensuring </a:t>
            </a: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compatibility</a:t>
            </a:r>
            <a:r>
              <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2781239" lvl="4" indent="-342900" algn="just">
              <a:buFont typeface="+mj-lt"/>
              <a:buAutoNum type="arabicPeriod"/>
            </a:pPr>
            <a:r>
              <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Making the conservation of stone-built heritage </a:t>
            </a: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more sustainable</a:t>
            </a:r>
            <a:r>
              <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2781239" lvl="4" indent="-342900" algn="just">
              <a:buFont typeface="+mj-lt"/>
              <a:buAutoNum type="arabicPeriod"/>
            </a:pPr>
            <a:r>
              <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Technological validating the use of tailored </a:t>
            </a:r>
            <a:r>
              <a:rPr lang="en-GB"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3D printable</a:t>
            </a:r>
            <a:r>
              <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geopolymers.</a:t>
            </a:r>
          </a:p>
          <a:p>
            <a:pPr lvl="4" algn="just"/>
            <a:endParaRPr lang="en-US" sz="1600" b="1" dirty="0">
              <a:latin typeface="+mj-lt"/>
              <a:cs typeface="+mj-cs"/>
            </a:endParaRPr>
          </a:p>
        </p:txBody>
      </p:sp>
      <p:pic>
        <p:nvPicPr>
          <p:cNvPr id="16" name="Graphic 15" descr="Een puzzel">
            <a:extLst>
              <a:ext uri="{FF2B5EF4-FFF2-40B4-BE49-F238E27FC236}">
                <a16:creationId xmlns:a16="http://schemas.microsoft.com/office/drawing/2014/main" id="{9A0EC9CF-8FD5-40D5-A940-7BF7BFA338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6666" y="3798711"/>
            <a:ext cx="2933696" cy="2723024"/>
          </a:xfrm>
          <a:prstGeom prst="rect">
            <a:avLst/>
          </a:prstGeom>
        </p:spPr>
      </p:pic>
      <p:sp>
        <p:nvSpPr>
          <p:cNvPr id="14" name="Rechthoek 13">
            <a:extLst>
              <a:ext uri="{FF2B5EF4-FFF2-40B4-BE49-F238E27FC236}">
                <a16:creationId xmlns:a16="http://schemas.microsoft.com/office/drawing/2014/main" id="{99296396-11FC-4212-8B01-392522AE0C91}"/>
              </a:ext>
            </a:extLst>
          </p:cNvPr>
          <p:cNvSpPr/>
          <p:nvPr/>
        </p:nvSpPr>
        <p:spPr bwMode="auto">
          <a:xfrm>
            <a:off x="551023" y="6339173"/>
            <a:ext cx="1168049" cy="486642"/>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pic>
        <p:nvPicPr>
          <p:cNvPr id="5" name="Graphic 4" descr="Roos silhouet">
            <a:extLst>
              <a:ext uri="{FF2B5EF4-FFF2-40B4-BE49-F238E27FC236}">
                <a16:creationId xmlns:a16="http://schemas.microsoft.com/office/drawing/2014/main" id="{1926322F-4111-443E-9C3B-0207A563D0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9466" y="133801"/>
            <a:ext cx="914400" cy="914400"/>
          </a:xfrm>
          <a:prstGeom prst="rect">
            <a:avLst/>
          </a:prstGeom>
        </p:spPr>
      </p:pic>
    </p:spTree>
    <p:extLst>
      <p:ext uri="{BB962C8B-B14F-4D97-AF65-F5344CB8AC3E}">
        <p14:creationId xmlns:p14="http://schemas.microsoft.com/office/powerpoint/2010/main" val="1556458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6F1C6E3-E5F1-4F1A-BD9F-08847688F471}"/>
              </a:ext>
            </a:extLst>
          </p:cNvPr>
          <p:cNvSpPr>
            <a:spLocks noGrp="1"/>
          </p:cNvSpPr>
          <p:nvPr>
            <p:ph type="title"/>
          </p:nvPr>
        </p:nvSpPr>
        <p:spPr>
          <a:xfrm>
            <a:off x="7571790" y="4103311"/>
            <a:ext cx="4087306" cy="900875"/>
          </a:xfrm>
        </p:spPr>
        <p:txBody>
          <a:bodyPr vert="horz" lIns="91440" tIns="45720" rIns="91440" bIns="45720" rtlCol="0" anchor="b">
            <a:normAutofit/>
          </a:bodyPr>
          <a:lstStyle/>
          <a:p>
            <a:pPr algn="l"/>
            <a:r>
              <a:rPr lang="en-US" sz="5400" dirty="0">
                <a:solidFill>
                  <a:schemeClr val="tx1"/>
                </a:solidFill>
                <a:latin typeface="+mj-lt"/>
                <a:cs typeface="+mj-cs"/>
              </a:rPr>
              <a:t>Method</a:t>
            </a:r>
          </a:p>
        </p:txBody>
      </p:sp>
      <p:sp>
        <p:nvSpPr>
          <p:cNvPr id="75" name="Freeform: Shape 7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hthoek 1">
            <a:extLst>
              <a:ext uri="{FF2B5EF4-FFF2-40B4-BE49-F238E27FC236}">
                <a16:creationId xmlns:a16="http://schemas.microsoft.com/office/drawing/2014/main" id="{E045B87E-91D3-4B96-9B6F-6AB241295F4C}"/>
              </a:ext>
            </a:extLst>
          </p:cNvPr>
          <p:cNvSpPr/>
          <p:nvPr/>
        </p:nvSpPr>
        <p:spPr>
          <a:xfrm>
            <a:off x="484632" y="6382512"/>
            <a:ext cx="2057400" cy="384048"/>
          </a:xfrm>
          <a:prstGeom prst="rect">
            <a:avLst/>
          </a:prstGeom>
          <a:solidFill>
            <a:srgbClr val="D5DAE7"/>
          </a:solidFill>
          <a:ln>
            <a:solidFill>
              <a:srgbClr val="D5DA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a:extLst>
              <a:ext uri="{FF2B5EF4-FFF2-40B4-BE49-F238E27FC236}">
                <a16:creationId xmlns:a16="http://schemas.microsoft.com/office/drawing/2014/main" id="{237CF858-E126-4A3B-8CB2-50BE8F3EF1DA}"/>
              </a:ext>
            </a:extLst>
          </p:cNvPr>
          <p:cNvPicPr>
            <a:picLocks noChangeAspect="1"/>
          </p:cNvPicPr>
          <p:nvPr/>
        </p:nvPicPr>
        <p:blipFill>
          <a:blip r:embed="rId3"/>
          <a:stretch>
            <a:fillRect/>
          </a:stretch>
        </p:blipFill>
        <p:spPr>
          <a:xfrm>
            <a:off x="2542032" y="827450"/>
            <a:ext cx="958173" cy="958173"/>
          </a:xfrm>
          <a:prstGeom prst="rect">
            <a:avLst/>
          </a:prstGeom>
        </p:spPr>
      </p:pic>
      <p:pic>
        <p:nvPicPr>
          <p:cNvPr id="6" name="Afbeelding 5">
            <a:extLst>
              <a:ext uri="{FF2B5EF4-FFF2-40B4-BE49-F238E27FC236}">
                <a16:creationId xmlns:a16="http://schemas.microsoft.com/office/drawing/2014/main" id="{3F66E196-B2C2-4EB6-A6E5-D271D7D58280}"/>
              </a:ext>
            </a:extLst>
          </p:cNvPr>
          <p:cNvPicPr>
            <a:picLocks noChangeAspect="1"/>
          </p:cNvPicPr>
          <p:nvPr/>
        </p:nvPicPr>
        <p:blipFill>
          <a:blip r:embed="rId4"/>
          <a:stretch>
            <a:fillRect/>
          </a:stretch>
        </p:blipFill>
        <p:spPr>
          <a:xfrm>
            <a:off x="2313753" y="2539159"/>
            <a:ext cx="1478907" cy="1478907"/>
          </a:xfrm>
          <a:prstGeom prst="rect">
            <a:avLst/>
          </a:prstGeom>
          <a:noFill/>
        </p:spPr>
      </p:pic>
      <p:pic>
        <p:nvPicPr>
          <p:cNvPr id="10" name="Graphic 9" descr="Kathedraal met effen opvulling">
            <a:extLst>
              <a:ext uri="{FF2B5EF4-FFF2-40B4-BE49-F238E27FC236}">
                <a16:creationId xmlns:a16="http://schemas.microsoft.com/office/drawing/2014/main" id="{40268014-9700-473F-BF00-AE8B720365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7721" y="4439057"/>
            <a:ext cx="1670972" cy="1670972"/>
          </a:xfrm>
          <a:prstGeom prst="rect">
            <a:avLst/>
          </a:prstGeom>
        </p:spPr>
      </p:pic>
      <p:sp>
        <p:nvSpPr>
          <p:cNvPr id="11" name="Tekstvak 10">
            <a:extLst>
              <a:ext uri="{FF2B5EF4-FFF2-40B4-BE49-F238E27FC236}">
                <a16:creationId xmlns:a16="http://schemas.microsoft.com/office/drawing/2014/main" id="{C8808B81-21F5-47E8-A0AD-235C0E0FFB42}"/>
              </a:ext>
            </a:extLst>
          </p:cNvPr>
          <p:cNvSpPr txBox="1"/>
          <p:nvPr/>
        </p:nvSpPr>
        <p:spPr>
          <a:xfrm>
            <a:off x="4145258" y="1075703"/>
            <a:ext cx="1750979" cy="461665"/>
          </a:xfrm>
          <a:prstGeom prst="rect">
            <a:avLst/>
          </a:prstGeom>
          <a:noFill/>
        </p:spPr>
        <p:txBody>
          <a:bodyPr wrap="square" rtlCol="0">
            <a:spAutoFit/>
          </a:bodyPr>
          <a:lstStyle/>
          <a:p>
            <a:r>
              <a:rPr lang="nl-BE" sz="2400" dirty="0">
                <a:solidFill>
                  <a:schemeClr val="bg1"/>
                </a:solidFill>
              </a:rPr>
              <a:t>Micro </a:t>
            </a:r>
            <a:r>
              <a:rPr lang="nl-BE" sz="2400" dirty="0" err="1">
                <a:solidFill>
                  <a:schemeClr val="bg1"/>
                </a:solidFill>
              </a:rPr>
              <a:t>scale</a:t>
            </a:r>
            <a:endParaRPr lang="nl-BE" sz="2400" dirty="0">
              <a:solidFill>
                <a:schemeClr val="bg1"/>
              </a:solidFill>
            </a:endParaRPr>
          </a:p>
        </p:txBody>
      </p:sp>
      <p:sp>
        <p:nvSpPr>
          <p:cNvPr id="14" name="Tekstvak 13">
            <a:extLst>
              <a:ext uri="{FF2B5EF4-FFF2-40B4-BE49-F238E27FC236}">
                <a16:creationId xmlns:a16="http://schemas.microsoft.com/office/drawing/2014/main" id="{7BF8A32F-3820-4422-8EAF-17095DDF448E}"/>
              </a:ext>
            </a:extLst>
          </p:cNvPr>
          <p:cNvSpPr txBox="1"/>
          <p:nvPr/>
        </p:nvSpPr>
        <p:spPr>
          <a:xfrm>
            <a:off x="4145259" y="2950942"/>
            <a:ext cx="1750979" cy="461665"/>
          </a:xfrm>
          <a:prstGeom prst="rect">
            <a:avLst/>
          </a:prstGeom>
          <a:noFill/>
        </p:spPr>
        <p:txBody>
          <a:bodyPr wrap="square" rtlCol="0">
            <a:spAutoFit/>
          </a:bodyPr>
          <a:lstStyle/>
          <a:p>
            <a:r>
              <a:rPr lang="nl-BE" sz="2400" dirty="0" err="1">
                <a:solidFill>
                  <a:schemeClr val="bg1"/>
                </a:solidFill>
              </a:rPr>
              <a:t>Meso</a:t>
            </a:r>
            <a:r>
              <a:rPr lang="nl-BE" sz="2400" dirty="0">
                <a:solidFill>
                  <a:schemeClr val="bg1"/>
                </a:solidFill>
              </a:rPr>
              <a:t> </a:t>
            </a:r>
            <a:r>
              <a:rPr lang="nl-BE" sz="2400" dirty="0" err="1">
                <a:solidFill>
                  <a:schemeClr val="bg1"/>
                </a:solidFill>
              </a:rPr>
              <a:t>scale</a:t>
            </a:r>
            <a:endParaRPr lang="nl-BE" sz="2400" dirty="0">
              <a:solidFill>
                <a:schemeClr val="bg1"/>
              </a:solidFill>
            </a:endParaRPr>
          </a:p>
        </p:txBody>
      </p:sp>
      <p:sp>
        <p:nvSpPr>
          <p:cNvPr id="15" name="Tekstvak 14">
            <a:extLst>
              <a:ext uri="{FF2B5EF4-FFF2-40B4-BE49-F238E27FC236}">
                <a16:creationId xmlns:a16="http://schemas.microsoft.com/office/drawing/2014/main" id="{870365CA-EADE-4BA4-A3EE-6A5F13F90A7D}"/>
              </a:ext>
            </a:extLst>
          </p:cNvPr>
          <p:cNvSpPr txBox="1"/>
          <p:nvPr/>
        </p:nvSpPr>
        <p:spPr>
          <a:xfrm>
            <a:off x="4145259" y="4966100"/>
            <a:ext cx="1950741" cy="461665"/>
          </a:xfrm>
          <a:prstGeom prst="rect">
            <a:avLst/>
          </a:prstGeom>
          <a:noFill/>
        </p:spPr>
        <p:txBody>
          <a:bodyPr wrap="square" rtlCol="0">
            <a:spAutoFit/>
          </a:bodyPr>
          <a:lstStyle/>
          <a:p>
            <a:r>
              <a:rPr lang="nl-BE" sz="2400" dirty="0">
                <a:solidFill>
                  <a:schemeClr val="bg1"/>
                </a:solidFill>
              </a:rPr>
              <a:t>Macro </a:t>
            </a:r>
            <a:r>
              <a:rPr lang="en-GB" sz="2400" dirty="0">
                <a:solidFill>
                  <a:schemeClr val="bg1"/>
                </a:solidFill>
              </a:rPr>
              <a:t>scale</a:t>
            </a:r>
          </a:p>
        </p:txBody>
      </p:sp>
      <p:sp>
        <p:nvSpPr>
          <p:cNvPr id="18" name="Pijl: omlaag 17">
            <a:extLst>
              <a:ext uri="{FF2B5EF4-FFF2-40B4-BE49-F238E27FC236}">
                <a16:creationId xmlns:a16="http://schemas.microsoft.com/office/drawing/2014/main" id="{6525AC10-4968-463F-9FB1-DFF295BCFB6F}"/>
              </a:ext>
            </a:extLst>
          </p:cNvPr>
          <p:cNvSpPr/>
          <p:nvPr/>
        </p:nvSpPr>
        <p:spPr>
          <a:xfrm>
            <a:off x="2909252" y="1860054"/>
            <a:ext cx="223732" cy="516227"/>
          </a:xfrm>
          <a:prstGeom prst="downArrow">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Pijl: omlaag 21">
            <a:extLst>
              <a:ext uri="{FF2B5EF4-FFF2-40B4-BE49-F238E27FC236}">
                <a16:creationId xmlns:a16="http://schemas.microsoft.com/office/drawing/2014/main" id="{DD61A107-CA96-46BF-BA36-E3B515164349}"/>
              </a:ext>
            </a:extLst>
          </p:cNvPr>
          <p:cNvSpPr/>
          <p:nvPr/>
        </p:nvSpPr>
        <p:spPr>
          <a:xfrm>
            <a:off x="2897100" y="4037522"/>
            <a:ext cx="223732" cy="516227"/>
          </a:xfrm>
          <a:prstGeom prst="downArrow">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Pijl: U-vormig 22">
            <a:extLst>
              <a:ext uri="{FF2B5EF4-FFF2-40B4-BE49-F238E27FC236}">
                <a16:creationId xmlns:a16="http://schemas.microsoft.com/office/drawing/2014/main" id="{1D73F1A5-618F-4073-9DAA-B8E2952BC9A7}"/>
              </a:ext>
            </a:extLst>
          </p:cNvPr>
          <p:cNvSpPr/>
          <p:nvPr/>
        </p:nvSpPr>
        <p:spPr>
          <a:xfrm rot="16200000">
            <a:off x="928766" y="2141189"/>
            <a:ext cx="2144849" cy="625125"/>
          </a:xfrm>
          <a:prstGeom prst="uturnArrow">
            <a:avLst>
              <a:gd name="adj1" fmla="val 7883"/>
              <a:gd name="adj2" fmla="val 20332"/>
              <a:gd name="adj3" fmla="val 29668"/>
              <a:gd name="adj4" fmla="val 70332"/>
              <a:gd name="adj5" fmla="val 100000"/>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27" name="Pijl: U-vormig 26">
            <a:extLst>
              <a:ext uri="{FF2B5EF4-FFF2-40B4-BE49-F238E27FC236}">
                <a16:creationId xmlns:a16="http://schemas.microsoft.com/office/drawing/2014/main" id="{0FB59F9D-0845-452E-92B0-354343167E51}"/>
              </a:ext>
            </a:extLst>
          </p:cNvPr>
          <p:cNvSpPr/>
          <p:nvPr/>
        </p:nvSpPr>
        <p:spPr>
          <a:xfrm rot="16200000">
            <a:off x="-781890" y="2711956"/>
            <a:ext cx="4893260" cy="1337056"/>
          </a:xfrm>
          <a:prstGeom prst="uturnArrow">
            <a:avLst>
              <a:gd name="adj1" fmla="val 4628"/>
              <a:gd name="adj2" fmla="val 11238"/>
              <a:gd name="adj3" fmla="val 14389"/>
              <a:gd name="adj4" fmla="val 72125"/>
              <a:gd name="adj5" fmla="val 100000"/>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151846032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jdelijke aanduiding voor afbeelding 16">
            <a:extLst>
              <a:ext uri="{FF2B5EF4-FFF2-40B4-BE49-F238E27FC236}">
                <a16:creationId xmlns:a16="http://schemas.microsoft.com/office/drawing/2014/main" id="{D25D3B53-8FC7-4CC4-ABF7-BDDA16171156}"/>
              </a:ext>
            </a:extLst>
          </p:cNvPr>
          <p:cNvPicPr>
            <a:picLocks noGrp="1" noChangeAspect="1"/>
          </p:cNvPicPr>
          <p:nvPr>
            <p:ph type="pic" sz="quarter" idx="12"/>
          </p:nvPr>
        </p:nvPicPr>
        <p:blipFill rotWithShape="1">
          <a:blip r:embed="rId3"/>
          <a:srcRect l="10766" t="18910" r="37157" b="63039"/>
          <a:stretch/>
        </p:blipFill>
        <p:spPr>
          <a:xfrm>
            <a:off x="534192" y="1563009"/>
            <a:ext cx="4062364" cy="1449282"/>
          </a:xfrm>
        </p:spPr>
      </p:pic>
      <p:pic>
        <p:nvPicPr>
          <p:cNvPr id="19" name="Tijdelijke aanduiding voor afbeelding 18">
            <a:extLst>
              <a:ext uri="{FF2B5EF4-FFF2-40B4-BE49-F238E27FC236}">
                <a16:creationId xmlns:a16="http://schemas.microsoft.com/office/drawing/2014/main" id="{62AC32FB-9C4C-4089-B57D-B31998B90C21}"/>
              </a:ext>
            </a:extLst>
          </p:cNvPr>
          <p:cNvPicPr>
            <a:picLocks noGrp="1" noChangeAspect="1"/>
          </p:cNvPicPr>
          <p:nvPr>
            <p:ph type="pic" sz="quarter" idx="18"/>
          </p:nvPr>
        </p:nvPicPr>
        <p:blipFill>
          <a:blip r:embed="rId4"/>
          <a:srcRect t="16730" b="16730"/>
          <a:stretch>
            <a:fillRect/>
          </a:stretch>
        </p:blipFill>
        <p:spPr>
          <a:xfrm>
            <a:off x="5351042" y="1521485"/>
            <a:ext cx="1430517" cy="1427806"/>
          </a:xfrm>
          <a:prstGeom prst="rect">
            <a:avLst/>
          </a:prstGeom>
        </p:spPr>
      </p:pic>
      <p:pic>
        <p:nvPicPr>
          <p:cNvPr id="23" name="Tijdelijke aanduiding voor afbeelding 22">
            <a:extLst>
              <a:ext uri="{FF2B5EF4-FFF2-40B4-BE49-F238E27FC236}">
                <a16:creationId xmlns:a16="http://schemas.microsoft.com/office/drawing/2014/main" id="{3D1B6F20-DD3B-4E10-82B3-DB6CF43934E4}"/>
              </a:ext>
            </a:extLst>
          </p:cNvPr>
          <p:cNvPicPr>
            <a:picLocks noGrp="1" noChangeAspect="1"/>
          </p:cNvPicPr>
          <p:nvPr>
            <p:ph type="pic" sz="quarter" idx="19"/>
          </p:nvPr>
        </p:nvPicPr>
        <p:blipFill>
          <a:blip r:embed="rId5"/>
          <a:srcRect l="20027" r="20027"/>
          <a:stretch>
            <a:fillRect/>
          </a:stretch>
        </p:blipFill>
        <p:spPr>
          <a:xfrm>
            <a:off x="8696756" y="1311969"/>
            <a:ext cx="1673225" cy="1671638"/>
          </a:xfrm>
          <a:prstGeom prst="rect">
            <a:avLst/>
          </a:prstGeom>
        </p:spPr>
      </p:pic>
      <p:sp>
        <p:nvSpPr>
          <p:cNvPr id="7" name="Tijdelijke aanduiding voor tekst 6">
            <a:extLst>
              <a:ext uri="{FF2B5EF4-FFF2-40B4-BE49-F238E27FC236}">
                <a16:creationId xmlns:a16="http://schemas.microsoft.com/office/drawing/2014/main" id="{FF9FC9DB-ED95-4013-AFC9-590CB161FF3C}"/>
              </a:ext>
            </a:extLst>
          </p:cNvPr>
          <p:cNvSpPr>
            <a:spLocks noGrp="1"/>
          </p:cNvSpPr>
          <p:nvPr>
            <p:ph type="body" sz="quarter" idx="22"/>
          </p:nvPr>
        </p:nvSpPr>
        <p:spPr>
          <a:xfrm>
            <a:off x="687820" y="3265105"/>
            <a:ext cx="3438000" cy="522288"/>
          </a:xfrm>
        </p:spPr>
        <p:txBody>
          <a:bodyPr/>
          <a:lstStyle/>
          <a:p>
            <a:r>
              <a:rPr lang="nl-BE" dirty="0"/>
              <a:t>Type</a:t>
            </a:r>
          </a:p>
        </p:txBody>
      </p:sp>
      <p:sp>
        <p:nvSpPr>
          <p:cNvPr id="8" name="Tijdelijke aanduiding voor tekst 7">
            <a:extLst>
              <a:ext uri="{FF2B5EF4-FFF2-40B4-BE49-F238E27FC236}">
                <a16:creationId xmlns:a16="http://schemas.microsoft.com/office/drawing/2014/main" id="{0888F430-1A45-486E-A1ED-126AEB70E6A4}"/>
              </a:ext>
            </a:extLst>
          </p:cNvPr>
          <p:cNvSpPr>
            <a:spLocks noGrp="1"/>
          </p:cNvSpPr>
          <p:nvPr>
            <p:ph type="body" sz="quarter" idx="24"/>
          </p:nvPr>
        </p:nvSpPr>
        <p:spPr>
          <a:xfrm>
            <a:off x="7827280" y="3277586"/>
            <a:ext cx="3438000" cy="522288"/>
          </a:xfrm>
        </p:spPr>
        <p:txBody>
          <a:bodyPr/>
          <a:lstStyle/>
          <a:p>
            <a:r>
              <a:rPr lang="nl-BE" dirty="0" err="1"/>
              <a:t>Aggregates</a:t>
            </a:r>
            <a:endParaRPr lang="nl-BE" dirty="0"/>
          </a:p>
        </p:txBody>
      </p:sp>
      <p:sp>
        <p:nvSpPr>
          <p:cNvPr id="9" name="Tijdelijke aanduiding voor tekst 8">
            <a:extLst>
              <a:ext uri="{FF2B5EF4-FFF2-40B4-BE49-F238E27FC236}">
                <a16:creationId xmlns:a16="http://schemas.microsoft.com/office/drawing/2014/main" id="{D82B00C8-0A75-42E9-A97B-2A3CA2A2E0D5}"/>
              </a:ext>
            </a:extLst>
          </p:cNvPr>
          <p:cNvSpPr>
            <a:spLocks noGrp="1"/>
          </p:cNvSpPr>
          <p:nvPr>
            <p:ph type="body" sz="quarter" idx="26"/>
          </p:nvPr>
        </p:nvSpPr>
        <p:spPr>
          <a:xfrm>
            <a:off x="4836346" y="3265105"/>
            <a:ext cx="3438000" cy="522288"/>
          </a:xfrm>
        </p:spPr>
        <p:txBody>
          <a:bodyPr/>
          <a:lstStyle/>
          <a:p>
            <a:r>
              <a:rPr lang="nl-BE" dirty="0"/>
              <a:t>Activator</a:t>
            </a:r>
          </a:p>
        </p:txBody>
      </p:sp>
      <p:sp>
        <p:nvSpPr>
          <p:cNvPr id="10" name="Tijdelijke aanduiding voor inhoud 9">
            <a:extLst>
              <a:ext uri="{FF2B5EF4-FFF2-40B4-BE49-F238E27FC236}">
                <a16:creationId xmlns:a16="http://schemas.microsoft.com/office/drawing/2014/main" id="{AAF21F01-4698-4525-908E-AFEEB5075CA7}"/>
              </a:ext>
            </a:extLst>
          </p:cNvPr>
          <p:cNvSpPr>
            <a:spLocks noGrp="1"/>
          </p:cNvSpPr>
          <p:nvPr>
            <p:ph sz="quarter" idx="27"/>
          </p:nvPr>
        </p:nvSpPr>
        <p:spPr>
          <a:xfrm>
            <a:off x="630810" y="3690023"/>
            <a:ext cx="3438000" cy="1990800"/>
          </a:xfrm>
        </p:spPr>
        <p:txBody>
          <a:bodyPr/>
          <a:lstStyle/>
          <a:p>
            <a:r>
              <a:rPr lang="nl-BE" dirty="0" err="1"/>
              <a:t>Metakaolin</a:t>
            </a:r>
            <a:endParaRPr lang="nl-BE" dirty="0"/>
          </a:p>
          <a:p>
            <a:r>
              <a:rPr lang="nl-BE" dirty="0"/>
              <a:t>Blast </a:t>
            </a:r>
            <a:r>
              <a:rPr lang="nl-BE" dirty="0" err="1"/>
              <a:t>Furnace</a:t>
            </a:r>
            <a:r>
              <a:rPr lang="nl-BE" dirty="0"/>
              <a:t> </a:t>
            </a:r>
            <a:r>
              <a:rPr lang="nl-BE" dirty="0" err="1"/>
              <a:t>Slags</a:t>
            </a:r>
            <a:r>
              <a:rPr lang="nl-BE" dirty="0"/>
              <a:t> (BFS/GGBS/ECO</a:t>
            </a:r>
            <a:r>
              <a:rPr lang="nl-BE" baseline="-25000" dirty="0"/>
              <a:t>2</a:t>
            </a:r>
            <a:r>
              <a:rPr lang="nl-BE" dirty="0"/>
              <a:t>CEM)</a:t>
            </a:r>
          </a:p>
          <a:p>
            <a:r>
              <a:rPr lang="nl-BE" dirty="0"/>
              <a:t>Fly-ash</a:t>
            </a:r>
          </a:p>
        </p:txBody>
      </p:sp>
      <p:sp>
        <p:nvSpPr>
          <p:cNvPr id="11" name="Tijdelijke aanduiding voor inhoud 10">
            <a:extLst>
              <a:ext uri="{FF2B5EF4-FFF2-40B4-BE49-F238E27FC236}">
                <a16:creationId xmlns:a16="http://schemas.microsoft.com/office/drawing/2014/main" id="{8172022C-06B9-499C-9785-5D5A2CABEDF8}"/>
              </a:ext>
            </a:extLst>
          </p:cNvPr>
          <p:cNvSpPr>
            <a:spLocks noGrp="1"/>
          </p:cNvSpPr>
          <p:nvPr>
            <p:ph sz="quarter" idx="28"/>
          </p:nvPr>
        </p:nvSpPr>
        <p:spPr>
          <a:xfrm>
            <a:off x="4711532" y="3612419"/>
            <a:ext cx="3438000" cy="1990800"/>
          </a:xfrm>
        </p:spPr>
        <p:txBody>
          <a:bodyPr/>
          <a:lstStyle/>
          <a:p>
            <a:r>
              <a:rPr lang="nl-BE" dirty="0" err="1"/>
              <a:t>NaOH</a:t>
            </a:r>
            <a:endParaRPr lang="nl-BE" dirty="0"/>
          </a:p>
          <a:p>
            <a:r>
              <a:rPr lang="nl-BE" dirty="0"/>
              <a:t>KOH</a:t>
            </a:r>
          </a:p>
          <a:p>
            <a:r>
              <a:rPr lang="nl-BE" dirty="0"/>
              <a:t>Ca(OH)</a:t>
            </a:r>
            <a:r>
              <a:rPr lang="nl-BE" baseline="-25000" dirty="0"/>
              <a:t>2</a:t>
            </a:r>
            <a:endParaRPr lang="nl-BE" dirty="0"/>
          </a:p>
        </p:txBody>
      </p:sp>
      <p:sp>
        <p:nvSpPr>
          <p:cNvPr id="12" name="Tijdelijke aanduiding voor inhoud 11">
            <a:extLst>
              <a:ext uri="{FF2B5EF4-FFF2-40B4-BE49-F238E27FC236}">
                <a16:creationId xmlns:a16="http://schemas.microsoft.com/office/drawing/2014/main" id="{E200CC22-C461-48A1-829B-DD10EC3A9B06}"/>
              </a:ext>
            </a:extLst>
          </p:cNvPr>
          <p:cNvSpPr>
            <a:spLocks noGrp="1"/>
          </p:cNvSpPr>
          <p:nvPr>
            <p:ph sz="quarter" idx="29"/>
          </p:nvPr>
        </p:nvSpPr>
        <p:spPr>
          <a:xfrm>
            <a:off x="7768857" y="3612419"/>
            <a:ext cx="3438000" cy="1990800"/>
          </a:xfrm>
        </p:spPr>
        <p:txBody>
          <a:bodyPr/>
          <a:lstStyle/>
          <a:p>
            <a:r>
              <a:rPr lang="nl-BE" dirty="0"/>
              <a:t>Sand</a:t>
            </a:r>
          </a:p>
          <a:p>
            <a:r>
              <a:rPr lang="nl-BE" dirty="0"/>
              <a:t>Stone </a:t>
            </a:r>
            <a:r>
              <a:rPr lang="nl-BE" dirty="0" err="1"/>
              <a:t>dust</a:t>
            </a:r>
            <a:endParaRPr lang="nl-BE" dirty="0"/>
          </a:p>
          <a:p>
            <a:r>
              <a:rPr lang="nl-BE" dirty="0"/>
              <a:t>Etc. (</a:t>
            </a:r>
            <a:r>
              <a:rPr lang="nl-BE" dirty="0" err="1"/>
              <a:t>pigments</a:t>
            </a:r>
            <a:r>
              <a:rPr lang="nl-BE" dirty="0"/>
              <a:t>, </a:t>
            </a:r>
          </a:p>
          <a:p>
            <a:pPr marL="0" indent="0">
              <a:buNone/>
            </a:pPr>
            <a:r>
              <a:rPr lang="nl-BE" dirty="0" err="1"/>
              <a:t>superplastifiers</a:t>
            </a:r>
            <a:r>
              <a:rPr lang="nl-BE" dirty="0"/>
              <a:t>, fibers)</a:t>
            </a:r>
          </a:p>
        </p:txBody>
      </p:sp>
      <p:sp>
        <p:nvSpPr>
          <p:cNvPr id="13" name="Titel 14">
            <a:extLst>
              <a:ext uri="{FF2B5EF4-FFF2-40B4-BE49-F238E27FC236}">
                <a16:creationId xmlns:a16="http://schemas.microsoft.com/office/drawing/2014/main" id="{834CBF87-8967-454C-86AF-04D11CFA0234}"/>
              </a:ext>
            </a:extLst>
          </p:cNvPr>
          <p:cNvSpPr txBox="1">
            <a:spLocks/>
          </p:cNvSpPr>
          <p:nvPr/>
        </p:nvSpPr>
        <p:spPr>
          <a:xfrm>
            <a:off x="0" y="0"/>
            <a:ext cx="12191999" cy="1211339"/>
          </a:xfrm>
          <a:prstGeom prst="rect">
            <a:avLst/>
          </a:prstGeom>
          <a:solidFill>
            <a:srgbClr val="82A1AD"/>
          </a:solidFill>
        </p:spPr>
        <p:txBody>
          <a:bodyPr/>
          <a:lstStyle>
            <a:lvl1pPr algn="l" defTabSz="1217054" rtl="0" eaLnBrk="1" fontAlgn="base" hangingPunct="1">
              <a:spcBef>
                <a:spcPct val="0"/>
              </a:spcBef>
              <a:spcAft>
                <a:spcPct val="0"/>
              </a:spcAft>
              <a:defRPr sz="3800" b="1" i="0" kern="1200">
                <a:solidFill>
                  <a:schemeClr val="accent2"/>
                </a:solidFill>
                <a:latin typeface="Calibri" panose="020F0502020204030204" pitchFamily="34" charset="0"/>
                <a:ea typeface="Verdana" charset="0"/>
                <a:cs typeface="Calibri" panose="020F0502020204030204" pitchFamily="34" charset="0"/>
              </a:defRPr>
            </a:lvl1pPr>
            <a:lvl2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4pPr>
            <a:lvl5pPr algn="l" defTabSz="1217054" rtl="0" eaLnBrk="1" fontAlgn="base" hangingPunct="1">
              <a:spcBef>
                <a:spcPct val="0"/>
              </a:spcBef>
              <a:spcAft>
                <a:spcPct val="0"/>
              </a:spcAft>
              <a:defRPr sz="2667">
                <a:solidFill>
                  <a:schemeClr val="accent1"/>
                </a:solidFill>
                <a:latin typeface="Verdana" panose="020B0604030504040204" pitchFamily="34" charset="0"/>
                <a:ea typeface="Verdana" panose="020B0604030504040204" pitchFamily="34" charset="0"/>
                <a:cs typeface="Verdana" panose="020B060403050404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200000"/>
              </a:lnSpc>
            </a:pPr>
            <a:r>
              <a:rPr lang="nl-BE" dirty="0"/>
              <a:t>	 </a:t>
            </a:r>
            <a:r>
              <a:rPr lang="nl-BE" dirty="0">
                <a:solidFill>
                  <a:schemeClr val="bg1"/>
                </a:solidFill>
              </a:rPr>
              <a:t>Preliminary tests - </a:t>
            </a:r>
            <a:r>
              <a:rPr lang="nl-BE" dirty="0" err="1">
                <a:solidFill>
                  <a:schemeClr val="bg1"/>
                </a:solidFill>
              </a:rPr>
              <a:t>composition</a:t>
            </a:r>
            <a:endParaRPr lang="nl-BE" dirty="0">
              <a:solidFill>
                <a:schemeClr val="bg1"/>
              </a:solidFill>
            </a:endParaRPr>
          </a:p>
        </p:txBody>
      </p:sp>
      <p:sp>
        <p:nvSpPr>
          <p:cNvPr id="15" name="Rechthoek 14">
            <a:extLst>
              <a:ext uri="{FF2B5EF4-FFF2-40B4-BE49-F238E27FC236}">
                <a16:creationId xmlns:a16="http://schemas.microsoft.com/office/drawing/2014/main" id="{3AD653BE-86C1-4761-9FFB-83529D0CCBBD}"/>
              </a:ext>
            </a:extLst>
          </p:cNvPr>
          <p:cNvSpPr/>
          <p:nvPr/>
        </p:nvSpPr>
        <p:spPr bwMode="auto">
          <a:xfrm>
            <a:off x="551023" y="6339173"/>
            <a:ext cx="1168049" cy="486642"/>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sp>
        <p:nvSpPr>
          <p:cNvPr id="18" name="Tekstvak 17">
            <a:extLst>
              <a:ext uri="{FF2B5EF4-FFF2-40B4-BE49-F238E27FC236}">
                <a16:creationId xmlns:a16="http://schemas.microsoft.com/office/drawing/2014/main" id="{7C81BA4F-8FCB-4045-921C-EA40DA3D8914}"/>
              </a:ext>
            </a:extLst>
          </p:cNvPr>
          <p:cNvSpPr txBox="1"/>
          <p:nvPr/>
        </p:nvSpPr>
        <p:spPr>
          <a:xfrm>
            <a:off x="551023" y="3033195"/>
            <a:ext cx="1855797" cy="283506"/>
          </a:xfrm>
          <a:prstGeom prst="rect">
            <a:avLst/>
          </a:prstGeom>
          <a:noFill/>
        </p:spPr>
        <p:txBody>
          <a:bodyPr wrap="square" lIns="0" tIns="0" rIns="0" bIns="0" rtlCol="0">
            <a:noAutofit/>
          </a:bodyPr>
          <a:lstStyle/>
          <a:p>
            <a:pPr marL="0" indent="0" algn="l">
              <a:buFont typeface="Arial" panose="020B0604020202020204" pitchFamily="34" charset="0"/>
              <a:buNone/>
            </a:pPr>
            <a:r>
              <a:rPr lang="nl-BE" sz="1200" b="1" dirty="0">
                <a:solidFill>
                  <a:schemeClr val="tx1"/>
                </a:solidFill>
                <a:latin typeface="+mn-lt"/>
                <a:ea typeface="Verdana" panose="020B0604030504040204" pitchFamily="34" charset="0"/>
                <a:cs typeface="Verdana" panose="020B0604030504040204" pitchFamily="34" charset="0"/>
              </a:rPr>
              <a:t>©</a:t>
            </a:r>
            <a:r>
              <a:rPr lang="nl-BE" sz="1200" b="1" dirty="0" err="1">
                <a:latin typeface="+mn-lt"/>
                <a:ea typeface="Verdana" panose="020B0604030504040204" pitchFamily="34" charset="0"/>
                <a:cs typeface="Verdana" panose="020B0604030504040204" pitchFamily="34" charset="0"/>
              </a:rPr>
              <a:t>ScienceDirect</a:t>
            </a:r>
            <a:endParaRPr lang="nl-BE" sz="1200" b="1" dirty="0">
              <a:solidFill>
                <a:schemeClr val="tx1"/>
              </a:solidFill>
              <a:latin typeface="+mn-lt"/>
              <a:ea typeface="Verdana" panose="020B0604030504040204" pitchFamily="34" charset="0"/>
              <a:cs typeface="Verdana" panose="020B0604030504040204" pitchFamily="34" charset="0"/>
            </a:endParaRPr>
          </a:p>
        </p:txBody>
      </p:sp>
      <p:sp>
        <p:nvSpPr>
          <p:cNvPr id="20" name="Tekstvak 19">
            <a:extLst>
              <a:ext uri="{FF2B5EF4-FFF2-40B4-BE49-F238E27FC236}">
                <a16:creationId xmlns:a16="http://schemas.microsoft.com/office/drawing/2014/main" id="{4FD8A5B2-61FF-4F46-8505-D822FF768429}"/>
              </a:ext>
            </a:extLst>
          </p:cNvPr>
          <p:cNvSpPr txBox="1"/>
          <p:nvPr/>
        </p:nvSpPr>
        <p:spPr>
          <a:xfrm>
            <a:off x="5348936" y="2995084"/>
            <a:ext cx="1855797" cy="283506"/>
          </a:xfrm>
          <a:prstGeom prst="rect">
            <a:avLst/>
          </a:prstGeom>
          <a:noFill/>
        </p:spPr>
        <p:txBody>
          <a:bodyPr wrap="square" lIns="0" tIns="0" rIns="0" bIns="0" rtlCol="0">
            <a:noAutofit/>
          </a:bodyPr>
          <a:lstStyle/>
          <a:p>
            <a:pPr marL="0" indent="0" algn="l">
              <a:buFont typeface="Arial" panose="020B0604020202020204" pitchFamily="34" charset="0"/>
              <a:buNone/>
            </a:pPr>
            <a:r>
              <a:rPr lang="nl-BE" sz="1200" b="1" dirty="0">
                <a:solidFill>
                  <a:schemeClr val="tx1"/>
                </a:solidFill>
                <a:latin typeface="+mn-lt"/>
                <a:ea typeface="Verdana" panose="020B0604030504040204" pitchFamily="34" charset="0"/>
                <a:cs typeface="Verdana" panose="020B0604030504040204" pitchFamily="34" charset="0"/>
              </a:rPr>
              <a:t>©123RF</a:t>
            </a:r>
          </a:p>
        </p:txBody>
      </p:sp>
      <p:pic>
        <p:nvPicPr>
          <p:cNvPr id="21" name="Afbeelding 20">
            <a:extLst>
              <a:ext uri="{FF2B5EF4-FFF2-40B4-BE49-F238E27FC236}">
                <a16:creationId xmlns:a16="http://schemas.microsoft.com/office/drawing/2014/main" id="{9706FE5D-B0A7-4AEE-82F7-D2198D78C6F9}"/>
              </a:ext>
            </a:extLst>
          </p:cNvPr>
          <p:cNvPicPr>
            <a:picLocks noChangeAspect="1"/>
          </p:cNvPicPr>
          <p:nvPr/>
        </p:nvPicPr>
        <p:blipFill rotWithShape="1">
          <a:blip r:embed="rId6"/>
          <a:srcRect l="51012"/>
          <a:stretch/>
        </p:blipFill>
        <p:spPr>
          <a:xfrm>
            <a:off x="6840959" y="1543212"/>
            <a:ext cx="887690" cy="1444587"/>
          </a:xfrm>
          <a:prstGeom prst="rect">
            <a:avLst/>
          </a:prstGeom>
        </p:spPr>
      </p:pic>
      <p:sp>
        <p:nvSpPr>
          <p:cNvPr id="22" name="Tekstvak 21">
            <a:extLst>
              <a:ext uri="{FF2B5EF4-FFF2-40B4-BE49-F238E27FC236}">
                <a16:creationId xmlns:a16="http://schemas.microsoft.com/office/drawing/2014/main" id="{C3C9928F-C3AA-4B34-BE30-FE1127A06FAE}"/>
              </a:ext>
            </a:extLst>
          </p:cNvPr>
          <p:cNvSpPr txBox="1"/>
          <p:nvPr/>
        </p:nvSpPr>
        <p:spPr>
          <a:xfrm>
            <a:off x="6840959" y="2994080"/>
            <a:ext cx="1855797" cy="283506"/>
          </a:xfrm>
          <a:prstGeom prst="rect">
            <a:avLst/>
          </a:prstGeom>
          <a:noFill/>
        </p:spPr>
        <p:txBody>
          <a:bodyPr wrap="square" lIns="0" tIns="0" rIns="0" bIns="0" rtlCol="0">
            <a:noAutofit/>
          </a:bodyPr>
          <a:lstStyle/>
          <a:p>
            <a:pPr marL="0" indent="0" algn="l">
              <a:buFont typeface="Arial" panose="020B0604020202020204" pitchFamily="34" charset="0"/>
              <a:buNone/>
            </a:pPr>
            <a:r>
              <a:rPr lang="nl-BE" sz="1200" b="1" dirty="0">
                <a:solidFill>
                  <a:schemeClr val="tx1"/>
                </a:solidFill>
                <a:latin typeface="+mn-lt"/>
                <a:ea typeface="Verdana" panose="020B0604030504040204" pitchFamily="34" charset="0"/>
                <a:cs typeface="Verdana" panose="020B0604030504040204" pitchFamily="34" charset="0"/>
              </a:rPr>
              <a:t>©</a:t>
            </a:r>
            <a:r>
              <a:rPr lang="nl-BE" sz="1200" b="1" dirty="0" err="1">
                <a:solidFill>
                  <a:schemeClr val="tx1"/>
                </a:solidFill>
                <a:latin typeface="+mn-lt"/>
                <a:ea typeface="Verdana" panose="020B0604030504040204" pitchFamily="34" charset="0"/>
                <a:cs typeface="Verdana" panose="020B0604030504040204" pitchFamily="34" charset="0"/>
              </a:rPr>
              <a:t>DentalINFO</a:t>
            </a:r>
            <a:endParaRPr lang="nl-BE" sz="1200" b="1" dirty="0">
              <a:solidFill>
                <a:schemeClr val="tx1"/>
              </a:solidFill>
              <a:latin typeface="+mn-lt"/>
              <a:ea typeface="Verdana" panose="020B0604030504040204" pitchFamily="34" charset="0"/>
              <a:cs typeface="Verdana" panose="020B0604030504040204" pitchFamily="34" charset="0"/>
            </a:endParaRPr>
          </a:p>
        </p:txBody>
      </p:sp>
      <p:sp>
        <p:nvSpPr>
          <p:cNvPr id="24" name="Tekstvak 23">
            <a:extLst>
              <a:ext uri="{FF2B5EF4-FFF2-40B4-BE49-F238E27FC236}">
                <a16:creationId xmlns:a16="http://schemas.microsoft.com/office/drawing/2014/main" id="{24985404-3455-4BF4-8AAD-35F0A4A6D67B}"/>
              </a:ext>
            </a:extLst>
          </p:cNvPr>
          <p:cNvSpPr txBox="1"/>
          <p:nvPr/>
        </p:nvSpPr>
        <p:spPr>
          <a:xfrm>
            <a:off x="8716491" y="2977040"/>
            <a:ext cx="1855797" cy="283506"/>
          </a:xfrm>
          <a:prstGeom prst="rect">
            <a:avLst/>
          </a:prstGeom>
          <a:noFill/>
        </p:spPr>
        <p:txBody>
          <a:bodyPr wrap="square" lIns="0" tIns="0" rIns="0" bIns="0" rtlCol="0">
            <a:noAutofit/>
          </a:bodyPr>
          <a:lstStyle/>
          <a:p>
            <a:pPr marL="0" indent="0" algn="l">
              <a:buFont typeface="Arial" panose="020B0604020202020204" pitchFamily="34" charset="0"/>
              <a:buNone/>
            </a:pPr>
            <a:r>
              <a:rPr lang="nl-BE" sz="1200" b="1" dirty="0">
                <a:solidFill>
                  <a:schemeClr val="tx1"/>
                </a:solidFill>
                <a:latin typeface="+mn-lt"/>
                <a:ea typeface="Verdana" panose="020B0604030504040204" pitchFamily="34" charset="0"/>
                <a:cs typeface="Verdana" panose="020B0604030504040204" pitchFamily="34" charset="0"/>
              </a:rPr>
              <a:t>©</a:t>
            </a:r>
            <a:r>
              <a:rPr lang="nl-BE" sz="1200" b="1" dirty="0" err="1">
                <a:solidFill>
                  <a:schemeClr val="tx1"/>
                </a:solidFill>
                <a:latin typeface="+mn-lt"/>
                <a:ea typeface="Verdana" panose="020B0604030504040204" pitchFamily="34" charset="0"/>
                <a:cs typeface="Verdana" panose="020B0604030504040204" pitchFamily="34" charset="0"/>
              </a:rPr>
              <a:t>GeorgeHill</a:t>
            </a:r>
            <a:endParaRPr lang="nl-BE" sz="1200" b="1" dirty="0">
              <a:solidFill>
                <a:schemeClr val="tx1"/>
              </a:solidFill>
              <a:latin typeface="+mn-lt"/>
              <a:ea typeface="Verdana" panose="020B0604030504040204" pitchFamily="34" charset="0"/>
              <a:cs typeface="Verdana" panose="020B0604030504040204" pitchFamily="34" charset="0"/>
            </a:endParaRPr>
          </a:p>
        </p:txBody>
      </p:sp>
      <p:pic>
        <p:nvPicPr>
          <p:cNvPr id="25" name="Afbeelding 24">
            <a:extLst>
              <a:ext uri="{FF2B5EF4-FFF2-40B4-BE49-F238E27FC236}">
                <a16:creationId xmlns:a16="http://schemas.microsoft.com/office/drawing/2014/main" id="{DDE090F3-0ED0-451F-91D0-57B2AFD212D9}"/>
              </a:ext>
            </a:extLst>
          </p:cNvPr>
          <p:cNvPicPr>
            <a:picLocks noChangeAspect="1"/>
          </p:cNvPicPr>
          <p:nvPr/>
        </p:nvPicPr>
        <p:blipFill rotWithShape="1">
          <a:blip r:embed="rId7"/>
          <a:srcRect t="21009" b="15387"/>
          <a:stretch/>
        </p:blipFill>
        <p:spPr>
          <a:xfrm>
            <a:off x="2320104" y="4892452"/>
            <a:ext cx="7337223" cy="1530348"/>
          </a:xfrm>
          <a:prstGeom prst="rect">
            <a:avLst/>
          </a:prstGeom>
        </p:spPr>
      </p:pic>
      <p:sp>
        <p:nvSpPr>
          <p:cNvPr id="2" name="Tijdelijke aanduiding voor dianummer 1">
            <a:extLst>
              <a:ext uri="{FF2B5EF4-FFF2-40B4-BE49-F238E27FC236}">
                <a16:creationId xmlns:a16="http://schemas.microsoft.com/office/drawing/2014/main" id="{0AEBC37B-401A-479C-BA28-09124167B7D7}"/>
              </a:ext>
            </a:extLst>
          </p:cNvPr>
          <p:cNvSpPr>
            <a:spLocks noGrp="1"/>
          </p:cNvSpPr>
          <p:nvPr>
            <p:ph type="sldNum" sz="quarter" idx="10"/>
          </p:nvPr>
        </p:nvSpPr>
        <p:spPr/>
        <p:txBody>
          <a:bodyPr/>
          <a:lstStyle/>
          <a:p>
            <a:fld id="{E038E271-308C-2E46-A3EC-56326F9084CC}" type="slidenum">
              <a:rPr lang="nl-BE" smtClean="0"/>
              <a:pPr/>
              <a:t>6</a:t>
            </a:fld>
            <a:endParaRPr lang="nl-BE" dirty="0">
              <a:latin typeface="Calibri Light" panose="020F0302020204030204" pitchFamily="34" charset="0"/>
            </a:endParaRPr>
          </a:p>
        </p:txBody>
      </p:sp>
      <p:pic>
        <p:nvPicPr>
          <p:cNvPr id="3" name="Afbeelding 2">
            <a:extLst>
              <a:ext uri="{FF2B5EF4-FFF2-40B4-BE49-F238E27FC236}">
                <a16:creationId xmlns:a16="http://schemas.microsoft.com/office/drawing/2014/main" id="{54EE1499-FCE7-4BB7-9B8B-1AB3099EB518}"/>
              </a:ext>
            </a:extLst>
          </p:cNvPr>
          <p:cNvPicPr>
            <a:picLocks noChangeAspect="1"/>
          </p:cNvPicPr>
          <p:nvPr/>
        </p:nvPicPr>
        <p:blipFill>
          <a:blip r:embed="rId8"/>
          <a:stretch>
            <a:fillRect/>
          </a:stretch>
        </p:blipFill>
        <p:spPr>
          <a:xfrm>
            <a:off x="201877" y="167879"/>
            <a:ext cx="971886" cy="971886"/>
          </a:xfrm>
          <a:prstGeom prst="rect">
            <a:avLst/>
          </a:prstGeom>
        </p:spPr>
      </p:pic>
    </p:spTree>
    <p:extLst>
      <p:ext uri="{BB962C8B-B14F-4D97-AF65-F5344CB8AC3E}">
        <p14:creationId xmlns:p14="http://schemas.microsoft.com/office/powerpoint/2010/main" val="1812967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el 15">
            <a:extLst>
              <a:ext uri="{FF2B5EF4-FFF2-40B4-BE49-F238E27FC236}">
                <a16:creationId xmlns:a16="http://schemas.microsoft.com/office/drawing/2014/main" id="{0F1B2C1F-59EE-441E-BD27-33DB9719B88B}"/>
              </a:ext>
            </a:extLst>
          </p:cNvPr>
          <p:cNvGraphicFramePr>
            <a:graphicFrameLocks noGrp="1"/>
          </p:cNvGraphicFramePr>
          <p:nvPr>
            <p:extLst>
              <p:ext uri="{D42A27DB-BD31-4B8C-83A1-F6EECF244321}">
                <p14:modId xmlns:p14="http://schemas.microsoft.com/office/powerpoint/2010/main" val="3537271727"/>
              </p:ext>
            </p:extLst>
          </p:nvPr>
        </p:nvGraphicFramePr>
        <p:xfrm>
          <a:off x="623889" y="1522764"/>
          <a:ext cx="10944224" cy="5008010"/>
        </p:xfrm>
        <a:graphic>
          <a:graphicData uri="http://schemas.openxmlformats.org/drawingml/2006/table">
            <a:tbl>
              <a:tblPr firstRow="1" bandRow="1">
                <a:tableStyleId>{8A107856-5554-42FB-B03E-39F5DBC370BA}</a:tableStyleId>
              </a:tblPr>
              <a:tblGrid>
                <a:gridCol w="2736056">
                  <a:extLst>
                    <a:ext uri="{9D8B030D-6E8A-4147-A177-3AD203B41FA5}">
                      <a16:colId xmlns:a16="http://schemas.microsoft.com/office/drawing/2014/main" val="1052095779"/>
                    </a:ext>
                  </a:extLst>
                </a:gridCol>
                <a:gridCol w="2736056">
                  <a:extLst>
                    <a:ext uri="{9D8B030D-6E8A-4147-A177-3AD203B41FA5}">
                      <a16:colId xmlns:a16="http://schemas.microsoft.com/office/drawing/2014/main" val="310812473"/>
                    </a:ext>
                  </a:extLst>
                </a:gridCol>
                <a:gridCol w="2736056">
                  <a:extLst>
                    <a:ext uri="{9D8B030D-6E8A-4147-A177-3AD203B41FA5}">
                      <a16:colId xmlns:a16="http://schemas.microsoft.com/office/drawing/2014/main" val="3476568963"/>
                    </a:ext>
                  </a:extLst>
                </a:gridCol>
                <a:gridCol w="2736056">
                  <a:extLst>
                    <a:ext uri="{9D8B030D-6E8A-4147-A177-3AD203B41FA5}">
                      <a16:colId xmlns:a16="http://schemas.microsoft.com/office/drawing/2014/main" val="137282015"/>
                    </a:ext>
                  </a:extLst>
                </a:gridCol>
              </a:tblGrid>
              <a:tr h="443196">
                <a:tc>
                  <a:txBody>
                    <a:bodyPr/>
                    <a:lstStyle/>
                    <a:p>
                      <a:endParaRPr lang="nl-BE" dirty="0"/>
                    </a:p>
                  </a:txBody>
                  <a:tcPr/>
                </a:tc>
                <a:tc>
                  <a:txBody>
                    <a:bodyPr/>
                    <a:lstStyle/>
                    <a:p>
                      <a:r>
                        <a:rPr lang="nl-BE" dirty="0"/>
                        <a:t>4M </a:t>
                      </a:r>
                      <a:r>
                        <a:rPr lang="nl-BE" dirty="0" err="1"/>
                        <a:t>NaOH</a:t>
                      </a:r>
                      <a:endParaRPr lang="nl-BE" dirty="0"/>
                    </a:p>
                  </a:txBody>
                  <a:tcPr/>
                </a:tc>
                <a:tc>
                  <a:txBody>
                    <a:bodyPr/>
                    <a:lstStyle/>
                    <a:p>
                      <a:r>
                        <a:rPr lang="nl-BE" dirty="0"/>
                        <a:t>4M KOH</a:t>
                      </a:r>
                    </a:p>
                  </a:txBody>
                  <a:tcPr/>
                </a:tc>
                <a:tc>
                  <a:txBody>
                    <a:bodyPr/>
                    <a:lstStyle/>
                    <a:p>
                      <a:r>
                        <a:rPr lang="nl-BE" dirty="0"/>
                        <a:t>4M Ca(OH)</a:t>
                      </a:r>
                      <a:r>
                        <a:rPr lang="nl-BE" baseline="-25000" dirty="0"/>
                        <a:t>2</a:t>
                      </a:r>
                      <a:endParaRPr lang="nl-BE" dirty="0"/>
                    </a:p>
                  </a:txBody>
                  <a:tcPr/>
                </a:tc>
                <a:extLst>
                  <a:ext uri="{0D108BD9-81ED-4DB2-BD59-A6C34878D82A}">
                    <a16:rowId xmlns:a16="http://schemas.microsoft.com/office/drawing/2014/main" val="4162011640"/>
                  </a:ext>
                </a:extLst>
              </a:tr>
              <a:tr h="1613628">
                <a:tc>
                  <a:txBody>
                    <a:bodyPr/>
                    <a:lstStyle/>
                    <a:p>
                      <a:r>
                        <a:rPr lang="nl-BE" dirty="0"/>
                        <a:t>Blast </a:t>
                      </a:r>
                      <a:r>
                        <a:rPr lang="nl-BE" dirty="0" err="1"/>
                        <a:t>Furnace</a:t>
                      </a:r>
                      <a:r>
                        <a:rPr lang="nl-BE" dirty="0"/>
                        <a:t> Slag</a:t>
                      </a:r>
                    </a:p>
                    <a:p>
                      <a:pPr marL="0" marR="0" lvl="0" indent="0" algn="l" defTabSz="1219140" rtl="0" eaLnBrk="1" fontAlgn="auto" latinLnBrk="0" hangingPunct="1">
                        <a:lnSpc>
                          <a:spcPct val="100000"/>
                        </a:lnSpc>
                        <a:spcBef>
                          <a:spcPts val="0"/>
                        </a:spcBef>
                        <a:spcAft>
                          <a:spcPts val="0"/>
                        </a:spcAft>
                        <a:buClrTx/>
                        <a:buSzTx/>
                        <a:buFontTx/>
                        <a:buNone/>
                        <a:tabLst/>
                        <a:defRPr/>
                      </a:pPr>
                      <a:r>
                        <a:rPr lang="nl-BE" dirty="0"/>
                        <a:t>(</a:t>
                      </a:r>
                      <a:r>
                        <a:rPr lang="nl-BE" sz="2400" b="0" i="0" kern="1200" cap="all" dirty="0">
                          <a:solidFill>
                            <a:schemeClr val="dk1"/>
                          </a:solidFill>
                          <a:effectLst/>
                          <a:latin typeface="+mn-lt"/>
                          <a:ea typeface="+mn-ea"/>
                          <a:cs typeface="+mn-cs"/>
                        </a:rPr>
                        <a:t>ECO₂CEM</a:t>
                      </a:r>
                      <a:r>
                        <a:rPr lang="nl-BE" dirty="0"/>
                        <a:t>)</a:t>
                      </a:r>
                    </a:p>
                  </a:txBody>
                  <a:tcPr/>
                </a:tc>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1872431579"/>
                  </a:ext>
                </a:extLst>
              </a:tr>
              <a:tr h="1382702">
                <a:tc>
                  <a:txBody>
                    <a:bodyPr/>
                    <a:lstStyle/>
                    <a:p>
                      <a:r>
                        <a:rPr lang="nl-BE" dirty="0"/>
                        <a:t>Fly-ash</a:t>
                      </a:r>
                    </a:p>
                  </a:txBody>
                  <a:tcPr/>
                </a:tc>
                <a:tc>
                  <a:txBody>
                    <a:bodyPr/>
                    <a:lstStyle/>
                    <a:p>
                      <a:endParaRPr lang="nl-BE" dirty="0"/>
                    </a:p>
                  </a:txBody>
                  <a:tcPr/>
                </a:tc>
                <a:tc>
                  <a:txBody>
                    <a:bodyPr/>
                    <a:lstStyle/>
                    <a:p>
                      <a:endParaRPr lang="nl-BE" dirty="0"/>
                    </a:p>
                  </a:txBody>
                  <a:tcPr/>
                </a:tc>
                <a:tc>
                  <a:txBody>
                    <a:bodyPr/>
                    <a:lstStyle/>
                    <a:p>
                      <a:endParaRPr lang="nl-BE" dirty="0"/>
                    </a:p>
                  </a:txBody>
                  <a:tcPr/>
                </a:tc>
                <a:extLst>
                  <a:ext uri="{0D108BD9-81ED-4DB2-BD59-A6C34878D82A}">
                    <a16:rowId xmlns:a16="http://schemas.microsoft.com/office/drawing/2014/main" val="1639508623"/>
                  </a:ext>
                </a:extLst>
              </a:tr>
              <a:tr h="1309013">
                <a:tc>
                  <a:txBody>
                    <a:bodyPr/>
                    <a:lstStyle/>
                    <a:p>
                      <a:r>
                        <a:rPr lang="nl-BE" dirty="0" err="1"/>
                        <a:t>Metakaolin</a:t>
                      </a:r>
                      <a:endParaRPr lang="nl-BE" dirty="0"/>
                    </a:p>
                    <a:p>
                      <a:endParaRPr lang="nl-BE" dirty="0"/>
                    </a:p>
                    <a:p>
                      <a:endParaRPr lang="nl-BE" dirty="0"/>
                    </a:p>
                    <a:p>
                      <a:endParaRPr lang="nl-BE" dirty="0"/>
                    </a:p>
                  </a:txBody>
                  <a:tcPr/>
                </a:tc>
                <a:tc>
                  <a:txBody>
                    <a:bodyPr/>
                    <a:lstStyle/>
                    <a:p>
                      <a:endParaRPr lang="nl-BE"/>
                    </a:p>
                  </a:txBody>
                  <a:tcPr/>
                </a:tc>
                <a:tc>
                  <a:txBody>
                    <a:bodyPr/>
                    <a:lstStyle/>
                    <a:p>
                      <a:endParaRPr lang="nl-BE"/>
                    </a:p>
                  </a:txBody>
                  <a:tcPr/>
                </a:tc>
                <a:tc>
                  <a:txBody>
                    <a:bodyPr/>
                    <a:lstStyle/>
                    <a:p>
                      <a:endParaRPr lang="nl-BE" dirty="0"/>
                    </a:p>
                  </a:txBody>
                  <a:tcPr/>
                </a:tc>
                <a:extLst>
                  <a:ext uri="{0D108BD9-81ED-4DB2-BD59-A6C34878D82A}">
                    <a16:rowId xmlns:a16="http://schemas.microsoft.com/office/drawing/2014/main" val="1752440255"/>
                  </a:ext>
                </a:extLst>
              </a:tr>
            </a:tbl>
          </a:graphicData>
        </a:graphic>
      </p:graphicFrame>
      <p:sp>
        <p:nvSpPr>
          <p:cNvPr id="5" name="Titel 4">
            <a:extLst>
              <a:ext uri="{FF2B5EF4-FFF2-40B4-BE49-F238E27FC236}">
                <a16:creationId xmlns:a16="http://schemas.microsoft.com/office/drawing/2014/main" id="{9BE3ECB8-DAE9-46AE-9679-318128ECFA45}"/>
              </a:ext>
            </a:extLst>
          </p:cNvPr>
          <p:cNvSpPr>
            <a:spLocks noGrp="1"/>
          </p:cNvSpPr>
          <p:nvPr>
            <p:ph type="title"/>
          </p:nvPr>
        </p:nvSpPr>
        <p:spPr>
          <a:xfrm>
            <a:off x="0" y="0"/>
            <a:ext cx="12191999" cy="1222893"/>
          </a:xfrm>
          <a:solidFill>
            <a:srgbClr val="82A1AD"/>
          </a:solidFill>
        </p:spPr>
        <p:txBody>
          <a:bodyPr/>
          <a:lstStyle/>
          <a:p>
            <a:pPr>
              <a:lnSpc>
                <a:spcPct val="200000"/>
              </a:lnSpc>
            </a:pPr>
            <a:r>
              <a:rPr lang="nl-BE" dirty="0">
                <a:solidFill>
                  <a:schemeClr val="bg1"/>
                </a:solidFill>
              </a:rPr>
              <a:t>	  Preliminary tests – </a:t>
            </a:r>
            <a:r>
              <a:rPr lang="nl-BE" dirty="0" err="1">
                <a:solidFill>
                  <a:schemeClr val="bg1"/>
                </a:solidFill>
              </a:rPr>
              <a:t>Results</a:t>
            </a:r>
            <a:r>
              <a:rPr lang="nl-BE" dirty="0">
                <a:solidFill>
                  <a:schemeClr val="bg1"/>
                </a:solidFill>
              </a:rPr>
              <a:t> </a:t>
            </a:r>
            <a:r>
              <a:rPr lang="nl-BE" dirty="0" err="1">
                <a:solidFill>
                  <a:schemeClr val="bg1"/>
                </a:solidFill>
              </a:rPr>
              <a:t>reactivity</a:t>
            </a:r>
            <a:r>
              <a:rPr lang="nl-BE" dirty="0">
                <a:solidFill>
                  <a:schemeClr val="bg1"/>
                </a:solidFill>
              </a:rPr>
              <a:t> test</a:t>
            </a:r>
          </a:p>
        </p:txBody>
      </p:sp>
      <p:sp>
        <p:nvSpPr>
          <p:cNvPr id="3" name="Tijdelijke aanduiding voor dianummer 2">
            <a:extLst>
              <a:ext uri="{FF2B5EF4-FFF2-40B4-BE49-F238E27FC236}">
                <a16:creationId xmlns:a16="http://schemas.microsoft.com/office/drawing/2014/main" id="{9D7DB03F-7BC5-487C-A557-ABFD93A036B2}"/>
              </a:ext>
            </a:extLst>
          </p:cNvPr>
          <p:cNvSpPr>
            <a:spLocks noGrp="1"/>
          </p:cNvSpPr>
          <p:nvPr>
            <p:ph type="sldNum" sz="quarter" idx="10"/>
          </p:nvPr>
        </p:nvSpPr>
        <p:spPr/>
        <p:txBody>
          <a:bodyPr/>
          <a:lstStyle/>
          <a:p>
            <a:fld id="{E038E271-308C-2E46-A3EC-56326F9084CC}" type="slidenum">
              <a:rPr lang="nl-BE" smtClean="0"/>
              <a:pPr/>
              <a:t>7</a:t>
            </a:fld>
            <a:endParaRPr lang="nl-BE" dirty="0"/>
          </a:p>
        </p:txBody>
      </p:sp>
      <p:sp>
        <p:nvSpPr>
          <p:cNvPr id="6" name="Tijdelijke aanduiding voor tekst 5">
            <a:extLst>
              <a:ext uri="{FF2B5EF4-FFF2-40B4-BE49-F238E27FC236}">
                <a16:creationId xmlns:a16="http://schemas.microsoft.com/office/drawing/2014/main" id="{6959C161-119A-466E-850F-B0E174A011B8}"/>
              </a:ext>
            </a:extLst>
          </p:cNvPr>
          <p:cNvSpPr>
            <a:spLocks noGrp="1"/>
          </p:cNvSpPr>
          <p:nvPr>
            <p:ph type="body" sz="quarter" idx="11"/>
          </p:nvPr>
        </p:nvSpPr>
        <p:spPr/>
        <p:txBody>
          <a:bodyPr/>
          <a:lstStyle/>
          <a:p>
            <a:endParaRPr lang="nl-BE" dirty="0"/>
          </a:p>
          <a:p>
            <a:endParaRPr lang="nl-BE" dirty="0"/>
          </a:p>
          <a:p>
            <a:endParaRPr lang="nl-BE" dirty="0"/>
          </a:p>
          <a:p>
            <a:endParaRPr lang="nl-BE" dirty="0"/>
          </a:p>
        </p:txBody>
      </p:sp>
      <p:pic>
        <p:nvPicPr>
          <p:cNvPr id="7" name="Afbeelding 6">
            <a:extLst>
              <a:ext uri="{FF2B5EF4-FFF2-40B4-BE49-F238E27FC236}">
                <a16:creationId xmlns:a16="http://schemas.microsoft.com/office/drawing/2014/main" id="{944797B9-6F7C-4B59-BB27-2FFADD5E0447}"/>
              </a:ext>
            </a:extLst>
          </p:cNvPr>
          <p:cNvPicPr/>
          <p:nvPr/>
        </p:nvPicPr>
        <p:blipFill rotWithShape="1">
          <a:blip r:embed="rId3">
            <a:extLst>
              <a:ext uri="{28A0092B-C50C-407E-A947-70E740481C1C}">
                <a14:useLocalDpi xmlns:a14="http://schemas.microsoft.com/office/drawing/2010/main" val="0"/>
              </a:ext>
            </a:extLst>
          </a:blip>
          <a:srcRect l="37434" t="45238" r="22222" b="27381"/>
          <a:stretch/>
        </p:blipFill>
        <p:spPr bwMode="auto">
          <a:xfrm>
            <a:off x="3444184" y="5087126"/>
            <a:ext cx="1248654" cy="1354048"/>
          </a:xfrm>
          <a:prstGeom prst="rect">
            <a:avLst/>
          </a:prstGeom>
          <a:noFill/>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BE4617B4-365C-49A4-A1BC-C644C877DC3F}"/>
              </a:ext>
            </a:extLst>
          </p:cNvPr>
          <p:cNvPicPr/>
          <p:nvPr/>
        </p:nvPicPr>
        <p:blipFill rotWithShape="1">
          <a:blip r:embed="rId4">
            <a:extLst>
              <a:ext uri="{28A0092B-C50C-407E-A947-70E740481C1C}">
                <a14:useLocalDpi xmlns:a14="http://schemas.microsoft.com/office/drawing/2010/main" val="0"/>
              </a:ext>
            </a:extLst>
          </a:blip>
          <a:srcRect l="32804" t="40377" r="34921" b="38691"/>
          <a:stretch/>
        </p:blipFill>
        <p:spPr bwMode="auto">
          <a:xfrm>
            <a:off x="4744521" y="5081898"/>
            <a:ext cx="1248654" cy="1364504"/>
          </a:xfrm>
          <a:prstGeom prst="rect">
            <a:avLst/>
          </a:prstGeom>
          <a:noFill/>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9B1B07DC-2FF3-4B04-9EE6-620CBB61E4F4}"/>
              </a:ext>
            </a:extLst>
          </p:cNvPr>
          <p:cNvPicPr/>
          <p:nvPr/>
        </p:nvPicPr>
        <p:blipFill rotWithShape="1">
          <a:blip r:embed="rId5" cstate="print">
            <a:extLst>
              <a:ext uri="{28A0092B-C50C-407E-A947-70E740481C1C}">
                <a14:useLocalDpi xmlns:a14="http://schemas.microsoft.com/office/drawing/2010/main" val="0"/>
              </a:ext>
            </a:extLst>
          </a:blip>
          <a:srcRect l="25000" t="35813" r="28042" b="26091"/>
          <a:stretch/>
        </p:blipFill>
        <p:spPr bwMode="auto">
          <a:xfrm>
            <a:off x="9648928" y="5081898"/>
            <a:ext cx="1333499" cy="1374960"/>
          </a:xfrm>
          <a:prstGeom prst="rect">
            <a:avLst/>
          </a:prstGeom>
          <a:noFill/>
          <a:ln>
            <a:noFill/>
          </a:ln>
          <a:extLst>
            <a:ext uri="{53640926-AAD7-44D8-BBD7-CCE9431645EC}">
              <a14:shadowObscured xmlns:a14="http://schemas.microsoft.com/office/drawing/2010/main"/>
            </a:ext>
          </a:extLst>
        </p:spPr>
      </p:pic>
      <p:pic>
        <p:nvPicPr>
          <p:cNvPr id="11" name="Afbeelding 10">
            <a:extLst>
              <a:ext uri="{FF2B5EF4-FFF2-40B4-BE49-F238E27FC236}">
                <a16:creationId xmlns:a16="http://schemas.microsoft.com/office/drawing/2014/main" id="{AD1079AB-AA87-444F-B93A-748AEAD0E368}"/>
              </a:ext>
            </a:extLst>
          </p:cNvPr>
          <p:cNvPicPr/>
          <p:nvPr/>
        </p:nvPicPr>
        <p:blipFill rotWithShape="1">
          <a:blip r:embed="rId6">
            <a:extLst>
              <a:ext uri="{28A0092B-C50C-407E-A947-70E740481C1C}">
                <a14:useLocalDpi xmlns:a14="http://schemas.microsoft.com/office/drawing/2010/main" val="0"/>
              </a:ext>
            </a:extLst>
          </a:blip>
          <a:srcRect l="56052" t="41832" r="17493" b="23602"/>
          <a:stretch/>
        </p:blipFill>
        <p:spPr bwMode="auto">
          <a:xfrm>
            <a:off x="7522780" y="5081898"/>
            <a:ext cx="1253764" cy="1374960"/>
          </a:xfrm>
          <a:prstGeom prst="rect">
            <a:avLst/>
          </a:prstGeom>
          <a:noFill/>
          <a:ln>
            <a:noFill/>
          </a:ln>
          <a:extLst>
            <a:ext uri="{53640926-AAD7-44D8-BBD7-CCE9431645EC}">
              <a14:shadowObscured xmlns:a14="http://schemas.microsoft.com/office/drawing/2010/main"/>
            </a:ext>
          </a:extLst>
        </p:spPr>
      </p:pic>
      <p:pic>
        <p:nvPicPr>
          <p:cNvPr id="13" name="Afbeelding 12">
            <a:extLst>
              <a:ext uri="{FF2B5EF4-FFF2-40B4-BE49-F238E27FC236}">
                <a16:creationId xmlns:a16="http://schemas.microsoft.com/office/drawing/2014/main" id="{9AF6B560-7532-45CD-9BA0-E68EEBE87436}"/>
              </a:ext>
            </a:extLst>
          </p:cNvPr>
          <p:cNvPicPr/>
          <p:nvPr/>
        </p:nvPicPr>
        <p:blipFill rotWithShape="1">
          <a:blip r:embed="rId6">
            <a:extLst>
              <a:ext uri="{28A0092B-C50C-407E-A947-70E740481C1C}">
                <a14:useLocalDpi xmlns:a14="http://schemas.microsoft.com/office/drawing/2010/main" val="0"/>
              </a:ext>
            </a:extLst>
          </a:blip>
          <a:srcRect l="28935" t="47556" r="44279" b="22721"/>
          <a:stretch/>
        </p:blipFill>
        <p:spPr bwMode="auto">
          <a:xfrm>
            <a:off x="6220324" y="5092354"/>
            <a:ext cx="1253764" cy="1364504"/>
          </a:xfrm>
          <a:prstGeom prst="rect">
            <a:avLst/>
          </a:prstGeom>
          <a:noFill/>
          <a:ln>
            <a:noFill/>
          </a:ln>
          <a:extLst>
            <a:ext uri="{53640926-AAD7-44D8-BBD7-CCE9431645EC}">
              <a14:shadowObscured xmlns:a14="http://schemas.microsoft.com/office/drawing/2010/main"/>
            </a:ext>
          </a:extLst>
        </p:spPr>
      </p:pic>
      <p:pic>
        <p:nvPicPr>
          <p:cNvPr id="17" name="Afbeelding 16">
            <a:extLst>
              <a:ext uri="{FF2B5EF4-FFF2-40B4-BE49-F238E27FC236}">
                <a16:creationId xmlns:a16="http://schemas.microsoft.com/office/drawing/2014/main" id="{D9F548F9-4A10-4099-81B4-269A69A554FC}"/>
              </a:ext>
            </a:extLst>
          </p:cNvPr>
          <p:cNvPicPr/>
          <p:nvPr/>
        </p:nvPicPr>
        <p:blipFill rotWithShape="1">
          <a:blip r:embed="rId7">
            <a:extLst>
              <a:ext uri="{28A0092B-C50C-407E-A947-70E740481C1C}">
                <a14:useLocalDpi xmlns:a14="http://schemas.microsoft.com/office/drawing/2010/main" val="0"/>
              </a:ext>
            </a:extLst>
          </a:blip>
          <a:srcRect l="4364" t="34175" r="82542" b="48385"/>
          <a:stretch/>
        </p:blipFill>
        <p:spPr bwMode="auto">
          <a:xfrm>
            <a:off x="6762782" y="2055254"/>
            <a:ext cx="1333500" cy="1480566"/>
          </a:xfrm>
          <a:prstGeom prst="rect">
            <a:avLst/>
          </a:prstGeom>
          <a:noFill/>
          <a:ln>
            <a:noFill/>
          </a:ln>
          <a:extLst>
            <a:ext uri="{53640926-AAD7-44D8-BBD7-CCE9431645EC}">
              <a14:shadowObscured xmlns:a14="http://schemas.microsoft.com/office/drawing/2010/main"/>
            </a:ext>
          </a:extLst>
        </p:spPr>
      </p:pic>
      <p:pic>
        <p:nvPicPr>
          <p:cNvPr id="18" name="Afbeelding 17">
            <a:extLst>
              <a:ext uri="{FF2B5EF4-FFF2-40B4-BE49-F238E27FC236}">
                <a16:creationId xmlns:a16="http://schemas.microsoft.com/office/drawing/2014/main" id="{F8B4A472-6B28-406B-AA94-F061BC91999B}"/>
              </a:ext>
            </a:extLst>
          </p:cNvPr>
          <p:cNvPicPr/>
          <p:nvPr/>
        </p:nvPicPr>
        <p:blipFill rotWithShape="1">
          <a:blip r:embed="rId7">
            <a:extLst>
              <a:ext uri="{28A0092B-C50C-407E-A947-70E740481C1C}">
                <a14:useLocalDpi xmlns:a14="http://schemas.microsoft.com/office/drawing/2010/main" val="0"/>
              </a:ext>
            </a:extLst>
          </a:blip>
          <a:srcRect l="47222" t="35232" r="42858" b="51027"/>
          <a:stretch/>
        </p:blipFill>
        <p:spPr bwMode="auto">
          <a:xfrm>
            <a:off x="9635346" y="2055254"/>
            <a:ext cx="1333500" cy="1480566"/>
          </a:xfrm>
          <a:prstGeom prst="rect">
            <a:avLst/>
          </a:prstGeom>
          <a:noFill/>
          <a:ln>
            <a:noFill/>
          </a:ln>
          <a:extLst>
            <a:ext uri="{53640926-AAD7-44D8-BBD7-CCE9431645EC}">
              <a14:shadowObscured xmlns:a14="http://schemas.microsoft.com/office/drawing/2010/main"/>
            </a:ext>
          </a:extLst>
        </p:spPr>
      </p:pic>
      <p:pic>
        <p:nvPicPr>
          <p:cNvPr id="19" name="Afbeelding 18">
            <a:extLst>
              <a:ext uri="{FF2B5EF4-FFF2-40B4-BE49-F238E27FC236}">
                <a16:creationId xmlns:a16="http://schemas.microsoft.com/office/drawing/2014/main" id="{9572D42E-C705-48D8-BC7D-D0A44CD806B5}"/>
              </a:ext>
            </a:extLst>
          </p:cNvPr>
          <p:cNvPicPr/>
          <p:nvPr/>
        </p:nvPicPr>
        <p:blipFill rotWithShape="1">
          <a:blip r:embed="rId7">
            <a:extLst>
              <a:ext uri="{28A0092B-C50C-407E-A947-70E740481C1C}">
                <a14:useLocalDpi xmlns:a14="http://schemas.microsoft.com/office/drawing/2010/main" val="0"/>
              </a:ext>
            </a:extLst>
          </a:blip>
          <a:srcRect l="66534" t="35408" r="24471" b="52437"/>
          <a:stretch/>
        </p:blipFill>
        <p:spPr bwMode="auto">
          <a:xfrm>
            <a:off x="4055033" y="2055254"/>
            <a:ext cx="1313815" cy="1480566"/>
          </a:xfrm>
          <a:prstGeom prst="rect">
            <a:avLst/>
          </a:prstGeom>
          <a:noFill/>
          <a:ln>
            <a:noFill/>
          </a:ln>
          <a:extLst>
            <a:ext uri="{53640926-AAD7-44D8-BBD7-CCE9431645EC}">
              <a14:shadowObscured xmlns:a14="http://schemas.microsoft.com/office/drawing/2010/main"/>
            </a:ext>
          </a:extLst>
        </p:spPr>
      </p:pic>
      <p:pic>
        <p:nvPicPr>
          <p:cNvPr id="20" name="Afbeelding 19">
            <a:extLst>
              <a:ext uri="{FF2B5EF4-FFF2-40B4-BE49-F238E27FC236}">
                <a16:creationId xmlns:a16="http://schemas.microsoft.com/office/drawing/2014/main" id="{F201BD1F-ECD0-432B-9850-392761DD3A9E}"/>
              </a:ext>
            </a:extLst>
          </p:cNvPr>
          <p:cNvPicPr/>
          <p:nvPr/>
        </p:nvPicPr>
        <p:blipFill rotWithShape="1">
          <a:blip r:embed="rId8">
            <a:extLst>
              <a:ext uri="{28A0092B-C50C-407E-A947-70E740481C1C}">
                <a14:useLocalDpi xmlns:a14="http://schemas.microsoft.com/office/drawing/2010/main" val="0"/>
              </a:ext>
            </a:extLst>
          </a:blip>
          <a:srcRect l="397" t="48620" r="83069" b="28655"/>
          <a:stretch/>
        </p:blipFill>
        <p:spPr bwMode="auto">
          <a:xfrm>
            <a:off x="6762783" y="3633840"/>
            <a:ext cx="1334536" cy="1265667"/>
          </a:xfrm>
          <a:prstGeom prst="rect">
            <a:avLst/>
          </a:prstGeom>
          <a:noFill/>
          <a:ln>
            <a:noFill/>
          </a:ln>
          <a:extLst>
            <a:ext uri="{53640926-AAD7-44D8-BBD7-CCE9431645EC}">
              <a14:shadowObscured xmlns:a14="http://schemas.microsoft.com/office/drawing/2010/main"/>
            </a:ext>
          </a:extLst>
        </p:spPr>
      </p:pic>
      <p:pic>
        <p:nvPicPr>
          <p:cNvPr id="21" name="Afbeelding 20">
            <a:extLst>
              <a:ext uri="{FF2B5EF4-FFF2-40B4-BE49-F238E27FC236}">
                <a16:creationId xmlns:a16="http://schemas.microsoft.com/office/drawing/2014/main" id="{A19836C9-63A1-4FFB-BF7A-7E405A54C549}"/>
              </a:ext>
            </a:extLst>
          </p:cNvPr>
          <p:cNvPicPr/>
          <p:nvPr/>
        </p:nvPicPr>
        <p:blipFill rotWithShape="1">
          <a:blip r:embed="rId7">
            <a:extLst>
              <a:ext uri="{28A0092B-C50C-407E-A947-70E740481C1C}">
                <a14:useLocalDpi xmlns:a14="http://schemas.microsoft.com/office/drawing/2010/main" val="0"/>
              </a:ext>
            </a:extLst>
          </a:blip>
          <a:srcRect l="87963" t="48796" r="1587" b="36759"/>
          <a:stretch/>
        </p:blipFill>
        <p:spPr bwMode="auto">
          <a:xfrm>
            <a:off x="4055033" y="3633840"/>
            <a:ext cx="1313815" cy="1265666"/>
          </a:xfrm>
          <a:prstGeom prst="rect">
            <a:avLst/>
          </a:prstGeom>
          <a:noFill/>
          <a:ln>
            <a:noFill/>
          </a:ln>
          <a:extLst>
            <a:ext uri="{53640926-AAD7-44D8-BBD7-CCE9431645EC}">
              <a14:shadowObscured xmlns:a14="http://schemas.microsoft.com/office/drawing/2010/main"/>
            </a:ext>
          </a:extLst>
        </p:spPr>
      </p:pic>
      <p:pic>
        <p:nvPicPr>
          <p:cNvPr id="22" name="Afbeelding 21">
            <a:extLst>
              <a:ext uri="{FF2B5EF4-FFF2-40B4-BE49-F238E27FC236}">
                <a16:creationId xmlns:a16="http://schemas.microsoft.com/office/drawing/2014/main" id="{7001D4F2-3FC0-40EC-A970-F02D54968FA7}"/>
              </a:ext>
            </a:extLst>
          </p:cNvPr>
          <p:cNvPicPr/>
          <p:nvPr/>
        </p:nvPicPr>
        <p:blipFill rotWithShape="1">
          <a:blip r:embed="rId8">
            <a:extLst>
              <a:ext uri="{28A0092B-C50C-407E-A947-70E740481C1C}">
                <a14:useLocalDpi xmlns:a14="http://schemas.microsoft.com/office/drawing/2010/main" val="0"/>
              </a:ext>
            </a:extLst>
          </a:blip>
          <a:srcRect l="64153" t="47739" r="16137" b="28127"/>
          <a:stretch/>
        </p:blipFill>
        <p:spPr bwMode="auto">
          <a:xfrm>
            <a:off x="9635347" y="3635655"/>
            <a:ext cx="1333499" cy="1302132"/>
          </a:xfrm>
          <a:prstGeom prst="rect">
            <a:avLst/>
          </a:prstGeom>
          <a:noFill/>
          <a:ln>
            <a:noFill/>
          </a:ln>
          <a:extLst>
            <a:ext uri="{53640926-AAD7-44D8-BBD7-CCE9431645EC}">
              <a14:shadowObscured xmlns:a14="http://schemas.microsoft.com/office/drawing/2010/main"/>
            </a:ext>
          </a:extLst>
        </p:spPr>
      </p:pic>
      <p:sp>
        <p:nvSpPr>
          <p:cNvPr id="23" name="Rechthoek: afgeronde hoeken 22">
            <a:extLst>
              <a:ext uri="{FF2B5EF4-FFF2-40B4-BE49-F238E27FC236}">
                <a16:creationId xmlns:a16="http://schemas.microsoft.com/office/drawing/2014/main" id="{407432FD-58D2-4133-90AA-A8A52883C51A}"/>
              </a:ext>
            </a:extLst>
          </p:cNvPr>
          <p:cNvSpPr/>
          <p:nvPr/>
        </p:nvSpPr>
        <p:spPr bwMode="auto">
          <a:xfrm>
            <a:off x="8826108" y="5007983"/>
            <a:ext cx="2742003" cy="1522791"/>
          </a:xfrm>
          <a:prstGeom prst="roundRect">
            <a:avLst/>
          </a:prstGeom>
          <a:noFill/>
          <a:ln w="28575">
            <a:solidFill>
              <a:srgbClr val="00B05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sp>
        <p:nvSpPr>
          <p:cNvPr id="24" name="Rechthoek: afgeronde hoeken 23">
            <a:extLst>
              <a:ext uri="{FF2B5EF4-FFF2-40B4-BE49-F238E27FC236}">
                <a16:creationId xmlns:a16="http://schemas.microsoft.com/office/drawing/2014/main" id="{48E15B94-F943-4A39-9603-93AEDB0CB363}"/>
              </a:ext>
            </a:extLst>
          </p:cNvPr>
          <p:cNvSpPr/>
          <p:nvPr/>
        </p:nvSpPr>
        <p:spPr bwMode="auto">
          <a:xfrm>
            <a:off x="8819834" y="2002537"/>
            <a:ext cx="2742003" cy="1554396"/>
          </a:xfrm>
          <a:prstGeom prst="roundRect">
            <a:avLst/>
          </a:prstGeom>
          <a:noFill/>
          <a:ln w="28575">
            <a:solidFill>
              <a:srgbClr val="FFFF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sp>
        <p:nvSpPr>
          <p:cNvPr id="25" name="Rechthoek: afgeronde hoeken 24">
            <a:extLst>
              <a:ext uri="{FF2B5EF4-FFF2-40B4-BE49-F238E27FC236}">
                <a16:creationId xmlns:a16="http://schemas.microsoft.com/office/drawing/2014/main" id="{716507EF-73D1-4736-875E-A00B320A2083}"/>
              </a:ext>
            </a:extLst>
          </p:cNvPr>
          <p:cNvSpPr/>
          <p:nvPr/>
        </p:nvSpPr>
        <p:spPr bwMode="auto">
          <a:xfrm>
            <a:off x="6164629" y="5007983"/>
            <a:ext cx="1334536" cy="1522792"/>
          </a:xfrm>
          <a:prstGeom prst="roundRect">
            <a:avLst/>
          </a:prstGeom>
          <a:noFill/>
          <a:ln w="28575">
            <a:solidFill>
              <a:srgbClr val="FFFF00"/>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sp>
        <p:nvSpPr>
          <p:cNvPr id="27" name="Rechthoek 26">
            <a:extLst>
              <a:ext uri="{FF2B5EF4-FFF2-40B4-BE49-F238E27FC236}">
                <a16:creationId xmlns:a16="http://schemas.microsoft.com/office/drawing/2014/main" id="{3F6CA246-893A-49BD-BF1D-623A90F3FA19}"/>
              </a:ext>
            </a:extLst>
          </p:cNvPr>
          <p:cNvSpPr/>
          <p:nvPr/>
        </p:nvSpPr>
        <p:spPr bwMode="auto">
          <a:xfrm>
            <a:off x="551023" y="6537157"/>
            <a:ext cx="1168049" cy="288657"/>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pic>
        <p:nvPicPr>
          <p:cNvPr id="28" name="Afbeelding 27">
            <a:extLst>
              <a:ext uri="{FF2B5EF4-FFF2-40B4-BE49-F238E27FC236}">
                <a16:creationId xmlns:a16="http://schemas.microsoft.com/office/drawing/2014/main" id="{5BA39DB5-F73B-4E30-87E1-71BFB03275D1}"/>
              </a:ext>
            </a:extLst>
          </p:cNvPr>
          <p:cNvPicPr>
            <a:picLocks noChangeAspect="1"/>
          </p:cNvPicPr>
          <p:nvPr/>
        </p:nvPicPr>
        <p:blipFill>
          <a:blip r:embed="rId9"/>
          <a:stretch>
            <a:fillRect/>
          </a:stretch>
        </p:blipFill>
        <p:spPr>
          <a:xfrm>
            <a:off x="103612" y="104995"/>
            <a:ext cx="1031435" cy="1031435"/>
          </a:xfrm>
          <a:prstGeom prst="rect">
            <a:avLst/>
          </a:prstGeom>
          <a:noFill/>
        </p:spPr>
      </p:pic>
    </p:spTree>
    <p:extLst>
      <p:ext uri="{BB962C8B-B14F-4D97-AF65-F5344CB8AC3E}">
        <p14:creationId xmlns:p14="http://schemas.microsoft.com/office/powerpoint/2010/main" val="3420636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27CCF-070D-4136-B1BB-E4E486A8E946}"/>
              </a:ext>
            </a:extLst>
          </p:cNvPr>
          <p:cNvSpPr>
            <a:spLocks noGrp="1"/>
          </p:cNvSpPr>
          <p:nvPr>
            <p:ph type="title"/>
          </p:nvPr>
        </p:nvSpPr>
        <p:spPr>
          <a:xfrm>
            <a:off x="0" y="-11613"/>
            <a:ext cx="12192000" cy="1220227"/>
          </a:xfrm>
          <a:solidFill>
            <a:srgbClr val="82A1AD"/>
          </a:solidFill>
        </p:spPr>
        <p:txBody>
          <a:bodyPr>
            <a:normAutofit/>
          </a:bodyPr>
          <a:lstStyle/>
          <a:p>
            <a:pPr>
              <a:lnSpc>
                <a:spcPct val="200000"/>
              </a:lnSpc>
            </a:pPr>
            <a:r>
              <a:rPr lang="nl-BE" dirty="0"/>
              <a:t>	  </a:t>
            </a:r>
            <a:r>
              <a:rPr lang="nl-BE" dirty="0">
                <a:solidFill>
                  <a:schemeClr val="bg1"/>
                </a:solidFill>
              </a:rPr>
              <a:t>Preliminary tests – </a:t>
            </a:r>
            <a:r>
              <a:rPr lang="nl-BE" dirty="0" err="1">
                <a:solidFill>
                  <a:schemeClr val="bg1"/>
                </a:solidFill>
              </a:rPr>
              <a:t>Results</a:t>
            </a:r>
            <a:r>
              <a:rPr lang="nl-BE" dirty="0">
                <a:solidFill>
                  <a:schemeClr val="bg1"/>
                </a:solidFill>
              </a:rPr>
              <a:t> </a:t>
            </a:r>
            <a:r>
              <a:rPr lang="nl-BE" dirty="0" err="1">
                <a:solidFill>
                  <a:schemeClr val="bg1"/>
                </a:solidFill>
              </a:rPr>
              <a:t>reactivity</a:t>
            </a:r>
            <a:r>
              <a:rPr lang="nl-BE" dirty="0">
                <a:solidFill>
                  <a:schemeClr val="bg1"/>
                </a:solidFill>
              </a:rPr>
              <a:t> test</a:t>
            </a:r>
          </a:p>
        </p:txBody>
      </p:sp>
      <p:sp>
        <p:nvSpPr>
          <p:cNvPr id="3" name="Tijdelijke aanduiding voor dianummer 2">
            <a:extLst>
              <a:ext uri="{FF2B5EF4-FFF2-40B4-BE49-F238E27FC236}">
                <a16:creationId xmlns:a16="http://schemas.microsoft.com/office/drawing/2014/main" id="{C4B1538A-087C-4A3F-AF52-F3712B5BD0D8}"/>
              </a:ext>
            </a:extLst>
          </p:cNvPr>
          <p:cNvSpPr>
            <a:spLocks noGrp="1"/>
          </p:cNvSpPr>
          <p:nvPr>
            <p:ph type="sldNum" sz="quarter" idx="10"/>
          </p:nvPr>
        </p:nvSpPr>
        <p:spPr/>
        <p:txBody>
          <a:bodyPr/>
          <a:lstStyle/>
          <a:p>
            <a:fld id="{E038E271-308C-2E46-A3EC-56326F9084CC}" type="slidenum">
              <a:rPr lang="nl-BE" smtClean="0"/>
              <a:pPr/>
              <a:t>8</a:t>
            </a:fld>
            <a:endParaRPr lang="nl-BE" dirty="0"/>
          </a:p>
        </p:txBody>
      </p:sp>
      <p:grpSp>
        <p:nvGrpSpPr>
          <p:cNvPr id="26" name="Groep 25">
            <a:extLst>
              <a:ext uri="{FF2B5EF4-FFF2-40B4-BE49-F238E27FC236}">
                <a16:creationId xmlns:a16="http://schemas.microsoft.com/office/drawing/2014/main" id="{554A8AED-A761-4AAC-9A4A-38ABA5E08650}"/>
              </a:ext>
            </a:extLst>
          </p:cNvPr>
          <p:cNvGrpSpPr/>
          <p:nvPr/>
        </p:nvGrpSpPr>
        <p:grpSpPr>
          <a:xfrm>
            <a:off x="197783" y="3416631"/>
            <a:ext cx="5709345" cy="2144151"/>
            <a:chOff x="7620" y="0"/>
            <a:chExt cx="5757545" cy="2110740"/>
          </a:xfrm>
        </p:grpSpPr>
        <p:pic>
          <p:nvPicPr>
            <p:cNvPr id="27" name="Afbeelding 26">
              <a:extLst>
                <a:ext uri="{FF2B5EF4-FFF2-40B4-BE49-F238E27FC236}">
                  <a16:creationId xmlns:a16="http://schemas.microsoft.com/office/drawing/2014/main" id="{8F9ABEAC-8974-42A3-87A8-5EA298AD9807}"/>
                </a:ext>
              </a:extLst>
            </p:cNvPr>
            <p:cNvPicPr>
              <a:picLocks noChangeAspect="1"/>
            </p:cNvPicPr>
            <p:nvPr/>
          </p:nvPicPr>
          <p:blipFill rotWithShape="1">
            <a:blip r:embed="rId3">
              <a:extLst>
                <a:ext uri="{28A0092B-C50C-407E-A947-70E740481C1C}">
                  <a14:useLocalDpi xmlns:a14="http://schemas.microsoft.com/office/drawing/2010/main" val="0"/>
                </a:ext>
              </a:extLst>
            </a:blip>
            <a:srcRect t="1736" b="2084"/>
            <a:stretch/>
          </p:blipFill>
          <p:spPr bwMode="auto">
            <a:xfrm>
              <a:off x="7620" y="0"/>
              <a:ext cx="2877185" cy="2110740"/>
            </a:xfrm>
            <a:prstGeom prst="rect">
              <a:avLst/>
            </a:prstGeom>
            <a:ln>
              <a:noFill/>
            </a:ln>
            <a:extLst>
              <a:ext uri="{53640926-AAD7-44D8-BBD7-CCE9431645EC}">
                <a14:shadowObscured xmlns:a14="http://schemas.microsoft.com/office/drawing/2010/main"/>
              </a:ext>
            </a:extLst>
          </p:spPr>
        </p:pic>
        <p:pic>
          <p:nvPicPr>
            <p:cNvPr id="28" name="Afbeelding 27">
              <a:extLst>
                <a:ext uri="{FF2B5EF4-FFF2-40B4-BE49-F238E27FC236}">
                  <a16:creationId xmlns:a16="http://schemas.microsoft.com/office/drawing/2014/main" id="{0B225963-18E5-44FF-9B89-86993B4E453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2887980" y="0"/>
              <a:ext cx="2877185" cy="2110740"/>
            </a:xfrm>
            <a:prstGeom prst="rect">
              <a:avLst/>
            </a:prstGeom>
            <a:ln>
              <a:noFill/>
            </a:ln>
            <a:extLst>
              <a:ext uri="{53640926-AAD7-44D8-BBD7-CCE9431645EC}">
                <a14:shadowObscured xmlns:a14="http://schemas.microsoft.com/office/drawing/2010/main"/>
              </a:ext>
            </a:extLst>
          </p:spPr>
        </p:pic>
      </p:grpSp>
      <p:sp>
        <p:nvSpPr>
          <p:cNvPr id="18" name="Rechthoek 17">
            <a:extLst>
              <a:ext uri="{FF2B5EF4-FFF2-40B4-BE49-F238E27FC236}">
                <a16:creationId xmlns:a16="http://schemas.microsoft.com/office/drawing/2014/main" id="{7FAE343F-62B0-4FFF-9423-4CE30DBFBD8E}"/>
              </a:ext>
            </a:extLst>
          </p:cNvPr>
          <p:cNvSpPr/>
          <p:nvPr/>
        </p:nvSpPr>
        <p:spPr bwMode="auto">
          <a:xfrm>
            <a:off x="551023" y="6339173"/>
            <a:ext cx="1168049" cy="486642"/>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sp>
        <p:nvSpPr>
          <p:cNvPr id="19" name="Tijdelijke aanduiding voor tekst 3">
            <a:extLst>
              <a:ext uri="{FF2B5EF4-FFF2-40B4-BE49-F238E27FC236}">
                <a16:creationId xmlns:a16="http://schemas.microsoft.com/office/drawing/2014/main" id="{519D4174-3755-4ED1-AEBB-9DF0C9D623CD}"/>
              </a:ext>
            </a:extLst>
          </p:cNvPr>
          <p:cNvSpPr txBox="1">
            <a:spLocks/>
          </p:cNvSpPr>
          <p:nvPr/>
        </p:nvSpPr>
        <p:spPr>
          <a:xfrm>
            <a:off x="200886" y="5587176"/>
            <a:ext cx="5706287" cy="872094"/>
          </a:xfrm>
          <a:prstGeom prst="rect">
            <a:avLst/>
          </a:prstGeom>
          <a:solidFill>
            <a:schemeClr val="accent2">
              <a:lumMod val="20000"/>
              <a:lumOff val="80000"/>
            </a:schemeClr>
          </a:solidFill>
        </p:spPr>
        <p:txBody>
          <a:bodyPr vert="horz" lIns="0" tIns="0" rIns="0" bIns="0" rtlCol="0">
            <a:normAutofit fontScale="70000" lnSpcReduction="20000"/>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600" dirty="0"/>
              <a:t>Sample A </a:t>
            </a:r>
          </a:p>
          <a:p>
            <a:pPr marL="0" indent="0">
              <a:buNone/>
            </a:pPr>
            <a:r>
              <a:rPr lang="en-GB" sz="1600" dirty="0"/>
              <a:t>Scanning Electron Microscope </a:t>
            </a:r>
            <a:r>
              <a:rPr lang="nl-BE" sz="1600" dirty="0"/>
              <a:t>(SEM)</a:t>
            </a:r>
          </a:p>
          <a:p>
            <a:pPr marL="0" indent="0">
              <a:buNone/>
            </a:pPr>
            <a:r>
              <a:rPr lang="nl-NL" sz="1600" i="1" dirty="0" err="1">
                <a:solidFill>
                  <a:srgbClr val="44546A"/>
                </a:solidFill>
                <a:latin typeface="Calibri" panose="020F0502020204030204" pitchFamily="34" charset="0"/>
                <a:ea typeface="Calibri" panose="020F0502020204030204" pitchFamily="34" charset="0"/>
                <a:cs typeface="Times New Roman" panose="02020603050405020304" pitchFamily="18" charset="0"/>
              </a:rPr>
              <a:t>Magnification</a:t>
            </a:r>
            <a:r>
              <a:rPr lang="nl-NL" sz="1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100, 200</a:t>
            </a:r>
            <a:r>
              <a:rPr lang="nl-NL" sz="1600"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 </a:t>
            </a:r>
            <a:r>
              <a:rPr lang="nl-NL" sz="1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µm</a:t>
            </a:r>
            <a:endParaRPr lang="nl-BE" sz="1600" dirty="0"/>
          </a:p>
          <a:p>
            <a:pPr marL="0" indent="0">
              <a:buFont typeface="Wingdings" panose="05000000000000000000" pitchFamily="2" charset="2"/>
              <a:buNone/>
            </a:pPr>
            <a:r>
              <a:rPr lang="it-IT" sz="1600" dirty="0"/>
              <a:t>Confocal Laser Scanning Microscope (CLSM)</a:t>
            </a:r>
            <a:endParaRPr lang="nl-BE" sz="1600" dirty="0"/>
          </a:p>
          <a:p>
            <a:pPr marL="0" indent="0">
              <a:buFont typeface="Wingdings" panose="05000000000000000000" pitchFamily="2" charset="2"/>
              <a:buNone/>
            </a:pPr>
            <a:r>
              <a:rPr lang="nl-NL" sz="1600" i="1" dirty="0" err="1">
                <a:solidFill>
                  <a:srgbClr val="44546A"/>
                </a:solidFill>
                <a:latin typeface="Calibri" panose="020F0502020204030204" pitchFamily="34" charset="0"/>
                <a:ea typeface="Calibri" panose="020F0502020204030204" pitchFamily="34" charset="0"/>
                <a:cs typeface="Times New Roman" panose="02020603050405020304" pitchFamily="18" charset="0"/>
              </a:rPr>
              <a:t>Magnification</a:t>
            </a:r>
            <a:r>
              <a:rPr lang="nl-NL" sz="1600"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 x5, x10 </a:t>
            </a:r>
            <a:endParaRPr lang="nl-BE" sz="1600" dirty="0"/>
          </a:p>
        </p:txBody>
      </p:sp>
      <p:grpSp>
        <p:nvGrpSpPr>
          <p:cNvPr id="20" name="Groep 19">
            <a:extLst>
              <a:ext uri="{FF2B5EF4-FFF2-40B4-BE49-F238E27FC236}">
                <a16:creationId xmlns:a16="http://schemas.microsoft.com/office/drawing/2014/main" id="{8A3497A6-9F6D-47D9-8E3E-BAF1D7CE7D1B}"/>
              </a:ext>
            </a:extLst>
          </p:cNvPr>
          <p:cNvGrpSpPr/>
          <p:nvPr/>
        </p:nvGrpSpPr>
        <p:grpSpPr>
          <a:xfrm>
            <a:off x="6179739" y="1263981"/>
            <a:ext cx="5758180" cy="2121449"/>
            <a:chOff x="7620" y="0"/>
            <a:chExt cx="5758180" cy="2152650"/>
          </a:xfrm>
        </p:grpSpPr>
        <p:pic>
          <p:nvPicPr>
            <p:cNvPr id="21" name="Afbeelding 20">
              <a:extLst>
                <a:ext uri="{FF2B5EF4-FFF2-40B4-BE49-F238E27FC236}">
                  <a16:creationId xmlns:a16="http://schemas.microsoft.com/office/drawing/2014/main" id="{BA1C31D4-B091-4A55-B03D-99820FE8938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 y="7620"/>
              <a:ext cx="2857500" cy="2143125"/>
            </a:xfrm>
            <a:prstGeom prst="rect">
              <a:avLst/>
            </a:prstGeom>
            <a:noFill/>
            <a:ln>
              <a:noFill/>
            </a:ln>
          </p:spPr>
        </p:pic>
        <p:pic>
          <p:nvPicPr>
            <p:cNvPr id="22" name="Afbeelding 21">
              <a:extLst>
                <a:ext uri="{FF2B5EF4-FFF2-40B4-BE49-F238E27FC236}">
                  <a16:creationId xmlns:a16="http://schemas.microsoft.com/office/drawing/2014/main" id="{958B8ADE-648B-436E-B267-BFC16B3F1B0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0"/>
              <a:ext cx="2870200" cy="2152650"/>
            </a:xfrm>
            <a:prstGeom prst="rect">
              <a:avLst/>
            </a:prstGeom>
            <a:noFill/>
            <a:ln>
              <a:noFill/>
            </a:ln>
          </p:spPr>
        </p:pic>
      </p:grpSp>
      <p:pic>
        <p:nvPicPr>
          <p:cNvPr id="23" name="Afbeelding 22">
            <a:extLst>
              <a:ext uri="{FF2B5EF4-FFF2-40B4-BE49-F238E27FC236}">
                <a16:creationId xmlns:a16="http://schemas.microsoft.com/office/drawing/2014/main" id="{F88C7D6C-FD11-4061-969D-C44FC53552E4}"/>
              </a:ext>
            </a:extLst>
          </p:cNvPr>
          <p:cNvPicPr>
            <a:picLocks noChangeAspect="1"/>
          </p:cNvPicPr>
          <p:nvPr/>
        </p:nvPicPr>
        <p:blipFill rotWithShape="1">
          <a:blip r:embed="rId7"/>
          <a:srcRect b="50417"/>
          <a:stretch/>
        </p:blipFill>
        <p:spPr>
          <a:xfrm>
            <a:off x="6190157" y="3416631"/>
            <a:ext cx="5755123" cy="2143125"/>
          </a:xfrm>
          <a:prstGeom prst="rect">
            <a:avLst/>
          </a:prstGeom>
        </p:spPr>
      </p:pic>
      <p:sp>
        <p:nvSpPr>
          <p:cNvPr id="31" name="Tijdelijke aanduiding voor tekst 3">
            <a:extLst>
              <a:ext uri="{FF2B5EF4-FFF2-40B4-BE49-F238E27FC236}">
                <a16:creationId xmlns:a16="http://schemas.microsoft.com/office/drawing/2014/main" id="{24107127-1597-405D-B7A3-AE7BFD6474EC}"/>
              </a:ext>
            </a:extLst>
          </p:cNvPr>
          <p:cNvSpPr txBox="1">
            <a:spLocks/>
          </p:cNvSpPr>
          <p:nvPr/>
        </p:nvSpPr>
        <p:spPr>
          <a:xfrm>
            <a:off x="6190157" y="5593447"/>
            <a:ext cx="5755123" cy="872094"/>
          </a:xfrm>
          <a:prstGeom prst="rect">
            <a:avLst/>
          </a:prstGeom>
          <a:solidFill>
            <a:schemeClr val="accent2">
              <a:lumMod val="20000"/>
              <a:lumOff val="80000"/>
            </a:schemeClr>
          </a:solidFill>
        </p:spPr>
        <p:txBody>
          <a:bodyPr vert="horz" lIns="0" tIns="0" rIns="0" bIns="0" rtlCol="0">
            <a:normAutofit fontScale="70000" lnSpcReduction="20000"/>
          </a:bodyPr>
          <a:lstStyle>
            <a:lvl1pPr marL="268288" indent="-268288" algn="l" defTabSz="1217054" rtl="0" eaLnBrk="1" fontAlgn="base" hangingPunct="1">
              <a:spcBef>
                <a:spcPct val="20000"/>
              </a:spcBef>
              <a:spcAft>
                <a:spcPct val="0"/>
              </a:spcAft>
              <a:buClr>
                <a:schemeClr val="accent2"/>
              </a:buClr>
              <a:buSzPct val="75000"/>
              <a:buFont typeface="Wingdings" panose="05000000000000000000" pitchFamily="2" charset="2"/>
              <a:buChar char="§"/>
              <a:defRPr sz="2800" b="1" i="0" kern="1200">
                <a:solidFill>
                  <a:schemeClr val="tx1"/>
                </a:solidFill>
                <a:latin typeface="+mn-lt"/>
                <a:ea typeface="Verdana" charset="0"/>
                <a:cs typeface="Calibri Light" panose="020F0302020204030204" pitchFamily="34" charset="0"/>
              </a:defRPr>
            </a:lvl1pPr>
            <a:lvl2pPr marL="628650" indent="-268288" algn="l" defTabSz="1217054" rtl="0" eaLnBrk="1" fontAlgn="base" hangingPunct="1">
              <a:spcBef>
                <a:spcPct val="20000"/>
              </a:spcBef>
              <a:spcAft>
                <a:spcPct val="0"/>
              </a:spcAft>
              <a:buClr>
                <a:schemeClr val="accent1"/>
              </a:buClr>
              <a:buSzPct val="75000"/>
              <a:buFont typeface="Wingdings" panose="05000000000000000000" pitchFamily="2" charset="2"/>
              <a:buChar char="§"/>
              <a:defRPr sz="2400" kern="1200">
                <a:solidFill>
                  <a:schemeClr val="tx1"/>
                </a:solidFill>
                <a:latin typeface="+mn-lt"/>
                <a:ea typeface="Verdana" charset="0"/>
                <a:cs typeface="Calibri" panose="020F0502020204030204" pitchFamily="34" charset="0"/>
              </a:defRPr>
            </a:lvl2pPr>
            <a:lvl3pPr marL="987425" indent="-268288" algn="l" defTabSz="1217054" rtl="0" eaLnBrk="1" fontAlgn="base" hangingPunct="1">
              <a:spcBef>
                <a:spcPct val="20000"/>
              </a:spcBef>
              <a:spcAft>
                <a:spcPct val="0"/>
              </a:spcAft>
              <a:buClr>
                <a:schemeClr val="accent1"/>
              </a:buClr>
              <a:buFont typeface="Arial" panose="020B0604020202020204" pitchFamily="34" charset="0"/>
              <a:buChar char="•"/>
              <a:defRPr sz="2000" kern="1200">
                <a:solidFill>
                  <a:schemeClr val="tx1"/>
                </a:solidFill>
                <a:latin typeface="+mn-lt"/>
                <a:ea typeface="Verdana" charset="0"/>
                <a:cs typeface="Calibri" panose="020F0502020204030204" pitchFamily="34" charset="0"/>
              </a:defRPr>
            </a:lvl3pPr>
            <a:lvl4pPr marL="1347788"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4pPr>
            <a:lvl5pPr marL="1700213" indent="-268288" algn="l" defTabSz="1217054" rtl="0" eaLnBrk="1" fontAlgn="base" hangingPunct="1">
              <a:spcBef>
                <a:spcPct val="20000"/>
              </a:spcBef>
              <a:spcAft>
                <a:spcPct val="0"/>
              </a:spcAft>
              <a:buClr>
                <a:schemeClr val="accent1"/>
              </a:buClr>
              <a:buFont typeface="Arial" panose="020B0604020202020204" pitchFamily="34" charset="0"/>
              <a:buChar char="•"/>
              <a:defRPr sz="1800" kern="1200">
                <a:solidFill>
                  <a:schemeClr val="tx1"/>
                </a:solidFill>
                <a:latin typeface="+mn-lt"/>
                <a:ea typeface="Verdana" charset="0"/>
                <a:cs typeface="Calibri" panose="020F0502020204030204" pitchFamily="34" charset="0"/>
              </a:defRPr>
            </a:lvl5pPr>
            <a:lvl6pPr marL="2076450"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441575" indent="-285750" algn="l" defTabSz="1219140" rtl="0" eaLnBrk="1" latinLnBrk="0" hangingPunct="1">
              <a:spcBef>
                <a:spcPct val="20000"/>
              </a:spcBef>
              <a:buFont typeface="Arial" panose="020B0604020202020204" pitchFamily="34" charset="0"/>
              <a:buChar char="•"/>
              <a:defRPr lang="nl-BE" sz="1800" kern="1200" dirty="0" err="1" smtClean="0">
                <a:solidFill>
                  <a:schemeClr val="tx1"/>
                </a:solidFill>
                <a:latin typeface="+mn-lt"/>
                <a:ea typeface="+mn-ea"/>
                <a:cs typeface="+mn-cs"/>
              </a:defRPr>
            </a:lvl7pPr>
            <a:lvl8pPr marL="2795587"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160712" indent="-285750" algn="l" defTabSz="121914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600" dirty="0"/>
              <a:t>Sample B </a:t>
            </a:r>
          </a:p>
          <a:p>
            <a:pPr marL="0" indent="0">
              <a:buNone/>
            </a:pPr>
            <a:r>
              <a:rPr lang="en-GB" sz="1600" dirty="0"/>
              <a:t>Scanning Electron Microscope </a:t>
            </a:r>
            <a:r>
              <a:rPr lang="nl-BE" sz="1600" dirty="0"/>
              <a:t>(SEM)</a:t>
            </a:r>
          </a:p>
          <a:p>
            <a:pPr marL="0" indent="0">
              <a:buNone/>
            </a:pPr>
            <a:r>
              <a:rPr lang="nl-NL" sz="1600" i="1" dirty="0" err="1">
                <a:solidFill>
                  <a:srgbClr val="44546A"/>
                </a:solidFill>
                <a:latin typeface="Calibri" panose="020F0502020204030204" pitchFamily="34" charset="0"/>
                <a:ea typeface="Calibri" panose="020F0502020204030204" pitchFamily="34" charset="0"/>
                <a:cs typeface="Times New Roman" panose="02020603050405020304" pitchFamily="18" charset="0"/>
              </a:rPr>
              <a:t>Magnification</a:t>
            </a:r>
            <a:r>
              <a:rPr lang="nl-NL" sz="1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100, 200</a:t>
            </a:r>
            <a:r>
              <a:rPr lang="nl-NL" sz="1600"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 </a:t>
            </a:r>
            <a:r>
              <a:rPr lang="nl-NL" sz="16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µm</a:t>
            </a:r>
            <a:endParaRPr lang="nl-BE" sz="1600" dirty="0"/>
          </a:p>
          <a:p>
            <a:pPr marL="0" indent="0">
              <a:buFont typeface="Wingdings" panose="05000000000000000000" pitchFamily="2" charset="2"/>
              <a:buNone/>
            </a:pPr>
            <a:r>
              <a:rPr lang="it-IT" sz="1600" dirty="0"/>
              <a:t>Confocal Laser Scanning Microscope (CLSM)</a:t>
            </a:r>
            <a:endParaRPr lang="nl-BE" sz="1600" dirty="0"/>
          </a:p>
          <a:p>
            <a:pPr marL="0" indent="0">
              <a:buFont typeface="Wingdings" panose="05000000000000000000" pitchFamily="2" charset="2"/>
              <a:buNone/>
            </a:pPr>
            <a:r>
              <a:rPr lang="nl-NL" sz="1600" i="1" dirty="0" err="1">
                <a:solidFill>
                  <a:srgbClr val="44546A"/>
                </a:solidFill>
                <a:latin typeface="Calibri" panose="020F0502020204030204" pitchFamily="34" charset="0"/>
                <a:ea typeface="Calibri" panose="020F0502020204030204" pitchFamily="34" charset="0"/>
                <a:cs typeface="Times New Roman" panose="02020603050405020304" pitchFamily="18" charset="0"/>
              </a:rPr>
              <a:t>Magnification</a:t>
            </a:r>
            <a:r>
              <a:rPr lang="nl-NL" sz="1600" i="1" dirty="0">
                <a:solidFill>
                  <a:srgbClr val="44546A"/>
                </a:solidFill>
                <a:latin typeface="Calibri" panose="020F0502020204030204" pitchFamily="34" charset="0"/>
                <a:ea typeface="Calibri" panose="020F0502020204030204" pitchFamily="34" charset="0"/>
                <a:cs typeface="Times New Roman" panose="02020603050405020304" pitchFamily="18" charset="0"/>
              </a:rPr>
              <a:t> x5, x10 </a:t>
            </a:r>
            <a:endParaRPr lang="nl-BE" sz="1600" dirty="0"/>
          </a:p>
        </p:txBody>
      </p:sp>
      <p:pic>
        <p:nvPicPr>
          <p:cNvPr id="25" name="Afbeelding 24">
            <a:extLst>
              <a:ext uri="{FF2B5EF4-FFF2-40B4-BE49-F238E27FC236}">
                <a16:creationId xmlns:a16="http://schemas.microsoft.com/office/drawing/2014/main" id="{7C15AFD5-24C5-4E33-A217-DEED0F8B9086}"/>
              </a:ext>
            </a:extLst>
          </p:cNvPr>
          <p:cNvPicPr>
            <a:picLocks noChangeAspect="1"/>
          </p:cNvPicPr>
          <p:nvPr/>
        </p:nvPicPr>
        <p:blipFill>
          <a:blip r:embed="rId8"/>
          <a:stretch>
            <a:fillRect/>
          </a:stretch>
        </p:blipFill>
        <p:spPr>
          <a:xfrm>
            <a:off x="200886" y="164544"/>
            <a:ext cx="971886" cy="971886"/>
          </a:xfrm>
          <a:prstGeom prst="rect">
            <a:avLst/>
          </a:prstGeom>
        </p:spPr>
      </p:pic>
      <p:grpSp>
        <p:nvGrpSpPr>
          <p:cNvPr id="11" name="Groep 10">
            <a:extLst>
              <a:ext uri="{FF2B5EF4-FFF2-40B4-BE49-F238E27FC236}">
                <a16:creationId xmlns:a16="http://schemas.microsoft.com/office/drawing/2014/main" id="{DEE18CE3-75B6-4B30-8F02-973483422DA5}"/>
              </a:ext>
            </a:extLst>
          </p:cNvPr>
          <p:cNvGrpSpPr/>
          <p:nvPr/>
        </p:nvGrpSpPr>
        <p:grpSpPr>
          <a:xfrm>
            <a:off x="190968" y="1261124"/>
            <a:ext cx="5706288" cy="2124306"/>
            <a:chOff x="190968" y="1261124"/>
            <a:chExt cx="5706288" cy="2124306"/>
          </a:xfrm>
        </p:grpSpPr>
        <p:grpSp>
          <p:nvGrpSpPr>
            <p:cNvPr id="7" name="Groep 6">
              <a:extLst>
                <a:ext uri="{FF2B5EF4-FFF2-40B4-BE49-F238E27FC236}">
                  <a16:creationId xmlns:a16="http://schemas.microsoft.com/office/drawing/2014/main" id="{973B8D09-9394-480A-A682-98D659B424EB}"/>
                </a:ext>
              </a:extLst>
            </p:cNvPr>
            <p:cNvGrpSpPr/>
            <p:nvPr/>
          </p:nvGrpSpPr>
          <p:grpSpPr>
            <a:xfrm>
              <a:off x="190968" y="1261124"/>
              <a:ext cx="5706288" cy="2124306"/>
              <a:chOff x="190968" y="1261124"/>
              <a:chExt cx="5706288" cy="2124306"/>
            </a:xfrm>
          </p:grpSpPr>
          <p:grpSp>
            <p:nvGrpSpPr>
              <p:cNvPr id="6" name="Groep 5">
                <a:extLst>
                  <a:ext uri="{FF2B5EF4-FFF2-40B4-BE49-F238E27FC236}">
                    <a16:creationId xmlns:a16="http://schemas.microsoft.com/office/drawing/2014/main" id="{0E4E17B5-EF2F-46B1-9A83-D0CF3FFEE2DC}"/>
                  </a:ext>
                </a:extLst>
              </p:cNvPr>
              <p:cNvGrpSpPr/>
              <p:nvPr/>
            </p:nvGrpSpPr>
            <p:grpSpPr>
              <a:xfrm>
                <a:off x="190968" y="1261124"/>
                <a:ext cx="5706288" cy="2124306"/>
                <a:chOff x="0" y="7620"/>
                <a:chExt cx="5706288" cy="2136473"/>
              </a:xfrm>
            </p:grpSpPr>
            <p:pic>
              <p:nvPicPr>
                <p:cNvPr id="8" name="Afbeelding 7">
                  <a:extLst>
                    <a:ext uri="{FF2B5EF4-FFF2-40B4-BE49-F238E27FC236}">
                      <a16:creationId xmlns:a16="http://schemas.microsoft.com/office/drawing/2014/main" id="{DD06AF73-822D-45B1-9D6F-4461E21C442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7620"/>
                  <a:ext cx="2844800" cy="2133600"/>
                </a:xfrm>
                <a:prstGeom prst="rect">
                  <a:avLst/>
                </a:prstGeom>
                <a:noFill/>
                <a:ln>
                  <a:noFill/>
                </a:ln>
              </p:spPr>
            </p:pic>
            <p:pic>
              <p:nvPicPr>
                <p:cNvPr id="9" name="Afbeelding 8">
                  <a:extLst>
                    <a:ext uri="{FF2B5EF4-FFF2-40B4-BE49-F238E27FC236}">
                      <a16:creationId xmlns:a16="http://schemas.microsoft.com/office/drawing/2014/main" id="{630F64BC-458A-44FC-8FF8-1ECEBB7DD36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61488" y="10493"/>
                  <a:ext cx="2844800" cy="2133600"/>
                </a:xfrm>
                <a:prstGeom prst="rect">
                  <a:avLst/>
                </a:prstGeom>
                <a:noFill/>
                <a:ln>
                  <a:noFill/>
                </a:ln>
              </p:spPr>
            </p:pic>
          </p:grpSp>
          <p:cxnSp>
            <p:nvCxnSpPr>
              <p:cNvPr id="5" name="Rechte verbindingslijn met pijl 4">
                <a:extLst>
                  <a:ext uri="{FF2B5EF4-FFF2-40B4-BE49-F238E27FC236}">
                    <a16:creationId xmlns:a16="http://schemas.microsoft.com/office/drawing/2014/main" id="{B5A482A2-99E7-45C0-8DDA-8C0968335CD4}"/>
                  </a:ext>
                </a:extLst>
              </p:cNvPr>
              <p:cNvCxnSpPr/>
              <p:nvPr/>
            </p:nvCxnSpPr>
            <p:spPr>
              <a:xfrm flipV="1">
                <a:off x="885217" y="2062264"/>
                <a:ext cx="287555" cy="145915"/>
              </a:xfrm>
              <a:prstGeom prst="straightConnector1">
                <a:avLst/>
              </a:prstGeom>
              <a:ln w="38100">
                <a:solidFill>
                  <a:schemeClr val="accent4">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10" name="Ovaal 9">
              <a:extLst>
                <a:ext uri="{FF2B5EF4-FFF2-40B4-BE49-F238E27FC236}">
                  <a16:creationId xmlns:a16="http://schemas.microsoft.com/office/drawing/2014/main" id="{DBFC7CA3-C951-4A11-8F68-D536222BCEE4}"/>
                </a:ext>
              </a:extLst>
            </p:cNvPr>
            <p:cNvSpPr/>
            <p:nvPr/>
          </p:nvSpPr>
          <p:spPr bwMode="auto">
            <a:xfrm>
              <a:off x="3861881" y="1297218"/>
              <a:ext cx="505838" cy="502399"/>
            </a:xfrm>
            <a:prstGeom prst="ellipse">
              <a:avLst/>
            </a:prstGeom>
            <a:noFill/>
            <a:ln w="28575">
              <a:solidFill>
                <a:schemeClr val="accent4">
                  <a:lumMod val="60000"/>
                  <a:lumOff val="40000"/>
                </a:schemeClr>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grpSp>
    </p:spTree>
    <p:extLst>
      <p:ext uri="{BB962C8B-B14F-4D97-AF65-F5344CB8AC3E}">
        <p14:creationId xmlns:p14="http://schemas.microsoft.com/office/powerpoint/2010/main" val="3687665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0CE3F6D-06FC-403F-8180-1BC4B7F4A4E8}"/>
              </a:ext>
            </a:extLst>
          </p:cNvPr>
          <p:cNvSpPr>
            <a:spLocks noGrp="1"/>
          </p:cNvSpPr>
          <p:nvPr>
            <p:ph type="title"/>
          </p:nvPr>
        </p:nvSpPr>
        <p:spPr>
          <a:xfrm>
            <a:off x="0" y="1"/>
            <a:ext cx="12192000" cy="1316736"/>
          </a:xfrm>
          <a:solidFill>
            <a:srgbClr val="82A1AD"/>
          </a:solidFill>
          <a:ln>
            <a:solidFill>
              <a:srgbClr val="82A1AD"/>
            </a:solidFill>
          </a:ln>
        </p:spPr>
        <p:txBody>
          <a:bodyPr/>
          <a:lstStyle/>
          <a:p>
            <a:pPr>
              <a:lnSpc>
                <a:spcPct val="200000"/>
              </a:lnSpc>
            </a:pPr>
            <a:r>
              <a:rPr lang="nl-BE" dirty="0">
                <a:solidFill>
                  <a:schemeClr val="bg1"/>
                </a:solidFill>
              </a:rPr>
              <a:t>	  Next steps &amp; </a:t>
            </a:r>
            <a:r>
              <a:rPr lang="nl-BE" dirty="0" err="1">
                <a:solidFill>
                  <a:schemeClr val="bg1"/>
                </a:solidFill>
              </a:rPr>
              <a:t>final</a:t>
            </a:r>
            <a:r>
              <a:rPr lang="nl-BE" dirty="0">
                <a:solidFill>
                  <a:schemeClr val="bg1"/>
                </a:solidFill>
              </a:rPr>
              <a:t> goal</a:t>
            </a:r>
          </a:p>
        </p:txBody>
      </p:sp>
      <p:sp>
        <p:nvSpPr>
          <p:cNvPr id="2" name="Tijdelijke aanduiding voor dianummer 1">
            <a:extLst>
              <a:ext uri="{FF2B5EF4-FFF2-40B4-BE49-F238E27FC236}">
                <a16:creationId xmlns:a16="http://schemas.microsoft.com/office/drawing/2014/main" id="{28CD464D-6AED-433F-87E0-E71CE1711F81}"/>
              </a:ext>
            </a:extLst>
          </p:cNvPr>
          <p:cNvSpPr>
            <a:spLocks noGrp="1"/>
          </p:cNvSpPr>
          <p:nvPr>
            <p:ph type="sldNum" sz="quarter" idx="10"/>
          </p:nvPr>
        </p:nvSpPr>
        <p:spPr/>
        <p:txBody>
          <a:bodyPr/>
          <a:lstStyle/>
          <a:p>
            <a:fld id="{E038E271-308C-2E46-A3EC-56326F9084CC}" type="slidenum">
              <a:rPr lang="nl-BE" smtClean="0"/>
              <a:pPr/>
              <a:t>9</a:t>
            </a:fld>
            <a:endParaRPr lang="nl-BE" dirty="0">
              <a:latin typeface="Calibri Light" panose="020F0302020204030204" pitchFamily="34" charset="0"/>
            </a:endParaRPr>
          </a:p>
        </p:txBody>
      </p:sp>
      <p:sp>
        <p:nvSpPr>
          <p:cNvPr id="7" name="Tijdelijke aanduiding voor tekst 6">
            <a:extLst>
              <a:ext uri="{FF2B5EF4-FFF2-40B4-BE49-F238E27FC236}">
                <a16:creationId xmlns:a16="http://schemas.microsoft.com/office/drawing/2014/main" id="{E542FD24-31DC-415C-B077-1AB661706FB0}"/>
              </a:ext>
            </a:extLst>
          </p:cNvPr>
          <p:cNvSpPr>
            <a:spLocks noGrp="1"/>
          </p:cNvSpPr>
          <p:nvPr>
            <p:ph type="body" sz="quarter" idx="11"/>
          </p:nvPr>
        </p:nvSpPr>
        <p:spPr>
          <a:xfrm>
            <a:off x="3262849" y="1920592"/>
            <a:ext cx="5666301" cy="2423282"/>
          </a:xfrm>
        </p:spPr>
        <p:txBody>
          <a:bodyPr>
            <a:normAutofit/>
          </a:bodyPr>
          <a:lstStyle/>
          <a:p>
            <a:pPr marL="0" indent="0">
              <a:buNone/>
            </a:pPr>
            <a:r>
              <a:rPr lang="en-GB" sz="2000" dirty="0"/>
              <a:t>Experimenting with more aggregates and making hybrids</a:t>
            </a:r>
          </a:p>
          <a:p>
            <a:pPr marL="0" indent="0">
              <a:buNone/>
            </a:pPr>
            <a:endParaRPr lang="en-GB" sz="2000" dirty="0"/>
          </a:p>
          <a:p>
            <a:pPr marL="0" indent="0">
              <a:buNone/>
            </a:pPr>
            <a:endParaRPr lang="en-GB" sz="2000" dirty="0"/>
          </a:p>
          <a:p>
            <a:endParaRPr lang="en-GB" sz="2000" dirty="0"/>
          </a:p>
          <a:p>
            <a:pPr marL="0" indent="0">
              <a:buNone/>
            </a:pPr>
            <a:r>
              <a:rPr lang="en-GB" sz="2000" dirty="0"/>
              <a:t>Experimenting with 3D printing</a:t>
            </a:r>
          </a:p>
          <a:p>
            <a:endParaRPr lang="en-GB" sz="2000" dirty="0"/>
          </a:p>
          <a:p>
            <a:endParaRPr lang="en-GB" sz="2000" dirty="0"/>
          </a:p>
          <a:p>
            <a:endParaRPr lang="en-GB" sz="2000" dirty="0"/>
          </a:p>
          <a:p>
            <a:endParaRPr lang="en-GB" sz="2000" dirty="0"/>
          </a:p>
          <a:p>
            <a:endParaRPr lang="en-GB" sz="2000" dirty="0"/>
          </a:p>
          <a:p>
            <a:pPr marL="0" indent="0">
              <a:buNone/>
            </a:pPr>
            <a:endParaRPr lang="nl-BE" dirty="0"/>
          </a:p>
        </p:txBody>
      </p:sp>
      <p:pic>
        <p:nvPicPr>
          <p:cNvPr id="9" name="Afbeelding 8">
            <a:extLst>
              <a:ext uri="{FF2B5EF4-FFF2-40B4-BE49-F238E27FC236}">
                <a16:creationId xmlns:a16="http://schemas.microsoft.com/office/drawing/2014/main" id="{DD182483-7921-4CED-BE1A-3276F9EEA32C}"/>
              </a:ext>
            </a:extLst>
          </p:cNvPr>
          <p:cNvPicPr>
            <a:picLocks noChangeAspect="1"/>
          </p:cNvPicPr>
          <p:nvPr/>
        </p:nvPicPr>
        <p:blipFill>
          <a:blip r:embed="rId3"/>
          <a:stretch>
            <a:fillRect/>
          </a:stretch>
        </p:blipFill>
        <p:spPr>
          <a:xfrm>
            <a:off x="2135901" y="3423258"/>
            <a:ext cx="791184" cy="791184"/>
          </a:xfrm>
          <a:prstGeom prst="rect">
            <a:avLst/>
          </a:prstGeom>
        </p:spPr>
      </p:pic>
      <p:sp>
        <p:nvSpPr>
          <p:cNvPr id="13" name="Rechthoek 12">
            <a:extLst>
              <a:ext uri="{FF2B5EF4-FFF2-40B4-BE49-F238E27FC236}">
                <a16:creationId xmlns:a16="http://schemas.microsoft.com/office/drawing/2014/main" id="{AC9EFA47-7515-498A-89A1-87AF9A110D03}"/>
              </a:ext>
            </a:extLst>
          </p:cNvPr>
          <p:cNvSpPr/>
          <p:nvPr/>
        </p:nvSpPr>
        <p:spPr bwMode="auto">
          <a:xfrm>
            <a:off x="551023" y="6339173"/>
            <a:ext cx="1168049" cy="486642"/>
          </a:xfrm>
          <a:prstGeom prst="rect">
            <a:avLst/>
          </a:prstGeom>
          <a:solidFill>
            <a:schemeClr val="bg1"/>
          </a:solidFill>
          <a:ln>
            <a:solidFill>
              <a:schemeClr val="bg1"/>
            </a:solidFill>
          </a:ln>
          <a:extLst>
            <a:ext uri="{91240B29-F687-4f45-9708-019B960494DF}">
              <a14:hiddenLine xmlns:a14="http://schemas.microsoft.com/office/drawing/2010/main" xmlns="" w="9525">
                <a:solidFill>
                  <a:srgbClr val="000000"/>
                </a:solidFill>
                <a:miter lim="800000"/>
                <a:headEnd/>
                <a:tailEnd/>
              </a14:hiddenLine>
            </a:ext>
          </a:extLst>
        </p:spPr>
        <p:txBody>
          <a:bodyPr lIns="180000" tIns="180000" rIns="180000" bIns="180000" rtlCol="0" anchor="ctr"/>
          <a:lstStyle/>
          <a:p>
            <a:pPr marL="0" indent="0" algn="ctr">
              <a:spcAft>
                <a:spcPts val="450"/>
              </a:spcAft>
              <a:buFont typeface="Arial" charset="0"/>
              <a:buNone/>
            </a:pPr>
            <a:endParaRPr lang="nl-BE" sz="1800" b="1" dirty="0" err="1">
              <a:solidFill>
                <a:schemeClr val="bg1"/>
              </a:solidFill>
              <a:latin typeface="+mn-lt"/>
              <a:ea typeface="Verdana Regular" charset="0"/>
              <a:cs typeface="Verdana Regular" charset="0"/>
              <a:sym typeface="Securitas Sans Light" charset="0"/>
            </a:endParaRPr>
          </a:p>
        </p:txBody>
      </p:sp>
      <p:sp>
        <p:nvSpPr>
          <p:cNvPr id="14" name="Tekstvak 13">
            <a:extLst>
              <a:ext uri="{FF2B5EF4-FFF2-40B4-BE49-F238E27FC236}">
                <a16:creationId xmlns:a16="http://schemas.microsoft.com/office/drawing/2014/main" id="{202BB7AA-21BC-404C-A48D-6836BA3D092D}"/>
              </a:ext>
            </a:extLst>
          </p:cNvPr>
          <p:cNvSpPr txBox="1"/>
          <p:nvPr/>
        </p:nvSpPr>
        <p:spPr>
          <a:xfrm>
            <a:off x="1283983" y="4523677"/>
            <a:ext cx="9847086" cy="1992903"/>
          </a:xfrm>
          <a:prstGeom prst="rightArrow">
            <a:avLst/>
          </a:prstGeom>
          <a:solidFill>
            <a:schemeClr val="tx1"/>
          </a:solidFill>
          <a:ln>
            <a:solidFill>
              <a:schemeClr val="tx1"/>
            </a:solidFill>
          </a:ln>
        </p:spPr>
        <p:txBody>
          <a:bodyPr wrap="square" lIns="0" tIns="0" rIns="0" bIns="0" rtlCol="0">
            <a:noAutofit/>
          </a:bodyPr>
          <a:lstStyle/>
          <a:p>
            <a:r>
              <a:rPr lang="en-GB" sz="2800" dirty="0">
                <a:solidFill>
                  <a:schemeClr val="bg1"/>
                </a:solidFill>
              </a:rPr>
              <a:t>  More compatible and a higher quality of conservation    	treatments with a better sustainability</a:t>
            </a:r>
          </a:p>
          <a:p>
            <a:pPr marL="0" indent="0" algn="l">
              <a:buFont typeface="Arial" panose="020B0604020202020204" pitchFamily="34" charset="0"/>
              <a:buNone/>
            </a:pPr>
            <a:endParaRPr lang="nl-BE" sz="2800" b="1" dirty="0" err="1">
              <a:solidFill>
                <a:schemeClr val="tx1"/>
              </a:solidFill>
              <a:latin typeface="+mn-lt"/>
              <a:ea typeface="Verdana" panose="020B0604030504040204" pitchFamily="34" charset="0"/>
              <a:cs typeface="Verdana" panose="020B0604030504040204" pitchFamily="34" charset="0"/>
            </a:endParaRPr>
          </a:p>
        </p:txBody>
      </p:sp>
      <p:pic>
        <p:nvPicPr>
          <p:cNvPr id="16" name="Afbeelding 15">
            <a:extLst>
              <a:ext uri="{FF2B5EF4-FFF2-40B4-BE49-F238E27FC236}">
                <a16:creationId xmlns:a16="http://schemas.microsoft.com/office/drawing/2014/main" id="{EFE0E711-40AF-4981-B482-02F8C8663898}"/>
              </a:ext>
            </a:extLst>
          </p:cNvPr>
          <p:cNvPicPr>
            <a:picLocks noChangeAspect="1"/>
          </p:cNvPicPr>
          <p:nvPr/>
        </p:nvPicPr>
        <p:blipFill>
          <a:blip r:embed="rId4"/>
          <a:stretch>
            <a:fillRect/>
          </a:stretch>
        </p:blipFill>
        <p:spPr>
          <a:xfrm>
            <a:off x="2135901" y="1884234"/>
            <a:ext cx="826414" cy="758952"/>
          </a:xfrm>
          <a:prstGeom prst="rect">
            <a:avLst/>
          </a:prstGeom>
        </p:spPr>
      </p:pic>
      <p:pic>
        <p:nvPicPr>
          <p:cNvPr id="11" name="Graphic 10" descr="Kathedraal met effen opvulling">
            <a:extLst>
              <a:ext uri="{FF2B5EF4-FFF2-40B4-BE49-F238E27FC236}">
                <a16:creationId xmlns:a16="http://schemas.microsoft.com/office/drawing/2014/main" id="{E9602B5A-BBB3-4E13-93A9-14E7C464BE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02" y="137846"/>
            <a:ext cx="1041045" cy="1041045"/>
          </a:xfrm>
          <a:prstGeom prst="rect">
            <a:avLst/>
          </a:prstGeom>
        </p:spPr>
      </p:pic>
    </p:spTree>
    <p:extLst>
      <p:ext uri="{BB962C8B-B14F-4D97-AF65-F5344CB8AC3E}">
        <p14:creationId xmlns:p14="http://schemas.microsoft.com/office/powerpoint/2010/main" val="1487319100"/>
      </p:ext>
    </p:extLst>
  </p:cSld>
  <p:clrMapOvr>
    <a:masterClrMapping/>
  </p:clrMapOvr>
</p:sld>
</file>

<file path=ppt/theme/theme1.xml><?xml version="1.0" encoding="utf-8"?>
<a:theme xmlns:a="http://schemas.openxmlformats.org/drawingml/2006/main" name="UAntwerpen-content">
  <a:themeElements>
    <a:clrScheme name="UA - OW">
      <a:dk1>
        <a:srgbClr val="002E65"/>
      </a:dk1>
      <a:lt1>
        <a:srgbClr val="FFFFFF"/>
      </a:lt1>
      <a:dk2>
        <a:srgbClr val="002E65"/>
      </a:dk2>
      <a:lt2>
        <a:srgbClr val="BBCCCC"/>
      </a:lt2>
      <a:accent1>
        <a:srgbClr val="002E65"/>
      </a:accent1>
      <a:accent2>
        <a:srgbClr val="82A1AD"/>
      </a:accent2>
      <a:accent3>
        <a:srgbClr val="EA2C38"/>
      </a:accent3>
      <a:accent4>
        <a:srgbClr val="ADA500"/>
      </a:accent4>
      <a:accent5>
        <a:srgbClr val="AC242A"/>
      </a:accent5>
      <a:accent6>
        <a:srgbClr val="7575CB"/>
      </a:accent6>
      <a:hlink>
        <a:srgbClr val="006CA9"/>
      </a:hlink>
      <a:folHlink>
        <a:srgbClr val="B1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xtLst>
          <a:ext uri="{91240B29-F687-4f45-9708-019B960494DF}">
            <a14:hiddenLine xmlns:p="http://schemas.openxmlformats.org/presentationml/2006/main" xmlns="" xmlns:a14="http://schemas.microsoft.com/office/drawing/2010/main" w="9525">
              <a:solidFill>
                <a:srgbClr val="000000"/>
              </a:solidFill>
              <a:miter lim="800000"/>
              <a:headEnd/>
              <a:tailEnd/>
            </a14:hiddenLine>
          </a:ext>
        </a:extLst>
      </a:spPr>
      <a:bodyPr lIns="180000" tIns="180000" rIns="180000" bIns="180000" rtlCol="0" anchor="ctr"/>
      <a:lstStyle>
        <a:defPPr marL="0" indent="0" algn="ctr">
          <a:spcAft>
            <a:spcPts val="450"/>
          </a:spcAft>
          <a:buFont typeface="Arial" charset="0"/>
          <a:buNone/>
          <a:defRPr sz="1800" b="1" dirty="0" err="1" smtClean="0">
            <a:solidFill>
              <a:schemeClr val="bg1"/>
            </a:solidFill>
            <a:latin typeface="+mn-lt"/>
            <a:ea typeface="Verdana Regular" charset="0"/>
            <a:cs typeface="Verdana Regular" charset="0"/>
            <a:sym typeface="Securitas Sans Light" charset="0"/>
          </a:defRPr>
        </a:defPPr>
      </a:lstStyle>
    </a:spDef>
    <a:lnDef>
      <a:spPr>
        <a:ln>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0" indent="0" algn="l">
          <a:buFont typeface="Arial" panose="020B0604020202020204" pitchFamily="34" charset="0"/>
          <a:buNone/>
          <a:defRPr sz="2800" b="1" dirty="0" err="1" smtClean="0">
            <a:solidFill>
              <a:schemeClr val="tx1"/>
            </a:solidFill>
            <a:latin typeface="+mn-lt"/>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vdp_powerpoint" id="{FEF18948-FC9D-1340-AA00-430FBBA861E5}" vid="{591CA67A-998E-6049-B579-1B92244B0BFA}"/>
    </a:ext>
  </a:extLst>
</a:theme>
</file>

<file path=ppt/theme/theme2.xml><?xml version="1.0" encoding="utf-8"?>
<a:theme xmlns:a="http://schemas.openxmlformats.org/drawingml/2006/main" name="UAntwerpen_titleslides">
  <a:themeElements>
    <a:clrScheme name="UA - OW">
      <a:dk1>
        <a:srgbClr val="002E65"/>
      </a:dk1>
      <a:lt1>
        <a:srgbClr val="FFFFFF"/>
      </a:lt1>
      <a:dk2>
        <a:srgbClr val="002E65"/>
      </a:dk2>
      <a:lt2>
        <a:srgbClr val="BBCCCC"/>
      </a:lt2>
      <a:accent1>
        <a:srgbClr val="002E65"/>
      </a:accent1>
      <a:accent2>
        <a:srgbClr val="82A1AD"/>
      </a:accent2>
      <a:accent3>
        <a:srgbClr val="EA2C38"/>
      </a:accent3>
      <a:accent4>
        <a:srgbClr val="ADA500"/>
      </a:accent4>
      <a:accent5>
        <a:srgbClr val="AC242A"/>
      </a:accent5>
      <a:accent6>
        <a:srgbClr val="7575CB"/>
      </a:accent6>
      <a:hlink>
        <a:srgbClr val="006CA9"/>
      </a:hlink>
      <a:folHlink>
        <a:srgbClr val="B100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UAntwerpen-content">
  <a:themeElements>
    <a:clrScheme name="UA - TI">
      <a:dk1>
        <a:srgbClr val="002E65"/>
      </a:dk1>
      <a:lt1>
        <a:srgbClr val="FFFFFF"/>
      </a:lt1>
      <a:dk2>
        <a:srgbClr val="002E65"/>
      </a:dk2>
      <a:lt2>
        <a:srgbClr val="BBCCCC"/>
      </a:lt2>
      <a:accent1>
        <a:srgbClr val="002E65"/>
      </a:accent1>
      <a:accent2>
        <a:srgbClr val="B10097"/>
      </a:accent2>
      <a:accent3>
        <a:srgbClr val="EA2C38"/>
      </a:accent3>
      <a:accent4>
        <a:srgbClr val="ADA500"/>
      </a:accent4>
      <a:accent5>
        <a:srgbClr val="AC242A"/>
      </a:accent5>
      <a:accent6>
        <a:srgbClr val="7575CB"/>
      </a:accent6>
      <a:hlink>
        <a:srgbClr val="006CA9"/>
      </a:hlink>
      <a:folHlink>
        <a:srgbClr val="D2082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extLst>
          <a:ext uri="{91240B29-F687-4f45-9708-019B960494DF}">
            <a14:hiddenLine xmlns:p="http://schemas.openxmlformats.org/presentationml/2006/main" xmlns="" xmlns:a14="http://schemas.microsoft.com/office/drawing/2010/main" w="9525">
              <a:solidFill>
                <a:srgbClr val="000000"/>
              </a:solidFill>
              <a:miter lim="800000"/>
              <a:headEnd/>
              <a:tailEnd/>
            </a14:hiddenLine>
          </a:ext>
        </a:extLst>
      </a:spPr>
      <a:bodyPr lIns="180000" tIns="180000" rIns="180000" bIns="180000" rtlCol="0" anchor="ctr"/>
      <a:lstStyle>
        <a:defPPr marL="0" indent="0" algn="ctr">
          <a:spcAft>
            <a:spcPts val="450"/>
          </a:spcAft>
          <a:buFont typeface="Arial" charset="0"/>
          <a:buNone/>
          <a:defRPr sz="1800" b="1" dirty="0" err="1" smtClean="0">
            <a:solidFill>
              <a:schemeClr val="bg1"/>
            </a:solidFill>
            <a:latin typeface="+mn-lt"/>
            <a:ea typeface="Verdana Regular" charset="0"/>
            <a:cs typeface="Verdana Regular" charset="0"/>
            <a:sym typeface="Securitas Sans Light" charset="0"/>
          </a:defRPr>
        </a:defPPr>
      </a:lstStyle>
    </a:spDef>
    <a:lnDef>
      <a:spPr>
        <a:ln>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0" indent="0" algn="l">
          <a:buFont typeface="Arial" panose="020B0604020202020204" pitchFamily="34" charset="0"/>
          <a:buNone/>
          <a:defRPr sz="2800" b="1" smtClean="0">
            <a:solidFill>
              <a:schemeClr val="tx1"/>
            </a:solidFill>
            <a:latin typeface="+mn-lt"/>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vdp_powerpoint" id="{FEF18948-FC9D-1340-AA00-430FBBA861E5}" vid="{591CA67A-998E-6049-B579-1B92244B0BF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7C9875C091B247AB9617006510CC43" ma:contentTypeVersion="9" ma:contentTypeDescription="Een nieuw document maken." ma:contentTypeScope="" ma:versionID="6792b0d8b1b497ec7b6f2fc518ad6b71">
  <xsd:schema xmlns:xsd="http://www.w3.org/2001/XMLSchema" xmlns:xs="http://www.w3.org/2001/XMLSchema" xmlns:p="http://schemas.microsoft.com/office/2006/metadata/properties" xmlns:ns2="a09e4e9c-009f-4841-8876-57cddbde6e17" xmlns:ns3="e4e19ae9-58fe-4993-a35b-a8a84bb511ff" targetNamespace="http://schemas.microsoft.com/office/2006/metadata/properties" ma:root="true" ma:fieldsID="4e3ada4487ef8e46945618bd17b59294" ns2:_="" ns3:_="">
    <xsd:import namespace="a09e4e9c-009f-4841-8876-57cddbde6e17"/>
    <xsd:import namespace="e4e19ae9-58fe-4993-a35b-a8a84bb511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9e4e9c-009f-4841-8876-57cddbde6e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e19ae9-58fe-4993-a35b-a8a84bb511ff"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449BF5-F7E1-46D5-B581-A176D4426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9e4e9c-009f-4841-8876-57cddbde6e17"/>
    <ds:schemaRef ds:uri="e4e19ae9-58fe-4993-a35b-a8a84bb511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A93269-0A2D-4449-AFE7-E8570D6EC4C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D6EDECA-2FC6-4CC6-BF57-774C7A66E7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vdp_powerpoint</Template>
  <TotalTime>17322</TotalTime>
  <Words>2791</Words>
  <Application>Microsoft Office PowerPoint</Application>
  <PresentationFormat>Breedbeeld</PresentationFormat>
  <Paragraphs>188</Paragraphs>
  <Slides>12</Slides>
  <Notes>12</Notes>
  <HiddenSlides>0</HiddenSlides>
  <MMClips>0</MMClips>
  <ScaleCrop>false</ScaleCrop>
  <HeadingPairs>
    <vt:vector size="6" baseType="variant">
      <vt:variant>
        <vt:lpstr>Gebruikte lettertypen</vt:lpstr>
      </vt:variant>
      <vt:variant>
        <vt:i4>10</vt:i4>
      </vt:variant>
      <vt:variant>
        <vt:lpstr>Thema</vt:lpstr>
      </vt:variant>
      <vt:variant>
        <vt:i4>3</vt:i4>
      </vt:variant>
      <vt:variant>
        <vt:lpstr>Diatitels</vt:lpstr>
      </vt:variant>
      <vt:variant>
        <vt:i4>12</vt:i4>
      </vt:variant>
    </vt:vector>
  </HeadingPairs>
  <TitlesOfParts>
    <vt:vector size="25" baseType="lpstr">
      <vt:lpstr>Arial</vt:lpstr>
      <vt:lpstr>Calibri</vt:lpstr>
      <vt:lpstr>Calibri Light</vt:lpstr>
      <vt:lpstr>Helvetica</vt:lpstr>
      <vt:lpstr>ITC Officina Sans Std Book</vt:lpstr>
      <vt:lpstr>NeueHelvetica</vt:lpstr>
      <vt:lpstr>open sans</vt:lpstr>
      <vt:lpstr>Trebuchet MS</vt:lpstr>
      <vt:lpstr>Verdana</vt:lpstr>
      <vt:lpstr>Wingdings</vt:lpstr>
      <vt:lpstr>UAntwerpen-content</vt:lpstr>
      <vt:lpstr>UAntwerpen_titleslides</vt:lpstr>
      <vt:lpstr>1_UAntwerpen-content</vt:lpstr>
      <vt:lpstr>PowerPoint-presentatie</vt:lpstr>
      <vt:lpstr>Introduction</vt:lpstr>
      <vt:lpstr>  Disadvantages of repair mortars</vt:lpstr>
      <vt:lpstr>   Research aim</vt:lpstr>
      <vt:lpstr>Method</vt:lpstr>
      <vt:lpstr>PowerPoint-presentatie</vt:lpstr>
      <vt:lpstr>   Preliminary tests – Results reactivity test</vt:lpstr>
      <vt:lpstr>   Preliminary tests – Results reactivity test</vt:lpstr>
      <vt:lpstr>   Next steps &amp; final goal</vt:lpstr>
      <vt:lpstr>   Thank you for listening – Any questions? </vt:lpstr>
      <vt:lpstr>   References</vt:lpstr>
      <vt:lpstr> Requirements for a solution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Sophie van Roosmale</cp:lastModifiedBy>
  <cp:revision>88</cp:revision>
  <dcterms:created xsi:type="dcterms:W3CDTF">2020-12-07T09:05:54Z</dcterms:created>
  <dcterms:modified xsi:type="dcterms:W3CDTF">2022-05-25T08:29:15Z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0x010100707C9875C091B247AB9617006510CC43</vt:lpwstr>
  </property>
</Properties>
</file>