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Arial Narrow"/>
      <p:regular r:id="rId12"/>
      <p:bold r:id="rId13"/>
      <p:italic r:id="rId14"/>
      <p:boldItalic r:id="rId15"/>
    </p:embeddedFont>
    <p:embeddedFont>
      <p:font typeface="Spectral"/>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ArialNarrow-bold.fntdata"/><Relationship Id="rId12" Type="http://schemas.openxmlformats.org/officeDocument/2006/relationships/font" Target="fonts/ArialNarrow-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ArialNarrow-boldItalic.fntdata"/><Relationship Id="rId14" Type="http://schemas.openxmlformats.org/officeDocument/2006/relationships/font" Target="fonts/ArialNarrow-italic.fntdata"/><Relationship Id="rId17" Type="http://schemas.openxmlformats.org/officeDocument/2006/relationships/font" Target="fonts/Spectral-bold.fntdata"/><Relationship Id="rId16" Type="http://schemas.openxmlformats.org/officeDocument/2006/relationships/font" Target="fonts/Spectral-regular.fntdata"/><Relationship Id="rId5" Type="http://schemas.openxmlformats.org/officeDocument/2006/relationships/slideMaster" Target="slideMasters/slideMaster2.xml"/><Relationship Id="rId19" Type="http://schemas.openxmlformats.org/officeDocument/2006/relationships/font" Target="fonts/Spectral-boldItalic.fntdata"/><Relationship Id="rId6" Type="http://schemas.openxmlformats.org/officeDocument/2006/relationships/notesMaster" Target="notesMasters/notesMaster1.xml"/><Relationship Id="rId18" Type="http://schemas.openxmlformats.org/officeDocument/2006/relationships/font" Target="fonts/Spectral-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c48604613_0_4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1c48604613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Hello and welcome to my presentation! My name is David Hagman and today I will be presenting my thesis called Unraveling the uncertainties of bulk-derived heat fluxes: a case study for the Southern Ocean</a:t>
            </a:r>
            <a:endParaRPr/>
          </a:p>
          <a:p>
            <a:pPr indent="0" lvl="0" marL="0" rtl="0" algn="l">
              <a:spcBef>
                <a:spcPts val="0"/>
              </a:spcBef>
              <a:spcAft>
                <a:spcPts val="0"/>
              </a:spcAft>
              <a:buNone/>
            </a:pPr>
            <a:r>
              <a:t/>
            </a:r>
            <a:endParaRPr/>
          </a:p>
        </p:txBody>
      </p:sp>
      <p:sp>
        <p:nvSpPr>
          <p:cNvPr id="199" name="Google Shape;199;g11c48604613_0_48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c48604613_0_4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1c48604613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In this project I used data from the Southern Ocean to study net heat flux and its components. The data from the Southern Ocean focused on observations within the seasonal ice zone during summer (where sea ice concentration is more than 15% at the time)</a:t>
            </a:r>
            <a:endParaRPr/>
          </a:p>
          <a:p>
            <a:pPr indent="0" lvl="0" marL="0" rtl="0" algn="l">
              <a:spcBef>
                <a:spcPts val="0"/>
              </a:spcBef>
              <a:spcAft>
                <a:spcPts val="0"/>
              </a:spcAft>
              <a:buClr>
                <a:schemeClr val="dk1"/>
              </a:buClr>
              <a:buSzPts val="1100"/>
              <a:buFont typeface="Arial"/>
              <a:buNone/>
            </a:pPr>
            <a:r>
              <a:rPr lang="en"/>
              <a:t>(click)</a:t>
            </a:r>
            <a:endParaRPr/>
          </a:p>
          <a:p>
            <a:pPr indent="0" lvl="0" marL="0" rtl="0" algn="l">
              <a:spcBef>
                <a:spcPts val="0"/>
              </a:spcBef>
              <a:spcAft>
                <a:spcPts val="0"/>
              </a:spcAft>
              <a:buClr>
                <a:schemeClr val="dk1"/>
              </a:buClr>
              <a:buSzPts val="1100"/>
              <a:buFont typeface="Arial"/>
              <a:buNone/>
            </a:pPr>
            <a:r>
              <a:rPr lang="en"/>
              <a:t>The collected data was then compared against the ERA5 reanalysis (And to clarify, reanalysis are a blend of observations assimilated into model forecasts, to give a continuously updating model.).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 in situ data collected was used to calculate bulk sensible and latent heat fluxes.</a:t>
            </a:r>
            <a:endParaRPr/>
          </a:p>
          <a:p>
            <a:pPr indent="0" lvl="0" marL="0" rtl="0" algn="l">
              <a:spcBef>
                <a:spcPts val="0"/>
              </a:spcBef>
              <a:spcAft>
                <a:spcPts val="0"/>
              </a:spcAft>
              <a:buClr>
                <a:schemeClr val="dk1"/>
              </a:buClr>
              <a:buSzPts val="1100"/>
              <a:buFont typeface="Arial"/>
              <a:buNone/>
            </a:pPr>
            <a:r>
              <a:rPr lang="en"/>
              <a:t>(click)</a:t>
            </a:r>
            <a:endParaRPr/>
          </a:p>
          <a:p>
            <a:pPr indent="0" lvl="0" marL="0" rtl="0" algn="l">
              <a:spcBef>
                <a:spcPts val="0"/>
              </a:spcBef>
              <a:spcAft>
                <a:spcPts val="0"/>
              </a:spcAft>
              <a:buClr>
                <a:schemeClr val="dk1"/>
              </a:buClr>
              <a:buSzPts val="1100"/>
              <a:buFont typeface="Arial"/>
              <a:buNone/>
            </a:pPr>
            <a:r>
              <a:rPr lang="en"/>
              <a:t>Sensible shown on the left here is the direct temperature transfer of molecules, and latent shown on the right here is heat lost or gained from phase changes - solid to gas/liquid.</a:t>
            </a:r>
            <a:endParaRPr/>
          </a:p>
          <a:p>
            <a:pPr indent="0" lvl="0" marL="0" rtl="0" algn="l">
              <a:spcBef>
                <a:spcPts val="0"/>
              </a:spcBef>
              <a:spcAft>
                <a:spcPts val="0"/>
              </a:spcAft>
              <a:buClr>
                <a:schemeClr val="dk1"/>
              </a:buClr>
              <a:buSzPts val="1100"/>
              <a:buFont typeface="Arial"/>
              <a:buNone/>
            </a:pPr>
            <a:r>
              <a:rPr lang="en"/>
              <a:t>Within sea ice the equations from the SHEBA experiment were used.</a:t>
            </a:r>
            <a:endParaRPr/>
          </a:p>
          <a:p>
            <a:pPr indent="0" lvl="0" marL="0" rtl="0" algn="l">
              <a:spcBef>
                <a:spcPts val="0"/>
              </a:spcBef>
              <a:spcAft>
                <a:spcPts val="0"/>
              </a:spcAft>
              <a:buClr>
                <a:schemeClr val="dk1"/>
              </a:buClr>
              <a:buSzPts val="1100"/>
              <a:buFont typeface="Arial"/>
              <a:buNone/>
            </a:pPr>
            <a:r>
              <a:rPr lang="en"/>
              <a:t>Once sensible and latent were calculated, this allowed a comprehensive comparison of the net heat flux and its components: sensible, latent , shortwave (written as SW here) and longwave (written as LW here). Longwave and shortwave was measured directly on the ship.</a:t>
            </a:r>
            <a:endParaRPr/>
          </a:p>
          <a:p>
            <a:pPr indent="0" lvl="0" marL="0" rtl="0" algn="l">
              <a:spcBef>
                <a:spcPts val="0"/>
              </a:spcBef>
              <a:spcAft>
                <a:spcPts val="0"/>
              </a:spcAft>
              <a:buClr>
                <a:schemeClr val="dk1"/>
              </a:buClr>
              <a:buSzPts val="1100"/>
              <a:buFont typeface="Arial"/>
              <a:buNone/>
            </a:pPr>
            <a:r>
              <a:rPr lang="en"/>
              <a:t>(click)</a:t>
            </a:r>
            <a:endParaRPr/>
          </a:p>
          <a:p>
            <a:pPr indent="0" lvl="0" marL="0" rtl="0" algn="l">
              <a:spcBef>
                <a:spcPts val="0"/>
              </a:spcBef>
              <a:spcAft>
                <a:spcPts val="0"/>
              </a:spcAft>
              <a:buClr>
                <a:schemeClr val="dk1"/>
              </a:buClr>
              <a:buSzPts val="1100"/>
              <a:buFont typeface="Arial"/>
              <a:buNone/>
            </a:pPr>
            <a:r>
              <a:rPr lang="en"/>
              <a:t>Their relationship is that shortwave is the main source of heat for the ocean, with sensible, latent and longwave often making the ocean lose heat.</a:t>
            </a:r>
            <a:endParaRPr/>
          </a:p>
          <a:p>
            <a:pPr indent="0" lvl="0" marL="0" rtl="0" algn="l">
              <a:spcBef>
                <a:spcPts val="0"/>
              </a:spcBef>
              <a:spcAft>
                <a:spcPts val="0"/>
              </a:spcAft>
              <a:buClr>
                <a:schemeClr val="dk1"/>
              </a:buClr>
              <a:buSzPts val="1100"/>
              <a:buFont typeface="Arial"/>
              <a:buNone/>
            </a:pPr>
            <a:r>
              <a:rPr lang="en"/>
              <a:t>(And in this presentation ocean gaining heat is a positive flux)</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This allowed me to evaluate these 4 components (and the net) within the seasonal ice zone where observations are often limited.</a:t>
            </a:r>
            <a:endParaRPr/>
          </a:p>
          <a:p>
            <a:pPr indent="0" lvl="0" marL="0" rtl="0" algn="l">
              <a:spcBef>
                <a:spcPts val="0"/>
              </a:spcBef>
              <a:spcAft>
                <a:spcPts val="0"/>
              </a:spcAft>
              <a:buClr>
                <a:schemeClr val="dk1"/>
              </a:buClr>
              <a:buSzPts val="1100"/>
              <a:buFont typeface="Arial"/>
              <a:buNone/>
            </a:pPr>
            <a:r>
              <a:rPr lang="en"/>
              <a:t>(click)</a:t>
            </a:r>
            <a:endParaRPr/>
          </a:p>
          <a:p>
            <a:pPr indent="0" lvl="0" marL="0" rtl="0" algn="l">
              <a:spcBef>
                <a:spcPts val="0"/>
              </a:spcBef>
              <a:spcAft>
                <a:spcPts val="0"/>
              </a:spcAft>
              <a:buClr>
                <a:schemeClr val="dk1"/>
              </a:buClr>
              <a:buSzPts val="1100"/>
              <a:buFont typeface="Arial"/>
              <a:buNone/>
            </a:pPr>
            <a:r>
              <a:rPr lang="en"/>
              <a:t>What I found was that ERA5 shows a completely different diurnal signal for some of these fluxes, wich made different components either severely overestimated or underestimated. This causes the net heat flux to be far less accurate in ERA5 within the seasonal ice zone.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There were some other interesting things that will be expanded upon in my supplemental material.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time is of the essence, so now I want to show you what these differences were in some figures.</a:t>
            </a:r>
            <a:endParaRPr/>
          </a:p>
          <a:p>
            <a:pPr indent="0" lvl="0" marL="0" rtl="0" algn="l">
              <a:spcBef>
                <a:spcPts val="0"/>
              </a:spcBef>
              <a:spcAft>
                <a:spcPts val="0"/>
              </a:spcAft>
              <a:buNone/>
            </a:pPr>
            <a:r>
              <a:t/>
            </a:r>
            <a:endParaRPr/>
          </a:p>
        </p:txBody>
      </p:sp>
      <p:sp>
        <p:nvSpPr>
          <p:cNvPr id="207" name="Google Shape;207;g11c48604613_0_49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c48604613_0_5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1c48604613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highlight the diurnal differences, Data was binned on an hourly basis, with the dots being the median and the small lines denoting standard error. This helped highlight diurnal trends.</a:t>
            </a:r>
            <a:endParaRPr/>
          </a:p>
          <a:p>
            <a:pPr indent="0" lvl="0" marL="0" rtl="0" algn="l">
              <a:spcBef>
                <a:spcPts val="0"/>
              </a:spcBef>
              <a:spcAft>
                <a:spcPts val="0"/>
              </a:spcAft>
              <a:buNone/>
            </a:pPr>
            <a:r>
              <a:t/>
            </a:r>
            <a:endParaRPr sz="1100"/>
          </a:p>
          <a:p>
            <a:pPr indent="0" lvl="0" marL="0" rtl="0" algn="l">
              <a:spcBef>
                <a:spcPts val="0"/>
              </a:spcBef>
              <a:spcAft>
                <a:spcPts val="0"/>
              </a:spcAft>
              <a:buClr>
                <a:schemeClr val="dk1"/>
              </a:buClr>
              <a:buSzPts val="1100"/>
              <a:buFont typeface="Arial"/>
              <a:buNone/>
            </a:pPr>
            <a:r>
              <a:rPr lang="en"/>
              <a:t>Starting at the top left in figure A), there are some notable diurnal behaviours in air temperature. The main lines are the air temperatures at 2 meters for ship and ERA5. I have also marked the mean SST for ship and ERA5, and this yellow-ish line is the skin temperature from ERA5. As we can see, these two both have a diurnal phase, where it reaches a peak around hour 15.</a:t>
            </a:r>
            <a:endParaRPr sz="1100"/>
          </a:p>
          <a:p>
            <a:pPr indent="0" lvl="0" marL="0" rtl="0" algn="l">
              <a:spcBef>
                <a:spcPts val="0"/>
              </a:spcBef>
              <a:spcAft>
                <a:spcPts val="0"/>
              </a:spcAft>
              <a:buNone/>
            </a:pPr>
            <a:r>
              <a:rPr lang="en" sz="1100"/>
              <a:t>(click)</a:t>
            </a:r>
            <a:endParaRPr sz="1100"/>
          </a:p>
          <a:p>
            <a:pPr indent="0" lvl="0" marL="0" rtl="0" algn="l">
              <a:spcBef>
                <a:spcPts val="0"/>
              </a:spcBef>
              <a:spcAft>
                <a:spcPts val="0"/>
              </a:spcAft>
              <a:buClr>
                <a:schemeClr val="dk1"/>
              </a:buClr>
              <a:buSzPts val="1100"/>
              <a:buFont typeface="Arial"/>
              <a:buNone/>
            </a:pPr>
            <a:r>
              <a:rPr lang="en"/>
              <a:t>Moving into figure B) just below, we see the ship based SHEBA sensible heat flux, as the air temperature increases, the difference between air and sea temperatures decreases - so one can discern a decreased sensible heat flux around hour 13.</a:t>
            </a:r>
            <a:endParaRPr/>
          </a:p>
          <a:p>
            <a:pPr indent="0" lvl="0" marL="0" rtl="0" algn="l">
              <a:spcBef>
                <a:spcPts val="0"/>
              </a:spcBef>
              <a:spcAft>
                <a:spcPts val="0"/>
              </a:spcAft>
              <a:buClr>
                <a:schemeClr val="dk1"/>
              </a:buClr>
              <a:buSzPts val="1100"/>
              <a:buFont typeface="Arial"/>
              <a:buNone/>
            </a:pPr>
            <a:r>
              <a:rPr lang="en"/>
              <a:t>But when we compare this to ERA5, the diurnal signal is completely reversed around the same hour. We see in ERA5 air temperature being warmer than SST (which would signify a positive heat flux downwards) but we also see a high negative heat flux in the middle of the day.</a:t>
            </a:r>
            <a:endParaRPr sz="1100"/>
          </a:p>
          <a:p>
            <a:pPr indent="0" lvl="0" marL="0" rtl="0" algn="l">
              <a:spcBef>
                <a:spcPts val="0"/>
              </a:spcBef>
              <a:spcAft>
                <a:spcPts val="0"/>
              </a:spcAft>
              <a:buClr>
                <a:schemeClr val="dk1"/>
              </a:buClr>
              <a:buSzPts val="1100"/>
              <a:buFont typeface="Arial"/>
              <a:buNone/>
            </a:pPr>
            <a:r>
              <a:rPr lang="en"/>
              <a:t>the one thing I was able to investigate is the skin temperature. That is the Orange- slightly weaker line in the temperature figure up here . The skin temperature (or surface) in ERA5 becomes warmer than air around hour 8 (click)- the same time that the negative heat flux starts in ERA5. Which makes sense, since the transfer would then go from the skin/surface to the air - a negative upwards flux. But it needs more observations and comparisons to further evaluate this. </a:t>
            </a:r>
            <a:endParaRPr/>
          </a:p>
          <a:p>
            <a:pPr indent="0" lvl="0" marL="0" rtl="0" algn="l">
              <a:spcBef>
                <a:spcPts val="0"/>
              </a:spcBef>
              <a:spcAft>
                <a:spcPts val="0"/>
              </a:spcAft>
              <a:buNone/>
            </a:pPr>
            <a:r>
              <a:rPr lang="en" sz="1100"/>
              <a:t>(click</a:t>
            </a:r>
            <a:endParaRPr sz="1100"/>
          </a:p>
          <a:p>
            <a:pPr indent="0" lvl="0" marL="0" rtl="0" algn="l">
              <a:spcBef>
                <a:spcPts val="0"/>
              </a:spcBef>
              <a:spcAft>
                <a:spcPts val="0"/>
              </a:spcAft>
              <a:buNone/>
            </a:pPr>
            <a:r>
              <a:rPr lang="en"/>
              <a:t>There are some more oddities to go through though following up in figure C) - Longwave has a similar diurnal signal in both ERA5 and in ship sensors, but shows a far higher heat loss (as seen with the higher negative Watts per square meters). Both have a slight peak around hour 11 in opposite directions, but the main thing is the difference between them of 20-30 watts per square meters.</a:t>
            </a:r>
            <a:endParaRPr/>
          </a:p>
          <a:p>
            <a:pPr indent="0" lvl="0" marL="0" rtl="0" algn="l">
              <a:spcBef>
                <a:spcPts val="0"/>
              </a:spcBef>
              <a:spcAft>
                <a:spcPts val="0"/>
              </a:spcAft>
              <a:buNone/>
            </a:pPr>
            <a:r>
              <a:rPr lang="en" sz="1100"/>
              <a:t>(click)</a:t>
            </a:r>
            <a:endParaRPr sz="1100"/>
          </a:p>
          <a:p>
            <a:pPr indent="0" lvl="0" marL="0" rtl="0" algn="l">
              <a:spcBef>
                <a:spcPts val="0"/>
              </a:spcBef>
              <a:spcAft>
                <a:spcPts val="0"/>
              </a:spcAft>
              <a:buClr>
                <a:schemeClr val="dk1"/>
              </a:buClr>
              <a:buSzPts val="1100"/>
              <a:buFont typeface="Arial"/>
              <a:buNone/>
            </a:pPr>
            <a:r>
              <a:rPr lang="en"/>
              <a:t>The latent heat flux seen in Figure D) has an even stronger heat loss for the same time in ERA5. Compared to the more constant heat loss seen from the SHEBA based latent heat flux.</a:t>
            </a:r>
            <a:endParaRPr/>
          </a:p>
          <a:p>
            <a:pPr indent="0" lvl="0" marL="0" rtl="0" algn="l">
              <a:spcBef>
                <a:spcPts val="0"/>
              </a:spcBef>
              <a:spcAft>
                <a:spcPts val="0"/>
              </a:spcAft>
              <a:buNone/>
            </a:pPr>
            <a:r>
              <a:rPr lang="en" sz="1100"/>
              <a:t>(click)</a:t>
            </a:r>
            <a:endParaRPr sz="1100"/>
          </a:p>
          <a:p>
            <a:pPr indent="0" lvl="0" marL="0" rtl="0" algn="l">
              <a:spcBef>
                <a:spcPts val="0"/>
              </a:spcBef>
              <a:spcAft>
                <a:spcPts val="0"/>
              </a:spcAft>
              <a:buNone/>
            </a:pPr>
            <a:r>
              <a:rPr lang="en"/>
              <a:t>Shortwave in figure E) has a smaller ocean heat gain in ERA5, but a similar diurnal signal yet again when compared to ship sensors. Keep in mind that ship shortwave was corrected by sea ice albedo for this evaluation ( - but not for clouds. The same goes for longwave, ship observations did not take cloud formation into account for either of these fluxes)</a:t>
            </a:r>
            <a:endParaRPr/>
          </a:p>
          <a:p>
            <a:pPr indent="0" lvl="0" marL="0" rtl="0" algn="l">
              <a:spcBef>
                <a:spcPts val="0"/>
              </a:spcBef>
              <a:spcAft>
                <a:spcPts val="0"/>
              </a:spcAft>
              <a:buNone/>
            </a:pPr>
            <a:r>
              <a:rPr lang="en" sz="1100"/>
              <a:t>(click)</a:t>
            </a:r>
            <a:endParaRPr sz="1100"/>
          </a:p>
          <a:p>
            <a:pPr indent="0" lvl="0" marL="0" rtl="0" algn="l">
              <a:spcBef>
                <a:spcPts val="0"/>
              </a:spcBef>
              <a:spcAft>
                <a:spcPts val="0"/>
              </a:spcAft>
              <a:buNone/>
            </a:pPr>
            <a:r>
              <a:rPr lang="en"/>
              <a:t>All these differences together show up in the net heat flux in Figure F), the combination of all four components(click) with a small reminder here. All in all this shows an difference in heat gain around hour 10 (click) to 18 in the net heat flux, with ship observations showing about 100 watts per square meters more. And between hour 20 to hour 7, the heat loss is severely lower in ERA5, with a similar magnitude of 100 watts per square meters. This has potentially big effects on the overall net heat flux.</a:t>
            </a:r>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sp>
        <p:nvSpPr>
          <p:cNvPr id="227" name="Google Shape;227;g11c48604613_0_51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1c48604613_0_5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1c48604613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Sensible and latent heat fluxes showed themselves as a strong reverse diurnal signal that is still baffling to say the least. Why this happens or how ERA5 calculates these things are relevant ways to continue investigating it, or if you have any ideas or thoughts on what may cause this.</a:t>
            </a:r>
            <a:endParaRPr/>
          </a:p>
          <a:p>
            <a:pPr indent="0" lvl="0" marL="0" rtl="0" algn="l">
              <a:spcBef>
                <a:spcPts val="0"/>
              </a:spcBef>
              <a:spcAft>
                <a:spcPts val="0"/>
              </a:spcAft>
              <a:buNone/>
            </a:pPr>
            <a:r>
              <a:rPr lang="en"/>
              <a:t>(click)</a:t>
            </a:r>
            <a:endParaRPr/>
          </a:p>
          <a:p>
            <a:pPr indent="0" lvl="0" marL="0" rtl="0" algn="l">
              <a:spcBef>
                <a:spcPts val="0"/>
              </a:spcBef>
              <a:spcAft>
                <a:spcPts val="0"/>
              </a:spcAft>
              <a:buNone/>
            </a:pPr>
            <a:r>
              <a:rPr lang="en"/>
              <a:t>Shortwave and longwave fluxes are not well resolved in ERA5, possibly due to cloud formation being difficult in reanalyses, and sea ice albedo may also factor in. Yet again, further investigation in how ERA5 resolves it compared to ship observations would be very interesting.It is worth noting that ERA5 assimilates the in situ data from these ship observations. This means the biases presented here could potentially be even stronger.</a:t>
            </a:r>
            <a:endParaRPr/>
          </a:p>
          <a:p>
            <a:pPr indent="0" lvl="0" marL="0" rtl="0" algn="l">
              <a:spcBef>
                <a:spcPts val="0"/>
              </a:spcBef>
              <a:spcAft>
                <a:spcPts val="0"/>
              </a:spcAft>
              <a:buClr>
                <a:schemeClr val="dk1"/>
              </a:buClr>
              <a:buSzPts val="1100"/>
              <a:buFont typeface="Arial"/>
              <a:buNone/>
            </a:pPr>
            <a:r>
              <a:rPr lang="en"/>
              <a:t>(click)</a:t>
            </a:r>
            <a:endParaRPr/>
          </a:p>
          <a:p>
            <a:pPr indent="0" lvl="0" marL="0" rtl="0" algn="l">
              <a:spcBef>
                <a:spcPts val="0"/>
              </a:spcBef>
              <a:spcAft>
                <a:spcPts val="0"/>
              </a:spcAft>
              <a:buNone/>
            </a:pPr>
            <a:r>
              <a:rPr lang="en"/>
              <a:t>All in all, the underestimated (negative) turbulent heat fluxes make the total net heat flux warmer, or warm biased in the seasonal ice zone. This effect can change the seasonal shift by up to a month. </a:t>
            </a:r>
            <a:r>
              <a:rPr lang="en" sz="900"/>
              <a:t>((As has been shown in a previous study as well by Yu et al. 2019))</a:t>
            </a:r>
            <a:endParaRPr sz="900"/>
          </a:p>
          <a:p>
            <a:pPr indent="0" lvl="0" marL="0" rtl="0" algn="l">
              <a:spcBef>
                <a:spcPts val="0"/>
              </a:spcBef>
              <a:spcAft>
                <a:spcPts val="0"/>
              </a:spcAft>
              <a:buNone/>
            </a:pPr>
            <a:r>
              <a:rPr lang="en"/>
              <a:t>The main thing is that further observations are needed to evaluate and validate reanalyses in the Southern Ocean</a:t>
            </a:r>
            <a:endParaRPr/>
          </a:p>
          <a:p>
            <a:pPr indent="0" lvl="0" marL="0" rtl="0" algn="l">
              <a:spcBef>
                <a:spcPts val="0"/>
              </a:spcBef>
              <a:spcAft>
                <a:spcPts val="0"/>
              </a:spcAft>
              <a:buNone/>
            </a:pPr>
            <a:r>
              <a:rPr lang="en"/>
              <a:t>(click)</a:t>
            </a:r>
            <a:endParaRPr/>
          </a:p>
          <a:p>
            <a:pPr indent="0" lvl="0" marL="0" rtl="0" algn="l">
              <a:spcBef>
                <a:spcPts val="0"/>
              </a:spcBef>
              <a:spcAft>
                <a:spcPts val="0"/>
              </a:spcAft>
              <a:buNone/>
            </a:pPr>
            <a:r>
              <a:rPr lang="en"/>
              <a:t>There are still some bonus bits like the observed short term heat loss events that were significant for the total sensible and latent fluxes during the cruise, and ERA5 resolving SST under sea ice compared to ship observations. But that will all be found in the supplemental material video.</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
        <p:nvSpPr>
          <p:cNvPr id="251" name="Google Shape;251;g11c48604613_0_53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1c48604613_0_5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1c48604613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want to extend a final thank you for your time and attention. If you have any questions or want to discuss this further I am available on my main e-mail address shown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have also provided supplemental information in the form of a 30 minute presentation that goes into more detail about my findings. You can find it linked to this presentation, and you can see the youtube link here below.</a:t>
            </a:r>
            <a:endParaRPr/>
          </a:p>
        </p:txBody>
      </p:sp>
      <p:sp>
        <p:nvSpPr>
          <p:cNvPr id="262" name="Google Shape;262;g11c48604613_0_54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Empty">
    <p:spTree>
      <p:nvGrpSpPr>
        <p:cNvPr id="59" name="Shape 59"/>
        <p:cNvGrpSpPr/>
        <p:nvPr/>
      </p:nvGrpSpPr>
      <p:grpSpPr>
        <a:xfrm>
          <a:off x="0" y="0"/>
          <a:ext cx="0" cy="0"/>
          <a:chOff x="0" y="0"/>
          <a:chExt cx="0" cy="0"/>
        </a:xfrm>
      </p:grpSpPr>
      <p:sp>
        <p:nvSpPr>
          <p:cNvPr id="60" name="Google Shape;60;p14"/>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4"/>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p:cSld name="Four images">
    <p:spTree>
      <p:nvGrpSpPr>
        <p:cNvPr id="62" name="Shape 62"/>
        <p:cNvGrpSpPr/>
        <p:nvPr/>
      </p:nvGrpSpPr>
      <p:grpSpPr>
        <a:xfrm>
          <a:off x="0" y="0"/>
          <a:ext cx="0" cy="0"/>
          <a:chOff x="0" y="0"/>
          <a:chExt cx="0" cy="0"/>
        </a:xfrm>
      </p:grpSpPr>
      <p:sp>
        <p:nvSpPr>
          <p:cNvPr id="63" name="Google Shape;63;p15"/>
          <p:cNvSpPr/>
          <p:nvPr>
            <p:ph idx="2" type="pic"/>
          </p:nvPr>
        </p:nvSpPr>
        <p:spPr>
          <a:xfrm>
            <a:off x="0" y="2404495"/>
            <a:ext cx="2952000" cy="2471400"/>
          </a:xfrm>
          <a:prstGeom prst="rect">
            <a:avLst/>
          </a:prstGeom>
          <a:solidFill>
            <a:srgbClr val="F2F2F2"/>
          </a:solidFill>
          <a:ln>
            <a:noFill/>
          </a:ln>
        </p:spPr>
      </p:sp>
      <p:sp>
        <p:nvSpPr>
          <p:cNvPr id="64" name="Google Shape;64;p15"/>
          <p:cNvSpPr/>
          <p:nvPr>
            <p:ph idx="3" type="pic"/>
          </p:nvPr>
        </p:nvSpPr>
        <p:spPr>
          <a:xfrm>
            <a:off x="6182970" y="2404495"/>
            <a:ext cx="2952000" cy="2471400"/>
          </a:xfrm>
          <a:prstGeom prst="rect">
            <a:avLst/>
          </a:prstGeom>
          <a:solidFill>
            <a:srgbClr val="F2F2F2"/>
          </a:solidFill>
          <a:ln>
            <a:noFill/>
          </a:ln>
        </p:spPr>
      </p:sp>
      <p:sp>
        <p:nvSpPr>
          <p:cNvPr id="65" name="Google Shape;65;p15"/>
          <p:cNvSpPr/>
          <p:nvPr>
            <p:ph idx="4" type="pic"/>
          </p:nvPr>
        </p:nvSpPr>
        <p:spPr>
          <a:xfrm>
            <a:off x="3078000" y="2404495"/>
            <a:ext cx="2988000" cy="2471400"/>
          </a:xfrm>
          <a:prstGeom prst="rect">
            <a:avLst/>
          </a:prstGeom>
          <a:solidFill>
            <a:srgbClr val="F2F2F2"/>
          </a:solidFill>
          <a:ln>
            <a:noFill/>
          </a:ln>
        </p:spPr>
      </p:sp>
      <p:sp>
        <p:nvSpPr>
          <p:cNvPr id="66" name="Google Shape;66;p15"/>
          <p:cNvSpPr/>
          <p:nvPr>
            <p:ph idx="5" type="pic"/>
          </p:nvPr>
        </p:nvSpPr>
        <p:spPr>
          <a:xfrm>
            <a:off x="0" y="-25526"/>
            <a:ext cx="9144000" cy="2323500"/>
          </a:xfrm>
          <a:prstGeom prst="rect">
            <a:avLst/>
          </a:prstGeom>
          <a:solidFill>
            <a:srgbClr val="F2F2F2"/>
          </a:solidFill>
          <a:ln>
            <a:noFill/>
          </a:ln>
        </p:spPr>
      </p:sp>
      <p:sp>
        <p:nvSpPr>
          <p:cNvPr id="67" name="Google Shape;67;p15"/>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8" name="Google Shape;68;p15"/>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 A vhite background">
  <p:cSld name="Start A vhite background">
    <p:spTree>
      <p:nvGrpSpPr>
        <p:cNvPr id="69" name="Shape 69"/>
        <p:cNvGrpSpPr/>
        <p:nvPr/>
      </p:nvGrpSpPr>
      <p:grpSpPr>
        <a:xfrm>
          <a:off x="0" y="0"/>
          <a:ext cx="0" cy="0"/>
          <a:chOff x="0" y="0"/>
          <a:chExt cx="0" cy="0"/>
        </a:xfrm>
      </p:grpSpPr>
      <p:sp>
        <p:nvSpPr>
          <p:cNvPr id="70" name="Google Shape;70;p16"/>
          <p:cNvSpPr txBox="1"/>
          <p:nvPr>
            <p:ph type="ctrTitle"/>
          </p:nvPr>
        </p:nvSpPr>
        <p:spPr>
          <a:xfrm>
            <a:off x="684000" y="1706400"/>
            <a:ext cx="7848300" cy="857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b="1" i="0" sz="4800" cap="none">
                <a:latin typeface="Arial Narrow"/>
                <a:ea typeface="Arial Narrow"/>
                <a:cs typeface="Arial Narrow"/>
                <a:sym typeface="Arial Narrow"/>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6"/>
          <p:cNvSpPr txBox="1"/>
          <p:nvPr>
            <p:ph idx="1" type="body"/>
          </p:nvPr>
        </p:nvSpPr>
        <p:spPr>
          <a:xfrm>
            <a:off x="684000" y="4522457"/>
            <a:ext cx="7920000" cy="162300"/>
          </a:xfrm>
          <a:prstGeom prst="rect">
            <a:avLst/>
          </a:prstGeom>
          <a:noFill/>
          <a:ln>
            <a:noFill/>
          </a:ln>
        </p:spPr>
        <p:txBody>
          <a:bodyPr anchorCtr="0" anchor="ctr" bIns="0" lIns="0" spcFirstLastPara="1" rIns="0" wrap="square" tIns="0">
            <a:normAutofit/>
          </a:bodyPr>
          <a:lstStyle>
            <a:lvl1pPr indent="-228600" lvl="0" marL="457200" rtl="0" algn="l">
              <a:lnSpc>
                <a:spcPct val="100000"/>
              </a:lnSpc>
              <a:spcBef>
                <a:spcPts val="0"/>
              </a:spcBef>
              <a:spcAft>
                <a:spcPts val="0"/>
              </a:spcAft>
              <a:buClr>
                <a:srgbClr val="3F3F3F"/>
              </a:buClr>
              <a:buSzPts val="1200"/>
              <a:buFont typeface="Arial Narrow"/>
              <a:buNone/>
              <a:defRPr b="0" i="0" sz="1200" cap="none">
                <a:latin typeface="Arial Narrow"/>
                <a:ea typeface="Arial Narrow"/>
                <a:cs typeface="Arial Narrow"/>
                <a:sym typeface="Arial Narrow"/>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spcBef>
                <a:spcPts val="300"/>
              </a:spcBef>
              <a:spcAft>
                <a:spcPts val="0"/>
              </a:spcAft>
              <a:buClr>
                <a:srgbClr val="3F3F3F"/>
              </a:buClr>
              <a:buSzPts val="1800"/>
              <a:buChar char="▪"/>
              <a:defRPr/>
            </a:lvl3pPr>
            <a:lvl4pPr indent="-342900" lvl="3" marL="1828800" rtl="0" algn="l">
              <a:spcBef>
                <a:spcPts val="300"/>
              </a:spcBef>
              <a:spcAft>
                <a:spcPts val="0"/>
              </a:spcAft>
              <a:buClr>
                <a:srgbClr val="3F3F3F"/>
              </a:buClr>
              <a:buSzPts val="1800"/>
              <a:buChar char="•"/>
              <a:defRPr/>
            </a:lvl4pPr>
            <a:lvl5pPr indent="-342900" lvl="4" marL="2286000" rtl="0" algn="l">
              <a:spcBef>
                <a:spcPts val="300"/>
              </a:spcBef>
              <a:spcAft>
                <a:spcPts val="0"/>
              </a:spcAft>
              <a:buClr>
                <a:srgbClr val="3F3F3F"/>
              </a:buClr>
              <a:buSzPts val="1800"/>
              <a:buChar char="–"/>
              <a:defRPr/>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2" name="Google Shape;72;p16"/>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6"/>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6"/>
          <p:cNvPicPr preferRelativeResize="0"/>
          <p:nvPr/>
        </p:nvPicPr>
        <p:blipFill rotWithShape="1">
          <a:blip r:embed="rId2">
            <a:alphaModFix/>
          </a:blip>
          <a:srcRect b="709" l="0" r="0" t="709"/>
          <a:stretch/>
        </p:blipFill>
        <p:spPr>
          <a:xfrm>
            <a:off x="676157" y="-4068"/>
            <a:ext cx="858600" cy="871582"/>
          </a:xfrm>
          <a:prstGeom prst="rect">
            <a:avLst/>
          </a:prstGeom>
          <a:noFill/>
          <a:ln>
            <a:noFill/>
          </a:ln>
        </p:spPr>
      </p:pic>
    </p:spTree>
  </p:cSld>
  <p:clrMapOvr>
    <a:masterClrMapping/>
  </p:clrMapOvr>
  <mc:AlternateContent>
    <mc:Choice Requires="p14">
      <p:transition p14:dur="20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 C Image background">
  <p:cSld name="Start C Image background">
    <p:spTree>
      <p:nvGrpSpPr>
        <p:cNvPr id="75" name="Shape 75"/>
        <p:cNvGrpSpPr/>
        <p:nvPr/>
      </p:nvGrpSpPr>
      <p:grpSpPr>
        <a:xfrm>
          <a:off x="0" y="0"/>
          <a:ext cx="0" cy="0"/>
          <a:chOff x="0" y="0"/>
          <a:chExt cx="0" cy="0"/>
        </a:xfrm>
      </p:grpSpPr>
      <p:sp>
        <p:nvSpPr>
          <p:cNvPr id="76" name="Google Shape;76;p17"/>
          <p:cNvSpPr/>
          <p:nvPr>
            <p:ph idx="2" type="pic"/>
          </p:nvPr>
        </p:nvSpPr>
        <p:spPr>
          <a:xfrm>
            <a:off x="0" y="1787"/>
            <a:ext cx="9156000" cy="4874400"/>
          </a:xfrm>
          <a:prstGeom prst="rect">
            <a:avLst/>
          </a:prstGeom>
          <a:solidFill>
            <a:srgbClr val="F2F2F2"/>
          </a:solidFill>
          <a:ln>
            <a:noFill/>
          </a:ln>
        </p:spPr>
      </p:sp>
      <p:sp>
        <p:nvSpPr>
          <p:cNvPr id="77" name="Google Shape;77;p17"/>
          <p:cNvSpPr txBox="1"/>
          <p:nvPr>
            <p:ph type="ctrTitle"/>
          </p:nvPr>
        </p:nvSpPr>
        <p:spPr>
          <a:xfrm>
            <a:off x="684000" y="2108403"/>
            <a:ext cx="7848300" cy="857400"/>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noAutofit/>
          </a:bodyPr>
          <a:lstStyle>
            <a:lvl1pPr lvl="0" rtl="0" algn="l">
              <a:lnSpc>
                <a:spcPct val="90000"/>
              </a:lnSpc>
              <a:spcBef>
                <a:spcPts val="0"/>
              </a:spcBef>
              <a:spcAft>
                <a:spcPts val="0"/>
              </a:spcAft>
              <a:buSzPts val="1400"/>
              <a:buNone/>
              <a:defRPr b="1" i="0" sz="4800" cap="none">
                <a:solidFill>
                  <a:schemeClr val="lt1"/>
                </a:solidFill>
                <a:latin typeface="Arial Narrow"/>
                <a:ea typeface="Arial Narrow"/>
                <a:cs typeface="Arial Narrow"/>
                <a:sym typeface="Arial Narrow"/>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17"/>
          <p:cNvSpPr txBox="1"/>
          <p:nvPr>
            <p:ph idx="1" type="body"/>
          </p:nvPr>
        </p:nvSpPr>
        <p:spPr>
          <a:xfrm>
            <a:off x="684000" y="3473130"/>
            <a:ext cx="7920000" cy="162300"/>
          </a:xfrm>
          <a:prstGeom prst="rect">
            <a:avLst/>
          </a:prstGeom>
          <a:noFill/>
          <a:ln>
            <a:noFill/>
          </a:ln>
        </p:spPr>
        <p:txBody>
          <a:bodyPr anchorCtr="0" anchor="ctr" bIns="0" lIns="0" spcFirstLastPara="1" rIns="0" wrap="square" tIns="0">
            <a:normAutofit/>
          </a:bodyPr>
          <a:lstStyle>
            <a:lvl1pPr indent="-228600" lvl="0" marL="457200" rtl="0" algn="l">
              <a:lnSpc>
                <a:spcPct val="100000"/>
              </a:lnSpc>
              <a:spcBef>
                <a:spcPts val="0"/>
              </a:spcBef>
              <a:spcAft>
                <a:spcPts val="0"/>
              </a:spcAft>
              <a:buClr>
                <a:srgbClr val="3F3F3F"/>
              </a:buClr>
              <a:buSzPts val="1200"/>
              <a:buFont typeface="Arial Narrow"/>
              <a:buNone/>
              <a:defRPr b="0" i="0" sz="1200" cap="none">
                <a:latin typeface="Arial Narrow"/>
                <a:ea typeface="Arial Narrow"/>
                <a:cs typeface="Arial Narrow"/>
                <a:sym typeface="Arial Narrow"/>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spcBef>
                <a:spcPts val="300"/>
              </a:spcBef>
              <a:spcAft>
                <a:spcPts val="0"/>
              </a:spcAft>
              <a:buClr>
                <a:srgbClr val="3F3F3F"/>
              </a:buClr>
              <a:buSzPts val="1800"/>
              <a:buChar char="▪"/>
              <a:defRPr/>
            </a:lvl3pPr>
            <a:lvl4pPr indent="-342900" lvl="3" marL="1828800" rtl="0" algn="l">
              <a:spcBef>
                <a:spcPts val="300"/>
              </a:spcBef>
              <a:spcAft>
                <a:spcPts val="0"/>
              </a:spcAft>
              <a:buClr>
                <a:srgbClr val="3F3F3F"/>
              </a:buClr>
              <a:buSzPts val="1800"/>
              <a:buChar char="•"/>
              <a:defRPr/>
            </a:lvl4pPr>
            <a:lvl5pPr indent="-342900" lvl="4" marL="2286000" rtl="0" algn="l">
              <a:spcBef>
                <a:spcPts val="300"/>
              </a:spcBef>
              <a:spcAft>
                <a:spcPts val="0"/>
              </a:spcAft>
              <a:buClr>
                <a:srgbClr val="3F3F3F"/>
              </a:buClr>
              <a:buSzPts val="1800"/>
              <a:buChar char="–"/>
              <a:defRPr/>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9" name="Google Shape;79;p17"/>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17"/>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17"/>
          <p:cNvPicPr preferRelativeResize="0"/>
          <p:nvPr>
            <p:ph idx="3" type="pic"/>
          </p:nvPr>
        </p:nvPicPr>
        <p:blipFill/>
        <p:spPr>
          <a:xfrm>
            <a:off x="676157" y="-4068"/>
            <a:ext cx="858600" cy="871500"/>
          </a:xfrm>
          <a:prstGeom prst="rect">
            <a:avLst/>
          </a:prstGeom>
          <a:blipFill rotWithShape="1">
            <a:blip r:embed="rId2">
              <a:alphaModFix/>
            </a:blip>
            <a:stretch>
              <a:fillRect b="0" l="0" r="0" t="0"/>
            </a:stretch>
          </a:blipFill>
          <a:ln>
            <a:noFill/>
          </a:ln>
        </p:spPr>
      </p:pic>
    </p:spTree>
  </p:cSld>
  <p:clrMapOvr>
    <a:masterClrMapping/>
  </p:clrMapOvr>
  <mc:AlternateContent>
    <mc:Choice Requires="p14">
      <p:transition p14:dur="20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A vhite backgorund">
  <p:cSld name="New Section A vhite backgorund">
    <p:spTree>
      <p:nvGrpSpPr>
        <p:cNvPr id="82" name="Shape 82"/>
        <p:cNvGrpSpPr/>
        <p:nvPr/>
      </p:nvGrpSpPr>
      <p:grpSpPr>
        <a:xfrm>
          <a:off x="0" y="0"/>
          <a:ext cx="0" cy="0"/>
          <a:chOff x="0" y="0"/>
          <a:chExt cx="0" cy="0"/>
        </a:xfrm>
      </p:grpSpPr>
      <p:sp>
        <p:nvSpPr>
          <p:cNvPr id="83" name="Google Shape;83;p18"/>
          <p:cNvSpPr txBox="1"/>
          <p:nvPr>
            <p:ph type="title"/>
          </p:nvPr>
        </p:nvSpPr>
        <p:spPr>
          <a:xfrm>
            <a:off x="540000" y="1707654"/>
            <a:ext cx="8064000" cy="594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595959"/>
              </a:buClr>
              <a:buSzPts val="4000"/>
              <a:buFont typeface="Arial Narrow"/>
              <a:buNone/>
              <a:defRPr i="0" sz="4000" cap="none">
                <a:solidFill>
                  <a:srgbClr val="595959"/>
                </a:solidFill>
                <a:latin typeface="Arial Narrow"/>
                <a:ea typeface="Arial Narrow"/>
                <a:cs typeface="Arial Narrow"/>
                <a:sym typeface="Arial Narrow"/>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p18"/>
          <p:cNvSpPr txBox="1"/>
          <p:nvPr>
            <p:ph idx="1" type="body"/>
          </p:nvPr>
        </p:nvSpPr>
        <p:spPr>
          <a:xfrm>
            <a:off x="540000" y="2499742"/>
            <a:ext cx="7960800" cy="914400"/>
          </a:xfrm>
          <a:prstGeom prst="rect">
            <a:avLst/>
          </a:prstGeom>
          <a:noFill/>
          <a:ln>
            <a:noFill/>
          </a:ln>
        </p:spPr>
        <p:txBody>
          <a:bodyPr anchorCtr="0" anchor="t" bIns="0" lIns="0" spcFirstLastPara="1" rIns="0" wrap="square" tIns="0">
            <a:noAutofit/>
          </a:bodyPr>
          <a:lstStyle>
            <a:lvl1pPr indent="-228600" lvl="0" marL="457200" rtl="0" algn="ctr">
              <a:lnSpc>
                <a:spcPct val="110000"/>
              </a:lnSpc>
              <a:spcBef>
                <a:spcPts val="800"/>
              </a:spcBef>
              <a:spcAft>
                <a:spcPts val="0"/>
              </a:spcAft>
              <a:buClr>
                <a:srgbClr val="3F3F3F"/>
              </a:buClr>
              <a:buSzPts val="2400"/>
              <a:buNone/>
              <a:defRPr b="0" i="0" sz="2400">
                <a:latin typeface="Arial Narrow"/>
                <a:ea typeface="Arial Narrow"/>
                <a:cs typeface="Arial Narrow"/>
                <a:sym typeface="Arial Narrow"/>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spcBef>
                <a:spcPts val="300"/>
              </a:spcBef>
              <a:spcAft>
                <a:spcPts val="0"/>
              </a:spcAft>
              <a:buClr>
                <a:srgbClr val="3F3F3F"/>
              </a:buClr>
              <a:buSzPts val="1800"/>
              <a:buChar char="▪"/>
              <a:defRPr/>
            </a:lvl3pPr>
            <a:lvl4pPr indent="-342900" lvl="3" marL="1828800" rtl="0" algn="l">
              <a:spcBef>
                <a:spcPts val="300"/>
              </a:spcBef>
              <a:spcAft>
                <a:spcPts val="0"/>
              </a:spcAft>
              <a:buClr>
                <a:srgbClr val="3F3F3F"/>
              </a:buClr>
              <a:buSzPts val="1800"/>
              <a:buChar char="•"/>
              <a:defRPr/>
            </a:lvl4pPr>
            <a:lvl5pPr indent="-342900" lvl="4" marL="2286000" rtl="0" algn="l">
              <a:spcBef>
                <a:spcPts val="300"/>
              </a:spcBef>
              <a:spcAft>
                <a:spcPts val="0"/>
              </a:spcAft>
              <a:buClr>
                <a:srgbClr val="3F3F3F"/>
              </a:buClr>
              <a:buSzPts val="1800"/>
              <a:buChar char="–"/>
              <a:defRPr/>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5" name="Google Shape;85;p18"/>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p18"/>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B image backgorund">
  <p:cSld name="New Section B image backgorund">
    <p:spTree>
      <p:nvGrpSpPr>
        <p:cNvPr id="87" name="Shape 87"/>
        <p:cNvGrpSpPr/>
        <p:nvPr/>
      </p:nvGrpSpPr>
      <p:grpSpPr>
        <a:xfrm>
          <a:off x="0" y="0"/>
          <a:ext cx="0" cy="0"/>
          <a:chOff x="0" y="0"/>
          <a:chExt cx="0" cy="0"/>
        </a:xfrm>
      </p:grpSpPr>
      <p:sp>
        <p:nvSpPr>
          <p:cNvPr id="88" name="Google Shape;88;p19"/>
          <p:cNvSpPr/>
          <p:nvPr>
            <p:ph idx="2" type="pic"/>
          </p:nvPr>
        </p:nvSpPr>
        <p:spPr>
          <a:xfrm>
            <a:off x="0" y="0"/>
            <a:ext cx="9156000" cy="4875900"/>
          </a:xfrm>
          <a:prstGeom prst="rect">
            <a:avLst/>
          </a:prstGeom>
          <a:solidFill>
            <a:srgbClr val="BFBFBF"/>
          </a:solidFill>
          <a:ln>
            <a:noFill/>
          </a:ln>
        </p:spPr>
      </p:sp>
      <p:sp>
        <p:nvSpPr>
          <p:cNvPr id="89" name="Google Shape;89;p19"/>
          <p:cNvSpPr txBox="1"/>
          <p:nvPr>
            <p:ph type="title"/>
          </p:nvPr>
        </p:nvSpPr>
        <p:spPr>
          <a:xfrm>
            <a:off x="540000" y="1707654"/>
            <a:ext cx="8064000" cy="594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F2F2F2"/>
              </a:buClr>
              <a:buSzPts val="4000"/>
              <a:buFont typeface="Arial Narrow"/>
              <a:buNone/>
              <a:defRPr i="0" sz="4000" cap="none">
                <a:solidFill>
                  <a:srgbClr val="F2F2F2"/>
                </a:solidFill>
                <a:latin typeface="Arial Narrow"/>
                <a:ea typeface="Arial Narrow"/>
                <a:cs typeface="Arial Narrow"/>
                <a:sym typeface="Arial Narrow"/>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19"/>
          <p:cNvSpPr txBox="1"/>
          <p:nvPr>
            <p:ph idx="1" type="body"/>
          </p:nvPr>
        </p:nvSpPr>
        <p:spPr>
          <a:xfrm>
            <a:off x="540000" y="2499742"/>
            <a:ext cx="7960800" cy="914400"/>
          </a:xfrm>
          <a:prstGeom prst="rect">
            <a:avLst/>
          </a:prstGeom>
          <a:noFill/>
          <a:ln>
            <a:noFill/>
          </a:ln>
        </p:spPr>
        <p:txBody>
          <a:bodyPr anchorCtr="0" anchor="t" bIns="0" lIns="0" spcFirstLastPara="1" rIns="0" wrap="square" tIns="0">
            <a:noAutofit/>
          </a:bodyPr>
          <a:lstStyle>
            <a:lvl1pPr indent="-228600" lvl="0" marL="457200" rtl="0" algn="ctr">
              <a:lnSpc>
                <a:spcPct val="110000"/>
              </a:lnSpc>
              <a:spcBef>
                <a:spcPts val="800"/>
              </a:spcBef>
              <a:spcAft>
                <a:spcPts val="0"/>
              </a:spcAft>
              <a:buClr>
                <a:srgbClr val="F2F2F2"/>
              </a:buClr>
              <a:buSzPts val="2400"/>
              <a:buNone/>
              <a:defRPr b="0" i="0" sz="2400">
                <a:solidFill>
                  <a:srgbClr val="F2F2F2"/>
                </a:solidFill>
                <a:latin typeface="Arial Narrow"/>
                <a:ea typeface="Arial Narrow"/>
                <a:cs typeface="Arial Narrow"/>
                <a:sym typeface="Arial Narrow"/>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spcBef>
                <a:spcPts val="300"/>
              </a:spcBef>
              <a:spcAft>
                <a:spcPts val="0"/>
              </a:spcAft>
              <a:buClr>
                <a:srgbClr val="3F3F3F"/>
              </a:buClr>
              <a:buSzPts val="1800"/>
              <a:buChar char="▪"/>
              <a:defRPr/>
            </a:lvl3pPr>
            <a:lvl4pPr indent="-342900" lvl="3" marL="1828800" rtl="0" algn="l">
              <a:spcBef>
                <a:spcPts val="300"/>
              </a:spcBef>
              <a:spcAft>
                <a:spcPts val="0"/>
              </a:spcAft>
              <a:buClr>
                <a:srgbClr val="3F3F3F"/>
              </a:buClr>
              <a:buSzPts val="1800"/>
              <a:buChar char="•"/>
              <a:defRPr/>
            </a:lvl4pPr>
            <a:lvl5pPr indent="-342900" lvl="4" marL="2286000" rtl="0" algn="l">
              <a:spcBef>
                <a:spcPts val="300"/>
              </a:spcBef>
              <a:spcAft>
                <a:spcPts val="0"/>
              </a:spcAft>
              <a:buClr>
                <a:srgbClr val="3F3F3F"/>
              </a:buClr>
              <a:buSzPts val="1800"/>
              <a:buChar char="–"/>
              <a:defRPr/>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1" name="Google Shape;91;p19"/>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19"/>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p:cSld name="Rubrik och innehåll">
    <p:spTree>
      <p:nvGrpSpPr>
        <p:cNvPr id="93" name="Shape 93"/>
        <p:cNvGrpSpPr/>
        <p:nvPr/>
      </p:nvGrpSpPr>
      <p:grpSpPr>
        <a:xfrm>
          <a:off x="0" y="0"/>
          <a:ext cx="0" cy="0"/>
          <a:chOff x="0" y="0"/>
          <a:chExt cx="0" cy="0"/>
        </a:xfrm>
      </p:grpSpPr>
      <p:sp>
        <p:nvSpPr>
          <p:cNvPr id="94" name="Google Shape;94;p20"/>
          <p:cNvSpPr txBox="1"/>
          <p:nvPr>
            <p:ph idx="1" type="body"/>
          </p:nvPr>
        </p:nvSpPr>
        <p:spPr>
          <a:xfrm>
            <a:off x="684001" y="1440000"/>
            <a:ext cx="6408300" cy="29400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800"/>
              </a:spcBef>
              <a:spcAft>
                <a:spcPts val="0"/>
              </a:spcAft>
              <a:buClr>
                <a:srgbClr val="3F3F3F"/>
              </a:buClr>
              <a:buSzPts val="1800"/>
              <a:buChar char="•"/>
              <a:defRPr sz="1800">
                <a:latin typeface="Arial"/>
                <a:ea typeface="Arial"/>
                <a:cs typeface="Arial"/>
                <a:sym typeface="Arial"/>
              </a:defRPr>
            </a:lvl1pPr>
            <a:lvl2pPr indent="-330200" lvl="1" marL="914400" rtl="0" algn="l">
              <a:lnSpc>
                <a:spcPct val="100000"/>
              </a:lnSpc>
              <a:spcBef>
                <a:spcPts val="200"/>
              </a:spcBef>
              <a:spcAft>
                <a:spcPts val="0"/>
              </a:spcAft>
              <a:buClr>
                <a:srgbClr val="3F3F3F"/>
              </a:buClr>
              <a:buSzPts val="1600"/>
              <a:buChar char="–"/>
              <a:defRPr sz="1600">
                <a:latin typeface="Arial"/>
                <a:ea typeface="Arial"/>
                <a:cs typeface="Arial"/>
                <a:sym typeface="Arial"/>
              </a:defRPr>
            </a:lvl2pPr>
            <a:lvl3pPr indent="-330200" lvl="2" marL="1371600" rtl="0" algn="l">
              <a:spcBef>
                <a:spcPts val="300"/>
              </a:spcBef>
              <a:spcAft>
                <a:spcPts val="0"/>
              </a:spcAft>
              <a:buClr>
                <a:srgbClr val="3F3F3F"/>
              </a:buClr>
              <a:buSzPts val="1600"/>
              <a:buChar char="▪"/>
              <a:defRPr sz="1600">
                <a:latin typeface="Arial"/>
                <a:ea typeface="Arial"/>
                <a:cs typeface="Arial"/>
                <a:sym typeface="Arial"/>
              </a:defRPr>
            </a:lvl3pPr>
            <a:lvl4pPr indent="-330200" lvl="3" marL="1828800" rtl="0" algn="l">
              <a:spcBef>
                <a:spcPts val="300"/>
              </a:spcBef>
              <a:spcAft>
                <a:spcPts val="0"/>
              </a:spcAft>
              <a:buClr>
                <a:srgbClr val="3F3F3F"/>
              </a:buClr>
              <a:buSzPts val="1600"/>
              <a:buChar char="•"/>
              <a:defRPr sz="1600">
                <a:latin typeface="Arial"/>
                <a:ea typeface="Arial"/>
                <a:cs typeface="Arial"/>
                <a:sym typeface="Arial"/>
              </a:defRPr>
            </a:lvl4pPr>
            <a:lvl5pPr indent="-330200" lvl="4" marL="2286000" rtl="0" algn="l">
              <a:spcBef>
                <a:spcPts val="300"/>
              </a:spcBef>
              <a:spcAft>
                <a:spcPts val="0"/>
              </a:spcAft>
              <a:buClr>
                <a:srgbClr val="3F3F3F"/>
              </a:buClr>
              <a:buSzPts val="1600"/>
              <a:buChar char="–"/>
              <a:defRPr sz="1600">
                <a:latin typeface="Arial"/>
                <a:ea typeface="Arial"/>
                <a:cs typeface="Arial"/>
                <a:sym typeface="Arial"/>
              </a:defRPr>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5" name="Google Shape;95;p20"/>
          <p:cNvSpPr txBox="1"/>
          <p:nvPr>
            <p:ph type="title"/>
          </p:nvPr>
        </p:nvSpPr>
        <p:spPr>
          <a:xfrm>
            <a:off x="684000" y="504000"/>
            <a:ext cx="7831500" cy="569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6" name="Google Shape;96;p20"/>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20"/>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ntent boxes">
  <p:cSld name="Title and two content boxes">
    <p:spTree>
      <p:nvGrpSpPr>
        <p:cNvPr id="98" name="Shape 98"/>
        <p:cNvGrpSpPr/>
        <p:nvPr/>
      </p:nvGrpSpPr>
      <p:grpSpPr>
        <a:xfrm>
          <a:off x="0" y="0"/>
          <a:ext cx="0" cy="0"/>
          <a:chOff x="0" y="0"/>
          <a:chExt cx="0" cy="0"/>
        </a:xfrm>
      </p:grpSpPr>
      <p:sp>
        <p:nvSpPr>
          <p:cNvPr id="99" name="Google Shape;99;p21"/>
          <p:cNvSpPr txBox="1"/>
          <p:nvPr>
            <p:ph idx="1" type="body"/>
          </p:nvPr>
        </p:nvSpPr>
        <p:spPr>
          <a:xfrm>
            <a:off x="684000" y="1440000"/>
            <a:ext cx="3816000" cy="29400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800"/>
              </a:spcBef>
              <a:spcAft>
                <a:spcPts val="0"/>
              </a:spcAft>
              <a:buClr>
                <a:srgbClr val="3F3F3F"/>
              </a:buClr>
              <a:buSzPts val="1800"/>
              <a:buChar char="•"/>
              <a:defRPr sz="1800"/>
            </a:lvl1pPr>
            <a:lvl2pPr indent="-330200" lvl="1" marL="914400" rtl="0" algn="l">
              <a:lnSpc>
                <a:spcPct val="100000"/>
              </a:lnSpc>
              <a:spcBef>
                <a:spcPts val="200"/>
              </a:spcBef>
              <a:spcAft>
                <a:spcPts val="0"/>
              </a:spcAft>
              <a:buClr>
                <a:srgbClr val="3F3F3F"/>
              </a:buClr>
              <a:buSzPts val="1600"/>
              <a:buChar char="–"/>
              <a:defRPr sz="1600"/>
            </a:lvl2pPr>
            <a:lvl3pPr indent="-330200" lvl="2" marL="1371600" rtl="0" algn="l">
              <a:spcBef>
                <a:spcPts val="300"/>
              </a:spcBef>
              <a:spcAft>
                <a:spcPts val="0"/>
              </a:spcAft>
              <a:buClr>
                <a:srgbClr val="3F3F3F"/>
              </a:buClr>
              <a:buSzPts val="1600"/>
              <a:buChar char="▪"/>
              <a:defRPr sz="1600"/>
            </a:lvl3pPr>
            <a:lvl4pPr indent="-330200" lvl="3" marL="1828800" rtl="0" algn="l">
              <a:spcBef>
                <a:spcPts val="300"/>
              </a:spcBef>
              <a:spcAft>
                <a:spcPts val="0"/>
              </a:spcAft>
              <a:buClr>
                <a:srgbClr val="3F3F3F"/>
              </a:buClr>
              <a:buSzPts val="1600"/>
              <a:buChar char="•"/>
              <a:defRPr sz="1600"/>
            </a:lvl4pPr>
            <a:lvl5pPr indent="-330200" lvl="4" marL="2286000" rtl="0" algn="l">
              <a:spcBef>
                <a:spcPts val="300"/>
              </a:spcBef>
              <a:spcAft>
                <a:spcPts val="0"/>
              </a:spcAft>
              <a:buClr>
                <a:srgbClr val="3F3F3F"/>
              </a:buClr>
              <a:buSzPts val="1600"/>
              <a:buChar char="–"/>
              <a:defRPr sz="1600"/>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0" name="Google Shape;100;p21"/>
          <p:cNvSpPr txBox="1"/>
          <p:nvPr>
            <p:ph idx="2" type="body"/>
          </p:nvPr>
        </p:nvSpPr>
        <p:spPr>
          <a:xfrm>
            <a:off x="4716016" y="1440000"/>
            <a:ext cx="3816000" cy="29400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800"/>
              </a:spcBef>
              <a:spcAft>
                <a:spcPts val="0"/>
              </a:spcAft>
              <a:buClr>
                <a:srgbClr val="3F3F3F"/>
              </a:buClr>
              <a:buSzPts val="1800"/>
              <a:buChar char="•"/>
              <a:defRPr sz="1800"/>
            </a:lvl1pPr>
            <a:lvl2pPr indent="-330200" lvl="1" marL="914400" rtl="0" algn="l">
              <a:lnSpc>
                <a:spcPct val="100000"/>
              </a:lnSpc>
              <a:spcBef>
                <a:spcPts val="200"/>
              </a:spcBef>
              <a:spcAft>
                <a:spcPts val="0"/>
              </a:spcAft>
              <a:buClr>
                <a:srgbClr val="3F3F3F"/>
              </a:buClr>
              <a:buSzPts val="1600"/>
              <a:buChar char="–"/>
              <a:defRPr sz="1600"/>
            </a:lvl2pPr>
            <a:lvl3pPr indent="-330200" lvl="2" marL="1371600" rtl="0" algn="l">
              <a:spcBef>
                <a:spcPts val="300"/>
              </a:spcBef>
              <a:spcAft>
                <a:spcPts val="0"/>
              </a:spcAft>
              <a:buClr>
                <a:srgbClr val="3F3F3F"/>
              </a:buClr>
              <a:buSzPts val="1600"/>
              <a:buChar char="▪"/>
              <a:defRPr sz="1600"/>
            </a:lvl3pPr>
            <a:lvl4pPr indent="-330200" lvl="3" marL="1828800" rtl="0" algn="l">
              <a:spcBef>
                <a:spcPts val="300"/>
              </a:spcBef>
              <a:spcAft>
                <a:spcPts val="0"/>
              </a:spcAft>
              <a:buClr>
                <a:srgbClr val="3F3F3F"/>
              </a:buClr>
              <a:buSzPts val="1600"/>
              <a:buChar char="•"/>
              <a:defRPr sz="1600"/>
            </a:lvl4pPr>
            <a:lvl5pPr indent="-330200" lvl="4" marL="2286000" rtl="0" algn="l">
              <a:spcBef>
                <a:spcPts val="300"/>
              </a:spcBef>
              <a:spcAft>
                <a:spcPts val="0"/>
              </a:spcAft>
              <a:buClr>
                <a:srgbClr val="3F3F3F"/>
              </a:buClr>
              <a:buSzPts val="1600"/>
              <a:buChar char="–"/>
              <a:defRPr sz="1600"/>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1" name="Google Shape;101;p21"/>
          <p:cNvSpPr txBox="1"/>
          <p:nvPr>
            <p:ph type="title"/>
          </p:nvPr>
        </p:nvSpPr>
        <p:spPr>
          <a:xfrm>
            <a:off x="684000" y="504000"/>
            <a:ext cx="7831500" cy="569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 name="Google Shape;102;p21"/>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p21"/>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wo images (alt 1)">
  <p:cSld name="Text and two images (alt 1)">
    <p:spTree>
      <p:nvGrpSpPr>
        <p:cNvPr id="104" name="Shape 104"/>
        <p:cNvGrpSpPr/>
        <p:nvPr/>
      </p:nvGrpSpPr>
      <p:grpSpPr>
        <a:xfrm>
          <a:off x="0" y="0"/>
          <a:ext cx="0" cy="0"/>
          <a:chOff x="0" y="0"/>
          <a:chExt cx="0" cy="0"/>
        </a:xfrm>
      </p:grpSpPr>
      <p:sp>
        <p:nvSpPr>
          <p:cNvPr id="105" name="Google Shape;105;p22"/>
          <p:cNvSpPr/>
          <p:nvPr>
            <p:ph idx="2" type="pic"/>
          </p:nvPr>
        </p:nvSpPr>
        <p:spPr>
          <a:xfrm>
            <a:off x="0" y="-383"/>
            <a:ext cx="2992200" cy="2445300"/>
          </a:xfrm>
          <a:prstGeom prst="rect">
            <a:avLst/>
          </a:prstGeom>
          <a:solidFill>
            <a:srgbClr val="F2F2F2"/>
          </a:solidFill>
          <a:ln>
            <a:noFill/>
          </a:ln>
        </p:spPr>
      </p:sp>
      <p:sp>
        <p:nvSpPr>
          <p:cNvPr id="106" name="Google Shape;106;p22"/>
          <p:cNvSpPr txBox="1"/>
          <p:nvPr>
            <p:ph idx="1" type="body"/>
          </p:nvPr>
        </p:nvSpPr>
        <p:spPr>
          <a:xfrm>
            <a:off x="3559921" y="1440000"/>
            <a:ext cx="5184000" cy="29895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800"/>
              </a:spcBef>
              <a:spcAft>
                <a:spcPts val="0"/>
              </a:spcAft>
              <a:buClr>
                <a:srgbClr val="3F3F3F"/>
              </a:buClr>
              <a:buSzPts val="1800"/>
              <a:buChar char="•"/>
              <a:defRPr sz="1800"/>
            </a:lvl1pPr>
            <a:lvl2pPr indent="-330200" lvl="1" marL="914400" rtl="0" algn="l">
              <a:lnSpc>
                <a:spcPct val="100000"/>
              </a:lnSpc>
              <a:spcBef>
                <a:spcPts val="200"/>
              </a:spcBef>
              <a:spcAft>
                <a:spcPts val="0"/>
              </a:spcAft>
              <a:buClr>
                <a:srgbClr val="3F3F3F"/>
              </a:buClr>
              <a:buSzPts val="1600"/>
              <a:buChar char="–"/>
              <a:defRPr sz="1600"/>
            </a:lvl2pPr>
            <a:lvl3pPr indent="-330200" lvl="2" marL="1371600" rtl="0" algn="l">
              <a:spcBef>
                <a:spcPts val="300"/>
              </a:spcBef>
              <a:spcAft>
                <a:spcPts val="0"/>
              </a:spcAft>
              <a:buClr>
                <a:srgbClr val="3F3F3F"/>
              </a:buClr>
              <a:buSzPts val="1600"/>
              <a:buChar char="▪"/>
              <a:defRPr sz="1600"/>
            </a:lvl3pPr>
            <a:lvl4pPr indent="-330200" lvl="3" marL="1828800" rtl="0" algn="l">
              <a:spcBef>
                <a:spcPts val="300"/>
              </a:spcBef>
              <a:spcAft>
                <a:spcPts val="0"/>
              </a:spcAft>
              <a:buClr>
                <a:srgbClr val="3F3F3F"/>
              </a:buClr>
              <a:buSzPts val="1600"/>
              <a:buChar char="•"/>
              <a:defRPr sz="1600"/>
            </a:lvl4pPr>
            <a:lvl5pPr indent="-330200" lvl="4" marL="2286000" rtl="0" algn="l">
              <a:spcBef>
                <a:spcPts val="300"/>
              </a:spcBef>
              <a:spcAft>
                <a:spcPts val="0"/>
              </a:spcAft>
              <a:buClr>
                <a:srgbClr val="3F3F3F"/>
              </a:buClr>
              <a:buSzPts val="1600"/>
              <a:buChar char="–"/>
              <a:defRPr sz="1600"/>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7" name="Google Shape;107;p22"/>
          <p:cNvSpPr/>
          <p:nvPr>
            <p:ph idx="3" type="pic"/>
          </p:nvPr>
        </p:nvSpPr>
        <p:spPr>
          <a:xfrm>
            <a:off x="-1" y="2571750"/>
            <a:ext cx="3332400" cy="2304000"/>
          </a:xfrm>
          <a:prstGeom prst="rect">
            <a:avLst/>
          </a:prstGeom>
          <a:solidFill>
            <a:srgbClr val="F2F2F2"/>
          </a:solidFill>
          <a:ln>
            <a:noFill/>
          </a:ln>
        </p:spPr>
      </p:sp>
      <p:sp>
        <p:nvSpPr>
          <p:cNvPr id="108" name="Google Shape;108;p22"/>
          <p:cNvSpPr txBox="1"/>
          <p:nvPr>
            <p:ph type="title"/>
          </p:nvPr>
        </p:nvSpPr>
        <p:spPr>
          <a:xfrm>
            <a:off x="3559920" y="504000"/>
            <a:ext cx="4955400" cy="569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22"/>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22"/>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alt 1)">
  <p:cSld name="Text and image (alt 1)">
    <p:spTree>
      <p:nvGrpSpPr>
        <p:cNvPr id="111" name="Shape 111"/>
        <p:cNvGrpSpPr/>
        <p:nvPr/>
      </p:nvGrpSpPr>
      <p:grpSpPr>
        <a:xfrm>
          <a:off x="0" y="0"/>
          <a:ext cx="0" cy="0"/>
          <a:chOff x="0" y="0"/>
          <a:chExt cx="0" cy="0"/>
        </a:xfrm>
      </p:grpSpPr>
      <p:sp>
        <p:nvSpPr>
          <p:cNvPr id="112" name="Google Shape;112;p23"/>
          <p:cNvSpPr/>
          <p:nvPr>
            <p:ph idx="2" type="pic"/>
          </p:nvPr>
        </p:nvSpPr>
        <p:spPr>
          <a:xfrm>
            <a:off x="0" y="0"/>
            <a:ext cx="2991600" cy="4875900"/>
          </a:xfrm>
          <a:prstGeom prst="rect">
            <a:avLst/>
          </a:prstGeom>
          <a:solidFill>
            <a:srgbClr val="F2F2F2"/>
          </a:solidFill>
          <a:ln>
            <a:noFill/>
          </a:ln>
        </p:spPr>
      </p:sp>
      <p:sp>
        <p:nvSpPr>
          <p:cNvPr id="113" name="Google Shape;113;p23"/>
          <p:cNvSpPr txBox="1"/>
          <p:nvPr>
            <p:ph idx="1" type="body"/>
          </p:nvPr>
        </p:nvSpPr>
        <p:spPr>
          <a:xfrm>
            <a:off x="3347864" y="1440000"/>
            <a:ext cx="5184000" cy="29427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800"/>
              </a:spcBef>
              <a:spcAft>
                <a:spcPts val="0"/>
              </a:spcAft>
              <a:buClr>
                <a:srgbClr val="3F3F3F"/>
              </a:buClr>
              <a:buSzPts val="1800"/>
              <a:buChar char="•"/>
              <a:defRPr sz="1800"/>
            </a:lvl1pPr>
            <a:lvl2pPr indent="-330200" lvl="1" marL="914400" rtl="0" algn="l">
              <a:lnSpc>
                <a:spcPct val="100000"/>
              </a:lnSpc>
              <a:spcBef>
                <a:spcPts val="200"/>
              </a:spcBef>
              <a:spcAft>
                <a:spcPts val="0"/>
              </a:spcAft>
              <a:buClr>
                <a:srgbClr val="3F3F3F"/>
              </a:buClr>
              <a:buSzPts val="1600"/>
              <a:buChar char="–"/>
              <a:defRPr sz="1600"/>
            </a:lvl2pPr>
            <a:lvl3pPr indent="-330200" lvl="2" marL="1371600" rtl="0" algn="l">
              <a:spcBef>
                <a:spcPts val="300"/>
              </a:spcBef>
              <a:spcAft>
                <a:spcPts val="0"/>
              </a:spcAft>
              <a:buClr>
                <a:srgbClr val="3F3F3F"/>
              </a:buClr>
              <a:buSzPts val="1600"/>
              <a:buChar char="▪"/>
              <a:defRPr sz="1600"/>
            </a:lvl3pPr>
            <a:lvl4pPr indent="-330200" lvl="3" marL="1828800" rtl="0" algn="l">
              <a:spcBef>
                <a:spcPts val="300"/>
              </a:spcBef>
              <a:spcAft>
                <a:spcPts val="0"/>
              </a:spcAft>
              <a:buClr>
                <a:srgbClr val="3F3F3F"/>
              </a:buClr>
              <a:buSzPts val="1600"/>
              <a:buChar char="•"/>
              <a:defRPr sz="1600"/>
            </a:lvl4pPr>
            <a:lvl5pPr indent="-330200" lvl="4" marL="2286000" rtl="0" algn="l">
              <a:spcBef>
                <a:spcPts val="300"/>
              </a:spcBef>
              <a:spcAft>
                <a:spcPts val="0"/>
              </a:spcAft>
              <a:buClr>
                <a:srgbClr val="3F3F3F"/>
              </a:buClr>
              <a:buSzPts val="1600"/>
              <a:buChar char="–"/>
              <a:defRPr sz="1600"/>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4" name="Google Shape;114;p23"/>
          <p:cNvSpPr txBox="1"/>
          <p:nvPr>
            <p:ph type="title"/>
          </p:nvPr>
        </p:nvSpPr>
        <p:spPr>
          <a:xfrm>
            <a:off x="3331350" y="504000"/>
            <a:ext cx="5184000" cy="569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p23"/>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p23"/>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alt 2)">
  <p:cSld name="Text and image (alt 2)">
    <p:spTree>
      <p:nvGrpSpPr>
        <p:cNvPr id="117" name="Shape 117"/>
        <p:cNvGrpSpPr/>
        <p:nvPr/>
      </p:nvGrpSpPr>
      <p:grpSpPr>
        <a:xfrm>
          <a:off x="0" y="0"/>
          <a:ext cx="0" cy="0"/>
          <a:chOff x="0" y="0"/>
          <a:chExt cx="0" cy="0"/>
        </a:xfrm>
      </p:grpSpPr>
      <p:sp>
        <p:nvSpPr>
          <p:cNvPr id="118" name="Google Shape;118;p24"/>
          <p:cNvSpPr/>
          <p:nvPr>
            <p:ph idx="2" type="pic"/>
          </p:nvPr>
        </p:nvSpPr>
        <p:spPr>
          <a:xfrm>
            <a:off x="0" y="0"/>
            <a:ext cx="4572000" cy="4874400"/>
          </a:xfrm>
          <a:prstGeom prst="rect">
            <a:avLst/>
          </a:prstGeom>
          <a:solidFill>
            <a:srgbClr val="F2F2F2"/>
          </a:solidFill>
          <a:ln>
            <a:noFill/>
          </a:ln>
        </p:spPr>
      </p:sp>
      <p:sp>
        <p:nvSpPr>
          <p:cNvPr id="119" name="Google Shape;119;p24"/>
          <p:cNvSpPr txBox="1"/>
          <p:nvPr>
            <p:ph idx="1" type="body"/>
          </p:nvPr>
        </p:nvSpPr>
        <p:spPr>
          <a:xfrm>
            <a:off x="4932448" y="1440000"/>
            <a:ext cx="3672000" cy="29895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800"/>
              </a:spcBef>
              <a:spcAft>
                <a:spcPts val="0"/>
              </a:spcAft>
              <a:buClr>
                <a:srgbClr val="3F3F3F"/>
              </a:buClr>
              <a:buSzPts val="1800"/>
              <a:buChar char="•"/>
              <a:defRPr sz="1800"/>
            </a:lvl1pPr>
            <a:lvl2pPr indent="-330200" lvl="1" marL="914400" rtl="0" algn="l">
              <a:lnSpc>
                <a:spcPct val="100000"/>
              </a:lnSpc>
              <a:spcBef>
                <a:spcPts val="200"/>
              </a:spcBef>
              <a:spcAft>
                <a:spcPts val="0"/>
              </a:spcAft>
              <a:buClr>
                <a:srgbClr val="3F3F3F"/>
              </a:buClr>
              <a:buSzPts val="1600"/>
              <a:buChar char="–"/>
              <a:defRPr sz="1600"/>
            </a:lvl2pPr>
            <a:lvl3pPr indent="-330200" lvl="2" marL="1371600" rtl="0" algn="l">
              <a:spcBef>
                <a:spcPts val="300"/>
              </a:spcBef>
              <a:spcAft>
                <a:spcPts val="0"/>
              </a:spcAft>
              <a:buClr>
                <a:srgbClr val="3F3F3F"/>
              </a:buClr>
              <a:buSzPts val="1600"/>
              <a:buChar char="▪"/>
              <a:defRPr sz="1600"/>
            </a:lvl3pPr>
            <a:lvl4pPr indent="-330200" lvl="3" marL="1828800" rtl="0" algn="l">
              <a:spcBef>
                <a:spcPts val="300"/>
              </a:spcBef>
              <a:spcAft>
                <a:spcPts val="0"/>
              </a:spcAft>
              <a:buClr>
                <a:srgbClr val="3F3F3F"/>
              </a:buClr>
              <a:buSzPts val="1600"/>
              <a:buChar char="•"/>
              <a:defRPr sz="1600"/>
            </a:lvl4pPr>
            <a:lvl5pPr indent="-330200" lvl="4" marL="2286000" rtl="0" algn="l">
              <a:spcBef>
                <a:spcPts val="300"/>
              </a:spcBef>
              <a:spcAft>
                <a:spcPts val="0"/>
              </a:spcAft>
              <a:buClr>
                <a:srgbClr val="3F3F3F"/>
              </a:buClr>
              <a:buSzPts val="1600"/>
              <a:buChar char="–"/>
              <a:defRPr sz="1600"/>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0" name="Google Shape;120;p24"/>
          <p:cNvSpPr txBox="1"/>
          <p:nvPr>
            <p:ph type="title"/>
          </p:nvPr>
        </p:nvSpPr>
        <p:spPr>
          <a:xfrm>
            <a:off x="4932448" y="504000"/>
            <a:ext cx="3582900" cy="569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 name="Google Shape;121;p24"/>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p24"/>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alt 3)">
  <p:cSld name="Text and image (alt 3)">
    <p:spTree>
      <p:nvGrpSpPr>
        <p:cNvPr id="123" name="Shape 123"/>
        <p:cNvGrpSpPr/>
        <p:nvPr/>
      </p:nvGrpSpPr>
      <p:grpSpPr>
        <a:xfrm>
          <a:off x="0" y="0"/>
          <a:ext cx="0" cy="0"/>
          <a:chOff x="0" y="0"/>
          <a:chExt cx="0" cy="0"/>
        </a:xfrm>
      </p:grpSpPr>
      <p:sp>
        <p:nvSpPr>
          <p:cNvPr id="124" name="Google Shape;124;p25"/>
          <p:cNvSpPr/>
          <p:nvPr>
            <p:ph idx="2" type="pic"/>
          </p:nvPr>
        </p:nvSpPr>
        <p:spPr>
          <a:xfrm>
            <a:off x="-19042" y="1605"/>
            <a:ext cx="4378800" cy="4876200"/>
          </a:xfrm>
          <a:prstGeom prst="rect">
            <a:avLst/>
          </a:prstGeom>
          <a:solidFill>
            <a:srgbClr val="F2F2F2"/>
          </a:solidFill>
          <a:ln>
            <a:noFill/>
          </a:ln>
        </p:spPr>
      </p:sp>
      <p:sp>
        <p:nvSpPr>
          <p:cNvPr id="125" name="Google Shape;125;p25"/>
          <p:cNvSpPr txBox="1"/>
          <p:nvPr>
            <p:ph idx="1" type="body"/>
          </p:nvPr>
        </p:nvSpPr>
        <p:spPr>
          <a:xfrm>
            <a:off x="4592104" y="1440000"/>
            <a:ext cx="3888300" cy="29427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800"/>
              </a:spcBef>
              <a:spcAft>
                <a:spcPts val="0"/>
              </a:spcAft>
              <a:buClr>
                <a:srgbClr val="3F3F3F"/>
              </a:buClr>
              <a:buSzPts val="1800"/>
              <a:buChar char="•"/>
              <a:defRPr/>
            </a:lvl1pPr>
            <a:lvl2pPr indent="-330200" lvl="1" marL="914400" rtl="0" algn="l">
              <a:lnSpc>
                <a:spcPct val="100000"/>
              </a:lnSpc>
              <a:spcBef>
                <a:spcPts val="200"/>
              </a:spcBef>
              <a:spcAft>
                <a:spcPts val="0"/>
              </a:spcAft>
              <a:buClr>
                <a:srgbClr val="3F3F3F"/>
              </a:buClr>
              <a:buSzPts val="1600"/>
              <a:buChar char="–"/>
              <a:defRPr/>
            </a:lvl2pPr>
            <a:lvl3pPr indent="-330200" lvl="2" marL="1371600" rtl="0" algn="l">
              <a:spcBef>
                <a:spcPts val="300"/>
              </a:spcBef>
              <a:spcAft>
                <a:spcPts val="0"/>
              </a:spcAft>
              <a:buClr>
                <a:srgbClr val="3F3F3F"/>
              </a:buClr>
              <a:buSzPts val="1600"/>
              <a:buChar char="▪"/>
              <a:defRPr/>
            </a:lvl3pPr>
            <a:lvl4pPr indent="-330200" lvl="3" marL="1828800" rtl="0" algn="l">
              <a:spcBef>
                <a:spcPts val="300"/>
              </a:spcBef>
              <a:spcAft>
                <a:spcPts val="0"/>
              </a:spcAft>
              <a:buClr>
                <a:srgbClr val="3F3F3F"/>
              </a:buClr>
              <a:buSzPts val="1600"/>
              <a:buChar char="•"/>
              <a:defRPr/>
            </a:lvl4pPr>
            <a:lvl5pPr indent="-330200" lvl="4" marL="2286000" rtl="0" algn="l">
              <a:spcBef>
                <a:spcPts val="300"/>
              </a:spcBef>
              <a:spcAft>
                <a:spcPts val="0"/>
              </a:spcAft>
              <a:buClr>
                <a:srgbClr val="3F3F3F"/>
              </a:buClr>
              <a:buSzPts val="1600"/>
              <a:buChar char="–"/>
              <a:defRPr/>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6" name="Google Shape;126;p25"/>
          <p:cNvSpPr txBox="1"/>
          <p:nvPr>
            <p:ph type="title"/>
          </p:nvPr>
        </p:nvSpPr>
        <p:spPr>
          <a:xfrm>
            <a:off x="4572000" y="504000"/>
            <a:ext cx="3943500" cy="569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25"/>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p25"/>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hree images (alt 1)">
  <p:cSld name="Text and three images (alt 1)">
    <p:spTree>
      <p:nvGrpSpPr>
        <p:cNvPr id="129" name="Shape 129"/>
        <p:cNvGrpSpPr/>
        <p:nvPr/>
      </p:nvGrpSpPr>
      <p:grpSpPr>
        <a:xfrm>
          <a:off x="0" y="0"/>
          <a:ext cx="0" cy="0"/>
          <a:chOff x="0" y="0"/>
          <a:chExt cx="0" cy="0"/>
        </a:xfrm>
      </p:grpSpPr>
      <p:sp>
        <p:nvSpPr>
          <p:cNvPr id="130" name="Google Shape;130;p26"/>
          <p:cNvSpPr txBox="1"/>
          <p:nvPr>
            <p:ph idx="1" type="body"/>
          </p:nvPr>
        </p:nvSpPr>
        <p:spPr>
          <a:xfrm>
            <a:off x="684000" y="1440000"/>
            <a:ext cx="5112000" cy="29895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800"/>
              </a:spcBef>
              <a:spcAft>
                <a:spcPts val="0"/>
              </a:spcAft>
              <a:buClr>
                <a:srgbClr val="3F3F3F"/>
              </a:buClr>
              <a:buSzPts val="1800"/>
              <a:buChar char="•"/>
              <a:defRPr/>
            </a:lvl1pPr>
            <a:lvl2pPr indent="-330200" lvl="1" marL="914400" rtl="0" algn="l">
              <a:lnSpc>
                <a:spcPct val="100000"/>
              </a:lnSpc>
              <a:spcBef>
                <a:spcPts val="200"/>
              </a:spcBef>
              <a:spcAft>
                <a:spcPts val="0"/>
              </a:spcAft>
              <a:buClr>
                <a:srgbClr val="3F3F3F"/>
              </a:buClr>
              <a:buSzPts val="1600"/>
              <a:buChar char="–"/>
              <a:defRPr/>
            </a:lvl2pPr>
            <a:lvl3pPr indent="-330200" lvl="2" marL="1371600" rtl="0" algn="l">
              <a:spcBef>
                <a:spcPts val="300"/>
              </a:spcBef>
              <a:spcAft>
                <a:spcPts val="0"/>
              </a:spcAft>
              <a:buClr>
                <a:srgbClr val="3F3F3F"/>
              </a:buClr>
              <a:buSzPts val="1600"/>
              <a:buChar char="▪"/>
              <a:defRPr/>
            </a:lvl3pPr>
            <a:lvl4pPr indent="-330200" lvl="3" marL="1828800" rtl="0" algn="l">
              <a:spcBef>
                <a:spcPts val="300"/>
              </a:spcBef>
              <a:spcAft>
                <a:spcPts val="0"/>
              </a:spcAft>
              <a:buClr>
                <a:srgbClr val="3F3F3F"/>
              </a:buClr>
              <a:buSzPts val="1600"/>
              <a:buChar char="•"/>
              <a:defRPr/>
            </a:lvl4pPr>
            <a:lvl5pPr indent="-330200" lvl="4" marL="2286000" rtl="0" algn="l">
              <a:spcBef>
                <a:spcPts val="300"/>
              </a:spcBef>
              <a:spcAft>
                <a:spcPts val="0"/>
              </a:spcAft>
              <a:buClr>
                <a:srgbClr val="3F3F3F"/>
              </a:buClr>
              <a:buSzPts val="1600"/>
              <a:buChar char="–"/>
              <a:defRPr/>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1" name="Google Shape;131;p26"/>
          <p:cNvSpPr/>
          <p:nvPr>
            <p:ph idx="2" type="pic"/>
          </p:nvPr>
        </p:nvSpPr>
        <p:spPr>
          <a:xfrm>
            <a:off x="6151919" y="2912"/>
            <a:ext cx="2992200" cy="1394700"/>
          </a:xfrm>
          <a:prstGeom prst="rect">
            <a:avLst/>
          </a:prstGeom>
          <a:solidFill>
            <a:srgbClr val="F2F2F2"/>
          </a:solidFill>
          <a:ln>
            <a:noFill/>
          </a:ln>
        </p:spPr>
      </p:sp>
      <p:sp>
        <p:nvSpPr>
          <p:cNvPr id="132" name="Google Shape;132;p26"/>
          <p:cNvSpPr/>
          <p:nvPr>
            <p:ph idx="3" type="pic"/>
          </p:nvPr>
        </p:nvSpPr>
        <p:spPr>
          <a:xfrm>
            <a:off x="5923736" y="1473004"/>
            <a:ext cx="3220200" cy="1656000"/>
          </a:xfrm>
          <a:prstGeom prst="rect">
            <a:avLst/>
          </a:prstGeom>
          <a:solidFill>
            <a:srgbClr val="F2F2F2"/>
          </a:solidFill>
          <a:ln>
            <a:noFill/>
          </a:ln>
        </p:spPr>
      </p:sp>
      <p:sp>
        <p:nvSpPr>
          <p:cNvPr id="133" name="Google Shape;133;p26"/>
          <p:cNvSpPr/>
          <p:nvPr>
            <p:ph idx="4" type="pic"/>
          </p:nvPr>
        </p:nvSpPr>
        <p:spPr>
          <a:xfrm>
            <a:off x="5680303" y="3218400"/>
            <a:ext cx="3464100" cy="1659900"/>
          </a:xfrm>
          <a:prstGeom prst="rect">
            <a:avLst/>
          </a:prstGeom>
          <a:solidFill>
            <a:srgbClr val="F2F2F2"/>
          </a:solidFill>
          <a:ln>
            <a:noFill/>
          </a:ln>
        </p:spPr>
      </p:sp>
      <p:sp>
        <p:nvSpPr>
          <p:cNvPr id="134" name="Google Shape;134;p26"/>
          <p:cNvSpPr txBox="1"/>
          <p:nvPr>
            <p:ph type="title"/>
          </p:nvPr>
        </p:nvSpPr>
        <p:spPr>
          <a:xfrm>
            <a:off x="684000" y="504000"/>
            <a:ext cx="5112000" cy="569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26"/>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26"/>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wo images (alt 2)">
  <p:cSld name="Text and two images (alt 2)">
    <p:spTree>
      <p:nvGrpSpPr>
        <p:cNvPr id="137" name="Shape 137"/>
        <p:cNvGrpSpPr/>
        <p:nvPr/>
      </p:nvGrpSpPr>
      <p:grpSpPr>
        <a:xfrm>
          <a:off x="0" y="0"/>
          <a:ext cx="0" cy="0"/>
          <a:chOff x="0" y="0"/>
          <a:chExt cx="0" cy="0"/>
        </a:xfrm>
      </p:grpSpPr>
      <p:sp>
        <p:nvSpPr>
          <p:cNvPr id="138" name="Google Shape;138;p27"/>
          <p:cNvSpPr txBox="1"/>
          <p:nvPr>
            <p:ph idx="1" type="body"/>
          </p:nvPr>
        </p:nvSpPr>
        <p:spPr>
          <a:xfrm>
            <a:off x="684000" y="1440000"/>
            <a:ext cx="5112000" cy="29895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800"/>
              </a:spcBef>
              <a:spcAft>
                <a:spcPts val="0"/>
              </a:spcAft>
              <a:buClr>
                <a:srgbClr val="3F3F3F"/>
              </a:buClr>
              <a:buSzPts val="1800"/>
              <a:buChar char="•"/>
              <a:defRPr sz="1800"/>
            </a:lvl1pPr>
            <a:lvl2pPr indent="-330200" lvl="1" marL="914400" rtl="0" algn="l">
              <a:lnSpc>
                <a:spcPct val="100000"/>
              </a:lnSpc>
              <a:spcBef>
                <a:spcPts val="200"/>
              </a:spcBef>
              <a:spcAft>
                <a:spcPts val="0"/>
              </a:spcAft>
              <a:buClr>
                <a:srgbClr val="3F3F3F"/>
              </a:buClr>
              <a:buSzPts val="1600"/>
              <a:buChar char="–"/>
              <a:defRPr sz="1600"/>
            </a:lvl2pPr>
            <a:lvl3pPr indent="-330200" lvl="2" marL="1371600" rtl="0" algn="l">
              <a:spcBef>
                <a:spcPts val="300"/>
              </a:spcBef>
              <a:spcAft>
                <a:spcPts val="0"/>
              </a:spcAft>
              <a:buClr>
                <a:srgbClr val="3F3F3F"/>
              </a:buClr>
              <a:buSzPts val="1600"/>
              <a:buChar char="▪"/>
              <a:defRPr sz="1600"/>
            </a:lvl3pPr>
            <a:lvl4pPr indent="-330200" lvl="3" marL="1828800" rtl="0" algn="l">
              <a:spcBef>
                <a:spcPts val="300"/>
              </a:spcBef>
              <a:spcAft>
                <a:spcPts val="0"/>
              </a:spcAft>
              <a:buClr>
                <a:srgbClr val="3F3F3F"/>
              </a:buClr>
              <a:buSzPts val="1600"/>
              <a:buChar char="•"/>
              <a:defRPr sz="1600"/>
            </a:lvl4pPr>
            <a:lvl5pPr indent="-330200" lvl="4" marL="2286000" rtl="0" algn="l">
              <a:spcBef>
                <a:spcPts val="300"/>
              </a:spcBef>
              <a:spcAft>
                <a:spcPts val="0"/>
              </a:spcAft>
              <a:buClr>
                <a:srgbClr val="3F3F3F"/>
              </a:buClr>
              <a:buSzPts val="1600"/>
              <a:buChar char="–"/>
              <a:defRPr sz="1600"/>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9" name="Google Shape;139;p27"/>
          <p:cNvSpPr/>
          <p:nvPr>
            <p:ph idx="2" type="pic"/>
          </p:nvPr>
        </p:nvSpPr>
        <p:spPr>
          <a:xfrm>
            <a:off x="5654769" y="-278219"/>
            <a:ext cx="3489300" cy="2527200"/>
          </a:xfrm>
          <a:prstGeom prst="rect">
            <a:avLst/>
          </a:prstGeom>
          <a:solidFill>
            <a:srgbClr val="F2F2F2"/>
          </a:solidFill>
          <a:ln>
            <a:noFill/>
          </a:ln>
        </p:spPr>
      </p:sp>
      <p:sp>
        <p:nvSpPr>
          <p:cNvPr id="140" name="Google Shape;140;p27"/>
          <p:cNvSpPr/>
          <p:nvPr>
            <p:ph idx="3" type="pic"/>
          </p:nvPr>
        </p:nvSpPr>
        <p:spPr>
          <a:xfrm>
            <a:off x="6022766" y="2352973"/>
            <a:ext cx="3128100" cy="2525100"/>
          </a:xfrm>
          <a:prstGeom prst="rect">
            <a:avLst/>
          </a:prstGeom>
          <a:solidFill>
            <a:srgbClr val="F2F2F2"/>
          </a:solidFill>
          <a:ln>
            <a:noFill/>
          </a:ln>
        </p:spPr>
      </p:sp>
      <p:sp>
        <p:nvSpPr>
          <p:cNvPr id="141" name="Google Shape;141;p27"/>
          <p:cNvSpPr txBox="1"/>
          <p:nvPr>
            <p:ph type="title"/>
          </p:nvPr>
        </p:nvSpPr>
        <p:spPr>
          <a:xfrm>
            <a:off x="684000" y="504000"/>
            <a:ext cx="4970700" cy="569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27"/>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27"/>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alt 4)">
  <p:cSld name="Text and image (alt 4)">
    <p:spTree>
      <p:nvGrpSpPr>
        <p:cNvPr id="144" name="Shape 144"/>
        <p:cNvGrpSpPr/>
        <p:nvPr/>
      </p:nvGrpSpPr>
      <p:grpSpPr>
        <a:xfrm>
          <a:off x="0" y="0"/>
          <a:ext cx="0" cy="0"/>
          <a:chOff x="0" y="0"/>
          <a:chExt cx="0" cy="0"/>
        </a:xfrm>
      </p:grpSpPr>
      <p:sp>
        <p:nvSpPr>
          <p:cNvPr id="145" name="Google Shape;145;p28"/>
          <p:cNvSpPr/>
          <p:nvPr>
            <p:ph idx="2" type="pic"/>
          </p:nvPr>
        </p:nvSpPr>
        <p:spPr>
          <a:xfrm>
            <a:off x="6151919" y="0"/>
            <a:ext cx="2992200" cy="4875900"/>
          </a:xfrm>
          <a:prstGeom prst="rect">
            <a:avLst/>
          </a:prstGeom>
          <a:solidFill>
            <a:srgbClr val="F2F2F2"/>
          </a:solidFill>
          <a:ln>
            <a:noFill/>
          </a:ln>
        </p:spPr>
      </p:sp>
      <p:sp>
        <p:nvSpPr>
          <p:cNvPr id="146" name="Google Shape;146;p28"/>
          <p:cNvSpPr txBox="1"/>
          <p:nvPr>
            <p:ph type="title"/>
          </p:nvPr>
        </p:nvSpPr>
        <p:spPr>
          <a:xfrm>
            <a:off x="683568" y="504000"/>
            <a:ext cx="4959900" cy="569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28"/>
          <p:cNvSpPr txBox="1"/>
          <p:nvPr>
            <p:ph idx="1" type="body"/>
          </p:nvPr>
        </p:nvSpPr>
        <p:spPr>
          <a:xfrm>
            <a:off x="683568" y="1440000"/>
            <a:ext cx="4959900" cy="29895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800"/>
              </a:spcBef>
              <a:spcAft>
                <a:spcPts val="0"/>
              </a:spcAft>
              <a:buClr>
                <a:srgbClr val="3F3F3F"/>
              </a:buClr>
              <a:buSzPts val="1800"/>
              <a:buChar char="•"/>
              <a:defRPr sz="1800"/>
            </a:lvl1pPr>
            <a:lvl2pPr indent="-330200" lvl="1" marL="914400" rtl="0" algn="l">
              <a:lnSpc>
                <a:spcPct val="100000"/>
              </a:lnSpc>
              <a:spcBef>
                <a:spcPts val="200"/>
              </a:spcBef>
              <a:spcAft>
                <a:spcPts val="0"/>
              </a:spcAft>
              <a:buClr>
                <a:srgbClr val="3F3F3F"/>
              </a:buClr>
              <a:buSzPts val="1600"/>
              <a:buChar char="–"/>
              <a:defRPr sz="1600"/>
            </a:lvl2pPr>
            <a:lvl3pPr indent="-330200" lvl="2" marL="1371600" rtl="0" algn="l">
              <a:spcBef>
                <a:spcPts val="300"/>
              </a:spcBef>
              <a:spcAft>
                <a:spcPts val="0"/>
              </a:spcAft>
              <a:buClr>
                <a:srgbClr val="3F3F3F"/>
              </a:buClr>
              <a:buSzPts val="1600"/>
              <a:buChar char="▪"/>
              <a:defRPr sz="1600"/>
            </a:lvl3pPr>
            <a:lvl4pPr indent="-330200" lvl="3" marL="1828800" rtl="0" algn="l">
              <a:spcBef>
                <a:spcPts val="300"/>
              </a:spcBef>
              <a:spcAft>
                <a:spcPts val="0"/>
              </a:spcAft>
              <a:buClr>
                <a:srgbClr val="3F3F3F"/>
              </a:buClr>
              <a:buSzPts val="1600"/>
              <a:buChar char="•"/>
              <a:defRPr sz="1600"/>
            </a:lvl4pPr>
            <a:lvl5pPr indent="-330200" lvl="4" marL="2286000" rtl="0" algn="l">
              <a:spcBef>
                <a:spcPts val="300"/>
              </a:spcBef>
              <a:spcAft>
                <a:spcPts val="0"/>
              </a:spcAft>
              <a:buClr>
                <a:srgbClr val="3F3F3F"/>
              </a:buClr>
              <a:buSzPts val="1600"/>
              <a:buChar char="–"/>
              <a:defRPr sz="1600"/>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8" name="Google Shape;148;p28"/>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9" name="Google Shape;149;p28"/>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alt 5)">
  <p:cSld name="Text and image (alt 5)">
    <p:spTree>
      <p:nvGrpSpPr>
        <p:cNvPr id="150" name="Shape 150"/>
        <p:cNvGrpSpPr/>
        <p:nvPr/>
      </p:nvGrpSpPr>
      <p:grpSpPr>
        <a:xfrm>
          <a:off x="0" y="0"/>
          <a:ext cx="0" cy="0"/>
          <a:chOff x="0" y="0"/>
          <a:chExt cx="0" cy="0"/>
        </a:xfrm>
      </p:grpSpPr>
      <p:sp>
        <p:nvSpPr>
          <p:cNvPr id="151" name="Google Shape;151;p29"/>
          <p:cNvSpPr/>
          <p:nvPr>
            <p:ph idx="2" type="pic"/>
          </p:nvPr>
        </p:nvSpPr>
        <p:spPr>
          <a:xfrm>
            <a:off x="5684208" y="0"/>
            <a:ext cx="3459900" cy="4875900"/>
          </a:xfrm>
          <a:prstGeom prst="rect">
            <a:avLst/>
          </a:prstGeom>
          <a:solidFill>
            <a:srgbClr val="F2F2F2"/>
          </a:solidFill>
          <a:ln>
            <a:noFill/>
          </a:ln>
        </p:spPr>
      </p:sp>
      <p:sp>
        <p:nvSpPr>
          <p:cNvPr id="152" name="Google Shape;152;p29"/>
          <p:cNvSpPr txBox="1"/>
          <p:nvPr>
            <p:ph idx="1" type="body"/>
          </p:nvPr>
        </p:nvSpPr>
        <p:spPr>
          <a:xfrm>
            <a:off x="684000" y="1440000"/>
            <a:ext cx="5112000" cy="29910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800"/>
              </a:spcBef>
              <a:spcAft>
                <a:spcPts val="0"/>
              </a:spcAft>
              <a:buClr>
                <a:srgbClr val="3F3F3F"/>
              </a:buClr>
              <a:buSzPts val="1800"/>
              <a:buChar char="•"/>
              <a:defRPr/>
            </a:lvl1pPr>
            <a:lvl2pPr indent="-330200" lvl="1" marL="914400" rtl="0" algn="l">
              <a:lnSpc>
                <a:spcPct val="100000"/>
              </a:lnSpc>
              <a:spcBef>
                <a:spcPts val="200"/>
              </a:spcBef>
              <a:spcAft>
                <a:spcPts val="0"/>
              </a:spcAft>
              <a:buClr>
                <a:srgbClr val="3F3F3F"/>
              </a:buClr>
              <a:buSzPts val="1600"/>
              <a:buChar char="–"/>
              <a:defRPr/>
            </a:lvl2pPr>
            <a:lvl3pPr indent="-330200" lvl="2" marL="1371600" rtl="0" algn="l">
              <a:spcBef>
                <a:spcPts val="300"/>
              </a:spcBef>
              <a:spcAft>
                <a:spcPts val="0"/>
              </a:spcAft>
              <a:buClr>
                <a:srgbClr val="3F3F3F"/>
              </a:buClr>
              <a:buSzPts val="1600"/>
              <a:buChar char="▪"/>
              <a:defRPr/>
            </a:lvl3pPr>
            <a:lvl4pPr indent="-330200" lvl="3" marL="1828800" rtl="0" algn="l">
              <a:spcBef>
                <a:spcPts val="300"/>
              </a:spcBef>
              <a:spcAft>
                <a:spcPts val="0"/>
              </a:spcAft>
              <a:buClr>
                <a:srgbClr val="3F3F3F"/>
              </a:buClr>
              <a:buSzPts val="1600"/>
              <a:buChar char="•"/>
              <a:defRPr/>
            </a:lvl4pPr>
            <a:lvl5pPr indent="-330200" lvl="4" marL="2286000" rtl="0" algn="l">
              <a:spcBef>
                <a:spcPts val="300"/>
              </a:spcBef>
              <a:spcAft>
                <a:spcPts val="0"/>
              </a:spcAft>
              <a:buClr>
                <a:srgbClr val="3F3F3F"/>
              </a:buClr>
              <a:buSzPts val="1600"/>
              <a:buChar char="–"/>
              <a:defRPr/>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3" name="Google Shape;153;p29"/>
          <p:cNvSpPr txBox="1"/>
          <p:nvPr>
            <p:ph type="title"/>
          </p:nvPr>
        </p:nvSpPr>
        <p:spPr>
          <a:xfrm>
            <a:off x="684000" y="504000"/>
            <a:ext cx="5112000" cy="569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p29"/>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5" name="Google Shape;155;p29"/>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alt 6)">
  <p:cSld name="Text and image (alt 6)">
    <p:spTree>
      <p:nvGrpSpPr>
        <p:cNvPr id="156" name="Shape 156"/>
        <p:cNvGrpSpPr/>
        <p:nvPr/>
      </p:nvGrpSpPr>
      <p:grpSpPr>
        <a:xfrm>
          <a:off x="0" y="0"/>
          <a:ext cx="0" cy="0"/>
          <a:chOff x="0" y="0"/>
          <a:chExt cx="0" cy="0"/>
        </a:xfrm>
      </p:grpSpPr>
      <p:sp>
        <p:nvSpPr>
          <p:cNvPr id="157" name="Google Shape;157;p30"/>
          <p:cNvSpPr/>
          <p:nvPr>
            <p:ph idx="2" type="pic"/>
          </p:nvPr>
        </p:nvSpPr>
        <p:spPr>
          <a:xfrm>
            <a:off x="4106107" y="0"/>
            <a:ext cx="5037900" cy="4875900"/>
          </a:xfrm>
          <a:prstGeom prst="rect">
            <a:avLst/>
          </a:prstGeom>
          <a:solidFill>
            <a:srgbClr val="F2F2F2"/>
          </a:solidFill>
          <a:ln>
            <a:noFill/>
          </a:ln>
        </p:spPr>
      </p:sp>
      <p:sp>
        <p:nvSpPr>
          <p:cNvPr id="158" name="Google Shape;158;p30"/>
          <p:cNvSpPr txBox="1"/>
          <p:nvPr>
            <p:ph idx="1" type="body"/>
          </p:nvPr>
        </p:nvSpPr>
        <p:spPr>
          <a:xfrm>
            <a:off x="684000" y="1440000"/>
            <a:ext cx="3600000" cy="29427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800"/>
              </a:spcBef>
              <a:spcAft>
                <a:spcPts val="0"/>
              </a:spcAft>
              <a:buClr>
                <a:srgbClr val="3F3F3F"/>
              </a:buClr>
              <a:buSzPts val="1800"/>
              <a:buChar char="•"/>
              <a:defRPr/>
            </a:lvl1pPr>
            <a:lvl2pPr indent="-330200" lvl="1" marL="914400" rtl="0" algn="l">
              <a:lnSpc>
                <a:spcPct val="100000"/>
              </a:lnSpc>
              <a:spcBef>
                <a:spcPts val="200"/>
              </a:spcBef>
              <a:spcAft>
                <a:spcPts val="0"/>
              </a:spcAft>
              <a:buClr>
                <a:srgbClr val="3F3F3F"/>
              </a:buClr>
              <a:buSzPts val="1600"/>
              <a:buChar char="–"/>
              <a:defRPr/>
            </a:lvl2pPr>
            <a:lvl3pPr indent="-330200" lvl="2" marL="1371600" rtl="0" algn="l">
              <a:spcBef>
                <a:spcPts val="300"/>
              </a:spcBef>
              <a:spcAft>
                <a:spcPts val="0"/>
              </a:spcAft>
              <a:buClr>
                <a:srgbClr val="3F3F3F"/>
              </a:buClr>
              <a:buSzPts val="1600"/>
              <a:buChar char="▪"/>
              <a:defRPr/>
            </a:lvl3pPr>
            <a:lvl4pPr indent="-330200" lvl="3" marL="1828800" rtl="0" algn="l">
              <a:spcBef>
                <a:spcPts val="300"/>
              </a:spcBef>
              <a:spcAft>
                <a:spcPts val="0"/>
              </a:spcAft>
              <a:buClr>
                <a:srgbClr val="3F3F3F"/>
              </a:buClr>
              <a:buSzPts val="1600"/>
              <a:buChar char="•"/>
              <a:defRPr/>
            </a:lvl4pPr>
            <a:lvl5pPr indent="-330200" lvl="4" marL="2286000" rtl="0" algn="l">
              <a:spcBef>
                <a:spcPts val="300"/>
              </a:spcBef>
              <a:spcAft>
                <a:spcPts val="0"/>
              </a:spcAft>
              <a:buClr>
                <a:srgbClr val="3F3F3F"/>
              </a:buClr>
              <a:buSzPts val="1600"/>
              <a:buChar char="–"/>
              <a:defRPr/>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9" name="Google Shape;159;p30"/>
          <p:cNvSpPr txBox="1"/>
          <p:nvPr>
            <p:ph type="title"/>
          </p:nvPr>
        </p:nvSpPr>
        <p:spPr>
          <a:xfrm>
            <a:off x="684000" y="504000"/>
            <a:ext cx="3600000" cy="569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0" name="Google Shape;160;p30"/>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1" name="Google Shape;161;p30"/>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spTree>
      <p:nvGrpSpPr>
        <p:cNvPr id="162" name="Shape 162"/>
        <p:cNvGrpSpPr/>
        <p:nvPr/>
      </p:nvGrpSpPr>
      <p:grpSpPr>
        <a:xfrm>
          <a:off x="0" y="0"/>
          <a:ext cx="0" cy="0"/>
          <a:chOff x="0" y="0"/>
          <a:chExt cx="0" cy="0"/>
        </a:xfrm>
      </p:grpSpPr>
      <p:sp>
        <p:nvSpPr>
          <p:cNvPr id="163" name="Google Shape;163;p31"/>
          <p:cNvSpPr/>
          <p:nvPr>
            <p:ph idx="2" type="pic"/>
          </p:nvPr>
        </p:nvSpPr>
        <p:spPr>
          <a:xfrm>
            <a:off x="0" y="0"/>
            <a:ext cx="9144000" cy="4875900"/>
          </a:xfrm>
          <a:prstGeom prst="rect">
            <a:avLst/>
          </a:prstGeom>
          <a:solidFill>
            <a:srgbClr val="F2F2F2"/>
          </a:solidFill>
          <a:ln>
            <a:noFill/>
          </a:ln>
        </p:spPr>
      </p:sp>
      <p:sp>
        <p:nvSpPr>
          <p:cNvPr id="164" name="Google Shape;164;p31"/>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5" name="Google Shape;165;p31"/>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p:cSld name="Three images">
    <p:spTree>
      <p:nvGrpSpPr>
        <p:cNvPr id="166" name="Shape 166"/>
        <p:cNvGrpSpPr/>
        <p:nvPr/>
      </p:nvGrpSpPr>
      <p:grpSpPr>
        <a:xfrm>
          <a:off x="0" y="0"/>
          <a:ext cx="0" cy="0"/>
          <a:chOff x="0" y="0"/>
          <a:chExt cx="0" cy="0"/>
        </a:xfrm>
      </p:grpSpPr>
      <p:sp>
        <p:nvSpPr>
          <p:cNvPr id="167" name="Google Shape;167;p32"/>
          <p:cNvSpPr/>
          <p:nvPr>
            <p:ph idx="2" type="pic"/>
          </p:nvPr>
        </p:nvSpPr>
        <p:spPr>
          <a:xfrm>
            <a:off x="4170373" y="2511073"/>
            <a:ext cx="4971600" cy="2364900"/>
          </a:xfrm>
          <a:prstGeom prst="rect">
            <a:avLst/>
          </a:prstGeom>
          <a:solidFill>
            <a:srgbClr val="F2F2F2"/>
          </a:solidFill>
          <a:ln>
            <a:noFill/>
          </a:ln>
        </p:spPr>
      </p:sp>
      <p:sp>
        <p:nvSpPr>
          <p:cNvPr id="168" name="Google Shape;168;p32"/>
          <p:cNvSpPr/>
          <p:nvPr>
            <p:ph idx="3" type="pic"/>
          </p:nvPr>
        </p:nvSpPr>
        <p:spPr>
          <a:xfrm>
            <a:off x="1" y="-25526"/>
            <a:ext cx="5039100" cy="4901400"/>
          </a:xfrm>
          <a:prstGeom prst="rect">
            <a:avLst/>
          </a:prstGeom>
          <a:solidFill>
            <a:srgbClr val="F2F2F2"/>
          </a:solidFill>
          <a:ln>
            <a:noFill/>
          </a:ln>
        </p:spPr>
      </p:sp>
      <p:sp>
        <p:nvSpPr>
          <p:cNvPr id="169" name="Google Shape;169;p32"/>
          <p:cNvSpPr/>
          <p:nvPr>
            <p:ph idx="4" type="pic"/>
          </p:nvPr>
        </p:nvSpPr>
        <p:spPr>
          <a:xfrm>
            <a:off x="4667012" y="-39558"/>
            <a:ext cx="4485300" cy="2452200"/>
          </a:xfrm>
          <a:prstGeom prst="rect">
            <a:avLst/>
          </a:prstGeom>
          <a:solidFill>
            <a:srgbClr val="F2F2F2"/>
          </a:solidFill>
          <a:ln>
            <a:noFill/>
          </a:ln>
        </p:spPr>
      </p:sp>
      <p:sp>
        <p:nvSpPr>
          <p:cNvPr id="170" name="Google Shape;170;p32"/>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1" name="Google Shape;171;p32"/>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images">
  <p:cSld name="Title and three images">
    <p:spTree>
      <p:nvGrpSpPr>
        <p:cNvPr id="172" name="Shape 172"/>
        <p:cNvGrpSpPr/>
        <p:nvPr/>
      </p:nvGrpSpPr>
      <p:grpSpPr>
        <a:xfrm>
          <a:off x="0" y="0"/>
          <a:ext cx="0" cy="0"/>
          <a:chOff x="0" y="0"/>
          <a:chExt cx="0" cy="0"/>
        </a:xfrm>
      </p:grpSpPr>
      <p:sp>
        <p:nvSpPr>
          <p:cNvPr id="173" name="Google Shape;173;p33"/>
          <p:cNvSpPr/>
          <p:nvPr>
            <p:ph idx="2" type="pic"/>
          </p:nvPr>
        </p:nvSpPr>
        <p:spPr>
          <a:xfrm>
            <a:off x="0" y="2042169"/>
            <a:ext cx="2988000" cy="2833800"/>
          </a:xfrm>
          <a:prstGeom prst="rect">
            <a:avLst/>
          </a:prstGeom>
          <a:solidFill>
            <a:srgbClr val="F2F2F2"/>
          </a:solidFill>
          <a:ln>
            <a:noFill/>
          </a:ln>
        </p:spPr>
      </p:sp>
      <p:sp>
        <p:nvSpPr>
          <p:cNvPr id="174" name="Google Shape;174;p33"/>
          <p:cNvSpPr/>
          <p:nvPr>
            <p:ph idx="3" type="pic"/>
          </p:nvPr>
        </p:nvSpPr>
        <p:spPr>
          <a:xfrm>
            <a:off x="6156000" y="2042169"/>
            <a:ext cx="2988000" cy="2833800"/>
          </a:xfrm>
          <a:prstGeom prst="rect">
            <a:avLst/>
          </a:prstGeom>
          <a:solidFill>
            <a:srgbClr val="F2F2F2"/>
          </a:solidFill>
          <a:ln>
            <a:noFill/>
          </a:ln>
        </p:spPr>
      </p:sp>
      <p:sp>
        <p:nvSpPr>
          <p:cNvPr id="175" name="Google Shape;175;p33"/>
          <p:cNvSpPr/>
          <p:nvPr>
            <p:ph idx="4" type="pic"/>
          </p:nvPr>
        </p:nvSpPr>
        <p:spPr>
          <a:xfrm>
            <a:off x="3078000" y="2042169"/>
            <a:ext cx="2988000" cy="2833800"/>
          </a:xfrm>
          <a:prstGeom prst="rect">
            <a:avLst/>
          </a:prstGeom>
          <a:solidFill>
            <a:srgbClr val="F2F2F2"/>
          </a:solidFill>
          <a:ln>
            <a:noFill/>
          </a:ln>
        </p:spPr>
      </p:sp>
      <p:sp>
        <p:nvSpPr>
          <p:cNvPr id="176" name="Google Shape;176;p33"/>
          <p:cNvSpPr txBox="1"/>
          <p:nvPr>
            <p:ph type="title"/>
          </p:nvPr>
        </p:nvSpPr>
        <p:spPr>
          <a:xfrm>
            <a:off x="611560" y="561307"/>
            <a:ext cx="7920900" cy="612300"/>
          </a:xfrm>
          <a:prstGeom prst="rect">
            <a:avLst/>
          </a:prstGeom>
          <a:noFill/>
          <a:ln>
            <a:noFill/>
          </a:ln>
        </p:spPr>
        <p:txBody>
          <a:bodyPr anchorCtr="0" anchor="t" bIns="0" lIns="0" spcFirstLastPara="1" rIns="0" wrap="square" tIns="0">
            <a:noAutofit/>
          </a:bodyPr>
          <a:lstStyle>
            <a:lvl1pPr lvl="0" rtl="0" algn="ctr">
              <a:lnSpc>
                <a:spcPct val="90000"/>
              </a:lnSpc>
              <a:spcBef>
                <a:spcPts val="0"/>
              </a:spcBef>
              <a:spcAft>
                <a:spcPts val="0"/>
              </a:spcAft>
              <a:buSzPts val="1400"/>
              <a:buNone/>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7" name="Google Shape;177;p33"/>
          <p:cNvSpPr txBox="1"/>
          <p:nvPr>
            <p:ph idx="1" type="body"/>
          </p:nvPr>
        </p:nvSpPr>
        <p:spPr>
          <a:xfrm>
            <a:off x="611560" y="1303091"/>
            <a:ext cx="7920900" cy="914400"/>
          </a:xfrm>
          <a:prstGeom prst="rect">
            <a:avLst/>
          </a:prstGeom>
          <a:noFill/>
          <a:ln>
            <a:noFill/>
          </a:ln>
        </p:spPr>
        <p:txBody>
          <a:bodyPr anchorCtr="0" anchor="t" bIns="0" lIns="0" spcFirstLastPara="1" rIns="0" wrap="square" tIns="0">
            <a:noAutofit/>
          </a:bodyPr>
          <a:lstStyle>
            <a:lvl1pPr indent="-228600" lvl="0" marL="457200" rtl="0" algn="ctr">
              <a:lnSpc>
                <a:spcPct val="110000"/>
              </a:lnSpc>
              <a:spcBef>
                <a:spcPts val="800"/>
              </a:spcBef>
              <a:spcAft>
                <a:spcPts val="0"/>
              </a:spcAft>
              <a:buClr>
                <a:srgbClr val="3F3F3F"/>
              </a:buClr>
              <a:buSzPts val="1800"/>
              <a:buNone/>
              <a:defRPr b="0" i="0" sz="1800">
                <a:latin typeface="Arial Narrow"/>
                <a:ea typeface="Arial Narrow"/>
                <a:cs typeface="Arial Narrow"/>
                <a:sym typeface="Arial Narrow"/>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spcBef>
                <a:spcPts val="300"/>
              </a:spcBef>
              <a:spcAft>
                <a:spcPts val="0"/>
              </a:spcAft>
              <a:buClr>
                <a:srgbClr val="3F3F3F"/>
              </a:buClr>
              <a:buSzPts val="1800"/>
              <a:buChar char="▪"/>
              <a:defRPr/>
            </a:lvl3pPr>
            <a:lvl4pPr indent="-342900" lvl="3" marL="1828800" rtl="0" algn="l">
              <a:spcBef>
                <a:spcPts val="300"/>
              </a:spcBef>
              <a:spcAft>
                <a:spcPts val="0"/>
              </a:spcAft>
              <a:buClr>
                <a:srgbClr val="3F3F3F"/>
              </a:buClr>
              <a:buSzPts val="1800"/>
              <a:buChar char="•"/>
              <a:defRPr/>
            </a:lvl4pPr>
            <a:lvl5pPr indent="-342900" lvl="4" marL="2286000" rtl="0" algn="l">
              <a:spcBef>
                <a:spcPts val="300"/>
              </a:spcBef>
              <a:spcAft>
                <a:spcPts val="0"/>
              </a:spcAft>
              <a:buClr>
                <a:srgbClr val="3F3F3F"/>
              </a:buClr>
              <a:buSzPts val="1800"/>
              <a:buChar char="–"/>
              <a:defRPr/>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8" name="Google Shape;178;p33"/>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9" name="Google Shape;179;p33"/>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p:cSld name="Ending">
    <p:spTree>
      <p:nvGrpSpPr>
        <p:cNvPr id="180" name="Shape 180"/>
        <p:cNvGrpSpPr/>
        <p:nvPr/>
      </p:nvGrpSpPr>
      <p:grpSpPr>
        <a:xfrm>
          <a:off x="0" y="0"/>
          <a:ext cx="0" cy="0"/>
          <a:chOff x="0" y="0"/>
          <a:chExt cx="0" cy="0"/>
        </a:xfrm>
      </p:grpSpPr>
      <p:sp>
        <p:nvSpPr>
          <p:cNvPr id="181" name="Google Shape;181;p34"/>
          <p:cNvSpPr txBox="1"/>
          <p:nvPr>
            <p:ph type="title"/>
          </p:nvPr>
        </p:nvSpPr>
        <p:spPr>
          <a:xfrm>
            <a:off x="684000" y="3327594"/>
            <a:ext cx="7831500" cy="900300"/>
          </a:xfrm>
          <a:prstGeom prst="rect">
            <a:avLst/>
          </a:prstGeom>
          <a:noFill/>
          <a:ln>
            <a:noFill/>
          </a:ln>
        </p:spPr>
        <p:txBody>
          <a:bodyPr anchorCtr="0" anchor="t" bIns="0" lIns="0" spcFirstLastPara="1" rIns="0" wrap="square" tIns="0">
            <a:noAutofit/>
          </a:bodyPr>
          <a:lstStyle>
            <a:lvl1pPr lvl="0" rtl="0" algn="ctr">
              <a:lnSpc>
                <a:spcPct val="90000"/>
              </a:lnSpc>
              <a:spcBef>
                <a:spcPts val="0"/>
              </a:spcBef>
              <a:spcAft>
                <a:spcPts val="0"/>
              </a:spcAft>
              <a:buSzPts val="1400"/>
              <a:buNone/>
              <a:defRPr b="1" sz="2000"/>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2" name="Google Shape;182;p34"/>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3" name="Google Shape;183;p34"/>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84" name="Google Shape;184;p34"/>
          <p:cNvPicPr preferRelativeResize="0"/>
          <p:nvPr/>
        </p:nvPicPr>
        <p:blipFill rotWithShape="1">
          <a:blip r:embed="rId2">
            <a:alphaModFix/>
          </a:blip>
          <a:srcRect b="0" l="0" r="0" t="0"/>
          <a:stretch/>
        </p:blipFill>
        <p:spPr>
          <a:xfrm>
            <a:off x="3625423" y="922582"/>
            <a:ext cx="1888669" cy="1944217"/>
          </a:xfrm>
          <a:prstGeom prst="rect">
            <a:avLst/>
          </a:prstGeom>
          <a:noFill/>
          <a:ln>
            <a:noFill/>
          </a:ln>
        </p:spPr>
      </p:pic>
    </p:spTree>
  </p:cSld>
  <p:clrMapOvr>
    <a:masterClrMapping/>
  </p:clrMapOvr>
  <mc:AlternateContent>
    <mc:Choice Requires="p14">
      <p:transition p14:dur="20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 B black background">
  <p:cSld name="Start B black background">
    <p:spTree>
      <p:nvGrpSpPr>
        <p:cNvPr id="185" name="Shape 185"/>
        <p:cNvGrpSpPr/>
        <p:nvPr/>
      </p:nvGrpSpPr>
      <p:grpSpPr>
        <a:xfrm>
          <a:off x="0" y="0"/>
          <a:ext cx="0" cy="0"/>
          <a:chOff x="0" y="0"/>
          <a:chExt cx="0" cy="0"/>
        </a:xfrm>
      </p:grpSpPr>
      <p:sp>
        <p:nvSpPr>
          <p:cNvPr id="186" name="Google Shape;186;p35"/>
          <p:cNvSpPr txBox="1"/>
          <p:nvPr>
            <p:ph type="ctrTitle"/>
          </p:nvPr>
        </p:nvSpPr>
        <p:spPr>
          <a:xfrm>
            <a:off x="684000" y="1706400"/>
            <a:ext cx="7848300" cy="857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b="1" i="0" sz="4800" cap="none">
                <a:solidFill>
                  <a:srgbClr val="F2F2F2"/>
                </a:solidFill>
                <a:latin typeface="Arial Narrow"/>
                <a:ea typeface="Arial Narrow"/>
                <a:cs typeface="Arial Narrow"/>
                <a:sym typeface="Arial Narrow"/>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7" name="Google Shape;187;p35"/>
          <p:cNvSpPr txBox="1"/>
          <p:nvPr>
            <p:ph idx="1" type="body"/>
          </p:nvPr>
        </p:nvSpPr>
        <p:spPr>
          <a:xfrm>
            <a:off x="684000" y="4522457"/>
            <a:ext cx="7920000" cy="162300"/>
          </a:xfrm>
          <a:prstGeom prst="rect">
            <a:avLst/>
          </a:prstGeom>
          <a:noFill/>
          <a:ln>
            <a:noFill/>
          </a:ln>
        </p:spPr>
        <p:txBody>
          <a:bodyPr anchorCtr="0" anchor="ctr" bIns="0" lIns="0" spcFirstLastPara="1" rIns="0" wrap="square" tIns="0">
            <a:normAutofit/>
          </a:bodyPr>
          <a:lstStyle>
            <a:lvl1pPr indent="-228600" lvl="0" marL="457200" rtl="0" algn="l">
              <a:lnSpc>
                <a:spcPct val="100000"/>
              </a:lnSpc>
              <a:spcBef>
                <a:spcPts val="0"/>
              </a:spcBef>
              <a:spcAft>
                <a:spcPts val="0"/>
              </a:spcAft>
              <a:buClr>
                <a:srgbClr val="F2F2F2"/>
              </a:buClr>
              <a:buSzPts val="1200"/>
              <a:buFont typeface="Arial Narrow"/>
              <a:buNone/>
              <a:defRPr b="0" i="0" sz="1200" cap="none">
                <a:latin typeface="Arial Narrow"/>
                <a:ea typeface="Arial Narrow"/>
                <a:cs typeface="Arial Narrow"/>
                <a:sym typeface="Arial Narrow"/>
              </a:defRPr>
            </a:lvl1pPr>
            <a:lvl2pPr indent="-342900" lvl="1" marL="914400" rtl="0" algn="l">
              <a:lnSpc>
                <a:spcPct val="100000"/>
              </a:lnSpc>
              <a:spcBef>
                <a:spcPts val="200"/>
              </a:spcBef>
              <a:spcAft>
                <a:spcPts val="0"/>
              </a:spcAft>
              <a:buClr>
                <a:srgbClr val="F2F2F2"/>
              </a:buClr>
              <a:buSzPts val="1800"/>
              <a:buChar char="–"/>
              <a:defRPr/>
            </a:lvl2pPr>
            <a:lvl3pPr indent="-342900" lvl="2" marL="1371600" rtl="0" algn="l">
              <a:spcBef>
                <a:spcPts val="300"/>
              </a:spcBef>
              <a:spcAft>
                <a:spcPts val="0"/>
              </a:spcAft>
              <a:buClr>
                <a:srgbClr val="F2F2F2"/>
              </a:buClr>
              <a:buSzPts val="1800"/>
              <a:buChar char="▪"/>
              <a:defRPr/>
            </a:lvl3pPr>
            <a:lvl4pPr indent="-342900" lvl="3" marL="1828800" rtl="0" algn="l">
              <a:spcBef>
                <a:spcPts val="300"/>
              </a:spcBef>
              <a:spcAft>
                <a:spcPts val="0"/>
              </a:spcAft>
              <a:buClr>
                <a:srgbClr val="F2F2F2"/>
              </a:buClr>
              <a:buSzPts val="1800"/>
              <a:buChar char="•"/>
              <a:defRPr/>
            </a:lvl4pPr>
            <a:lvl5pPr indent="-342900" lvl="4" marL="2286000" rtl="0" algn="l">
              <a:spcBef>
                <a:spcPts val="300"/>
              </a:spcBef>
              <a:spcAft>
                <a:spcPts val="0"/>
              </a:spcAft>
              <a:buClr>
                <a:srgbClr val="F2F2F2"/>
              </a:buClr>
              <a:buSzPts val="1800"/>
              <a:buChar char="–"/>
              <a:defRPr/>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8" name="Google Shape;188;p35"/>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9" name="Google Shape;189;p35"/>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90" name="Google Shape;190;p35"/>
          <p:cNvPicPr preferRelativeResize="0"/>
          <p:nvPr/>
        </p:nvPicPr>
        <p:blipFill rotWithShape="1">
          <a:blip r:embed="rId2">
            <a:alphaModFix/>
          </a:blip>
          <a:srcRect b="709" l="0" r="0" t="709"/>
          <a:stretch/>
        </p:blipFill>
        <p:spPr>
          <a:xfrm>
            <a:off x="676157" y="-4068"/>
            <a:ext cx="858600" cy="871582"/>
          </a:xfrm>
          <a:prstGeom prst="rect">
            <a:avLst/>
          </a:prstGeom>
          <a:noFill/>
          <a:ln>
            <a:noFill/>
          </a:ln>
        </p:spPr>
      </p:pic>
    </p:spTree>
  </p:cSld>
  <p:clrMapOvr>
    <a:masterClrMapping/>
  </p:clrMapOvr>
  <mc:AlternateContent>
    <mc:Choice Requires="p14">
      <p:transition p14:dur="20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B black backgorund">
  <p:cSld name="New Section B black backgorund">
    <p:spTree>
      <p:nvGrpSpPr>
        <p:cNvPr id="191" name="Shape 191"/>
        <p:cNvGrpSpPr/>
        <p:nvPr/>
      </p:nvGrpSpPr>
      <p:grpSpPr>
        <a:xfrm>
          <a:off x="0" y="0"/>
          <a:ext cx="0" cy="0"/>
          <a:chOff x="0" y="0"/>
          <a:chExt cx="0" cy="0"/>
        </a:xfrm>
      </p:grpSpPr>
      <p:sp>
        <p:nvSpPr>
          <p:cNvPr id="192" name="Google Shape;192;p36"/>
          <p:cNvSpPr txBox="1"/>
          <p:nvPr>
            <p:ph type="title"/>
          </p:nvPr>
        </p:nvSpPr>
        <p:spPr>
          <a:xfrm>
            <a:off x="540000" y="1707654"/>
            <a:ext cx="8064000" cy="594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F2F2F2"/>
              </a:buClr>
              <a:buSzPts val="4000"/>
              <a:buFont typeface="Arial Narrow"/>
              <a:buNone/>
              <a:defRPr i="0" sz="4000" cap="none">
                <a:solidFill>
                  <a:srgbClr val="F2F2F2"/>
                </a:solidFill>
                <a:latin typeface="Arial Narrow"/>
                <a:ea typeface="Arial Narrow"/>
                <a:cs typeface="Arial Narrow"/>
                <a:sym typeface="Arial Narrow"/>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3" name="Google Shape;193;p36"/>
          <p:cNvSpPr txBox="1"/>
          <p:nvPr>
            <p:ph idx="1" type="body"/>
          </p:nvPr>
        </p:nvSpPr>
        <p:spPr>
          <a:xfrm>
            <a:off x="540000" y="2499742"/>
            <a:ext cx="7960800" cy="914400"/>
          </a:xfrm>
          <a:prstGeom prst="rect">
            <a:avLst/>
          </a:prstGeom>
          <a:noFill/>
          <a:ln>
            <a:noFill/>
          </a:ln>
        </p:spPr>
        <p:txBody>
          <a:bodyPr anchorCtr="0" anchor="t" bIns="0" lIns="0" spcFirstLastPara="1" rIns="0" wrap="square" tIns="0">
            <a:noAutofit/>
          </a:bodyPr>
          <a:lstStyle>
            <a:lvl1pPr indent="-228600" lvl="0" marL="457200" rtl="0" algn="ctr">
              <a:lnSpc>
                <a:spcPct val="110000"/>
              </a:lnSpc>
              <a:spcBef>
                <a:spcPts val="800"/>
              </a:spcBef>
              <a:spcAft>
                <a:spcPts val="0"/>
              </a:spcAft>
              <a:buClr>
                <a:srgbClr val="F2F2F2"/>
              </a:buClr>
              <a:buSzPts val="2400"/>
              <a:buNone/>
              <a:defRPr b="0" i="0" sz="2400">
                <a:solidFill>
                  <a:srgbClr val="F2F2F2"/>
                </a:solidFill>
                <a:latin typeface="Arial Narrow"/>
                <a:ea typeface="Arial Narrow"/>
                <a:cs typeface="Arial Narrow"/>
                <a:sym typeface="Arial Narrow"/>
              </a:defRPr>
            </a:lvl1pPr>
            <a:lvl2pPr indent="-342900" lvl="1" marL="914400" rtl="0" algn="l">
              <a:lnSpc>
                <a:spcPct val="100000"/>
              </a:lnSpc>
              <a:spcBef>
                <a:spcPts val="200"/>
              </a:spcBef>
              <a:spcAft>
                <a:spcPts val="0"/>
              </a:spcAft>
              <a:buClr>
                <a:srgbClr val="F2F2F2"/>
              </a:buClr>
              <a:buSzPts val="1800"/>
              <a:buChar char="–"/>
              <a:defRPr/>
            </a:lvl2pPr>
            <a:lvl3pPr indent="-342900" lvl="2" marL="1371600" rtl="0" algn="l">
              <a:spcBef>
                <a:spcPts val="300"/>
              </a:spcBef>
              <a:spcAft>
                <a:spcPts val="0"/>
              </a:spcAft>
              <a:buClr>
                <a:srgbClr val="F2F2F2"/>
              </a:buClr>
              <a:buSzPts val="1800"/>
              <a:buChar char="▪"/>
              <a:defRPr/>
            </a:lvl3pPr>
            <a:lvl4pPr indent="-342900" lvl="3" marL="1828800" rtl="0" algn="l">
              <a:spcBef>
                <a:spcPts val="300"/>
              </a:spcBef>
              <a:spcAft>
                <a:spcPts val="0"/>
              </a:spcAft>
              <a:buClr>
                <a:srgbClr val="F2F2F2"/>
              </a:buClr>
              <a:buSzPts val="1800"/>
              <a:buChar char="•"/>
              <a:defRPr/>
            </a:lvl4pPr>
            <a:lvl5pPr indent="-342900" lvl="4" marL="2286000" rtl="0" algn="l">
              <a:spcBef>
                <a:spcPts val="300"/>
              </a:spcBef>
              <a:spcAft>
                <a:spcPts val="0"/>
              </a:spcAft>
              <a:buClr>
                <a:srgbClr val="F2F2F2"/>
              </a:buClr>
              <a:buSzPts val="1800"/>
              <a:buChar char="–"/>
              <a:defRPr/>
            </a:lvl5pPr>
            <a:lvl6pPr indent="-342900" lvl="5" marL="2743200" rtl="0" algn="l">
              <a:spcBef>
                <a:spcPts val="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4" name="Google Shape;194;p36"/>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700">
                <a:solidFill>
                  <a:srgbClr val="BFBFB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5" name="Google Shape;195;p36"/>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p14:dur="2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24" Type="http://schemas.openxmlformats.org/officeDocument/2006/relationships/theme" Target="../theme/theme2.xml"/><Relationship Id="rId12" Type="http://schemas.openxmlformats.org/officeDocument/2006/relationships/slideLayout" Target="../slideLayouts/slideLayout23.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4876005"/>
            <a:ext cx="9144000" cy="288000"/>
          </a:xfrm>
          <a:prstGeom prst="rect">
            <a:avLst/>
          </a:prstGeom>
          <a:solidFill>
            <a:schemeClr val="dk1"/>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 name="Google Shape;52;p13"/>
          <p:cNvSpPr txBox="1"/>
          <p:nvPr/>
        </p:nvSpPr>
        <p:spPr>
          <a:xfrm>
            <a:off x="672778" y="4955257"/>
            <a:ext cx="1811100" cy="174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BFBFBF"/>
              </a:buClr>
              <a:buSzPts val="700"/>
              <a:buFont typeface="Arial"/>
              <a:buNone/>
            </a:pPr>
            <a:r>
              <a:rPr b="1" i="0" lang="en" sz="700" cap="none">
                <a:solidFill>
                  <a:srgbClr val="BFBFBF"/>
                </a:solidFill>
                <a:latin typeface="Arial"/>
                <a:ea typeface="Arial"/>
                <a:cs typeface="Arial"/>
                <a:sym typeface="Arial"/>
              </a:rPr>
              <a:t>UNIVERSITY OF GOTHENBURG</a:t>
            </a:r>
            <a:endParaRPr/>
          </a:p>
        </p:txBody>
      </p:sp>
      <p:sp>
        <p:nvSpPr>
          <p:cNvPr id="53" name="Google Shape;53;p13"/>
          <p:cNvSpPr txBox="1"/>
          <p:nvPr>
            <p:ph type="title"/>
          </p:nvPr>
        </p:nvSpPr>
        <p:spPr>
          <a:xfrm>
            <a:off x="684000" y="504000"/>
            <a:ext cx="7831500" cy="5694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SzPts val="1400"/>
              <a:buNone/>
              <a:defRPr b="1" i="0" sz="2800" u="none" cap="none" strike="noStrike">
                <a:solidFill>
                  <a:srgbClr val="3F3F3F"/>
                </a:solidFill>
                <a:latin typeface="Arial Narrow"/>
                <a:ea typeface="Arial Narrow"/>
                <a:cs typeface="Arial Narrow"/>
                <a:sym typeface="Arial Narrow"/>
              </a:defRPr>
            </a:lvl1pPr>
            <a:lvl2pPr lvl="1" marR="0" rtl="0" algn="l">
              <a:lnSpc>
                <a:spcPct val="90000"/>
              </a:lnSpc>
              <a:spcBef>
                <a:spcPts val="0"/>
              </a:spcBef>
              <a:spcAft>
                <a:spcPts val="0"/>
              </a:spcAft>
              <a:buSzPts val="1400"/>
              <a:buNone/>
              <a:defRPr b="1" i="0" sz="30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1" i="0" sz="30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1" i="0" sz="30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1" i="0" sz="3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rgbClr val="464646"/>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rgbClr val="464646"/>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rgbClr val="464646"/>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rgbClr val="464646"/>
                </a:solidFill>
                <a:latin typeface="Arial"/>
                <a:ea typeface="Arial"/>
                <a:cs typeface="Arial"/>
                <a:sym typeface="Arial"/>
              </a:defRPr>
            </a:lvl9pPr>
          </a:lstStyle>
          <a:p/>
        </p:txBody>
      </p:sp>
      <p:sp>
        <p:nvSpPr>
          <p:cNvPr id="54" name="Google Shape;54;p13"/>
          <p:cNvSpPr txBox="1"/>
          <p:nvPr>
            <p:ph idx="1" type="body"/>
          </p:nvPr>
        </p:nvSpPr>
        <p:spPr>
          <a:xfrm>
            <a:off x="684000" y="1440000"/>
            <a:ext cx="6912300" cy="2942700"/>
          </a:xfrm>
          <a:prstGeom prst="rect">
            <a:avLst/>
          </a:prstGeom>
          <a:noFill/>
          <a:ln>
            <a:noFill/>
          </a:ln>
        </p:spPr>
        <p:txBody>
          <a:bodyPr anchorCtr="0" anchor="t" bIns="0" lIns="0" spcFirstLastPara="1" rIns="0" wrap="square" tIns="0">
            <a:normAutofit/>
          </a:bodyPr>
          <a:lstStyle>
            <a:lvl1pPr indent="-342900" lvl="0" marL="457200" marR="0" rtl="0" algn="l">
              <a:lnSpc>
                <a:spcPct val="110000"/>
              </a:lnSpc>
              <a:spcBef>
                <a:spcPts val="8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1pPr>
            <a:lvl2pPr indent="-330200" lvl="1" marL="914400" marR="0" rtl="0" algn="l">
              <a:lnSpc>
                <a:spcPct val="100000"/>
              </a:lnSpc>
              <a:spcBef>
                <a:spcPts val="2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2pPr>
            <a:lvl3pPr indent="-330200" lvl="2" marL="1371600" marR="0" rtl="0" algn="l">
              <a:spcBef>
                <a:spcPts val="300"/>
              </a:spcBef>
              <a:spcAft>
                <a:spcPts val="0"/>
              </a:spcAft>
              <a:buClr>
                <a:srgbClr val="3F3F3F"/>
              </a:buClr>
              <a:buSzPts val="1600"/>
              <a:buFont typeface="Noto Sans Symbols"/>
              <a:buChar char="▪"/>
              <a:defRPr b="0" i="0" sz="1600" u="none" cap="none" strike="noStrike">
                <a:solidFill>
                  <a:srgbClr val="3F3F3F"/>
                </a:solidFill>
                <a:latin typeface="Arial"/>
                <a:ea typeface="Arial"/>
                <a:cs typeface="Arial"/>
                <a:sym typeface="Arial"/>
              </a:defRPr>
            </a:lvl3pPr>
            <a:lvl4pPr indent="-330200" lvl="3" marL="1828800" marR="0" rtl="0" algn="l">
              <a:spcBef>
                <a:spcPts val="3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4pPr>
            <a:lvl5pPr indent="-330200" lvl="4" marL="2286000" marR="0" rtl="0" algn="l">
              <a:spcBef>
                <a:spcPts val="3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5pPr>
            <a:lvl6pPr indent="-336550" lvl="5" marL="2743200" marR="0" rtl="0" algn="l">
              <a:spcBef>
                <a:spcPts val="0"/>
              </a:spcBef>
              <a:spcAft>
                <a:spcPts val="0"/>
              </a:spcAft>
              <a:buClr>
                <a:schemeClr val="dk1"/>
              </a:buClr>
              <a:buSzPts val="1700"/>
              <a:buFont typeface="Noto Sans Symbols"/>
              <a:buChar char="▪"/>
              <a:defRPr b="0" i="0" sz="17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13"/>
          <p:cNvSpPr txBox="1"/>
          <p:nvPr>
            <p:ph idx="10" type="dt"/>
          </p:nvPr>
        </p:nvSpPr>
        <p:spPr>
          <a:xfrm>
            <a:off x="7253844" y="4876006"/>
            <a:ext cx="979200" cy="2538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00">
                <a:solidFill>
                  <a:srgbClr val="BFBFB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13"/>
          <p:cNvSpPr txBox="1"/>
          <p:nvPr>
            <p:ph idx="12" type="sldNum"/>
          </p:nvPr>
        </p:nvSpPr>
        <p:spPr>
          <a:xfrm>
            <a:off x="8284740" y="4876006"/>
            <a:ext cx="216000" cy="240900"/>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sz="700">
                <a:solidFill>
                  <a:srgbClr val="BFBFBF"/>
                </a:solidFill>
                <a:latin typeface="Arial"/>
                <a:ea typeface="Arial"/>
                <a:cs typeface="Arial"/>
                <a:sym typeface="Arial"/>
              </a:defRPr>
            </a:lvl1pPr>
            <a:lvl2pPr indent="0" lvl="1" marL="0" marR="0" rtl="0" algn="r">
              <a:spcBef>
                <a:spcPts val="0"/>
              </a:spcBef>
              <a:spcAft>
                <a:spcPts val="0"/>
              </a:spcAft>
              <a:buNone/>
              <a:defRPr sz="700">
                <a:solidFill>
                  <a:srgbClr val="BFBFBF"/>
                </a:solidFill>
                <a:latin typeface="Arial"/>
                <a:ea typeface="Arial"/>
                <a:cs typeface="Arial"/>
                <a:sym typeface="Arial"/>
              </a:defRPr>
            </a:lvl2pPr>
            <a:lvl3pPr indent="0" lvl="2" marL="0" marR="0" rtl="0" algn="r">
              <a:spcBef>
                <a:spcPts val="0"/>
              </a:spcBef>
              <a:spcAft>
                <a:spcPts val="0"/>
              </a:spcAft>
              <a:buNone/>
              <a:defRPr sz="700">
                <a:solidFill>
                  <a:srgbClr val="BFBFBF"/>
                </a:solidFill>
                <a:latin typeface="Arial"/>
                <a:ea typeface="Arial"/>
                <a:cs typeface="Arial"/>
                <a:sym typeface="Arial"/>
              </a:defRPr>
            </a:lvl3pPr>
            <a:lvl4pPr indent="0" lvl="3" marL="0" marR="0" rtl="0" algn="r">
              <a:spcBef>
                <a:spcPts val="0"/>
              </a:spcBef>
              <a:spcAft>
                <a:spcPts val="0"/>
              </a:spcAft>
              <a:buNone/>
              <a:defRPr sz="700">
                <a:solidFill>
                  <a:srgbClr val="BFBFBF"/>
                </a:solidFill>
                <a:latin typeface="Arial"/>
                <a:ea typeface="Arial"/>
                <a:cs typeface="Arial"/>
                <a:sym typeface="Arial"/>
              </a:defRPr>
            </a:lvl4pPr>
            <a:lvl5pPr indent="0" lvl="4" marL="0" marR="0" rtl="0" algn="r">
              <a:spcBef>
                <a:spcPts val="0"/>
              </a:spcBef>
              <a:spcAft>
                <a:spcPts val="0"/>
              </a:spcAft>
              <a:buNone/>
              <a:defRPr sz="700">
                <a:solidFill>
                  <a:srgbClr val="BFBFBF"/>
                </a:solidFill>
                <a:latin typeface="Arial"/>
                <a:ea typeface="Arial"/>
                <a:cs typeface="Arial"/>
                <a:sym typeface="Arial"/>
              </a:defRPr>
            </a:lvl5pPr>
            <a:lvl6pPr indent="0" lvl="5" marL="0" marR="0" rtl="0" algn="r">
              <a:spcBef>
                <a:spcPts val="0"/>
              </a:spcBef>
              <a:spcAft>
                <a:spcPts val="0"/>
              </a:spcAft>
              <a:buNone/>
              <a:defRPr sz="700">
                <a:solidFill>
                  <a:srgbClr val="BFBFBF"/>
                </a:solidFill>
                <a:latin typeface="Arial"/>
                <a:ea typeface="Arial"/>
                <a:cs typeface="Arial"/>
                <a:sym typeface="Arial"/>
              </a:defRPr>
            </a:lvl6pPr>
            <a:lvl7pPr indent="0" lvl="6" marL="0" marR="0" rtl="0" algn="r">
              <a:spcBef>
                <a:spcPts val="0"/>
              </a:spcBef>
              <a:spcAft>
                <a:spcPts val="0"/>
              </a:spcAft>
              <a:buNone/>
              <a:defRPr sz="700">
                <a:solidFill>
                  <a:srgbClr val="BFBFBF"/>
                </a:solidFill>
                <a:latin typeface="Arial"/>
                <a:ea typeface="Arial"/>
                <a:cs typeface="Arial"/>
                <a:sym typeface="Arial"/>
              </a:defRPr>
            </a:lvl7pPr>
            <a:lvl8pPr indent="0" lvl="7" marL="0" marR="0" rtl="0" algn="r">
              <a:spcBef>
                <a:spcPts val="0"/>
              </a:spcBef>
              <a:spcAft>
                <a:spcPts val="0"/>
              </a:spcAft>
              <a:buNone/>
              <a:defRPr sz="700">
                <a:solidFill>
                  <a:srgbClr val="BFBFBF"/>
                </a:solidFill>
                <a:latin typeface="Arial"/>
                <a:ea typeface="Arial"/>
                <a:cs typeface="Arial"/>
                <a:sym typeface="Arial"/>
              </a:defRPr>
            </a:lvl8pPr>
            <a:lvl9pPr indent="0" lvl="8" marL="0" marR="0" rtl="0" algn="r">
              <a:spcBef>
                <a:spcPts val="0"/>
              </a:spcBef>
              <a:spcAft>
                <a:spcPts val="0"/>
              </a:spcAft>
              <a:buNone/>
              <a:defRPr sz="700">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3"/>
          <p:cNvSpPr txBox="1"/>
          <p:nvPr/>
        </p:nvSpPr>
        <p:spPr>
          <a:xfrm>
            <a:off x="2481475" y="4866600"/>
            <a:ext cx="29442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lt1"/>
                </a:solidFill>
              </a:rPr>
              <a:t>Department of Marine Sciences</a:t>
            </a:r>
            <a:endParaRPr sz="700">
              <a:solidFill>
                <a:schemeClr val="lt1"/>
              </a:solidFill>
            </a:endParaRPr>
          </a:p>
        </p:txBody>
      </p:sp>
      <p:sp>
        <p:nvSpPr>
          <p:cNvPr id="58" name="Google Shape;58;p13"/>
          <p:cNvSpPr txBox="1"/>
          <p:nvPr/>
        </p:nvSpPr>
        <p:spPr>
          <a:xfrm>
            <a:off x="4442400" y="4867200"/>
            <a:ext cx="25374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lt1"/>
                </a:solidFill>
              </a:rPr>
              <a:t>David Hagman</a:t>
            </a:r>
            <a:endParaRPr sz="700">
              <a:solidFill>
                <a:schemeClr val="lt1"/>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mc:Choice Requires="p14">
      <p:transition p14:dur="20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orient="horz" pos="2160">
          <p15:clr>
            <a:srgbClr val="F26B43"/>
          </p15:clr>
        </p15:guide>
        <p15:guide id="3" orient="horz" pos="41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7"/>
          <p:cNvSpPr txBox="1"/>
          <p:nvPr>
            <p:ph type="ctrTitle"/>
          </p:nvPr>
        </p:nvSpPr>
        <p:spPr>
          <a:xfrm>
            <a:off x="684000" y="1706400"/>
            <a:ext cx="7848300" cy="1994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Unraveling the uncertainties of bulk-derived heat fluxes:</a:t>
            </a:r>
            <a:endParaRPr sz="3600"/>
          </a:p>
          <a:p>
            <a:pPr indent="0" lvl="0" marL="0" rtl="0" algn="l">
              <a:spcBef>
                <a:spcPts val="0"/>
              </a:spcBef>
              <a:spcAft>
                <a:spcPts val="0"/>
              </a:spcAft>
              <a:buClr>
                <a:schemeClr val="dk1"/>
              </a:buClr>
              <a:buSzPts val="1100"/>
              <a:buFont typeface="Arial"/>
              <a:buNone/>
            </a:pPr>
            <a:r>
              <a:rPr lang="en" sz="3600"/>
              <a:t>a case study for the Southern Ocean</a:t>
            </a:r>
            <a:endParaRPr sz="3600"/>
          </a:p>
          <a:p>
            <a:pPr indent="0" lvl="0" marL="0" rtl="0" algn="l">
              <a:spcBef>
                <a:spcPts val="0"/>
              </a:spcBef>
              <a:spcAft>
                <a:spcPts val="0"/>
              </a:spcAft>
              <a:buNone/>
            </a:pPr>
            <a:r>
              <a:t/>
            </a:r>
            <a:endParaRPr/>
          </a:p>
        </p:txBody>
      </p:sp>
      <p:sp>
        <p:nvSpPr>
          <p:cNvPr id="202" name="Google Shape;202;p37"/>
          <p:cNvSpPr txBox="1"/>
          <p:nvPr>
            <p:ph idx="1" type="body"/>
          </p:nvPr>
        </p:nvSpPr>
        <p:spPr>
          <a:xfrm>
            <a:off x="684000" y="4522457"/>
            <a:ext cx="7920000" cy="162300"/>
          </a:xfrm>
          <a:prstGeom prst="rect">
            <a:avLst/>
          </a:prstGeom>
        </p:spPr>
        <p:txBody>
          <a:bodyPr anchorCtr="0" anchor="ctr" bIns="0" lIns="0" spcFirstLastPara="1" rIns="0" wrap="square" tIns="0">
            <a:normAutofit lnSpcReduction="20000"/>
          </a:bodyPr>
          <a:lstStyle/>
          <a:p>
            <a:pPr indent="0" lvl="0" marL="0" rtl="0" algn="l">
              <a:spcBef>
                <a:spcPts val="0"/>
              </a:spcBef>
              <a:spcAft>
                <a:spcPts val="0"/>
              </a:spcAft>
              <a:buNone/>
            </a:pPr>
            <a:r>
              <a:rPr lang="en"/>
              <a:t>David Hagman Master’s Student</a:t>
            </a:r>
            <a:endParaRPr/>
          </a:p>
        </p:txBody>
      </p:sp>
      <p:sp>
        <p:nvSpPr>
          <p:cNvPr id="203" name="Google Shape;203;p37"/>
          <p:cNvSpPr txBox="1"/>
          <p:nvPr>
            <p:ph idx="12" type="sldNum"/>
          </p:nvPr>
        </p:nvSpPr>
        <p:spPr>
          <a:xfrm>
            <a:off x="8284740" y="4876006"/>
            <a:ext cx="216000" cy="240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r>
              <a:rPr lang="en"/>
              <a:t>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8"/>
          <p:cNvPicPr preferRelativeResize="0"/>
          <p:nvPr/>
        </p:nvPicPr>
        <p:blipFill rotWithShape="1">
          <a:blip r:embed="rId3">
            <a:alphaModFix amt="26000"/>
          </a:blip>
          <a:srcRect b="2552" l="0" r="0" t="2552"/>
          <a:stretch/>
        </p:blipFill>
        <p:spPr>
          <a:xfrm>
            <a:off x="-3962" y="0"/>
            <a:ext cx="9151923" cy="4880775"/>
          </a:xfrm>
          <a:prstGeom prst="rect">
            <a:avLst/>
          </a:prstGeom>
          <a:noFill/>
          <a:ln>
            <a:noFill/>
          </a:ln>
        </p:spPr>
      </p:pic>
      <p:sp>
        <p:nvSpPr>
          <p:cNvPr id="210" name="Google Shape;210;p38"/>
          <p:cNvSpPr txBox="1"/>
          <p:nvPr>
            <p:ph type="title"/>
          </p:nvPr>
        </p:nvSpPr>
        <p:spPr>
          <a:xfrm>
            <a:off x="363600" y="252000"/>
            <a:ext cx="5112000" cy="56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Main Points</a:t>
            </a:r>
            <a:endParaRPr/>
          </a:p>
        </p:txBody>
      </p:sp>
      <p:sp>
        <p:nvSpPr>
          <p:cNvPr id="211" name="Google Shape;211;p38"/>
          <p:cNvSpPr txBox="1"/>
          <p:nvPr>
            <p:ph idx="1" type="body"/>
          </p:nvPr>
        </p:nvSpPr>
        <p:spPr>
          <a:xfrm>
            <a:off x="669600" y="934588"/>
            <a:ext cx="4800900" cy="771300"/>
          </a:xfrm>
          <a:prstGeom prst="rect">
            <a:avLst/>
          </a:prstGeom>
        </p:spPr>
        <p:txBody>
          <a:bodyPr anchorCtr="0" anchor="t" bIns="0" lIns="0" spcFirstLastPara="1" rIns="0" wrap="square" tIns="0">
            <a:noAutofit/>
          </a:bodyPr>
          <a:lstStyle/>
          <a:p>
            <a:pPr indent="-342900" lvl="0" marL="457200" rtl="0" algn="l">
              <a:lnSpc>
                <a:spcPct val="100000"/>
              </a:lnSpc>
              <a:spcBef>
                <a:spcPts val="800"/>
              </a:spcBef>
              <a:spcAft>
                <a:spcPts val="0"/>
              </a:spcAft>
              <a:buSzPts val="1800"/>
              <a:buChar char="•"/>
            </a:pPr>
            <a:r>
              <a:rPr lang="en"/>
              <a:t>Studied Net Heat Flux and its components</a:t>
            </a:r>
            <a:endParaRPr/>
          </a:p>
          <a:p>
            <a:pPr indent="-330200" lvl="1" marL="914400" rtl="0" algn="l">
              <a:lnSpc>
                <a:spcPct val="100000"/>
              </a:lnSpc>
              <a:spcBef>
                <a:spcPts val="0"/>
              </a:spcBef>
              <a:spcAft>
                <a:spcPts val="0"/>
              </a:spcAft>
              <a:buSzPts val="1600"/>
              <a:buChar char="–"/>
            </a:pPr>
            <a:r>
              <a:rPr lang="en"/>
              <a:t>Southern Ocean in summer</a:t>
            </a:r>
            <a:endParaRPr/>
          </a:p>
          <a:p>
            <a:pPr indent="-330200" lvl="1" marL="914400" rtl="0" algn="l">
              <a:lnSpc>
                <a:spcPct val="100000"/>
              </a:lnSpc>
              <a:spcBef>
                <a:spcPts val="0"/>
              </a:spcBef>
              <a:spcAft>
                <a:spcPts val="0"/>
              </a:spcAft>
              <a:buSzPts val="1600"/>
              <a:buChar char="–"/>
            </a:pPr>
            <a:r>
              <a:rPr lang="en"/>
              <a:t>Focus on seasonal ice zone (SIZ)</a:t>
            </a:r>
            <a:endParaRPr/>
          </a:p>
          <a:p>
            <a:pPr indent="0" lvl="0" marL="0" rtl="0" algn="l">
              <a:lnSpc>
                <a:spcPct val="100000"/>
              </a:lnSpc>
              <a:spcBef>
                <a:spcPts val="800"/>
              </a:spcBef>
              <a:spcAft>
                <a:spcPts val="0"/>
              </a:spcAft>
              <a:buNone/>
            </a:pPr>
            <a:r>
              <a:t/>
            </a:r>
            <a:endParaRPr/>
          </a:p>
        </p:txBody>
      </p:sp>
      <p:sp>
        <p:nvSpPr>
          <p:cNvPr id="212" name="Google Shape;212;p38"/>
          <p:cNvSpPr txBox="1"/>
          <p:nvPr>
            <p:ph idx="12" type="sldNum"/>
          </p:nvPr>
        </p:nvSpPr>
        <p:spPr>
          <a:xfrm>
            <a:off x="8284740" y="4876006"/>
            <a:ext cx="216000" cy="240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r>
              <a:rPr lang="en"/>
              <a:t>2</a:t>
            </a:r>
            <a:endParaRPr/>
          </a:p>
        </p:txBody>
      </p:sp>
      <p:sp>
        <p:nvSpPr>
          <p:cNvPr id="213" name="Google Shape;213;p38"/>
          <p:cNvSpPr txBox="1"/>
          <p:nvPr/>
        </p:nvSpPr>
        <p:spPr>
          <a:xfrm>
            <a:off x="562125" y="1819100"/>
            <a:ext cx="5536500" cy="1087800"/>
          </a:xfrm>
          <a:prstGeom prst="rect">
            <a:avLst/>
          </a:prstGeom>
          <a:noFill/>
          <a:ln>
            <a:noFill/>
          </a:ln>
        </p:spPr>
        <p:txBody>
          <a:bodyPr anchorCtr="0" anchor="t" bIns="91425" lIns="91425" spcFirstLastPara="1" rIns="91425" wrap="square" tIns="91425">
            <a:spAutoFit/>
          </a:bodyPr>
          <a:lstStyle/>
          <a:p>
            <a:pPr indent="-342900" lvl="0" marL="457200" rtl="0" algn="l">
              <a:spcBef>
                <a:spcPts val="800"/>
              </a:spcBef>
              <a:spcAft>
                <a:spcPts val="0"/>
              </a:spcAft>
              <a:buClr>
                <a:srgbClr val="3F3F3F"/>
              </a:buClr>
              <a:buSzPts val="1800"/>
              <a:buChar char="•"/>
            </a:pPr>
            <a:r>
              <a:rPr lang="en" sz="1800">
                <a:solidFill>
                  <a:srgbClr val="3F3F3F"/>
                </a:solidFill>
              </a:rPr>
              <a:t>In situ bulk heat fluxes vs ERA5 heat fluxes</a:t>
            </a:r>
            <a:endParaRPr sz="1800">
              <a:solidFill>
                <a:srgbClr val="3F3F3F"/>
              </a:solidFill>
            </a:endParaRPr>
          </a:p>
          <a:p>
            <a:pPr indent="-330200" lvl="1" marL="914400" rtl="0" algn="l">
              <a:spcBef>
                <a:spcPts val="800"/>
              </a:spcBef>
              <a:spcAft>
                <a:spcPts val="0"/>
              </a:spcAft>
              <a:buClr>
                <a:srgbClr val="3F3F3F"/>
              </a:buClr>
              <a:buSzPts val="1600"/>
              <a:buChar char="–"/>
            </a:pPr>
            <a:r>
              <a:rPr lang="en" sz="1600">
                <a:solidFill>
                  <a:srgbClr val="3F3F3F"/>
                </a:solidFill>
              </a:rPr>
              <a:t>Calculate bulk flux in situ (SHEBA)</a:t>
            </a:r>
            <a:endParaRPr sz="1600">
              <a:solidFill>
                <a:srgbClr val="3F3F3F"/>
              </a:solidFill>
            </a:endParaRPr>
          </a:p>
          <a:p>
            <a:pPr indent="-317500" lvl="1" marL="914400" rtl="0" algn="l">
              <a:spcBef>
                <a:spcPts val="0"/>
              </a:spcBef>
              <a:spcAft>
                <a:spcPts val="0"/>
              </a:spcAft>
              <a:buClr>
                <a:srgbClr val="3F3F3F"/>
              </a:buClr>
              <a:buSzPts val="1400"/>
              <a:buChar char="–"/>
            </a:pPr>
            <a:r>
              <a:rPr i="1" lang="en" sz="1800">
                <a:solidFill>
                  <a:srgbClr val="3F3F3F"/>
                </a:solidFill>
                <a:latin typeface="Spectral"/>
                <a:ea typeface="Spectral"/>
                <a:cs typeface="Spectral"/>
                <a:sym typeface="Spectral"/>
              </a:rPr>
              <a:t>Q</a:t>
            </a:r>
            <a:r>
              <a:rPr baseline="-25000" i="1" lang="en" sz="1800">
                <a:solidFill>
                  <a:srgbClr val="3F3F3F"/>
                </a:solidFill>
                <a:latin typeface="Spectral"/>
                <a:ea typeface="Spectral"/>
                <a:cs typeface="Spectral"/>
                <a:sym typeface="Spectral"/>
              </a:rPr>
              <a:t>net</a:t>
            </a:r>
            <a:r>
              <a:rPr i="1" lang="en" sz="1800">
                <a:solidFill>
                  <a:srgbClr val="3F3F3F"/>
                </a:solidFill>
                <a:latin typeface="Spectral"/>
                <a:ea typeface="Spectral"/>
                <a:cs typeface="Spectral"/>
                <a:sym typeface="Spectral"/>
              </a:rPr>
              <a:t>= Q</a:t>
            </a:r>
            <a:r>
              <a:rPr baseline="-25000" i="1" lang="en" sz="1800">
                <a:solidFill>
                  <a:srgbClr val="3F3F3F"/>
                </a:solidFill>
                <a:latin typeface="Spectral"/>
                <a:ea typeface="Spectral"/>
                <a:cs typeface="Spectral"/>
                <a:sym typeface="Spectral"/>
              </a:rPr>
              <a:t>sensible</a:t>
            </a:r>
            <a:r>
              <a:rPr i="1" lang="en" sz="1800">
                <a:solidFill>
                  <a:srgbClr val="3F3F3F"/>
                </a:solidFill>
                <a:latin typeface="Spectral"/>
                <a:ea typeface="Spectral"/>
                <a:cs typeface="Spectral"/>
                <a:sym typeface="Spectral"/>
              </a:rPr>
              <a:t>+Q</a:t>
            </a:r>
            <a:r>
              <a:rPr baseline="-25000" i="1" lang="en" sz="1800">
                <a:solidFill>
                  <a:srgbClr val="3F3F3F"/>
                </a:solidFill>
                <a:latin typeface="Spectral"/>
                <a:ea typeface="Spectral"/>
                <a:cs typeface="Spectral"/>
                <a:sym typeface="Spectral"/>
              </a:rPr>
              <a:t>latent</a:t>
            </a:r>
            <a:r>
              <a:rPr i="1" lang="en" sz="1800">
                <a:solidFill>
                  <a:srgbClr val="3F3F3F"/>
                </a:solidFill>
                <a:latin typeface="Spectral"/>
                <a:ea typeface="Spectral"/>
                <a:cs typeface="Spectral"/>
                <a:sym typeface="Spectral"/>
              </a:rPr>
              <a:t>+Q</a:t>
            </a:r>
            <a:r>
              <a:rPr baseline="-25000" i="1" lang="en" sz="1800">
                <a:solidFill>
                  <a:srgbClr val="3F3F3F"/>
                </a:solidFill>
                <a:latin typeface="Spectral"/>
                <a:ea typeface="Spectral"/>
                <a:cs typeface="Spectral"/>
                <a:sym typeface="Spectral"/>
              </a:rPr>
              <a:t>SW</a:t>
            </a:r>
            <a:r>
              <a:rPr i="1" lang="en" sz="1800">
                <a:solidFill>
                  <a:srgbClr val="3F3F3F"/>
                </a:solidFill>
                <a:latin typeface="Spectral"/>
                <a:ea typeface="Spectral"/>
                <a:cs typeface="Spectral"/>
                <a:sym typeface="Spectral"/>
              </a:rPr>
              <a:t>+Q</a:t>
            </a:r>
            <a:r>
              <a:rPr baseline="-25000" i="1" lang="en" sz="1800">
                <a:solidFill>
                  <a:srgbClr val="3F3F3F"/>
                </a:solidFill>
                <a:latin typeface="Spectral"/>
                <a:ea typeface="Spectral"/>
                <a:cs typeface="Spectral"/>
                <a:sym typeface="Spectral"/>
              </a:rPr>
              <a:t>LW</a:t>
            </a:r>
            <a:endParaRPr sz="1600">
              <a:solidFill>
                <a:srgbClr val="3F3F3F"/>
              </a:solidFill>
            </a:endParaRPr>
          </a:p>
        </p:txBody>
      </p:sp>
      <p:sp>
        <p:nvSpPr>
          <p:cNvPr id="214" name="Google Shape;214;p38"/>
          <p:cNvSpPr txBox="1"/>
          <p:nvPr/>
        </p:nvSpPr>
        <p:spPr>
          <a:xfrm>
            <a:off x="562125" y="2819025"/>
            <a:ext cx="4800900" cy="1600800"/>
          </a:xfrm>
          <a:prstGeom prst="rect">
            <a:avLst/>
          </a:prstGeom>
          <a:noFill/>
          <a:ln>
            <a:noFill/>
          </a:ln>
        </p:spPr>
        <p:txBody>
          <a:bodyPr anchorCtr="0" anchor="t" bIns="91425" lIns="91425" spcFirstLastPara="1" rIns="91425" wrap="square" tIns="91425">
            <a:spAutoFit/>
          </a:bodyPr>
          <a:lstStyle/>
          <a:p>
            <a:pPr indent="-342900" lvl="0" marL="457200" rtl="0" algn="l">
              <a:spcBef>
                <a:spcPts val="800"/>
              </a:spcBef>
              <a:spcAft>
                <a:spcPts val="0"/>
              </a:spcAft>
              <a:buClr>
                <a:srgbClr val="3F3F3F"/>
              </a:buClr>
              <a:buSzPts val="1800"/>
              <a:buChar char="•"/>
            </a:pPr>
            <a:r>
              <a:rPr lang="en" sz="1800">
                <a:solidFill>
                  <a:srgbClr val="3F3F3F"/>
                </a:solidFill>
              </a:rPr>
              <a:t>Main result</a:t>
            </a:r>
            <a:endParaRPr sz="1600">
              <a:solidFill>
                <a:srgbClr val="3F3F3F"/>
              </a:solidFill>
            </a:endParaRPr>
          </a:p>
          <a:p>
            <a:pPr indent="-330200" lvl="1" marL="914400" rtl="0" algn="l">
              <a:spcBef>
                <a:spcPts val="800"/>
              </a:spcBef>
              <a:spcAft>
                <a:spcPts val="0"/>
              </a:spcAft>
              <a:buClr>
                <a:srgbClr val="3F3F3F"/>
              </a:buClr>
              <a:buSzPts val="1600"/>
              <a:buChar char="–"/>
            </a:pPr>
            <a:r>
              <a:rPr lang="en" sz="1600">
                <a:solidFill>
                  <a:srgbClr val="3F3F3F"/>
                </a:solidFill>
              </a:rPr>
              <a:t>Differing diurnal signals large effect</a:t>
            </a:r>
            <a:endParaRPr sz="1600">
              <a:solidFill>
                <a:srgbClr val="3F3F3F"/>
              </a:solidFill>
            </a:endParaRPr>
          </a:p>
          <a:p>
            <a:pPr indent="-330200" lvl="1" marL="914400" rtl="0" algn="l">
              <a:spcBef>
                <a:spcPts val="800"/>
              </a:spcBef>
              <a:spcAft>
                <a:spcPts val="0"/>
              </a:spcAft>
              <a:buClr>
                <a:srgbClr val="3F3F3F"/>
              </a:buClr>
              <a:buSzPts val="1600"/>
              <a:buChar char="–"/>
            </a:pPr>
            <a:r>
              <a:rPr lang="en" sz="1600">
                <a:solidFill>
                  <a:srgbClr val="3F3F3F"/>
                </a:solidFill>
              </a:rPr>
              <a:t>Details in extra material</a:t>
            </a:r>
            <a:endParaRPr sz="1600">
              <a:solidFill>
                <a:srgbClr val="3F3F3F"/>
              </a:solidFill>
            </a:endParaRPr>
          </a:p>
          <a:p>
            <a:pPr indent="-368300" lvl="0" marL="457200" rtl="0" algn="l">
              <a:spcBef>
                <a:spcPts val="800"/>
              </a:spcBef>
              <a:spcAft>
                <a:spcPts val="0"/>
              </a:spcAft>
              <a:buClr>
                <a:srgbClr val="3F3F3F"/>
              </a:buClr>
              <a:buSzPts val="2200"/>
              <a:buChar char="•"/>
            </a:pPr>
            <a:r>
              <a:rPr lang="en" sz="1800">
                <a:solidFill>
                  <a:srgbClr val="3F3F3F"/>
                </a:solidFill>
              </a:rPr>
              <a:t>Other findings and way forward</a:t>
            </a:r>
            <a:endParaRPr sz="1800">
              <a:solidFill>
                <a:srgbClr val="3F3F3F"/>
              </a:solidFill>
            </a:endParaRPr>
          </a:p>
        </p:txBody>
      </p:sp>
      <p:pic>
        <p:nvPicPr>
          <p:cNvPr id="215" name="Google Shape;215;p38"/>
          <p:cNvPicPr preferRelativeResize="0"/>
          <p:nvPr/>
        </p:nvPicPr>
        <p:blipFill>
          <a:blip r:embed="rId4">
            <a:alphaModFix/>
          </a:blip>
          <a:stretch>
            <a:fillRect/>
          </a:stretch>
        </p:blipFill>
        <p:spPr>
          <a:xfrm>
            <a:off x="6069200" y="1583063"/>
            <a:ext cx="2771200" cy="2078400"/>
          </a:xfrm>
          <a:prstGeom prst="rect">
            <a:avLst/>
          </a:prstGeom>
          <a:noFill/>
          <a:ln>
            <a:noFill/>
          </a:ln>
        </p:spPr>
      </p:pic>
      <p:grpSp>
        <p:nvGrpSpPr>
          <p:cNvPr id="216" name="Google Shape;216;p38"/>
          <p:cNvGrpSpPr/>
          <p:nvPr/>
        </p:nvGrpSpPr>
        <p:grpSpPr>
          <a:xfrm>
            <a:off x="6341250" y="1889513"/>
            <a:ext cx="2370750" cy="1566150"/>
            <a:chOff x="5843525" y="1991400"/>
            <a:chExt cx="2370750" cy="1566150"/>
          </a:xfrm>
        </p:grpSpPr>
        <p:sp>
          <p:nvSpPr>
            <p:cNvPr id="217" name="Google Shape;217;p38"/>
            <p:cNvSpPr/>
            <p:nvPr/>
          </p:nvSpPr>
          <p:spPr>
            <a:xfrm>
              <a:off x="5843525" y="2092050"/>
              <a:ext cx="1019100" cy="1465500"/>
            </a:xfrm>
            <a:prstGeom prst="downArrow">
              <a:avLst>
                <a:gd fmla="val 50000" name="adj1"/>
                <a:gd fmla="val 50000" name="adj2"/>
              </a:avLst>
            </a:prstGeom>
            <a:solidFill>
              <a:srgbClr val="CC00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4300"/>
                <a:t>+</a:t>
              </a:r>
              <a:endParaRPr sz="4300"/>
            </a:p>
          </p:txBody>
        </p:sp>
        <p:sp>
          <p:nvSpPr>
            <p:cNvPr id="218" name="Google Shape;218;p38"/>
            <p:cNvSpPr/>
            <p:nvPr/>
          </p:nvSpPr>
          <p:spPr>
            <a:xfrm rot="10800000">
              <a:off x="7195175" y="1991400"/>
              <a:ext cx="1019100" cy="1465500"/>
            </a:xfrm>
            <a:prstGeom prst="downArrow">
              <a:avLst>
                <a:gd fmla="val 50000" name="adj1"/>
                <a:gd fmla="val 50000" name="adj2"/>
              </a:avLst>
            </a:prstGeom>
            <a:solidFill>
              <a:srgbClr val="C9DAF8"/>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300"/>
                <a:t>-</a:t>
              </a:r>
              <a:endParaRPr sz="4300"/>
            </a:p>
          </p:txBody>
        </p:sp>
      </p:grpSp>
      <p:grpSp>
        <p:nvGrpSpPr>
          <p:cNvPr id="219" name="Google Shape;219;p38"/>
          <p:cNvGrpSpPr/>
          <p:nvPr/>
        </p:nvGrpSpPr>
        <p:grpSpPr>
          <a:xfrm>
            <a:off x="6579750" y="1299163"/>
            <a:ext cx="2519250" cy="690913"/>
            <a:chOff x="6579750" y="1299163"/>
            <a:chExt cx="2519250" cy="690913"/>
          </a:xfrm>
        </p:grpSpPr>
        <p:sp>
          <p:nvSpPr>
            <p:cNvPr id="220" name="Google Shape;220;p38"/>
            <p:cNvSpPr txBox="1"/>
            <p:nvPr/>
          </p:nvSpPr>
          <p:spPr>
            <a:xfrm>
              <a:off x="6579750" y="1299175"/>
              <a:ext cx="543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600">
                  <a:solidFill>
                    <a:srgbClr val="3F3F3F"/>
                  </a:solidFill>
                  <a:latin typeface="Spectral"/>
                  <a:ea typeface="Spectral"/>
                  <a:cs typeface="Spectral"/>
                  <a:sym typeface="Spectral"/>
                </a:rPr>
                <a:t>Q</a:t>
              </a:r>
              <a:r>
                <a:rPr baseline="-25000" i="1" lang="en" sz="1600">
                  <a:solidFill>
                    <a:srgbClr val="3F3F3F"/>
                  </a:solidFill>
                  <a:latin typeface="Spectral"/>
                  <a:ea typeface="Spectral"/>
                  <a:cs typeface="Spectral"/>
                  <a:sym typeface="Spectral"/>
                </a:rPr>
                <a:t>SW</a:t>
              </a:r>
              <a:endParaRPr sz="1600">
                <a:solidFill>
                  <a:srgbClr val="3F3F3F"/>
                </a:solidFill>
              </a:endParaRPr>
            </a:p>
          </p:txBody>
        </p:sp>
        <p:sp>
          <p:nvSpPr>
            <p:cNvPr id="221" name="Google Shape;221;p38"/>
            <p:cNvSpPr txBox="1"/>
            <p:nvPr/>
          </p:nvSpPr>
          <p:spPr>
            <a:xfrm>
              <a:off x="7306200" y="1299163"/>
              <a:ext cx="17928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600">
                  <a:solidFill>
                    <a:srgbClr val="3F3F3F"/>
                  </a:solidFill>
                  <a:latin typeface="Spectral"/>
                  <a:ea typeface="Spectral"/>
                  <a:cs typeface="Spectral"/>
                  <a:sym typeface="Spectral"/>
                </a:rPr>
                <a:t>Q</a:t>
              </a:r>
              <a:r>
                <a:rPr baseline="-25000" i="1" lang="en" sz="1600">
                  <a:solidFill>
                    <a:srgbClr val="3F3F3F"/>
                  </a:solidFill>
                  <a:latin typeface="Spectral"/>
                  <a:ea typeface="Spectral"/>
                  <a:cs typeface="Spectral"/>
                  <a:sym typeface="Spectral"/>
                </a:rPr>
                <a:t>sensible</a:t>
              </a:r>
              <a:r>
                <a:rPr i="1" lang="en" sz="1600">
                  <a:solidFill>
                    <a:srgbClr val="3F3F3F"/>
                  </a:solidFill>
                  <a:latin typeface="Spectral"/>
                  <a:ea typeface="Spectral"/>
                  <a:cs typeface="Spectral"/>
                  <a:sym typeface="Spectral"/>
                </a:rPr>
                <a:t>+Q</a:t>
              </a:r>
              <a:r>
                <a:rPr baseline="-25000" i="1" lang="en" sz="1600">
                  <a:solidFill>
                    <a:srgbClr val="3F3F3F"/>
                  </a:solidFill>
                  <a:latin typeface="Spectral"/>
                  <a:ea typeface="Spectral"/>
                  <a:cs typeface="Spectral"/>
                  <a:sym typeface="Spectral"/>
                </a:rPr>
                <a:t>latent</a:t>
              </a:r>
              <a:r>
                <a:rPr i="1" lang="en" sz="1600">
                  <a:solidFill>
                    <a:srgbClr val="3F3F3F"/>
                  </a:solidFill>
                  <a:latin typeface="Spectral"/>
                  <a:ea typeface="Spectral"/>
                  <a:cs typeface="Spectral"/>
                  <a:sym typeface="Spectral"/>
                </a:rPr>
                <a:t>+Q</a:t>
              </a:r>
              <a:r>
                <a:rPr baseline="-25000" i="1" lang="en" sz="1600">
                  <a:solidFill>
                    <a:srgbClr val="3F3F3F"/>
                  </a:solidFill>
                  <a:latin typeface="Spectral"/>
                  <a:ea typeface="Spectral"/>
                  <a:cs typeface="Spectral"/>
                  <a:sym typeface="Spectral"/>
                </a:rPr>
                <a:t>LW</a:t>
              </a:r>
              <a:endParaRPr sz="1600">
                <a:solidFill>
                  <a:srgbClr val="3F3F3F"/>
                </a:solidFill>
              </a:endParaRPr>
            </a:p>
          </p:txBody>
        </p:sp>
        <p:cxnSp>
          <p:nvCxnSpPr>
            <p:cNvPr id="222" name="Google Shape;222;p38"/>
            <p:cNvCxnSpPr>
              <a:stCxn id="220" idx="2"/>
              <a:endCxn id="217" idx="0"/>
            </p:cNvCxnSpPr>
            <p:nvPr/>
          </p:nvCxnSpPr>
          <p:spPr>
            <a:xfrm rot="5400000">
              <a:off x="6721200" y="1859875"/>
              <a:ext cx="259800" cy="600"/>
            </a:xfrm>
            <a:prstGeom prst="bentConnector3">
              <a:avLst>
                <a:gd fmla="val 50017" name="adj1"/>
              </a:avLst>
            </a:prstGeom>
            <a:noFill/>
            <a:ln cap="flat" cmpd="sng" w="28575">
              <a:solidFill>
                <a:srgbClr val="CC0000"/>
              </a:solidFill>
              <a:prstDash val="solid"/>
              <a:round/>
              <a:headEnd len="med" w="med" type="none"/>
              <a:tailEnd len="med" w="med" type="none"/>
            </a:ln>
          </p:spPr>
        </p:cxnSp>
        <p:cxnSp>
          <p:nvCxnSpPr>
            <p:cNvPr id="223" name="Google Shape;223;p38"/>
            <p:cNvCxnSpPr>
              <a:stCxn id="221" idx="2"/>
              <a:endCxn id="218" idx="2"/>
            </p:cNvCxnSpPr>
            <p:nvPr/>
          </p:nvCxnSpPr>
          <p:spPr>
            <a:xfrm flipH="1" rot="-5400000">
              <a:off x="8123250" y="1809613"/>
              <a:ext cx="159300" cy="600"/>
            </a:xfrm>
            <a:prstGeom prst="bentConnector3">
              <a:avLst>
                <a:gd fmla="val 49984" name="adj1"/>
              </a:avLst>
            </a:prstGeom>
            <a:noFill/>
            <a:ln cap="flat" cmpd="sng" w="28575">
              <a:solidFill>
                <a:srgbClr val="6D9EEB"/>
              </a:solidFill>
              <a:prstDash val="solid"/>
              <a:round/>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par>
                                <p:cTn fill="hold" nodeType="withEffect" presetClass="exit" presetID="10" presetSubtype="0">
                                  <p:stCondLst>
                                    <p:cond delay="0"/>
                                  </p:stCondLst>
                                  <p:childTnLst>
                                    <p:animEffect filter="fade" transition="out">
                                      <p:cBhvr>
                                        <p:cTn dur="700"/>
                                        <p:tgtEl>
                                          <p:spTgt spid="215"/>
                                        </p:tgtEl>
                                      </p:cBhvr>
                                    </p:animEffect>
                                    <p:set>
                                      <p:cBhvr>
                                        <p:cTn dur="1" fill="hold">
                                          <p:stCondLst>
                                            <p:cond delay="700"/>
                                          </p:stCondLst>
                                        </p:cTn>
                                        <p:tgtEl>
                                          <p:spTgt spid="21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9"/>
          <p:cNvPicPr preferRelativeResize="0"/>
          <p:nvPr/>
        </p:nvPicPr>
        <p:blipFill>
          <a:blip r:embed="rId3">
            <a:alphaModFix/>
          </a:blip>
          <a:stretch>
            <a:fillRect/>
          </a:stretch>
        </p:blipFill>
        <p:spPr>
          <a:xfrm>
            <a:off x="911358" y="821400"/>
            <a:ext cx="7077567" cy="3995926"/>
          </a:xfrm>
          <a:prstGeom prst="rect">
            <a:avLst/>
          </a:prstGeom>
          <a:noFill/>
          <a:ln>
            <a:noFill/>
          </a:ln>
        </p:spPr>
      </p:pic>
      <p:sp>
        <p:nvSpPr>
          <p:cNvPr id="230" name="Google Shape;230;p39"/>
          <p:cNvSpPr txBox="1"/>
          <p:nvPr>
            <p:ph idx="4294967295" type="title"/>
          </p:nvPr>
        </p:nvSpPr>
        <p:spPr>
          <a:xfrm>
            <a:off x="364800" y="252000"/>
            <a:ext cx="4596600" cy="5694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Results</a:t>
            </a:r>
            <a:endParaRPr/>
          </a:p>
          <a:p>
            <a:pPr indent="0" lvl="0" marL="0" rtl="0" algn="l">
              <a:spcBef>
                <a:spcPts val="0"/>
              </a:spcBef>
              <a:spcAft>
                <a:spcPts val="0"/>
              </a:spcAft>
              <a:buClr>
                <a:schemeClr val="dk1"/>
              </a:buClr>
              <a:buSzPts val="1100"/>
              <a:buFont typeface="Arial"/>
              <a:buNone/>
            </a:pPr>
            <a:r>
              <a:rPr lang="en" sz="2200"/>
              <a:t>Diurnal signal</a:t>
            </a:r>
            <a:endParaRPr/>
          </a:p>
        </p:txBody>
      </p:sp>
      <p:sp>
        <p:nvSpPr>
          <p:cNvPr id="231" name="Google Shape;231;p39"/>
          <p:cNvSpPr txBox="1"/>
          <p:nvPr>
            <p:ph idx="12" type="sldNum"/>
          </p:nvPr>
        </p:nvSpPr>
        <p:spPr>
          <a:xfrm>
            <a:off x="8284740" y="4876006"/>
            <a:ext cx="216000" cy="240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r>
              <a:rPr lang="en"/>
              <a:t>3</a:t>
            </a:r>
            <a:endParaRPr/>
          </a:p>
        </p:txBody>
      </p:sp>
      <p:sp>
        <p:nvSpPr>
          <p:cNvPr id="232" name="Google Shape;232;p39"/>
          <p:cNvSpPr txBox="1"/>
          <p:nvPr/>
        </p:nvSpPr>
        <p:spPr>
          <a:xfrm>
            <a:off x="3493350" y="957600"/>
            <a:ext cx="349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highlight>
                  <a:schemeClr val="lt1"/>
                </a:highlight>
              </a:rPr>
              <a:t>C)</a:t>
            </a:r>
            <a:endParaRPr sz="900">
              <a:highlight>
                <a:schemeClr val="lt1"/>
              </a:highlight>
            </a:endParaRPr>
          </a:p>
        </p:txBody>
      </p:sp>
      <p:sp>
        <p:nvSpPr>
          <p:cNvPr id="233" name="Google Shape;233;p39"/>
          <p:cNvSpPr/>
          <p:nvPr/>
        </p:nvSpPr>
        <p:spPr>
          <a:xfrm>
            <a:off x="3257100" y="1036500"/>
            <a:ext cx="2417700" cy="1895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9"/>
          <p:cNvSpPr txBox="1"/>
          <p:nvPr/>
        </p:nvSpPr>
        <p:spPr>
          <a:xfrm>
            <a:off x="3493350" y="2818800"/>
            <a:ext cx="349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highlight>
                  <a:schemeClr val="lt1"/>
                </a:highlight>
              </a:rPr>
              <a:t>D)</a:t>
            </a:r>
            <a:endParaRPr sz="900">
              <a:highlight>
                <a:schemeClr val="lt1"/>
              </a:highlight>
            </a:endParaRPr>
          </a:p>
        </p:txBody>
      </p:sp>
      <p:sp>
        <p:nvSpPr>
          <p:cNvPr id="235" name="Google Shape;235;p39"/>
          <p:cNvSpPr/>
          <p:nvPr/>
        </p:nvSpPr>
        <p:spPr>
          <a:xfrm>
            <a:off x="3257100" y="2923800"/>
            <a:ext cx="2345100" cy="1842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9"/>
          <p:cNvSpPr txBox="1"/>
          <p:nvPr/>
        </p:nvSpPr>
        <p:spPr>
          <a:xfrm>
            <a:off x="5846400" y="2829600"/>
            <a:ext cx="349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highlight>
                  <a:schemeClr val="lt1"/>
                </a:highlight>
              </a:rPr>
              <a:t>F)</a:t>
            </a:r>
            <a:endParaRPr sz="900">
              <a:highlight>
                <a:schemeClr val="lt1"/>
              </a:highlight>
            </a:endParaRPr>
          </a:p>
        </p:txBody>
      </p:sp>
      <p:sp>
        <p:nvSpPr>
          <p:cNvPr id="237" name="Google Shape;237;p39"/>
          <p:cNvSpPr/>
          <p:nvPr/>
        </p:nvSpPr>
        <p:spPr>
          <a:xfrm>
            <a:off x="5603575" y="2905200"/>
            <a:ext cx="2629800" cy="191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9"/>
          <p:cNvSpPr txBox="1"/>
          <p:nvPr/>
        </p:nvSpPr>
        <p:spPr>
          <a:xfrm>
            <a:off x="5824800" y="957600"/>
            <a:ext cx="349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highlight>
                  <a:schemeClr val="lt1"/>
                </a:highlight>
              </a:rPr>
              <a:t>E)</a:t>
            </a:r>
            <a:endParaRPr sz="900">
              <a:highlight>
                <a:schemeClr val="lt1"/>
              </a:highlight>
            </a:endParaRPr>
          </a:p>
        </p:txBody>
      </p:sp>
      <p:sp>
        <p:nvSpPr>
          <p:cNvPr id="239" name="Google Shape;239;p39"/>
          <p:cNvSpPr/>
          <p:nvPr/>
        </p:nvSpPr>
        <p:spPr>
          <a:xfrm>
            <a:off x="5602200" y="1010100"/>
            <a:ext cx="2553300" cy="1895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240" name="Google Shape;240;p39"/>
          <p:cNvSpPr txBox="1"/>
          <p:nvPr/>
        </p:nvSpPr>
        <p:spPr>
          <a:xfrm>
            <a:off x="1126600" y="2818800"/>
            <a:ext cx="349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highlight>
                  <a:schemeClr val="lt1"/>
                </a:highlight>
              </a:rPr>
              <a:t>B)</a:t>
            </a:r>
            <a:endParaRPr sz="900">
              <a:highlight>
                <a:schemeClr val="lt1"/>
              </a:highlight>
            </a:endParaRPr>
          </a:p>
        </p:txBody>
      </p:sp>
      <p:sp>
        <p:nvSpPr>
          <p:cNvPr id="241" name="Google Shape;241;p39"/>
          <p:cNvSpPr/>
          <p:nvPr/>
        </p:nvSpPr>
        <p:spPr>
          <a:xfrm>
            <a:off x="873300" y="2897400"/>
            <a:ext cx="2417700" cy="1895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242" name="Google Shape;242;p39"/>
          <p:cNvSpPr/>
          <p:nvPr/>
        </p:nvSpPr>
        <p:spPr>
          <a:xfrm>
            <a:off x="1692175" y="2459275"/>
            <a:ext cx="480000" cy="1304700"/>
          </a:xfrm>
          <a:prstGeom prst="upDownArrow">
            <a:avLst>
              <a:gd fmla="val 50000" name="adj1"/>
              <a:gd fmla="val 50000"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 name="Google Shape;243;p39"/>
          <p:cNvGrpSpPr/>
          <p:nvPr/>
        </p:nvGrpSpPr>
        <p:grpSpPr>
          <a:xfrm>
            <a:off x="6013250" y="4049250"/>
            <a:ext cx="2030450" cy="569400"/>
            <a:chOff x="6013250" y="4049250"/>
            <a:chExt cx="2030450" cy="569400"/>
          </a:xfrm>
        </p:grpSpPr>
        <p:sp>
          <p:nvSpPr>
            <p:cNvPr id="244" name="Google Shape;244;p39"/>
            <p:cNvSpPr/>
            <p:nvPr/>
          </p:nvSpPr>
          <p:spPr>
            <a:xfrm>
              <a:off x="6013250" y="4049250"/>
              <a:ext cx="809700" cy="5694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9"/>
            <p:cNvSpPr/>
            <p:nvPr/>
          </p:nvSpPr>
          <p:spPr>
            <a:xfrm>
              <a:off x="7563700" y="4049250"/>
              <a:ext cx="480000" cy="5694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39"/>
          <p:cNvSpPr txBox="1"/>
          <p:nvPr/>
        </p:nvSpPr>
        <p:spPr>
          <a:xfrm>
            <a:off x="7248050" y="2768625"/>
            <a:ext cx="1812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solidFill>
                  <a:schemeClr val="dk1"/>
                </a:solidFill>
                <a:latin typeface="Spectral"/>
                <a:ea typeface="Spectral"/>
                <a:cs typeface="Spectral"/>
                <a:sym typeface="Spectral"/>
              </a:rPr>
              <a:t>= Q</a:t>
            </a:r>
            <a:r>
              <a:rPr baseline="-25000" i="1" lang="en" sz="1100">
                <a:solidFill>
                  <a:schemeClr val="dk1"/>
                </a:solidFill>
                <a:latin typeface="Spectral"/>
                <a:ea typeface="Spectral"/>
                <a:cs typeface="Spectral"/>
                <a:sym typeface="Spectral"/>
              </a:rPr>
              <a:t>sensible</a:t>
            </a:r>
            <a:r>
              <a:rPr i="1" lang="en" sz="1100">
                <a:solidFill>
                  <a:schemeClr val="dk1"/>
                </a:solidFill>
                <a:latin typeface="Spectral"/>
                <a:ea typeface="Spectral"/>
                <a:cs typeface="Spectral"/>
                <a:sym typeface="Spectral"/>
              </a:rPr>
              <a:t>+Q</a:t>
            </a:r>
            <a:r>
              <a:rPr baseline="-25000" i="1" lang="en" sz="1100">
                <a:solidFill>
                  <a:schemeClr val="dk1"/>
                </a:solidFill>
                <a:latin typeface="Spectral"/>
                <a:ea typeface="Spectral"/>
                <a:cs typeface="Spectral"/>
                <a:sym typeface="Spectral"/>
              </a:rPr>
              <a:t>latent</a:t>
            </a:r>
            <a:r>
              <a:rPr i="1" lang="en" sz="1100">
                <a:solidFill>
                  <a:schemeClr val="dk1"/>
                </a:solidFill>
                <a:latin typeface="Spectral"/>
                <a:ea typeface="Spectral"/>
                <a:cs typeface="Spectral"/>
                <a:sym typeface="Spectral"/>
              </a:rPr>
              <a:t>+Q</a:t>
            </a:r>
            <a:r>
              <a:rPr baseline="-25000" i="1" lang="en" sz="1100">
                <a:solidFill>
                  <a:schemeClr val="dk1"/>
                </a:solidFill>
                <a:latin typeface="Spectral"/>
                <a:ea typeface="Spectral"/>
                <a:cs typeface="Spectral"/>
                <a:sym typeface="Spectral"/>
              </a:rPr>
              <a:t>SW</a:t>
            </a:r>
            <a:r>
              <a:rPr i="1" lang="en" sz="1100">
                <a:solidFill>
                  <a:schemeClr val="dk1"/>
                </a:solidFill>
                <a:latin typeface="Spectral"/>
                <a:ea typeface="Spectral"/>
                <a:cs typeface="Spectral"/>
                <a:sym typeface="Spectral"/>
              </a:rPr>
              <a:t>+Q</a:t>
            </a:r>
            <a:r>
              <a:rPr baseline="-25000" i="1" lang="en" sz="1100">
                <a:solidFill>
                  <a:schemeClr val="dk1"/>
                </a:solidFill>
                <a:latin typeface="Spectral"/>
                <a:ea typeface="Spectral"/>
                <a:cs typeface="Spectral"/>
                <a:sym typeface="Spectral"/>
              </a:rPr>
              <a:t>LW</a:t>
            </a:r>
            <a:r>
              <a:rPr lang="en" sz="700"/>
              <a:t> </a:t>
            </a:r>
            <a:endParaRPr sz="700"/>
          </a:p>
        </p:txBody>
      </p:sp>
      <p:sp>
        <p:nvSpPr>
          <p:cNvPr id="247" name="Google Shape;247;p39"/>
          <p:cNvSpPr txBox="1"/>
          <p:nvPr/>
        </p:nvSpPr>
        <p:spPr>
          <a:xfrm>
            <a:off x="1126600" y="957600"/>
            <a:ext cx="349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highlight>
                  <a:schemeClr val="lt1"/>
                </a:highlight>
              </a:rPr>
              <a:t>A)</a:t>
            </a:r>
            <a:endParaRPr sz="900">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41"/>
                                        </p:tgtEl>
                                      </p:cBhvr>
                                    </p:animEffect>
                                    <p:set>
                                      <p:cBhvr>
                                        <p:cTn dur="1" fill="hold">
                                          <p:stCondLst>
                                            <p:cond delay="1000"/>
                                          </p:stCondLst>
                                        </p:cTn>
                                        <p:tgtEl>
                                          <p:spTgt spid="2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3"/>
                                        </p:tgtEl>
                                      </p:cBhvr>
                                    </p:animEffect>
                                    <p:set>
                                      <p:cBhvr>
                                        <p:cTn dur="1" fill="hold">
                                          <p:stCondLst>
                                            <p:cond delay="1000"/>
                                          </p:stCondLst>
                                        </p:cTn>
                                        <p:tgtEl>
                                          <p:spTgt spid="23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2"/>
                                        </p:tgtEl>
                                      </p:cBhvr>
                                    </p:animEffect>
                                    <p:set>
                                      <p:cBhvr>
                                        <p:cTn dur="1" fill="hold">
                                          <p:stCondLst>
                                            <p:cond delay="1000"/>
                                          </p:stCondLst>
                                        </p:cTn>
                                        <p:tgtEl>
                                          <p:spTgt spid="2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5"/>
                                        </p:tgtEl>
                                      </p:cBhvr>
                                    </p:animEffect>
                                    <p:set>
                                      <p:cBhvr>
                                        <p:cTn dur="1" fill="hold">
                                          <p:stCondLst>
                                            <p:cond delay="1000"/>
                                          </p:stCondLst>
                                        </p:cTn>
                                        <p:tgtEl>
                                          <p:spTgt spid="2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9"/>
                                        </p:tgtEl>
                                      </p:cBhvr>
                                    </p:animEffect>
                                    <p:set>
                                      <p:cBhvr>
                                        <p:cTn dur="1" fill="hold">
                                          <p:stCondLst>
                                            <p:cond delay="1000"/>
                                          </p:stCondLst>
                                        </p:cTn>
                                        <p:tgtEl>
                                          <p:spTgt spid="2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7"/>
                                        </p:tgtEl>
                                      </p:cBhvr>
                                    </p:animEffect>
                                    <p:set>
                                      <p:cBhvr>
                                        <p:cTn dur="1" fill="hold">
                                          <p:stCondLst>
                                            <p:cond delay="1000"/>
                                          </p:stCondLst>
                                        </p:cTn>
                                        <p:tgtEl>
                                          <p:spTgt spid="2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idx="1" type="body"/>
          </p:nvPr>
        </p:nvSpPr>
        <p:spPr>
          <a:xfrm>
            <a:off x="954000" y="4159650"/>
            <a:ext cx="7532100" cy="372300"/>
          </a:xfrm>
          <a:prstGeom prst="rect">
            <a:avLst/>
          </a:prstGeom>
        </p:spPr>
        <p:txBody>
          <a:bodyPr anchorCtr="0" anchor="t" bIns="0" lIns="0" spcFirstLastPara="1" rIns="0" wrap="square" tIns="0">
            <a:noAutofit/>
          </a:bodyPr>
          <a:lstStyle/>
          <a:p>
            <a:pPr indent="0" lvl="0" marL="0" rtl="0" algn="l">
              <a:lnSpc>
                <a:spcPct val="150000"/>
              </a:lnSpc>
              <a:spcBef>
                <a:spcPts val="800"/>
              </a:spcBef>
              <a:spcAft>
                <a:spcPts val="0"/>
              </a:spcAft>
              <a:buNone/>
            </a:pPr>
            <a:r>
              <a:rPr lang="en"/>
              <a:t>And more! heat loss events, SST discrepancy</a:t>
            </a:r>
            <a:endParaRPr/>
          </a:p>
          <a:p>
            <a:pPr indent="0" lvl="0" marL="0" rtl="0" algn="l">
              <a:lnSpc>
                <a:spcPct val="150000"/>
              </a:lnSpc>
              <a:spcBef>
                <a:spcPts val="800"/>
              </a:spcBef>
              <a:spcAft>
                <a:spcPts val="0"/>
              </a:spcAft>
              <a:buNone/>
            </a:pPr>
            <a:r>
              <a:t/>
            </a:r>
            <a:endParaRPr/>
          </a:p>
        </p:txBody>
      </p:sp>
      <p:sp>
        <p:nvSpPr>
          <p:cNvPr id="254" name="Google Shape;254;p40"/>
          <p:cNvSpPr txBox="1"/>
          <p:nvPr>
            <p:ph type="title"/>
          </p:nvPr>
        </p:nvSpPr>
        <p:spPr>
          <a:xfrm>
            <a:off x="669600" y="504000"/>
            <a:ext cx="4970700" cy="56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Conclusion</a:t>
            </a:r>
            <a:endParaRPr/>
          </a:p>
        </p:txBody>
      </p:sp>
      <p:sp>
        <p:nvSpPr>
          <p:cNvPr id="255" name="Google Shape;255;p40"/>
          <p:cNvSpPr txBox="1"/>
          <p:nvPr>
            <p:ph idx="12" type="sldNum"/>
          </p:nvPr>
        </p:nvSpPr>
        <p:spPr>
          <a:xfrm>
            <a:off x="8284740" y="4876006"/>
            <a:ext cx="216000" cy="240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r>
              <a:rPr lang="en"/>
              <a:t>4</a:t>
            </a:r>
            <a:endParaRPr/>
          </a:p>
        </p:txBody>
      </p:sp>
      <p:sp>
        <p:nvSpPr>
          <p:cNvPr id="256" name="Google Shape;256;p40"/>
          <p:cNvSpPr txBox="1"/>
          <p:nvPr/>
        </p:nvSpPr>
        <p:spPr>
          <a:xfrm>
            <a:off x="874800" y="1123050"/>
            <a:ext cx="7394400" cy="461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800"/>
              </a:spcBef>
              <a:spcAft>
                <a:spcPts val="0"/>
              </a:spcAft>
              <a:buClr>
                <a:srgbClr val="000000"/>
              </a:buClr>
              <a:buSzPts val="1100"/>
              <a:buFont typeface="Arial"/>
              <a:buNone/>
            </a:pPr>
            <a:r>
              <a:rPr lang="en" sz="1800">
                <a:solidFill>
                  <a:srgbClr val="3F3F3F"/>
                </a:solidFill>
              </a:rPr>
              <a:t>Strong diurnal signal in ERA5 latent and sensible</a:t>
            </a:r>
            <a:endParaRPr/>
          </a:p>
        </p:txBody>
      </p:sp>
      <p:sp>
        <p:nvSpPr>
          <p:cNvPr id="257" name="Google Shape;257;p40"/>
          <p:cNvSpPr txBox="1"/>
          <p:nvPr/>
        </p:nvSpPr>
        <p:spPr>
          <a:xfrm>
            <a:off x="874800" y="2076450"/>
            <a:ext cx="7394400" cy="461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800"/>
              </a:spcBef>
              <a:spcAft>
                <a:spcPts val="0"/>
              </a:spcAft>
              <a:buNone/>
            </a:pPr>
            <a:r>
              <a:rPr lang="en" sz="1800">
                <a:solidFill>
                  <a:srgbClr val="3F3F3F"/>
                </a:solidFill>
              </a:rPr>
              <a:t>Radiative fluxes in ERA5 poorly resolved</a:t>
            </a:r>
            <a:endParaRPr/>
          </a:p>
        </p:txBody>
      </p:sp>
      <p:sp>
        <p:nvSpPr>
          <p:cNvPr id="258" name="Google Shape;258;p40"/>
          <p:cNvSpPr txBox="1"/>
          <p:nvPr/>
        </p:nvSpPr>
        <p:spPr>
          <a:xfrm>
            <a:off x="874800" y="3118050"/>
            <a:ext cx="7394400" cy="461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800"/>
              </a:spcBef>
              <a:spcAft>
                <a:spcPts val="0"/>
              </a:spcAft>
              <a:buNone/>
            </a:pPr>
            <a:r>
              <a:rPr lang="en" sz="1800">
                <a:solidFill>
                  <a:srgbClr val="3F3F3F"/>
                </a:solidFill>
              </a:rPr>
              <a:t>Net heat flux warm bias in seasonal ice zone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41"/>
          <p:cNvPicPr preferRelativeResize="0"/>
          <p:nvPr>
            <p:ph idx="2" type="pic"/>
          </p:nvPr>
        </p:nvPicPr>
        <p:blipFill rotWithShape="1">
          <a:blip r:embed="rId3">
            <a:alphaModFix amt="62000"/>
          </a:blip>
          <a:srcRect b="2615" l="0" r="0" t="2624"/>
          <a:stretch/>
        </p:blipFill>
        <p:spPr>
          <a:xfrm>
            <a:off x="0" y="0"/>
            <a:ext cx="9155968" cy="4876007"/>
          </a:xfrm>
          <a:prstGeom prst="rect">
            <a:avLst/>
          </a:prstGeom>
        </p:spPr>
      </p:pic>
      <p:sp>
        <p:nvSpPr>
          <p:cNvPr id="265" name="Google Shape;265;p41"/>
          <p:cNvSpPr txBox="1"/>
          <p:nvPr>
            <p:ph type="title"/>
          </p:nvPr>
        </p:nvSpPr>
        <p:spPr>
          <a:xfrm>
            <a:off x="2572038" y="2130050"/>
            <a:ext cx="4011900" cy="615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Questions/discuss?</a:t>
            </a:r>
            <a:endParaRPr/>
          </a:p>
        </p:txBody>
      </p:sp>
      <p:sp>
        <p:nvSpPr>
          <p:cNvPr id="266" name="Google Shape;266;p41"/>
          <p:cNvSpPr txBox="1"/>
          <p:nvPr>
            <p:ph idx="12" type="sldNum"/>
          </p:nvPr>
        </p:nvSpPr>
        <p:spPr>
          <a:xfrm>
            <a:off x="8284740" y="4876006"/>
            <a:ext cx="216000" cy="240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r>
              <a:rPr lang="en"/>
              <a:t>5</a:t>
            </a:r>
            <a:endParaRPr/>
          </a:p>
        </p:txBody>
      </p:sp>
      <p:sp>
        <p:nvSpPr>
          <p:cNvPr id="267" name="Google Shape;267;p41"/>
          <p:cNvSpPr txBox="1"/>
          <p:nvPr>
            <p:ph type="title"/>
          </p:nvPr>
        </p:nvSpPr>
        <p:spPr>
          <a:xfrm>
            <a:off x="2076751" y="504225"/>
            <a:ext cx="4990500" cy="615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Thank you for listening!</a:t>
            </a:r>
            <a:endParaRPr/>
          </a:p>
        </p:txBody>
      </p:sp>
      <p:sp>
        <p:nvSpPr>
          <p:cNvPr id="268" name="Google Shape;268;p41"/>
          <p:cNvSpPr txBox="1"/>
          <p:nvPr/>
        </p:nvSpPr>
        <p:spPr>
          <a:xfrm>
            <a:off x="2735700" y="3075000"/>
            <a:ext cx="36726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rPr>
              <a:t>Send to: david.hagman.7@gmail.com</a:t>
            </a:r>
            <a:endParaRPr sz="17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GU_PPTMall_190527FIXEd_name">
  <a:themeElements>
    <a:clrScheme name="GU">
      <a:dk1>
        <a:srgbClr val="000000"/>
      </a:dk1>
      <a:lt1>
        <a:srgbClr val="FFFFFF"/>
      </a:lt1>
      <a:dk2>
        <a:srgbClr val="004B89"/>
      </a:dk2>
      <a:lt2>
        <a:srgbClr val="EEECE1"/>
      </a:lt2>
      <a:accent1>
        <a:srgbClr val="004B89"/>
      </a:accent1>
      <a:accent2>
        <a:srgbClr val="7A99AC"/>
      </a:accent2>
      <a:accent3>
        <a:srgbClr val="9B2743"/>
      </a:accent3>
      <a:accent4>
        <a:srgbClr val="FE5000"/>
      </a:accent4>
      <a:accent5>
        <a:srgbClr val="53682B"/>
      </a:accent5>
      <a:accent6>
        <a:srgbClr val="79CAB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