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8" r:id="rId2"/>
    <p:sldId id="279" r:id="rId3"/>
    <p:sldId id="280" r:id="rId4"/>
    <p:sldId id="276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136FD-EFE2-4960-ACDE-3AC6A4071F5F}" v="50" dt="2022-05-26T02:11:32.435"/>
    <p1510:client id="{F9D41E1C-03FE-44B9-A28B-AD89AD926FB9}" v="11" dt="2022-05-25T16:02:10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39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 Solovev" userId="c404eb6781644e85" providerId="LiveId" clId="{F9D41E1C-03FE-44B9-A28B-AD89AD926FB9}"/>
    <pc:docChg chg="undo custSel addSld modSld sldOrd">
      <pc:chgData name="Konstantin Solovev" userId="c404eb6781644e85" providerId="LiveId" clId="{F9D41E1C-03FE-44B9-A28B-AD89AD926FB9}" dt="2022-05-25T16:02:33.544" v="35" actId="1076"/>
      <pc:docMkLst>
        <pc:docMk/>
      </pc:docMkLst>
      <pc:sldChg chg="addSp modSp new mod">
        <pc:chgData name="Konstantin Solovev" userId="c404eb6781644e85" providerId="LiveId" clId="{F9D41E1C-03FE-44B9-A28B-AD89AD926FB9}" dt="2022-05-25T16:02:21.715" v="32" actId="1076"/>
        <pc:sldMkLst>
          <pc:docMk/>
          <pc:sldMk cId="2241878219" sldId="256"/>
        </pc:sldMkLst>
        <pc:picChg chg="add mod">
          <ac:chgData name="Konstantin Solovev" userId="c404eb6781644e85" providerId="LiveId" clId="{F9D41E1C-03FE-44B9-A28B-AD89AD926FB9}" dt="2022-05-25T15:58:20.784" v="23" actId="1076"/>
          <ac:picMkLst>
            <pc:docMk/>
            <pc:sldMk cId="2241878219" sldId="256"/>
            <ac:picMk id="3" creationId="{B266CE0E-C4C6-7070-1B00-6BB5AA0DBC8C}"/>
          </ac:picMkLst>
        </pc:picChg>
        <pc:picChg chg="add mod">
          <ac:chgData name="Konstantin Solovev" userId="c404eb6781644e85" providerId="LiveId" clId="{F9D41E1C-03FE-44B9-A28B-AD89AD926FB9}" dt="2022-05-25T16:02:21.715" v="32" actId="1076"/>
          <ac:picMkLst>
            <pc:docMk/>
            <pc:sldMk cId="2241878219" sldId="256"/>
            <ac:picMk id="4" creationId="{CC29250E-7C9D-6DF8-09AA-053349934547}"/>
          </ac:picMkLst>
        </pc:picChg>
        <pc:picChg chg="add mod">
          <ac:chgData name="Konstantin Solovev" userId="c404eb6781644e85" providerId="LiveId" clId="{F9D41E1C-03FE-44B9-A28B-AD89AD926FB9}" dt="2022-05-25T15:58:13.722" v="17" actId="1076"/>
          <ac:picMkLst>
            <pc:docMk/>
            <pc:sldMk cId="2241878219" sldId="256"/>
            <ac:picMk id="5" creationId="{60B09704-E87B-D20B-B08E-50499BB91CCB}"/>
          </ac:picMkLst>
        </pc:picChg>
      </pc:sldChg>
      <pc:sldChg chg="addSp delSp modSp new mod">
        <pc:chgData name="Konstantin Solovev" userId="c404eb6781644e85" providerId="LiveId" clId="{F9D41E1C-03FE-44B9-A28B-AD89AD926FB9}" dt="2022-05-25T16:02:13.108" v="31" actId="1076"/>
        <pc:sldMkLst>
          <pc:docMk/>
          <pc:sldMk cId="666698187" sldId="257"/>
        </pc:sldMkLst>
        <pc:picChg chg="add mod">
          <ac:chgData name="Konstantin Solovev" userId="c404eb6781644e85" providerId="LiveId" clId="{F9D41E1C-03FE-44B9-A28B-AD89AD926FB9}" dt="2022-05-25T16:02:13.108" v="31" actId="1076"/>
          <ac:picMkLst>
            <pc:docMk/>
            <pc:sldMk cId="666698187" sldId="257"/>
            <ac:picMk id="3" creationId="{2A980C72-BB32-D6BB-A0C7-77B252857C95}"/>
          </ac:picMkLst>
        </pc:picChg>
        <pc:picChg chg="add del mod">
          <ac:chgData name="Konstantin Solovev" userId="c404eb6781644e85" providerId="LiveId" clId="{F9D41E1C-03FE-44B9-A28B-AD89AD926FB9}" dt="2022-05-25T16:00:40.836" v="25" actId="478"/>
          <ac:picMkLst>
            <pc:docMk/>
            <pc:sldMk cId="666698187" sldId="257"/>
            <ac:picMk id="3" creationId="{F46BA4AA-2214-94E6-3E7C-496417B8B9C1}"/>
          </ac:picMkLst>
        </pc:picChg>
      </pc:sldChg>
      <pc:sldChg chg="addSp modSp new mod ord">
        <pc:chgData name="Konstantin Solovev" userId="c404eb6781644e85" providerId="LiveId" clId="{F9D41E1C-03FE-44B9-A28B-AD89AD926FB9}" dt="2022-05-25T16:02:33.544" v="35" actId="1076"/>
        <pc:sldMkLst>
          <pc:docMk/>
          <pc:sldMk cId="360872759" sldId="258"/>
        </pc:sldMkLst>
        <pc:picChg chg="add mod">
          <ac:chgData name="Konstantin Solovev" userId="c404eb6781644e85" providerId="LiveId" clId="{F9D41E1C-03FE-44B9-A28B-AD89AD926FB9}" dt="2022-05-25T15:49:55.265" v="13" actId="1076"/>
          <ac:picMkLst>
            <pc:docMk/>
            <pc:sldMk cId="360872759" sldId="258"/>
            <ac:picMk id="3" creationId="{3D5793BB-972C-8862-FFE9-5F1571A56820}"/>
          </ac:picMkLst>
        </pc:picChg>
        <pc:picChg chg="add mod">
          <ac:chgData name="Konstantin Solovev" userId="c404eb6781644e85" providerId="LiveId" clId="{F9D41E1C-03FE-44B9-A28B-AD89AD926FB9}" dt="2022-05-25T16:02:33.544" v="35" actId="1076"/>
          <ac:picMkLst>
            <pc:docMk/>
            <pc:sldMk cId="360872759" sldId="258"/>
            <ac:picMk id="4" creationId="{FBD96869-B4FA-CFE6-6C22-966A4F6DE6BA}"/>
          </ac:picMkLst>
        </pc:picChg>
        <pc:picChg chg="add mod">
          <ac:chgData name="Konstantin Solovev" userId="c404eb6781644e85" providerId="LiveId" clId="{F9D41E1C-03FE-44B9-A28B-AD89AD926FB9}" dt="2022-05-25T15:49:56.333" v="14" actId="1076"/>
          <ac:picMkLst>
            <pc:docMk/>
            <pc:sldMk cId="360872759" sldId="258"/>
            <ac:picMk id="5" creationId="{39A7C93D-094F-9ACA-BFAB-C229C0CAA9E6}"/>
          </ac:picMkLst>
        </pc:picChg>
      </pc:sldChg>
    </pc:docChg>
  </pc:docChgLst>
  <pc:docChgLst>
    <pc:chgData name="Konstantin Solovev" userId="c404eb6781644e85" providerId="LiveId" clId="{3A8136FD-EFE2-4960-ACDE-3AC6A4071F5F}"/>
    <pc:docChg chg="undo redo custSel addSld delSld modSld sldOrd">
      <pc:chgData name="Konstantin Solovev" userId="c404eb6781644e85" providerId="LiveId" clId="{3A8136FD-EFE2-4960-ACDE-3AC6A4071F5F}" dt="2022-05-26T02:15:19.567" v="1247" actId="1038"/>
      <pc:docMkLst>
        <pc:docMk/>
      </pc:docMkLst>
      <pc:sldChg chg="addSp delSp modSp del mod">
        <pc:chgData name="Konstantin Solovev" userId="c404eb6781644e85" providerId="LiveId" clId="{3A8136FD-EFE2-4960-ACDE-3AC6A4071F5F}" dt="2022-05-26T01:02:47.680" v="488" actId="47"/>
        <pc:sldMkLst>
          <pc:docMk/>
          <pc:sldMk cId="2241878219" sldId="256"/>
        </pc:sldMkLst>
        <pc:picChg chg="del">
          <ac:chgData name="Konstantin Solovev" userId="c404eb6781644e85" providerId="LiveId" clId="{3A8136FD-EFE2-4960-ACDE-3AC6A4071F5F}" dt="2022-05-26T01:01:07.461" v="483" actId="478"/>
          <ac:picMkLst>
            <pc:docMk/>
            <pc:sldMk cId="2241878219" sldId="256"/>
            <ac:picMk id="4" creationId="{CC29250E-7C9D-6DF8-09AA-053349934547}"/>
          </ac:picMkLst>
        </pc:picChg>
        <pc:picChg chg="add mod">
          <ac:chgData name="Konstantin Solovev" userId="c404eb6781644e85" providerId="LiveId" clId="{3A8136FD-EFE2-4960-ACDE-3AC6A4071F5F}" dt="2022-05-26T01:01:09.212" v="484"/>
          <ac:picMkLst>
            <pc:docMk/>
            <pc:sldMk cId="2241878219" sldId="256"/>
            <ac:picMk id="6" creationId="{B7CF1F32-B9DA-F20C-99EF-8F335AE0A52A}"/>
          </ac:picMkLst>
        </pc:picChg>
      </pc:sldChg>
      <pc:sldChg chg="addSp delSp modSp mod">
        <pc:chgData name="Konstantin Solovev" userId="c404eb6781644e85" providerId="LiveId" clId="{3A8136FD-EFE2-4960-ACDE-3AC6A4071F5F}" dt="2022-05-26T02:12:12.210" v="1189" actId="1076"/>
        <pc:sldMkLst>
          <pc:docMk/>
          <pc:sldMk cId="666698187" sldId="257"/>
        </pc:sldMkLst>
        <pc:spChg chg="add mod">
          <ac:chgData name="Konstantin Solovev" userId="c404eb6781644e85" providerId="LiveId" clId="{3A8136FD-EFE2-4960-ACDE-3AC6A4071F5F}" dt="2022-05-26T01:42:29.680" v="1032" actId="14100"/>
          <ac:spMkLst>
            <pc:docMk/>
            <pc:sldMk cId="666698187" sldId="257"/>
            <ac:spMk id="7" creationId="{F1779C18-0883-7B27-6264-ED12EC4B4E07}"/>
          </ac:spMkLst>
        </pc:spChg>
        <pc:spChg chg="add mod">
          <ac:chgData name="Konstantin Solovev" userId="c404eb6781644e85" providerId="LiveId" clId="{3A8136FD-EFE2-4960-ACDE-3AC6A4071F5F}" dt="2022-05-26T02:05:30.367" v="1092" actId="20577"/>
          <ac:spMkLst>
            <pc:docMk/>
            <pc:sldMk cId="666698187" sldId="257"/>
            <ac:spMk id="8" creationId="{2E38F49F-0C5F-7732-76E5-F7E35D7CF1E9}"/>
          </ac:spMkLst>
        </pc:spChg>
        <pc:spChg chg="add mod ord">
          <ac:chgData name="Konstantin Solovev" userId="c404eb6781644e85" providerId="LiveId" clId="{3A8136FD-EFE2-4960-ACDE-3AC6A4071F5F}" dt="2022-05-26T01:42:22.416" v="1031" actId="171"/>
          <ac:spMkLst>
            <pc:docMk/>
            <pc:sldMk cId="666698187" sldId="257"/>
            <ac:spMk id="9" creationId="{2C7C992F-7EC6-3C5A-BE3C-E47290732C63}"/>
          </ac:spMkLst>
        </pc:spChg>
        <pc:spChg chg="add del mod">
          <ac:chgData name="Konstantin Solovev" userId="c404eb6781644e85" providerId="LiveId" clId="{3A8136FD-EFE2-4960-ACDE-3AC6A4071F5F}" dt="2022-05-26T02:02:42.864" v="1057" actId="478"/>
          <ac:spMkLst>
            <pc:docMk/>
            <pc:sldMk cId="666698187" sldId="257"/>
            <ac:spMk id="11" creationId="{E6C0CBD8-ED35-EA5C-3DFB-F6EB055DB0C1}"/>
          </ac:spMkLst>
        </pc:spChg>
        <pc:spChg chg="add mod">
          <ac:chgData name="Konstantin Solovev" userId="c404eb6781644e85" providerId="LiveId" clId="{3A8136FD-EFE2-4960-ACDE-3AC6A4071F5F}" dt="2022-05-26T02:06:59.513" v="1122" actId="20577"/>
          <ac:spMkLst>
            <pc:docMk/>
            <pc:sldMk cId="666698187" sldId="257"/>
            <ac:spMk id="13" creationId="{E764FA51-06F1-70FE-CCAF-35FA3DB9BEF6}"/>
          </ac:spMkLst>
        </pc:spChg>
        <pc:picChg chg="del">
          <ac:chgData name="Konstantin Solovev" userId="c404eb6781644e85" providerId="LiveId" clId="{3A8136FD-EFE2-4960-ACDE-3AC6A4071F5F}" dt="2022-05-26T01:01:11.696" v="485" actId="478"/>
          <ac:picMkLst>
            <pc:docMk/>
            <pc:sldMk cId="666698187" sldId="257"/>
            <ac:picMk id="3" creationId="{2A980C72-BB32-D6BB-A0C7-77B252857C95}"/>
          </ac:picMkLst>
        </pc:picChg>
        <pc:picChg chg="add del mod">
          <ac:chgData name="Konstantin Solovev" userId="c404eb6781644e85" providerId="LiveId" clId="{3A8136FD-EFE2-4960-ACDE-3AC6A4071F5F}" dt="2022-05-26T00:49:08.708" v="20"/>
          <ac:picMkLst>
            <pc:docMk/>
            <pc:sldMk cId="666698187" sldId="257"/>
            <ac:picMk id="4" creationId="{915BA077-108C-E070-D8E9-DC34F5F2AB92}"/>
          </ac:picMkLst>
        </pc:picChg>
        <pc:picChg chg="add del mod">
          <ac:chgData name="Konstantin Solovev" userId="c404eb6781644e85" providerId="LiveId" clId="{3A8136FD-EFE2-4960-ACDE-3AC6A4071F5F}" dt="2022-05-26T00:49:10.645" v="22"/>
          <ac:picMkLst>
            <pc:docMk/>
            <pc:sldMk cId="666698187" sldId="257"/>
            <ac:picMk id="5" creationId="{1B918878-7237-FA4D-2A37-6E1C5562A6D1}"/>
          </ac:picMkLst>
        </pc:picChg>
        <pc:picChg chg="add del mod">
          <ac:chgData name="Konstantin Solovev" userId="c404eb6781644e85" providerId="LiveId" clId="{3A8136FD-EFE2-4960-ACDE-3AC6A4071F5F}" dt="2022-05-26T02:11:31.685" v="1179" actId="478"/>
          <ac:picMkLst>
            <pc:docMk/>
            <pc:sldMk cId="666698187" sldId="257"/>
            <ac:picMk id="6" creationId="{83421594-50A3-FED5-AF95-9AD8F28D71AE}"/>
          </ac:picMkLst>
        </pc:picChg>
        <pc:picChg chg="add mod">
          <ac:chgData name="Konstantin Solovev" userId="c404eb6781644e85" providerId="LiveId" clId="{3A8136FD-EFE2-4960-ACDE-3AC6A4071F5F}" dt="2022-05-26T01:51:25.618" v="1037" actId="1076"/>
          <ac:picMkLst>
            <pc:docMk/>
            <pc:sldMk cId="666698187" sldId="257"/>
            <ac:picMk id="10" creationId="{1DA7592C-C3D6-2B19-7E19-E9234DE28FB1}"/>
          </ac:picMkLst>
        </pc:picChg>
        <pc:picChg chg="add mod">
          <ac:chgData name="Konstantin Solovev" userId="c404eb6781644e85" providerId="LiveId" clId="{3A8136FD-EFE2-4960-ACDE-3AC6A4071F5F}" dt="2022-05-26T02:12:12.210" v="1189" actId="1076"/>
          <ac:picMkLst>
            <pc:docMk/>
            <pc:sldMk cId="666698187" sldId="257"/>
            <ac:picMk id="11" creationId="{E8EE3881-B512-C6D3-3EC9-E1779DF9A5D7}"/>
          </ac:picMkLst>
        </pc:picChg>
      </pc:sldChg>
      <pc:sldChg chg="addSp delSp modSp del mod">
        <pc:chgData name="Konstantin Solovev" userId="c404eb6781644e85" providerId="LiveId" clId="{3A8136FD-EFE2-4960-ACDE-3AC6A4071F5F}" dt="2022-05-26T01:02:47.680" v="488" actId="47"/>
        <pc:sldMkLst>
          <pc:docMk/>
          <pc:sldMk cId="360872759" sldId="258"/>
        </pc:sldMkLst>
        <pc:picChg chg="mod">
          <ac:chgData name="Konstantin Solovev" userId="c404eb6781644e85" providerId="LiveId" clId="{3A8136FD-EFE2-4960-ACDE-3AC6A4071F5F}" dt="2022-05-26T00:45:51.012" v="0" actId="1076"/>
          <ac:picMkLst>
            <pc:docMk/>
            <pc:sldMk cId="360872759" sldId="258"/>
            <ac:picMk id="3" creationId="{3D5793BB-972C-8862-FFE9-5F1571A56820}"/>
          </ac:picMkLst>
        </pc:picChg>
        <pc:picChg chg="del">
          <ac:chgData name="Konstantin Solovev" userId="c404eb6781644e85" providerId="LiveId" clId="{3A8136FD-EFE2-4960-ACDE-3AC6A4071F5F}" dt="2022-05-26T01:01:04.649" v="481" actId="478"/>
          <ac:picMkLst>
            <pc:docMk/>
            <pc:sldMk cId="360872759" sldId="258"/>
            <ac:picMk id="4" creationId="{FBD96869-B4FA-CFE6-6C22-966A4F6DE6BA}"/>
          </ac:picMkLst>
        </pc:picChg>
        <pc:picChg chg="add mod">
          <ac:chgData name="Konstantin Solovev" userId="c404eb6781644e85" providerId="LiveId" clId="{3A8136FD-EFE2-4960-ACDE-3AC6A4071F5F}" dt="2022-05-26T01:01:05.399" v="482"/>
          <ac:picMkLst>
            <pc:docMk/>
            <pc:sldMk cId="360872759" sldId="258"/>
            <ac:picMk id="6" creationId="{FB1EA646-C196-EE29-EB5A-B78153201734}"/>
          </ac:picMkLst>
        </pc:picChg>
      </pc:sldChg>
      <pc:sldChg chg="addSp delSp modSp new del mod ord">
        <pc:chgData name="Konstantin Solovev" userId="c404eb6781644e85" providerId="LiveId" clId="{3A8136FD-EFE2-4960-ACDE-3AC6A4071F5F}" dt="2022-05-26T00:56:58.646" v="353" actId="47"/>
        <pc:sldMkLst>
          <pc:docMk/>
          <pc:sldMk cId="2577569092" sldId="259"/>
        </pc:sldMkLst>
        <pc:picChg chg="add del mod modCrop">
          <ac:chgData name="Konstantin Solovev" userId="c404eb6781644e85" providerId="LiveId" clId="{3A8136FD-EFE2-4960-ACDE-3AC6A4071F5F}" dt="2022-05-26T00:47:26.537" v="14" actId="21"/>
          <ac:picMkLst>
            <pc:docMk/>
            <pc:sldMk cId="2577569092" sldId="259"/>
            <ac:picMk id="3" creationId="{9D1554EB-EF50-08F2-ACD1-CB81362EF2A5}"/>
          </ac:picMkLst>
        </pc:picChg>
        <pc:picChg chg="add del mod">
          <ac:chgData name="Konstantin Solovev" userId="c404eb6781644e85" providerId="LiveId" clId="{3A8136FD-EFE2-4960-ACDE-3AC6A4071F5F}" dt="2022-05-26T00:49:31.281" v="26" actId="21"/>
          <ac:picMkLst>
            <pc:docMk/>
            <pc:sldMk cId="2577569092" sldId="259"/>
            <ac:picMk id="4" creationId="{BAC04F31-F150-4AEC-A60C-A762AEB7944A}"/>
          </ac:picMkLst>
        </pc:picChg>
        <pc:picChg chg="add mod">
          <ac:chgData name="Konstantin Solovev" userId="c404eb6781644e85" providerId="LiveId" clId="{3A8136FD-EFE2-4960-ACDE-3AC6A4071F5F}" dt="2022-05-26T00:48:14.169" v="17"/>
          <ac:picMkLst>
            <pc:docMk/>
            <pc:sldMk cId="2577569092" sldId="259"/>
            <ac:picMk id="5" creationId="{EFCEFF15-0D05-8F29-2697-ABA631497728}"/>
          </ac:picMkLst>
        </pc:picChg>
      </pc:sldChg>
      <pc:sldChg chg="addSp delSp modSp add mod">
        <pc:chgData name="Konstantin Solovev" userId="c404eb6781644e85" providerId="LiveId" clId="{3A8136FD-EFE2-4960-ACDE-3AC6A4071F5F}" dt="2022-05-26T02:13:08.686" v="1201" actId="1037"/>
        <pc:sldMkLst>
          <pc:docMk/>
          <pc:sldMk cId="462828048" sldId="276"/>
        </pc:sldMkLst>
        <pc:spChg chg="mod">
          <ac:chgData name="Konstantin Solovev" userId="c404eb6781644e85" providerId="LiveId" clId="{3A8136FD-EFE2-4960-ACDE-3AC6A4071F5F}" dt="2022-05-26T01:41:49.641" v="1027" actId="14100"/>
          <ac:spMkLst>
            <pc:docMk/>
            <pc:sldMk cId="462828048" sldId="276"/>
            <ac:spMk id="3" creationId="{2692136E-1C58-4D03-B720-7887724BD89D}"/>
          </ac:spMkLst>
        </pc:spChg>
        <pc:spChg chg="mod">
          <ac:chgData name="Konstantin Solovev" userId="c404eb6781644e85" providerId="LiveId" clId="{3A8136FD-EFE2-4960-ACDE-3AC6A4071F5F}" dt="2022-05-26T01:26:15.475" v="630" actId="20577"/>
          <ac:spMkLst>
            <pc:docMk/>
            <pc:sldMk cId="462828048" sldId="276"/>
            <ac:spMk id="4" creationId="{74B78A9E-7BF9-46A5-9F2E-64FFDD1EB81F}"/>
          </ac:spMkLst>
        </pc:spChg>
        <pc:spChg chg="add mod">
          <ac:chgData name="Konstantin Solovev" userId="c404eb6781644e85" providerId="LiveId" clId="{3A8136FD-EFE2-4960-ACDE-3AC6A4071F5F}" dt="2022-05-26T01:32:15.860" v="768" actId="1076"/>
          <ac:spMkLst>
            <pc:docMk/>
            <pc:sldMk cId="462828048" sldId="276"/>
            <ac:spMk id="12" creationId="{9A0BDF86-D3C4-043C-4624-89B9E72D0885}"/>
          </ac:spMkLst>
        </pc:spChg>
        <pc:spChg chg="mod">
          <ac:chgData name="Konstantin Solovev" userId="c404eb6781644e85" providerId="LiveId" clId="{3A8136FD-EFE2-4960-ACDE-3AC6A4071F5F}" dt="2022-05-26T01:38:53.614" v="997" actId="115"/>
          <ac:spMkLst>
            <pc:docMk/>
            <pc:sldMk cId="462828048" sldId="276"/>
            <ac:spMk id="13" creationId="{04EB49D7-0677-4A73-9A79-3EF3F4756432}"/>
          </ac:spMkLst>
        </pc:spChg>
        <pc:spChg chg="add del mod">
          <ac:chgData name="Konstantin Solovev" userId="c404eb6781644e85" providerId="LiveId" clId="{3A8136FD-EFE2-4960-ACDE-3AC6A4071F5F}" dt="2022-05-26T01:29:47.295" v="681"/>
          <ac:spMkLst>
            <pc:docMk/>
            <pc:sldMk cId="462828048" sldId="276"/>
            <ac:spMk id="16" creationId="{3F252FF6-DFFF-0B50-8499-39BE4DBB45B6}"/>
          </ac:spMkLst>
        </pc:spChg>
        <pc:spChg chg="add mod">
          <ac:chgData name="Konstantin Solovev" userId="c404eb6781644e85" providerId="LiveId" clId="{3A8136FD-EFE2-4960-ACDE-3AC6A4071F5F}" dt="2022-05-26T02:13:08.686" v="1201" actId="1037"/>
          <ac:spMkLst>
            <pc:docMk/>
            <pc:sldMk cId="462828048" sldId="276"/>
            <ac:spMk id="17" creationId="{221980AA-DE15-F25D-3C25-D88B0272B475}"/>
          </ac:spMkLst>
        </pc:spChg>
        <pc:spChg chg="del mod">
          <ac:chgData name="Konstantin Solovev" userId="c404eb6781644e85" providerId="LiveId" clId="{3A8136FD-EFE2-4960-ACDE-3AC6A4071F5F}" dt="2022-05-26T01:30:46.939" v="736" actId="478"/>
          <ac:spMkLst>
            <pc:docMk/>
            <pc:sldMk cId="462828048" sldId="276"/>
            <ac:spMk id="19" creationId="{C4A19370-AE97-4D4F-AF5A-295ADCF5E74F}"/>
          </ac:spMkLst>
        </pc:spChg>
        <pc:spChg chg="add mod">
          <ac:chgData name="Konstantin Solovev" userId="c404eb6781644e85" providerId="LiveId" clId="{3A8136FD-EFE2-4960-ACDE-3AC6A4071F5F}" dt="2022-05-26T01:34:14.325" v="815" actId="1076"/>
          <ac:spMkLst>
            <pc:docMk/>
            <pc:sldMk cId="462828048" sldId="276"/>
            <ac:spMk id="20" creationId="{C52B0EFA-6B57-50D9-467A-5EFFF47FCA4C}"/>
          </ac:spMkLst>
        </pc:spChg>
        <pc:spChg chg="add mod">
          <ac:chgData name="Konstantin Solovev" userId="c404eb6781644e85" providerId="LiveId" clId="{3A8136FD-EFE2-4960-ACDE-3AC6A4071F5F}" dt="2022-05-26T01:32:30.264" v="778" actId="1076"/>
          <ac:spMkLst>
            <pc:docMk/>
            <pc:sldMk cId="462828048" sldId="276"/>
            <ac:spMk id="21" creationId="{EB3EEB95-377D-C406-68BE-76F78345FA0D}"/>
          </ac:spMkLst>
        </pc:spChg>
        <pc:spChg chg="add mod">
          <ac:chgData name="Konstantin Solovev" userId="c404eb6781644e85" providerId="LiveId" clId="{3A8136FD-EFE2-4960-ACDE-3AC6A4071F5F}" dt="2022-05-26T01:32:44.405" v="787" actId="1076"/>
          <ac:spMkLst>
            <pc:docMk/>
            <pc:sldMk cId="462828048" sldId="276"/>
            <ac:spMk id="22" creationId="{1594C1AB-75EE-5882-8587-FA4296614D22}"/>
          </ac:spMkLst>
        </pc:spChg>
        <pc:spChg chg="add mod">
          <ac:chgData name="Konstantin Solovev" userId="c404eb6781644e85" providerId="LiveId" clId="{3A8136FD-EFE2-4960-ACDE-3AC6A4071F5F}" dt="2022-05-26T01:32:57.699" v="795" actId="1076"/>
          <ac:spMkLst>
            <pc:docMk/>
            <pc:sldMk cId="462828048" sldId="276"/>
            <ac:spMk id="23" creationId="{8FB136C9-2073-C62A-0E02-04F1C3B8F3AF}"/>
          </ac:spMkLst>
        </pc:spChg>
        <pc:spChg chg="add mod">
          <ac:chgData name="Konstantin Solovev" userId="c404eb6781644e85" providerId="LiveId" clId="{3A8136FD-EFE2-4960-ACDE-3AC6A4071F5F}" dt="2022-05-26T01:37:19.454" v="917" actId="14100"/>
          <ac:spMkLst>
            <pc:docMk/>
            <pc:sldMk cId="462828048" sldId="276"/>
            <ac:spMk id="24" creationId="{A700604B-4842-B97D-754F-172347E55963}"/>
          </ac:spMkLst>
        </pc:spChg>
        <pc:spChg chg="add mod">
          <ac:chgData name="Konstantin Solovev" userId="c404eb6781644e85" providerId="LiveId" clId="{3A8136FD-EFE2-4960-ACDE-3AC6A4071F5F}" dt="2022-05-26T01:37:07.379" v="915" actId="1076"/>
          <ac:spMkLst>
            <pc:docMk/>
            <pc:sldMk cId="462828048" sldId="276"/>
            <ac:spMk id="25" creationId="{114D50D9-752B-4227-7BFB-6ADC16A92E2E}"/>
          </ac:spMkLst>
        </pc:spChg>
        <pc:spChg chg="add mod">
          <ac:chgData name="Konstantin Solovev" userId="c404eb6781644e85" providerId="LiveId" clId="{3A8136FD-EFE2-4960-ACDE-3AC6A4071F5F}" dt="2022-05-26T01:36:52.723" v="912" actId="1076"/>
          <ac:spMkLst>
            <pc:docMk/>
            <pc:sldMk cId="462828048" sldId="276"/>
            <ac:spMk id="26" creationId="{2591768A-A2EA-ACD4-8C1A-C30D095D2A08}"/>
          </ac:spMkLst>
        </pc:spChg>
        <pc:spChg chg="add mod">
          <ac:chgData name="Konstantin Solovev" userId="c404eb6781644e85" providerId="LiveId" clId="{3A8136FD-EFE2-4960-ACDE-3AC6A4071F5F}" dt="2022-05-26T01:36:58.629" v="914" actId="1076"/>
          <ac:spMkLst>
            <pc:docMk/>
            <pc:sldMk cId="462828048" sldId="276"/>
            <ac:spMk id="27" creationId="{4FFA1EFC-7C3D-A7F8-1C7E-C0F751D540F5}"/>
          </ac:spMkLst>
        </pc:spChg>
        <pc:picChg chg="mod">
          <ac:chgData name="Konstantin Solovev" userId="c404eb6781644e85" providerId="LiveId" clId="{3A8136FD-EFE2-4960-ACDE-3AC6A4071F5F}" dt="2022-05-26T01:35:02.925" v="875" actId="1076"/>
          <ac:picMkLst>
            <pc:docMk/>
            <pc:sldMk cId="462828048" sldId="276"/>
            <ac:picMk id="7" creationId="{7AB3F770-03AC-4607-A3ED-8BD0B247AE66}"/>
          </ac:picMkLst>
        </pc:picChg>
        <pc:picChg chg="mod">
          <ac:chgData name="Konstantin Solovev" userId="c404eb6781644e85" providerId="LiveId" clId="{3A8136FD-EFE2-4960-ACDE-3AC6A4071F5F}" dt="2022-05-26T01:33:19.147" v="806" actId="1076"/>
          <ac:picMkLst>
            <pc:docMk/>
            <pc:sldMk cId="462828048" sldId="276"/>
            <ac:picMk id="8" creationId="{CEEFC13E-E286-4196-BBD3-1CE801466794}"/>
          </ac:picMkLst>
        </pc:picChg>
        <pc:picChg chg="add mod">
          <ac:chgData name="Konstantin Solovev" userId="c404eb6781644e85" providerId="LiveId" clId="{3A8136FD-EFE2-4960-ACDE-3AC6A4071F5F}" dt="2022-05-26T02:12:00.713" v="1187" actId="1076"/>
          <ac:picMkLst>
            <pc:docMk/>
            <pc:sldMk cId="462828048" sldId="276"/>
            <ac:picMk id="28" creationId="{4B140FEB-9243-7F71-A829-67B59A159A2B}"/>
          </ac:picMkLst>
        </pc:picChg>
      </pc:sldChg>
      <pc:sldChg chg="addSp delSp modSp add mod ord setBg">
        <pc:chgData name="Konstantin Solovev" userId="c404eb6781644e85" providerId="LiveId" clId="{3A8136FD-EFE2-4960-ACDE-3AC6A4071F5F}" dt="2022-05-26T02:15:19.567" v="1247" actId="1038"/>
        <pc:sldMkLst>
          <pc:docMk/>
          <pc:sldMk cId="1038708904" sldId="278"/>
        </pc:sldMkLst>
        <pc:spChg chg="mod">
          <ac:chgData name="Konstantin Solovev" userId="c404eb6781644e85" providerId="LiveId" clId="{3A8136FD-EFE2-4960-ACDE-3AC6A4071F5F}" dt="2022-05-26T01:41:06.295" v="1024" actId="14100"/>
          <ac:spMkLst>
            <pc:docMk/>
            <pc:sldMk cId="1038708904" sldId="278"/>
            <ac:spMk id="3" creationId="{2692136E-1C58-4D03-B720-7887724BD89D}"/>
          </ac:spMkLst>
        </pc:spChg>
        <pc:spChg chg="mod">
          <ac:chgData name="Konstantin Solovev" userId="c404eb6781644e85" providerId="LiveId" clId="{3A8136FD-EFE2-4960-ACDE-3AC6A4071F5F}" dt="2022-05-26T00:52:46.925" v="123"/>
          <ac:spMkLst>
            <pc:docMk/>
            <pc:sldMk cId="1038708904" sldId="278"/>
            <ac:spMk id="4" creationId="{72B72A30-5613-495D-8337-B54B2FA93C70}"/>
          </ac:spMkLst>
        </pc:spChg>
        <pc:spChg chg="mod">
          <ac:chgData name="Konstantin Solovev" userId="c404eb6781644e85" providerId="LiveId" clId="{3A8136FD-EFE2-4960-ACDE-3AC6A4071F5F}" dt="2022-05-26T02:15:19.567" v="1247" actId="1038"/>
          <ac:spMkLst>
            <pc:docMk/>
            <pc:sldMk cId="1038708904" sldId="278"/>
            <ac:spMk id="7" creationId="{E2492207-E3CE-4EB0-B7F7-61EF59A0D50C}"/>
          </ac:spMkLst>
        </pc:spChg>
        <pc:spChg chg="mod">
          <ac:chgData name="Konstantin Solovev" userId="c404eb6781644e85" providerId="LiveId" clId="{3A8136FD-EFE2-4960-ACDE-3AC6A4071F5F}" dt="2022-05-26T01:00:23.533" v="415"/>
          <ac:spMkLst>
            <pc:docMk/>
            <pc:sldMk cId="1038708904" sldId="278"/>
            <ac:spMk id="8" creationId="{6F732A82-0E13-4E42-ACC5-BD4818E95DD0}"/>
          </ac:spMkLst>
        </pc:spChg>
        <pc:picChg chg="del">
          <ac:chgData name="Konstantin Solovev" userId="c404eb6781644e85" providerId="LiveId" clId="{3A8136FD-EFE2-4960-ACDE-3AC6A4071F5F}" dt="2022-05-26T00:49:37.014" v="29" actId="478"/>
          <ac:picMkLst>
            <pc:docMk/>
            <pc:sldMk cId="1038708904" sldId="278"/>
            <ac:picMk id="5" creationId="{35EC8131-9145-452B-A9ED-CE4BDDF4EB71}"/>
          </ac:picMkLst>
        </pc:picChg>
        <pc:picChg chg="add mod">
          <ac:chgData name="Konstantin Solovev" userId="c404eb6781644e85" providerId="LiveId" clId="{3A8136FD-EFE2-4960-ACDE-3AC6A4071F5F}" dt="2022-05-26T00:56:28.315" v="304" actId="1076"/>
          <ac:picMkLst>
            <pc:docMk/>
            <pc:sldMk cId="1038708904" sldId="278"/>
            <ac:picMk id="9" creationId="{4C2EABFB-251D-6B4E-6C0F-F032F4E0E94B}"/>
          </ac:picMkLst>
        </pc:picChg>
        <pc:picChg chg="add mod">
          <ac:chgData name="Konstantin Solovev" userId="c404eb6781644e85" providerId="LiveId" clId="{3A8136FD-EFE2-4960-ACDE-3AC6A4071F5F}" dt="2022-05-26T02:11:49.981" v="1184" actId="1076"/>
          <ac:picMkLst>
            <pc:docMk/>
            <pc:sldMk cId="1038708904" sldId="278"/>
            <ac:picMk id="10" creationId="{5D0B2CE5-45A3-EF3D-A983-16F09BDAE59E}"/>
          </ac:picMkLst>
        </pc:picChg>
      </pc:sldChg>
      <pc:sldChg chg="addSp delSp modSp add del mod ord">
        <pc:chgData name="Konstantin Solovev" userId="c404eb6781644e85" providerId="LiveId" clId="{3A8136FD-EFE2-4960-ACDE-3AC6A4071F5F}" dt="2022-05-26T02:11:54.573" v="1186" actId="1076"/>
        <pc:sldMkLst>
          <pc:docMk/>
          <pc:sldMk cId="2400825427" sldId="279"/>
        </pc:sldMkLst>
        <pc:spChg chg="mod">
          <ac:chgData name="Konstantin Solovev" userId="c404eb6781644e85" providerId="LiveId" clId="{3A8136FD-EFE2-4960-ACDE-3AC6A4071F5F}" dt="2022-05-26T01:41:13.246" v="1025" actId="14100"/>
          <ac:spMkLst>
            <pc:docMk/>
            <pc:sldMk cId="2400825427" sldId="279"/>
            <ac:spMk id="3" creationId="{2692136E-1C58-4D03-B720-7887724BD89D}"/>
          </ac:spMkLst>
        </pc:spChg>
        <pc:spChg chg="mod">
          <ac:chgData name="Konstantin Solovev" userId="c404eb6781644e85" providerId="LiveId" clId="{3A8136FD-EFE2-4960-ACDE-3AC6A4071F5F}" dt="2022-05-26T01:23:51.164" v="558" actId="1076"/>
          <ac:spMkLst>
            <pc:docMk/>
            <pc:sldMk cId="2400825427" sldId="279"/>
            <ac:spMk id="13" creationId="{7E241C11-E0C5-4A7A-9034-1E69F9754DAD}"/>
          </ac:spMkLst>
        </pc:spChg>
        <pc:spChg chg="mod">
          <ac:chgData name="Konstantin Solovev" userId="c404eb6781644e85" providerId="LiveId" clId="{3A8136FD-EFE2-4960-ACDE-3AC6A4071F5F}" dt="2022-05-26T01:23:20.245" v="538" actId="20577"/>
          <ac:spMkLst>
            <pc:docMk/>
            <pc:sldMk cId="2400825427" sldId="279"/>
            <ac:spMk id="14" creationId="{259DB9D4-5676-4D0A-9C2B-6C2826D17D1D}"/>
          </ac:spMkLst>
        </pc:spChg>
        <pc:spChg chg="mod">
          <ac:chgData name="Konstantin Solovev" userId="c404eb6781644e85" providerId="LiveId" clId="{3A8136FD-EFE2-4960-ACDE-3AC6A4071F5F}" dt="2022-05-26T01:09:54.729" v="522" actId="20577"/>
          <ac:spMkLst>
            <pc:docMk/>
            <pc:sldMk cId="2400825427" sldId="279"/>
            <ac:spMk id="20" creationId="{CF4E7A5D-9CEC-4E0C-A1FF-1AF67B8210B7}"/>
          </ac:spMkLst>
        </pc:spChg>
        <pc:picChg chg="add del mod">
          <ac:chgData name="Konstantin Solovev" userId="c404eb6781644e85" providerId="LiveId" clId="{3A8136FD-EFE2-4960-ACDE-3AC6A4071F5F}" dt="2022-05-26T02:11:08.782" v="1171" actId="478"/>
          <ac:picMkLst>
            <pc:docMk/>
            <pc:sldMk cId="2400825427" sldId="279"/>
            <ac:picMk id="17" creationId="{5933C05F-070E-1080-E3AC-D9C07943ADCD}"/>
          </ac:picMkLst>
        </pc:picChg>
        <pc:picChg chg="add mod">
          <ac:chgData name="Konstantin Solovev" userId="c404eb6781644e85" providerId="LiveId" clId="{3A8136FD-EFE2-4960-ACDE-3AC6A4071F5F}" dt="2022-05-26T02:11:54.573" v="1186" actId="1076"/>
          <ac:picMkLst>
            <pc:docMk/>
            <pc:sldMk cId="2400825427" sldId="279"/>
            <ac:picMk id="18" creationId="{14CAAD4E-5AEC-8F12-AFD1-12A7AC9C3339}"/>
          </ac:picMkLst>
        </pc:picChg>
      </pc:sldChg>
      <pc:sldChg chg="addSp delSp modSp add mod ord setBg">
        <pc:chgData name="Konstantin Solovev" userId="c404eb6781644e85" providerId="LiveId" clId="{3A8136FD-EFE2-4960-ACDE-3AC6A4071F5F}" dt="2022-05-26T02:11:16.905" v="1175" actId="1076"/>
        <pc:sldMkLst>
          <pc:docMk/>
          <pc:sldMk cId="2092483918" sldId="280"/>
        </pc:sldMkLst>
        <pc:spChg chg="mod">
          <ac:chgData name="Konstantin Solovev" userId="c404eb6781644e85" providerId="LiveId" clId="{3A8136FD-EFE2-4960-ACDE-3AC6A4071F5F}" dt="2022-05-26T01:41:33.142" v="1026" actId="14100"/>
          <ac:spMkLst>
            <pc:docMk/>
            <pc:sldMk cId="2092483918" sldId="280"/>
            <ac:spMk id="3" creationId="{2692136E-1C58-4D03-B720-7887724BD89D}"/>
          </ac:spMkLst>
        </pc:spChg>
        <pc:spChg chg="mod">
          <ac:chgData name="Konstantin Solovev" userId="c404eb6781644e85" providerId="LiveId" clId="{3A8136FD-EFE2-4960-ACDE-3AC6A4071F5F}" dt="2022-05-26T01:24:13.143" v="566" actId="20577"/>
          <ac:spMkLst>
            <pc:docMk/>
            <pc:sldMk cId="2092483918" sldId="280"/>
            <ac:spMk id="4" creationId="{74B78A9E-7BF9-46A5-9F2E-64FFDD1EB81F}"/>
          </ac:spMkLst>
        </pc:spChg>
        <pc:picChg chg="mod">
          <ac:chgData name="Konstantin Solovev" userId="c404eb6781644e85" providerId="LiveId" clId="{3A8136FD-EFE2-4960-ACDE-3AC6A4071F5F}" dt="2022-05-26T02:10:40.990" v="1156" actId="1035"/>
          <ac:picMkLst>
            <pc:docMk/>
            <pc:sldMk cId="2092483918" sldId="280"/>
            <ac:picMk id="8" creationId="{4DDBABD7-47B1-4EFD-9958-43CE610D3F9F}"/>
          </ac:picMkLst>
        </pc:picChg>
        <pc:picChg chg="add del mod">
          <ac:chgData name="Konstantin Solovev" userId="c404eb6781644e85" providerId="LiveId" clId="{3A8136FD-EFE2-4960-ACDE-3AC6A4071F5F}" dt="2022-05-26T02:10:42.849" v="1157"/>
          <ac:picMkLst>
            <pc:docMk/>
            <pc:sldMk cId="2092483918" sldId="280"/>
            <ac:picMk id="10" creationId="{C2C881BC-1A7F-1F0A-4809-AD7BC1EE81CC}"/>
          </ac:picMkLst>
        </pc:picChg>
        <pc:picChg chg="mod">
          <ac:chgData name="Konstantin Solovev" userId="c404eb6781644e85" providerId="LiveId" clId="{3A8136FD-EFE2-4960-ACDE-3AC6A4071F5F}" dt="2022-05-26T02:10:40.990" v="1156" actId="1035"/>
          <ac:picMkLst>
            <pc:docMk/>
            <pc:sldMk cId="2092483918" sldId="280"/>
            <ac:picMk id="11" creationId="{390C0C4A-2CB2-4DC1-A4DB-49ADA995DC3A}"/>
          </ac:picMkLst>
        </pc:picChg>
        <pc:picChg chg="add del mod">
          <ac:chgData name="Konstantin Solovev" userId="c404eb6781644e85" providerId="LiveId" clId="{3A8136FD-EFE2-4960-ACDE-3AC6A4071F5F}" dt="2022-05-26T02:11:13.375" v="1173" actId="478"/>
          <ac:picMkLst>
            <pc:docMk/>
            <pc:sldMk cId="2092483918" sldId="280"/>
            <ac:picMk id="12" creationId="{4F652E3C-297E-CDFC-4C66-BB885B2B8F64}"/>
          </ac:picMkLst>
        </pc:picChg>
        <pc:picChg chg="add mod">
          <ac:chgData name="Konstantin Solovev" userId="c404eb6781644e85" providerId="LiveId" clId="{3A8136FD-EFE2-4960-ACDE-3AC6A4071F5F}" dt="2022-05-26T02:11:16.905" v="1175" actId="1076"/>
          <ac:picMkLst>
            <pc:docMk/>
            <pc:sldMk cId="2092483918" sldId="280"/>
            <ac:picMk id="13" creationId="{89DB5F0D-8480-27D9-29DF-CE29B568BE22}"/>
          </ac:picMkLst>
        </pc:picChg>
      </pc:sldChg>
      <pc:sldChg chg="add del">
        <pc:chgData name="Konstantin Solovev" userId="c404eb6781644e85" providerId="LiveId" clId="{3A8136FD-EFE2-4960-ACDE-3AC6A4071F5F}" dt="2022-05-26T01:04:43.378" v="492"/>
        <pc:sldMkLst>
          <pc:docMk/>
          <pc:sldMk cId="3298437200" sldId="281"/>
        </pc:sldMkLst>
      </pc:sldChg>
      <pc:sldChg chg="add del setBg">
        <pc:chgData name="Konstantin Solovev" userId="c404eb6781644e85" providerId="LiveId" clId="{3A8136FD-EFE2-4960-ACDE-3AC6A4071F5F}" dt="2022-05-26T01:04:43.378" v="492"/>
        <pc:sldMkLst>
          <pc:docMk/>
          <pc:sldMk cId="716183622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D206F-72D1-4CE7-B0FA-E8B36E30AF5A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9DD7-40FF-4258-ACAF-53A92733D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09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DFA0-42C2-4EE3-AFAD-E7852D7A5E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2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DFA0-42C2-4EE3-AFAD-E7852D7A5E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7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80552-C3BD-9879-E2CA-B35BF8F4A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105CF9-7D9E-3AF2-5030-44CF8C94A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895F0-C832-38D4-DB2D-CC536B43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E98C-4636-4225-8777-3AAAE1433ED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7BB183-BD2A-7DE5-B2C4-E88A2F4B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B1CB32-00DD-1BA0-B0C9-869EDD8C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5A20-AE52-4460-9E97-FF222563F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1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72B56-9613-FF54-37CB-3B3DC542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CFC11D-F0DF-3514-781D-F3D7CFB0C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C5475-D5BE-9A42-922C-24116FEB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E98C-4636-4225-8777-3AAAE1433ED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1C6739-C5F1-5606-D377-355B991C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4712A-61E5-7755-E9C3-468E10C0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5A20-AE52-4460-9E97-FF222563F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2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7D6852-3649-7E09-C70D-8AC520309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29A38C-CEA1-235B-B56A-82EDD2E13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17A486-8DFB-B7FC-84C3-5778032A3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E98C-4636-4225-8777-3AAAE1433ED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979B07-15D1-879A-B9F1-FDD75378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A7661D-50B9-6A94-7B1B-7635DFD0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5A20-AE52-4460-9E97-FF222563F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6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C9BB8-AD70-7C22-6EE6-4E99E201F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2EE81A-D543-FCE7-C47F-27718D9B7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C1C30-4237-E7F4-FD07-16674806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E98C-4636-4225-8777-3AAAE1433ED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3A2862-AC73-069D-A150-822A450C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D1BF4-3386-024C-2C8A-A1C6478A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5A20-AE52-4460-9E97-FF222563F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0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2B73-CF0A-0BE6-2EFA-E7E012A4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F5F133-387A-9B77-84AE-F98CC268E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BE08B8-C049-8BEC-8B97-7E55A847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E98C-4636-4225-8777-3AAAE1433ED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DED476-E8B9-43D0-9F84-06F835A0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381868-2B6D-CA18-CBDB-7B436646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5A20-AE52-4460-9E97-FF222563F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3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69C04-B307-69C3-3923-59B5F32C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7FBE17-802C-EDD7-7B90-B7382509B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BA7E9A-A381-89A0-04DD-D663E03F6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2B277F-4773-3170-4C7E-ABBD5FFA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E98C-4636-4225-8777-3AAAE1433ED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DD6512-3C99-7BAA-4268-2B3089A67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877436-6706-D4BF-914D-DDC497E4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5A20-AE52-4460-9E97-FF222563F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3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B0A2A-0FF6-3AD5-A5FF-B05105AB5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E4DE4C-CED0-F966-9C0C-B6E00F26D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39DC81-398B-B00B-329D-A91CA6125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3195C1-451F-03F8-D13B-37396D34DC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20C3E2-26DC-DF82-541D-E464B649C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50EE85-B044-5A6B-0329-D86CF9A6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E98C-4636-4225-8777-3AAAE1433ED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A182FF-C2DF-02B6-98CF-4BF13075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13E46A-CB62-A808-3E0C-47AA8A96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5A20-AE52-4460-9E97-FF222563F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7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10B99-6890-8966-1276-C6366CFC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7E6114-D452-A984-C8D3-74C4C472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E98C-4636-4225-8777-3AAAE1433ED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FA7DD8-ED28-2DF4-C82C-1A6D8FC3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21D8C1-E148-C9D9-1F58-719536CB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5A20-AE52-4460-9E97-FF222563F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8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D246B9-4A4F-A97F-BC02-45B5A8A8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E98C-4636-4225-8777-3AAAE1433ED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FF9C4D-96C0-805A-1C29-9874179A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ACD722-77C1-20BC-43D1-AD32E920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5A20-AE52-4460-9E97-FF222563F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7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3E574-BBDE-CB2D-648F-4B12BFE6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F295F0-376C-92FD-983A-D0FC5339B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817DE-B1A9-37CB-82A9-B5423D9BC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FA041-4255-7BA2-38CD-57A65992F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E98C-4636-4225-8777-3AAAE1433ED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02C320-C2EA-3D01-2B52-58CB8ECD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A3550-1D42-5C44-0274-1239F989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5A20-AE52-4460-9E97-FF222563F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1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BF75C-7085-56C3-5B51-0D38C8AE6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DF77B6-791E-0C1E-1DB9-2C59EBEB1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9914AB-E3B6-175D-0BCB-E0F0D9780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A86378-C3E6-B4CD-957B-C2FFE70A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CE98C-4636-4225-8777-3AAAE1433ED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B5D76A-D32F-A7C6-8CFD-A19CB20F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65FA09-4C18-19B0-AADB-2E14BCCD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5A20-AE52-4460-9E97-FF222563F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07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A4E8B-4FCD-2AC3-8ED2-08EBFCAA5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947A59-F098-3A89-1ACE-5170EE959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7F8D38-3A7E-E122-AA82-41397D7D8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CE98C-4636-4225-8777-3AAAE1433EDD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0CAF4A-7DD9-010E-F4A1-089BED1EB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986CE-2808-517F-DFE4-D341F0458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45A20-AE52-4460-9E97-FF222563F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8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F732A82-0E13-4E42-ACC5-BD4818E95DD0}"/>
              </a:ext>
            </a:extLst>
          </p:cNvPr>
          <p:cNvSpPr/>
          <p:nvPr/>
        </p:nvSpPr>
        <p:spPr>
          <a:xfrm>
            <a:off x="221430" y="5472173"/>
            <a:ext cx="6173698" cy="1272173"/>
          </a:xfrm>
          <a:prstGeom prst="rect">
            <a:avLst/>
          </a:prstGeom>
          <a:solidFill>
            <a:schemeClr val="bg2">
              <a:lumMod val="10000"/>
              <a:alpha val="5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Lherzolite xenolith (</a:t>
            </a:r>
            <a:r>
              <a:rPr lang="en-GB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ample UV-3/05) with a mosaic-porphyroclastic texture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olivine neoblasts; porphyroclasts: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Olp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olivine,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Opx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orthopyroxene,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Grt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garnet,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Cpx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clinopyroxene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F57A716-3022-4FDD-874C-13D79EE41396}"/>
              </a:ext>
            </a:extLst>
          </p:cNvPr>
          <p:cNvSpPr/>
          <p:nvPr/>
        </p:nvSpPr>
        <p:spPr>
          <a:xfrm>
            <a:off x="325464" y="113654"/>
            <a:ext cx="11520407" cy="45719"/>
          </a:xfrm>
          <a:prstGeom prst="roundRect">
            <a:avLst/>
          </a:prstGeom>
          <a:solidFill>
            <a:schemeClr val="bg1"/>
          </a:solidFill>
          <a:ln w="25400" cap="rnd">
            <a:gradFill>
              <a:gsLst>
                <a:gs pos="0">
                  <a:schemeClr val="bg2">
                    <a:lumMod val="50000"/>
                  </a:schemeClr>
                </a:gs>
                <a:gs pos="62000">
                  <a:srgbClr val="7E000C"/>
                </a:gs>
                <a:gs pos="100000">
                  <a:srgbClr val="FF0000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692136E-1C58-4D03-B720-7887724BD89D}"/>
              </a:ext>
            </a:extLst>
          </p:cNvPr>
          <p:cNvSpPr/>
          <p:nvPr/>
        </p:nvSpPr>
        <p:spPr>
          <a:xfrm>
            <a:off x="325462" y="122822"/>
            <a:ext cx="2304000" cy="36000"/>
          </a:xfrm>
          <a:prstGeom prst="roundRect">
            <a:avLst/>
          </a:prstGeom>
          <a:solidFill>
            <a:srgbClr val="FF0000">
              <a:alpha val="50000"/>
            </a:srgbClr>
          </a:solidFill>
          <a:ln w="25400" cap="rnd">
            <a:gradFill>
              <a:gsLst>
                <a:gs pos="0">
                  <a:schemeClr val="bg2">
                    <a:lumMod val="50000"/>
                  </a:schemeClr>
                </a:gs>
                <a:gs pos="62000">
                  <a:srgbClr val="7E000C"/>
                </a:gs>
                <a:gs pos="100000">
                  <a:srgbClr val="FF0000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2B72A30-5613-495D-8337-B54B2FA93C70}"/>
              </a:ext>
            </a:extLst>
          </p:cNvPr>
          <p:cNvSpPr txBox="1">
            <a:spLocks/>
          </p:cNvSpPr>
          <p:nvPr/>
        </p:nvSpPr>
        <p:spPr>
          <a:xfrm>
            <a:off x="187039" y="366855"/>
            <a:ext cx="11811372" cy="5665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1900">
                      <a:srgbClr val="4472C4">
                        <a:lumMod val="75000"/>
                      </a:srgbClr>
                    </a:gs>
                    <a:gs pos="100000">
                      <a:srgbClr val="7E000C"/>
                    </a:gs>
                    <a:gs pos="0">
                      <a:srgbClr val="44546A">
                        <a:lumMod val="50000"/>
                      </a:srgbClr>
                    </a:gs>
                  </a:gsLst>
                  <a:lin ang="2160000" scaled="0"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Sample description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41900">
                    <a:srgbClr val="4472C4">
                      <a:lumMod val="75000"/>
                    </a:srgbClr>
                  </a:gs>
                  <a:gs pos="100000">
                    <a:srgbClr val="7E000C"/>
                  </a:gs>
                  <a:gs pos="0">
                    <a:srgbClr val="44546A">
                      <a:lumMod val="50000"/>
                    </a:srgbClr>
                  </a:gs>
                </a:gsLst>
                <a:lin ang="2160000" scaled="0"/>
              </a:gra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492207-E3CE-4EB0-B7F7-61EF59A0D50C}"/>
              </a:ext>
            </a:extLst>
          </p:cNvPr>
          <p:cNvSpPr txBox="1"/>
          <p:nvPr/>
        </p:nvSpPr>
        <p:spPr>
          <a:xfrm>
            <a:off x="6663712" y="1296291"/>
            <a:ext cx="5263979" cy="5161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studied xenoliths UV-3/05 (</a:t>
            </a:r>
            <a:r>
              <a:rPr lang="en-US" sz="16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figure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and UV-33/04 were sampled from unserpentinised kimberlite of the Udachnaya pipe (e.g., Kamenetsky et al., 2009; Kitayama et al., 2017;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Abersteiner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al., 2018).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xenoliths UV-3/05 (Golovin et al., 2018) and UV-33/04 (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Agashev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al., 2013) are a sheared lherzolite and a sheared harzburgite with mosaic-porphyroclastic textures, respectively. 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Residence temperature and pressure the xenoliths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3F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UV-3/04: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6.4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GPa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1350°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(Golovin et al., 2018)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UV-33/04: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6.2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GPa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1320°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Agashev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al., 2013)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Рисунок 8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C2EABFB-251D-6B4E-6C0F-F032F4E0E9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309" y="933445"/>
            <a:ext cx="6235200" cy="45507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0B2CE5-45A3-EF3D-A983-16F09BDAE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0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4ABC652-B8B4-4992-9B02-E211281727B8}"/>
              </a:ext>
            </a:extLst>
          </p:cNvPr>
          <p:cNvSpPr/>
          <p:nvPr/>
        </p:nvSpPr>
        <p:spPr>
          <a:xfrm>
            <a:off x="488582" y="4572950"/>
            <a:ext cx="3715517" cy="2162227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2">
                    <a:lumMod val="75000"/>
                  </a:schemeClr>
                </a:gs>
                <a:gs pos="88000">
                  <a:srgbClr val="C00000"/>
                </a:gs>
                <a:gs pos="100000">
                  <a:srgbClr val="7E000C">
                    <a:alpha val="25882"/>
                  </a:srgbClr>
                </a:gs>
              </a:gsLst>
              <a:lin ang="72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9CF9363-C977-42F7-88AF-119EB473BF98}"/>
              </a:ext>
            </a:extLst>
          </p:cNvPr>
          <p:cNvSpPr/>
          <p:nvPr/>
        </p:nvSpPr>
        <p:spPr>
          <a:xfrm>
            <a:off x="6852873" y="5275810"/>
            <a:ext cx="5281612" cy="1459367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2">
                    <a:lumMod val="75000"/>
                  </a:schemeClr>
                </a:gs>
                <a:gs pos="88000">
                  <a:srgbClr val="C00000"/>
                </a:gs>
                <a:gs pos="100000">
                  <a:srgbClr val="7E000C">
                    <a:alpha val="25882"/>
                  </a:srgbClr>
                </a:gs>
              </a:gsLst>
              <a:lin ang="186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F57A716-3022-4FDD-874C-13D79EE41396}"/>
              </a:ext>
            </a:extLst>
          </p:cNvPr>
          <p:cNvSpPr/>
          <p:nvPr/>
        </p:nvSpPr>
        <p:spPr>
          <a:xfrm>
            <a:off x="325464" y="113654"/>
            <a:ext cx="11520407" cy="45719"/>
          </a:xfrm>
          <a:prstGeom prst="roundRect">
            <a:avLst/>
          </a:prstGeom>
          <a:solidFill>
            <a:schemeClr val="bg1"/>
          </a:solidFill>
          <a:ln w="25400" cap="rnd">
            <a:gradFill>
              <a:gsLst>
                <a:gs pos="0">
                  <a:schemeClr val="bg2">
                    <a:lumMod val="50000"/>
                  </a:schemeClr>
                </a:gs>
                <a:gs pos="62000">
                  <a:srgbClr val="7E000C"/>
                </a:gs>
                <a:gs pos="100000">
                  <a:srgbClr val="FF0000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692136E-1C58-4D03-B720-7887724BD89D}"/>
              </a:ext>
            </a:extLst>
          </p:cNvPr>
          <p:cNvSpPr/>
          <p:nvPr/>
        </p:nvSpPr>
        <p:spPr>
          <a:xfrm>
            <a:off x="325462" y="122822"/>
            <a:ext cx="4608000" cy="36000"/>
          </a:xfrm>
          <a:prstGeom prst="roundRect">
            <a:avLst/>
          </a:prstGeom>
          <a:solidFill>
            <a:srgbClr val="FF0000">
              <a:alpha val="50000"/>
            </a:srgbClr>
          </a:solidFill>
          <a:ln w="25400" cap="rnd">
            <a:gradFill>
              <a:gsLst>
                <a:gs pos="0">
                  <a:schemeClr val="bg2">
                    <a:lumMod val="50000"/>
                  </a:schemeClr>
                </a:gs>
                <a:gs pos="62000">
                  <a:srgbClr val="7E000C"/>
                </a:gs>
                <a:gs pos="100000">
                  <a:srgbClr val="FF0000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30E4C9-E4A3-4638-AD04-BFAA4655F5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801" y="965541"/>
            <a:ext cx="2496242" cy="23235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6A1122-AE72-4BA4-83A4-39BD5FD86B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440" y="3367399"/>
            <a:ext cx="2581701" cy="23235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000C5C-5732-4371-AA17-CC84017443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690" y="965543"/>
            <a:ext cx="3921178" cy="35291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A68869-F4E6-48BB-B46D-31EB2C5450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12"/>
          <a:stretch/>
        </p:blipFill>
        <p:spPr>
          <a:xfrm rot="5400000">
            <a:off x="5265220" y="5102913"/>
            <a:ext cx="526532" cy="232357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цветной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67F1F890-0F85-4079-A445-5C28C01E604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971" y="965541"/>
            <a:ext cx="5281612" cy="4232756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F7EAD71-4E12-444D-AA8B-B8E95B74F8E1}"/>
              </a:ext>
            </a:extLst>
          </p:cNvPr>
          <p:cNvSpPr txBox="1">
            <a:spLocks/>
          </p:cNvSpPr>
          <p:nvPr/>
        </p:nvSpPr>
        <p:spPr>
          <a:xfrm>
            <a:off x="187039" y="366855"/>
            <a:ext cx="11811372" cy="5665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gradFill>
                <a:gsLst>
                  <a:gs pos="41900">
                    <a:schemeClr val="accent1">
                      <a:lumMod val="75000"/>
                    </a:schemeClr>
                  </a:gs>
                  <a:gs pos="100000">
                    <a:srgbClr val="7E000C"/>
                  </a:gs>
                  <a:gs pos="0">
                    <a:schemeClr val="tx2">
                      <a:lumMod val="50000"/>
                    </a:schemeClr>
                  </a:gs>
                </a:gsLst>
                <a:lin ang="216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gradFill>
                <a:gsLst>
                  <a:gs pos="41900">
                    <a:schemeClr val="accent1">
                      <a:lumMod val="75000"/>
                    </a:schemeClr>
                  </a:gs>
                  <a:gs pos="100000">
                    <a:srgbClr val="7E000C"/>
                  </a:gs>
                  <a:gs pos="0">
                    <a:schemeClr val="tx2">
                      <a:lumMod val="50000"/>
                    </a:schemeClr>
                  </a:gs>
                </a:gsLst>
                <a:lin ang="216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E241C11-E0C5-4A7A-9034-1E69F9754DAD}"/>
              </a:ext>
            </a:extLst>
          </p:cNvPr>
          <p:cNvSpPr/>
          <p:nvPr/>
        </p:nvSpPr>
        <p:spPr>
          <a:xfrm>
            <a:off x="8259417" y="5456155"/>
            <a:ext cx="2796601" cy="110980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Ellipsoidal garnet grain with asymmetric zoning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59DB9D4-5676-4D0A-9C2B-6C2826D17D1D}"/>
              </a:ext>
            </a:extLst>
          </p:cNvPr>
          <p:cNvSpPr/>
          <p:nvPr/>
        </p:nvSpPr>
        <p:spPr>
          <a:xfrm>
            <a:off x="1176338" y="4638466"/>
            <a:ext cx="2266950" cy="199434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Spherical garnet grain with symmetrical zoning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CF4E7A5D-9CEC-4E0C-A1FF-1AF67B8210B7}"/>
              </a:ext>
            </a:extLst>
          </p:cNvPr>
          <p:cNvSpPr txBox="1">
            <a:spLocks/>
          </p:cNvSpPr>
          <p:nvPr/>
        </p:nvSpPr>
        <p:spPr>
          <a:xfrm>
            <a:off x="187039" y="290655"/>
            <a:ext cx="11811372" cy="5665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1900">
                      <a:srgbClr val="4472C4">
                        <a:lumMod val="75000"/>
                      </a:srgbClr>
                    </a:gs>
                    <a:gs pos="100000">
                      <a:srgbClr val="7E000C"/>
                    </a:gs>
                    <a:gs pos="0">
                      <a:srgbClr val="44546A">
                        <a:lumMod val="50000"/>
                      </a:srgbClr>
                    </a:gs>
                  </a:gsLst>
                  <a:lin ang="2160000" scaled="0"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Garnet grains from </a:t>
            </a:r>
            <a:r>
              <a:rPr lang="en-US" sz="2400" b="1" dirty="0">
                <a:gradFill>
                  <a:gsLst>
                    <a:gs pos="41900">
                      <a:srgbClr val="4472C4">
                        <a:lumMod val="75000"/>
                      </a:srgbClr>
                    </a:gs>
                    <a:gs pos="100000">
                      <a:srgbClr val="7E000C"/>
                    </a:gs>
                    <a:gs pos="0">
                      <a:srgbClr val="44546A">
                        <a:lumMod val="50000"/>
                      </a:srgbClr>
                    </a:gs>
                  </a:gsLst>
                  <a:lin ang="216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UV-3/05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41900">
                    <a:srgbClr val="4472C4">
                      <a:lumMod val="75000"/>
                    </a:srgbClr>
                  </a:gs>
                  <a:gs pos="100000">
                    <a:srgbClr val="7E000C"/>
                  </a:gs>
                  <a:gs pos="0">
                    <a:srgbClr val="44546A">
                      <a:lumMod val="50000"/>
                    </a:srgbClr>
                  </a:gs>
                </a:gsLst>
                <a:lin ang="2160000" scaled="0"/>
              </a:gra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41900">
                    <a:srgbClr val="4472C4">
                      <a:lumMod val="75000"/>
                    </a:srgbClr>
                  </a:gs>
                  <a:gs pos="100000">
                    <a:srgbClr val="7E000C"/>
                  </a:gs>
                  <a:gs pos="0">
                    <a:srgbClr val="44546A">
                      <a:lumMod val="50000"/>
                    </a:srgbClr>
                  </a:gs>
                </a:gsLst>
                <a:lin ang="2160000" scaled="0"/>
              </a:gra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CAAD4E-5AEC-8F12-AFD1-12A7AC9C33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2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F57A716-3022-4FDD-874C-13D79EE41396}"/>
              </a:ext>
            </a:extLst>
          </p:cNvPr>
          <p:cNvSpPr/>
          <p:nvPr/>
        </p:nvSpPr>
        <p:spPr>
          <a:xfrm>
            <a:off x="325464" y="113654"/>
            <a:ext cx="11520407" cy="45719"/>
          </a:xfrm>
          <a:prstGeom prst="roundRect">
            <a:avLst/>
          </a:prstGeom>
          <a:solidFill>
            <a:schemeClr val="bg1"/>
          </a:solidFill>
          <a:ln w="25400" cap="rnd">
            <a:gradFill>
              <a:gsLst>
                <a:gs pos="0">
                  <a:schemeClr val="bg2">
                    <a:lumMod val="50000"/>
                  </a:schemeClr>
                </a:gs>
                <a:gs pos="62000">
                  <a:srgbClr val="7E000C"/>
                </a:gs>
                <a:gs pos="100000">
                  <a:srgbClr val="FF0000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692136E-1C58-4D03-B720-7887724BD89D}"/>
              </a:ext>
            </a:extLst>
          </p:cNvPr>
          <p:cNvSpPr/>
          <p:nvPr/>
        </p:nvSpPr>
        <p:spPr>
          <a:xfrm>
            <a:off x="325462" y="122822"/>
            <a:ext cx="6912000" cy="36000"/>
          </a:xfrm>
          <a:prstGeom prst="roundRect">
            <a:avLst/>
          </a:prstGeom>
          <a:solidFill>
            <a:srgbClr val="FF0000">
              <a:alpha val="50000"/>
            </a:srgbClr>
          </a:solidFill>
          <a:ln w="25400" cap="rnd">
            <a:gradFill>
              <a:gsLst>
                <a:gs pos="0">
                  <a:schemeClr val="bg2">
                    <a:lumMod val="50000"/>
                  </a:schemeClr>
                </a:gs>
                <a:gs pos="62000">
                  <a:srgbClr val="7E000C"/>
                </a:gs>
                <a:gs pos="100000">
                  <a:srgbClr val="FF0000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4B78A9E-7BF9-46A5-9F2E-64FFDD1EB81F}"/>
              </a:ext>
            </a:extLst>
          </p:cNvPr>
          <p:cNvSpPr txBox="1">
            <a:spLocks/>
          </p:cNvSpPr>
          <p:nvPr/>
        </p:nvSpPr>
        <p:spPr>
          <a:xfrm>
            <a:off x="187039" y="290655"/>
            <a:ext cx="11811372" cy="5665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1900">
                      <a:srgbClr val="4472C4">
                        <a:lumMod val="75000"/>
                      </a:srgbClr>
                    </a:gs>
                    <a:gs pos="100000">
                      <a:srgbClr val="7E000C"/>
                    </a:gs>
                    <a:gs pos="0">
                      <a:srgbClr val="44546A">
                        <a:lumMod val="50000"/>
                      </a:srgbClr>
                    </a:gs>
                  </a:gsLst>
                  <a:lin ang="2160000" scaled="0"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Garnet from </a:t>
            </a:r>
            <a:r>
              <a:rPr lang="en-US" sz="2400" b="1" dirty="0">
                <a:gradFill>
                  <a:gsLst>
                    <a:gs pos="41900">
                      <a:srgbClr val="4472C4">
                        <a:lumMod val="75000"/>
                      </a:srgbClr>
                    </a:gs>
                    <a:gs pos="100000">
                      <a:srgbClr val="7E000C"/>
                    </a:gs>
                    <a:gs pos="0">
                      <a:srgbClr val="44546A">
                        <a:lumMod val="50000"/>
                      </a:srgbClr>
                    </a:gs>
                  </a:gsLst>
                  <a:lin ang="216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UV-3/05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41900">
                    <a:srgbClr val="4472C4">
                      <a:lumMod val="75000"/>
                    </a:srgbClr>
                  </a:gs>
                  <a:gs pos="100000">
                    <a:srgbClr val="7E000C"/>
                  </a:gs>
                  <a:gs pos="0">
                    <a:srgbClr val="44546A">
                      <a:lumMod val="50000"/>
                    </a:srgbClr>
                  </a:gs>
                </a:gsLst>
                <a:lin ang="2160000" scaled="0"/>
              </a:gra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41900">
                    <a:srgbClr val="4472C4">
                      <a:lumMod val="75000"/>
                    </a:srgbClr>
                  </a:gs>
                  <a:gs pos="100000">
                    <a:srgbClr val="7E000C"/>
                  </a:gs>
                  <a:gs pos="0">
                    <a:srgbClr val="44546A">
                      <a:lumMod val="50000"/>
                    </a:srgbClr>
                  </a:gs>
                </a:gsLst>
                <a:lin ang="2160000" scaled="0"/>
              </a:gra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0AFF17-0998-4C4D-B0D1-A04BFE8D1A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88" y="807861"/>
            <a:ext cx="7042657" cy="59750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F92C63-55E3-4FCD-9BA6-AB2A0506BF41}"/>
              </a:ext>
            </a:extLst>
          </p:cNvPr>
          <p:cNvSpPr/>
          <p:nvPr/>
        </p:nvSpPr>
        <p:spPr>
          <a:xfrm>
            <a:off x="122830" y="782472"/>
            <a:ext cx="400334" cy="358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6FA8E3C-CD21-4425-9DEF-6C814B1A0E9B}"/>
              </a:ext>
            </a:extLst>
          </p:cNvPr>
          <p:cNvSpPr/>
          <p:nvPr/>
        </p:nvSpPr>
        <p:spPr>
          <a:xfrm>
            <a:off x="3819098" y="716508"/>
            <a:ext cx="400334" cy="358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DBABD7-47B1-4EFD-9958-43CE610D3F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873" y="3775165"/>
            <a:ext cx="4565085" cy="27159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0C0C4A-2CB2-4DC1-A4DB-49ADA995DC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2673" y="961702"/>
            <a:ext cx="3049306" cy="2744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9DB5F0D-8480-27D9-29DF-CE29B568BE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8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F57A716-3022-4FDD-874C-13D79EE41396}"/>
              </a:ext>
            </a:extLst>
          </p:cNvPr>
          <p:cNvSpPr/>
          <p:nvPr/>
        </p:nvSpPr>
        <p:spPr>
          <a:xfrm>
            <a:off x="325464" y="113654"/>
            <a:ext cx="11520407" cy="45719"/>
          </a:xfrm>
          <a:prstGeom prst="roundRect">
            <a:avLst/>
          </a:prstGeom>
          <a:solidFill>
            <a:schemeClr val="bg1"/>
          </a:solidFill>
          <a:ln w="25400" cap="rnd">
            <a:gradFill>
              <a:gsLst>
                <a:gs pos="0">
                  <a:schemeClr val="bg2">
                    <a:lumMod val="50000"/>
                  </a:schemeClr>
                </a:gs>
                <a:gs pos="62000">
                  <a:srgbClr val="7E000C"/>
                </a:gs>
                <a:gs pos="100000">
                  <a:srgbClr val="FF0000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692136E-1C58-4D03-B720-7887724BD89D}"/>
              </a:ext>
            </a:extLst>
          </p:cNvPr>
          <p:cNvSpPr/>
          <p:nvPr/>
        </p:nvSpPr>
        <p:spPr>
          <a:xfrm>
            <a:off x="325462" y="122822"/>
            <a:ext cx="9216000" cy="36000"/>
          </a:xfrm>
          <a:prstGeom prst="roundRect">
            <a:avLst/>
          </a:prstGeom>
          <a:solidFill>
            <a:srgbClr val="FF0000">
              <a:alpha val="50000"/>
            </a:srgbClr>
          </a:solidFill>
          <a:ln w="25400" cap="rnd">
            <a:gradFill>
              <a:gsLst>
                <a:gs pos="0">
                  <a:schemeClr val="bg2">
                    <a:lumMod val="50000"/>
                  </a:schemeClr>
                </a:gs>
                <a:gs pos="62000">
                  <a:srgbClr val="7E000C"/>
                </a:gs>
                <a:gs pos="100000">
                  <a:srgbClr val="FF0000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4B78A9E-7BF9-46A5-9F2E-64FFDD1EB81F}"/>
              </a:ext>
            </a:extLst>
          </p:cNvPr>
          <p:cNvSpPr txBox="1">
            <a:spLocks/>
          </p:cNvSpPr>
          <p:nvPr/>
        </p:nvSpPr>
        <p:spPr>
          <a:xfrm>
            <a:off x="187039" y="265255"/>
            <a:ext cx="11811372" cy="5665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gradFill>
                  <a:gsLst>
                    <a:gs pos="41900">
                      <a:schemeClr val="accent1">
                        <a:lumMod val="75000"/>
                      </a:schemeClr>
                    </a:gs>
                    <a:gs pos="100000">
                      <a:srgbClr val="7E000C"/>
                    </a:gs>
                    <a:gs pos="0">
                      <a:schemeClr val="tx2">
                        <a:lumMod val="50000"/>
                      </a:schemeClr>
                    </a:gs>
                  </a:gsLst>
                  <a:lin ang="216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Results of numerical modelling of diffusion</a:t>
            </a:r>
            <a:endParaRPr lang="ru-RU" sz="2400" b="1" dirty="0">
              <a:gradFill>
                <a:gsLst>
                  <a:gs pos="41900">
                    <a:schemeClr val="accent1">
                      <a:lumMod val="75000"/>
                    </a:schemeClr>
                  </a:gs>
                  <a:gs pos="100000">
                    <a:srgbClr val="7E000C"/>
                  </a:gs>
                  <a:gs pos="0">
                    <a:schemeClr val="tx2">
                      <a:lumMod val="50000"/>
                    </a:schemeClr>
                  </a:gs>
                </a:gsLst>
                <a:lin ang="216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gradFill>
                <a:gsLst>
                  <a:gs pos="41900">
                    <a:schemeClr val="accent1">
                      <a:lumMod val="75000"/>
                    </a:schemeClr>
                  </a:gs>
                  <a:gs pos="100000">
                    <a:srgbClr val="7E000C"/>
                  </a:gs>
                  <a:gs pos="0">
                    <a:schemeClr val="tx2">
                      <a:lumMod val="50000"/>
                    </a:schemeClr>
                  </a:gs>
                </a:gsLst>
                <a:lin ang="216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C1C9FB-05A6-4882-8BE0-9FD2DB14AE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799" y="3859725"/>
            <a:ext cx="3086988" cy="298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0FA45D-85CD-4CFB-B9E6-64FAE5D84A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121" y="3864325"/>
            <a:ext cx="3086988" cy="298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B3F770-03AC-4607-A3ED-8BD0B247AE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776" y="670801"/>
            <a:ext cx="2917659" cy="298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EFC13E-E286-4196-BBD3-1CE8014667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799" y="677589"/>
            <a:ext cx="2917658" cy="298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36BAE7-846E-42A0-9EAB-3058525BF5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121" y="672424"/>
            <a:ext cx="2917658" cy="298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BA0FD0-6DC5-4656-B17B-C7C918B1060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776" y="3863038"/>
            <a:ext cx="3086988" cy="298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975E33-DC4B-43DF-B82C-F4FF185C22DF}"/>
              </a:ext>
            </a:extLst>
          </p:cNvPr>
          <p:cNvSpPr/>
          <p:nvPr/>
        </p:nvSpPr>
        <p:spPr>
          <a:xfrm>
            <a:off x="290220" y="704695"/>
            <a:ext cx="2380835" cy="2891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UV-3/05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EB49D7-0677-4A73-9A79-3EF3F4756432}"/>
              </a:ext>
            </a:extLst>
          </p:cNvPr>
          <p:cNvSpPr/>
          <p:nvPr/>
        </p:nvSpPr>
        <p:spPr>
          <a:xfrm>
            <a:off x="215941" y="998742"/>
            <a:ext cx="2560947" cy="266848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aximum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formation times of zoning profiles of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Y, Zr, Sm, Eu, Gd, Tb, Dy, Ho, Er, Tm, Yb, Lu, Hf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 </a:t>
            </a:r>
            <a:r>
              <a:rPr lang="en-US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years)</a:t>
            </a:r>
          </a:p>
          <a:p>
            <a:pPr algn="ctr"/>
            <a:endParaRPr lang="en-US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coefficients from Tirone et al. (2005)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0F11A93-1C4E-418F-9584-ACAFCE1BFB11}"/>
              </a:ext>
            </a:extLst>
          </p:cNvPr>
          <p:cNvCxnSpPr>
            <a:cxnSpLocks/>
          </p:cNvCxnSpPr>
          <p:nvPr/>
        </p:nvCxnSpPr>
        <p:spPr>
          <a:xfrm>
            <a:off x="0" y="3743169"/>
            <a:ext cx="12192000" cy="160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948BCE7-32C0-41DC-BBD3-6071BA3BCA7C}"/>
              </a:ext>
            </a:extLst>
          </p:cNvPr>
          <p:cNvSpPr/>
          <p:nvPr/>
        </p:nvSpPr>
        <p:spPr>
          <a:xfrm>
            <a:off x="336756" y="3859725"/>
            <a:ext cx="2380835" cy="2891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UV-33/04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21980AA-DE15-F25D-3C25-D88B0272B475}"/>
              </a:ext>
            </a:extLst>
          </p:cNvPr>
          <p:cNvSpPr/>
          <p:nvPr/>
        </p:nvSpPr>
        <p:spPr>
          <a:xfrm>
            <a:off x="233583" y="4134973"/>
            <a:ext cx="2560947" cy="272302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aximum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formation times of zoning profiles of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Y, Zr, Sm, Eu, Gd, Tb, Dy, Ho, Er, Tm, Yb, Lu, Hf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 </a:t>
            </a:r>
            <a:r>
              <a:rPr lang="en-US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years)</a:t>
            </a:r>
          </a:p>
          <a:p>
            <a:pPr algn="ctr"/>
            <a:endParaRPr lang="en-US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coefficients from Tirone et al. (2005)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BDF86-D3C4-043C-4624-89B9E72D0885}"/>
              </a:ext>
            </a:extLst>
          </p:cNvPr>
          <p:cNvSpPr txBox="1"/>
          <p:nvPr/>
        </p:nvSpPr>
        <p:spPr>
          <a:xfrm>
            <a:off x="6800249" y="4572001"/>
            <a:ext cx="88071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720 years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2B0EFA-6B57-50D9-467A-5EFFF47FCA4C}"/>
              </a:ext>
            </a:extLst>
          </p:cNvPr>
          <p:cNvSpPr txBox="1"/>
          <p:nvPr/>
        </p:nvSpPr>
        <p:spPr>
          <a:xfrm>
            <a:off x="3891814" y="4613710"/>
            <a:ext cx="101546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3755 years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3EEB95-377D-C406-68BE-76F78345FA0D}"/>
              </a:ext>
            </a:extLst>
          </p:cNvPr>
          <p:cNvSpPr txBox="1"/>
          <p:nvPr/>
        </p:nvSpPr>
        <p:spPr>
          <a:xfrm>
            <a:off x="9902793" y="4454893"/>
            <a:ext cx="10218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1233 years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94C1AB-75EE-5882-8587-FA4296614D22}"/>
              </a:ext>
            </a:extLst>
          </p:cNvPr>
          <p:cNvSpPr txBox="1"/>
          <p:nvPr/>
        </p:nvSpPr>
        <p:spPr>
          <a:xfrm>
            <a:off x="9747185" y="1262513"/>
            <a:ext cx="11389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16962 years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36C9-2073-C62A-0E02-04F1C3B8F3AF}"/>
              </a:ext>
            </a:extLst>
          </p:cNvPr>
          <p:cNvSpPr txBox="1"/>
          <p:nvPr/>
        </p:nvSpPr>
        <p:spPr>
          <a:xfrm>
            <a:off x="6795438" y="1361974"/>
            <a:ext cx="11389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18351 years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00604B-4842-B97D-754F-172347E55963}"/>
              </a:ext>
            </a:extLst>
          </p:cNvPr>
          <p:cNvSpPr txBox="1"/>
          <p:nvPr/>
        </p:nvSpPr>
        <p:spPr>
          <a:xfrm>
            <a:off x="4889922" y="2831894"/>
            <a:ext cx="90156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10713 years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4D50D9-752B-4227-7BFB-6ADC16A92E2E}"/>
              </a:ext>
            </a:extLst>
          </p:cNvPr>
          <p:cNvSpPr txBox="1"/>
          <p:nvPr/>
        </p:nvSpPr>
        <p:spPr>
          <a:xfrm>
            <a:off x="3550406" y="2041019"/>
            <a:ext cx="9015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LA-ICP-MS analyses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91768A-A2EA-ACD4-8C1A-C30D095D2A08}"/>
              </a:ext>
            </a:extLst>
          </p:cNvPr>
          <p:cNvSpPr txBox="1"/>
          <p:nvPr/>
        </p:nvSpPr>
        <p:spPr>
          <a:xfrm>
            <a:off x="3707618" y="807381"/>
            <a:ext cx="9015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Initial conditions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FA1EFC-7C3D-A7F8-1C7E-C0F751D540F5}"/>
              </a:ext>
            </a:extLst>
          </p:cNvPr>
          <p:cNvSpPr txBox="1"/>
          <p:nvPr/>
        </p:nvSpPr>
        <p:spPr>
          <a:xfrm>
            <a:off x="3643450" y="1484357"/>
            <a:ext cx="10248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Curve of best fit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B140FEB-9243-7F71-A829-67B59A159A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2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C7C992F-7EC6-3C5A-BE3C-E47290732C63}"/>
              </a:ext>
            </a:extLst>
          </p:cNvPr>
          <p:cNvSpPr/>
          <p:nvPr/>
        </p:nvSpPr>
        <p:spPr>
          <a:xfrm>
            <a:off x="325464" y="113654"/>
            <a:ext cx="11520407" cy="45719"/>
          </a:xfrm>
          <a:prstGeom prst="roundRect">
            <a:avLst/>
          </a:prstGeom>
          <a:solidFill>
            <a:schemeClr val="bg1"/>
          </a:solidFill>
          <a:ln w="25400" cap="rnd">
            <a:gradFill>
              <a:gsLst>
                <a:gs pos="0">
                  <a:schemeClr val="bg2">
                    <a:lumMod val="50000"/>
                  </a:schemeClr>
                </a:gs>
                <a:gs pos="62000">
                  <a:srgbClr val="7E000C"/>
                </a:gs>
                <a:gs pos="100000">
                  <a:srgbClr val="FF0000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1779C18-0883-7B27-6264-ED12EC4B4E07}"/>
              </a:ext>
            </a:extLst>
          </p:cNvPr>
          <p:cNvSpPr/>
          <p:nvPr/>
        </p:nvSpPr>
        <p:spPr>
          <a:xfrm>
            <a:off x="325462" y="122822"/>
            <a:ext cx="11520000" cy="36000"/>
          </a:xfrm>
          <a:prstGeom prst="roundRect">
            <a:avLst/>
          </a:prstGeom>
          <a:solidFill>
            <a:srgbClr val="FF0000">
              <a:alpha val="50000"/>
            </a:srgbClr>
          </a:solidFill>
          <a:ln w="25400" cap="rnd">
            <a:gradFill>
              <a:gsLst>
                <a:gs pos="0">
                  <a:schemeClr val="bg2">
                    <a:lumMod val="50000"/>
                  </a:schemeClr>
                </a:gs>
                <a:gs pos="62000">
                  <a:srgbClr val="7E000C"/>
                </a:gs>
                <a:gs pos="100000">
                  <a:srgbClr val="FF0000"/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E38F49F-0C5F-7732-76E5-F7E35D7CF1E9}"/>
              </a:ext>
            </a:extLst>
          </p:cNvPr>
          <p:cNvSpPr txBox="1">
            <a:spLocks/>
          </p:cNvSpPr>
          <p:nvPr/>
        </p:nvSpPr>
        <p:spPr>
          <a:xfrm>
            <a:off x="187039" y="265255"/>
            <a:ext cx="11811372" cy="5665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gradFill>
                  <a:gsLst>
                    <a:gs pos="41900">
                      <a:schemeClr val="accent1">
                        <a:lumMod val="75000"/>
                      </a:schemeClr>
                    </a:gs>
                    <a:gs pos="100000">
                      <a:srgbClr val="7E000C"/>
                    </a:gs>
                    <a:gs pos="0">
                      <a:schemeClr val="tx2">
                        <a:lumMod val="50000"/>
                      </a:schemeClr>
                    </a:gs>
                  </a:gsLst>
                  <a:lin ang="216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Metasomatic agent composition</a:t>
            </a:r>
            <a:endParaRPr lang="ru-RU" sz="2400" b="1" dirty="0">
              <a:gradFill>
                <a:gsLst>
                  <a:gs pos="41900">
                    <a:schemeClr val="accent1">
                      <a:lumMod val="75000"/>
                    </a:schemeClr>
                  </a:gs>
                  <a:gs pos="100000">
                    <a:srgbClr val="7E000C"/>
                  </a:gs>
                  <a:gs pos="0">
                    <a:schemeClr val="tx2">
                      <a:lumMod val="50000"/>
                    </a:schemeClr>
                  </a:gs>
                </a:gsLst>
                <a:lin ang="216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A7592C-C3D6-2B19-7E19-E9234DE28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08" y="825366"/>
            <a:ext cx="8464296" cy="5852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64FA51-06F1-70FE-CCAF-35FA3DB9BEF6}"/>
              </a:ext>
            </a:extLst>
          </p:cNvPr>
          <p:cNvSpPr txBox="1"/>
          <p:nvPr/>
        </p:nvSpPr>
        <p:spPr>
          <a:xfrm>
            <a:off x="8832383" y="2735262"/>
            <a:ext cx="3223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Composition of a metasomatic agent was calculated using garnet/melt partition coefficients.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EE3881-B512-C6D3-3EC9-E1779DF9A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0" y="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98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311</Words>
  <Application>Microsoft Office PowerPoint</Application>
  <PresentationFormat>Широкоэкранный</PresentationFormat>
  <Paragraphs>35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Konstantin Solovev</dc:creator>
  <cp:lastModifiedBy>Konstantin Solovev</cp:lastModifiedBy>
  <cp:revision>1</cp:revision>
  <dcterms:created xsi:type="dcterms:W3CDTF">2022-05-25T15:49:18Z</dcterms:created>
  <dcterms:modified xsi:type="dcterms:W3CDTF">2022-05-26T02:15:22Z</dcterms:modified>
</cp:coreProperties>
</file>