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5" r:id="rId5"/>
    <p:sldId id="266" r:id="rId6"/>
    <p:sldId id="267" r:id="rId7"/>
    <p:sldId id="262" r:id="rId8"/>
    <p:sldId id="268" r:id="rId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000"/>
    <a:srgbClr val="FD3800"/>
    <a:srgbClr val="FFF300"/>
    <a:srgbClr val="51FFAD"/>
    <a:srgbClr val="22FFDC"/>
    <a:srgbClr val="0096FF"/>
    <a:srgbClr val="000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B9D54-2019-4338-99FE-5C80146A78F8}" v="146" dt="2022-05-26T10:53:33.2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590" autoAdjust="0"/>
  </p:normalViewPr>
  <p:slideViewPr>
    <p:cSldViewPr snapToGrid="0">
      <p:cViewPr varScale="1">
        <p:scale>
          <a:sx n="61" d="100"/>
          <a:sy n="61" d="100"/>
        </p:scale>
        <p:origin x="14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riakos Kandris" userId="bc6fdc8c42d74022" providerId="LiveId" clId="{3D2B9D54-2019-4338-99FE-5C80146A78F8}"/>
    <pc:docChg chg="undo custSel addSld delSld modSld">
      <pc:chgData name="Kyriakos Kandris" userId="bc6fdc8c42d74022" providerId="LiveId" clId="{3D2B9D54-2019-4338-99FE-5C80146A78F8}" dt="2022-05-26T11:01:38.667" v="4996" actId="20577"/>
      <pc:docMkLst>
        <pc:docMk/>
      </pc:docMkLst>
      <pc:sldChg chg="addSp delSp modSp add del mod modTransition setBg delAnim modAnim modNotesTx">
        <pc:chgData name="Kyriakos Kandris" userId="bc6fdc8c42d74022" providerId="LiveId" clId="{3D2B9D54-2019-4338-99FE-5C80146A78F8}" dt="2022-05-26T08:12:33.833" v="4495"/>
        <pc:sldMkLst>
          <pc:docMk/>
          <pc:sldMk cId="2652309052" sldId="256"/>
        </pc:sldMkLst>
        <pc:spChg chg="mod">
          <ac:chgData name="Kyriakos Kandris" userId="bc6fdc8c42d74022" providerId="LiveId" clId="{3D2B9D54-2019-4338-99FE-5C80146A78F8}" dt="2022-05-16T18:36:10.445" v="944" actId="404"/>
          <ac:spMkLst>
            <pc:docMk/>
            <pc:sldMk cId="2652309052" sldId="256"/>
            <ac:spMk id="2" creationId="{579861B0-FDB2-B088-07FC-0081990D91E1}"/>
          </ac:spMkLst>
        </pc:spChg>
        <pc:spChg chg="mod">
          <ac:chgData name="Kyriakos Kandris" userId="bc6fdc8c42d74022" providerId="LiveId" clId="{3D2B9D54-2019-4338-99FE-5C80146A78F8}" dt="2022-05-25T09:26:21.907" v="2554" actId="14100"/>
          <ac:spMkLst>
            <pc:docMk/>
            <pc:sldMk cId="2652309052" sldId="256"/>
            <ac:spMk id="3" creationId="{2F43416E-B146-ADCA-AB83-669C7EB4842A}"/>
          </ac:spMkLst>
        </pc:spChg>
        <pc:spChg chg="add">
          <ac:chgData name="Kyriakos Kandris" userId="bc6fdc8c42d74022" providerId="LiveId" clId="{3D2B9D54-2019-4338-99FE-5C80146A78F8}" dt="2022-05-16T18:35:57.102" v="940" actId="26606"/>
          <ac:spMkLst>
            <pc:docMk/>
            <pc:sldMk cId="2652309052" sldId="256"/>
            <ac:spMk id="8" creationId="{BAD76F3E-3A97-486B-B402-44400A8B9173}"/>
          </ac:spMkLst>
        </pc:spChg>
        <pc:spChg chg="add">
          <ac:chgData name="Kyriakos Kandris" userId="bc6fdc8c42d74022" providerId="LiveId" clId="{3D2B9D54-2019-4338-99FE-5C80146A78F8}" dt="2022-05-16T18:35:57.102" v="940" actId="26606"/>
          <ac:spMkLst>
            <pc:docMk/>
            <pc:sldMk cId="2652309052" sldId="256"/>
            <ac:spMk id="10" creationId="{391F6B52-91F4-4AEB-B6DB-29FEBCF28C8B}"/>
          </ac:spMkLst>
        </pc:spChg>
        <pc:spChg chg="add mod">
          <ac:chgData name="Kyriakos Kandris" userId="bc6fdc8c42d74022" providerId="LiveId" clId="{3D2B9D54-2019-4338-99FE-5C80146A78F8}" dt="2022-05-25T21:07:28.335" v="3369" actId="6549"/>
          <ac:spMkLst>
            <pc:docMk/>
            <pc:sldMk cId="2652309052" sldId="256"/>
            <ac:spMk id="11" creationId="{E0309D0B-0396-41A2-5903-C4A80D0ED834}"/>
          </ac:spMkLst>
        </pc:spChg>
        <pc:spChg chg="add">
          <ac:chgData name="Kyriakos Kandris" userId="bc6fdc8c42d74022" providerId="LiveId" clId="{3D2B9D54-2019-4338-99FE-5C80146A78F8}" dt="2022-05-16T18:35:57.102" v="940" actId="26606"/>
          <ac:spMkLst>
            <pc:docMk/>
            <pc:sldMk cId="2652309052" sldId="256"/>
            <ac:spMk id="12" creationId="{2CD6F061-7C53-44F4-9794-953DB70A451B}"/>
          </ac:spMkLst>
        </pc:spChg>
        <pc:spChg chg="add mod">
          <ac:chgData name="Kyriakos Kandris" userId="bc6fdc8c42d74022" providerId="LiveId" clId="{3D2B9D54-2019-4338-99FE-5C80146A78F8}" dt="2022-05-25T08:08:45.563" v="2514" actId="1076"/>
          <ac:spMkLst>
            <pc:docMk/>
            <pc:sldMk cId="2652309052" sldId="256"/>
            <ac:spMk id="13" creationId="{3953393A-6C33-76B7-1545-7B1A027DA76D}"/>
          </ac:spMkLst>
        </pc:spChg>
        <pc:spChg chg="add mod">
          <ac:chgData name="Kyriakos Kandris" userId="bc6fdc8c42d74022" providerId="LiveId" clId="{3D2B9D54-2019-4338-99FE-5C80146A78F8}" dt="2022-05-25T08:08:45.563" v="2514" actId="1076"/>
          <ac:spMkLst>
            <pc:docMk/>
            <pc:sldMk cId="2652309052" sldId="256"/>
            <ac:spMk id="14" creationId="{F5CE9637-61DC-5247-4617-6AE4FE20FBF5}"/>
          </ac:spMkLst>
        </pc:sp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2652309052" sldId="256"/>
            <ac:picMk id="4" creationId="{16FD5705-5983-A9EF-BB37-092CA8B28632}"/>
          </ac:picMkLst>
        </pc:picChg>
        <pc:picChg chg="add del mod">
          <ac:chgData name="Kyriakos Kandris" userId="bc6fdc8c42d74022" providerId="LiveId" clId="{3D2B9D54-2019-4338-99FE-5C80146A78F8}" dt="2022-05-25T16:29:06.559" v="3261" actId="478"/>
          <ac:picMkLst>
            <pc:docMk/>
            <pc:sldMk cId="2652309052" sldId="256"/>
            <ac:picMk id="4" creationId="{6F729395-5525-569D-BC6C-0D154857947C}"/>
          </ac:picMkLst>
        </pc:picChg>
        <pc:picChg chg="add del mod">
          <ac:chgData name="Kyriakos Kandris" userId="bc6fdc8c42d74022" providerId="LiveId" clId="{3D2B9D54-2019-4338-99FE-5C80146A78F8}" dt="2022-05-25T07:41:16.530" v="2486" actId="478"/>
          <ac:picMkLst>
            <pc:docMk/>
            <pc:sldMk cId="2652309052" sldId="256"/>
            <ac:picMk id="4" creationId="{E28F3F69-6EDD-90D9-3515-0F1227154410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2652309052" sldId="256"/>
            <ac:picMk id="6" creationId="{236DA065-57C9-8CB3-A739-1FFD91309FC3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2652309052" sldId="256"/>
            <ac:picMk id="6" creationId="{67ABA04F-22F5-1C00-EF07-01745CC0DC70}"/>
          </ac:picMkLst>
        </pc:picChg>
        <pc:picChg chg="add del mod">
          <ac:chgData name="Kyriakos Kandris" userId="bc6fdc8c42d74022" providerId="LiveId" clId="{3D2B9D54-2019-4338-99FE-5C80146A78F8}" dt="2022-05-25T16:36:54.254" v="3269"/>
          <ac:picMkLst>
            <pc:docMk/>
            <pc:sldMk cId="2652309052" sldId="256"/>
            <ac:picMk id="7" creationId="{27C7110C-A767-8534-93EC-F8D9CEE8CEB4}"/>
          </ac:picMkLst>
        </pc:picChg>
        <pc:picChg chg="add del mod">
          <ac:chgData name="Kyriakos Kandris" userId="bc6fdc8c42d74022" providerId="LiveId" clId="{3D2B9D54-2019-4338-99FE-5C80146A78F8}" dt="2022-05-26T07:59:21.870" v="4480"/>
          <ac:picMkLst>
            <pc:docMk/>
            <pc:sldMk cId="2652309052" sldId="256"/>
            <ac:picMk id="7" creationId="{C6E63ED3-E394-12F8-BD08-0EBB633E3F81}"/>
          </ac:picMkLst>
        </pc:picChg>
        <pc:picChg chg="add mod">
          <ac:chgData name="Kyriakos Kandris" userId="bc6fdc8c42d74022" providerId="LiveId" clId="{3D2B9D54-2019-4338-99FE-5C80146A78F8}" dt="2022-05-25T08:08:45.563" v="2514" actId="1076"/>
          <ac:picMkLst>
            <pc:docMk/>
            <pc:sldMk cId="2652309052" sldId="256"/>
            <ac:picMk id="15" creationId="{B2F6D06D-3FDD-ACCE-BCDF-609F87693E56}"/>
          </ac:picMkLst>
        </pc:picChg>
        <pc:picChg chg="add del mod">
          <ac:chgData name="Kyriakos Kandris" userId="bc6fdc8c42d74022" providerId="LiveId" clId="{3D2B9D54-2019-4338-99FE-5C80146A78F8}" dt="2022-05-25T21:07:28.623" v="3370" actId="478"/>
          <ac:picMkLst>
            <pc:docMk/>
            <pc:sldMk cId="2652309052" sldId="256"/>
            <ac:picMk id="16" creationId="{18FB53CF-65F3-25C5-66FB-6332E9C7E200}"/>
          </ac:picMkLst>
        </pc:picChg>
        <pc:picChg chg="add mod">
          <ac:chgData name="Kyriakos Kandris" userId="bc6fdc8c42d74022" providerId="LiveId" clId="{3D2B9D54-2019-4338-99FE-5C80146A78F8}" dt="2022-05-25T08:08:45.563" v="2514" actId="1076"/>
          <ac:picMkLst>
            <pc:docMk/>
            <pc:sldMk cId="2652309052" sldId="256"/>
            <ac:picMk id="17" creationId="{56278804-6E1D-A841-C685-F041A6809E79}"/>
          </ac:picMkLst>
        </pc:picChg>
        <pc:picChg chg="add mod">
          <ac:chgData name="Kyriakos Kandris" userId="bc6fdc8c42d74022" providerId="LiveId" clId="{3D2B9D54-2019-4338-99FE-5C80146A78F8}" dt="2022-05-25T12:43:49.669" v="2555" actId="1076"/>
          <ac:picMkLst>
            <pc:docMk/>
            <pc:sldMk cId="2652309052" sldId="256"/>
            <ac:picMk id="18" creationId="{33825465-331F-39F3-9453-E36BC83F89FC}"/>
          </ac:picMkLst>
        </pc:picChg>
        <pc:picChg chg="add del mod">
          <ac:chgData name="Kyriakos Kandris" userId="bc6fdc8c42d74022" providerId="LiveId" clId="{3D2B9D54-2019-4338-99FE-5C80146A78F8}" dt="2022-05-26T08:10:58.426" v="4483" actId="478"/>
          <ac:picMkLst>
            <pc:docMk/>
            <pc:sldMk cId="2652309052" sldId="256"/>
            <ac:picMk id="19" creationId="{C457FE7A-6741-DD88-BBF1-F44B636FCF7A}"/>
          </ac:picMkLst>
        </pc:picChg>
        <pc:picChg chg="add del mod">
          <ac:chgData name="Kyriakos Kandris" userId="bc6fdc8c42d74022" providerId="LiveId" clId="{3D2B9D54-2019-4338-99FE-5C80146A78F8}" dt="2022-05-25T08:08:33.989" v="2512" actId="478"/>
          <ac:picMkLst>
            <pc:docMk/>
            <pc:sldMk cId="2652309052" sldId="256"/>
            <ac:picMk id="19" creationId="{C6971238-1D9C-C49C-280B-D88F60D92267}"/>
          </ac:picMkLst>
        </pc:picChg>
        <pc:picChg chg="add del mod">
          <ac:chgData name="Kyriakos Kandris" userId="bc6fdc8c42d74022" providerId="LiveId" clId="{3D2B9D54-2019-4338-99FE-5C80146A78F8}" dt="2022-05-25T16:49:10.693" v="3271" actId="478"/>
          <ac:picMkLst>
            <pc:docMk/>
            <pc:sldMk cId="2652309052" sldId="256"/>
            <ac:picMk id="19" creationId="{D4810C32-128D-41ED-3756-AEF0F288D82F}"/>
          </ac:picMkLst>
        </pc:picChg>
        <pc:picChg chg="add del mod">
          <ac:chgData name="Kyriakos Kandris" userId="bc6fdc8c42d74022" providerId="LiveId" clId="{3D2B9D54-2019-4338-99FE-5C80146A78F8}" dt="2022-05-25T16:53:45.675" v="3282"/>
          <ac:picMkLst>
            <pc:docMk/>
            <pc:sldMk cId="2652309052" sldId="256"/>
            <ac:picMk id="20" creationId="{DDA0C323-32B9-2E53-1D9C-23D889279E74}"/>
          </ac:picMkLst>
        </pc:picChg>
        <pc:picChg chg="add del mod">
          <ac:chgData name="Kyriakos Kandris" userId="bc6fdc8c42d74022" providerId="LiveId" clId="{3D2B9D54-2019-4338-99FE-5C80146A78F8}" dt="2022-05-25T16:54:05.565" v="3284" actId="478"/>
          <ac:picMkLst>
            <pc:docMk/>
            <pc:sldMk cId="2652309052" sldId="256"/>
            <ac:picMk id="21" creationId="{7791F221-0B08-E556-AD7F-5D768E48E700}"/>
          </ac:picMkLst>
        </pc:picChg>
      </pc:sldChg>
      <pc:sldChg chg="addSp delSp modSp add del mod modTransition setBg delAnim modAnim modNotesTx">
        <pc:chgData name="Kyriakos Kandris" userId="bc6fdc8c42d74022" providerId="LiveId" clId="{3D2B9D54-2019-4338-99FE-5C80146A78F8}" dt="2022-05-26T08:12:35.970" v="4496"/>
        <pc:sldMkLst>
          <pc:docMk/>
          <pc:sldMk cId="4000928495" sldId="257"/>
        </pc:sldMkLst>
        <pc:spChg chg="mod ord">
          <ac:chgData name="Kyriakos Kandris" userId="bc6fdc8c42d74022" providerId="LiveId" clId="{3D2B9D54-2019-4338-99FE-5C80146A78F8}" dt="2022-05-16T18:37:41.008" v="1060" actId="20577"/>
          <ac:spMkLst>
            <pc:docMk/>
            <pc:sldMk cId="4000928495" sldId="257"/>
            <ac:spMk id="4" creationId="{D138E60D-1871-2BB1-9288-3927B519E0C6}"/>
          </ac:spMkLst>
        </pc:spChg>
        <pc:spChg chg="del mod">
          <ac:chgData name="Kyriakos Kandris" userId="bc6fdc8c42d74022" providerId="LiveId" clId="{3D2B9D54-2019-4338-99FE-5C80146A78F8}" dt="2022-05-16T15:23:03.066" v="756"/>
          <ac:spMkLst>
            <pc:docMk/>
            <pc:sldMk cId="4000928495" sldId="257"/>
            <ac:spMk id="5" creationId="{2162DE1B-7E40-45FE-75C8-09413FEBF314}"/>
          </ac:spMkLst>
        </pc:spChg>
        <pc:spChg chg="mod">
          <ac:chgData name="Kyriakos Kandris" userId="bc6fdc8c42d74022" providerId="LiveId" clId="{3D2B9D54-2019-4338-99FE-5C80146A78F8}" dt="2022-05-16T18:50:06.737" v="1242" actId="6549"/>
          <ac:spMkLst>
            <pc:docMk/>
            <pc:sldMk cId="4000928495" sldId="257"/>
            <ac:spMk id="6" creationId="{30A1EEA4-8FB7-456F-F576-8D17FB791899}"/>
          </ac:spMkLst>
        </pc:spChg>
        <pc:spChg chg="add del mod">
          <ac:chgData name="Kyriakos Kandris" userId="bc6fdc8c42d74022" providerId="LiveId" clId="{3D2B9D54-2019-4338-99FE-5C80146A78F8}" dt="2022-05-16T15:24:56.520" v="775"/>
          <ac:spMkLst>
            <pc:docMk/>
            <pc:sldMk cId="4000928495" sldId="257"/>
            <ac:spMk id="9" creationId="{34C90D70-265F-E62F-C725-807AA0FFE3B8}"/>
          </ac:spMkLst>
        </pc:spChg>
        <pc:spChg chg="add del">
          <ac:chgData name="Kyriakos Kandris" userId="bc6fdc8c42d74022" providerId="LiveId" clId="{3D2B9D54-2019-4338-99FE-5C80146A78F8}" dt="2022-05-16T15:23:18.252" v="760" actId="26606"/>
          <ac:spMkLst>
            <pc:docMk/>
            <pc:sldMk cId="4000928495" sldId="257"/>
            <ac:spMk id="12" creationId="{A81E7530-396C-45F0-92F4-A885648D1631}"/>
          </ac:spMkLst>
        </pc:spChg>
        <pc:spChg chg="add del">
          <ac:chgData name="Kyriakos Kandris" userId="bc6fdc8c42d74022" providerId="LiveId" clId="{3D2B9D54-2019-4338-99FE-5C80146A78F8}" dt="2022-05-16T15:23:18.252" v="760" actId="26606"/>
          <ac:spMkLst>
            <pc:docMk/>
            <pc:sldMk cId="4000928495" sldId="257"/>
            <ac:spMk id="14" creationId="{7316481C-0A49-4796-812B-0D64F063B720}"/>
          </ac:spMkLst>
        </pc:spChg>
        <pc:spChg chg="add del">
          <ac:chgData name="Kyriakos Kandris" userId="bc6fdc8c42d74022" providerId="LiveId" clId="{3D2B9D54-2019-4338-99FE-5C80146A78F8}" dt="2022-05-16T15:23:18.252" v="760" actId="26606"/>
          <ac:spMkLst>
            <pc:docMk/>
            <pc:sldMk cId="4000928495" sldId="257"/>
            <ac:spMk id="16" creationId="{A5271697-90F1-4A23-8EF2-0179F2EAFACB}"/>
          </ac:spMkLst>
        </pc:spChg>
        <pc:spChg chg="add del">
          <ac:chgData name="Kyriakos Kandris" userId="bc6fdc8c42d74022" providerId="LiveId" clId="{3D2B9D54-2019-4338-99FE-5C80146A78F8}" dt="2022-05-16T15:23:18.252" v="760" actId="26606"/>
          <ac:spMkLst>
            <pc:docMk/>
            <pc:sldMk cId="4000928495" sldId="257"/>
            <ac:spMk id="40" creationId="{D9F5512A-48E1-4C07-B75E-3CCC517B6804}"/>
          </ac:spMkLst>
        </pc:spChg>
        <pc:spChg chg="add del">
          <ac:chgData name="Kyriakos Kandris" userId="bc6fdc8c42d74022" providerId="LiveId" clId="{3D2B9D54-2019-4338-99FE-5C80146A78F8}" dt="2022-05-16T15:23:56.177" v="768" actId="26606"/>
          <ac:spMkLst>
            <pc:docMk/>
            <pc:sldMk cId="4000928495" sldId="257"/>
            <ac:spMk id="42" creationId="{04812C46-200A-4DEB-A05E-3ED6C68C2387}"/>
          </ac:spMkLst>
        </pc:spChg>
        <pc:spChg chg="add del">
          <ac:chgData name="Kyriakos Kandris" userId="bc6fdc8c42d74022" providerId="LiveId" clId="{3D2B9D54-2019-4338-99FE-5C80146A78F8}" dt="2022-05-16T15:23:56.177" v="768" actId="26606"/>
          <ac:spMkLst>
            <pc:docMk/>
            <pc:sldMk cId="4000928495" sldId="257"/>
            <ac:spMk id="43" creationId="{D1EA859B-E555-4109-94F3-6700E046E008}"/>
          </ac:spMkLst>
        </pc:spChg>
        <pc:spChg chg="add del">
          <ac:chgData name="Kyriakos Kandris" userId="bc6fdc8c42d74022" providerId="LiveId" clId="{3D2B9D54-2019-4338-99FE-5C80146A78F8}" dt="2022-05-16T15:23:51.561" v="765" actId="26606"/>
          <ac:spMkLst>
            <pc:docMk/>
            <pc:sldMk cId="4000928495" sldId="257"/>
            <ac:spMk id="48" creationId="{6B5E2835-4E47-45B3-9CFE-732FF7B05472}"/>
          </ac:spMkLst>
        </pc:spChg>
        <pc:spChg chg="add del">
          <ac:chgData name="Kyriakos Kandris" userId="bc6fdc8c42d74022" providerId="LiveId" clId="{3D2B9D54-2019-4338-99FE-5C80146A78F8}" dt="2022-05-16T15:23:51.561" v="765" actId="26606"/>
          <ac:spMkLst>
            <pc:docMk/>
            <pc:sldMk cId="4000928495" sldId="257"/>
            <ac:spMk id="50" creationId="{5B45AD5D-AA52-4F7B-9362-576A39AD9E09}"/>
          </ac:spMkLst>
        </pc:spChg>
        <pc:spChg chg="add del">
          <ac:chgData name="Kyriakos Kandris" userId="bc6fdc8c42d74022" providerId="LiveId" clId="{3D2B9D54-2019-4338-99FE-5C80146A78F8}" dt="2022-05-16T15:23:51.561" v="765" actId="26606"/>
          <ac:spMkLst>
            <pc:docMk/>
            <pc:sldMk cId="4000928495" sldId="257"/>
            <ac:spMk id="52" creationId="{AEDD7960-4866-4399-BEF6-DD1431AB4E34}"/>
          </ac:spMkLst>
        </pc:spChg>
        <pc:spChg chg="add del">
          <ac:chgData name="Kyriakos Kandris" userId="bc6fdc8c42d74022" providerId="LiveId" clId="{3D2B9D54-2019-4338-99FE-5C80146A78F8}" dt="2022-05-16T15:23:51.561" v="765" actId="26606"/>
          <ac:spMkLst>
            <pc:docMk/>
            <pc:sldMk cId="4000928495" sldId="257"/>
            <ac:spMk id="54" creationId="{55D4142C-5077-457F-A6AD-3FECFDB39685}"/>
          </ac:spMkLst>
        </pc:spChg>
        <pc:spChg chg="add del">
          <ac:chgData name="Kyriakos Kandris" userId="bc6fdc8c42d74022" providerId="LiveId" clId="{3D2B9D54-2019-4338-99FE-5C80146A78F8}" dt="2022-05-16T15:23:51.561" v="765" actId="26606"/>
          <ac:spMkLst>
            <pc:docMk/>
            <pc:sldMk cId="4000928495" sldId="257"/>
            <ac:spMk id="56" creationId="{7A5F0580-5EE9-419F-96EE-B6529EF6E7D0}"/>
          </ac:spMkLst>
        </pc:spChg>
        <pc:spChg chg="add del">
          <ac:chgData name="Kyriakos Kandris" userId="bc6fdc8c42d74022" providerId="LiveId" clId="{3D2B9D54-2019-4338-99FE-5C80146A78F8}" dt="2022-05-16T15:23:56.162" v="767" actId="26606"/>
          <ac:spMkLst>
            <pc:docMk/>
            <pc:sldMk cId="4000928495" sldId="257"/>
            <ac:spMk id="58" creationId="{0288C6B4-AFC3-407F-A595-EFFD38D4CCAF}"/>
          </ac:spMkLst>
        </pc:spChg>
        <pc:spChg chg="add del">
          <ac:chgData name="Kyriakos Kandris" userId="bc6fdc8c42d74022" providerId="LiveId" clId="{3D2B9D54-2019-4338-99FE-5C80146A78F8}" dt="2022-05-16T15:23:56.162" v="767" actId="26606"/>
          <ac:spMkLst>
            <pc:docMk/>
            <pc:sldMk cId="4000928495" sldId="257"/>
            <ac:spMk id="59" creationId="{CF236821-17FE-429B-8D2C-08E13A64EA40}"/>
          </ac:spMkLst>
        </pc:spChg>
        <pc:spChg chg="add del">
          <ac:chgData name="Kyriakos Kandris" userId="bc6fdc8c42d74022" providerId="LiveId" clId="{3D2B9D54-2019-4338-99FE-5C80146A78F8}" dt="2022-05-16T15:23:56.162" v="767" actId="26606"/>
          <ac:spMkLst>
            <pc:docMk/>
            <pc:sldMk cId="4000928495" sldId="257"/>
            <ac:spMk id="60" creationId="{C0BDBCD2-E081-43AB-9119-C55465E59757}"/>
          </ac:spMkLst>
        </pc:spChg>
        <pc:spChg chg="add del">
          <ac:chgData name="Kyriakos Kandris" userId="bc6fdc8c42d74022" providerId="LiveId" clId="{3D2B9D54-2019-4338-99FE-5C80146A78F8}" dt="2022-05-16T15:23:56.162" v="767" actId="26606"/>
          <ac:spMkLst>
            <pc:docMk/>
            <pc:sldMk cId="4000928495" sldId="257"/>
            <ac:spMk id="61" creationId="{98E79BE4-34FE-485A-98A5-92CE8F7C4743}"/>
          </ac:spMkLst>
        </pc:spChg>
        <pc:spChg chg="add del">
          <ac:chgData name="Kyriakos Kandris" userId="bc6fdc8c42d74022" providerId="LiveId" clId="{3D2B9D54-2019-4338-99FE-5C80146A78F8}" dt="2022-05-16T15:23:56.162" v="767" actId="26606"/>
          <ac:spMkLst>
            <pc:docMk/>
            <pc:sldMk cId="4000928495" sldId="257"/>
            <ac:spMk id="62" creationId="{7A5F0580-5EE9-419F-96EE-B6529EF6E7D0}"/>
          </ac:spMkLst>
        </pc:spChg>
        <pc:spChg chg="add del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64" creationId="{6B5E2835-4E47-45B3-9CFE-732FF7B05472}"/>
          </ac:spMkLst>
        </pc:spChg>
        <pc:spChg chg="add del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65" creationId="{5B45AD5D-AA52-4F7B-9362-576A39AD9E09}"/>
          </ac:spMkLst>
        </pc:spChg>
        <pc:spChg chg="add del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66" creationId="{AEDD7960-4866-4399-BEF6-DD1431AB4E34}"/>
          </ac:spMkLst>
        </pc:spChg>
        <pc:spChg chg="add del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67" creationId="{55D4142C-5077-457F-A6AD-3FECFDB39685}"/>
          </ac:spMkLst>
        </pc:spChg>
        <pc:spChg chg="add del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68" creationId="{7A5F0580-5EE9-419F-96EE-B6529EF6E7D0}"/>
          </ac:spMkLst>
        </pc:spChg>
        <pc:spChg chg="add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135" creationId="{8FC9BE17-9A7B-462D-AE50-3D8777387304}"/>
          </ac:spMkLst>
        </pc:spChg>
        <pc:spChg chg="add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137" creationId="{3EBE8569-6AEC-4B8C-8D53-2DE337CDBA65}"/>
          </ac:spMkLst>
        </pc:spChg>
        <pc:spChg chg="add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139" creationId="{55D4142C-5077-457F-A6AD-3FECFDB39685}"/>
          </ac:spMkLst>
        </pc:spChg>
        <pc:spChg chg="add">
          <ac:chgData name="Kyriakos Kandris" userId="bc6fdc8c42d74022" providerId="LiveId" clId="{3D2B9D54-2019-4338-99FE-5C80146A78F8}" dt="2022-05-16T15:24:59.026" v="776" actId="26606"/>
          <ac:spMkLst>
            <pc:docMk/>
            <pc:sldMk cId="4000928495" sldId="257"/>
            <ac:spMk id="141" creationId="{7A5F0580-5EE9-419F-96EE-B6529EF6E7D0}"/>
          </ac:spMkLst>
        </pc:spChg>
        <pc:grpChg chg="add del">
          <ac:chgData name="Kyriakos Kandris" userId="bc6fdc8c42d74022" providerId="LiveId" clId="{3D2B9D54-2019-4338-99FE-5C80146A78F8}" dt="2022-05-16T15:23:18.252" v="760" actId="26606"/>
          <ac:grpSpMkLst>
            <pc:docMk/>
            <pc:sldMk cId="4000928495" sldId="257"/>
            <ac:grpSpMk id="18" creationId="{81DE8B58-F373-409E-A253-4380A66091D4}"/>
          </ac:grpSpMkLst>
        </pc:grpChg>
        <pc:picChg chg="add del mod ord">
          <ac:chgData name="Kyriakos Kandris" userId="bc6fdc8c42d74022" providerId="LiveId" clId="{3D2B9D54-2019-4338-99FE-5C80146A78F8}" dt="2022-05-16T15:24:53.234" v="773" actId="478"/>
          <ac:picMkLst>
            <pc:docMk/>
            <pc:sldMk cId="4000928495" sldId="257"/>
            <ac:picMk id="7" creationId="{AD13CD5A-13D6-0F5F-88A5-426416F92327}"/>
          </ac:picMkLst>
        </pc:pic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4000928495" sldId="257"/>
            <ac:picMk id="7" creationId="{DC98481B-8C3D-CD6A-0953-471F3B169956}"/>
          </ac:picMkLst>
        </pc:picChg>
        <pc:picChg chg="add del mod">
          <ac:chgData name="Kyriakos Kandris" userId="bc6fdc8c42d74022" providerId="LiveId" clId="{3D2B9D54-2019-4338-99FE-5C80146A78F8}" dt="2022-05-25T07:41:20.154" v="2487" actId="478"/>
          <ac:picMkLst>
            <pc:docMk/>
            <pc:sldMk cId="4000928495" sldId="257"/>
            <ac:picMk id="7" creationId="{E8FB4C9B-E933-E000-E78A-5C062044E557}"/>
          </ac:picMkLst>
        </pc:picChg>
        <pc:picChg chg="add del mod">
          <ac:chgData name="Kyriakos Kandris" userId="bc6fdc8c42d74022" providerId="LiveId" clId="{3D2B9D54-2019-4338-99FE-5C80146A78F8}" dt="2022-05-25T16:30:16.706" v="3262"/>
          <ac:picMkLst>
            <pc:docMk/>
            <pc:sldMk cId="4000928495" sldId="257"/>
            <ac:picMk id="7" creationId="{FC3A48F6-49FA-7291-676B-3E7639F57313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4000928495" sldId="257"/>
            <ac:picMk id="8" creationId="{5CD4E3CF-415A-ED28-F9DE-F631A4A24F8B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4000928495" sldId="257"/>
            <ac:picMk id="8" creationId="{8CC269AC-BFD5-A5ED-ABFE-5E6FF8EE5024}"/>
          </ac:picMkLst>
        </pc:picChg>
        <pc:picChg chg="add del mod">
          <ac:chgData name="Kyriakos Kandris" userId="bc6fdc8c42d74022" providerId="LiveId" clId="{3D2B9D54-2019-4338-99FE-5C80146A78F8}" dt="2022-05-26T07:59:21.870" v="4480"/>
          <ac:picMkLst>
            <pc:docMk/>
            <pc:sldMk cId="4000928495" sldId="257"/>
            <ac:picMk id="9" creationId="{06FB17EC-60D2-DE06-34A2-7A6F13A16D4D}"/>
          </ac:picMkLst>
        </pc:picChg>
        <pc:picChg chg="add del mod">
          <ac:chgData name="Kyriakos Kandris" userId="bc6fdc8c42d74022" providerId="LiveId" clId="{3D2B9D54-2019-4338-99FE-5C80146A78F8}" dt="2022-05-25T16:49:20.810" v="3272"/>
          <ac:picMkLst>
            <pc:docMk/>
            <pc:sldMk cId="4000928495" sldId="257"/>
            <ac:picMk id="9" creationId="{196A0C24-DCB0-97AB-F25B-8FA0974AEB76}"/>
          </ac:picMkLst>
        </pc:picChg>
        <pc:picChg chg="add del mod">
          <ac:chgData name="Kyriakos Kandris" userId="bc6fdc8c42d74022" providerId="LiveId" clId="{3D2B9D54-2019-4338-99FE-5C80146A78F8}" dt="2022-05-26T08:11:01.271" v="4484" actId="478"/>
          <ac:picMkLst>
            <pc:docMk/>
            <pc:sldMk cId="4000928495" sldId="257"/>
            <ac:picMk id="10" creationId="{A0595802-F7C6-A65E-6085-EA283D9AD995}"/>
          </ac:picMkLst>
        </pc:picChg>
        <pc:picChg chg="add del mod">
          <ac:chgData name="Kyriakos Kandris" userId="bc6fdc8c42d74022" providerId="LiveId" clId="{3D2B9D54-2019-4338-99FE-5C80146A78F8}" dt="2022-05-25T16:53:45.675" v="3282"/>
          <ac:picMkLst>
            <pc:docMk/>
            <pc:sldMk cId="4000928495" sldId="257"/>
            <ac:picMk id="10" creationId="{F969E7E8-5120-4033-4B6B-A2CD94587132}"/>
          </ac:picMkLst>
        </pc:picChg>
        <pc:picChg chg="add mod ord">
          <ac:chgData name="Kyriakos Kandris" userId="bc6fdc8c42d74022" providerId="LiveId" clId="{3D2B9D54-2019-4338-99FE-5C80146A78F8}" dt="2022-05-16T15:24:59.026" v="776" actId="26606"/>
          <ac:picMkLst>
            <pc:docMk/>
            <pc:sldMk cId="4000928495" sldId="257"/>
            <ac:picMk id="1026" creationId="{46DBBF87-8ECC-55D2-8446-7F22958BE49D}"/>
          </ac:picMkLst>
        </pc:picChg>
      </pc:sldChg>
      <pc:sldChg chg="addSp delSp modSp add del mod modTransition setBg modClrScheme delAnim modAnim chgLayout modNotesTx">
        <pc:chgData name="Kyriakos Kandris" userId="bc6fdc8c42d74022" providerId="LiveId" clId="{3D2B9D54-2019-4338-99FE-5C80146A78F8}" dt="2022-05-26T10:58:34.418" v="4995" actId="20577"/>
        <pc:sldMkLst>
          <pc:docMk/>
          <pc:sldMk cId="2726020104" sldId="258"/>
        </pc:sldMkLst>
        <pc:spChg chg="mod ord">
          <ac:chgData name="Kyriakos Kandris" userId="bc6fdc8c42d74022" providerId="LiveId" clId="{3D2B9D54-2019-4338-99FE-5C80146A78F8}" dt="2022-05-16T18:43:11.270" v="1143" actId="20577"/>
          <ac:spMkLst>
            <pc:docMk/>
            <pc:sldMk cId="2726020104" sldId="258"/>
            <ac:spMk id="5" creationId="{B58CB6AB-756A-D413-6A9E-349681363F08}"/>
          </ac:spMkLst>
        </pc:spChg>
        <pc:spChg chg="del mod">
          <ac:chgData name="Kyriakos Kandris" userId="bc6fdc8c42d74022" providerId="LiveId" clId="{3D2B9D54-2019-4338-99FE-5C80146A78F8}" dt="2022-05-16T16:09:39.923" v="885" actId="21"/>
          <ac:spMkLst>
            <pc:docMk/>
            <pc:sldMk cId="2726020104" sldId="258"/>
            <ac:spMk id="7" creationId="{5ABB09E0-50C7-B596-E062-F85BF427E674}"/>
          </ac:spMkLst>
        </pc:spChg>
        <pc:spChg chg="mod">
          <ac:chgData name="Kyriakos Kandris" userId="bc6fdc8c42d74022" providerId="LiveId" clId="{3D2B9D54-2019-4338-99FE-5C80146A78F8}" dt="2022-05-16T16:09:28.480" v="884" actId="1038"/>
          <ac:spMkLst>
            <pc:docMk/>
            <pc:sldMk cId="2726020104" sldId="258"/>
            <ac:spMk id="17" creationId="{7BB1AD27-9DF6-8C5C-6712-611B98BFA1F9}"/>
          </ac:spMkLst>
        </pc:spChg>
        <pc:spChg chg="mod">
          <ac:chgData name="Kyriakos Kandris" userId="bc6fdc8c42d74022" providerId="LiveId" clId="{3D2B9D54-2019-4338-99FE-5C80146A78F8}" dt="2022-05-16T16:09:28.480" v="884" actId="1038"/>
          <ac:spMkLst>
            <pc:docMk/>
            <pc:sldMk cId="2726020104" sldId="258"/>
            <ac:spMk id="18" creationId="{A371FE8D-2044-388C-DEC6-EECDCE19E6CC}"/>
          </ac:spMkLst>
        </pc:spChg>
        <pc:spChg chg="mod">
          <ac:chgData name="Kyriakos Kandris" userId="bc6fdc8c42d74022" providerId="LiveId" clId="{3D2B9D54-2019-4338-99FE-5C80146A78F8}" dt="2022-05-16T15:03:54.505" v="616" actId="20577"/>
          <ac:spMkLst>
            <pc:docMk/>
            <pc:sldMk cId="2726020104" sldId="258"/>
            <ac:spMk id="20" creationId="{EB6C30BF-A0B9-7E7F-C890-8E19CD065BDE}"/>
          </ac:spMkLst>
        </pc:spChg>
        <pc:spChg chg="mod">
          <ac:chgData name="Kyriakos Kandris" userId="bc6fdc8c42d74022" providerId="LiveId" clId="{3D2B9D54-2019-4338-99FE-5C80146A78F8}" dt="2022-05-16T14:55:37.808" v="254" actId="1076"/>
          <ac:spMkLst>
            <pc:docMk/>
            <pc:sldMk cId="2726020104" sldId="258"/>
            <ac:spMk id="21" creationId="{A9FBF915-1332-7F8B-CB9D-05F7186C5599}"/>
          </ac:spMkLst>
        </pc:spChg>
        <pc:spChg chg="mod">
          <ac:chgData name="Kyriakos Kandris" userId="bc6fdc8c42d74022" providerId="LiveId" clId="{3D2B9D54-2019-4338-99FE-5C80146A78F8}" dt="2022-05-16T14:55:00.964" v="212" actId="1076"/>
          <ac:spMkLst>
            <pc:docMk/>
            <pc:sldMk cId="2726020104" sldId="258"/>
            <ac:spMk id="23" creationId="{B243EE21-E9FA-E9CE-D8C3-09BB9F5F0076}"/>
          </ac:spMkLst>
        </pc:spChg>
        <pc:spChg chg="mod">
          <ac:chgData name="Kyriakos Kandris" userId="bc6fdc8c42d74022" providerId="LiveId" clId="{3D2B9D54-2019-4338-99FE-5C80146A78F8}" dt="2022-05-16T14:54:28.847" v="184" actId="1076"/>
          <ac:spMkLst>
            <pc:docMk/>
            <pc:sldMk cId="2726020104" sldId="258"/>
            <ac:spMk id="24" creationId="{5BA7061F-4A6A-9292-828A-E694C7C6FDFE}"/>
          </ac:spMkLst>
        </pc:spChg>
        <pc:spChg chg="del mod">
          <ac:chgData name="Kyriakos Kandris" userId="bc6fdc8c42d74022" providerId="LiveId" clId="{3D2B9D54-2019-4338-99FE-5C80146A78F8}" dt="2022-05-16T16:09:39.923" v="885" actId="21"/>
          <ac:spMkLst>
            <pc:docMk/>
            <pc:sldMk cId="2726020104" sldId="258"/>
            <ac:spMk id="30" creationId="{A990FF64-DFB6-A47C-5D26-8EE4C26B266E}"/>
          </ac:spMkLst>
        </pc:spChg>
        <pc:spChg chg="del mod">
          <ac:chgData name="Kyriakos Kandris" userId="bc6fdc8c42d74022" providerId="LiveId" clId="{3D2B9D54-2019-4338-99FE-5C80146A78F8}" dt="2022-05-16T16:09:39.923" v="885" actId="21"/>
          <ac:spMkLst>
            <pc:docMk/>
            <pc:sldMk cId="2726020104" sldId="258"/>
            <ac:spMk id="31" creationId="{C545C1AB-6D7D-18D5-E467-450FFAAA3050}"/>
          </ac:spMkLst>
        </pc:spChg>
        <pc:spChg chg="del mod">
          <ac:chgData name="Kyriakos Kandris" userId="bc6fdc8c42d74022" providerId="LiveId" clId="{3D2B9D54-2019-4338-99FE-5C80146A78F8}" dt="2022-05-16T16:09:39.923" v="885" actId="21"/>
          <ac:spMkLst>
            <pc:docMk/>
            <pc:sldMk cId="2726020104" sldId="258"/>
            <ac:spMk id="32" creationId="{9B7E5905-310A-7E8D-8DB6-F457F1A0BE2B}"/>
          </ac:spMkLst>
        </pc:spChg>
        <pc:spChg chg="del">
          <ac:chgData name="Kyriakos Kandris" userId="bc6fdc8c42d74022" providerId="LiveId" clId="{3D2B9D54-2019-4338-99FE-5C80146A78F8}" dt="2022-05-16T09:49:01.014" v="179" actId="478"/>
          <ac:spMkLst>
            <pc:docMk/>
            <pc:sldMk cId="2726020104" sldId="258"/>
            <ac:spMk id="33" creationId="{4A73F24C-9A24-1833-F209-67882F7D4DDE}"/>
          </ac:spMkLst>
        </pc:spChg>
        <pc:spChg chg="del mod">
          <ac:chgData name="Kyriakos Kandris" userId="bc6fdc8c42d74022" providerId="LiveId" clId="{3D2B9D54-2019-4338-99FE-5C80146A78F8}" dt="2022-05-16T16:09:39.923" v="885" actId="21"/>
          <ac:spMkLst>
            <pc:docMk/>
            <pc:sldMk cId="2726020104" sldId="258"/>
            <ac:spMk id="34" creationId="{5D05047F-27C8-5CFF-43F8-0BAC649E5361}"/>
          </ac:spMkLst>
        </pc:spChg>
        <pc:spChg chg="mod">
          <ac:chgData name="Kyriakos Kandris" userId="bc6fdc8c42d74022" providerId="LiveId" clId="{3D2B9D54-2019-4338-99FE-5C80146A78F8}" dt="2022-05-16T16:08:49.178" v="860" actId="20577"/>
          <ac:spMkLst>
            <pc:docMk/>
            <pc:sldMk cId="2726020104" sldId="258"/>
            <ac:spMk id="55" creationId="{93AF9140-067E-64AA-1CCB-CFC8FE9A274B}"/>
          </ac:spMkLst>
        </pc:spChg>
        <pc:spChg chg="mod">
          <ac:chgData name="Kyriakos Kandris" userId="bc6fdc8c42d74022" providerId="LiveId" clId="{3D2B9D54-2019-4338-99FE-5C80146A78F8}" dt="2022-05-16T15:02:49.958" v="572"/>
          <ac:spMkLst>
            <pc:docMk/>
            <pc:sldMk cId="2726020104" sldId="258"/>
            <ac:spMk id="56" creationId="{D5AA00A3-6E9D-C430-8326-7C115D996A34}"/>
          </ac:spMkLst>
        </pc:spChg>
        <pc:spChg chg="add del mod ord">
          <ac:chgData name="Kyriakos Kandris" userId="bc6fdc8c42d74022" providerId="LiveId" clId="{3D2B9D54-2019-4338-99FE-5C80146A78F8}" dt="2022-05-16T16:10:01.032" v="889" actId="700"/>
          <ac:spMkLst>
            <pc:docMk/>
            <pc:sldMk cId="2726020104" sldId="258"/>
            <ac:spMk id="59" creationId="{D1174096-9ABC-CAC7-9C28-4A99556CAC48}"/>
          </ac:spMkLst>
        </pc:spChg>
        <pc:spChg chg="add del mod ord">
          <ac:chgData name="Kyriakos Kandris" userId="bc6fdc8c42d74022" providerId="LiveId" clId="{3D2B9D54-2019-4338-99FE-5C80146A78F8}" dt="2022-05-16T16:10:01.032" v="889" actId="700"/>
          <ac:spMkLst>
            <pc:docMk/>
            <pc:sldMk cId="2726020104" sldId="258"/>
            <ac:spMk id="60" creationId="{03DA1E6F-4598-923F-74A9-15F3C7A31307}"/>
          </ac:spMkLst>
        </pc:spChg>
        <pc:spChg chg="add del mod ord">
          <ac:chgData name="Kyriakos Kandris" userId="bc6fdc8c42d74022" providerId="LiveId" clId="{3D2B9D54-2019-4338-99FE-5C80146A78F8}" dt="2022-05-16T16:10:13.684" v="894"/>
          <ac:spMkLst>
            <pc:docMk/>
            <pc:sldMk cId="2726020104" sldId="258"/>
            <ac:spMk id="61" creationId="{6628A579-3F07-2B80-4701-583A7F1656B4}"/>
          </ac:spMkLst>
        </pc:spChg>
        <pc:spChg chg="add mod ord">
          <ac:chgData name="Kyriakos Kandris" userId="bc6fdc8c42d74022" providerId="LiveId" clId="{3D2B9D54-2019-4338-99FE-5C80146A78F8}" dt="2022-05-26T07:24:57.315" v="3941" actId="27636"/>
          <ac:spMkLst>
            <pc:docMk/>
            <pc:sldMk cId="2726020104" sldId="258"/>
            <ac:spMk id="62" creationId="{34DEAC0A-E08D-679D-6093-FCCAA8749A48}"/>
          </ac:spMkLst>
        </pc:spChg>
        <pc:spChg chg="add del mod">
          <ac:chgData name="Kyriakos Kandris" userId="bc6fdc8c42d74022" providerId="LiveId" clId="{3D2B9D54-2019-4338-99FE-5C80146A78F8}" dt="2022-05-16T16:11:03.723" v="906" actId="478"/>
          <ac:spMkLst>
            <pc:docMk/>
            <pc:sldMk cId="2726020104" sldId="258"/>
            <ac:spMk id="65" creationId="{30606417-ABB9-D0B3-9859-A4F326045678}"/>
          </ac:spMkLst>
        </pc:spChg>
        <pc:spChg chg="add">
          <ac:chgData name="Kyriakos Kandris" userId="bc6fdc8c42d74022" providerId="LiveId" clId="{3D2B9D54-2019-4338-99FE-5C80146A78F8}" dt="2022-05-16T16:10:33.783" v="898" actId="26606"/>
          <ac:spMkLst>
            <pc:docMk/>
            <pc:sldMk cId="2726020104" sldId="258"/>
            <ac:spMk id="68" creationId="{2550BE34-C2B8-49B8-8519-67A8CAD51AE9}"/>
          </ac:spMkLst>
        </pc:spChg>
        <pc:spChg chg="add">
          <ac:chgData name="Kyriakos Kandris" userId="bc6fdc8c42d74022" providerId="LiveId" clId="{3D2B9D54-2019-4338-99FE-5C80146A78F8}" dt="2022-05-16T16:10:33.783" v="898" actId="26606"/>
          <ac:spMkLst>
            <pc:docMk/>
            <pc:sldMk cId="2726020104" sldId="258"/>
            <ac:spMk id="70" creationId="{A7457DD9-5A45-400A-AB4B-4B4EDECA25F1}"/>
          </ac:spMkLst>
        </pc:spChg>
        <pc:spChg chg="add 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71" creationId="{1A5B5AE6-DFB5-F0BB-9E4E-E184C533B1BA}"/>
          </ac:spMkLst>
        </pc:spChg>
        <pc:spChg chg="add">
          <ac:chgData name="Kyriakos Kandris" userId="bc6fdc8c42d74022" providerId="LiveId" clId="{3D2B9D54-2019-4338-99FE-5C80146A78F8}" dt="2022-05-16T16:10:33.783" v="898" actId="26606"/>
          <ac:spMkLst>
            <pc:docMk/>
            <pc:sldMk cId="2726020104" sldId="258"/>
            <ac:spMk id="72" creationId="{441CF7D6-A660-431A-B0BB-140A0D5556B6}"/>
          </ac:spMkLst>
        </pc:spChg>
        <pc:spChg chg="add">
          <ac:chgData name="Kyriakos Kandris" userId="bc6fdc8c42d74022" providerId="LiveId" clId="{3D2B9D54-2019-4338-99FE-5C80146A78F8}" dt="2022-05-16T16:10:33.783" v="898" actId="26606"/>
          <ac:spMkLst>
            <pc:docMk/>
            <pc:sldMk cId="2726020104" sldId="258"/>
            <ac:spMk id="74" creationId="{0570A85B-3810-4F95-97B0-CBF4CCDB381C}"/>
          </ac:spMkLst>
        </pc:spChg>
        <pc:spChg chg="mod">
          <ac:chgData name="Kyriakos Kandris" userId="bc6fdc8c42d74022" providerId="LiveId" clId="{3D2B9D54-2019-4338-99FE-5C80146A78F8}" dt="2022-05-26T10:38:01.517" v="4521" actId="20577"/>
          <ac:spMkLst>
            <pc:docMk/>
            <pc:sldMk cId="2726020104" sldId="258"/>
            <ac:spMk id="77" creationId="{9F37D64A-7D65-5F77-43CC-47804ED4593A}"/>
          </ac:spMkLst>
        </pc:spChg>
        <pc:spChg chg="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78" creationId="{2784288C-BC45-28B0-8F62-1A6AE95D56B7}"/>
          </ac:spMkLst>
        </pc:spChg>
        <pc:spChg chg="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0" creationId="{56E428F5-46AA-A400-65D4-D9F22EE176B2}"/>
          </ac:spMkLst>
        </pc:spChg>
        <pc:spChg chg="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1" creationId="{EE6A5E13-93AD-0141-E76E-FFEE1A742F70}"/>
          </ac:spMkLst>
        </pc:spChg>
        <pc:spChg chg="mod">
          <ac:chgData name="Kyriakos Kandris" userId="bc6fdc8c42d74022" providerId="LiveId" clId="{3D2B9D54-2019-4338-99FE-5C80146A78F8}" dt="2022-05-16T18:51:43.240" v="1268" actId="113"/>
          <ac:spMkLst>
            <pc:docMk/>
            <pc:sldMk cId="2726020104" sldId="258"/>
            <ac:spMk id="83" creationId="{214382A4-66A8-C18B-F7EF-E28A21FAF8A6}"/>
          </ac:spMkLst>
        </pc:spChg>
        <pc:spChg chg="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4" creationId="{5C33F95E-B566-22F0-ECD7-65BE7452F21C}"/>
          </ac:spMkLst>
        </pc:spChg>
        <pc:spChg chg="add 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5" creationId="{7A48D14F-C073-921B-EC4C-A0F95AAD9C33}"/>
          </ac:spMkLst>
        </pc:spChg>
        <pc:spChg chg="add 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6" creationId="{2CD49FA4-56A1-F5E6-0629-297F410DCC60}"/>
          </ac:spMkLst>
        </pc:spChg>
        <pc:spChg chg="add mod">
          <ac:chgData name="Kyriakos Kandris" userId="bc6fdc8c42d74022" providerId="LiveId" clId="{3D2B9D54-2019-4338-99FE-5C80146A78F8}" dt="2022-05-16T18:52:09.735" v="1295" actId="1037"/>
          <ac:spMkLst>
            <pc:docMk/>
            <pc:sldMk cId="2726020104" sldId="258"/>
            <ac:spMk id="87" creationId="{8D729D2A-163C-A681-419C-01F8A6A578B8}"/>
          </ac:spMkLst>
        </pc:spChg>
        <pc:spChg chg="add 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88" creationId="{421649AF-34E8-C273-94F0-2877FC4382D7}"/>
          </ac:spMkLst>
        </pc:spChg>
        <pc:spChg chg="mod">
          <ac:chgData name="Kyriakos Kandris" userId="bc6fdc8c42d74022" providerId="LiveId" clId="{3D2B9D54-2019-4338-99FE-5C80146A78F8}" dt="2022-05-26T10:58:34.418" v="4995" actId="20577"/>
          <ac:spMkLst>
            <pc:docMk/>
            <pc:sldMk cId="2726020104" sldId="258"/>
            <ac:spMk id="95" creationId="{B5D23C56-959E-1015-5506-66863AC385C8}"/>
          </ac:spMkLst>
        </pc:spChg>
        <pc:spChg chg="mod">
          <ac:chgData name="Kyriakos Kandris" userId="bc6fdc8c42d74022" providerId="LiveId" clId="{3D2B9D54-2019-4338-99FE-5C80146A78F8}" dt="2022-05-16T16:10:52.690" v="902" actId="1076"/>
          <ac:spMkLst>
            <pc:docMk/>
            <pc:sldMk cId="2726020104" sldId="258"/>
            <ac:spMk id="96" creationId="{E2E99D93-DB59-1832-2CE8-6D7A39E0BE80}"/>
          </ac:spMkLst>
        </pc:spChg>
        <pc:grpChg chg="del">
          <ac:chgData name="Kyriakos Kandris" userId="bc6fdc8c42d74022" providerId="LiveId" clId="{3D2B9D54-2019-4338-99FE-5C80146A78F8}" dt="2022-05-16T14:57:39.134" v="394" actId="478"/>
          <ac:grpSpMkLst>
            <pc:docMk/>
            <pc:sldMk cId="2726020104" sldId="258"/>
            <ac:grpSpMk id="10" creationId="{11D7ADFD-271B-4E0E-84BD-9F3D7F45EAD4}"/>
          </ac:grpSpMkLst>
        </pc:grpChg>
        <pc:grpChg chg="del">
          <ac:chgData name="Kyriakos Kandris" userId="bc6fdc8c42d74022" providerId="LiveId" clId="{3D2B9D54-2019-4338-99FE-5C80146A78F8}" dt="2022-05-16T09:48:55.786" v="177" actId="478"/>
          <ac:grpSpMkLst>
            <pc:docMk/>
            <pc:sldMk cId="2726020104" sldId="258"/>
            <ac:grpSpMk id="13" creationId="{AE76DC88-345F-999D-8BEA-C58423DC1387}"/>
          </ac:grpSpMkLst>
        </pc:grpChg>
        <pc:grpChg chg="del mod">
          <ac:chgData name="Kyriakos Kandris" userId="bc6fdc8c42d74022" providerId="LiveId" clId="{3D2B9D54-2019-4338-99FE-5C80146A78F8}" dt="2022-05-16T16:09:39.923" v="885" actId="21"/>
          <ac:grpSpMkLst>
            <pc:docMk/>
            <pc:sldMk cId="2726020104" sldId="258"/>
            <ac:grpSpMk id="16" creationId="{305D3033-D790-5133-F8AA-86A7DC28DD96}"/>
          </ac:grpSpMkLst>
        </pc:grpChg>
        <pc:grpChg chg="del mod">
          <ac:chgData name="Kyriakos Kandris" userId="bc6fdc8c42d74022" providerId="LiveId" clId="{3D2B9D54-2019-4338-99FE-5C80146A78F8}" dt="2022-05-16T16:09:39.923" v="885" actId="21"/>
          <ac:grpSpMkLst>
            <pc:docMk/>
            <pc:sldMk cId="2726020104" sldId="258"/>
            <ac:grpSpMk id="19" creationId="{4E3657B9-772E-1653-1FF6-2453CEF039C0}"/>
          </ac:grpSpMkLst>
        </pc:grpChg>
        <pc:grpChg chg="del mod">
          <ac:chgData name="Kyriakos Kandris" userId="bc6fdc8c42d74022" providerId="LiveId" clId="{3D2B9D54-2019-4338-99FE-5C80146A78F8}" dt="2022-05-16T16:09:39.923" v="885" actId="21"/>
          <ac:grpSpMkLst>
            <pc:docMk/>
            <pc:sldMk cId="2726020104" sldId="258"/>
            <ac:grpSpMk id="22" creationId="{7A238C7B-7F64-2D5B-D6E4-349B2993CEFC}"/>
          </ac:grpSpMkLst>
        </pc:grpChg>
        <pc:grpChg chg="del">
          <ac:chgData name="Kyriakos Kandris" userId="bc6fdc8c42d74022" providerId="LiveId" clId="{3D2B9D54-2019-4338-99FE-5C80146A78F8}" dt="2022-05-16T09:48:36.460" v="173" actId="478"/>
          <ac:grpSpMkLst>
            <pc:docMk/>
            <pc:sldMk cId="2726020104" sldId="258"/>
            <ac:grpSpMk id="25" creationId="{26A5A15B-B788-F865-73A3-BAD09B773377}"/>
          </ac:grpSpMkLst>
        </pc:grpChg>
        <pc:grpChg chg="add del mod">
          <ac:chgData name="Kyriakos Kandris" userId="bc6fdc8c42d74022" providerId="LiveId" clId="{3D2B9D54-2019-4338-99FE-5C80146A78F8}" dt="2022-05-16T16:09:39.923" v="885" actId="21"/>
          <ac:grpSpMkLst>
            <pc:docMk/>
            <pc:sldMk cId="2726020104" sldId="258"/>
            <ac:grpSpMk id="54" creationId="{6DC26E34-70BC-4680-3BF1-E8205F5D4A9D}"/>
          </ac:grpSpMkLst>
        </pc:grpChg>
        <pc:grpChg chg="add mod">
          <ac:chgData name="Kyriakos Kandris" userId="bc6fdc8c42d74022" providerId="LiveId" clId="{3D2B9D54-2019-4338-99FE-5C80146A78F8}" dt="2022-05-16T18:52:21.176" v="1327" actId="14100"/>
          <ac:grpSpMkLst>
            <pc:docMk/>
            <pc:sldMk cId="2726020104" sldId="258"/>
            <ac:grpSpMk id="76" creationId="{71F0E6FD-5155-D25F-9BBF-301890A22CFA}"/>
          </ac:grpSpMkLst>
        </pc:grpChg>
        <pc:grpChg chg="add mod">
          <ac:chgData name="Kyriakos Kandris" userId="bc6fdc8c42d74022" providerId="LiveId" clId="{3D2B9D54-2019-4338-99FE-5C80146A78F8}" dt="2022-05-16T18:52:12.533" v="1296" actId="14100"/>
          <ac:grpSpMkLst>
            <pc:docMk/>
            <pc:sldMk cId="2726020104" sldId="258"/>
            <ac:grpSpMk id="79" creationId="{3049AB59-C5CC-DB25-E186-884A1EC5D717}"/>
          </ac:grpSpMkLst>
        </pc:grpChg>
        <pc:grpChg chg="add mod">
          <ac:chgData name="Kyriakos Kandris" userId="bc6fdc8c42d74022" providerId="LiveId" clId="{3D2B9D54-2019-4338-99FE-5C80146A78F8}" dt="2022-05-16T16:10:52.690" v="902" actId="1076"/>
          <ac:grpSpMkLst>
            <pc:docMk/>
            <pc:sldMk cId="2726020104" sldId="258"/>
            <ac:grpSpMk id="82" creationId="{6876A1BE-5A29-125D-9965-64A4C5A10E59}"/>
          </ac:grpSpMkLst>
        </pc:grpChg>
        <pc:grpChg chg="add mod">
          <ac:chgData name="Kyriakos Kandris" userId="bc6fdc8c42d74022" providerId="LiveId" clId="{3D2B9D54-2019-4338-99FE-5C80146A78F8}" dt="2022-05-16T16:10:52.690" v="902" actId="1076"/>
          <ac:grpSpMkLst>
            <pc:docMk/>
            <pc:sldMk cId="2726020104" sldId="258"/>
            <ac:grpSpMk id="94" creationId="{75EDAC37-863E-1498-7BFB-CC51607D5EB5}"/>
          </ac:grpSpMkLst>
        </pc:grp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2726020104" sldId="258"/>
            <ac:picMk id="6" creationId="{1B613E47-0307-5864-3C06-3408ADDFAB1F}"/>
          </ac:picMkLst>
        </pc:pic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2726020104" sldId="258"/>
            <ac:picMk id="6" creationId="{6894307A-93CA-01D6-073F-AACDAA4F016D}"/>
          </ac:picMkLst>
        </pc:picChg>
        <pc:picChg chg="add del mod">
          <ac:chgData name="Kyriakos Kandris" userId="bc6fdc8c42d74022" providerId="LiveId" clId="{3D2B9D54-2019-4338-99FE-5C80146A78F8}" dt="2022-05-25T07:41:24.188" v="2488" actId="478"/>
          <ac:picMkLst>
            <pc:docMk/>
            <pc:sldMk cId="2726020104" sldId="258"/>
            <ac:picMk id="6" creationId="{B3C5BE19-7537-831F-9A66-95032170BA27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2726020104" sldId="258"/>
            <ac:picMk id="7" creationId="{B1C15874-5CDE-0AE5-547B-A164E7B10ABB}"/>
          </ac:picMkLst>
        </pc:picChg>
        <pc:picChg chg="add del mod">
          <ac:chgData name="Kyriakos Kandris" userId="bc6fdc8c42d74022" providerId="LiveId" clId="{3D2B9D54-2019-4338-99FE-5C80146A78F8}" dt="2022-05-25T16:49:20.810" v="3272"/>
          <ac:picMkLst>
            <pc:docMk/>
            <pc:sldMk cId="2726020104" sldId="258"/>
            <ac:picMk id="7" creationId="{E51FC343-469A-738A-DA16-A96D93656508}"/>
          </ac:picMkLst>
        </pc:picChg>
        <pc:picChg chg="add del mod">
          <ac:chgData name="Kyriakos Kandris" userId="bc6fdc8c42d74022" providerId="LiveId" clId="{3D2B9D54-2019-4338-99FE-5C80146A78F8}" dt="2022-05-26T08:11:04.825" v="4485" actId="478"/>
          <ac:picMkLst>
            <pc:docMk/>
            <pc:sldMk cId="2726020104" sldId="258"/>
            <ac:picMk id="8" creationId="{5F3C515E-D9B7-655D-F2B9-8E4F764F7D74}"/>
          </ac:picMkLst>
        </pc:picChg>
        <pc:picChg chg="del mod">
          <ac:chgData name="Kyriakos Kandris" userId="bc6fdc8c42d74022" providerId="LiveId" clId="{3D2B9D54-2019-4338-99FE-5C80146A78F8}" dt="2022-05-16T16:09:39.923" v="885" actId="21"/>
          <ac:picMkLst>
            <pc:docMk/>
            <pc:sldMk cId="2726020104" sldId="258"/>
            <ac:picMk id="8" creationId="{65F5C018-D398-6945-0439-B88E7B7E3CBF}"/>
          </ac:picMkLst>
        </pc:picChg>
        <pc:picChg chg="add del mod">
          <ac:chgData name="Kyriakos Kandris" userId="bc6fdc8c42d74022" providerId="LiveId" clId="{3D2B9D54-2019-4338-99FE-5C80146A78F8}" dt="2022-05-25T16:53:45.675" v="3282"/>
          <ac:picMkLst>
            <pc:docMk/>
            <pc:sldMk cId="2726020104" sldId="258"/>
            <ac:picMk id="8" creationId="{C934EA96-B4BD-4E86-56E7-5B7F4E8C2755}"/>
          </ac:picMkLst>
        </pc:picChg>
        <pc:picChg chg="del mod">
          <ac:chgData name="Kyriakos Kandris" userId="bc6fdc8c42d74022" providerId="LiveId" clId="{3D2B9D54-2019-4338-99FE-5C80146A78F8}" dt="2022-05-16T16:09:39.923" v="885" actId="21"/>
          <ac:picMkLst>
            <pc:docMk/>
            <pc:sldMk cId="2726020104" sldId="258"/>
            <ac:picMk id="9" creationId="{B36FBDFD-D54C-C097-DFE4-F38CE2CA0745}"/>
          </ac:picMkLst>
        </pc:picChg>
        <pc:picChg chg="add mod">
          <ac:chgData name="Kyriakos Kandris" userId="bc6fdc8c42d74022" providerId="LiveId" clId="{3D2B9D54-2019-4338-99FE-5C80146A78F8}" dt="2022-05-25T14:47:43.816" v="2566" actId="1076"/>
          <ac:picMkLst>
            <pc:docMk/>
            <pc:sldMk cId="2726020104" sldId="258"/>
            <ac:picMk id="37" creationId="{DFF35CB1-1582-77A3-0B08-A575717CC57A}"/>
          </ac:picMkLst>
        </pc:picChg>
        <pc:picChg chg="del">
          <ac:chgData name="Kyriakos Kandris" userId="bc6fdc8c42d74022" providerId="LiveId" clId="{3D2B9D54-2019-4338-99FE-5C80146A78F8}" dt="2022-05-16T09:48:38.974" v="174" actId="478"/>
          <ac:picMkLst>
            <pc:docMk/>
            <pc:sldMk cId="2726020104" sldId="258"/>
            <ac:picMk id="40" creationId="{651E702A-23F7-A337-82B8-0F6FA8A5C94F}"/>
          </ac:picMkLst>
        </pc:picChg>
        <pc:picChg chg="del mod">
          <ac:chgData name="Kyriakos Kandris" userId="bc6fdc8c42d74022" providerId="LiveId" clId="{3D2B9D54-2019-4338-99FE-5C80146A78F8}" dt="2022-05-16T16:09:39.923" v="885" actId="21"/>
          <ac:picMkLst>
            <pc:docMk/>
            <pc:sldMk cId="2726020104" sldId="258"/>
            <ac:picMk id="41" creationId="{885800F0-9151-1259-4DC3-9070E98507E8}"/>
          </ac:picMkLst>
        </pc:picChg>
        <pc:picChg chg="add del mod">
          <ac:chgData name="Kyriakos Kandris" userId="bc6fdc8c42d74022" providerId="LiveId" clId="{3D2B9D54-2019-4338-99FE-5C80146A78F8}" dt="2022-05-16T16:09:39.923" v="885" actId="21"/>
          <ac:picMkLst>
            <pc:docMk/>
            <pc:sldMk cId="2726020104" sldId="258"/>
            <ac:picMk id="51" creationId="{77C0990A-E524-71D3-ED12-97C52B28E782}"/>
          </ac:picMkLst>
        </pc:picChg>
        <pc:picChg chg="add del">
          <ac:chgData name="Kyriakos Kandris" userId="bc6fdc8c42d74022" providerId="LiveId" clId="{3D2B9D54-2019-4338-99FE-5C80146A78F8}" dt="2022-05-16T16:10:02.013" v="890"/>
          <ac:picMkLst>
            <pc:docMk/>
            <pc:sldMk cId="2726020104" sldId="258"/>
            <ac:picMk id="58" creationId="{0F2573F9-9880-50CB-3929-B44EC57DAE5B}"/>
          </ac:picMkLst>
        </pc:picChg>
        <pc:picChg chg="add del mod ord">
          <ac:chgData name="Kyriakos Kandris" userId="bc6fdc8c42d74022" providerId="LiveId" clId="{3D2B9D54-2019-4338-99FE-5C80146A78F8}" dt="2022-05-16T16:10:47.023" v="900" actId="478"/>
          <ac:picMkLst>
            <pc:docMk/>
            <pc:sldMk cId="2726020104" sldId="258"/>
            <ac:picMk id="63" creationId="{6FDC059C-2CEF-03EF-99FB-1327A82BD671}"/>
          </ac:picMkLst>
        </pc:picChg>
        <pc:picChg chg="add del mod">
          <ac:chgData name="Kyriakos Kandris" userId="bc6fdc8c42d74022" providerId="LiveId" clId="{3D2B9D54-2019-4338-99FE-5C80146A78F8}" dt="2022-05-25T14:47:32.607" v="2563" actId="478"/>
          <ac:picMkLst>
            <pc:docMk/>
            <pc:sldMk cId="2726020104" sldId="258"/>
            <ac:picMk id="73" creationId="{AB82A7CD-E29A-EFCE-7AE9-74DF3841D60E}"/>
          </ac:picMkLst>
        </pc:picChg>
        <pc:picChg chg="add mod">
          <ac:chgData name="Kyriakos Kandris" userId="bc6fdc8c42d74022" providerId="LiveId" clId="{3D2B9D54-2019-4338-99FE-5C80146A78F8}" dt="2022-05-25T14:47:50.091" v="2569" actId="1076"/>
          <ac:picMkLst>
            <pc:docMk/>
            <pc:sldMk cId="2726020104" sldId="258"/>
            <ac:picMk id="75" creationId="{39A77918-9478-D024-4FEB-D063C82874C4}"/>
          </ac:picMkLst>
        </pc:picChg>
        <pc:picChg chg="add del mod">
          <ac:chgData name="Kyriakos Kandris" userId="bc6fdc8c42d74022" providerId="LiveId" clId="{3D2B9D54-2019-4338-99FE-5C80146A78F8}" dt="2022-05-25T14:47:34.560" v="2564" actId="21"/>
          <ac:picMkLst>
            <pc:docMk/>
            <pc:sldMk cId="2726020104" sldId="258"/>
            <ac:picMk id="92" creationId="{6D701D10-CB48-5AB8-73E4-8C7E6C1C53DE}"/>
          </ac:picMkLst>
        </pc:picChg>
        <pc:picChg chg="add mod">
          <ac:chgData name="Kyriakos Kandris" userId="bc6fdc8c42d74022" providerId="LiveId" clId="{3D2B9D54-2019-4338-99FE-5C80146A78F8}" dt="2022-05-16T16:10:52.690" v="902" actId="1076"/>
          <ac:picMkLst>
            <pc:docMk/>
            <pc:sldMk cId="2726020104" sldId="258"/>
            <ac:picMk id="93" creationId="{94F1B409-2C45-A2E1-3385-C0F4FA95D45C}"/>
          </ac:picMkLst>
        </pc:picChg>
        <pc:picChg chg="add mod">
          <ac:chgData name="Kyriakos Kandris" userId="bc6fdc8c42d74022" providerId="LiveId" clId="{3D2B9D54-2019-4338-99FE-5C80146A78F8}" dt="2022-05-25T14:49:43.110" v="2675" actId="1076"/>
          <ac:picMkLst>
            <pc:docMk/>
            <pc:sldMk cId="2726020104" sldId="258"/>
            <ac:picMk id="1026" creationId="{7AAA9C4A-5B51-1A41-3DF7-CDE4533A2F26}"/>
          </ac:picMkLst>
        </pc:picChg>
        <pc:cxnChg chg="del mod">
          <ac:chgData name="Kyriakos Kandris" userId="bc6fdc8c42d74022" providerId="LiveId" clId="{3D2B9D54-2019-4338-99FE-5C80146A78F8}" dt="2022-05-16T16:09:39.923" v="885" actId="21"/>
          <ac:cxnSpMkLst>
            <pc:docMk/>
            <pc:sldMk cId="2726020104" sldId="258"/>
            <ac:cxnSpMk id="35" creationId="{1925D478-3FB9-010C-0758-1658994DFF51}"/>
          </ac:cxnSpMkLst>
        </pc:cxnChg>
        <pc:cxnChg chg="del">
          <ac:chgData name="Kyriakos Kandris" userId="bc6fdc8c42d74022" providerId="LiveId" clId="{3D2B9D54-2019-4338-99FE-5C80146A78F8}" dt="2022-05-16T14:57:40.265" v="395" actId="478"/>
          <ac:cxnSpMkLst>
            <pc:docMk/>
            <pc:sldMk cId="2726020104" sldId="258"/>
            <ac:cxnSpMk id="36" creationId="{4BF587F8-96AC-89FF-12A6-F7623A4B18D6}"/>
          </ac:cxnSpMkLst>
        </pc:cxnChg>
        <pc:cxnChg chg="del mod">
          <ac:chgData name="Kyriakos Kandris" userId="bc6fdc8c42d74022" providerId="LiveId" clId="{3D2B9D54-2019-4338-99FE-5C80146A78F8}" dt="2022-05-16T16:09:39.923" v="885" actId="21"/>
          <ac:cxnSpMkLst>
            <pc:docMk/>
            <pc:sldMk cId="2726020104" sldId="258"/>
            <ac:cxnSpMk id="37" creationId="{90DFF0F7-91CB-F7C5-1F8F-78C1FA4ED522}"/>
          </ac:cxnSpMkLst>
        </pc:cxnChg>
        <pc:cxnChg chg="del mod">
          <ac:chgData name="Kyriakos Kandris" userId="bc6fdc8c42d74022" providerId="LiveId" clId="{3D2B9D54-2019-4338-99FE-5C80146A78F8}" dt="2022-05-16T16:09:39.923" v="885" actId="21"/>
          <ac:cxnSpMkLst>
            <pc:docMk/>
            <pc:sldMk cId="2726020104" sldId="258"/>
            <ac:cxnSpMk id="38" creationId="{25E58D32-12AB-194A-B6D8-C01506AA4DA3}"/>
          </ac:cxnSpMkLst>
        </pc:cxnChg>
        <pc:cxnChg chg="del">
          <ac:chgData name="Kyriakos Kandris" userId="bc6fdc8c42d74022" providerId="LiveId" clId="{3D2B9D54-2019-4338-99FE-5C80146A78F8}" dt="2022-05-16T09:48:58.939" v="178" actId="478"/>
          <ac:cxnSpMkLst>
            <pc:docMk/>
            <pc:sldMk cId="2726020104" sldId="258"/>
            <ac:cxnSpMk id="39" creationId="{7982E901-14C3-49E0-1FA0-7398A3108C41}"/>
          </ac:cxnSpMkLst>
        </pc:cxnChg>
        <pc:cxnChg chg="add del mod">
          <ac:chgData name="Kyriakos Kandris" userId="bc6fdc8c42d74022" providerId="LiveId" clId="{3D2B9D54-2019-4338-99FE-5C80146A78F8}" dt="2022-05-16T16:09:39.923" v="885" actId="21"/>
          <ac:cxnSpMkLst>
            <pc:docMk/>
            <pc:sldMk cId="2726020104" sldId="258"/>
            <ac:cxnSpMk id="57" creationId="{62700A46-4C41-0E76-B283-3928C83DB137}"/>
          </ac:cxnSpMkLst>
        </pc:cxnChg>
        <pc:cxnChg chg="add mod">
          <ac:chgData name="Kyriakos Kandris" userId="bc6fdc8c42d74022" providerId="LiveId" clId="{3D2B9D54-2019-4338-99FE-5C80146A78F8}" dt="2022-05-16T16:10:52.690" v="902" actId="1076"/>
          <ac:cxnSpMkLst>
            <pc:docMk/>
            <pc:sldMk cId="2726020104" sldId="258"/>
            <ac:cxnSpMk id="89" creationId="{1FDE8543-EDB5-0771-7F21-6DEAC5FF6086}"/>
          </ac:cxnSpMkLst>
        </pc:cxnChg>
        <pc:cxnChg chg="add mod">
          <ac:chgData name="Kyriakos Kandris" userId="bc6fdc8c42d74022" providerId="LiveId" clId="{3D2B9D54-2019-4338-99FE-5C80146A78F8}" dt="2022-05-16T18:52:09.735" v="1295" actId="1037"/>
          <ac:cxnSpMkLst>
            <pc:docMk/>
            <pc:sldMk cId="2726020104" sldId="258"/>
            <ac:cxnSpMk id="90" creationId="{E53367D0-2C09-C4AF-BB3B-237E281B4F12}"/>
          </ac:cxnSpMkLst>
        </pc:cxnChg>
        <pc:cxnChg chg="add mod">
          <ac:chgData name="Kyriakos Kandris" userId="bc6fdc8c42d74022" providerId="LiveId" clId="{3D2B9D54-2019-4338-99FE-5C80146A78F8}" dt="2022-05-16T16:10:52.690" v="902" actId="1076"/>
          <ac:cxnSpMkLst>
            <pc:docMk/>
            <pc:sldMk cId="2726020104" sldId="258"/>
            <ac:cxnSpMk id="91" creationId="{EB7D4D5C-5FCC-D325-E6E4-BFDEB1E255DC}"/>
          </ac:cxnSpMkLst>
        </pc:cxnChg>
        <pc:cxnChg chg="add mod">
          <ac:chgData name="Kyriakos Kandris" userId="bc6fdc8c42d74022" providerId="LiveId" clId="{3D2B9D54-2019-4338-99FE-5C80146A78F8}" dt="2022-05-16T16:10:52.690" v="902" actId="1076"/>
          <ac:cxnSpMkLst>
            <pc:docMk/>
            <pc:sldMk cId="2726020104" sldId="258"/>
            <ac:cxnSpMk id="97" creationId="{F43D0D99-27B5-5E4B-747B-7CC14A5745A1}"/>
          </ac:cxnSpMkLst>
        </pc:cxnChg>
      </pc:sldChg>
      <pc:sldChg chg="addSp delSp modSp new add del mod setBg modClrScheme chgLayout">
        <pc:chgData name="Kyriakos Kandris" userId="bc6fdc8c42d74022" providerId="LiveId" clId="{3D2B9D54-2019-4338-99FE-5C80146A78F8}" dt="2022-05-17T20:27:05.448" v="2142" actId="47"/>
        <pc:sldMkLst>
          <pc:docMk/>
          <pc:sldMk cId="1134254675" sldId="259"/>
        </pc:sldMkLst>
        <pc:spChg chg="del mod ord">
          <ac:chgData name="Kyriakos Kandris" userId="bc6fdc8c42d74022" providerId="LiveId" clId="{3D2B9D54-2019-4338-99FE-5C80146A78F8}" dt="2022-05-16T09:43:25.724" v="1" actId="700"/>
          <ac:spMkLst>
            <pc:docMk/>
            <pc:sldMk cId="1134254675" sldId="259"/>
            <ac:spMk id="2" creationId="{105FBDD8-6E06-B8C6-87FB-9E56DF8A6CA1}"/>
          </ac:spMkLst>
        </pc:spChg>
        <pc:spChg chg="del mod ord">
          <ac:chgData name="Kyriakos Kandris" userId="bc6fdc8c42d74022" providerId="LiveId" clId="{3D2B9D54-2019-4338-99FE-5C80146A78F8}" dt="2022-05-16T09:43:25.724" v="1" actId="700"/>
          <ac:spMkLst>
            <pc:docMk/>
            <pc:sldMk cId="1134254675" sldId="259"/>
            <ac:spMk id="3" creationId="{F8314920-92BF-B57C-B009-440F795B07F6}"/>
          </ac:spMkLst>
        </pc:spChg>
        <pc:spChg chg="add mod ord">
          <ac:chgData name="Kyriakos Kandris" userId="bc6fdc8c42d74022" providerId="LiveId" clId="{3D2B9D54-2019-4338-99FE-5C80146A78F8}" dt="2022-05-16T18:54:02.753" v="1376" actId="5793"/>
          <ac:spMkLst>
            <pc:docMk/>
            <pc:sldMk cId="1134254675" sldId="259"/>
            <ac:spMk id="4" creationId="{A515014D-B9C4-7E2C-6CBB-1EE018D9C44B}"/>
          </ac:spMkLst>
        </pc:spChg>
        <pc:spChg chg="add del mod ord">
          <ac:chgData name="Kyriakos Kandris" userId="bc6fdc8c42d74022" providerId="LiveId" clId="{3D2B9D54-2019-4338-99FE-5C80146A78F8}" dt="2022-05-16T14:58:59.035" v="445"/>
          <ac:spMkLst>
            <pc:docMk/>
            <pc:sldMk cId="1134254675" sldId="259"/>
            <ac:spMk id="5" creationId="{2AFD8223-DF7B-D632-1352-80639D4D235D}"/>
          </ac:spMkLst>
        </pc:spChg>
        <pc:spChg chg="add mod ord">
          <ac:chgData name="Kyriakos Kandris" userId="bc6fdc8c42d74022" providerId="LiveId" clId="{3D2B9D54-2019-4338-99FE-5C80146A78F8}" dt="2022-05-17T19:51:38.618" v="1603" actId="33524"/>
          <ac:spMkLst>
            <pc:docMk/>
            <pc:sldMk cId="1134254675" sldId="259"/>
            <ac:spMk id="6" creationId="{075C8D8D-C744-41AA-AF4D-71BC16C8B853}"/>
          </ac:spMkLst>
        </pc:spChg>
        <pc:spChg chg="add del mod">
          <ac:chgData name="Kyriakos Kandris" userId="bc6fdc8c42d74022" providerId="LiveId" clId="{3D2B9D54-2019-4338-99FE-5C80146A78F8}" dt="2022-05-16T16:13:19.805" v="918"/>
          <ac:spMkLst>
            <pc:docMk/>
            <pc:sldMk cId="1134254675" sldId="259"/>
            <ac:spMk id="13" creationId="{7F6CC4C5-8F22-AA0F-72C8-EFF4DAEFE702}"/>
          </ac:spMkLst>
        </pc:spChg>
        <pc:spChg chg="add del">
          <ac:chgData name="Kyriakos Kandris" userId="bc6fdc8c42d74022" providerId="LiveId" clId="{3D2B9D54-2019-4338-99FE-5C80146A78F8}" dt="2022-05-16T15:23:37.677" v="763" actId="26606"/>
          <ac:spMkLst>
            <pc:docMk/>
            <pc:sldMk cId="1134254675" sldId="259"/>
            <ac:spMk id="16" creationId="{058A14AF-9FB5-4CC7-BA35-E8E85D3EDF0E}"/>
          </ac:spMkLst>
        </pc:spChg>
        <pc:spChg chg="add del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17" creationId="{2550BE34-C2B8-49B8-8519-67A8CAD51AE9}"/>
          </ac:spMkLst>
        </pc:spChg>
        <pc:spChg chg="add del">
          <ac:chgData name="Kyriakos Kandris" userId="bc6fdc8c42d74022" providerId="LiveId" clId="{3D2B9D54-2019-4338-99FE-5C80146A78F8}" dt="2022-05-16T15:23:37.677" v="763" actId="26606"/>
          <ac:spMkLst>
            <pc:docMk/>
            <pc:sldMk cId="1134254675" sldId="259"/>
            <ac:spMk id="18" creationId="{3A9A4357-BD1D-4622-A4FE-766E6AB8DE84}"/>
          </ac:spMkLst>
        </pc:spChg>
        <pc:spChg chg="add del">
          <ac:chgData name="Kyriakos Kandris" userId="bc6fdc8c42d74022" providerId="LiveId" clId="{3D2B9D54-2019-4338-99FE-5C80146A78F8}" dt="2022-05-16T15:23:37.677" v="763" actId="26606"/>
          <ac:spMkLst>
            <pc:docMk/>
            <pc:sldMk cId="1134254675" sldId="259"/>
            <ac:spMk id="20" creationId="{E659831F-0D9A-4C63-9EBB-8435B85A440F}"/>
          </ac:spMkLst>
        </pc:spChg>
        <pc:spChg chg="add del">
          <ac:chgData name="Kyriakos Kandris" userId="bc6fdc8c42d74022" providerId="LiveId" clId="{3D2B9D54-2019-4338-99FE-5C80146A78F8}" dt="2022-05-16T15:23:37.677" v="763" actId="26606"/>
          <ac:spMkLst>
            <pc:docMk/>
            <pc:sldMk cId="1134254675" sldId="259"/>
            <ac:spMk id="22" creationId="{E6995CE5-F890-4ABA-82A2-26507CE8D2A3}"/>
          </ac:spMkLst>
        </pc:spChg>
        <pc:spChg chg="mod">
          <ac:chgData name="Kyriakos Kandris" userId="bc6fdc8c42d74022" providerId="LiveId" clId="{3D2B9D54-2019-4338-99FE-5C80146A78F8}" dt="2022-05-16T16:11:25.797" v="914"/>
          <ac:spMkLst>
            <pc:docMk/>
            <pc:sldMk cId="1134254675" sldId="259"/>
            <ac:spMk id="23" creationId="{DD8DE41B-C24B-FA00-D624-3D3154F21A4D}"/>
          </ac:spMkLst>
        </pc:spChg>
        <pc:spChg chg="add del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24" creationId="{A7457DD9-5A45-400A-AB4B-4B4EDECA25F1}"/>
          </ac:spMkLst>
        </pc:spChg>
        <pc:spChg chg="add del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25" creationId="{0570A85B-3810-4F95-97B0-CBF4CCDB381C}"/>
          </ac:spMkLst>
        </pc:spChg>
        <pc:spChg chg="add del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26" creationId="{441CF7D6-A660-431A-B0BB-140A0D5556B6}"/>
          </ac:spMkLst>
        </pc:spChg>
        <pc:spChg chg="add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31" creationId="{84ECDE7A-6944-466D-8FFE-149A29BA6BAE}"/>
          </ac:spMkLst>
        </pc:spChg>
        <pc:spChg chg="add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33" creationId="{B3420082-9415-44EC-802E-C77D71D59C57}"/>
          </ac:spMkLst>
        </pc:spChg>
        <pc:spChg chg="add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35" creationId="{55A52C45-1FCB-4636-A80F-2849B8226C01}"/>
          </ac:spMkLst>
        </pc:spChg>
        <pc:spChg chg="add">
          <ac:chgData name="Kyriakos Kandris" userId="bc6fdc8c42d74022" providerId="LiveId" clId="{3D2B9D54-2019-4338-99FE-5C80146A78F8}" dt="2022-05-16T16:13:37.365" v="922" actId="26606"/>
          <ac:spMkLst>
            <pc:docMk/>
            <pc:sldMk cId="1134254675" sldId="259"/>
            <ac:spMk id="37" creationId="{768EB4DD-3704-43AD-92B3-C4E0C6EA92CB}"/>
          </ac:spMkLst>
        </pc:spChg>
        <pc:grpChg chg="add del mod">
          <ac:chgData name="Kyriakos Kandris" userId="bc6fdc8c42d74022" providerId="LiveId" clId="{3D2B9D54-2019-4338-99FE-5C80146A78F8}" dt="2022-05-16T16:11:30.181" v="917"/>
          <ac:grpSpMkLst>
            <pc:docMk/>
            <pc:sldMk cId="1134254675" sldId="259"/>
            <ac:grpSpMk id="19" creationId="{BBF4A971-DBBC-465E-F245-2DBD98C00267}"/>
          </ac:grpSpMkLst>
        </pc:grpChg>
        <pc:picChg chg="add del mod">
          <ac:chgData name="Kyriakos Kandris" userId="bc6fdc8c42d74022" providerId="LiveId" clId="{3D2B9D54-2019-4338-99FE-5C80146A78F8}" dt="2022-05-16T14:58:54.310" v="442"/>
          <ac:picMkLst>
            <pc:docMk/>
            <pc:sldMk cId="1134254675" sldId="259"/>
            <ac:picMk id="7" creationId="{68A79C5E-4E8E-3F0B-3F16-EB75B971DEC7}"/>
          </ac:picMkLst>
        </pc:picChg>
        <pc:picChg chg="add del mod">
          <ac:chgData name="Kyriakos Kandris" userId="bc6fdc8c42d74022" providerId="LiveId" clId="{3D2B9D54-2019-4338-99FE-5C80146A78F8}" dt="2022-05-16T14:58:54.310" v="442"/>
          <ac:picMkLst>
            <pc:docMk/>
            <pc:sldMk cId="1134254675" sldId="259"/>
            <ac:picMk id="8" creationId="{D2B69C93-0B56-382C-EF77-57DAB0016C02}"/>
          </ac:picMkLst>
        </pc:picChg>
        <pc:picChg chg="add del mod">
          <ac:chgData name="Kyriakos Kandris" userId="bc6fdc8c42d74022" providerId="LiveId" clId="{3D2B9D54-2019-4338-99FE-5C80146A78F8}" dt="2022-05-16T14:58:57.622" v="444"/>
          <ac:picMkLst>
            <pc:docMk/>
            <pc:sldMk cId="1134254675" sldId="259"/>
            <ac:picMk id="9" creationId="{7B6A99C0-7ECF-9C60-8EF0-7AF1A3E6A5D8}"/>
          </ac:picMkLst>
        </pc:picChg>
        <pc:picChg chg="add del mod">
          <ac:chgData name="Kyriakos Kandris" userId="bc6fdc8c42d74022" providerId="LiveId" clId="{3D2B9D54-2019-4338-99FE-5C80146A78F8}" dt="2022-05-16T14:58:57.622" v="444"/>
          <ac:picMkLst>
            <pc:docMk/>
            <pc:sldMk cId="1134254675" sldId="259"/>
            <ac:picMk id="10" creationId="{515BB385-429A-6FDE-6C2C-C3DA4E5B710C}"/>
          </ac:picMkLst>
        </pc:picChg>
        <pc:picChg chg="add del mod ord">
          <ac:chgData name="Kyriakos Kandris" userId="bc6fdc8c42d74022" providerId="LiveId" clId="{3D2B9D54-2019-4338-99FE-5C80146A78F8}" dt="2022-05-16T15:56:41.030" v="820" actId="21"/>
          <ac:picMkLst>
            <pc:docMk/>
            <pc:sldMk cId="1134254675" sldId="259"/>
            <ac:picMk id="11" creationId="{0FFF1144-EE28-FFD2-8A70-D956642D421A}"/>
          </ac:picMkLst>
        </pc:picChg>
        <pc:picChg chg="add mod">
          <ac:chgData name="Kyriakos Kandris" userId="bc6fdc8c42d74022" providerId="LiveId" clId="{3D2B9D54-2019-4338-99FE-5C80146A78F8}" dt="2022-05-16T16:13:37.365" v="922" actId="26606"/>
          <ac:picMkLst>
            <pc:docMk/>
            <pc:sldMk cId="1134254675" sldId="259"/>
            <ac:picMk id="14" creationId="{AAD69E54-B599-20B9-0210-B0474BE2C3C4}"/>
          </ac:picMkLst>
        </pc:picChg>
        <pc:picChg chg="mod">
          <ac:chgData name="Kyriakos Kandris" userId="bc6fdc8c42d74022" providerId="LiveId" clId="{3D2B9D54-2019-4338-99FE-5C80146A78F8}" dt="2022-05-16T16:11:25.797" v="914"/>
          <ac:picMkLst>
            <pc:docMk/>
            <pc:sldMk cId="1134254675" sldId="259"/>
            <ac:picMk id="21" creationId="{F2D5D73C-5D37-F3C9-E1A9-9FBF2FF227C2}"/>
          </ac:picMkLst>
        </pc:picChg>
      </pc:sldChg>
      <pc:sldChg chg="addSp delSp modSp new add del mod setBg modClrScheme delDesignElem chgLayout">
        <pc:chgData name="Kyriakos Kandris" userId="bc6fdc8c42d74022" providerId="LiveId" clId="{3D2B9D54-2019-4338-99FE-5C80146A78F8}" dt="2022-05-17T20:27:05.448" v="2142" actId="47"/>
        <pc:sldMkLst>
          <pc:docMk/>
          <pc:sldMk cId="3188178731" sldId="260"/>
        </pc:sldMkLst>
        <pc:spChg chg="mod ord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2" creationId="{F9B1357E-05D9-C223-97F2-A7870B365071}"/>
          </ac:spMkLst>
        </pc:spChg>
        <pc:spChg chg="add del mod ord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3" creationId="{1E6FF1F3-411D-0EA8-3605-C1D6CA31CE0E}"/>
          </ac:spMkLst>
        </pc:spChg>
        <pc:spChg chg="del mod">
          <ac:chgData name="Kyriakos Kandris" userId="bc6fdc8c42d74022" providerId="LiveId" clId="{3D2B9D54-2019-4338-99FE-5C80146A78F8}" dt="2022-05-16T15:00:09.793" v="516"/>
          <ac:spMkLst>
            <pc:docMk/>
            <pc:sldMk cId="3188178731" sldId="260"/>
            <ac:spMk id="3" creationId="{ACF45109-BD83-557C-D2E7-2EB463B384BB}"/>
          </ac:spMkLst>
        </pc:spChg>
        <pc:spChg chg="mod ord">
          <ac:chgData name="Kyriakos Kandris" userId="bc6fdc8c42d74022" providerId="LiveId" clId="{3D2B9D54-2019-4338-99FE-5C80146A78F8}" dt="2022-05-17T20:04:55.465" v="2014" actId="20577"/>
          <ac:spMkLst>
            <pc:docMk/>
            <pc:sldMk cId="3188178731" sldId="260"/>
            <ac:spMk id="4" creationId="{FE7DBB36-38EE-D753-C10A-B0FE835A2298}"/>
          </ac:spMkLst>
        </pc:spChg>
        <pc:spChg chg="add del mod ord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6" creationId="{E3878894-C347-0FA3-91A2-DE6E5E8974F3}"/>
          </ac:spMkLst>
        </pc:spChg>
        <pc:spChg chg="add del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7" creationId="{0B9EE3F3-89B7-43C3-8651-C4C96830993D}"/>
          </ac:spMkLst>
        </pc:spChg>
        <pc:spChg chg="add del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8" creationId="{33AE4636-AEEC-45D6-84D4-7AC2DA48ECF8}"/>
          </ac:spMkLst>
        </pc:spChg>
        <pc:spChg chg="add del">
          <ac:chgData name="Kyriakos Kandris" userId="bc6fdc8c42d74022" providerId="LiveId" clId="{3D2B9D54-2019-4338-99FE-5C80146A78F8}" dt="2022-05-17T19:53:20.530" v="1751" actId="700"/>
          <ac:spMkLst>
            <pc:docMk/>
            <pc:sldMk cId="3188178731" sldId="260"/>
            <ac:spMk id="9" creationId="{8D9CE0F4-2EB2-4F1F-8AAC-DB3571D9FE10}"/>
          </ac:spMkLst>
        </pc:spChg>
        <pc:spChg chg="add del">
          <ac:chgData name="Kyriakos Kandris" userId="bc6fdc8c42d74022" providerId="LiveId" clId="{3D2B9D54-2019-4338-99FE-5C80146A78F8}" dt="2022-05-16T15:24:19.156" v="772" actId="26606"/>
          <ac:spMkLst>
            <pc:docMk/>
            <pc:sldMk cId="3188178731" sldId="260"/>
            <ac:spMk id="10" creationId="{F94AA2BD-2E3F-4B1D-8127-5744B8115311}"/>
          </ac:spMkLst>
        </pc:spChg>
        <pc:spChg chg="add del">
          <ac:chgData name="Kyriakos Kandris" userId="bc6fdc8c42d74022" providerId="LiveId" clId="{3D2B9D54-2019-4338-99FE-5C80146A78F8}" dt="2022-05-16T15:24:19.156" v="772" actId="26606"/>
          <ac:spMkLst>
            <pc:docMk/>
            <pc:sldMk cId="3188178731" sldId="260"/>
            <ac:spMk id="12" creationId="{4BD02261-2DC8-4AA8-9E16-7751AE892445}"/>
          </ac:spMkLst>
        </pc:spChg>
        <pc:spChg chg="add del">
          <ac:chgData name="Kyriakos Kandris" userId="bc6fdc8c42d74022" providerId="LiveId" clId="{3D2B9D54-2019-4338-99FE-5C80146A78F8}" dt="2022-05-16T15:24:19.156" v="772" actId="26606"/>
          <ac:spMkLst>
            <pc:docMk/>
            <pc:sldMk cId="3188178731" sldId="260"/>
            <ac:spMk id="14" creationId="{3D752CF2-2291-40B5-B462-C17B174C10BC}"/>
          </ac:spMkLst>
        </pc:spChg>
        <pc:picChg chg="add mod ord">
          <ac:chgData name="Kyriakos Kandris" userId="bc6fdc8c42d74022" providerId="LiveId" clId="{3D2B9D54-2019-4338-99FE-5C80146A78F8}" dt="2022-05-17T19:53:20.530" v="1751" actId="700"/>
          <ac:picMkLst>
            <pc:docMk/>
            <pc:sldMk cId="3188178731" sldId="260"/>
            <ac:picMk id="5" creationId="{823FE357-DB6F-F66E-DDE3-D7083048CA60}"/>
          </ac:picMkLst>
        </pc:picChg>
      </pc:sldChg>
      <pc:sldChg chg="modSp new add del mod">
        <pc:chgData name="Kyriakos Kandris" userId="bc6fdc8c42d74022" providerId="LiveId" clId="{3D2B9D54-2019-4338-99FE-5C80146A78F8}" dt="2022-05-17T20:27:05.448" v="2142" actId="47"/>
        <pc:sldMkLst>
          <pc:docMk/>
          <pc:sldMk cId="777025360" sldId="261"/>
        </pc:sldMkLst>
        <pc:spChg chg="mod">
          <ac:chgData name="Kyriakos Kandris" userId="bc6fdc8c42d74022" providerId="LiveId" clId="{3D2B9D54-2019-4338-99FE-5C80146A78F8}" dt="2022-05-17T20:04:02.594" v="1912" actId="20577"/>
          <ac:spMkLst>
            <pc:docMk/>
            <pc:sldMk cId="777025360" sldId="261"/>
            <ac:spMk id="2" creationId="{2B33F20E-BE1B-2D62-17C6-2320AD97E71C}"/>
          </ac:spMkLst>
        </pc:spChg>
        <pc:spChg chg="mod">
          <ac:chgData name="Kyriakos Kandris" userId="bc6fdc8c42d74022" providerId="LiveId" clId="{3D2B9D54-2019-4338-99FE-5C80146A78F8}" dt="2022-05-17T20:05:14.566" v="2029" actId="20577"/>
          <ac:spMkLst>
            <pc:docMk/>
            <pc:sldMk cId="777025360" sldId="261"/>
            <ac:spMk id="4" creationId="{32E4FB2E-DF70-8768-B375-087B64A2A95C}"/>
          </ac:spMkLst>
        </pc:spChg>
      </pc:sldChg>
      <pc:sldChg chg="addSp delSp modSp new add del mod modTransition delAnim modAnim modNotesTx">
        <pc:chgData name="Kyriakos Kandris" userId="bc6fdc8c42d74022" providerId="LiveId" clId="{3D2B9D54-2019-4338-99FE-5C80146A78F8}" dt="2022-05-26T08:12:58.852" v="4502" actId="478"/>
        <pc:sldMkLst>
          <pc:docMk/>
          <pc:sldMk cId="3413523948" sldId="262"/>
        </pc:sldMkLst>
        <pc:spChg chg="mod">
          <ac:chgData name="Kyriakos Kandris" userId="bc6fdc8c42d74022" providerId="LiveId" clId="{3D2B9D54-2019-4338-99FE-5C80146A78F8}" dt="2022-05-25T15:53:54.189" v="3256" actId="1076"/>
          <ac:spMkLst>
            <pc:docMk/>
            <pc:sldMk cId="3413523948" sldId="262"/>
            <ac:spMk id="2" creationId="{7D55B3E8-C47F-0F71-EC16-42FAB7226C8C}"/>
          </ac:spMkLst>
        </pc:spChg>
        <pc:spChg chg="mod">
          <ac:chgData name="Kyriakos Kandris" userId="bc6fdc8c42d74022" providerId="LiveId" clId="{3D2B9D54-2019-4338-99FE-5C80146A78F8}" dt="2022-05-25T19:20:51.178" v="3366" actId="20577"/>
          <ac:spMkLst>
            <pc:docMk/>
            <pc:sldMk cId="3413523948" sldId="262"/>
            <ac:spMk id="7" creationId="{43BEF7CE-86F5-F5C1-246F-320D76EE1BFF}"/>
          </ac:spMkLst>
        </pc:spChg>
        <pc:picChg chg="add del mod">
          <ac:chgData name="Kyriakos Kandris" userId="bc6fdc8c42d74022" providerId="LiveId" clId="{3D2B9D54-2019-4338-99FE-5C80146A78F8}" dt="2022-05-25T07:41:41.438" v="2492" actId="478"/>
          <ac:picMkLst>
            <pc:docMk/>
            <pc:sldMk cId="3413523948" sldId="262"/>
            <ac:picMk id="6" creationId="{751785EB-D2F3-24D8-09B2-25205134D975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3413523948" sldId="262"/>
            <ac:picMk id="6" creationId="{7CB6C971-F8A9-7C41-39DB-962399D9216B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3413523948" sldId="262"/>
            <ac:picMk id="6" creationId="{F1047014-A77E-E20F-7792-F308756D233C}"/>
          </ac:picMkLst>
        </pc:picChg>
        <pc:picChg chg="mod">
          <ac:chgData name="Kyriakos Kandris" userId="bc6fdc8c42d74022" providerId="LiveId" clId="{3D2B9D54-2019-4338-99FE-5C80146A78F8}" dt="2022-05-25T15:52:33.517" v="3247" actId="14100"/>
          <ac:picMkLst>
            <pc:docMk/>
            <pc:sldMk cId="3413523948" sldId="262"/>
            <ac:picMk id="8" creationId="{6003146C-A982-9EFB-D656-7A33EAAE97EA}"/>
          </ac:picMkLst>
        </pc:picChg>
        <pc:picChg chg="add del mod">
          <ac:chgData name="Kyriakos Kandris" userId="bc6fdc8c42d74022" providerId="LiveId" clId="{3D2B9D54-2019-4338-99FE-5C80146A78F8}" dt="2022-05-26T08:12:58.852" v="4502" actId="478"/>
          <ac:picMkLst>
            <pc:docMk/>
            <pc:sldMk cId="3413523948" sldId="262"/>
            <ac:picMk id="9" creationId="{6AB226C9-C41D-ED14-44EC-49EC3A33525B}"/>
          </ac:picMkLst>
        </pc:picChg>
      </pc:sldChg>
      <pc:sldChg chg="addSp delSp modSp add del mod setClrOvrMap delDesignElem chgLayout">
        <pc:chgData name="Kyriakos Kandris" userId="bc6fdc8c42d74022" providerId="LiveId" clId="{3D2B9D54-2019-4338-99FE-5C80146A78F8}" dt="2022-05-17T21:07:13.813" v="2450" actId="1076"/>
        <pc:sldMkLst>
          <pc:docMk/>
          <pc:sldMk cId="1596740542" sldId="263"/>
        </pc:sldMkLst>
        <pc:spChg chg="add del mod">
          <ac:chgData name="Kyriakos Kandris" userId="bc6fdc8c42d74022" providerId="LiveId" clId="{3D2B9D54-2019-4338-99FE-5C80146A78F8}" dt="2022-05-17T20:26:24.439" v="2132" actId="700"/>
          <ac:spMkLst>
            <pc:docMk/>
            <pc:sldMk cId="1596740542" sldId="263"/>
            <ac:spMk id="3" creationId="{8483AAA9-EF3B-A141-FEA0-CAE2FB48E910}"/>
          </ac:spMkLst>
        </pc:spChg>
        <pc:spChg chg="del mod ord">
          <ac:chgData name="Kyriakos Kandris" userId="bc6fdc8c42d74022" providerId="LiveId" clId="{3D2B9D54-2019-4338-99FE-5C80146A78F8}" dt="2022-05-17T20:27:09.146" v="2143" actId="478"/>
          <ac:spMkLst>
            <pc:docMk/>
            <pc:sldMk cId="1596740542" sldId="263"/>
            <ac:spMk id="4" creationId="{A515014D-B9C4-7E2C-6CBB-1EE018D9C44B}"/>
          </ac:spMkLst>
        </pc:spChg>
        <pc:spChg chg="add del mod ord">
          <ac:chgData name="Kyriakos Kandris" userId="bc6fdc8c42d74022" providerId="LiveId" clId="{3D2B9D54-2019-4338-99FE-5C80146A78F8}" dt="2022-05-17T20:26:39.516" v="2138" actId="26606"/>
          <ac:spMkLst>
            <pc:docMk/>
            <pc:sldMk cId="1596740542" sldId="263"/>
            <ac:spMk id="5" creationId="{A2A9D12C-CE6E-17FB-378E-D8296F082A60}"/>
          </ac:spMkLst>
        </pc:spChg>
        <pc:spChg chg="del">
          <ac:chgData name="Kyriakos Kandris" userId="bc6fdc8c42d74022" providerId="LiveId" clId="{3D2B9D54-2019-4338-99FE-5C80146A78F8}" dt="2022-05-17T20:26:18.282" v="2131" actId="478"/>
          <ac:spMkLst>
            <pc:docMk/>
            <pc:sldMk cId="1596740542" sldId="263"/>
            <ac:spMk id="6" creationId="{075C8D8D-C744-41AA-AF4D-71BC16C8B853}"/>
          </ac:spMkLst>
        </pc:spChg>
        <pc:spChg chg="add del mod">
          <ac:chgData name="Kyriakos Kandris" userId="bc6fdc8c42d74022" providerId="LiveId" clId="{3D2B9D54-2019-4338-99FE-5C80146A78F8}" dt="2022-05-17T20:30:03.743" v="2144" actId="478"/>
          <ac:spMkLst>
            <pc:docMk/>
            <pc:sldMk cId="1596740542" sldId="263"/>
            <ac:spMk id="8" creationId="{832092A2-7A8D-C5DD-E67F-6B478BB4E0F9}"/>
          </ac:spMkLst>
        </pc:spChg>
        <pc:spChg chg="add del mod">
          <ac:chgData name="Kyriakos Kandris" userId="bc6fdc8c42d74022" providerId="LiveId" clId="{3D2B9D54-2019-4338-99FE-5C80146A78F8}" dt="2022-05-17T20:30:03.743" v="2144" actId="478"/>
          <ac:spMkLst>
            <pc:docMk/>
            <pc:sldMk cId="1596740542" sldId="263"/>
            <ac:spMk id="10" creationId="{6C39762F-BE33-CA6A-E139-D3C68621A085}"/>
          </ac:spMkLst>
        </pc:spChg>
        <pc:spChg chg="add del mod">
          <ac:chgData name="Kyriakos Kandris" userId="bc6fdc8c42d74022" providerId="LiveId" clId="{3D2B9D54-2019-4338-99FE-5C80146A78F8}" dt="2022-05-17T20:50:51.534" v="2214" actId="11529"/>
          <ac:spMkLst>
            <pc:docMk/>
            <pc:sldMk cId="1596740542" sldId="263"/>
            <ac:spMk id="12" creationId="{D25061F5-95DC-921B-055C-7CA2E7C630D0}"/>
          </ac:spMkLst>
        </pc:spChg>
        <pc:spChg chg="add mod">
          <ac:chgData name="Kyriakos Kandris" userId="bc6fdc8c42d74022" providerId="LiveId" clId="{3D2B9D54-2019-4338-99FE-5C80146A78F8}" dt="2022-05-17T20:53:05.221" v="2302" actId="207"/>
          <ac:spMkLst>
            <pc:docMk/>
            <pc:sldMk cId="1596740542" sldId="263"/>
            <ac:spMk id="13" creationId="{A4EBBB33-1BF0-0EB3-6AA4-E9024D07F9DB}"/>
          </ac:spMkLst>
        </pc:spChg>
        <pc:spChg chg="add mod">
          <ac:chgData name="Kyriakos Kandris" userId="bc6fdc8c42d74022" providerId="LiveId" clId="{3D2B9D54-2019-4338-99FE-5C80146A78F8}" dt="2022-05-17T20:54:48.260" v="2369" actId="57"/>
          <ac:spMkLst>
            <pc:docMk/>
            <pc:sldMk cId="1596740542" sldId="263"/>
            <ac:spMk id="15" creationId="{0B1B28E8-4863-CBF3-21E5-BBDDBAF3EB74}"/>
          </ac:spMkLst>
        </pc:spChg>
        <pc:spChg chg="add mod">
          <ac:chgData name="Kyriakos Kandris" userId="bc6fdc8c42d74022" providerId="LiveId" clId="{3D2B9D54-2019-4338-99FE-5C80146A78F8}" dt="2022-05-17T20:55:50.665" v="2387" actId="1035"/>
          <ac:spMkLst>
            <pc:docMk/>
            <pc:sldMk cId="1596740542" sldId="263"/>
            <ac:spMk id="16" creationId="{58C89163-E810-F0F9-4C64-B977C0B891F4}"/>
          </ac:spMkLst>
        </pc:spChg>
        <pc:spChg chg="add del">
          <ac:chgData name="Kyriakos Kandris" userId="bc6fdc8c42d74022" providerId="LiveId" clId="{3D2B9D54-2019-4338-99FE-5C80146A78F8}" dt="2022-05-17T20:26:38.250" v="2135" actId="26606"/>
          <ac:spMkLst>
            <pc:docMk/>
            <pc:sldMk cId="1596740542" sldId="263"/>
            <ac:spMk id="19" creationId="{9AA72BD9-2C5A-4EDC-931F-5AA08EACA0F3}"/>
          </ac:spMkLst>
        </pc:spChg>
        <pc:spChg chg="add del">
          <ac:chgData name="Kyriakos Kandris" userId="bc6fdc8c42d74022" providerId="LiveId" clId="{3D2B9D54-2019-4338-99FE-5C80146A78F8}" dt="2022-05-17T20:26:38.250" v="2135" actId="26606"/>
          <ac:spMkLst>
            <pc:docMk/>
            <pc:sldMk cId="1596740542" sldId="263"/>
            <ac:spMk id="21" creationId="{DD3981AC-7B61-4947-BCF3-F7AA7FA385B9}"/>
          </ac:spMkLst>
        </pc:spChg>
        <pc:spChg chg="add del">
          <ac:chgData name="Kyriakos Kandris" userId="bc6fdc8c42d74022" providerId="LiveId" clId="{3D2B9D54-2019-4338-99FE-5C80146A78F8}" dt="2022-05-17T20:26:38.250" v="2135" actId="26606"/>
          <ac:spMkLst>
            <pc:docMk/>
            <pc:sldMk cId="1596740542" sldId="263"/>
            <ac:spMk id="23" creationId="{55D4142C-5077-457F-A6AD-3FECFDB39685}"/>
          </ac:spMkLst>
        </pc:spChg>
        <pc:spChg chg="add del">
          <ac:chgData name="Kyriakos Kandris" userId="bc6fdc8c42d74022" providerId="LiveId" clId="{3D2B9D54-2019-4338-99FE-5C80146A78F8}" dt="2022-05-17T20:26:38.250" v="2135" actId="26606"/>
          <ac:spMkLst>
            <pc:docMk/>
            <pc:sldMk cId="1596740542" sldId="263"/>
            <ac:spMk id="25" creationId="{7A5F0580-5EE9-419F-96EE-B6529EF6E7D0}"/>
          </ac:spMkLst>
        </pc:spChg>
        <pc:spChg chg="add del mod">
          <ac:chgData name="Kyriakos Kandris" userId="bc6fdc8c42d74022" providerId="LiveId" clId="{3D2B9D54-2019-4338-99FE-5C80146A78F8}" dt="2022-05-17T20:36:40.885" v="2154" actId="478"/>
          <ac:spMkLst>
            <pc:docMk/>
            <pc:sldMk cId="1596740542" sldId="263"/>
            <ac:spMk id="26" creationId="{7AE2F3CF-691F-40FD-B773-C99FBF198907}"/>
          </ac:spMkLst>
        </pc:spChg>
        <pc:spChg chg="add del">
          <ac:chgData name="Kyriakos Kandris" userId="bc6fdc8c42d74022" providerId="LiveId" clId="{3D2B9D54-2019-4338-99FE-5C80146A78F8}" dt="2022-05-17T20:26:39.512" v="2137" actId="26606"/>
          <ac:spMkLst>
            <pc:docMk/>
            <pc:sldMk cId="1596740542" sldId="263"/>
            <ac:spMk id="27" creationId="{6753252F-4873-4F63-801D-CC719279A7D5}"/>
          </ac:spMkLst>
        </pc:spChg>
        <pc:spChg chg="add del">
          <ac:chgData name="Kyriakos Kandris" userId="bc6fdc8c42d74022" providerId="LiveId" clId="{3D2B9D54-2019-4338-99FE-5C80146A78F8}" dt="2022-05-17T20:26:39.512" v="2137" actId="26606"/>
          <ac:spMkLst>
            <pc:docMk/>
            <pc:sldMk cId="1596740542" sldId="263"/>
            <ac:spMk id="28" creationId="{047C8CCB-F95D-4249-92DD-651249D3535A}"/>
          </ac:spMkLst>
        </pc:spChg>
        <pc:spChg chg="add mod">
          <ac:chgData name="Kyriakos Kandris" userId="bc6fdc8c42d74022" providerId="LiveId" clId="{3D2B9D54-2019-4338-99FE-5C80146A78F8}" dt="2022-05-17T20:41:19.705" v="2163" actId="164"/>
          <ac:spMkLst>
            <pc:docMk/>
            <pc:sldMk cId="1596740542" sldId="263"/>
            <ac:spMk id="29" creationId="{9999F0EE-748A-4A62-9071-F987DD366292}"/>
          </ac:spMkLst>
        </pc:spChg>
        <pc:spChg chg="add del">
          <ac:chgData name="Kyriakos Kandris" userId="bc6fdc8c42d74022" providerId="LiveId" clId="{3D2B9D54-2019-4338-99FE-5C80146A78F8}" dt="2022-05-17T20:27:09.146" v="2143" actId="478"/>
          <ac:spMkLst>
            <pc:docMk/>
            <pc:sldMk cId="1596740542" sldId="263"/>
            <ac:spMk id="30" creationId="{D4771268-CB57-404A-9271-370EB28F6090}"/>
          </ac:spMkLst>
        </pc:spChg>
        <pc:spChg chg="del">
          <ac:chgData name="Kyriakos Kandris" userId="bc6fdc8c42d74022" providerId="LiveId" clId="{3D2B9D54-2019-4338-99FE-5C80146A78F8}" dt="2022-05-17T20:26:24.439" v="2132" actId="700"/>
          <ac:spMkLst>
            <pc:docMk/>
            <pc:sldMk cId="1596740542" sldId="263"/>
            <ac:spMk id="31" creationId="{84ECDE7A-6944-466D-8FFE-149A29BA6BAE}"/>
          </ac:spMkLst>
        </pc:spChg>
        <pc:spChg chg="add mod">
          <ac:chgData name="Kyriakos Kandris" userId="bc6fdc8c42d74022" providerId="LiveId" clId="{3D2B9D54-2019-4338-99FE-5C80146A78F8}" dt="2022-05-17T21:07:09.586" v="2448" actId="14100"/>
          <ac:spMkLst>
            <pc:docMk/>
            <pc:sldMk cId="1596740542" sldId="263"/>
            <ac:spMk id="32" creationId="{BBC45094-681B-4272-95F2-CB914FF9ED4A}"/>
          </ac:spMkLst>
        </pc:spChg>
        <pc:spChg chg="del">
          <ac:chgData name="Kyriakos Kandris" userId="bc6fdc8c42d74022" providerId="LiveId" clId="{3D2B9D54-2019-4338-99FE-5C80146A78F8}" dt="2022-05-17T20:26:24.439" v="2132" actId="700"/>
          <ac:spMkLst>
            <pc:docMk/>
            <pc:sldMk cId="1596740542" sldId="263"/>
            <ac:spMk id="33" creationId="{B3420082-9415-44EC-802E-C77D71D59C57}"/>
          </ac:spMkLst>
        </pc:spChg>
        <pc:spChg chg="del">
          <ac:chgData name="Kyriakos Kandris" userId="bc6fdc8c42d74022" providerId="LiveId" clId="{3D2B9D54-2019-4338-99FE-5C80146A78F8}" dt="2022-05-17T20:26:24.439" v="2132" actId="700"/>
          <ac:spMkLst>
            <pc:docMk/>
            <pc:sldMk cId="1596740542" sldId="263"/>
            <ac:spMk id="35" creationId="{55A52C45-1FCB-4636-A80F-2849B8226C01}"/>
          </ac:spMkLst>
        </pc:spChg>
        <pc:spChg chg="del">
          <ac:chgData name="Kyriakos Kandris" userId="bc6fdc8c42d74022" providerId="LiveId" clId="{3D2B9D54-2019-4338-99FE-5C80146A78F8}" dt="2022-05-17T20:26:24.439" v="2132" actId="700"/>
          <ac:spMkLst>
            <pc:docMk/>
            <pc:sldMk cId="1596740542" sldId="263"/>
            <ac:spMk id="37" creationId="{768EB4DD-3704-43AD-92B3-C4E0C6EA92CB}"/>
          </ac:spMkLst>
        </pc:spChg>
        <pc:spChg chg="add mod">
          <ac:chgData name="Kyriakos Kandris" userId="bc6fdc8c42d74022" providerId="LiveId" clId="{3D2B9D54-2019-4338-99FE-5C80146A78F8}" dt="2022-05-17T20:54:30.801" v="2364" actId="14100"/>
          <ac:spMkLst>
            <pc:docMk/>
            <pc:sldMk cId="1596740542" sldId="263"/>
            <ac:spMk id="39" creationId="{72E1F16C-D1DA-42B8-A8FC-07858556B43F}"/>
          </ac:spMkLst>
        </pc:spChg>
        <pc:spChg chg="add del mod">
          <ac:chgData name="Kyriakos Kandris" userId="bc6fdc8c42d74022" providerId="LiveId" clId="{3D2B9D54-2019-4338-99FE-5C80146A78F8}" dt="2022-05-17T20:31:40.619" v="2146" actId="478"/>
          <ac:spMkLst>
            <pc:docMk/>
            <pc:sldMk cId="1596740542" sldId="263"/>
            <ac:spMk id="41" creationId="{FC4294C8-C742-496C-8F96-6D83EDD200C3}"/>
          </ac:spMkLst>
        </pc:spChg>
        <pc:spChg chg="add del mod">
          <ac:chgData name="Kyriakos Kandris" userId="bc6fdc8c42d74022" providerId="LiveId" clId="{3D2B9D54-2019-4338-99FE-5C80146A78F8}" dt="2022-05-17T20:36:49.934" v="2156" actId="478"/>
          <ac:spMkLst>
            <pc:docMk/>
            <pc:sldMk cId="1596740542" sldId="263"/>
            <ac:spMk id="42" creationId="{A2F15500-ED14-4302-8B47-4E4708765202}"/>
          </ac:spMkLst>
        </pc:spChg>
        <pc:spChg chg="add mod">
          <ac:chgData name="Kyriakos Kandris" userId="bc6fdc8c42d74022" providerId="LiveId" clId="{3D2B9D54-2019-4338-99FE-5C80146A78F8}" dt="2022-05-17T20:54:24.947" v="2361" actId="14100"/>
          <ac:spMkLst>
            <pc:docMk/>
            <pc:sldMk cId="1596740542" sldId="263"/>
            <ac:spMk id="43" creationId="{1EE9CA64-65E0-475E-8C13-AE76CA2C245A}"/>
          </ac:spMkLst>
        </pc:spChg>
        <pc:spChg chg="add mod">
          <ac:chgData name="Kyriakos Kandris" userId="bc6fdc8c42d74022" providerId="LiveId" clId="{3D2B9D54-2019-4338-99FE-5C80146A78F8}" dt="2022-05-17T20:55:01.498" v="2373" actId="1076"/>
          <ac:spMkLst>
            <pc:docMk/>
            <pc:sldMk cId="1596740542" sldId="263"/>
            <ac:spMk id="44" creationId="{0A39D6E4-E50D-9DD4-492C-34A46EA9B5AB}"/>
          </ac:spMkLst>
        </pc:spChg>
        <pc:spChg chg="add mod">
          <ac:chgData name="Kyriakos Kandris" userId="bc6fdc8c42d74022" providerId="LiveId" clId="{3D2B9D54-2019-4338-99FE-5C80146A78F8}" dt="2022-05-17T20:57:29.914" v="2406" actId="20577"/>
          <ac:spMkLst>
            <pc:docMk/>
            <pc:sldMk cId="1596740542" sldId="263"/>
            <ac:spMk id="45" creationId="{E292E438-7794-0BAA-4A51-A57B64F4082B}"/>
          </ac:spMkLst>
        </pc:spChg>
        <pc:grpChg chg="add mod">
          <ac:chgData name="Kyriakos Kandris" userId="bc6fdc8c42d74022" providerId="LiveId" clId="{3D2B9D54-2019-4338-99FE-5C80146A78F8}" dt="2022-05-17T21:06:46.660" v="2439" actId="14100"/>
          <ac:grpSpMkLst>
            <pc:docMk/>
            <pc:sldMk cId="1596740542" sldId="263"/>
            <ac:grpSpMk id="11" creationId="{F53EDCAD-721E-3CB0-C089-9A473D88CE6E}"/>
          </ac:grpSpMkLst>
        </pc:grpChg>
        <pc:graphicFrameChg chg="add mod">
          <ac:chgData name="Kyriakos Kandris" userId="bc6fdc8c42d74022" providerId="LiveId" clId="{3D2B9D54-2019-4338-99FE-5C80146A78F8}" dt="2022-05-17T20:55:23.582" v="2380"/>
          <ac:graphicFrameMkLst>
            <pc:docMk/>
            <pc:sldMk cId="1596740542" sldId="263"/>
            <ac:graphicFrameMk id="38" creationId="{25472CF5-032B-4E98-B3E9-E858F0A3A141}"/>
          </ac:graphicFrameMkLst>
        </pc:graphicFrameChg>
        <pc:graphicFrameChg chg="add del mod">
          <ac:chgData name="Kyriakos Kandris" userId="bc6fdc8c42d74022" providerId="LiveId" clId="{3D2B9D54-2019-4338-99FE-5C80146A78F8}" dt="2022-05-17T20:31:40.619" v="2146" actId="478"/>
          <ac:graphicFrameMkLst>
            <pc:docMk/>
            <pc:sldMk cId="1596740542" sldId="263"/>
            <ac:graphicFrameMk id="40" creationId="{9AC9F9DC-3818-444C-A66F-25674894766B}"/>
          </ac:graphicFrameMkLst>
        </pc:graphicFrameChg>
        <pc:picChg chg="del mod ord">
          <ac:chgData name="Kyriakos Kandris" userId="bc6fdc8c42d74022" providerId="LiveId" clId="{3D2B9D54-2019-4338-99FE-5C80146A78F8}" dt="2022-05-17T20:27:09.146" v="2143" actId="478"/>
          <ac:picMkLst>
            <pc:docMk/>
            <pc:sldMk cId="1596740542" sldId="263"/>
            <ac:picMk id="14" creationId="{AAD69E54-B599-20B9-0210-B0474BE2C3C4}"/>
          </ac:picMkLst>
        </pc:picChg>
        <pc:picChg chg="add mod">
          <ac:chgData name="Kyriakos Kandris" userId="bc6fdc8c42d74022" providerId="LiveId" clId="{3D2B9D54-2019-4338-99FE-5C80146A78F8}" dt="2022-05-17T21:07:13.813" v="2450" actId="1076"/>
          <ac:picMkLst>
            <pc:docMk/>
            <pc:sldMk cId="1596740542" sldId="263"/>
            <ac:picMk id="24" creationId="{735C79D1-BD12-423E-9791-11FB7D270B57}"/>
          </ac:picMkLst>
        </pc:picChg>
        <pc:picChg chg="add mod">
          <ac:chgData name="Kyriakos Kandris" userId="bc6fdc8c42d74022" providerId="LiveId" clId="{3D2B9D54-2019-4338-99FE-5C80146A78F8}" dt="2022-05-17T20:55:38.800" v="2383" actId="1076"/>
          <ac:picMkLst>
            <pc:docMk/>
            <pc:sldMk cId="1596740542" sldId="263"/>
            <ac:picMk id="34" creationId="{4CE4D61C-73A6-4E38-AC72-BE4020E9152E}"/>
          </ac:picMkLst>
        </pc:picChg>
        <pc:picChg chg="add del mod">
          <ac:chgData name="Kyriakos Kandris" userId="bc6fdc8c42d74022" providerId="LiveId" clId="{3D2B9D54-2019-4338-99FE-5C80146A78F8}" dt="2022-05-17T20:53:36.948" v="2315" actId="478"/>
          <ac:picMkLst>
            <pc:docMk/>
            <pc:sldMk cId="1596740542" sldId="263"/>
            <ac:picMk id="36" creationId="{1A212233-5D08-4306-B200-19A2CE248BAC}"/>
          </ac:picMkLst>
        </pc:picChg>
        <pc:cxnChg chg="add mod">
          <ac:chgData name="Kyriakos Kandris" userId="bc6fdc8c42d74022" providerId="LiveId" clId="{3D2B9D54-2019-4338-99FE-5C80146A78F8}" dt="2022-05-17T20:56:09.326" v="2390" actId="208"/>
          <ac:cxnSpMkLst>
            <pc:docMk/>
            <pc:sldMk cId="1596740542" sldId="263"/>
            <ac:cxnSpMk id="18" creationId="{E0DD06F2-17DE-BE07-DA7D-5F1087501783}"/>
          </ac:cxnSpMkLst>
        </pc:cxnChg>
      </pc:sldChg>
      <pc:sldChg chg="addSp delSp modSp add del mod modClrScheme delDesignElem chgLayout">
        <pc:chgData name="Kyriakos Kandris" userId="bc6fdc8c42d74022" providerId="LiveId" clId="{3D2B9D54-2019-4338-99FE-5C80146A78F8}" dt="2022-05-17T19:58:33.439" v="1758" actId="2696"/>
        <pc:sldMkLst>
          <pc:docMk/>
          <pc:sldMk cId="2253481558" sldId="263"/>
        </pc:sldMkLst>
        <pc:spChg chg="mod ord">
          <ac:chgData name="Kyriakos Kandris" userId="bc6fdc8c42d74022" providerId="LiveId" clId="{3D2B9D54-2019-4338-99FE-5C80146A78F8}" dt="2022-05-17T19:58:26.236" v="1757" actId="700"/>
          <ac:spMkLst>
            <pc:docMk/>
            <pc:sldMk cId="2253481558" sldId="263"/>
            <ac:spMk id="2" creationId="{F9B1357E-05D9-C223-97F2-A7870B365071}"/>
          </ac:spMkLst>
        </pc:spChg>
        <pc:spChg chg="mod ord">
          <ac:chgData name="Kyriakos Kandris" userId="bc6fdc8c42d74022" providerId="LiveId" clId="{3D2B9D54-2019-4338-99FE-5C80146A78F8}" dt="2022-05-17T19:58:26.236" v="1757" actId="700"/>
          <ac:spMkLst>
            <pc:docMk/>
            <pc:sldMk cId="2253481558" sldId="263"/>
            <ac:spMk id="4" creationId="{FE7DBB36-38EE-D753-C10A-B0FE835A2298}"/>
          </ac:spMkLst>
        </pc:spChg>
        <pc:spChg chg="add del">
          <ac:chgData name="Kyriakos Kandris" userId="bc6fdc8c42d74022" providerId="LiveId" clId="{3D2B9D54-2019-4338-99FE-5C80146A78F8}" dt="2022-05-17T19:58:26.236" v="1757" actId="700"/>
          <ac:spMkLst>
            <pc:docMk/>
            <pc:sldMk cId="2253481558" sldId="263"/>
            <ac:spMk id="7" creationId="{0B9EE3F3-89B7-43C3-8651-C4C96830993D}"/>
          </ac:spMkLst>
        </pc:spChg>
        <pc:spChg chg="add del">
          <ac:chgData name="Kyriakos Kandris" userId="bc6fdc8c42d74022" providerId="LiveId" clId="{3D2B9D54-2019-4338-99FE-5C80146A78F8}" dt="2022-05-17T19:58:26.236" v="1757" actId="700"/>
          <ac:spMkLst>
            <pc:docMk/>
            <pc:sldMk cId="2253481558" sldId="263"/>
            <ac:spMk id="8" creationId="{33AE4636-AEEC-45D6-84D4-7AC2DA48ECF8}"/>
          </ac:spMkLst>
        </pc:spChg>
        <pc:spChg chg="add del">
          <ac:chgData name="Kyriakos Kandris" userId="bc6fdc8c42d74022" providerId="LiveId" clId="{3D2B9D54-2019-4338-99FE-5C80146A78F8}" dt="2022-05-17T19:58:26.236" v="1757" actId="700"/>
          <ac:spMkLst>
            <pc:docMk/>
            <pc:sldMk cId="2253481558" sldId="263"/>
            <ac:spMk id="9" creationId="{8D9CE0F4-2EB2-4F1F-8AAC-DB3571D9FE10}"/>
          </ac:spMkLst>
        </pc:spChg>
        <pc:spChg chg="add del">
          <ac:chgData name="Kyriakos Kandris" userId="bc6fdc8c42d74022" providerId="LiveId" clId="{3D2B9D54-2019-4338-99FE-5C80146A78F8}" dt="2022-05-17T19:58:25.809" v="1756" actId="26606"/>
          <ac:spMkLst>
            <pc:docMk/>
            <pc:sldMk cId="2253481558" sldId="263"/>
            <ac:spMk id="10" creationId="{2B566528-1B12-4246-9431-5C2D7D081168}"/>
          </ac:spMkLst>
        </pc:spChg>
        <pc:grpChg chg="add del">
          <ac:chgData name="Kyriakos Kandris" userId="bc6fdc8c42d74022" providerId="LiveId" clId="{3D2B9D54-2019-4338-99FE-5C80146A78F8}" dt="2022-05-17T19:58:25.809" v="1756" actId="26606"/>
          <ac:grpSpMkLst>
            <pc:docMk/>
            <pc:sldMk cId="2253481558" sldId="263"/>
            <ac:grpSpMk id="12" creationId="{828A5161-06F1-46CF-8AD7-844680A59E13}"/>
          </ac:grpSpMkLst>
        </pc:grpChg>
        <pc:grpChg chg="add del">
          <ac:chgData name="Kyriakos Kandris" userId="bc6fdc8c42d74022" providerId="LiveId" clId="{3D2B9D54-2019-4338-99FE-5C80146A78F8}" dt="2022-05-17T19:58:25.809" v="1756" actId="26606"/>
          <ac:grpSpMkLst>
            <pc:docMk/>
            <pc:sldMk cId="2253481558" sldId="263"/>
            <ac:grpSpMk id="16" creationId="{5995D10D-E9C9-47DB-AE7E-801FEF38F5C9}"/>
          </ac:grpSpMkLst>
        </pc:grpChg>
        <pc:picChg chg="mod ord">
          <ac:chgData name="Kyriakos Kandris" userId="bc6fdc8c42d74022" providerId="LiveId" clId="{3D2B9D54-2019-4338-99FE-5C80146A78F8}" dt="2022-05-17T19:58:26.236" v="1757" actId="700"/>
          <ac:picMkLst>
            <pc:docMk/>
            <pc:sldMk cId="2253481558" sldId="263"/>
            <ac:picMk id="5" creationId="{823FE357-DB6F-F66E-DDE3-D7083048CA60}"/>
          </ac:picMkLst>
        </pc:picChg>
      </pc:sldChg>
      <pc:sldChg chg="addSp delSp modSp add mod">
        <pc:chgData name="Kyriakos Kandris" userId="bc6fdc8c42d74022" providerId="LiveId" clId="{3D2B9D54-2019-4338-99FE-5C80146A78F8}" dt="2022-05-17T21:01:47.096" v="2419" actId="1076"/>
        <pc:sldMkLst>
          <pc:docMk/>
          <pc:sldMk cId="1152402289" sldId="264"/>
        </pc:sldMkLst>
        <pc:spChg chg="del">
          <ac:chgData name="Kyriakos Kandris" userId="bc6fdc8c42d74022" providerId="LiveId" clId="{3D2B9D54-2019-4338-99FE-5C80146A78F8}" dt="2022-05-17T20:59:41.407" v="2410" actId="478"/>
          <ac:spMkLst>
            <pc:docMk/>
            <pc:sldMk cId="1152402289" sldId="264"/>
            <ac:spMk id="2" creationId="{F9B1357E-05D9-C223-97F2-A7870B365071}"/>
          </ac:spMkLst>
        </pc:spChg>
        <pc:spChg chg="del">
          <ac:chgData name="Kyriakos Kandris" userId="bc6fdc8c42d74022" providerId="LiveId" clId="{3D2B9D54-2019-4338-99FE-5C80146A78F8}" dt="2022-05-17T20:59:39.010" v="2408" actId="478"/>
          <ac:spMkLst>
            <pc:docMk/>
            <pc:sldMk cId="1152402289" sldId="264"/>
            <ac:spMk id="4" creationId="{FE7DBB36-38EE-D753-C10A-B0FE835A2298}"/>
          </ac:spMkLst>
        </pc:spChg>
        <pc:spChg chg="add del mod">
          <ac:chgData name="Kyriakos Kandris" userId="bc6fdc8c42d74022" providerId="LiveId" clId="{3D2B9D54-2019-4338-99FE-5C80146A78F8}" dt="2022-05-17T20:59:40.035" v="2409" actId="478"/>
          <ac:spMkLst>
            <pc:docMk/>
            <pc:sldMk cId="1152402289" sldId="264"/>
            <ac:spMk id="6" creationId="{B5262829-DEC2-41D9-D2F1-BBA3A388F75E}"/>
          </ac:spMkLst>
        </pc:spChg>
        <pc:spChg chg="add mod">
          <ac:chgData name="Kyriakos Kandris" userId="bc6fdc8c42d74022" providerId="LiveId" clId="{3D2B9D54-2019-4338-99FE-5C80146A78F8}" dt="2022-05-17T20:59:41.407" v="2410" actId="478"/>
          <ac:spMkLst>
            <pc:docMk/>
            <pc:sldMk cId="1152402289" sldId="264"/>
            <ac:spMk id="11" creationId="{1B784641-DDDF-EADF-5A28-19B3001D11E1}"/>
          </ac:spMkLst>
        </pc:spChg>
        <pc:graphicFrameChg chg="add mod">
          <ac:chgData name="Kyriakos Kandris" userId="bc6fdc8c42d74022" providerId="LiveId" clId="{3D2B9D54-2019-4338-99FE-5C80146A78F8}" dt="2022-05-17T21:01:47.096" v="2419" actId="1076"/>
          <ac:graphicFrameMkLst>
            <pc:docMk/>
            <pc:sldMk cId="1152402289" sldId="264"/>
            <ac:graphicFrameMk id="16" creationId="{819FD59A-78BA-3D17-3CD6-C312662EFD9C}"/>
          </ac:graphicFrameMkLst>
        </pc:graphicFrameChg>
        <pc:picChg chg="add del mod">
          <ac:chgData name="Kyriakos Kandris" userId="bc6fdc8c42d74022" providerId="LiveId" clId="{3D2B9D54-2019-4338-99FE-5C80146A78F8}" dt="2022-05-17T20:59:51.026" v="2414" actId="478"/>
          <ac:picMkLst>
            <pc:docMk/>
            <pc:sldMk cId="1152402289" sldId="264"/>
            <ac:picMk id="13" creationId="{72554A32-E88E-60C1-406C-76DE3F9D0BD8}"/>
          </ac:picMkLst>
        </pc:picChg>
        <pc:picChg chg="add del">
          <ac:chgData name="Kyriakos Kandris" userId="bc6fdc8c42d74022" providerId="LiveId" clId="{3D2B9D54-2019-4338-99FE-5C80146A78F8}" dt="2022-05-17T21:00:26.051" v="2416" actId="478"/>
          <ac:picMkLst>
            <pc:docMk/>
            <pc:sldMk cId="1152402289" sldId="264"/>
            <ac:picMk id="15" creationId="{32B88F0E-A2C3-81C0-73CA-6F53AB3816A9}"/>
          </ac:picMkLst>
        </pc:picChg>
      </pc:sldChg>
      <pc:sldChg chg="addSp delSp modSp mod modTransition delAnim modAnim modNotesTx">
        <pc:chgData name="Kyriakos Kandris" userId="bc6fdc8c42d74022" providerId="LiveId" clId="{3D2B9D54-2019-4338-99FE-5C80146A78F8}" dt="2022-05-26T08:12:43.649" v="4498"/>
        <pc:sldMkLst>
          <pc:docMk/>
          <pc:sldMk cId="3506035358" sldId="265"/>
        </pc:sldMkLst>
        <pc:spChg chg="mod">
          <ac:chgData name="Kyriakos Kandris" userId="bc6fdc8c42d74022" providerId="LiveId" clId="{3D2B9D54-2019-4338-99FE-5C80146A78F8}" dt="2022-05-25T18:56:50.263" v="3359" actId="20577"/>
          <ac:spMkLst>
            <pc:docMk/>
            <pc:sldMk cId="3506035358" sldId="265"/>
            <ac:spMk id="36" creationId="{D1E89A56-9BF6-E4BE-0025-6823340FE0AA}"/>
          </ac:spMkLst>
        </pc:spChg>
        <pc:spChg chg="mod">
          <ac:chgData name="Kyriakos Kandris" userId="bc6fdc8c42d74022" providerId="LiveId" clId="{3D2B9D54-2019-4338-99FE-5C80146A78F8}" dt="2022-05-25T18:54:43.421" v="3337" actId="2711"/>
          <ac:spMkLst>
            <pc:docMk/>
            <pc:sldMk cId="3506035358" sldId="265"/>
            <ac:spMk id="39" creationId="{08133FF2-13DB-8CB6-2F3B-DB701E9ACB0C}"/>
          </ac:spMkLst>
        </pc:spChg>
        <pc:spChg chg="mod">
          <ac:chgData name="Kyriakos Kandris" userId="bc6fdc8c42d74022" providerId="LiveId" clId="{3D2B9D54-2019-4338-99FE-5C80146A78F8}" dt="2022-05-25T18:54:59.748" v="3339" actId="164"/>
          <ac:spMkLst>
            <pc:docMk/>
            <pc:sldMk cId="3506035358" sldId="265"/>
            <ac:spMk id="40" creationId="{08755770-F092-252D-12C9-44390118724B}"/>
          </ac:spMkLst>
        </pc:spChg>
        <pc:spChg chg="mod">
          <ac:chgData name="Kyriakos Kandris" userId="bc6fdc8c42d74022" providerId="LiveId" clId="{3D2B9D54-2019-4338-99FE-5C80146A78F8}" dt="2022-05-25T18:54:59.748" v="3339" actId="164"/>
          <ac:spMkLst>
            <pc:docMk/>
            <pc:sldMk cId="3506035358" sldId="265"/>
            <ac:spMk id="41" creationId="{D919D134-CCD8-EBCA-1C2D-7F939E1269B4}"/>
          </ac:spMkLst>
        </pc:spChg>
        <pc:spChg chg="mod">
          <ac:chgData name="Kyriakos Kandris" userId="bc6fdc8c42d74022" providerId="LiveId" clId="{3D2B9D54-2019-4338-99FE-5C80146A78F8}" dt="2022-05-25T18:54:59.748" v="3339" actId="164"/>
          <ac:spMkLst>
            <pc:docMk/>
            <pc:sldMk cId="3506035358" sldId="265"/>
            <ac:spMk id="42" creationId="{47FA4305-679A-EB8F-7742-1336228DE39D}"/>
          </ac:spMkLst>
        </pc:spChg>
        <pc:spChg chg="mod">
          <ac:chgData name="Kyriakos Kandris" userId="bc6fdc8c42d74022" providerId="LiveId" clId="{3D2B9D54-2019-4338-99FE-5C80146A78F8}" dt="2022-05-25T18:55:43.809" v="3346" actId="1038"/>
          <ac:spMkLst>
            <pc:docMk/>
            <pc:sldMk cId="3506035358" sldId="265"/>
            <ac:spMk id="43" creationId="{D593BC9A-EF53-4499-ACC9-B3D576526E2D}"/>
          </ac:spMkLst>
        </pc:spChg>
        <pc:spChg chg="mod">
          <ac:chgData name="Kyriakos Kandris" userId="bc6fdc8c42d74022" providerId="LiveId" clId="{3D2B9D54-2019-4338-99FE-5C80146A78F8}" dt="2022-05-25T18:24:56.331" v="3327" actId="20577"/>
          <ac:spMkLst>
            <pc:docMk/>
            <pc:sldMk cId="3506035358" sldId="265"/>
            <ac:spMk id="62" creationId="{34DEAC0A-E08D-679D-6093-FCCAA8749A48}"/>
          </ac:spMkLst>
        </pc:spChg>
        <pc:grpChg chg="add mod">
          <ac:chgData name="Kyriakos Kandris" userId="bc6fdc8c42d74022" providerId="LiveId" clId="{3D2B9D54-2019-4338-99FE-5C80146A78F8}" dt="2022-05-25T18:55:04.233" v="3340" actId="1076"/>
          <ac:grpSpMkLst>
            <pc:docMk/>
            <pc:sldMk cId="3506035358" sldId="265"/>
            <ac:grpSpMk id="10" creationId="{2AC064A0-193B-66E1-7A2B-1D22D05FB12A}"/>
          </ac:grpSpMkLst>
        </pc:grpChg>
        <pc:graphicFrameChg chg="mod">
          <ac:chgData name="Kyriakos Kandris" userId="bc6fdc8c42d74022" providerId="LiveId" clId="{3D2B9D54-2019-4338-99FE-5C80146A78F8}" dt="2022-05-25T18:56:34.899" v="3357" actId="403"/>
          <ac:graphicFrameMkLst>
            <pc:docMk/>
            <pc:sldMk cId="3506035358" sldId="265"/>
            <ac:graphicFrameMk id="38" creationId="{9A15F109-07C2-030F-20CD-85524258002E}"/>
          </ac:graphicFrameMkLst>
        </pc:graphicFrame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3506035358" sldId="265"/>
            <ac:picMk id="6" creationId="{70119B62-4CF1-7979-ADBE-FE2C07E49BAA}"/>
          </ac:picMkLst>
        </pc:pic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3506035358" sldId="265"/>
            <ac:picMk id="6" creationId="{7D712D2F-48A8-6A19-07BF-1BB5579C3028}"/>
          </ac:picMkLst>
        </pc:picChg>
        <pc:picChg chg="add del mod">
          <ac:chgData name="Kyriakos Kandris" userId="bc6fdc8c42d74022" providerId="LiveId" clId="{3D2B9D54-2019-4338-99FE-5C80146A78F8}" dt="2022-05-25T07:41:29.207" v="2489" actId="478"/>
          <ac:picMkLst>
            <pc:docMk/>
            <pc:sldMk cId="3506035358" sldId="265"/>
            <ac:picMk id="6" creationId="{9BBD086E-0533-49C4-D9A7-0751E3581B1A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3506035358" sldId="265"/>
            <ac:picMk id="7" creationId="{624C18D7-ECAB-4DBB-F4E0-DD45AFBBE394}"/>
          </ac:picMkLst>
        </pc:picChg>
        <pc:picChg chg="add del mod">
          <ac:chgData name="Kyriakos Kandris" userId="bc6fdc8c42d74022" providerId="LiveId" clId="{3D2B9D54-2019-4338-99FE-5C80146A78F8}" dt="2022-05-25T16:49:20.810" v="3272"/>
          <ac:picMkLst>
            <pc:docMk/>
            <pc:sldMk cId="3506035358" sldId="265"/>
            <ac:picMk id="7" creationId="{9883ED2E-C526-570F-CF32-711EE8C40869}"/>
          </ac:picMkLst>
        </pc:picChg>
        <pc:picChg chg="add del mod">
          <ac:chgData name="Kyriakos Kandris" userId="bc6fdc8c42d74022" providerId="LiveId" clId="{3D2B9D54-2019-4338-99FE-5C80146A78F8}" dt="2022-05-25T16:52:56.271" v="3280"/>
          <ac:picMkLst>
            <pc:docMk/>
            <pc:sldMk cId="3506035358" sldId="265"/>
            <ac:picMk id="8" creationId="{49DE8867-B59A-1080-5ED6-08754F57CE8B}"/>
          </ac:picMkLst>
        </pc:picChg>
        <pc:picChg chg="add del mod">
          <ac:chgData name="Kyriakos Kandris" userId="bc6fdc8c42d74022" providerId="LiveId" clId="{3D2B9D54-2019-4338-99FE-5C80146A78F8}" dt="2022-05-26T08:11:08.117" v="4486" actId="478"/>
          <ac:picMkLst>
            <pc:docMk/>
            <pc:sldMk cId="3506035358" sldId="265"/>
            <ac:picMk id="8" creationId="{91C7F7CC-F796-71AB-A979-39773A5EB837}"/>
          </ac:picMkLst>
        </pc:picChg>
        <pc:picChg chg="add del mod">
          <ac:chgData name="Kyriakos Kandris" userId="bc6fdc8c42d74022" providerId="LiveId" clId="{3D2B9D54-2019-4338-99FE-5C80146A78F8}" dt="2022-05-25T16:53:45.675" v="3282"/>
          <ac:picMkLst>
            <pc:docMk/>
            <pc:sldMk cId="3506035358" sldId="265"/>
            <ac:picMk id="9" creationId="{1074DF3B-7776-9DE2-6F9F-5D07B49953AD}"/>
          </ac:picMkLst>
        </pc:picChg>
        <pc:picChg chg="mod">
          <ac:chgData name="Kyriakos Kandris" userId="bc6fdc8c42d74022" providerId="LiveId" clId="{3D2B9D54-2019-4338-99FE-5C80146A78F8}" dt="2022-05-25T18:54:03.921" v="3331" actId="1076"/>
          <ac:picMkLst>
            <pc:docMk/>
            <pc:sldMk cId="3506035358" sldId="265"/>
            <ac:picMk id="37" creationId="{317D42D8-7C83-C606-47BE-523353A36EFF}"/>
          </ac:picMkLst>
        </pc:picChg>
        <pc:cxnChg chg="mod">
          <ac:chgData name="Kyriakos Kandris" userId="bc6fdc8c42d74022" providerId="LiveId" clId="{3D2B9D54-2019-4338-99FE-5C80146A78F8}" dt="2022-05-25T18:55:54.531" v="3349" actId="14100"/>
          <ac:cxnSpMkLst>
            <pc:docMk/>
            <pc:sldMk cId="3506035358" sldId="265"/>
            <ac:cxnSpMk id="44" creationId="{64AF2817-BE83-25D3-B718-A1818E93C547}"/>
          </ac:cxnSpMkLst>
        </pc:cxnChg>
      </pc:sldChg>
      <pc:sldChg chg="addSp delSp modSp mod modTransition delAnim modAnim modNotesTx">
        <pc:chgData name="Kyriakos Kandris" userId="bc6fdc8c42d74022" providerId="LiveId" clId="{3D2B9D54-2019-4338-99FE-5C80146A78F8}" dt="2022-05-26T10:42:53.847" v="4991" actId="20577"/>
        <pc:sldMkLst>
          <pc:docMk/>
          <pc:sldMk cId="3576655513" sldId="266"/>
        </pc:sldMkLst>
        <pc:spChg chg="mod ord">
          <ac:chgData name="Kyriakos Kandris" userId="bc6fdc8c42d74022" providerId="LiveId" clId="{3D2B9D54-2019-4338-99FE-5C80146A78F8}" dt="2022-05-25T15:08:14.581" v="2930" actId="1076"/>
          <ac:spMkLst>
            <pc:docMk/>
            <pc:sldMk cId="3576655513" sldId="266"/>
            <ac:spMk id="3" creationId="{D97F468F-DDAA-3DCB-A936-A02A3A4583B3}"/>
          </ac:spMkLst>
        </pc:spChg>
        <pc:spChg chg="mod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4" creationId="{8B58AACA-C87E-DF58-4A30-7989D6CDA4B4}"/>
          </ac:spMkLst>
        </pc:spChg>
        <pc:spChg chg="mod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5" creationId="{B58CB6AB-756A-D413-6A9E-349681363F08}"/>
          </ac:spMkLst>
        </pc:spChg>
        <pc:spChg chg="mod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6" creationId="{88FB0FAF-8A31-B4E4-FA38-5E6228D204A1}"/>
          </ac:spMkLst>
        </pc:spChg>
        <pc:spChg chg="add del mod">
          <ac:chgData name="Kyriakos Kandris" userId="bc6fdc8c42d74022" providerId="LiveId" clId="{3D2B9D54-2019-4338-99FE-5C80146A78F8}" dt="2022-05-25T14:54:25.550" v="2720" actId="21"/>
          <ac:spMkLst>
            <pc:docMk/>
            <pc:sldMk cId="3576655513" sldId="266"/>
            <ac:spMk id="8" creationId="{823D95D0-A7D7-F720-4E6E-A31F44F67A8E}"/>
          </ac:spMkLst>
        </pc:spChg>
        <pc:spChg chg="add del mod">
          <ac:chgData name="Kyriakos Kandris" userId="bc6fdc8c42d74022" providerId="LiveId" clId="{3D2B9D54-2019-4338-99FE-5C80146A78F8}" dt="2022-05-25T14:55:36.861" v="2728"/>
          <ac:spMkLst>
            <pc:docMk/>
            <pc:sldMk cId="3576655513" sldId="266"/>
            <ac:spMk id="10" creationId="{EAAF1B00-9665-BDD9-4091-AFDFBD1E26C9}"/>
          </ac:spMkLst>
        </pc:spChg>
        <pc:spChg chg="del mod">
          <ac:chgData name="Kyriakos Kandris" userId="bc6fdc8c42d74022" providerId="LiveId" clId="{3D2B9D54-2019-4338-99FE-5C80146A78F8}" dt="2022-05-25T14:54:25.550" v="2720" actId="21"/>
          <ac:spMkLst>
            <pc:docMk/>
            <pc:sldMk cId="3576655513" sldId="266"/>
            <ac:spMk id="14" creationId="{B598AC2E-7079-E1F6-9837-CF4B7C45D46F}"/>
          </ac:spMkLst>
        </pc:spChg>
        <pc:spChg chg="add del mod">
          <ac:chgData name="Kyriakos Kandris" userId="bc6fdc8c42d74022" providerId="LiveId" clId="{3D2B9D54-2019-4338-99FE-5C80146A78F8}" dt="2022-05-25T15:11:13.603" v="3058" actId="1037"/>
          <ac:spMkLst>
            <pc:docMk/>
            <pc:sldMk cId="3576655513" sldId="266"/>
            <ac:spMk id="15" creationId="{0A9D3ADE-7043-0D8D-2E2C-1E0BB9F56EAA}"/>
          </ac:spMkLst>
        </pc:spChg>
        <pc:spChg chg="add del mod">
          <ac:chgData name="Kyriakos Kandris" userId="bc6fdc8c42d74022" providerId="LiveId" clId="{3D2B9D54-2019-4338-99FE-5C80146A78F8}" dt="2022-05-25T15:11:13.603" v="3058" actId="1037"/>
          <ac:spMkLst>
            <pc:docMk/>
            <pc:sldMk cId="3576655513" sldId="266"/>
            <ac:spMk id="16" creationId="{3886DAD0-F221-11C9-9BD3-6D792001E7FB}"/>
          </ac:spMkLst>
        </pc:spChg>
        <pc:spChg chg="add del mod">
          <ac:chgData name="Kyriakos Kandris" userId="bc6fdc8c42d74022" providerId="LiveId" clId="{3D2B9D54-2019-4338-99FE-5C80146A78F8}" dt="2022-05-25T15:11:13.603" v="3058" actId="1037"/>
          <ac:spMkLst>
            <pc:docMk/>
            <pc:sldMk cId="3576655513" sldId="266"/>
            <ac:spMk id="29" creationId="{7BBE5163-BB28-11ED-564F-76A6858C05A7}"/>
          </ac:spMkLst>
        </pc:spChg>
        <pc:spChg chg="add del mod">
          <ac:chgData name="Kyriakos Kandris" userId="bc6fdc8c42d74022" providerId="LiveId" clId="{3D2B9D54-2019-4338-99FE-5C80146A78F8}" dt="2022-05-25T15:52:49.893" v="3248" actId="14100"/>
          <ac:spMkLst>
            <pc:docMk/>
            <pc:sldMk cId="3576655513" sldId="266"/>
            <ac:spMk id="30" creationId="{C161ABB3-30BE-5E19-9B58-B56F30B369AB}"/>
          </ac:spMkLst>
        </pc:spChg>
        <pc:spChg chg="add del mod">
          <ac:chgData name="Kyriakos Kandris" userId="bc6fdc8c42d74022" providerId="LiveId" clId="{3D2B9D54-2019-4338-99FE-5C80146A78F8}" dt="2022-05-25T15:11:35.423" v="3065" actId="1076"/>
          <ac:spMkLst>
            <pc:docMk/>
            <pc:sldMk cId="3576655513" sldId="266"/>
            <ac:spMk id="31" creationId="{DC4438DE-7623-FBCD-1159-291E154C4C0B}"/>
          </ac:spMkLst>
        </pc:spChg>
        <pc:spChg chg="add del mod">
          <ac:chgData name="Kyriakos Kandris" userId="bc6fdc8c42d74022" providerId="LiveId" clId="{3D2B9D54-2019-4338-99FE-5C80146A78F8}" dt="2022-05-25T15:12:07.332" v="3074" actId="14100"/>
          <ac:spMkLst>
            <pc:docMk/>
            <pc:sldMk cId="3576655513" sldId="266"/>
            <ac:spMk id="32" creationId="{8094D7E4-B8B4-1980-CEE4-D04A60A1E8A9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3" creationId="{9E356F51-BA49-892B-928A-3C7C0AB384D5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4" creationId="{809B88F6-3CE5-4FD7-8859-8EB8BBE8D3C8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5" creationId="{F4AED3A0-58CC-A691-F5E7-C9844F093D30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6" creationId="{08BBE9C0-4EA3-6A07-7A88-5A04B31DB1CC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7" creationId="{752155EB-03E5-5DBD-D9D8-00E9800E82A6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8" creationId="{F9DCFA6A-98BB-B054-B37E-0740D2C783F7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39" creationId="{91DFA896-7109-CDDF-F0F8-688B274ECB8A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0" creationId="{F721B08C-A03D-278D-298C-6C3B1BBA565B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1" creationId="{5E1E0524-802D-5299-E72D-FF8DEE7A1329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2" creationId="{F68F9387-9F51-AA66-1DB9-51156FB4902E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3" creationId="{4313E13B-A7FF-4B8F-9397-F0F0D0A04348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4" creationId="{ADB7D06B-371E-3E20-A7A2-66DB8FCBB8BB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5" creationId="{1FE47082-C5DA-64F3-8EBF-59B5F590EAB1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6" creationId="{CA3FFF24-F106-DDAA-B7B4-5E4ADD5DBBE0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7" creationId="{B26E4BD3-793C-C5AE-839E-F43802D732E3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8" creationId="{82DB743D-74DE-BB7C-D498-719D191DE1DF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49" creationId="{CAAF2356-B604-0575-0DC1-D3BFAA76FB1C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50" creationId="{8920D8D4-876F-C75E-0ADC-CF54E200882C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51" creationId="{1E23F26C-5B8D-8ADF-86A0-B73291CA50C2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52" creationId="{E788A7BE-0C4A-0FC2-8373-EA0CDC4F5FC2}"/>
          </ac:spMkLst>
        </pc:spChg>
        <pc:spChg chg="add del mod">
          <ac:chgData name="Kyriakos Kandris" userId="bc6fdc8c42d74022" providerId="LiveId" clId="{3D2B9D54-2019-4338-99FE-5C80146A78F8}" dt="2022-05-25T15:04:54.719" v="2807" actId="478"/>
          <ac:spMkLst>
            <pc:docMk/>
            <pc:sldMk cId="3576655513" sldId="266"/>
            <ac:spMk id="53" creationId="{A206050A-2241-7159-66E4-F5D7CD0E42BF}"/>
          </ac:spMkLst>
        </pc:spChg>
        <pc:spChg chg="add del mod">
          <ac:chgData name="Kyriakos Kandris" userId="bc6fdc8c42d74022" providerId="LiveId" clId="{3D2B9D54-2019-4338-99FE-5C80146A78F8}" dt="2022-05-25T15:04:54.719" v="2807" actId="478"/>
          <ac:spMkLst>
            <pc:docMk/>
            <pc:sldMk cId="3576655513" sldId="266"/>
            <ac:spMk id="54" creationId="{0256C4E8-170F-5B1C-0BCB-3AB880C289B3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55" creationId="{5C1B6FC4-8C4C-3812-BE39-F2992309E32F}"/>
          </ac:spMkLst>
        </pc:spChg>
        <pc:spChg chg="add del mod">
          <ac:chgData name="Kyriakos Kandris" userId="bc6fdc8c42d74022" providerId="LiveId" clId="{3D2B9D54-2019-4338-99FE-5C80146A78F8}" dt="2022-05-25T15:04:52.846" v="2806" actId="478"/>
          <ac:spMkLst>
            <pc:docMk/>
            <pc:sldMk cId="3576655513" sldId="266"/>
            <ac:spMk id="56" creationId="{5A6F7F4E-DAE5-8689-3A51-D12918D61214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59" creationId="{EF869C27-3429-2216-067F-9EAE38DCA2F9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0" creationId="{216709BD-EB21-2A07-1774-4E8BD4B6D263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1" creationId="{42D3368A-723C-7224-7DBB-6BF7DEF05EC0}"/>
          </ac:spMkLst>
        </pc:spChg>
        <pc:spChg chg="mod">
          <ac:chgData name="Kyriakos Kandris" userId="bc6fdc8c42d74022" providerId="LiveId" clId="{3D2B9D54-2019-4338-99FE-5C80146A78F8}" dt="2022-05-26T10:42:53.847" v="4991" actId="20577"/>
          <ac:spMkLst>
            <pc:docMk/>
            <pc:sldMk cId="3576655513" sldId="266"/>
            <ac:spMk id="62" creationId="{34DEAC0A-E08D-679D-6093-FCCAA8749A48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3" creationId="{D75A126C-8DED-F147-33C5-4D59C5CD103B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4" creationId="{F1F8377E-C192-1C24-EAD5-7242B9313791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5" creationId="{46067DAE-15E6-6D7B-FF84-5294914700AC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6" creationId="{58A8188D-249D-7D82-DBB1-CCACB3DC1C29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7" creationId="{F5A5F741-1EA9-CF66-2B1C-C08AF587475F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68" creationId="{2550BE34-C2B8-49B8-8519-67A8CAD51AE9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69" creationId="{399C11E8-3AA4-DD3A-CFF5-79121D864B94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70" creationId="{A7457DD9-5A45-400A-AB4B-4B4EDECA25F1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1" creationId="{D081E66D-DB23-C661-C343-5486C553D1C4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72" creationId="{441CF7D6-A660-431A-B0BB-140A0D5556B6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3" creationId="{D3D2A640-942B-AF5C-C516-74F0D151A654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74" creationId="{0570A85B-3810-4F95-97B0-CBF4CCDB381C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5" creationId="{8AD3ECC1-76A6-A225-103B-3AA30D754421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6" creationId="{8A8CCFE1-6E9D-4BDB-E5D2-9DC4B75E996E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7" creationId="{D7AE7734-3D36-FA92-2B50-7DAC5EE9B356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78" creationId="{8DDFFE55-D536-D053-E23D-456C641FBE88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79" creationId="{D4993743-B10A-433C-9996-3035D2C3ABC6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80" creationId="{F7106C0A-C8C2-2814-08C4-D85DB3678258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81" creationId="{BB3B8946-A0AA-42D4-8A24-639DC6EA170E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82" creationId="{F2A0B133-0AE4-97C7-E228-501CD7C5EC2E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83" creationId="{AB1038E6-06EF-4DCB-B52E-D3825C50F7C6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84" creationId="{AFC898B6-67BA-BD67-627B-018D994B846B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85" creationId="{5C7EF35C-8B7D-4026-8F09-8B2B2250579B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86" creationId="{44192B02-B9A6-D992-3373-EB4E465F1B9E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87" creationId="{5F24A71D-C0A9-49AC-B2D1-5A9EA2BD383E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88" creationId="{7CCA04E2-A0A6-D550-8402-8D77AAE50D64}"/>
          </ac:spMkLst>
        </pc:spChg>
        <pc:spChg chg="add del">
          <ac:chgData name="Kyriakos Kandris" userId="bc6fdc8c42d74022" providerId="LiveId" clId="{3D2B9D54-2019-4338-99FE-5C80146A78F8}" dt="2022-05-25T14:55:46.239" v="2731" actId="26606"/>
          <ac:spMkLst>
            <pc:docMk/>
            <pc:sldMk cId="3576655513" sldId="266"/>
            <ac:spMk id="89" creationId="{14280C55-570C-4284-9850-B2BA33DB6726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90" creationId="{64700691-C528-E976-8D14-7336E1E7B6E2}"/>
          </ac:spMkLst>
        </pc:spChg>
        <pc:spChg chg="add del mod">
          <ac:chgData name="Kyriakos Kandris" userId="bc6fdc8c42d74022" providerId="LiveId" clId="{3D2B9D54-2019-4338-99FE-5C80146A78F8}" dt="2022-05-25T15:04:49.810" v="2803"/>
          <ac:spMkLst>
            <pc:docMk/>
            <pc:sldMk cId="3576655513" sldId="266"/>
            <ac:spMk id="91" creationId="{90569EF1-24CE-8B33-1597-18DB878AB87A}"/>
          </ac:spMkLst>
        </pc:spChg>
        <pc:spChg chg="add mod">
          <ac:chgData name="Kyriakos Kandris" userId="bc6fdc8c42d74022" providerId="LiveId" clId="{3D2B9D54-2019-4338-99FE-5C80146A78F8}" dt="2022-05-25T15:06:59.365" v="2884" actId="404"/>
          <ac:spMkLst>
            <pc:docMk/>
            <pc:sldMk cId="3576655513" sldId="266"/>
            <ac:spMk id="94" creationId="{80CD73E9-8DA8-19A4-DF32-0DEEF4EB1399}"/>
          </ac:spMkLst>
        </pc:spChg>
        <pc:spChg chg="add mod">
          <ac:chgData name="Kyriakos Kandris" userId="bc6fdc8c42d74022" providerId="LiveId" clId="{3D2B9D54-2019-4338-99FE-5C80146A78F8}" dt="2022-05-25T15:06:59.365" v="2884" actId="404"/>
          <ac:spMkLst>
            <pc:docMk/>
            <pc:sldMk cId="3576655513" sldId="266"/>
            <ac:spMk id="95" creationId="{4F04E65E-721F-A61E-DA85-D916C53826FF}"/>
          </ac:spMkLst>
        </pc:spChg>
        <pc:spChg chg="add mod">
          <ac:chgData name="Kyriakos Kandris" userId="bc6fdc8c42d74022" providerId="LiveId" clId="{3D2B9D54-2019-4338-99FE-5C80146A78F8}" dt="2022-05-25T15:09:43.073" v="3028" actId="1076"/>
          <ac:spMkLst>
            <pc:docMk/>
            <pc:sldMk cId="3576655513" sldId="266"/>
            <ac:spMk id="96" creationId="{100CD694-99AE-87FF-3D33-C099E26B051D}"/>
          </ac:spMkLst>
        </pc:spChg>
        <pc:spChg chg="add mod">
          <ac:chgData name="Kyriakos Kandris" userId="bc6fdc8c42d74022" providerId="LiveId" clId="{3D2B9D54-2019-4338-99FE-5C80146A78F8}" dt="2022-05-25T15:09:43.073" v="3028" actId="1076"/>
          <ac:spMkLst>
            <pc:docMk/>
            <pc:sldMk cId="3576655513" sldId="266"/>
            <ac:spMk id="97" creationId="{54958352-2D37-3DDD-01BE-69D0628FC520}"/>
          </ac:spMkLst>
        </pc:spChg>
        <pc:spChg chg="add mod">
          <ac:chgData name="Kyriakos Kandris" userId="bc6fdc8c42d74022" providerId="LiveId" clId="{3D2B9D54-2019-4338-99FE-5C80146A78F8}" dt="2022-05-25T15:10:15.418" v="3034" actId="1076"/>
          <ac:spMkLst>
            <pc:docMk/>
            <pc:sldMk cId="3576655513" sldId="266"/>
            <ac:spMk id="98" creationId="{9F4B29F7-C011-AD49-4EBE-A05D12CD6457}"/>
          </ac:spMkLst>
        </pc:spChg>
        <pc:spChg chg="add mod">
          <ac:chgData name="Kyriakos Kandris" userId="bc6fdc8c42d74022" providerId="LiveId" clId="{3D2B9D54-2019-4338-99FE-5C80146A78F8}" dt="2022-05-25T15:10:19.507" v="3035" actId="1076"/>
          <ac:spMkLst>
            <pc:docMk/>
            <pc:sldMk cId="3576655513" sldId="266"/>
            <ac:spMk id="99" creationId="{B6320759-B7D7-4D81-868A-556C00E4E918}"/>
          </ac:spMkLst>
        </pc:spChg>
        <pc:spChg chg="add mod">
          <ac:chgData name="Kyriakos Kandris" userId="bc6fdc8c42d74022" providerId="LiveId" clId="{3D2B9D54-2019-4338-99FE-5C80146A78F8}" dt="2022-05-25T15:53:03.533" v="3250" actId="1076"/>
          <ac:spMkLst>
            <pc:docMk/>
            <pc:sldMk cId="3576655513" sldId="266"/>
            <ac:spMk id="100" creationId="{BF9A6546-29FE-CFF9-8749-E4FD79F18BA6}"/>
          </ac:spMkLst>
        </pc:spChg>
        <pc:spChg chg="add del mod">
          <ac:chgData name="Kyriakos Kandris" userId="bc6fdc8c42d74022" providerId="LiveId" clId="{3D2B9D54-2019-4338-99FE-5C80146A78F8}" dt="2022-05-25T15:06:10.522" v="2866" actId="478"/>
          <ac:spMkLst>
            <pc:docMk/>
            <pc:sldMk cId="3576655513" sldId="266"/>
            <ac:spMk id="101" creationId="{9B13DF14-F1FE-B090-3352-23DD5CC80687}"/>
          </ac:spMkLst>
        </pc:spChg>
        <pc:spChg chg="add mod">
          <ac:chgData name="Kyriakos Kandris" userId="bc6fdc8c42d74022" providerId="LiveId" clId="{3D2B9D54-2019-4338-99FE-5C80146A78F8}" dt="2022-05-25T15:53:03.533" v="3250" actId="1076"/>
          <ac:spMkLst>
            <pc:docMk/>
            <pc:sldMk cId="3576655513" sldId="266"/>
            <ac:spMk id="102" creationId="{1F01ECF8-AC3A-FA7C-B529-583654DFDF57}"/>
          </ac:spMkLst>
        </pc:spChg>
        <pc:spChg chg="add mod">
          <ac:chgData name="Kyriakos Kandris" userId="bc6fdc8c42d74022" providerId="LiveId" clId="{3D2B9D54-2019-4338-99FE-5C80146A78F8}" dt="2022-05-25T15:10:36.221" v="3039" actId="1076"/>
          <ac:spMkLst>
            <pc:docMk/>
            <pc:sldMk cId="3576655513" sldId="266"/>
            <ac:spMk id="103" creationId="{1D8561FB-2658-ECC1-493C-374D6669336F}"/>
          </ac:spMkLst>
        </pc:spChg>
        <pc:spChg chg="add mod">
          <ac:chgData name="Kyriakos Kandris" userId="bc6fdc8c42d74022" providerId="LiveId" clId="{3D2B9D54-2019-4338-99FE-5C80146A78F8}" dt="2022-05-25T15:10:30.239" v="3038" actId="1076"/>
          <ac:spMkLst>
            <pc:docMk/>
            <pc:sldMk cId="3576655513" sldId="266"/>
            <ac:spMk id="104" creationId="{4EFB5402-0CCC-5BF2-2B14-5424A21F2B32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05" creationId="{E1DF58E1-A4A3-C419-439F-B4C6D0F22831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06" creationId="{7C4A49A9-1246-0B39-59C1-0C0185ADA36D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07" creationId="{3CDBA6F2-760E-66D2-CCF2-9F3F642BCB58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08" creationId="{715647E5-C208-D78A-BB7C-0960169C1AD7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09" creationId="{837BA0FA-2B3B-24AD-50E9-051EDBB5A28E}"/>
          </ac:spMkLst>
        </pc:spChg>
        <pc:spChg chg="add del mod">
          <ac:chgData name="Kyriakos Kandris" userId="bc6fdc8c42d74022" providerId="LiveId" clId="{3D2B9D54-2019-4338-99FE-5C80146A78F8}" dt="2022-05-25T15:07:34.983" v="2890"/>
          <ac:spMkLst>
            <pc:docMk/>
            <pc:sldMk cId="3576655513" sldId="266"/>
            <ac:spMk id="110" creationId="{D85A2AC8-DFE1-C49E-E7F2-724FEE842BD5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1" creationId="{7FE7A8B8-A1E4-5FC6-235C-F03C917092C4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2" creationId="{6DEE658A-4C32-1EDF-7E1F-E6E284F3F3B5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3" creationId="{20A36C51-14E7-C352-3340-9B38976FA325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4" creationId="{AF9C1F88-C83F-A8EC-3C37-20335C689920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5" creationId="{74D1783B-1E41-F0A1-E9EE-E46DD120FE13}"/>
          </ac:spMkLst>
        </pc:spChg>
        <pc:spChg chg="add del mod">
          <ac:chgData name="Kyriakos Kandris" userId="bc6fdc8c42d74022" providerId="LiveId" clId="{3D2B9D54-2019-4338-99FE-5C80146A78F8}" dt="2022-05-25T15:07:41.879" v="2892"/>
          <ac:spMkLst>
            <pc:docMk/>
            <pc:sldMk cId="3576655513" sldId="266"/>
            <ac:spMk id="116" creationId="{50556D66-6420-4B18-5027-924E752C07D1}"/>
          </ac:spMkLst>
        </pc:spChg>
        <pc:spChg chg="add mod">
          <ac:chgData name="Kyriakos Kandris" userId="bc6fdc8c42d74022" providerId="LiveId" clId="{3D2B9D54-2019-4338-99FE-5C80146A78F8}" dt="2022-05-25T15:11:45.933" v="3067" actId="1076"/>
          <ac:spMkLst>
            <pc:docMk/>
            <pc:sldMk cId="3576655513" sldId="266"/>
            <ac:spMk id="117" creationId="{1BAA125B-F8D7-2439-9E6A-08EE9D3C2249}"/>
          </ac:spMkLst>
        </pc:spChg>
        <pc:spChg chg="add mod">
          <ac:chgData name="Kyriakos Kandris" userId="bc6fdc8c42d74022" providerId="LiveId" clId="{3D2B9D54-2019-4338-99FE-5C80146A78F8}" dt="2022-05-25T15:11:45.933" v="3067" actId="1076"/>
          <ac:spMkLst>
            <pc:docMk/>
            <pc:sldMk cId="3576655513" sldId="266"/>
            <ac:spMk id="118" creationId="{0D0619E1-FC09-1D64-0ABE-5FCD83E93B43}"/>
          </ac:spMkLst>
        </pc:spChg>
        <pc:spChg chg="add mod">
          <ac:chgData name="Kyriakos Kandris" userId="bc6fdc8c42d74022" providerId="LiveId" clId="{3D2B9D54-2019-4338-99FE-5C80146A78F8}" dt="2022-05-25T15:11:51.419" v="3068" actId="1076"/>
          <ac:spMkLst>
            <pc:docMk/>
            <pc:sldMk cId="3576655513" sldId="266"/>
            <ac:spMk id="119" creationId="{FF9F3D0E-89B8-E9A6-5183-C3A7D744781C}"/>
          </ac:spMkLst>
        </pc:spChg>
        <pc:spChg chg="add mod">
          <ac:chgData name="Kyriakos Kandris" userId="bc6fdc8c42d74022" providerId="LiveId" clId="{3D2B9D54-2019-4338-99FE-5C80146A78F8}" dt="2022-05-25T15:11:51.419" v="3068" actId="1076"/>
          <ac:spMkLst>
            <pc:docMk/>
            <pc:sldMk cId="3576655513" sldId="266"/>
            <ac:spMk id="120" creationId="{B8A5C33B-B8FD-22DB-B623-4E1A20264371}"/>
          </ac:spMkLst>
        </pc:spChg>
        <pc:spChg chg="add mod">
          <ac:chgData name="Kyriakos Kandris" userId="bc6fdc8c42d74022" providerId="LiveId" clId="{3D2B9D54-2019-4338-99FE-5C80146A78F8}" dt="2022-05-25T15:11:56.681" v="3069" actId="1076"/>
          <ac:spMkLst>
            <pc:docMk/>
            <pc:sldMk cId="3576655513" sldId="266"/>
            <ac:spMk id="121" creationId="{4A74637C-6AB7-F96D-5098-D25467B6037B}"/>
          </ac:spMkLst>
        </pc:spChg>
        <pc:spChg chg="add mod">
          <ac:chgData name="Kyriakos Kandris" userId="bc6fdc8c42d74022" providerId="LiveId" clId="{3D2B9D54-2019-4338-99FE-5C80146A78F8}" dt="2022-05-25T15:11:56.681" v="3069" actId="1076"/>
          <ac:spMkLst>
            <pc:docMk/>
            <pc:sldMk cId="3576655513" sldId="266"/>
            <ac:spMk id="122" creationId="{A1911A72-CFD0-363E-70A9-0D87EA4C2949}"/>
          </ac:spMkLst>
        </pc:spChg>
        <pc:spChg chg="add mod">
          <ac:chgData name="Kyriakos Kandris" userId="bc6fdc8c42d74022" providerId="LiveId" clId="{3D2B9D54-2019-4338-99FE-5C80146A78F8}" dt="2022-05-25T15:13:17.615" v="3093" actId="1076"/>
          <ac:spMkLst>
            <pc:docMk/>
            <pc:sldMk cId="3576655513" sldId="266"/>
            <ac:spMk id="123" creationId="{1E084CC7-E513-F609-501F-F1DF61E1F209}"/>
          </ac:spMkLst>
        </pc:spChg>
        <pc:spChg chg="add mod">
          <ac:chgData name="Kyriakos Kandris" userId="bc6fdc8c42d74022" providerId="LiveId" clId="{3D2B9D54-2019-4338-99FE-5C80146A78F8}" dt="2022-05-25T15:12:40.689" v="3085" actId="1076"/>
          <ac:spMkLst>
            <pc:docMk/>
            <pc:sldMk cId="3576655513" sldId="266"/>
            <ac:spMk id="124" creationId="{A9C337BF-F57F-8261-1575-723997E2A8E4}"/>
          </ac:spMkLst>
        </pc:spChg>
        <pc:spChg chg="add mod">
          <ac:chgData name="Kyriakos Kandris" userId="bc6fdc8c42d74022" providerId="LiveId" clId="{3D2B9D54-2019-4338-99FE-5C80146A78F8}" dt="2022-05-25T15:13:35.393" v="3098" actId="14100"/>
          <ac:spMkLst>
            <pc:docMk/>
            <pc:sldMk cId="3576655513" sldId="266"/>
            <ac:spMk id="147" creationId="{5F55CD4A-8C9B-DD58-CC7B-A7232175D060}"/>
          </ac:spMkLst>
        </pc:spChg>
        <pc:spChg chg="add mod">
          <ac:chgData name="Kyriakos Kandris" userId="bc6fdc8c42d74022" providerId="LiveId" clId="{3D2B9D54-2019-4338-99FE-5C80146A78F8}" dt="2022-05-25T15:14:01.101" v="3103" actId="1076"/>
          <ac:spMkLst>
            <pc:docMk/>
            <pc:sldMk cId="3576655513" sldId="266"/>
            <ac:spMk id="148" creationId="{E595B7A1-475A-C956-E1DE-B252A51026A0}"/>
          </ac:spMkLst>
        </pc:spChg>
        <pc:spChg chg="add mod">
          <ac:chgData name="Kyriakos Kandris" userId="bc6fdc8c42d74022" providerId="LiveId" clId="{3D2B9D54-2019-4338-99FE-5C80146A78F8}" dt="2022-05-25T15:14:21.135" v="3108" actId="14100"/>
          <ac:spMkLst>
            <pc:docMk/>
            <pc:sldMk cId="3576655513" sldId="266"/>
            <ac:spMk id="149" creationId="{BC0D4066-78EF-C207-804F-AE588173A533}"/>
          </ac:spMkLst>
        </pc:spChg>
        <pc:spChg chg="add mod">
          <ac:chgData name="Kyriakos Kandris" userId="bc6fdc8c42d74022" providerId="LiveId" clId="{3D2B9D54-2019-4338-99FE-5C80146A78F8}" dt="2022-05-25T15:14:32.397" v="3117" actId="14100"/>
          <ac:spMkLst>
            <pc:docMk/>
            <pc:sldMk cId="3576655513" sldId="266"/>
            <ac:spMk id="150" creationId="{4917F607-16B2-355F-8A72-F33384D2F10B}"/>
          </ac:spMkLst>
        </pc:spChg>
        <pc:graphicFrameChg chg="add del mod">
          <ac:chgData name="Kyriakos Kandris" userId="bc6fdc8c42d74022" providerId="LiveId" clId="{3D2B9D54-2019-4338-99FE-5C80146A78F8}" dt="2022-05-25T15:09:25.345" v="3026" actId="478"/>
          <ac:graphicFrameMkLst>
            <pc:docMk/>
            <pc:sldMk cId="3576655513" sldId="266"/>
            <ac:graphicFrameMk id="13" creationId="{02B5FD7B-A851-89B8-48E7-AA6AF92F7E3F}"/>
          </ac:graphicFrameMkLst>
        </pc:graphicFrameChg>
        <pc:picChg chg="del mod">
          <ac:chgData name="Kyriakos Kandris" userId="bc6fdc8c42d74022" providerId="LiveId" clId="{3D2B9D54-2019-4338-99FE-5C80146A78F8}" dt="2022-05-25T15:02:00.126" v="2734" actId="478"/>
          <ac:picMkLst>
            <pc:docMk/>
            <pc:sldMk cId="3576655513" sldId="266"/>
            <ac:picMk id="2" creationId="{41FEFDE6-8237-FA72-0520-23BABAD8D4B8}"/>
          </ac:picMkLst>
        </pc:pic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3576655513" sldId="266"/>
            <ac:picMk id="2" creationId="{916B01E6-ABE4-75D3-4B13-38ECAB62AF6E}"/>
          </ac:picMkLst>
        </pc:picChg>
        <pc:picChg chg="add del mod">
          <ac:chgData name="Kyriakos Kandris" userId="bc6fdc8c42d74022" providerId="LiveId" clId="{3D2B9D54-2019-4338-99FE-5C80146A78F8}" dt="2022-05-25T07:41:33.958" v="2490" actId="478"/>
          <ac:picMkLst>
            <pc:docMk/>
            <pc:sldMk cId="3576655513" sldId="266"/>
            <ac:picMk id="7" creationId="{4377E4CC-9ED9-19EA-796B-47A9ADCE1F01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3576655513" sldId="266"/>
            <ac:picMk id="7" creationId="{54929C94-FE16-39A2-FA36-4AB412475D35}"/>
          </ac:picMkLst>
        </pc:picChg>
        <pc:picChg chg="add del mod">
          <ac:chgData name="Kyriakos Kandris" userId="bc6fdc8c42d74022" providerId="LiveId" clId="{3D2B9D54-2019-4338-99FE-5C80146A78F8}" dt="2022-05-26T08:11:13.558" v="4487" actId="478"/>
          <ac:picMkLst>
            <pc:docMk/>
            <pc:sldMk cId="3576655513" sldId="266"/>
            <ac:picMk id="8" creationId="{0CAD0EF3-15A5-96D3-E0DF-1590197D8528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3576655513" sldId="266"/>
            <ac:picMk id="10" creationId="{1D4ABEEF-7DC0-6202-08F9-CDC03D79A738}"/>
          </ac:picMkLst>
        </pc:picChg>
        <pc:picChg chg="add del mod">
          <ac:chgData name="Kyriakos Kandris" userId="bc6fdc8c42d74022" providerId="LiveId" clId="{3D2B9D54-2019-4338-99FE-5C80146A78F8}" dt="2022-05-25T14:55:32.094" v="2727"/>
          <ac:picMkLst>
            <pc:docMk/>
            <pc:sldMk cId="3576655513" sldId="266"/>
            <ac:picMk id="11" creationId="{4E2BC754-7432-721B-BE2A-408059018F89}"/>
          </ac:picMkLst>
        </pc:picChg>
        <pc:picChg chg="add del mod">
          <ac:chgData name="Kyriakos Kandris" userId="bc6fdc8c42d74022" providerId="LiveId" clId="{3D2B9D54-2019-4338-99FE-5C80146A78F8}" dt="2022-05-25T16:53:45.675" v="3282"/>
          <ac:picMkLst>
            <pc:docMk/>
            <pc:sldMk cId="3576655513" sldId="266"/>
            <ac:picMk id="11" creationId="{8F4CB004-EC64-E45D-934F-9F307708B208}"/>
          </ac:picMkLst>
        </pc:picChg>
        <pc:picChg chg="add mod ord">
          <ac:chgData name="Kyriakos Kandris" userId="bc6fdc8c42d74022" providerId="LiveId" clId="{3D2B9D54-2019-4338-99FE-5C80146A78F8}" dt="2022-05-25T15:13:07.171" v="3088" actId="1076"/>
          <ac:picMkLst>
            <pc:docMk/>
            <pc:sldMk cId="3576655513" sldId="266"/>
            <ac:picMk id="12" creationId="{9A9727A8-9F70-A6F8-ABC7-9022D5C7EAF9}"/>
          </ac:picMkLst>
        </pc:picChg>
        <pc:picChg chg="del">
          <ac:chgData name="Kyriakos Kandris" userId="bc6fdc8c42d74022" providerId="LiveId" clId="{3D2B9D54-2019-4338-99FE-5C80146A78F8}" dt="2022-05-25T14:54:25.550" v="2720" actId="21"/>
          <ac:picMkLst>
            <pc:docMk/>
            <pc:sldMk cId="3576655513" sldId="266"/>
            <ac:picMk id="22" creationId="{A373AEBB-6AF2-EEED-B0A0-60FA3C4878A8}"/>
          </ac:picMkLst>
        </pc:picChg>
        <pc:picChg chg="add mod">
          <ac:chgData name="Kyriakos Kandris" userId="bc6fdc8c42d74022" providerId="LiveId" clId="{3D2B9D54-2019-4338-99FE-5C80146A78F8}" dt="2022-05-25T15:13:18.976" v="3094" actId="1076"/>
          <ac:picMkLst>
            <pc:docMk/>
            <pc:sldMk cId="3576655513" sldId="266"/>
            <ac:picMk id="146" creationId="{372D2CC5-2AD7-6482-0BD7-F7F207113EF3}"/>
          </ac:picMkLst>
        </pc:picChg>
        <pc:cxnChg chg="add mod">
          <ac:chgData name="Kyriakos Kandris" userId="bc6fdc8c42d74022" providerId="LiveId" clId="{3D2B9D54-2019-4338-99FE-5C80146A78F8}" dt="2022-05-25T15:11:13.603" v="3058" actId="1037"/>
          <ac:cxnSpMkLst>
            <pc:docMk/>
            <pc:sldMk cId="3576655513" sldId="266"/>
            <ac:cxnSpMk id="18" creationId="{DFF86AA6-1974-37FE-4674-DEAD58618E85}"/>
          </ac:cxnSpMkLst>
        </pc:cxnChg>
        <pc:cxnChg chg="add del mod">
          <ac:chgData name="Kyriakos Kandris" userId="bc6fdc8c42d74022" providerId="LiveId" clId="{3D2B9D54-2019-4338-99FE-5C80146A78F8}" dt="2022-05-25T15:04:52.846" v="2806" actId="478"/>
          <ac:cxnSpMkLst>
            <pc:docMk/>
            <pc:sldMk cId="3576655513" sldId="266"/>
            <ac:cxnSpMk id="57" creationId="{CED1897B-6BB0-2E83-AE19-DE2FA613D2B2}"/>
          </ac:cxnSpMkLst>
        </pc:cxnChg>
        <pc:cxnChg chg="add del mod">
          <ac:chgData name="Kyriakos Kandris" userId="bc6fdc8c42d74022" providerId="LiveId" clId="{3D2B9D54-2019-4338-99FE-5C80146A78F8}" dt="2022-05-25T15:04:52.846" v="2806" actId="478"/>
          <ac:cxnSpMkLst>
            <pc:docMk/>
            <pc:sldMk cId="3576655513" sldId="266"/>
            <ac:cxnSpMk id="58" creationId="{A5BF36F8-D77C-558E-6CFD-FE5F67306AAA}"/>
          </ac:cxnSpMkLst>
        </pc:cxnChg>
        <pc:cxnChg chg="add del mod">
          <ac:chgData name="Kyriakos Kandris" userId="bc6fdc8c42d74022" providerId="LiveId" clId="{3D2B9D54-2019-4338-99FE-5C80146A78F8}" dt="2022-05-25T15:04:49.810" v="2803"/>
          <ac:cxnSpMkLst>
            <pc:docMk/>
            <pc:sldMk cId="3576655513" sldId="266"/>
            <ac:cxnSpMk id="92" creationId="{F72EB72E-EF7B-4F20-4848-8FF8A9BEE127}"/>
          </ac:cxnSpMkLst>
        </pc:cxnChg>
        <pc:cxnChg chg="add del mod">
          <ac:chgData name="Kyriakos Kandris" userId="bc6fdc8c42d74022" providerId="LiveId" clId="{3D2B9D54-2019-4338-99FE-5C80146A78F8}" dt="2022-05-25T15:04:49.810" v="2803"/>
          <ac:cxnSpMkLst>
            <pc:docMk/>
            <pc:sldMk cId="3576655513" sldId="266"/>
            <ac:cxnSpMk id="93" creationId="{FC555904-5BE3-E82E-2351-BC12AC811A36}"/>
          </ac:cxnSpMkLst>
        </pc:cxnChg>
        <pc:cxnChg chg="add mod">
          <ac:chgData name="Kyriakos Kandris" userId="bc6fdc8c42d74022" providerId="LiveId" clId="{3D2B9D54-2019-4338-99FE-5C80146A78F8}" dt="2022-05-25T15:11:13.603" v="3058" actId="1037"/>
          <ac:cxnSpMkLst>
            <pc:docMk/>
            <pc:sldMk cId="3576655513" sldId="266"/>
            <ac:cxnSpMk id="125" creationId="{A69E3851-FEC5-85EB-5D14-2EAE6472E79A}"/>
          </ac:cxnSpMkLst>
        </pc:cxnChg>
        <pc:cxnChg chg="add mod">
          <ac:chgData name="Kyriakos Kandris" userId="bc6fdc8c42d74022" providerId="LiveId" clId="{3D2B9D54-2019-4338-99FE-5C80146A78F8}" dt="2022-05-25T15:52:49.893" v="3248" actId="14100"/>
          <ac:cxnSpMkLst>
            <pc:docMk/>
            <pc:sldMk cId="3576655513" sldId="266"/>
            <ac:cxnSpMk id="126" creationId="{9093E119-D57D-6431-D266-3E8CA1D37172}"/>
          </ac:cxnSpMkLst>
        </pc:cxnChg>
        <pc:cxnChg chg="add mod">
          <ac:chgData name="Kyriakos Kandris" userId="bc6fdc8c42d74022" providerId="LiveId" clId="{3D2B9D54-2019-4338-99FE-5C80146A78F8}" dt="2022-05-25T15:53:03.533" v="3250" actId="1076"/>
          <ac:cxnSpMkLst>
            <pc:docMk/>
            <pc:sldMk cId="3576655513" sldId="266"/>
            <ac:cxnSpMk id="127" creationId="{12FCFB21-6E18-CF4E-2B31-D31F26084C1E}"/>
          </ac:cxnSpMkLst>
        </pc:cxnChg>
        <pc:cxnChg chg="add mod">
          <ac:chgData name="Kyriakos Kandris" userId="bc6fdc8c42d74022" providerId="LiveId" clId="{3D2B9D54-2019-4338-99FE-5C80146A78F8}" dt="2022-05-25T15:52:49.893" v="3248" actId="14100"/>
          <ac:cxnSpMkLst>
            <pc:docMk/>
            <pc:sldMk cId="3576655513" sldId="266"/>
            <ac:cxnSpMk id="128" creationId="{93D8DC5F-6C22-3B2E-51ED-CF5EAC0438CA}"/>
          </ac:cxnSpMkLst>
        </pc:cxnChg>
        <pc:cxnChg chg="add mod">
          <ac:chgData name="Kyriakos Kandris" userId="bc6fdc8c42d74022" providerId="LiveId" clId="{3D2B9D54-2019-4338-99FE-5C80146A78F8}" dt="2022-05-25T15:12:12.236" v="3075" actId="14100"/>
          <ac:cxnSpMkLst>
            <pc:docMk/>
            <pc:sldMk cId="3576655513" sldId="266"/>
            <ac:cxnSpMk id="131" creationId="{7B828751-940D-8CD8-03C8-7A4A1C1FAEDB}"/>
          </ac:cxnSpMkLst>
        </pc:cxnChg>
        <pc:cxnChg chg="add mod">
          <ac:chgData name="Kyriakos Kandris" userId="bc6fdc8c42d74022" providerId="LiveId" clId="{3D2B9D54-2019-4338-99FE-5C80146A78F8}" dt="2022-05-25T15:12:18.337" v="3078" actId="14100"/>
          <ac:cxnSpMkLst>
            <pc:docMk/>
            <pc:sldMk cId="3576655513" sldId="266"/>
            <ac:cxnSpMk id="136" creationId="{9ECCE8D2-928A-3B67-3756-2C392F15C31D}"/>
          </ac:cxnSpMkLst>
        </pc:cxnChg>
        <pc:cxnChg chg="add mod">
          <ac:chgData name="Kyriakos Kandris" userId="bc6fdc8c42d74022" providerId="LiveId" clId="{3D2B9D54-2019-4338-99FE-5C80146A78F8}" dt="2022-05-25T15:12:24.805" v="3081" actId="14100"/>
          <ac:cxnSpMkLst>
            <pc:docMk/>
            <pc:sldMk cId="3576655513" sldId="266"/>
            <ac:cxnSpMk id="139" creationId="{BBF60A01-9741-DEDD-41A0-DAB43DBA58D8}"/>
          </ac:cxnSpMkLst>
        </pc:cxnChg>
      </pc:sldChg>
      <pc:sldChg chg="addSp delSp modSp mod modTransition delAnim modAnim modNotesTx">
        <pc:chgData name="Kyriakos Kandris" userId="bc6fdc8c42d74022" providerId="LiveId" clId="{3D2B9D54-2019-4338-99FE-5C80146A78F8}" dt="2022-05-26T10:53:33.223" v="4993"/>
        <pc:sldMkLst>
          <pc:docMk/>
          <pc:sldMk cId="40435927" sldId="267"/>
        </pc:sldMkLst>
        <pc:spChg chg="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9" creationId="{08332B5B-9B83-23B4-902C-50A1FEE71B33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11" creationId="{E114C84F-6ECB-77CC-C20C-E735B3E30EB6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12" creationId="{203100AA-3A02-566D-E99A-FFDFF69ABE0E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19" creationId="{6F8602A7-5A88-C638-B69F-E64CDAEBCE53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20" creationId="{5CA09041-237B-923F-2DAA-0D42C111DE79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21" creationId="{A4EF8BFD-BEA2-C80F-9BA6-BDB5A11B0FFA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22" creationId="{F3AAA399-9FDF-4E89-0245-EE7A2D2CE377}"/>
          </ac:spMkLst>
        </pc:spChg>
        <pc:spChg chg="add mod">
          <ac:chgData name="Kyriakos Kandris" userId="bc6fdc8c42d74022" providerId="LiveId" clId="{3D2B9D54-2019-4338-99FE-5C80146A78F8}" dt="2022-05-25T15:50:23.806" v="3232" actId="164"/>
          <ac:spMkLst>
            <pc:docMk/>
            <pc:sldMk cId="40435927" sldId="267"/>
            <ac:spMk id="23" creationId="{803B90D7-A2AD-8EBD-E3EC-AE2F5780B11D}"/>
          </ac:spMkLst>
        </pc:spChg>
        <pc:spChg chg="mod">
          <ac:chgData name="Kyriakos Kandris" userId="bc6fdc8c42d74022" providerId="LiveId" clId="{3D2B9D54-2019-4338-99FE-5C80146A78F8}" dt="2022-05-26T10:43:02.654" v="4992" actId="403"/>
          <ac:spMkLst>
            <pc:docMk/>
            <pc:sldMk cId="40435927" sldId="267"/>
            <ac:spMk id="62" creationId="{34DEAC0A-E08D-679D-6093-FCCAA8749A48}"/>
          </ac:spMkLst>
        </pc:spChg>
        <pc:grpChg chg="add mod">
          <ac:chgData name="Kyriakos Kandris" userId="bc6fdc8c42d74022" providerId="LiveId" clId="{3D2B9D54-2019-4338-99FE-5C80146A78F8}" dt="2022-05-25T15:50:23.806" v="3232" actId="164"/>
          <ac:grpSpMkLst>
            <pc:docMk/>
            <pc:sldMk cId="40435927" sldId="267"/>
            <ac:grpSpMk id="24" creationId="{C3BBB346-C126-FACC-7F93-FBF8D023B451}"/>
          </ac:grpSpMkLst>
        </pc:grpChg>
        <pc:picChg chg="add del mod">
          <ac:chgData name="Kyriakos Kandris" userId="bc6fdc8c42d74022" providerId="LiveId" clId="{3D2B9D54-2019-4338-99FE-5C80146A78F8}" dt="2022-05-26T07:19:22.849" v="3938"/>
          <ac:picMkLst>
            <pc:docMk/>
            <pc:sldMk cId="40435927" sldId="267"/>
            <ac:picMk id="6" creationId="{283C9EE0-2E49-E9F5-4AEF-E1CE6AE28A53}"/>
          </ac:picMkLst>
        </pc:picChg>
        <pc:picChg chg="add del mod">
          <ac:chgData name="Kyriakos Kandris" userId="bc6fdc8c42d74022" providerId="LiveId" clId="{3D2B9D54-2019-4338-99FE-5C80146A78F8}" dt="2022-05-25T07:41:38.091" v="2491" actId="478"/>
          <ac:picMkLst>
            <pc:docMk/>
            <pc:sldMk cId="40435927" sldId="267"/>
            <ac:picMk id="6" creationId="{73A44F58-7E21-81FA-1793-E232DA2FEDA8}"/>
          </ac:picMkLst>
        </pc:picChg>
        <pc:picChg chg="mod modCrop">
          <ac:chgData name="Kyriakos Kandris" userId="bc6fdc8c42d74022" providerId="LiveId" clId="{3D2B9D54-2019-4338-99FE-5C80146A78F8}" dt="2022-05-26T07:56:27.917" v="4354" actId="732"/>
          <ac:picMkLst>
            <pc:docMk/>
            <pc:sldMk cId="40435927" sldId="267"/>
            <ac:picMk id="7" creationId="{838D1433-8DEE-1160-064F-0E28F3BB2214}"/>
          </ac:picMkLst>
        </pc:picChg>
        <pc:picChg chg="add mod modCrop">
          <ac:chgData name="Kyriakos Kandris" userId="bc6fdc8c42d74022" providerId="LiveId" clId="{3D2B9D54-2019-4338-99FE-5C80146A78F8}" dt="2022-05-25T15:50:23.806" v="3232" actId="164"/>
          <ac:picMkLst>
            <pc:docMk/>
            <pc:sldMk cId="40435927" sldId="267"/>
            <ac:picMk id="8" creationId="{6C2530DC-D352-F07F-A1B3-679F9CF267EB}"/>
          </ac:picMkLst>
        </pc:picChg>
        <pc:picChg chg="add del mod">
          <ac:chgData name="Kyriakos Kandris" userId="bc6fdc8c42d74022" providerId="LiveId" clId="{3D2B9D54-2019-4338-99FE-5C80146A78F8}" dt="2022-05-25T15:44:55.040" v="3122" actId="478"/>
          <ac:picMkLst>
            <pc:docMk/>
            <pc:sldMk cId="40435927" sldId="267"/>
            <ac:picMk id="13" creationId="{49692544-F1F4-848D-EE9A-E6F9F0AB4167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40435927" sldId="267"/>
            <ac:picMk id="13" creationId="{4B8FFDD2-A45A-892B-4310-D93AC5E9A24E}"/>
          </ac:picMkLst>
        </pc:picChg>
        <pc:picChg chg="add del mod">
          <ac:chgData name="Kyriakos Kandris" userId="bc6fdc8c42d74022" providerId="LiveId" clId="{3D2B9D54-2019-4338-99FE-5C80146A78F8}" dt="2022-05-26T08:11:17.490" v="4488" actId="478"/>
          <ac:picMkLst>
            <pc:docMk/>
            <pc:sldMk cId="40435927" sldId="267"/>
            <ac:picMk id="27" creationId="{364504F3-1960-7128-E136-A57242976EC1}"/>
          </ac:picMkLst>
        </pc:picChg>
        <pc:picChg chg="add del mod">
          <ac:chgData name="Kyriakos Kandris" userId="bc6fdc8c42d74022" providerId="LiveId" clId="{3D2B9D54-2019-4338-99FE-5C80146A78F8}" dt="2022-05-25T16:34:41.095" v="3264"/>
          <ac:picMkLst>
            <pc:docMk/>
            <pc:sldMk cId="40435927" sldId="267"/>
            <ac:picMk id="27" creationId="{CDF53CC0-C507-7354-8F84-72C9BBF1607D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40435927" sldId="267"/>
            <ac:picMk id="28" creationId="{21BEDBD4-0BA9-9B1D-FA74-92670A878B18}"/>
          </ac:picMkLst>
        </pc:picChg>
        <pc:cxnChg chg="mod ord">
          <ac:chgData name="Kyriakos Kandris" userId="bc6fdc8c42d74022" providerId="LiveId" clId="{3D2B9D54-2019-4338-99FE-5C80146A78F8}" dt="2022-05-26T08:10:48.349" v="4482" actId="14100"/>
          <ac:cxnSpMkLst>
            <pc:docMk/>
            <pc:sldMk cId="40435927" sldId="267"/>
            <ac:cxnSpMk id="10" creationId="{039BB16C-CB13-3AFB-56AD-7F3BC03104BE}"/>
          </ac:cxnSpMkLst>
        </pc:cxnChg>
      </pc:sldChg>
      <pc:sldChg chg="addSp delSp modSp mod modTransition delAnim modAnim modNotesTx">
        <pc:chgData name="Kyriakos Kandris" userId="bc6fdc8c42d74022" providerId="LiveId" clId="{3D2B9D54-2019-4338-99FE-5C80146A78F8}" dt="2022-05-26T11:01:38.667" v="4996" actId="20577"/>
        <pc:sldMkLst>
          <pc:docMk/>
          <pc:sldMk cId="3296625715" sldId="268"/>
        </pc:sldMkLst>
        <pc:spChg chg="mod">
          <ac:chgData name="Kyriakos Kandris" userId="bc6fdc8c42d74022" providerId="LiveId" clId="{3D2B9D54-2019-4338-99FE-5C80146A78F8}" dt="2022-05-25T06:53:54.208" v="2459" actId="14100"/>
          <ac:spMkLst>
            <pc:docMk/>
            <pc:sldMk cId="3296625715" sldId="268"/>
            <ac:spMk id="5" creationId="{9AA22D96-63C1-4A77-7F76-F5B0F546811A}"/>
          </ac:spMkLst>
        </pc:spChg>
        <pc:spChg chg="mod">
          <ac:chgData name="Kyriakos Kandris" userId="bc6fdc8c42d74022" providerId="LiveId" clId="{3D2B9D54-2019-4338-99FE-5C80146A78F8}" dt="2022-05-25T08:08:26.989" v="2508" actId="1076"/>
          <ac:spMkLst>
            <pc:docMk/>
            <pc:sldMk cId="3296625715" sldId="268"/>
            <ac:spMk id="6" creationId="{18C875BE-6475-F1DB-E6AD-290431CE45B2}"/>
          </ac:spMkLst>
        </pc:spChg>
        <pc:picChg chg="add del mod">
          <ac:chgData name="Kyriakos Kandris" userId="bc6fdc8c42d74022" providerId="LiveId" clId="{3D2B9D54-2019-4338-99FE-5C80146A78F8}" dt="2022-05-25T07:41:46.613" v="2493" actId="478"/>
          <ac:picMkLst>
            <pc:docMk/>
            <pc:sldMk cId="3296625715" sldId="268"/>
            <ac:picMk id="2" creationId="{4057535F-8BAC-FBC5-7E86-D9E3FFB624A1}"/>
          </ac:picMkLst>
        </pc:picChg>
        <pc:picChg chg="add del mod">
          <ac:chgData name="Kyriakos Kandris" userId="bc6fdc8c42d74022" providerId="LiveId" clId="{3D2B9D54-2019-4338-99FE-5C80146A78F8}" dt="2022-05-26T07:58:34.508" v="4478"/>
          <ac:picMkLst>
            <pc:docMk/>
            <pc:sldMk cId="3296625715" sldId="268"/>
            <ac:picMk id="2" creationId="{9450FC4E-592F-DE09-9C78-D12F09BB0062}"/>
          </ac:picMkLst>
        </pc:picChg>
        <pc:picChg chg="add del mod">
          <ac:chgData name="Kyriakos Kandris" userId="bc6fdc8c42d74022" providerId="LiveId" clId="{3D2B9D54-2019-4338-99FE-5C80146A78F8}" dt="2022-05-25T16:36:41.225" v="3267"/>
          <ac:picMkLst>
            <pc:docMk/>
            <pc:sldMk cId="3296625715" sldId="268"/>
            <ac:picMk id="2" creationId="{DBBBF957-B62A-C29F-C6DB-C6BCEFE4B998}"/>
          </ac:picMkLst>
        </pc:picChg>
        <pc:picChg chg="add del mod">
          <ac:chgData name="Kyriakos Kandris" userId="bc6fdc8c42d74022" providerId="LiveId" clId="{3D2B9D54-2019-4338-99FE-5C80146A78F8}" dt="2022-05-26T08:13:01.839" v="4503" actId="478"/>
          <ac:picMkLst>
            <pc:docMk/>
            <pc:sldMk cId="3296625715" sldId="268"/>
            <ac:picMk id="3" creationId="{6D873C45-FB25-4BA8-2362-2B25767614F7}"/>
          </ac:picMkLst>
        </pc:picChg>
        <pc:picChg chg="del">
          <ac:chgData name="Kyriakos Kandris" userId="bc6fdc8c42d74022" providerId="LiveId" clId="{3D2B9D54-2019-4338-99FE-5C80146A78F8}" dt="2022-05-25T08:08:22.840" v="2507" actId="21"/>
          <ac:picMkLst>
            <pc:docMk/>
            <pc:sldMk cId="3296625715" sldId="268"/>
            <ac:picMk id="8" creationId="{0DA41B56-3F2A-73ED-473A-01D65C4BE163}"/>
          </ac:picMkLst>
        </pc:picChg>
        <pc:picChg chg="del">
          <ac:chgData name="Kyriakos Kandris" userId="bc6fdc8c42d74022" providerId="LiveId" clId="{3D2B9D54-2019-4338-99FE-5C80146A78F8}" dt="2022-05-25T08:08:22.840" v="2507" actId="21"/>
          <ac:picMkLst>
            <pc:docMk/>
            <pc:sldMk cId="3296625715" sldId="268"/>
            <ac:picMk id="10" creationId="{006D8E12-DD96-D518-7B58-E27CEE904229}"/>
          </ac:picMkLst>
        </pc:picChg>
      </pc:sldChg>
    </pc:docChg>
  </pc:docChgLst>
  <pc:docChgLst>
    <pc:chgData name="Kyriakos Kandris" userId="bc6fdc8c42d74022" providerId="LiveId" clId="{94B3CB86-C50B-4357-A2FA-F5CF005A8850}"/>
    <pc:docChg chg="undo custSel addSld delSld modSld sldOrd">
      <pc:chgData name="Kyriakos Kandris" userId="bc6fdc8c42d74022" providerId="LiveId" clId="{94B3CB86-C50B-4357-A2FA-F5CF005A8850}" dt="2022-05-24T07:35:44.864" v="5489" actId="20577"/>
      <pc:docMkLst>
        <pc:docMk/>
      </pc:docMkLst>
      <pc:sldChg chg="addSp delSp modSp mod">
        <pc:chgData name="Kyriakos Kandris" userId="bc6fdc8c42d74022" providerId="LiveId" clId="{94B3CB86-C50B-4357-A2FA-F5CF005A8850}" dt="2022-05-24T07:27:18.710" v="4766" actId="1076"/>
        <pc:sldMkLst>
          <pc:docMk/>
          <pc:sldMk cId="2652309052" sldId="256"/>
        </pc:sldMkLst>
        <pc:spChg chg="mod">
          <ac:chgData name="Kyriakos Kandris" userId="bc6fdc8c42d74022" providerId="LiveId" clId="{94B3CB86-C50B-4357-A2FA-F5CF005A8850}" dt="2022-05-24T06:03:15.168" v="4445" actId="27636"/>
          <ac:spMkLst>
            <pc:docMk/>
            <pc:sldMk cId="2652309052" sldId="256"/>
            <ac:spMk id="3" creationId="{2F43416E-B146-ADCA-AB83-669C7EB4842A}"/>
          </ac:spMkLst>
        </pc:spChg>
        <pc:spChg chg="del mod">
          <ac:chgData name="Kyriakos Kandris" userId="bc6fdc8c42d74022" providerId="LiveId" clId="{94B3CB86-C50B-4357-A2FA-F5CF005A8850}" dt="2022-05-23T07:50:48.953" v="4430" actId="478"/>
          <ac:spMkLst>
            <pc:docMk/>
            <pc:sldMk cId="2652309052" sldId="256"/>
            <ac:spMk id="4" creationId="{39138393-5BF7-A1CE-778D-3BEBFCF949FA}"/>
          </ac:spMkLst>
        </pc:spChg>
        <pc:spChg chg="del">
          <ac:chgData name="Kyriakos Kandris" userId="bc6fdc8c42d74022" providerId="LiveId" clId="{94B3CB86-C50B-4357-A2FA-F5CF005A8850}" dt="2022-05-23T07:50:50.260" v="4431" actId="478"/>
          <ac:spMkLst>
            <pc:docMk/>
            <pc:sldMk cId="2652309052" sldId="256"/>
            <ac:spMk id="5" creationId="{DEE8A632-FCE7-54F9-C75D-3F650F1EB5D4}"/>
          </ac:spMkLst>
        </pc:spChg>
        <pc:spChg chg="del">
          <ac:chgData name="Kyriakos Kandris" userId="bc6fdc8c42d74022" providerId="LiveId" clId="{94B3CB86-C50B-4357-A2FA-F5CF005A8850}" dt="2022-05-23T07:50:50.260" v="4431" actId="478"/>
          <ac:spMkLst>
            <pc:docMk/>
            <pc:sldMk cId="2652309052" sldId="256"/>
            <ac:spMk id="6" creationId="{2012F619-B6E3-BB95-4513-8E0B22D27097}"/>
          </ac:spMkLst>
        </pc:spChg>
        <pc:picChg chg="add mod">
          <ac:chgData name="Kyriakos Kandris" userId="bc6fdc8c42d74022" providerId="LiveId" clId="{94B3CB86-C50B-4357-A2FA-F5CF005A8850}" dt="2022-05-24T06:01:45.784" v="4437" actId="1076"/>
          <ac:picMkLst>
            <pc:docMk/>
            <pc:sldMk cId="2652309052" sldId="256"/>
            <ac:picMk id="5" creationId="{ACE24F6B-5C61-8C61-B396-2020B2B7AD93}"/>
          </ac:picMkLst>
        </pc:picChg>
        <pc:picChg chg="add del mod">
          <ac:chgData name="Kyriakos Kandris" userId="bc6fdc8c42d74022" providerId="LiveId" clId="{94B3CB86-C50B-4357-A2FA-F5CF005A8850}" dt="2022-05-24T06:01:40.812" v="4435" actId="478"/>
          <ac:picMkLst>
            <pc:docMk/>
            <pc:sldMk cId="2652309052" sldId="256"/>
            <ac:picMk id="7" creationId="{6C83D5C4-413C-8974-6FD4-68C6CFC31BD9}"/>
          </ac:picMkLst>
        </pc:picChg>
        <pc:picChg chg="add mod">
          <ac:chgData name="Kyriakos Kandris" userId="bc6fdc8c42d74022" providerId="LiveId" clId="{94B3CB86-C50B-4357-A2FA-F5CF005A8850}" dt="2022-05-24T07:27:18.710" v="4766" actId="1076"/>
          <ac:picMkLst>
            <pc:docMk/>
            <pc:sldMk cId="2652309052" sldId="256"/>
            <ac:picMk id="9" creationId="{BD0E25F0-9983-270C-613F-ECE664DECC5B}"/>
          </ac:picMkLst>
        </pc:picChg>
      </pc:sldChg>
      <pc:sldChg chg="modSp mod">
        <pc:chgData name="Kyriakos Kandris" userId="bc6fdc8c42d74022" providerId="LiveId" clId="{94B3CB86-C50B-4357-A2FA-F5CF005A8850}" dt="2022-05-24T06:04:04.122" v="4454" actId="2711"/>
        <pc:sldMkLst>
          <pc:docMk/>
          <pc:sldMk cId="4000928495" sldId="257"/>
        </pc:sldMkLst>
        <pc:spChg chg="mod">
          <ac:chgData name="Kyriakos Kandris" userId="bc6fdc8c42d74022" providerId="LiveId" clId="{94B3CB86-C50B-4357-A2FA-F5CF005A8850}" dt="2022-05-24T06:04:04.122" v="4454" actId="2711"/>
          <ac:spMkLst>
            <pc:docMk/>
            <pc:sldMk cId="4000928495" sldId="257"/>
            <ac:spMk id="4" creationId="{D138E60D-1871-2BB1-9288-3927B519E0C6}"/>
          </ac:spMkLst>
        </pc:spChg>
        <pc:spChg chg="mod">
          <ac:chgData name="Kyriakos Kandris" userId="bc6fdc8c42d74022" providerId="LiveId" clId="{94B3CB86-C50B-4357-A2FA-F5CF005A8850}" dt="2022-05-24T06:03:34.209" v="4450" actId="255"/>
          <ac:spMkLst>
            <pc:docMk/>
            <pc:sldMk cId="4000928495" sldId="257"/>
            <ac:spMk id="6" creationId="{30A1EEA4-8FB7-456F-F576-8D17FB791899}"/>
          </ac:spMkLst>
        </pc:spChg>
      </pc:sldChg>
      <pc:sldChg chg="modSp mod">
        <pc:chgData name="Kyriakos Kandris" userId="bc6fdc8c42d74022" providerId="LiveId" clId="{94B3CB86-C50B-4357-A2FA-F5CF005A8850}" dt="2022-05-24T07:16:31.513" v="4651" actId="20577"/>
        <pc:sldMkLst>
          <pc:docMk/>
          <pc:sldMk cId="2726020104" sldId="258"/>
        </pc:sldMkLst>
        <pc:spChg chg="mod">
          <ac:chgData name="Kyriakos Kandris" userId="bc6fdc8c42d74022" providerId="LiveId" clId="{94B3CB86-C50B-4357-A2FA-F5CF005A8850}" dt="2022-05-24T06:03:59.529" v="4453" actId="2711"/>
          <ac:spMkLst>
            <pc:docMk/>
            <pc:sldMk cId="2726020104" sldId="258"/>
            <ac:spMk id="5" creationId="{B58CB6AB-756A-D413-6A9E-349681363F08}"/>
          </ac:spMkLst>
        </pc:spChg>
        <pc:spChg chg="mod">
          <ac:chgData name="Kyriakos Kandris" userId="bc6fdc8c42d74022" providerId="LiveId" clId="{94B3CB86-C50B-4357-A2FA-F5CF005A8850}" dt="2022-05-24T06:03:52.931" v="4452" actId="27636"/>
          <ac:spMkLst>
            <pc:docMk/>
            <pc:sldMk cId="2726020104" sldId="258"/>
            <ac:spMk id="62" creationId="{34DEAC0A-E08D-679D-6093-FCCAA8749A48}"/>
          </ac:spMkLst>
        </pc:spChg>
        <pc:spChg chg="mod">
          <ac:chgData name="Kyriakos Kandris" userId="bc6fdc8c42d74022" providerId="LiveId" clId="{94B3CB86-C50B-4357-A2FA-F5CF005A8850}" dt="2022-05-19T09:23:29.051" v="2376" actId="1076"/>
          <ac:spMkLst>
            <pc:docMk/>
            <pc:sldMk cId="2726020104" sldId="258"/>
            <ac:spMk id="77" creationId="{9F37D64A-7D65-5F77-43CC-47804ED4593A}"/>
          </ac:spMkLst>
        </pc:spChg>
        <pc:spChg chg="mod">
          <ac:chgData name="Kyriakos Kandris" userId="bc6fdc8c42d74022" providerId="LiveId" clId="{94B3CB86-C50B-4357-A2FA-F5CF005A8850}" dt="2022-05-19T09:23:33.564" v="2377" actId="208"/>
          <ac:spMkLst>
            <pc:docMk/>
            <pc:sldMk cId="2726020104" sldId="258"/>
            <ac:spMk id="78" creationId="{2784288C-BC45-28B0-8F62-1A6AE95D56B7}"/>
          </ac:spMkLst>
        </pc:spChg>
        <pc:spChg chg="mod">
          <ac:chgData name="Kyriakos Kandris" userId="bc6fdc8c42d74022" providerId="LiveId" clId="{94B3CB86-C50B-4357-A2FA-F5CF005A8850}" dt="2022-05-24T07:15:46.316" v="4561" actId="20577"/>
          <ac:spMkLst>
            <pc:docMk/>
            <pc:sldMk cId="2726020104" sldId="258"/>
            <ac:spMk id="80" creationId="{56E428F5-46AA-A400-65D4-D9F22EE176B2}"/>
          </ac:spMkLst>
        </pc:spChg>
        <pc:spChg chg="mod">
          <ac:chgData name="Kyriakos Kandris" userId="bc6fdc8c42d74022" providerId="LiveId" clId="{94B3CB86-C50B-4357-A2FA-F5CF005A8850}" dt="2022-05-19T09:23:06.260" v="2371" actId="208"/>
          <ac:spMkLst>
            <pc:docMk/>
            <pc:sldMk cId="2726020104" sldId="258"/>
            <ac:spMk id="81" creationId="{EE6A5E13-93AD-0141-E76E-FFEE1A742F70}"/>
          </ac:spMkLst>
        </pc:spChg>
        <pc:spChg chg="mod">
          <ac:chgData name="Kyriakos Kandris" userId="bc6fdc8c42d74022" providerId="LiveId" clId="{94B3CB86-C50B-4357-A2FA-F5CF005A8850}" dt="2022-05-24T07:15:40.521" v="4559" actId="20577"/>
          <ac:spMkLst>
            <pc:docMk/>
            <pc:sldMk cId="2726020104" sldId="258"/>
            <ac:spMk id="83" creationId="{214382A4-66A8-C18B-F7EF-E28A21FAF8A6}"/>
          </ac:spMkLst>
        </pc:spChg>
        <pc:spChg chg="mod">
          <ac:chgData name="Kyriakos Kandris" userId="bc6fdc8c42d74022" providerId="LiveId" clId="{94B3CB86-C50B-4357-A2FA-F5CF005A8850}" dt="2022-05-19T09:22:35.347" v="2366" actId="208"/>
          <ac:spMkLst>
            <pc:docMk/>
            <pc:sldMk cId="2726020104" sldId="258"/>
            <ac:spMk id="84" creationId="{5C33F95E-B566-22F0-ECD7-65BE7452F21C}"/>
          </ac:spMkLst>
        </pc:spChg>
        <pc:spChg chg="mod">
          <ac:chgData name="Kyriakos Kandris" userId="bc6fdc8c42d74022" providerId="LiveId" clId="{94B3CB86-C50B-4357-A2FA-F5CF005A8850}" dt="2022-05-19T09:22:20.099" v="2362" actId="1036"/>
          <ac:spMkLst>
            <pc:docMk/>
            <pc:sldMk cId="2726020104" sldId="258"/>
            <ac:spMk id="85" creationId="{7A48D14F-C073-921B-EC4C-A0F95AAD9C33}"/>
          </ac:spMkLst>
        </pc:spChg>
        <pc:spChg chg="mod">
          <ac:chgData name="Kyriakos Kandris" userId="bc6fdc8c42d74022" providerId="LiveId" clId="{94B3CB86-C50B-4357-A2FA-F5CF005A8850}" dt="2022-05-19T09:23:44.283" v="2380" actId="1076"/>
          <ac:spMkLst>
            <pc:docMk/>
            <pc:sldMk cId="2726020104" sldId="258"/>
            <ac:spMk id="86" creationId="{2CD49FA4-56A1-F5E6-0629-297F410DCC60}"/>
          </ac:spMkLst>
        </pc:spChg>
        <pc:spChg chg="mod">
          <ac:chgData name="Kyriakos Kandris" userId="bc6fdc8c42d74022" providerId="LiveId" clId="{94B3CB86-C50B-4357-A2FA-F5CF005A8850}" dt="2022-05-19T09:22:59.253" v="2369" actId="1076"/>
          <ac:spMkLst>
            <pc:docMk/>
            <pc:sldMk cId="2726020104" sldId="258"/>
            <ac:spMk id="87" creationId="{8D729D2A-163C-A681-419C-01F8A6A578B8}"/>
          </ac:spMkLst>
        </pc:spChg>
        <pc:spChg chg="mod">
          <ac:chgData name="Kyriakos Kandris" userId="bc6fdc8c42d74022" providerId="LiveId" clId="{94B3CB86-C50B-4357-A2FA-F5CF005A8850}" dt="2022-05-19T09:24:21.181" v="2427" actId="207"/>
          <ac:spMkLst>
            <pc:docMk/>
            <pc:sldMk cId="2726020104" sldId="258"/>
            <ac:spMk id="88" creationId="{421649AF-34E8-C273-94F0-2877FC4382D7}"/>
          </ac:spMkLst>
        </pc:spChg>
        <pc:spChg chg="mod">
          <ac:chgData name="Kyriakos Kandris" userId="bc6fdc8c42d74022" providerId="LiveId" clId="{94B3CB86-C50B-4357-A2FA-F5CF005A8850}" dt="2022-05-24T07:16:31.513" v="4651" actId="20577"/>
          <ac:spMkLst>
            <pc:docMk/>
            <pc:sldMk cId="2726020104" sldId="258"/>
            <ac:spMk id="95" creationId="{B5D23C56-959E-1015-5506-66863AC385C8}"/>
          </ac:spMkLst>
        </pc:spChg>
        <pc:spChg chg="mod">
          <ac:chgData name="Kyriakos Kandris" userId="bc6fdc8c42d74022" providerId="LiveId" clId="{94B3CB86-C50B-4357-A2FA-F5CF005A8850}" dt="2022-05-19T09:24:12.772" v="2423" actId="1035"/>
          <ac:spMkLst>
            <pc:docMk/>
            <pc:sldMk cId="2726020104" sldId="258"/>
            <ac:spMk id="96" creationId="{E2E99D93-DB59-1832-2CE8-6D7A39E0BE80}"/>
          </ac:spMkLst>
        </pc:spChg>
        <pc:grpChg chg="mod">
          <ac:chgData name="Kyriakos Kandris" userId="bc6fdc8c42d74022" providerId="LiveId" clId="{94B3CB86-C50B-4357-A2FA-F5CF005A8850}" dt="2022-05-19T09:25:08.813" v="2434" actId="14100"/>
          <ac:grpSpMkLst>
            <pc:docMk/>
            <pc:sldMk cId="2726020104" sldId="258"/>
            <ac:grpSpMk id="76" creationId="{71F0E6FD-5155-D25F-9BBF-301890A22CFA}"/>
          </ac:grpSpMkLst>
        </pc:grpChg>
        <pc:grpChg chg="mod">
          <ac:chgData name="Kyriakos Kandris" userId="bc6fdc8c42d74022" providerId="LiveId" clId="{94B3CB86-C50B-4357-A2FA-F5CF005A8850}" dt="2022-05-19T09:23:02.443" v="2370" actId="1076"/>
          <ac:grpSpMkLst>
            <pc:docMk/>
            <pc:sldMk cId="2726020104" sldId="258"/>
            <ac:grpSpMk id="79" creationId="{3049AB59-C5CC-DB25-E186-884A1EC5D717}"/>
          </ac:grpSpMkLst>
        </pc:grpChg>
        <pc:grpChg chg="mod">
          <ac:chgData name="Kyriakos Kandris" userId="bc6fdc8c42d74022" providerId="LiveId" clId="{94B3CB86-C50B-4357-A2FA-F5CF005A8850}" dt="2022-05-19T09:20:57.122" v="2330" actId="14100"/>
          <ac:grpSpMkLst>
            <pc:docMk/>
            <pc:sldMk cId="2726020104" sldId="258"/>
            <ac:grpSpMk id="82" creationId="{6876A1BE-5A29-125D-9965-64A4C5A10E59}"/>
          </ac:grpSpMkLst>
        </pc:grpChg>
        <pc:cxnChg chg="mod">
          <ac:chgData name="Kyriakos Kandris" userId="bc6fdc8c42d74022" providerId="LiveId" clId="{94B3CB86-C50B-4357-A2FA-F5CF005A8850}" dt="2022-05-19T09:22:38.052" v="2367" actId="208"/>
          <ac:cxnSpMkLst>
            <pc:docMk/>
            <pc:sldMk cId="2726020104" sldId="258"/>
            <ac:cxnSpMk id="89" creationId="{1FDE8543-EDB5-0771-7F21-6DEAC5FF6086}"/>
          </ac:cxnSpMkLst>
        </pc:cxnChg>
        <pc:cxnChg chg="mod">
          <ac:chgData name="Kyriakos Kandris" userId="bc6fdc8c42d74022" providerId="LiveId" clId="{94B3CB86-C50B-4357-A2FA-F5CF005A8850}" dt="2022-05-19T09:23:16.580" v="2375" actId="208"/>
          <ac:cxnSpMkLst>
            <pc:docMk/>
            <pc:sldMk cId="2726020104" sldId="258"/>
            <ac:cxnSpMk id="90" creationId="{E53367D0-2C09-C4AF-BB3B-237E281B4F12}"/>
          </ac:cxnSpMkLst>
        </pc:cxnChg>
        <pc:cxnChg chg="mod">
          <ac:chgData name="Kyriakos Kandris" userId="bc6fdc8c42d74022" providerId="LiveId" clId="{94B3CB86-C50B-4357-A2FA-F5CF005A8850}" dt="2022-05-19T09:24:28.211" v="2431" actId="14100"/>
          <ac:cxnSpMkLst>
            <pc:docMk/>
            <pc:sldMk cId="2726020104" sldId="258"/>
            <ac:cxnSpMk id="91" creationId="{EB7D4D5C-5FCC-D325-E6E4-BFDEB1E255DC}"/>
          </ac:cxnSpMkLst>
        </pc:cxnChg>
        <pc:cxnChg chg="mod">
          <ac:chgData name="Kyriakos Kandris" userId="bc6fdc8c42d74022" providerId="LiveId" clId="{94B3CB86-C50B-4357-A2FA-F5CF005A8850}" dt="2022-05-19T09:23:49.283" v="2383" actId="14100"/>
          <ac:cxnSpMkLst>
            <pc:docMk/>
            <pc:sldMk cId="2726020104" sldId="258"/>
            <ac:cxnSpMk id="97" creationId="{F43D0D99-27B5-5E4B-747B-7CC14A5745A1}"/>
          </ac:cxnSpMkLst>
        </pc:cxnChg>
      </pc:sldChg>
      <pc:sldChg chg="addSp delSp modSp del mod">
        <pc:chgData name="Kyriakos Kandris" userId="bc6fdc8c42d74022" providerId="LiveId" clId="{94B3CB86-C50B-4357-A2FA-F5CF005A8850}" dt="2022-05-18T07:36:11.570" v="741" actId="47"/>
        <pc:sldMkLst>
          <pc:docMk/>
          <pc:sldMk cId="1134254675" sldId="259"/>
        </pc:sldMkLst>
        <pc:spChg chg="add del mod">
          <ac:chgData name="Kyriakos Kandris" userId="bc6fdc8c42d74022" providerId="LiveId" clId="{94B3CB86-C50B-4357-A2FA-F5CF005A8850}" dt="2022-05-18T07:30:17.439" v="627" actId="478"/>
          <ac:spMkLst>
            <pc:docMk/>
            <pc:sldMk cId="1134254675" sldId="259"/>
            <ac:spMk id="3" creationId="{ACBF53DF-87A6-1466-8D49-82CEBB3D9F1C}"/>
          </ac:spMkLst>
        </pc:spChg>
        <pc:spChg chg="mod">
          <ac:chgData name="Kyriakos Kandris" userId="bc6fdc8c42d74022" providerId="LiveId" clId="{94B3CB86-C50B-4357-A2FA-F5CF005A8850}" dt="2022-05-18T07:29:46.313" v="625" actId="14100"/>
          <ac:spMkLst>
            <pc:docMk/>
            <pc:sldMk cId="1134254675" sldId="259"/>
            <ac:spMk id="4" creationId="{A515014D-B9C4-7E2C-6CBB-1EE018D9C44B}"/>
          </ac:spMkLst>
        </pc:spChg>
        <pc:spChg chg="mod">
          <ac:chgData name="Kyriakos Kandris" userId="bc6fdc8c42d74022" providerId="LiveId" clId="{94B3CB86-C50B-4357-A2FA-F5CF005A8850}" dt="2022-05-17T11:42:59.318" v="160" actId="20577"/>
          <ac:spMkLst>
            <pc:docMk/>
            <pc:sldMk cId="1134254675" sldId="259"/>
            <ac:spMk id="6" creationId="{075C8D8D-C744-41AA-AF4D-71BC16C8B853}"/>
          </ac:spMkLst>
        </pc:spChg>
        <pc:picChg chg="del">
          <ac:chgData name="Kyriakos Kandris" userId="bc6fdc8c42d74022" providerId="LiveId" clId="{94B3CB86-C50B-4357-A2FA-F5CF005A8850}" dt="2022-05-18T07:29:54.992" v="626" actId="478"/>
          <ac:picMkLst>
            <pc:docMk/>
            <pc:sldMk cId="1134254675" sldId="259"/>
            <ac:picMk id="14" creationId="{AAD69E54-B599-20B9-0210-B0474BE2C3C4}"/>
          </ac:picMkLst>
        </pc:picChg>
      </pc:sldChg>
      <pc:sldChg chg="modSp del mod">
        <pc:chgData name="Kyriakos Kandris" userId="bc6fdc8c42d74022" providerId="LiveId" clId="{94B3CB86-C50B-4357-A2FA-F5CF005A8850}" dt="2022-05-18T08:27:46.539" v="912" actId="47"/>
        <pc:sldMkLst>
          <pc:docMk/>
          <pc:sldMk cId="3188178731" sldId="260"/>
        </pc:sldMkLst>
        <pc:spChg chg="mod">
          <ac:chgData name="Kyriakos Kandris" userId="bc6fdc8c42d74022" providerId="LiveId" clId="{94B3CB86-C50B-4357-A2FA-F5CF005A8850}" dt="2022-05-17T11:40:53.865" v="24" actId="113"/>
          <ac:spMkLst>
            <pc:docMk/>
            <pc:sldMk cId="3188178731" sldId="260"/>
            <ac:spMk id="4" creationId="{FE7DBB36-38EE-D753-C10A-B0FE835A2298}"/>
          </ac:spMkLst>
        </pc:spChg>
      </pc:sldChg>
      <pc:sldChg chg="del">
        <pc:chgData name="Kyriakos Kandris" userId="bc6fdc8c42d74022" providerId="LiveId" clId="{94B3CB86-C50B-4357-A2FA-F5CF005A8850}" dt="2022-05-18T08:30:01.717" v="935" actId="47"/>
        <pc:sldMkLst>
          <pc:docMk/>
          <pc:sldMk cId="777025360" sldId="261"/>
        </pc:sldMkLst>
      </pc:sldChg>
      <pc:sldChg chg="addSp delSp modSp mod modClrScheme modAnim chgLayout">
        <pc:chgData name="Kyriakos Kandris" userId="bc6fdc8c42d74022" providerId="LiveId" clId="{94B3CB86-C50B-4357-A2FA-F5CF005A8850}" dt="2022-05-24T07:35:44.864" v="5489" actId="20577"/>
        <pc:sldMkLst>
          <pc:docMk/>
          <pc:sldMk cId="3413523948" sldId="262"/>
        </pc:sldMkLst>
        <pc:spChg chg="mod ord">
          <ac:chgData name="Kyriakos Kandris" userId="bc6fdc8c42d74022" providerId="LiveId" clId="{94B3CB86-C50B-4357-A2FA-F5CF005A8850}" dt="2022-05-24T07:25:54.267" v="4731" actId="2711"/>
          <ac:spMkLst>
            <pc:docMk/>
            <pc:sldMk cId="3413523948" sldId="262"/>
            <ac:spMk id="2" creationId="{7D55B3E8-C47F-0F71-EC16-42FAB7226C8C}"/>
          </ac:spMkLst>
        </pc:spChg>
        <pc:spChg chg="del mod ord">
          <ac:chgData name="Kyriakos Kandris" userId="bc6fdc8c42d74022" providerId="LiveId" clId="{94B3CB86-C50B-4357-A2FA-F5CF005A8850}" dt="2022-05-18T08:28:39.531" v="929" actId="700"/>
          <ac:spMkLst>
            <pc:docMk/>
            <pc:sldMk cId="3413523948" sldId="262"/>
            <ac:spMk id="3" creationId="{3BD1B514-5C28-4B5A-0CA9-6D7080EDA063}"/>
          </ac:spMkLst>
        </pc:spChg>
        <pc:spChg chg="del">
          <ac:chgData name="Kyriakos Kandris" userId="bc6fdc8c42d74022" providerId="LiveId" clId="{94B3CB86-C50B-4357-A2FA-F5CF005A8850}" dt="2022-05-18T08:28:39.531" v="929" actId="700"/>
          <ac:spMkLst>
            <pc:docMk/>
            <pc:sldMk cId="3413523948" sldId="262"/>
            <ac:spMk id="4" creationId="{2A41D167-5292-84A3-3DC0-1B275BAF1A21}"/>
          </ac:spMkLst>
        </pc:spChg>
        <pc:spChg chg="add del mod ord">
          <ac:chgData name="Kyriakos Kandris" userId="bc6fdc8c42d74022" providerId="LiveId" clId="{94B3CB86-C50B-4357-A2FA-F5CF005A8850}" dt="2022-05-18T08:48:36.989" v="1794" actId="700"/>
          <ac:spMkLst>
            <pc:docMk/>
            <pc:sldMk cId="3413523948" sldId="262"/>
            <ac:spMk id="5" creationId="{7BF2797C-FC4E-A3AA-5596-08372A1A4155}"/>
          </ac:spMkLst>
        </pc:spChg>
        <pc:spChg chg="add del mod ord">
          <ac:chgData name="Kyriakos Kandris" userId="bc6fdc8c42d74022" providerId="LiveId" clId="{94B3CB86-C50B-4357-A2FA-F5CF005A8850}" dt="2022-05-18T08:49:09.534" v="1796"/>
          <ac:spMkLst>
            <pc:docMk/>
            <pc:sldMk cId="3413523948" sldId="262"/>
            <ac:spMk id="6" creationId="{706BD553-FB62-5B93-B4FE-23077A9FB4EF}"/>
          </ac:spMkLst>
        </pc:spChg>
        <pc:spChg chg="add mod ord">
          <ac:chgData name="Kyriakos Kandris" userId="bc6fdc8c42d74022" providerId="LiveId" clId="{94B3CB86-C50B-4357-A2FA-F5CF005A8850}" dt="2022-05-24T07:35:44.864" v="5489" actId="20577"/>
          <ac:spMkLst>
            <pc:docMk/>
            <pc:sldMk cId="3413523948" sldId="262"/>
            <ac:spMk id="7" creationId="{43BEF7CE-86F5-F5C1-246F-320D76EE1BFF}"/>
          </ac:spMkLst>
        </pc:spChg>
        <pc:picChg chg="add mod">
          <ac:chgData name="Kyriakos Kandris" userId="bc6fdc8c42d74022" providerId="LiveId" clId="{94B3CB86-C50B-4357-A2FA-F5CF005A8850}" dt="2022-05-18T08:49:09.534" v="1796"/>
          <ac:picMkLst>
            <pc:docMk/>
            <pc:sldMk cId="3413523948" sldId="262"/>
            <ac:picMk id="8" creationId="{6003146C-A982-9EFB-D656-7A33EAAE97EA}"/>
          </ac:picMkLst>
        </pc:picChg>
      </pc:sldChg>
      <pc:sldChg chg="delSp modSp del mod">
        <pc:chgData name="Kyriakos Kandris" userId="bc6fdc8c42d74022" providerId="LiveId" clId="{94B3CB86-C50B-4357-A2FA-F5CF005A8850}" dt="2022-05-18T07:38:37.679" v="774" actId="47"/>
        <pc:sldMkLst>
          <pc:docMk/>
          <pc:sldMk cId="1596740542" sldId="263"/>
        </pc:sldMkLst>
        <pc:spChg chg="mod">
          <ac:chgData name="Kyriakos Kandris" userId="bc6fdc8c42d74022" providerId="LiveId" clId="{94B3CB86-C50B-4357-A2FA-F5CF005A8850}" dt="2022-05-18T06:50:45.024" v="205" actId="1076"/>
          <ac:spMkLst>
            <pc:docMk/>
            <pc:sldMk cId="1596740542" sldId="263"/>
            <ac:spMk id="15" creationId="{0B1B28E8-4863-CBF3-21E5-BBDDBAF3EB74}"/>
          </ac:spMkLst>
        </pc:spChg>
        <pc:spChg chg="mod">
          <ac:chgData name="Kyriakos Kandris" userId="bc6fdc8c42d74022" providerId="LiveId" clId="{94B3CB86-C50B-4357-A2FA-F5CF005A8850}" dt="2022-05-18T06:50:10.247" v="201" actId="1076"/>
          <ac:spMkLst>
            <pc:docMk/>
            <pc:sldMk cId="1596740542" sldId="263"/>
            <ac:spMk id="32" creationId="{BBC45094-681B-4272-95F2-CB914FF9ED4A}"/>
          </ac:spMkLst>
        </pc:spChg>
        <pc:spChg chg="del">
          <ac:chgData name="Kyriakos Kandris" userId="bc6fdc8c42d74022" providerId="LiveId" clId="{94B3CB86-C50B-4357-A2FA-F5CF005A8850}" dt="2022-05-18T06:50:48.826" v="206" actId="478"/>
          <ac:spMkLst>
            <pc:docMk/>
            <pc:sldMk cId="1596740542" sldId="263"/>
            <ac:spMk id="43" creationId="{1EE9CA64-65E0-475E-8C13-AE76CA2C245A}"/>
          </ac:spMkLst>
        </pc:spChg>
        <pc:spChg chg="mod">
          <ac:chgData name="Kyriakos Kandris" userId="bc6fdc8c42d74022" providerId="LiveId" clId="{94B3CB86-C50B-4357-A2FA-F5CF005A8850}" dt="2022-05-18T06:50:42.079" v="204" actId="1076"/>
          <ac:spMkLst>
            <pc:docMk/>
            <pc:sldMk cId="1596740542" sldId="263"/>
            <ac:spMk id="44" creationId="{0A39D6E4-E50D-9DD4-492C-34A46EA9B5AB}"/>
          </ac:spMkLst>
        </pc:spChg>
        <pc:spChg chg="mod">
          <ac:chgData name="Kyriakos Kandris" userId="bc6fdc8c42d74022" providerId="LiveId" clId="{94B3CB86-C50B-4357-A2FA-F5CF005A8850}" dt="2022-05-18T07:28:40.714" v="622" actId="27636"/>
          <ac:spMkLst>
            <pc:docMk/>
            <pc:sldMk cId="1596740542" sldId="263"/>
            <ac:spMk id="45" creationId="{E292E438-7794-0BAA-4A51-A57B64F4082B}"/>
          </ac:spMkLst>
        </pc:spChg>
        <pc:grpChg chg="mod">
          <ac:chgData name="Kyriakos Kandris" userId="bc6fdc8c42d74022" providerId="LiveId" clId="{94B3CB86-C50B-4357-A2FA-F5CF005A8850}" dt="2022-05-18T06:49:52.487" v="196" actId="14100"/>
          <ac:grpSpMkLst>
            <pc:docMk/>
            <pc:sldMk cId="1596740542" sldId="263"/>
            <ac:grpSpMk id="11" creationId="{F53EDCAD-721E-3CB0-C089-9A473D88CE6E}"/>
          </ac:grpSpMkLst>
        </pc:grpChg>
        <pc:graphicFrameChg chg="mod">
          <ac:chgData name="Kyriakos Kandris" userId="bc6fdc8c42d74022" providerId="LiveId" clId="{94B3CB86-C50B-4357-A2FA-F5CF005A8850}" dt="2022-05-18T06:49:21.871" v="194"/>
          <ac:graphicFrameMkLst>
            <pc:docMk/>
            <pc:sldMk cId="1596740542" sldId="263"/>
            <ac:graphicFrameMk id="38" creationId="{25472CF5-032B-4E98-B3E9-E858F0A3A141}"/>
          </ac:graphicFrameMkLst>
        </pc:graphicFrameChg>
        <pc:cxnChg chg="mod">
          <ac:chgData name="Kyriakos Kandris" userId="bc6fdc8c42d74022" providerId="LiveId" clId="{94B3CB86-C50B-4357-A2FA-F5CF005A8850}" dt="2022-05-18T06:49:40.663" v="195" actId="208"/>
          <ac:cxnSpMkLst>
            <pc:docMk/>
            <pc:sldMk cId="1596740542" sldId="263"/>
            <ac:cxnSpMk id="18" creationId="{E0DD06F2-17DE-BE07-DA7D-5F1087501783}"/>
          </ac:cxnSpMkLst>
        </pc:cxnChg>
      </pc:sldChg>
      <pc:sldChg chg="addSp delSp modSp del mod modClrScheme delDesignElem modShow chgLayout">
        <pc:chgData name="Kyriakos Kandris" userId="bc6fdc8c42d74022" providerId="LiveId" clId="{94B3CB86-C50B-4357-A2FA-F5CF005A8850}" dt="2022-05-24T07:27:05.350" v="4764" actId="47"/>
        <pc:sldMkLst>
          <pc:docMk/>
          <pc:sldMk cId="1152402289" sldId="264"/>
        </pc:sldMkLst>
        <pc:spChg chg="add del mod">
          <ac:chgData name="Kyriakos Kandris" userId="bc6fdc8c42d74022" providerId="LiveId" clId="{94B3CB86-C50B-4357-A2FA-F5CF005A8850}" dt="2022-05-18T06:51:42.050" v="208" actId="478"/>
          <ac:spMkLst>
            <pc:docMk/>
            <pc:sldMk cId="1152402289" sldId="264"/>
            <ac:spMk id="3" creationId="{53C1D273-9D29-3882-CADF-BEFBC6D40AD9}"/>
          </ac:spMkLst>
        </pc:spChg>
        <pc:spChg chg="add mod">
          <ac:chgData name="Kyriakos Kandris" userId="bc6fdc8c42d74022" providerId="LiveId" clId="{94B3CB86-C50B-4357-A2FA-F5CF005A8850}" dt="2022-05-18T07:50:30.520" v="872" actId="1035"/>
          <ac:spMkLst>
            <pc:docMk/>
            <pc:sldMk cId="1152402289" sldId="264"/>
            <ac:spMk id="4" creationId="{2E132049-1E3A-8D73-9938-1283B606B001}"/>
          </ac:spMkLst>
        </pc:spChg>
        <pc:spChg chg="add mod">
          <ac:chgData name="Kyriakos Kandris" userId="bc6fdc8c42d74022" providerId="LiveId" clId="{94B3CB86-C50B-4357-A2FA-F5CF005A8850}" dt="2022-05-18T07:50:34.007" v="874" actId="1076"/>
          <ac:spMkLst>
            <pc:docMk/>
            <pc:sldMk cId="1152402289" sldId="264"/>
            <ac:spMk id="6" creationId="{0901EFCA-6FC0-9A7A-3E48-1D2F2EAA9FB8}"/>
          </ac:spMkLst>
        </pc:spChg>
        <pc:spChg chg="del">
          <ac:chgData name="Kyriakos Kandris" userId="bc6fdc8c42d74022" providerId="LiveId" clId="{94B3CB86-C50B-4357-A2FA-F5CF005A8850}" dt="2022-05-18T06:51:46.249" v="210" actId="700"/>
          <ac:spMkLst>
            <pc:docMk/>
            <pc:sldMk cId="1152402289" sldId="264"/>
            <ac:spMk id="7" creationId="{0B9EE3F3-89B7-43C3-8651-C4C96830993D}"/>
          </ac:spMkLst>
        </pc:spChg>
        <pc:spChg chg="del">
          <ac:chgData name="Kyriakos Kandris" userId="bc6fdc8c42d74022" providerId="LiveId" clId="{94B3CB86-C50B-4357-A2FA-F5CF005A8850}" dt="2022-05-18T06:51:46.249" v="210" actId="700"/>
          <ac:spMkLst>
            <pc:docMk/>
            <pc:sldMk cId="1152402289" sldId="264"/>
            <ac:spMk id="8" creationId="{33AE4636-AEEC-45D6-84D4-7AC2DA48ECF8}"/>
          </ac:spMkLst>
        </pc:spChg>
        <pc:spChg chg="del">
          <ac:chgData name="Kyriakos Kandris" userId="bc6fdc8c42d74022" providerId="LiveId" clId="{94B3CB86-C50B-4357-A2FA-F5CF005A8850}" dt="2022-05-18T06:51:46.249" v="210" actId="700"/>
          <ac:spMkLst>
            <pc:docMk/>
            <pc:sldMk cId="1152402289" sldId="264"/>
            <ac:spMk id="9" creationId="{8D9CE0F4-2EB2-4F1F-8AAC-DB3571D9FE10}"/>
          </ac:spMkLst>
        </pc:spChg>
        <pc:spChg chg="del">
          <ac:chgData name="Kyriakos Kandris" userId="bc6fdc8c42d74022" providerId="LiveId" clId="{94B3CB86-C50B-4357-A2FA-F5CF005A8850}" dt="2022-05-18T06:51:42.863" v="209" actId="478"/>
          <ac:spMkLst>
            <pc:docMk/>
            <pc:sldMk cId="1152402289" sldId="264"/>
            <ac:spMk id="11" creationId="{1B784641-DDDF-EADF-5A28-19B3001D11E1}"/>
          </ac:spMkLst>
        </pc:spChg>
        <pc:spChg chg="add mod">
          <ac:chgData name="Kyriakos Kandris" userId="bc6fdc8c42d74022" providerId="LiveId" clId="{94B3CB86-C50B-4357-A2FA-F5CF005A8850}" dt="2022-05-18T07:51:23.686" v="891" actId="1076"/>
          <ac:spMkLst>
            <pc:docMk/>
            <pc:sldMk cId="1152402289" sldId="264"/>
            <ac:spMk id="12" creationId="{4936F8A4-1979-F582-5736-160E220C11B9}"/>
          </ac:spMkLst>
        </pc:spChg>
        <pc:spChg chg="add mod">
          <ac:chgData name="Kyriakos Kandris" userId="bc6fdc8c42d74022" providerId="LiveId" clId="{94B3CB86-C50B-4357-A2FA-F5CF005A8850}" dt="2022-05-18T07:51:29.078" v="892" actId="1076"/>
          <ac:spMkLst>
            <pc:docMk/>
            <pc:sldMk cId="1152402289" sldId="264"/>
            <ac:spMk id="13" creationId="{7B39E410-510F-8771-4D1F-CC5587A1EED6}"/>
          </ac:spMkLst>
        </pc:spChg>
        <pc:spChg chg="add mod">
          <ac:chgData name="Kyriakos Kandris" userId="bc6fdc8c42d74022" providerId="LiveId" clId="{94B3CB86-C50B-4357-A2FA-F5CF005A8850}" dt="2022-05-18T07:50:40.110" v="881" actId="1036"/>
          <ac:spMkLst>
            <pc:docMk/>
            <pc:sldMk cId="1152402289" sldId="264"/>
            <ac:spMk id="14" creationId="{03B84192-E001-5714-E238-8409F2B49E29}"/>
          </ac:spMkLst>
        </pc:spChg>
        <pc:spChg chg="add mod">
          <ac:chgData name="Kyriakos Kandris" userId="bc6fdc8c42d74022" providerId="LiveId" clId="{94B3CB86-C50B-4357-A2FA-F5CF005A8850}" dt="2022-05-18T07:51:00.031" v="885" actId="1076"/>
          <ac:spMkLst>
            <pc:docMk/>
            <pc:sldMk cId="1152402289" sldId="264"/>
            <ac:spMk id="15" creationId="{FFD6F153-5E1C-D453-83A7-A8DBB964745C}"/>
          </ac:spMkLst>
        </pc:spChg>
        <pc:spChg chg="add del mod">
          <ac:chgData name="Kyriakos Kandris" userId="bc6fdc8c42d74022" providerId="LiveId" clId="{94B3CB86-C50B-4357-A2FA-F5CF005A8850}" dt="2022-05-18T07:00:37.842" v="363" actId="478"/>
          <ac:spMkLst>
            <pc:docMk/>
            <pc:sldMk cId="1152402289" sldId="264"/>
            <ac:spMk id="17" creationId="{4A52B616-98DA-0183-4EC1-E789F9C7FD06}"/>
          </ac:spMkLst>
        </pc:spChg>
        <pc:spChg chg="add mod">
          <ac:chgData name="Kyriakos Kandris" userId="bc6fdc8c42d74022" providerId="LiveId" clId="{94B3CB86-C50B-4357-A2FA-F5CF005A8850}" dt="2022-05-18T07:51:10.574" v="887" actId="1076"/>
          <ac:spMkLst>
            <pc:docMk/>
            <pc:sldMk cId="1152402289" sldId="264"/>
            <ac:spMk id="18" creationId="{202215BE-DA0F-70AC-55E8-4B1D4887211B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19" creationId="{324F077A-3227-1CA9-E9B2-1AE31E68921F}"/>
          </ac:spMkLst>
        </pc:spChg>
        <pc:spChg chg="add mod">
          <ac:chgData name="Kyriakos Kandris" userId="bc6fdc8c42d74022" providerId="LiveId" clId="{94B3CB86-C50B-4357-A2FA-F5CF005A8850}" dt="2022-05-18T07:49:39.758" v="864" actId="1076"/>
          <ac:spMkLst>
            <pc:docMk/>
            <pc:sldMk cId="1152402289" sldId="264"/>
            <ac:spMk id="20" creationId="{3672FE20-19DD-6F4A-C49B-D714459C8092}"/>
          </ac:spMkLst>
        </pc:spChg>
        <pc:spChg chg="add mod">
          <ac:chgData name="Kyriakos Kandris" userId="bc6fdc8c42d74022" providerId="LiveId" clId="{94B3CB86-C50B-4357-A2FA-F5CF005A8850}" dt="2022-05-18T07:10:15.889" v="597" actId="1076"/>
          <ac:spMkLst>
            <pc:docMk/>
            <pc:sldMk cId="1152402289" sldId="264"/>
            <ac:spMk id="21" creationId="{F7EE5276-E49A-44BF-7D23-D5A7317B3A9B}"/>
          </ac:spMkLst>
        </pc:spChg>
        <pc:spChg chg="add mod">
          <ac:chgData name="Kyriakos Kandris" userId="bc6fdc8c42d74022" providerId="LiveId" clId="{94B3CB86-C50B-4357-A2FA-F5CF005A8850}" dt="2022-05-18T07:49:45.054" v="865" actId="1076"/>
          <ac:spMkLst>
            <pc:docMk/>
            <pc:sldMk cId="1152402289" sldId="264"/>
            <ac:spMk id="22" creationId="{AD0683C5-6A32-B717-6D81-1ABE748F990B}"/>
          </ac:spMkLst>
        </pc:spChg>
        <pc:spChg chg="add mod">
          <ac:chgData name="Kyriakos Kandris" userId="bc6fdc8c42d74022" providerId="LiveId" clId="{94B3CB86-C50B-4357-A2FA-F5CF005A8850}" dt="2022-05-18T07:50:05.935" v="867" actId="1076"/>
          <ac:spMkLst>
            <pc:docMk/>
            <pc:sldMk cId="1152402289" sldId="264"/>
            <ac:spMk id="23" creationId="{C0B01DAF-D66A-F4FE-8116-64DC3430607C}"/>
          </ac:spMkLst>
        </pc:spChg>
        <pc:spChg chg="add mod">
          <ac:chgData name="Kyriakos Kandris" userId="bc6fdc8c42d74022" providerId="LiveId" clId="{94B3CB86-C50B-4357-A2FA-F5CF005A8850}" dt="2022-05-18T07:50:05.935" v="867" actId="1076"/>
          <ac:spMkLst>
            <pc:docMk/>
            <pc:sldMk cId="1152402289" sldId="264"/>
            <ac:spMk id="24" creationId="{3419CC4C-8483-292F-9B6F-796A14E96EEE}"/>
          </ac:spMkLst>
        </pc:spChg>
        <pc:spChg chg="add mod">
          <ac:chgData name="Kyriakos Kandris" userId="bc6fdc8c42d74022" providerId="LiveId" clId="{94B3CB86-C50B-4357-A2FA-F5CF005A8850}" dt="2022-05-18T07:50:40.110" v="881" actId="1036"/>
          <ac:spMkLst>
            <pc:docMk/>
            <pc:sldMk cId="1152402289" sldId="264"/>
            <ac:spMk id="25" creationId="{6C73DCAA-2A5B-9121-C974-D75D576F795B}"/>
          </ac:spMkLst>
        </pc:spChg>
        <pc:spChg chg="add mod">
          <ac:chgData name="Kyriakos Kandris" userId="bc6fdc8c42d74022" providerId="LiveId" clId="{94B3CB86-C50B-4357-A2FA-F5CF005A8850}" dt="2022-05-18T07:51:00.031" v="885" actId="1076"/>
          <ac:spMkLst>
            <pc:docMk/>
            <pc:sldMk cId="1152402289" sldId="264"/>
            <ac:spMk id="31" creationId="{6431F360-C5B9-7077-7F19-647B28A57841}"/>
          </ac:spMkLst>
        </pc:spChg>
        <pc:spChg chg="add mod">
          <ac:chgData name="Kyriakos Kandris" userId="bc6fdc8c42d74022" providerId="LiveId" clId="{94B3CB86-C50B-4357-A2FA-F5CF005A8850}" dt="2022-05-18T07:51:15.767" v="889" actId="1076"/>
          <ac:spMkLst>
            <pc:docMk/>
            <pc:sldMk cId="1152402289" sldId="264"/>
            <ac:spMk id="43" creationId="{08811766-DE09-3666-A539-D8DC07D3895C}"/>
          </ac:spMkLst>
        </pc:spChg>
        <pc:spChg chg="add mod">
          <ac:chgData name="Kyriakos Kandris" userId="bc6fdc8c42d74022" providerId="LiveId" clId="{94B3CB86-C50B-4357-A2FA-F5CF005A8850}" dt="2022-05-18T07:51:12.335" v="888" actId="14100"/>
          <ac:spMkLst>
            <pc:docMk/>
            <pc:sldMk cId="1152402289" sldId="264"/>
            <ac:spMk id="44" creationId="{AECEE47F-1D5A-C802-ABF1-82172E153A6D}"/>
          </ac:spMkLst>
        </pc:spChg>
        <pc:spChg chg="add mod">
          <ac:chgData name="Kyriakos Kandris" userId="bc6fdc8c42d74022" providerId="LiveId" clId="{94B3CB86-C50B-4357-A2FA-F5CF005A8850}" dt="2022-05-18T07:51:36.295" v="893" actId="1076"/>
          <ac:spMkLst>
            <pc:docMk/>
            <pc:sldMk cId="1152402289" sldId="264"/>
            <ac:spMk id="45" creationId="{0DBBF7A2-3416-24E9-9022-7F5F87949A3F}"/>
          </ac:spMkLst>
        </pc:spChg>
        <pc:spChg chg="add mod">
          <ac:chgData name="Kyriakos Kandris" userId="bc6fdc8c42d74022" providerId="LiveId" clId="{94B3CB86-C50B-4357-A2FA-F5CF005A8850}" dt="2022-05-18T07:51:36.295" v="893" actId="1076"/>
          <ac:spMkLst>
            <pc:docMk/>
            <pc:sldMk cId="1152402289" sldId="264"/>
            <ac:spMk id="46" creationId="{4EA737FD-4EDB-CDE3-E816-7E7B17D470AE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52" creationId="{95AF1A47-90B1-E3E2-37F7-019DCF1B944C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53" creationId="{4236D783-FEE6-2DE9-6B4D-15947FBD09D2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54" creationId="{068AF657-57EC-E04A-3C2D-D3C7B2986607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55" creationId="{B5926874-2BBD-C53F-A259-F9AB94A08A1F}"/>
          </ac:spMkLst>
        </pc:spChg>
        <pc:spChg chg="add mod">
          <ac:chgData name="Kyriakos Kandris" userId="bc6fdc8c42d74022" providerId="LiveId" clId="{94B3CB86-C50B-4357-A2FA-F5CF005A8850}" dt="2022-05-18T07:49:55.384" v="866" actId="1076"/>
          <ac:spMkLst>
            <pc:docMk/>
            <pc:sldMk cId="1152402289" sldId="264"/>
            <ac:spMk id="56" creationId="{D011A93C-BDEB-C71B-32AC-BFBF63AA0E9C}"/>
          </ac:spMkLst>
        </pc:spChg>
        <pc:spChg chg="add mod">
          <ac:chgData name="Kyriakos Kandris" userId="bc6fdc8c42d74022" providerId="LiveId" clId="{94B3CB86-C50B-4357-A2FA-F5CF005A8850}" dt="2022-05-18T07:49:39.758" v="864" actId="1076"/>
          <ac:spMkLst>
            <pc:docMk/>
            <pc:sldMk cId="1152402289" sldId="264"/>
            <ac:spMk id="77" creationId="{79B5939F-789E-5892-E25A-FA6638B7A4DC}"/>
          </ac:spMkLst>
        </pc:spChg>
        <pc:spChg chg="add mod">
          <ac:chgData name="Kyriakos Kandris" userId="bc6fdc8c42d74022" providerId="LiveId" clId="{94B3CB86-C50B-4357-A2FA-F5CF005A8850}" dt="2022-05-18T07:10:15.889" v="597" actId="1076"/>
          <ac:spMkLst>
            <pc:docMk/>
            <pc:sldMk cId="1152402289" sldId="264"/>
            <ac:spMk id="78" creationId="{FB52131C-33CD-BFA4-D73F-01CA5E9AA028}"/>
          </ac:spMkLst>
        </pc:spChg>
        <pc:spChg chg="add mod">
          <ac:chgData name="Kyriakos Kandris" userId="bc6fdc8c42d74022" providerId="LiveId" clId="{94B3CB86-C50B-4357-A2FA-F5CF005A8850}" dt="2022-05-18T07:49:45.054" v="865" actId="1076"/>
          <ac:spMkLst>
            <pc:docMk/>
            <pc:sldMk cId="1152402289" sldId="264"/>
            <ac:spMk id="79" creationId="{1319CF49-81D2-18F3-59E6-157993355D80}"/>
          </ac:spMkLst>
        </pc:spChg>
        <pc:spChg chg="add del mod">
          <ac:chgData name="Kyriakos Kandris" userId="bc6fdc8c42d74022" providerId="LiveId" clId="{94B3CB86-C50B-4357-A2FA-F5CF005A8850}" dt="2022-05-18T07:42:52.558" v="830" actId="478"/>
          <ac:spMkLst>
            <pc:docMk/>
            <pc:sldMk cId="1152402289" sldId="264"/>
            <ac:spMk id="86" creationId="{AFBBE1BA-104E-D33E-96C4-276DDC0E8551}"/>
          </ac:spMkLst>
        </pc:spChg>
        <pc:spChg chg="add mod">
          <ac:chgData name="Kyriakos Kandris" userId="bc6fdc8c42d74022" providerId="LiveId" clId="{94B3CB86-C50B-4357-A2FA-F5CF005A8850}" dt="2022-05-18T07:58:27.742" v="898" actId="1076"/>
          <ac:spMkLst>
            <pc:docMk/>
            <pc:sldMk cId="1152402289" sldId="264"/>
            <ac:spMk id="87" creationId="{F6EC722B-0ADC-EA4F-83E8-85CC666FFA9A}"/>
          </ac:spMkLst>
        </pc:spChg>
        <pc:spChg chg="add del mod">
          <ac:chgData name="Kyriakos Kandris" userId="bc6fdc8c42d74022" providerId="LiveId" clId="{94B3CB86-C50B-4357-A2FA-F5CF005A8850}" dt="2022-05-18T07:39:47.632" v="807" actId="478"/>
          <ac:spMkLst>
            <pc:docMk/>
            <pc:sldMk cId="1152402289" sldId="264"/>
            <ac:spMk id="88" creationId="{F9452B43-CB8D-EF16-098D-DBC68F72478B}"/>
          </ac:spMkLst>
        </pc:spChg>
        <pc:spChg chg="add del mod">
          <ac:chgData name="Kyriakos Kandris" userId="bc6fdc8c42d74022" providerId="LiveId" clId="{94B3CB86-C50B-4357-A2FA-F5CF005A8850}" dt="2022-05-18T07:40:09.687" v="813" actId="478"/>
          <ac:spMkLst>
            <pc:docMk/>
            <pc:sldMk cId="1152402289" sldId="264"/>
            <ac:spMk id="89" creationId="{0BC18D3D-6D98-4E51-1FB8-509976FF8751}"/>
          </ac:spMkLst>
        </pc:spChg>
        <pc:spChg chg="add mod">
          <ac:chgData name="Kyriakos Kandris" userId="bc6fdc8c42d74022" providerId="LiveId" clId="{94B3CB86-C50B-4357-A2FA-F5CF005A8850}" dt="2022-05-18T07:58:27.742" v="898" actId="1076"/>
          <ac:spMkLst>
            <pc:docMk/>
            <pc:sldMk cId="1152402289" sldId="264"/>
            <ac:spMk id="90" creationId="{5979C4B0-2CD1-3DB6-550B-428A2A985263}"/>
          </ac:spMkLst>
        </pc:spChg>
        <pc:spChg chg="add mod">
          <ac:chgData name="Kyriakos Kandris" userId="bc6fdc8c42d74022" providerId="LiveId" clId="{94B3CB86-C50B-4357-A2FA-F5CF005A8850}" dt="2022-05-18T07:58:27.742" v="898" actId="1076"/>
          <ac:spMkLst>
            <pc:docMk/>
            <pc:sldMk cId="1152402289" sldId="264"/>
            <ac:spMk id="91" creationId="{00C0B50E-F609-F6C2-0CF0-7A7187E4BB44}"/>
          </ac:spMkLst>
        </pc:spChg>
        <pc:graphicFrameChg chg="del mod">
          <ac:chgData name="Kyriakos Kandris" userId="bc6fdc8c42d74022" providerId="LiveId" clId="{94B3CB86-C50B-4357-A2FA-F5CF005A8850}" dt="2022-05-18T07:10:10.319" v="596" actId="478"/>
          <ac:graphicFrameMkLst>
            <pc:docMk/>
            <pc:sldMk cId="1152402289" sldId="264"/>
            <ac:graphicFrameMk id="16" creationId="{819FD59A-78BA-3D17-3CD6-C312662EFD9C}"/>
          </ac:graphicFrameMkLst>
        </pc:graphicFrameChg>
        <pc:picChg chg="del">
          <ac:chgData name="Kyriakos Kandris" userId="bc6fdc8c42d74022" providerId="LiveId" clId="{94B3CB86-C50B-4357-A2FA-F5CF005A8850}" dt="2022-05-18T06:51:39.334" v="207" actId="478"/>
          <ac:picMkLst>
            <pc:docMk/>
            <pc:sldMk cId="1152402289" sldId="264"/>
            <ac:picMk id="5" creationId="{823FE357-DB6F-F66E-DDE3-D7083048CA60}"/>
          </ac:picMkLst>
        </pc:picChg>
        <pc:picChg chg="add mod">
          <ac:chgData name="Kyriakos Kandris" userId="bc6fdc8c42d74022" providerId="LiveId" clId="{94B3CB86-C50B-4357-A2FA-F5CF005A8850}" dt="2022-05-18T07:58:22.846" v="897" actId="1076"/>
          <ac:picMkLst>
            <pc:docMk/>
            <pc:sldMk cId="1152402289" sldId="264"/>
            <ac:picMk id="93" creationId="{6B643933-2290-4881-BAB5-DCA4479460E0}"/>
          </ac:picMkLst>
        </pc:picChg>
        <pc:cxnChg chg="add mod">
          <ac:chgData name="Kyriakos Kandris" userId="bc6fdc8c42d74022" providerId="LiveId" clId="{94B3CB86-C50B-4357-A2FA-F5CF005A8850}" dt="2022-05-18T07:51:23.686" v="891" actId="1076"/>
          <ac:cxnSpMkLst>
            <pc:docMk/>
            <pc:sldMk cId="1152402289" sldId="264"/>
            <ac:cxnSpMk id="27" creationId="{7138A164-AE35-365E-6C79-B0D3E5F76912}"/>
          </ac:cxnSpMkLst>
        </pc:cxnChg>
        <pc:cxnChg chg="add del mod">
          <ac:chgData name="Kyriakos Kandris" userId="bc6fdc8c42d74022" providerId="LiveId" clId="{94B3CB86-C50B-4357-A2FA-F5CF005A8850}" dt="2022-05-18T07:51:29.078" v="892" actId="1076"/>
          <ac:cxnSpMkLst>
            <pc:docMk/>
            <pc:sldMk cId="1152402289" sldId="264"/>
            <ac:cxnSpMk id="28" creationId="{DAFD3C0B-1A92-B114-B840-DF243F94D6F4}"/>
          </ac:cxnSpMkLst>
        </pc:cxnChg>
        <pc:cxnChg chg="add mod">
          <ac:chgData name="Kyriakos Kandris" userId="bc6fdc8c42d74022" providerId="LiveId" clId="{94B3CB86-C50B-4357-A2FA-F5CF005A8850}" dt="2022-05-18T07:50:47.311" v="883" actId="14100"/>
          <ac:cxnSpMkLst>
            <pc:docMk/>
            <pc:sldMk cId="1152402289" sldId="264"/>
            <ac:cxnSpMk id="32" creationId="{33E90F1A-0B6F-8B4B-2E93-05B62035A326}"/>
          </ac:cxnSpMkLst>
        </pc:cxnChg>
        <pc:cxnChg chg="add mod">
          <ac:chgData name="Kyriakos Kandris" userId="bc6fdc8c42d74022" providerId="LiveId" clId="{94B3CB86-C50B-4357-A2FA-F5CF005A8850}" dt="2022-05-18T07:51:00.031" v="885" actId="1076"/>
          <ac:cxnSpMkLst>
            <pc:docMk/>
            <pc:sldMk cId="1152402289" sldId="264"/>
            <ac:cxnSpMk id="37" creationId="{9AEE9F44-9CCD-815C-67CD-17558010602D}"/>
          </ac:cxnSpMkLst>
        </pc:cxnChg>
        <pc:cxnChg chg="add mod">
          <ac:chgData name="Kyriakos Kandris" userId="bc6fdc8c42d74022" providerId="LiveId" clId="{94B3CB86-C50B-4357-A2FA-F5CF005A8850}" dt="2022-05-18T07:51:10.574" v="887" actId="1076"/>
          <ac:cxnSpMkLst>
            <pc:docMk/>
            <pc:sldMk cId="1152402289" sldId="264"/>
            <ac:cxnSpMk id="40" creationId="{D71077DC-412D-C91B-9688-F2BF9BE9906C}"/>
          </ac:cxnSpMkLst>
        </pc:cxnChg>
        <pc:cxnChg chg="add mod">
          <ac:chgData name="Kyriakos Kandris" userId="bc6fdc8c42d74022" providerId="LiveId" clId="{94B3CB86-C50B-4357-A2FA-F5CF005A8850}" dt="2022-05-18T07:51:12.335" v="888" actId="14100"/>
          <ac:cxnSpMkLst>
            <pc:docMk/>
            <pc:sldMk cId="1152402289" sldId="264"/>
            <ac:cxnSpMk id="47" creationId="{7B9A6CAF-5418-E25D-8736-A4DD92E7E78B}"/>
          </ac:cxnSpMkLst>
        </pc:cxnChg>
        <pc:cxnChg chg="add mod">
          <ac:chgData name="Kyriakos Kandris" userId="bc6fdc8c42d74022" providerId="LiveId" clId="{94B3CB86-C50B-4357-A2FA-F5CF005A8850}" dt="2022-05-18T07:51:12.335" v="888" actId="14100"/>
          <ac:cxnSpMkLst>
            <pc:docMk/>
            <pc:sldMk cId="1152402289" sldId="264"/>
            <ac:cxnSpMk id="67" creationId="{CE026F5A-BCEF-F65C-D482-43FAB0BC6D37}"/>
          </ac:cxnSpMkLst>
        </pc:cxnChg>
        <pc:cxnChg chg="add mod">
          <ac:chgData name="Kyriakos Kandris" userId="bc6fdc8c42d74022" providerId="LiveId" clId="{94B3CB86-C50B-4357-A2FA-F5CF005A8850}" dt="2022-05-18T07:51:12.335" v="888" actId="14100"/>
          <ac:cxnSpMkLst>
            <pc:docMk/>
            <pc:sldMk cId="1152402289" sldId="264"/>
            <ac:cxnSpMk id="70" creationId="{04FD132F-5113-BD9C-EAC7-2D8C916C591F}"/>
          </ac:cxnSpMkLst>
        </pc:cxnChg>
        <pc:cxnChg chg="add mod">
          <ac:chgData name="Kyriakos Kandris" userId="bc6fdc8c42d74022" providerId="LiveId" clId="{94B3CB86-C50B-4357-A2FA-F5CF005A8850}" dt="2022-05-18T07:51:36.295" v="893" actId="1076"/>
          <ac:cxnSpMkLst>
            <pc:docMk/>
            <pc:sldMk cId="1152402289" sldId="264"/>
            <ac:cxnSpMk id="74" creationId="{CE093881-AFDE-5B7D-E866-850D1A218908}"/>
          </ac:cxnSpMkLst>
        </pc:cxnChg>
        <pc:cxnChg chg="add mod">
          <ac:chgData name="Kyriakos Kandris" userId="bc6fdc8c42d74022" providerId="LiveId" clId="{94B3CB86-C50B-4357-A2FA-F5CF005A8850}" dt="2022-05-18T07:51:36.295" v="893" actId="1076"/>
          <ac:cxnSpMkLst>
            <pc:docMk/>
            <pc:sldMk cId="1152402289" sldId="264"/>
            <ac:cxnSpMk id="80" creationId="{FA6E52CB-BDF4-BDE4-A169-4F9AA3BA66F8}"/>
          </ac:cxnSpMkLst>
        </pc:cxnChg>
        <pc:cxnChg chg="add mod">
          <ac:chgData name="Kyriakos Kandris" userId="bc6fdc8c42d74022" providerId="LiveId" clId="{94B3CB86-C50B-4357-A2FA-F5CF005A8850}" dt="2022-05-18T07:51:40.111" v="894" actId="14100"/>
          <ac:cxnSpMkLst>
            <pc:docMk/>
            <pc:sldMk cId="1152402289" sldId="264"/>
            <ac:cxnSpMk id="83" creationId="{8C7677BA-FE53-BDCB-9AA7-B6D1BBF7D1DF}"/>
          </ac:cxnSpMkLst>
        </pc:cxnChg>
      </pc:sldChg>
      <pc:sldChg chg="addSp delSp modSp add mod">
        <pc:chgData name="Kyriakos Kandris" userId="bc6fdc8c42d74022" providerId="LiveId" clId="{94B3CB86-C50B-4357-A2FA-F5CF005A8850}" dt="2022-05-24T07:30:35.043" v="4897" actId="20577"/>
        <pc:sldMkLst>
          <pc:docMk/>
          <pc:sldMk cId="3506035358" sldId="265"/>
        </pc:sldMkLst>
        <pc:spChg chg="mod">
          <ac:chgData name="Kyriakos Kandris" userId="bc6fdc8c42d74022" providerId="LiveId" clId="{94B3CB86-C50B-4357-A2FA-F5CF005A8850}" dt="2022-05-23T07:49:05.003" v="4355" actId="1035"/>
          <ac:spMkLst>
            <pc:docMk/>
            <pc:sldMk cId="3506035358" sldId="265"/>
            <ac:spMk id="2" creationId="{998A762A-6BAA-0E8A-EEDA-1FC5C5A3F301}"/>
          </ac:spMkLst>
        </pc:spChg>
        <pc:spChg chg="mod">
          <ac:chgData name="Kyriakos Kandris" userId="bc6fdc8c42d74022" providerId="LiveId" clId="{94B3CB86-C50B-4357-A2FA-F5CF005A8850}" dt="2022-05-23T07:49:44.224" v="4422" actId="1076"/>
          <ac:spMkLst>
            <pc:docMk/>
            <pc:sldMk cId="3506035358" sldId="265"/>
            <ac:spMk id="3" creationId="{A43B1753-AA97-7EC6-1862-97FBF57AAB4C}"/>
          </ac:spMkLst>
        </pc:spChg>
        <pc:spChg chg="mod">
          <ac:chgData name="Kyriakos Kandris" userId="bc6fdc8c42d74022" providerId="LiveId" clId="{94B3CB86-C50B-4357-A2FA-F5CF005A8850}" dt="2022-05-23T07:49:21.670" v="4394" actId="1035"/>
          <ac:spMkLst>
            <pc:docMk/>
            <pc:sldMk cId="3506035358" sldId="265"/>
            <ac:spMk id="4" creationId="{03812ABA-26A0-DD44-3E43-1024AE9C4992}"/>
          </ac:spMkLst>
        </pc:spChg>
        <pc:spChg chg="mod">
          <ac:chgData name="Kyriakos Kandris" userId="bc6fdc8c42d74022" providerId="LiveId" clId="{94B3CB86-C50B-4357-A2FA-F5CF005A8850}" dt="2022-05-24T07:16:42.659" v="4652" actId="2711"/>
          <ac:spMkLst>
            <pc:docMk/>
            <pc:sldMk cId="3506035358" sldId="265"/>
            <ac:spMk id="5" creationId="{B58CB6AB-756A-D413-6A9E-349681363F08}"/>
          </ac:spMkLst>
        </pc:spChg>
        <pc:spChg chg="mod">
          <ac:chgData name="Kyriakos Kandris" userId="bc6fdc8c42d74022" providerId="LiveId" clId="{94B3CB86-C50B-4357-A2FA-F5CF005A8850}" dt="2022-05-18T07:30:56.634" v="635"/>
          <ac:spMkLst>
            <pc:docMk/>
            <pc:sldMk cId="3506035358" sldId="265"/>
            <ac:spMk id="35" creationId="{BD84EA37-D368-CE41-9873-A0C5C187E14A}"/>
          </ac:spMkLst>
        </pc:spChg>
        <pc:spChg chg="mod">
          <ac:chgData name="Kyriakos Kandris" userId="bc6fdc8c42d74022" providerId="LiveId" clId="{94B3CB86-C50B-4357-A2FA-F5CF005A8850}" dt="2022-05-18T08:34:34.841" v="1223" actId="20577"/>
          <ac:spMkLst>
            <pc:docMk/>
            <pc:sldMk cId="3506035358" sldId="265"/>
            <ac:spMk id="36" creationId="{D1E89A56-9BF6-E4BE-0025-6823340FE0AA}"/>
          </ac:spMkLst>
        </pc:spChg>
        <pc:spChg chg="add mod">
          <ac:chgData name="Kyriakos Kandris" userId="bc6fdc8c42d74022" providerId="LiveId" clId="{94B3CB86-C50B-4357-A2FA-F5CF005A8850}" dt="2022-05-23T07:49:46.400" v="4423" actId="1076"/>
          <ac:spMkLst>
            <pc:docMk/>
            <pc:sldMk cId="3506035358" sldId="265"/>
            <ac:spMk id="39" creationId="{08133FF2-13DB-8CB6-2F3B-DB701E9ACB0C}"/>
          </ac:spMkLst>
        </pc:spChg>
        <pc:spChg chg="add mod">
          <ac:chgData name="Kyriakos Kandris" userId="bc6fdc8c42d74022" providerId="LiveId" clId="{94B3CB86-C50B-4357-A2FA-F5CF005A8850}" dt="2022-05-23T07:49:30.349" v="4419" actId="1035"/>
          <ac:spMkLst>
            <pc:docMk/>
            <pc:sldMk cId="3506035358" sldId="265"/>
            <ac:spMk id="40" creationId="{08755770-F092-252D-12C9-44390118724B}"/>
          </ac:spMkLst>
        </pc:spChg>
        <pc:spChg chg="add mod">
          <ac:chgData name="Kyriakos Kandris" userId="bc6fdc8c42d74022" providerId="LiveId" clId="{94B3CB86-C50B-4357-A2FA-F5CF005A8850}" dt="2022-05-23T07:49:30.349" v="4419" actId="1035"/>
          <ac:spMkLst>
            <pc:docMk/>
            <pc:sldMk cId="3506035358" sldId="265"/>
            <ac:spMk id="41" creationId="{D919D134-CCD8-EBCA-1C2D-7F939E1269B4}"/>
          </ac:spMkLst>
        </pc:spChg>
        <pc:spChg chg="add mod">
          <ac:chgData name="Kyriakos Kandris" userId="bc6fdc8c42d74022" providerId="LiveId" clId="{94B3CB86-C50B-4357-A2FA-F5CF005A8850}" dt="2022-05-23T07:49:30.349" v="4419" actId="1035"/>
          <ac:spMkLst>
            <pc:docMk/>
            <pc:sldMk cId="3506035358" sldId="265"/>
            <ac:spMk id="42" creationId="{47FA4305-679A-EB8F-7742-1336228DE39D}"/>
          </ac:spMkLst>
        </pc:spChg>
        <pc:spChg chg="add mod">
          <ac:chgData name="Kyriakos Kandris" userId="bc6fdc8c42d74022" providerId="LiveId" clId="{94B3CB86-C50B-4357-A2FA-F5CF005A8850}" dt="2022-05-23T07:49:30.349" v="4419" actId="1035"/>
          <ac:spMkLst>
            <pc:docMk/>
            <pc:sldMk cId="3506035358" sldId="265"/>
            <ac:spMk id="43" creationId="{D593BC9A-EF53-4499-ACC9-B3D576526E2D}"/>
          </ac:spMkLst>
        </pc:spChg>
        <pc:spChg chg="add mod">
          <ac:chgData name="Kyriakos Kandris" userId="bc6fdc8c42d74022" providerId="LiveId" clId="{94B3CB86-C50B-4357-A2FA-F5CF005A8850}" dt="2022-05-23T07:49:30.349" v="4419" actId="1035"/>
          <ac:spMkLst>
            <pc:docMk/>
            <pc:sldMk cId="3506035358" sldId="265"/>
            <ac:spMk id="49" creationId="{19C60B71-FCE6-9F03-36F1-691028AC54D1}"/>
          </ac:spMkLst>
        </pc:spChg>
        <pc:spChg chg="add mod">
          <ac:chgData name="Kyriakos Kandris" userId="bc6fdc8c42d74022" providerId="LiveId" clId="{94B3CB86-C50B-4357-A2FA-F5CF005A8850}" dt="2022-05-23T07:49:12.626" v="4375" actId="1036"/>
          <ac:spMkLst>
            <pc:docMk/>
            <pc:sldMk cId="3506035358" sldId="265"/>
            <ac:spMk id="53" creationId="{84CF0DA8-6D23-4672-0F87-09A9F9963764}"/>
          </ac:spMkLst>
        </pc:spChg>
        <pc:spChg chg="mod">
          <ac:chgData name="Kyriakos Kandris" userId="bc6fdc8c42d74022" providerId="LiveId" clId="{94B3CB86-C50B-4357-A2FA-F5CF005A8850}" dt="2022-05-24T07:30:35.043" v="4897" actId="20577"/>
          <ac:spMkLst>
            <pc:docMk/>
            <pc:sldMk cId="3506035358" sldId="265"/>
            <ac:spMk id="62" creationId="{34DEAC0A-E08D-679D-6093-FCCAA8749A48}"/>
          </ac:spMkLst>
        </pc:spChg>
        <pc:spChg chg="del">
          <ac:chgData name="Kyriakos Kandris" userId="bc6fdc8c42d74022" providerId="LiveId" clId="{94B3CB86-C50B-4357-A2FA-F5CF005A8850}" dt="2022-05-18T07:30:41.755" v="634" actId="478"/>
          <ac:spMkLst>
            <pc:docMk/>
            <pc:sldMk cId="3506035358" sldId="265"/>
            <ac:spMk id="71" creationId="{1A5B5AE6-DFB5-F0BB-9E4E-E184C533B1BA}"/>
          </ac:spMkLst>
        </pc:spChg>
        <pc:spChg chg="del">
          <ac:chgData name="Kyriakos Kandris" userId="bc6fdc8c42d74022" providerId="LiveId" clId="{94B3CB86-C50B-4357-A2FA-F5CF005A8850}" dt="2022-05-18T07:30:41.755" v="634" actId="478"/>
          <ac:spMkLst>
            <pc:docMk/>
            <pc:sldMk cId="3506035358" sldId="265"/>
            <ac:spMk id="85" creationId="{7A48D14F-C073-921B-EC4C-A0F95AAD9C33}"/>
          </ac:spMkLst>
        </pc:spChg>
        <pc:spChg chg="del">
          <ac:chgData name="Kyriakos Kandris" userId="bc6fdc8c42d74022" providerId="LiveId" clId="{94B3CB86-C50B-4357-A2FA-F5CF005A8850}" dt="2022-05-18T07:30:41.755" v="634" actId="478"/>
          <ac:spMkLst>
            <pc:docMk/>
            <pc:sldMk cId="3506035358" sldId="265"/>
            <ac:spMk id="86" creationId="{2CD49FA4-56A1-F5E6-0629-297F410DCC60}"/>
          </ac:spMkLst>
        </pc:spChg>
        <pc:spChg chg="del">
          <ac:chgData name="Kyriakos Kandris" userId="bc6fdc8c42d74022" providerId="LiveId" clId="{94B3CB86-C50B-4357-A2FA-F5CF005A8850}" dt="2022-05-18T07:30:41.755" v="634" actId="478"/>
          <ac:spMkLst>
            <pc:docMk/>
            <pc:sldMk cId="3506035358" sldId="265"/>
            <ac:spMk id="87" creationId="{8D729D2A-163C-A681-419C-01F8A6A578B8}"/>
          </ac:spMkLst>
        </pc:spChg>
        <pc:spChg chg="del">
          <ac:chgData name="Kyriakos Kandris" userId="bc6fdc8c42d74022" providerId="LiveId" clId="{94B3CB86-C50B-4357-A2FA-F5CF005A8850}" dt="2022-05-18T07:30:41.755" v="634" actId="478"/>
          <ac:spMkLst>
            <pc:docMk/>
            <pc:sldMk cId="3506035358" sldId="265"/>
            <ac:spMk id="88" creationId="{421649AF-34E8-C273-94F0-2877FC4382D7}"/>
          </ac:spMkLst>
        </pc:spChg>
        <pc:grpChg chg="add mod">
          <ac:chgData name="Kyriakos Kandris" userId="bc6fdc8c42d74022" providerId="LiveId" clId="{94B3CB86-C50B-4357-A2FA-F5CF005A8850}" dt="2022-05-24T07:27:32.014" v="4767" actId="1076"/>
          <ac:grpSpMkLst>
            <pc:docMk/>
            <pc:sldMk cId="3506035358" sldId="265"/>
            <ac:grpSpMk id="33" creationId="{BBEF4D3C-12D7-7D43-D416-5436F372F04C}"/>
          </ac:grpSpMkLst>
        </pc:grpChg>
        <pc:grpChg chg="del">
          <ac:chgData name="Kyriakos Kandris" userId="bc6fdc8c42d74022" providerId="LiveId" clId="{94B3CB86-C50B-4357-A2FA-F5CF005A8850}" dt="2022-05-18T07:30:41.755" v="634" actId="478"/>
          <ac:grpSpMkLst>
            <pc:docMk/>
            <pc:sldMk cId="3506035358" sldId="265"/>
            <ac:grpSpMk id="76" creationId="{71F0E6FD-5155-D25F-9BBF-301890A22CFA}"/>
          </ac:grpSpMkLst>
        </pc:grpChg>
        <pc:grpChg chg="del">
          <ac:chgData name="Kyriakos Kandris" userId="bc6fdc8c42d74022" providerId="LiveId" clId="{94B3CB86-C50B-4357-A2FA-F5CF005A8850}" dt="2022-05-18T07:30:41.755" v="634" actId="478"/>
          <ac:grpSpMkLst>
            <pc:docMk/>
            <pc:sldMk cId="3506035358" sldId="265"/>
            <ac:grpSpMk id="79" creationId="{3049AB59-C5CC-DB25-E186-884A1EC5D717}"/>
          </ac:grpSpMkLst>
        </pc:grpChg>
        <pc:grpChg chg="del">
          <ac:chgData name="Kyriakos Kandris" userId="bc6fdc8c42d74022" providerId="LiveId" clId="{94B3CB86-C50B-4357-A2FA-F5CF005A8850}" dt="2022-05-18T07:30:41.755" v="634" actId="478"/>
          <ac:grpSpMkLst>
            <pc:docMk/>
            <pc:sldMk cId="3506035358" sldId="265"/>
            <ac:grpSpMk id="82" creationId="{6876A1BE-5A29-125D-9965-64A4C5A10E59}"/>
          </ac:grpSpMkLst>
        </pc:grpChg>
        <pc:grpChg chg="del">
          <ac:chgData name="Kyriakos Kandris" userId="bc6fdc8c42d74022" providerId="LiveId" clId="{94B3CB86-C50B-4357-A2FA-F5CF005A8850}" dt="2022-05-18T07:30:41.755" v="634" actId="478"/>
          <ac:grpSpMkLst>
            <pc:docMk/>
            <pc:sldMk cId="3506035358" sldId="265"/>
            <ac:grpSpMk id="94" creationId="{75EDAC37-863E-1498-7BFB-CC51607D5EB5}"/>
          </ac:grpSpMkLst>
        </pc:grpChg>
        <pc:graphicFrameChg chg="add mod">
          <ac:chgData name="Kyriakos Kandris" userId="bc6fdc8c42d74022" providerId="LiveId" clId="{94B3CB86-C50B-4357-A2FA-F5CF005A8850}" dt="2022-05-23T07:49:30.349" v="4419" actId="1035"/>
          <ac:graphicFrameMkLst>
            <pc:docMk/>
            <pc:sldMk cId="3506035358" sldId="265"/>
            <ac:graphicFrameMk id="38" creationId="{9A15F109-07C2-030F-20CD-85524258002E}"/>
          </ac:graphicFrameMkLst>
        </pc:graphicFrameChg>
        <pc:picChg chg="mod">
          <ac:chgData name="Kyriakos Kandris" userId="bc6fdc8c42d74022" providerId="LiveId" clId="{94B3CB86-C50B-4357-A2FA-F5CF005A8850}" dt="2022-05-18T07:30:56.634" v="635"/>
          <ac:picMkLst>
            <pc:docMk/>
            <pc:sldMk cId="3506035358" sldId="265"/>
            <ac:picMk id="34" creationId="{AE291450-5D05-F69D-7F28-44E1026CA15A}"/>
          </ac:picMkLst>
        </pc:picChg>
        <pc:picChg chg="add mod">
          <ac:chgData name="Kyriakos Kandris" userId="bc6fdc8c42d74022" providerId="LiveId" clId="{94B3CB86-C50B-4357-A2FA-F5CF005A8850}" dt="2022-05-23T07:49:30.349" v="4419" actId="1035"/>
          <ac:picMkLst>
            <pc:docMk/>
            <pc:sldMk cId="3506035358" sldId="265"/>
            <ac:picMk id="37" creationId="{317D42D8-7C83-C606-47BE-523353A36EFF}"/>
          </ac:picMkLst>
        </pc:picChg>
        <pc:picChg chg="del">
          <ac:chgData name="Kyriakos Kandris" userId="bc6fdc8c42d74022" providerId="LiveId" clId="{94B3CB86-C50B-4357-A2FA-F5CF005A8850}" dt="2022-05-18T07:30:41.755" v="634" actId="478"/>
          <ac:picMkLst>
            <pc:docMk/>
            <pc:sldMk cId="3506035358" sldId="265"/>
            <ac:picMk id="73" creationId="{AB82A7CD-E29A-EFCE-7AE9-74DF3841D60E}"/>
          </ac:picMkLst>
        </pc:picChg>
        <pc:picChg chg="del">
          <ac:chgData name="Kyriakos Kandris" userId="bc6fdc8c42d74022" providerId="LiveId" clId="{94B3CB86-C50B-4357-A2FA-F5CF005A8850}" dt="2022-05-18T07:30:41.755" v="634" actId="478"/>
          <ac:picMkLst>
            <pc:docMk/>
            <pc:sldMk cId="3506035358" sldId="265"/>
            <ac:picMk id="75" creationId="{39A77918-9478-D024-4FEB-D063C82874C4}"/>
          </ac:picMkLst>
        </pc:picChg>
        <pc:picChg chg="del">
          <ac:chgData name="Kyriakos Kandris" userId="bc6fdc8c42d74022" providerId="LiveId" clId="{94B3CB86-C50B-4357-A2FA-F5CF005A8850}" dt="2022-05-18T07:30:41.755" v="634" actId="478"/>
          <ac:picMkLst>
            <pc:docMk/>
            <pc:sldMk cId="3506035358" sldId="265"/>
            <ac:picMk id="92" creationId="{6D701D10-CB48-5AB8-73E4-8C7E6C1C53DE}"/>
          </ac:picMkLst>
        </pc:picChg>
        <pc:picChg chg="del">
          <ac:chgData name="Kyriakos Kandris" userId="bc6fdc8c42d74022" providerId="LiveId" clId="{94B3CB86-C50B-4357-A2FA-F5CF005A8850}" dt="2022-05-18T07:30:41.755" v="634" actId="478"/>
          <ac:picMkLst>
            <pc:docMk/>
            <pc:sldMk cId="3506035358" sldId="265"/>
            <ac:picMk id="93" creationId="{94F1B409-2C45-A2E1-3385-C0F4FA95D45C}"/>
          </ac:picMkLst>
        </pc:picChg>
        <pc:cxnChg chg="add mod">
          <ac:chgData name="Kyriakos Kandris" userId="bc6fdc8c42d74022" providerId="LiveId" clId="{94B3CB86-C50B-4357-A2FA-F5CF005A8850}" dt="2022-05-23T07:49:30.349" v="4419" actId="1035"/>
          <ac:cxnSpMkLst>
            <pc:docMk/>
            <pc:sldMk cId="3506035358" sldId="265"/>
            <ac:cxnSpMk id="44" creationId="{64AF2817-BE83-25D3-B718-A1818E93C547}"/>
          </ac:cxnSpMkLst>
        </pc:cxnChg>
        <pc:cxnChg chg="del">
          <ac:chgData name="Kyriakos Kandris" userId="bc6fdc8c42d74022" providerId="LiveId" clId="{94B3CB86-C50B-4357-A2FA-F5CF005A8850}" dt="2022-05-18T07:30:41.755" v="634" actId="478"/>
          <ac:cxnSpMkLst>
            <pc:docMk/>
            <pc:sldMk cId="3506035358" sldId="265"/>
            <ac:cxnSpMk id="89" creationId="{1FDE8543-EDB5-0771-7F21-6DEAC5FF6086}"/>
          </ac:cxnSpMkLst>
        </pc:cxnChg>
        <pc:cxnChg chg="del">
          <ac:chgData name="Kyriakos Kandris" userId="bc6fdc8c42d74022" providerId="LiveId" clId="{94B3CB86-C50B-4357-A2FA-F5CF005A8850}" dt="2022-05-18T07:30:41.755" v="634" actId="478"/>
          <ac:cxnSpMkLst>
            <pc:docMk/>
            <pc:sldMk cId="3506035358" sldId="265"/>
            <ac:cxnSpMk id="90" creationId="{E53367D0-2C09-C4AF-BB3B-237E281B4F12}"/>
          </ac:cxnSpMkLst>
        </pc:cxnChg>
        <pc:cxnChg chg="del">
          <ac:chgData name="Kyriakos Kandris" userId="bc6fdc8c42d74022" providerId="LiveId" clId="{94B3CB86-C50B-4357-A2FA-F5CF005A8850}" dt="2022-05-18T07:30:41.755" v="634" actId="478"/>
          <ac:cxnSpMkLst>
            <pc:docMk/>
            <pc:sldMk cId="3506035358" sldId="265"/>
            <ac:cxnSpMk id="91" creationId="{EB7D4D5C-5FCC-D325-E6E4-BFDEB1E255DC}"/>
          </ac:cxnSpMkLst>
        </pc:cxnChg>
        <pc:cxnChg chg="del">
          <ac:chgData name="Kyriakos Kandris" userId="bc6fdc8c42d74022" providerId="LiveId" clId="{94B3CB86-C50B-4357-A2FA-F5CF005A8850}" dt="2022-05-18T07:30:41.755" v="634" actId="478"/>
          <ac:cxnSpMkLst>
            <pc:docMk/>
            <pc:sldMk cId="3506035358" sldId="265"/>
            <ac:cxnSpMk id="97" creationId="{F43D0D99-27B5-5E4B-747B-7CC14A5745A1}"/>
          </ac:cxnSpMkLst>
        </pc:cxnChg>
      </pc:sldChg>
      <pc:sldChg chg="addSp delSp modSp add mod">
        <pc:chgData name="Kyriakos Kandris" userId="bc6fdc8c42d74022" providerId="LiveId" clId="{94B3CB86-C50B-4357-A2FA-F5CF005A8850}" dt="2022-05-24T07:29:58.219" v="4896" actId="20577"/>
        <pc:sldMkLst>
          <pc:docMk/>
          <pc:sldMk cId="3576655513" sldId="266"/>
        </pc:sldMkLst>
        <pc:spChg chg="mod">
          <ac:chgData name="Kyriakos Kandris" userId="bc6fdc8c42d74022" providerId="LiveId" clId="{94B3CB86-C50B-4357-A2FA-F5CF005A8850}" dt="2022-05-24T07:18:12.104" v="4720" actId="2711"/>
          <ac:spMkLst>
            <pc:docMk/>
            <pc:sldMk cId="3576655513" sldId="266"/>
            <ac:spMk id="5" creationId="{B58CB6AB-756A-D413-6A9E-349681363F08}"/>
          </ac:spMkLst>
        </pc:spChg>
        <pc:spChg chg="add mod">
          <ac:chgData name="Kyriakos Kandris" userId="bc6fdc8c42d74022" providerId="LiveId" clId="{94B3CB86-C50B-4357-A2FA-F5CF005A8850}" dt="2022-05-24T07:28:51.854" v="4818" actId="1076"/>
          <ac:spMkLst>
            <pc:docMk/>
            <pc:sldMk cId="3576655513" sldId="266"/>
            <ac:spMk id="14" creationId="{B598AC2E-7079-E1F6-9837-CF4B7C45D46F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39" creationId="{08133FF2-13DB-8CB6-2F3B-DB701E9ACB0C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40" creationId="{08755770-F092-252D-12C9-44390118724B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41" creationId="{D919D134-CCD8-EBCA-1C2D-7F939E1269B4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42" creationId="{47FA4305-679A-EB8F-7742-1336228DE39D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43" creationId="{D593BC9A-EF53-4499-ACC9-B3D576526E2D}"/>
          </ac:spMkLst>
        </pc:spChg>
        <pc:spChg chg="del">
          <ac:chgData name="Kyriakos Kandris" userId="bc6fdc8c42d74022" providerId="LiveId" clId="{94B3CB86-C50B-4357-A2FA-F5CF005A8850}" dt="2022-05-18T07:38:45.921" v="776" actId="478"/>
          <ac:spMkLst>
            <pc:docMk/>
            <pc:sldMk cId="3576655513" sldId="266"/>
            <ac:spMk id="49" creationId="{19C60B71-FCE6-9F03-36F1-691028AC54D1}"/>
          </ac:spMkLst>
        </pc:spChg>
        <pc:spChg chg="mod">
          <ac:chgData name="Kyriakos Kandris" userId="bc6fdc8c42d74022" providerId="LiveId" clId="{94B3CB86-C50B-4357-A2FA-F5CF005A8850}" dt="2022-05-24T07:29:58.219" v="4896" actId="20577"/>
          <ac:spMkLst>
            <pc:docMk/>
            <pc:sldMk cId="3576655513" sldId="266"/>
            <ac:spMk id="62" creationId="{34DEAC0A-E08D-679D-6093-FCCAA8749A48}"/>
          </ac:spMkLst>
        </pc:spChg>
        <pc:grpChg chg="del">
          <ac:chgData name="Kyriakos Kandris" userId="bc6fdc8c42d74022" providerId="LiveId" clId="{94B3CB86-C50B-4357-A2FA-F5CF005A8850}" dt="2022-05-18T07:38:45.921" v="776" actId="478"/>
          <ac:grpSpMkLst>
            <pc:docMk/>
            <pc:sldMk cId="3576655513" sldId="266"/>
            <ac:grpSpMk id="33" creationId="{BBEF4D3C-12D7-7D43-D416-5436F372F04C}"/>
          </ac:grpSpMkLst>
        </pc:grpChg>
        <pc:graphicFrameChg chg="del">
          <ac:chgData name="Kyriakos Kandris" userId="bc6fdc8c42d74022" providerId="LiveId" clId="{94B3CB86-C50B-4357-A2FA-F5CF005A8850}" dt="2022-05-18T07:38:45.921" v="776" actId="478"/>
          <ac:graphicFrameMkLst>
            <pc:docMk/>
            <pc:sldMk cId="3576655513" sldId="266"/>
            <ac:graphicFrameMk id="38" creationId="{9A15F109-07C2-030F-20CD-85524258002E}"/>
          </ac:graphicFrameMkLst>
        </pc:graphicFrameChg>
        <pc:picChg chg="add mod">
          <ac:chgData name="Kyriakos Kandris" userId="bc6fdc8c42d74022" providerId="LiveId" clId="{94B3CB86-C50B-4357-A2FA-F5CF005A8850}" dt="2022-05-23T07:50:03.345" v="4424" actId="1076"/>
          <ac:picMkLst>
            <pc:docMk/>
            <pc:sldMk cId="3576655513" sldId="266"/>
            <ac:picMk id="2" creationId="{41FEFDE6-8237-FA72-0520-23BABAD8D4B8}"/>
          </ac:picMkLst>
        </pc:picChg>
        <pc:picChg chg="add mod">
          <ac:chgData name="Kyriakos Kandris" userId="bc6fdc8c42d74022" providerId="LiveId" clId="{94B3CB86-C50B-4357-A2FA-F5CF005A8850}" dt="2022-05-23T07:50:03.345" v="4424" actId="1076"/>
          <ac:picMkLst>
            <pc:docMk/>
            <pc:sldMk cId="3576655513" sldId="266"/>
            <ac:picMk id="22" creationId="{A373AEBB-6AF2-EEED-B0A0-60FA3C4878A8}"/>
          </ac:picMkLst>
        </pc:picChg>
        <pc:picChg chg="del">
          <ac:chgData name="Kyriakos Kandris" userId="bc6fdc8c42d74022" providerId="LiveId" clId="{94B3CB86-C50B-4357-A2FA-F5CF005A8850}" dt="2022-05-18T07:38:45.921" v="776" actId="478"/>
          <ac:picMkLst>
            <pc:docMk/>
            <pc:sldMk cId="3576655513" sldId="266"/>
            <ac:picMk id="37" creationId="{317D42D8-7C83-C606-47BE-523353A36EFF}"/>
          </ac:picMkLst>
        </pc:picChg>
        <pc:cxnChg chg="del mod">
          <ac:chgData name="Kyriakos Kandris" userId="bc6fdc8c42d74022" providerId="LiveId" clId="{94B3CB86-C50B-4357-A2FA-F5CF005A8850}" dt="2022-05-18T07:38:45.921" v="776" actId="478"/>
          <ac:cxnSpMkLst>
            <pc:docMk/>
            <pc:sldMk cId="3576655513" sldId="266"/>
            <ac:cxnSpMk id="44" creationId="{64AF2817-BE83-25D3-B718-A1818E93C547}"/>
          </ac:cxnSpMkLst>
        </pc:cxnChg>
      </pc:sldChg>
      <pc:sldChg chg="addSp delSp modSp add mod ord">
        <pc:chgData name="Kyriakos Kandris" userId="bc6fdc8c42d74022" providerId="LiveId" clId="{94B3CB86-C50B-4357-A2FA-F5CF005A8850}" dt="2022-05-24T07:25:09.271" v="4730" actId="1076"/>
        <pc:sldMkLst>
          <pc:docMk/>
          <pc:sldMk cId="40435927" sldId="267"/>
        </pc:sldMkLst>
        <pc:spChg chg="add del mod">
          <ac:chgData name="Kyriakos Kandris" userId="bc6fdc8c42d74022" providerId="LiveId" clId="{94B3CB86-C50B-4357-A2FA-F5CF005A8850}" dt="2022-05-18T12:54:55.600" v="1947" actId="22"/>
          <ac:spMkLst>
            <pc:docMk/>
            <pc:sldMk cId="40435927" sldId="267"/>
            <ac:spMk id="4" creationId="{D7280E1B-75F8-853A-3CF7-0C2B80BBE266}"/>
          </ac:spMkLst>
        </pc:spChg>
        <pc:spChg chg="mod">
          <ac:chgData name="Kyriakos Kandris" userId="bc6fdc8c42d74022" providerId="LiveId" clId="{94B3CB86-C50B-4357-A2FA-F5CF005A8850}" dt="2022-05-24T07:18:37.854" v="4722" actId="2711"/>
          <ac:spMkLst>
            <pc:docMk/>
            <pc:sldMk cId="40435927" sldId="267"/>
            <ac:spMk id="5" creationId="{B58CB6AB-756A-D413-6A9E-349681363F08}"/>
          </ac:spMkLst>
        </pc:spChg>
        <pc:spChg chg="add mod">
          <ac:chgData name="Kyriakos Kandris" userId="bc6fdc8c42d74022" providerId="LiveId" clId="{94B3CB86-C50B-4357-A2FA-F5CF005A8850}" dt="2022-05-23T07:50:15.009" v="4425" actId="1076"/>
          <ac:spMkLst>
            <pc:docMk/>
            <pc:sldMk cId="40435927" sldId="267"/>
            <ac:spMk id="9" creationId="{08332B5B-9B83-23B4-902C-50A1FEE71B33}"/>
          </ac:spMkLst>
        </pc:spChg>
        <pc:spChg chg="add del mod">
          <ac:chgData name="Kyriakos Kandris" userId="bc6fdc8c42d74022" providerId="LiveId" clId="{94B3CB86-C50B-4357-A2FA-F5CF005A8850}" dt="2022-05-18T12:55:27.164" v="1954" actId="478"/>
          <ac:spMkLst>
            <pc:docMk/>
            <pc:sldMk cId="40435927" sldId="267"/>
            <ac:spMk id="9" creationId="{A7170282-5D93-26B2-3CF8-CAAEB6A32FE0}"/>
          </ac:spMkLst>
        </pc:spChg>
        <pc:spChg chg="add del mod">
          <ac:chgData name="Kyriakos Kandris" userId="bc6fdc8c42d74022" providerId="LiveId" clId="{94B3CB86-C50B-4357-A2FA-F5CF005A8850}" dt="2022-05-18T13:06:58.641" v="1956" actId="478"/>
          <ac:spMkLst>
            <pc:docMk/>
            <pc:sldMk cId="40435927" sldId="267"/>
            <ac:spMk id="14" creationId="{CF03B9DE-CE14-4CCB-C2D4-206B640A5CBC}"/>
          </ac:spMkLst>
        </pc:spChg>
        <pc:spChg chg="add del mod">
          <ac:chgData name="Kyriakos Kandris" userId="bc6fdc8c42d74022" providerId="LiveId" clId="{94B3CB86-C50B-4357-A2FA-F5CF005A8850}" dt="2022-05-18T13:08:00.683" v="1970" actId="478"/>
          <ac:spMkLst>
            <pc:docMk/>
            <pc:sldMk cId="40435927" sldId="267"/>
            <ac:spMk id="21" creationId="{A290CBB5-BE6F-1C9B-9DCB-DCEBE82BF9A8}"/>
          </ac:spMkLst>
        </pc:spChg>
        <pc:spChg chg="add del mod">
          <ac:chgData name="Kyriakos Kandris" userId="bc6fdc8c42d74022" providerId="LiveId" clId="{94B3CB86-C50B-4357-A2FA-F5CF005A8850}" dt="2022-05-18T13:08:01.760" v="1971" actId="478"/>
          <ac:spMkLst>
            <pc:docMk/>
            <pc:sldMk cId="40435927" sldId="267"/>
            <ac:spMk id="24" creationId="{4FC986E6-6EE6-71BF-86FC-54AE1BAAA417}"/>
          </ac:spMkLst>
        </pc:spChg>
        <pc:spChg chg="mod">
          <ac:chgData name="Kyriakos Kandris" userId="bc6fdc8c42d74022" providerId="LiveId" clId="{94B3CB86-C50B-4357-A2FA-F5CF005A8850}" dt="2022-05-24T07:19:21.449" v="4725" actId="403"/>
          <ac:spMkLst>
            <pc:docMk/>
            <pc:sldMk cId="40435927" sldId="267"/>
            <ac:spMk id="62" creationId="{34DEAC0A-E08D-679D-6093-FCCAA8749A48}"/>
          </ac:spMkLst>
        </pc:spChg>
        <pc:picChg chg="del">
          <ac:chgData name="Kyriakos Kandris" userId="bc6fdc8c42d74022" providerId="LiveId" clId="{94B3CB86-C50B-4357-A2FA-F5CF005A8850}" dt="2022-05-18T08:28:10.681" v="918" actId="478"/>
          <ac:picMkLst>
            <pc:docMk/>
            <pc:sldMk cId="40435927" sldId="267"/>
            <ac:picMk id="2" creationId="{41FEFDE6-8237-FA72-0520-23BABAD8D4B8}"/>
          </ac:picMkLst>
        </pc:picChg>
        <pc:picChg chg="add mod">
          <ac:chgData name="Kyriakos Kandris" userId="bc6fdc8c42d74022" providerId="LiveId" clId="{94B3CB86-C50B-4357-A2FA-F5CF005A8850}" dt="2022-05-24T07:25:09.271" v="4730" actId="1076"/>
          <ac:picMkLst>
            <pc:docMk/>
            <pc:sldMk cId="40435927" sldId="267"/>
            <ac:picMk id="7" creationId="{838D1433-8DEE-1160-064F-0E28F3BB2214}"/>
          </ac:picMkLst>
        </pc:picChg>
        <pc:picChg chg="add del mod ord">
          <ac:chgData name="Kyriakos Kandris" userId="bc6fdc8c42d74022" providerId="LiveId" clId="{94B3CB86-C50B-4357-A2FA-F5CF005A8850}" dt="2022-05-18T12:55:24.699" v="1953" actId="478"/>
          <ac:picMkLst>
            <pc:docMk/>
            <pc:sldMk cId="40435927" sldId="267"/>
            <ac:picMk id="7" creationId="{E7843ABA-88A3-F71D-8E98-B9AE78159BED}"/>
          </ac:picMkLst>
        </pc:picChg>
        <pc:picChg chg="add del mod">
          <ac:chgData name="Kyriakos Kandris" userId="bc6fdc8c42d74022" providerId="LiveId" clId="{94B3CB86-C50B-4357-A2FA-F5CF005A8850}" dt="2022-05-18T13:07:17.977" v="1958" actId="478"/>
          <ac:picMkLst>
            <pc:docMk/>
            <pc:sldMk cId="40435927" sldId="267"/>
            <ac:picMk id="11" creationId="{DF0F56F0-9126-008A-171D-8F5679E62EE2}"/>
          </ac:picMkLst>
        </pc:picChg>
        <pc:picChg chg="add mod modCrop">
          <ac:chgData name="Kyriakos Kandris" userId="bc6fdc8c42d74022" providerId="LiveId" clId="{94B3CB86-C50B-4357-A2FA-F5CF005A8850}" dt="2022-05-23T07:50:15.009" v="4425" actId="1076"/>
          <ac:picMkLst>
            <pc:docMk/>
            <pc:sldMk cId="40435927" sldId="267"/>
            <ac:picMk id="13" creationId="{49692544-F1F4-848D-EE9A-E6F9F0AB4167}"/>
          </ac:picMkLst>
        </pc:picChg>
        <pc:picChg chg="del">
          <ac:chgData name="Kyriakos Kandris" userId="bc6fdc8c42d74022" providerId="LiveId" clId="{94B3CB86-C50B-4357-A2FA-F5CF005A8850}" dt="2022-05-18T08:28:11.448" v="919" actId="478"/>
          <ac:picMkLst>
            <pc:docMk/>
            <pc:sldMk cId="40435927" sldId="267"/>
            <ac:picMk id="22" creationId="{A373AEBB-6AF2-EEED-B0A0-60FA3C4878A8}"/>
          </ac:picMkLst>
        </pc:picChg>
        <pc:cxnChg chg="add mod">
          <ac:chgData name="Kyriakos Kandris" userId="bc6fdc8c42d74022" providerId="LiveId" clId="{94B3CB86-C50B-4357-A2FA-F5CF005A8850}" dt="2022-05-23T07:50:15.009" v="4425" actId="1076"/>
          <ac:cxnSpMkLst>
            <pc:docMk/>
            <pc:sldMk cId="40435927" sldId="267"/>
            <ac:cxnSpMk id="10" creationId="{039BB16C-CB13-3AFB-56AD-7F3BC03104BE}"/>
          </ac:cxnSpMkLst>
        </pc:cxnChg>
        <pc:cxnChg chg="add del mod">
          <ac:chgData name="Kyriakos Kandris" userId="bc6fdc8c42d74022" providerId="LiveId" clId="{94B3CB86-C50B-4357-A2FA-F5CF005A8850}" dt="2022-05-18T13:07:58.091" v="1969" actId="478"/>
          <ac:cxnSpMkLst>
            <pc:docMk/>
            <pc:sldMk cId="40435927" sldId="267"/>
            <ac:cxnSpMk id="23" creationId="{6A592396-B78E-1999-32A9-E292D7EFC375}"/>
          </ac:cxnSpMkLst>
        </pc:cxnChg>
      </pc:sldChg>
      <pc:sldChg chg="addSp delSp modSp new mod">
        <pc:chgData name="Kyriakos Kandris" userId="bc6fdc8c42d74022" providerId="LiveId" clId="{94B3CB86-C50B-4357-A2FA-F5CF005A8850}" dt="2022-05-23T07:50:40.340" v="4428" actId="478"/>
        <pc:sldMkLst>
          <pc:docMk/>
          <pc:sldMk cId="3296625715" sldId="268"/>
        </pc:sldMkLst>
        <pc:spChg chg="del">
          <ac:chgData name="Kyriakos Kandris" userId="bc6fdc8c42d74022" providerId="LiveId" clId="{94B3CB86-C50B-4357-A2FA-F5CF005A8850}" dt="2022-05-18T11:25:15.420" v="1944" actId="478"/>
          <ac:spMkLst>
            <pc:docMk/>
            <pc:sldMk cId="3296625715" sldId="268"/>
            <ac:spMk id="2" creationId="{0F546E2F-9877-D810-7BA2-CC2A08D2B733}"/>
          </ac:spMkLst>
        </pc:spChg>
        <pc:spChg chg="del">
          <ac:chgData name="Kyriakos Kandris" userId="bc6fdc8c42d74022" providerId="LiveId" clId="{94B3CB86-C50B-4357-A2FA-F5CF005A8850}" dt="2022-05-23T07:50:36.810" v="4426" actId="478"/>
          <ac:spMkLst>
            <pc:docMk/>
            <pc:sldMk cId="3296625715" sldId="268"/>
            <ac:spMk id="2" creationId="{3F87B830-EB28-6A01-C139-327E4EDA557F}"/>
          </ac:spMkLst>
        </pc:spChg>
        <pc:spChg chg="del">
          <ac:chgData name="Kyriakos Kandris" userId="bc6fdc8c42d74022" providerId="LiveId" clId="{94B3CB86-C50B-4357-A2FA-F5CF005A8850}" dt="2022-05-23T07:50:38.403" v="4427" actId="478"/>
          <ac:spMkLst>
            <pc:docMk/>
            <pc:sldMk cId="3296625715" sldId="268"/>
            <ac:spMk id="3" creationId="{624BE0CF-8125-D263-CA0A-ED50472A14F7}"/>
          </ac:spMkLst>
        </pc:spChg>
        <pc:spChg chg="del">
          <ac:chgData name="Kyriakos Kandris" userId="bc6fdc8c42d74022" providerId="LiveId" clId="{94B3CB86-C50B-4357-A2FA-F5CF005A8850}" dt="2022-05-18T11:25:15.420" v="1944" actId="478"/>
          <ac:spMkLst>
            <pc:docMk/>
            <pc:sldMk cId="3296625715" sldId="268"/>
            <ac:spMk id="3" creationId="{D289C35F-2379-82AE-11D5-80827E24AEF1}"/>
          </ac:spMkLst>
        </pc:spChg>
        <pc:spChg chg="add mod">
          <ac:chgData name="Kyriakos Kandris" userId="bc6fdc8c42d74022" providerId="LiveId" clId="{94B3CB86-C50B-4357-A2FA-F5CF005A8850}" dt="2022-05-18T11:25:15.853" v="1945"/>
          <ac:spMkLst>
            <pc:docMk/>
            <pc:sldMk cId="3296625715" sldId="268"/>
            <ac:spMk id="4" creationId="{648BD805-9981-C5DF-F51C-A65A7EB849AF}"/>
          </ac:spMkLst>
        </pc:spChg>
        <pc:spChg chg="add mod">
          <ac:chgData name="Kyriakos Kandris" userId="bc6fdc8c42d74022" providerId="LiveId" clId="{94B3CB86-C50B-4357-A2FA-F5CF005A8850}" dt="2022-05-18T11:25:15.853" v="1945"/>
          <ac:spMkLst>
            <pc:docMk/>
            <pc:sldMk cId="3296625715" sldId="268"/>
            <ac:spMk id="5" creationId="{9AA22D96-63C1-4A77-7F76-F5B0F546811A}"/>
          </ac:spMkLst>
        </pc:spChg>
        <pc:spChg chg="add mod">
          <ac:chgData name="Kyriakos Kandris" userId="bc6fdc8c42d74022" providerId="LiveId" clId="{94B3CB86-C50B-4357-A2FA-F5CF005A8850}" dt="2022-05-18T11:25:15.853" v="1945"/>
          <ac:spMkLst>
            <pc:docMk/>
            <pc:sldMk cId="3296625715" sldId="268"/>
            <ac:spMk id="6" creationId="{18C875BE-6475-F1DB-E6AD-290431CE45B2}"/>
          </ac:spMkLst>
        </pc:spChg>
        <pc:spChg chg="add mod">
          <ac:chgData name="Kyriakos Kandris" userId="bc6fdc8c42d74022" providerId="LiveId" clId="{94B3CB86-C50B-4357-A2FA-F5CF005A8850}" dt="2022-05-18T11:25:15.853" v="1945"/>
          <ac:spMkLst>
            <pc:docMk/>
            <pc:sldMk cId="3296625715" sldId="268"/>
            <ac:spMk id="7" creationId="{4CD6FEC6-3964-BAE9-8962-0D1840D23AEF}"/>
          </ac:spMkLst>
        </pc:spChg>
        <pc:spChg chg="add mod">
          <ac:chgData name="Kyriakos Kandris" userId="bc6fdc8c42d74022" providerId="LiveId" clId="{94B3CB86-C50B-4357-A2FA-F5CF005A8850}" dt="2022-05-18T11:25:15.853" v="1945"/>
          <ac:spMkLst>
            <pc:docMk/>
            <pc:sldMk cId="3296625715" sldId="268"/>
            <ac:spMk id="15" creationId="{4B258B62-E815-7084-B4BD-711244CE6FF0}"/>
          </ac:spMkLst>
        </pc:spChg>
        <pc:spChg chg="del">
          <ac:chgData name="Kyriakos Kandris" userId="bc6fdc8c42d74022" providerId="LiveId" clId="{94B3CB86-C50B-4357-A2FA-F5CF005A8850}" dt="2022-05-23T07:50:40.340" v="4428" actId="478"/>
          <ac:spMkLst>
            <pc:docMk/>
            <pc:sldMk cId="3296625715" sldId="268"/>
            <ac:spMk id="16" creationId="{A7F1FFF2-B939-6F67-A8E6-A5293B6E2CD6}"/>
          </ac:spMkLst>
        </pc:sp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8" creationId="{0DA41B56-3F2A-73ED-473A-01D65C4BE163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9" creationId="{EFB08699-1A5D-CAC5-A41D-5C1FF5668DBE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10" creationId="{006D8E12-DD96-D518-7B58-E27CEE904229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11" creationId="{EE26030D-DD0E-4450-902D-F027B338F874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12" creationId="{3BEF8224-D012-FE48-F90F-81E6F7899CD4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13" creationId="{7C520FE8-C276-B005-1CB5-37FDD2BE5B47}"/>
          </ac:picMkLst>
        </pc:picChg>
        <pc:picChg chg="add mod">
          <ac:chgData name="Kyriakos Kandris" userId="bc6fdc8c42d74022" providerId="LiveId" clId="{94B3CB86-C50B-4357-A2FA-F5CF005A8850}" dt="2022-05-18T11:25:15.853" v="1945"/>
          <ac:picMkLst>
            <pc:docMk/>
            <pc:sldMk cId="3296625715" sldId="268"/>
            <ac:picMk id="14" creationId="{E89F860A-560D-1ACC-D9DC-5CAC4475E6B9}"/>
          </ac:picMkLst>
        </pc:picChg>
      </pc:sldChg>
      <pc:sldChg chg="add del">
        <pc:chgData name="Kyriakos Kandris" userId="bc6fdc8c42d74022" providerId="LiveId" clId="{94B3CB86-C50B-4357-A2FA-F5CF005A8850}" dt="2022-05-18T08:28:30.726" v="928" actId="47"/>
        <pc:sldMkLst>
          <pc:docMk/>
          <pc:sldMk cId="4006417232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0.110\common\02-MELETES\2020_CA_16_iFOS\working%20docs\msklia\z-layer%20tests\1YearRunEGU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3935749999846493"/>
          <c:y val="4.6349548844716953E-2"/>
          <c:w val="0.59066828277171846"/>
          <c:h val="0.57210242750604479"/>
        </c:manualLayout>
      </c:layout>
      <c:lineChart>
        <c:grouping val="standard"/>
        <c:varyColors val="0"/>
        <c:ser>
          <c:idx val="0"/>
          <c:order val="0"/>
          <c:tx>
            <c:v>Simulation</c:v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Obs!$I$29416:$I$29522</c:f>
              <c:numCache>
                <c:formatCode>d\-mmm</c:formatCode>
                <c:ptCount val="107"/>
                <c:pt idx="0">
                  <c:v>44604</c:v>
                </c:pt>
                <c:pt idx="1">
                  <c:v>44607</c:v>
                </c:pt>
                <c:pt idx="2">
                  <c:v>44610</c:v>
                </c:pt>
                <c:pt idx="3">
                  <c:v>44613</c:v>
                </c:pt>
                <c:pt idx="4">
                  <c:v>44616</c:v>
                </c:pt>
                <c:pt idx="5">
                  <c:v>44619</c:v>
                </c:pt>
                <c:pt idx="6">
                  <c:v>44622</c:v>
                </c:pt>
                <c:pt idx="7">
                  <c:v>44625</c:v>
                </c:pt>
                <c:pt idx="8">
                  <c:v>44628</c:v>
                </c:pt>
                <c:pt idx="9">
                  <c:v>44631</c:v>
                </c:pt>
                <c:pt idx="10">
                  <c:v>44634</c:v>
                </c:pt>
                <c:pt idx="11">
                  <c:v>44637</c:v>
                </c:pt>
                <c:pt idx="12">
                  <c:v>44640</c:v>
                </c:pt>
                <c:pt idx="13">
                  <c:v>44643</c:v>
                </c:pt>
                <c:pt idx="14">
                  <c:v>44646</c:v>
                </c:pt>
                <c:pt idx="15">
                  <c:v>44649</c:v>
                </c:pt>
                <c:pt idx="16">
                  <c:v>44652</c:v>
                </c:pt>
                <c:pt idx="17">
                  <c:v>44655</c:v>
                </c:pt>
                <c:pt idx="18">
                  <c:v>44658</c:v>
                </c:pt>
                <c:pt idx="19">
                  <c:v>44661</c:v>
                </c:pt>
                <c:pt idx="20">
                  <c:v>44664</c:v>
                </c:pt>
                <c:pt idx="21">
                  <c:v>44667</c:v>
                </c:pt>
                <c:pt idx="22">
                  <c:v>44670</c:v>
                </c:pt>
                <c:pt idx="23">
                  <c:v>44673</c:v>
                </c:pt>
                <c:pt idx="24">
                  <c:v>44676</c:v>
                </c:pt>
                <c:pt idx="25">
                  <c:v>44679</c:v>
                </c:pt>
                <c:pt idx="26">
                  <c:v>44682</c:v>
                </c:pt>
                <c:pt idx="27">
                  <c:v>44685</c:v>
                </c:pt>
                <c:pt idx="28">
                  <c:v>44688</c:v>
                </c:pt>
                <c:pt idx="29">
                  <c:v>44691</c:v>
                </c:pt>
                <c:pt idx="30">
                  <c:v>44694</c:v>
                </c:pt>
                <c:pt idx="31">
                  <c:v>44697</c:v>
                </c:pt>
                <c:pt idx="32">
                  <c:v>44700</c:v>
                </c:pt>
                <c:pt idx="33">
                  <c:v>44703</c:v>
                </c:pt>
                <c:pt idx="34">
                  <c:v>44706</c:v>
                </c:pt>
                <c:pt idx="35">
                  <c:v>44709</c:v>
                </c:pt>
                <c:pt idx="36">
                  <c:v>44712</c:v>
                </c:pt>
                <c:pt idx="37">
                  <c:v>44715</c:v>
                </c:pt>
                <c:pt idx="38">
                  <c:v>44718</c:v>
                </c:pt>
                <c:pt idx="39">
                  <c:v>44721</c:v>
                </c:pt>
                <c:pt idx="40">
                  <c:v>44724</c:v>
                </c:pt>
                <c:pt idx="41">
                  <c:v>44727</c:v>
                </c:pt>
                <c:pt idx="42">
                  <c:v>44730</c:v>
                </c:pt>
                <c:pt idx="43">
                  <c:v>44733</c:v>
                </c:pt>
                <c:pt idx="44">
                  <c:v>44736</c:v>
                </c:pt>
                <c:pt idx="45">
                  <c:v>44739</c:v>
                </c:pt>
                <c:pt idx="46">
                  <c:v>44742</c:v>
                </c:pt>
                <c:pt idx="47">
                  <c:v>44745</c:v>
                </c:pt>
                <c:pt idx="48">
                  <c:v>44748</c:v>
                </c:pt>
                <c:pt idx="49">
                  <c:v>44751</c:v>
                </c:pt>
                <c:pt idx="50">
                  <c:v>44754</c:v>
                </c:pt>
                <c:pt idx="51">
                  <c:v>44757</c:v>
                </c:pt>
                <c:pt idx="52">
                  <c:v>44760</c:v>
                </c:pt>
                <c:pt idx="53">
                  <c:v>44763</c:v>
                </c:pt>
                <c:pt idx="54">
                  <c:v>44766</c:v>
                </c:pt>
                <c:pt idx="55">
                  <c:v>44769</c:v>
                </c:pt>
                <c:pt idx="56">
                  <c:v>44772</c:v>
                </c:pt>
                <c:pt idx="57">
                  <c:v>44775</c:v>
                </c:pt>
                <c:pt idx="58">
                  <c:v>44778</c:v>
                </c:pt>
                <c:pt idx="59">
                  <c:v>44781</c:v>
                </c:pt>
                <c:pt idx="60">
                  <c:v>44784</c:v>
                </c:pt>
                <c:pt idx="61">
                  <c:v>44787</c:v>
                </c:pt>
                <c:pt idx="62">
                  <c:v>44790</c:v>
                </c:pt>
                <c:pt idx="63">
                  <c:v>44793</c:v>
                </c:pt>
                <c:pt idx="64">
                  <c:v>44796</c:v>
                </c:pt>
                <c:pt idx="65">
                  <c:v>44799</c:v>
                </c:pt>
                <c:pt idx="66">
                  <c:v>44802</c:v>
                </c:pt>
                <c:pt idx="67">
                  <c:v>44805</c:v>
                </c:pt>
                <c:pt idx="68">
                  <c:v>44808</c:v>
                </c:pt>
                <c:pt idx="69">
                  <c:v>44811</c:v>
                </c:pt>
                <c:pt idx="70">
                  <c:v>44814</c:v>
                </c:pt>
                <c:pt idx="71">
                  <c:v>44817</c:v>
                </c:pt>
                <c:pt idx="72">
                  <c:v>44820</c:v>
                </c:pt>
                <c:pt idx="73">
                  <c:v>44823</c:v>
                </c:pt>
                <c:pt idx="74">
                  <c:v>44826</c:v>
                </c:pt>
                <c:pt idx="75">
                  <c:v>44829</c:v>
                </c:pt>
                <c:pt idx="76">
                  <c:v>44832</c:v>
                </c:pt>
                <c:pt idx="77">
                  <c:v>44835</c:v>
                </c:pt>
                <c:pt idx="78">
                  <c:v>44838</c:v>
                </c:pt>
                <c:pt idx="79">
                  <c:v>44841</c:v>
                </c:pt>
                <c:pt idx="80">
                  <c:v>44844</c:v>
                </c:pt>
                <c:pt idx="81">
                  <c:v>44847</c:v>
                </c:pt>
                <c:pt idx="82">
                  <c:v>44850</c:v>
                </c:pt>
                <c:pt idx="83">
                  <c:v>44853</c:v>
                </c:pt>
                <c:pt idx="84">
                  <c:v>44856</c:v>
                </c:pt>
                <c:pt idx="85">
                  <c:v>44859</c:v>
                </c:pt>
                <c:pt idx="86">
                  <c:v>44862</c:v>
                </c:pt>
                <c:pt idx="87">
                  <c:v>44865</c:v>
                </c:pt>
                <c:pt idx="88">
                  <c:v>44868</c:v>
                </c:pt>
                <c:pt idx="89">
                  <c:v>44871</c:v>
                </c:pt>
                <c:pt idx="90">
                  <c:v>44874</c:v>
                </c:pt>
                <c:pt idx="91">
                  <c:v>44877</c:v>
                </c:pt>
                <c:pt idx="92">
                  <c:v>44880</c:v>
                </c:pt>
                <c:pt idx="93">
                  <c:v>44883</c:v>
                </c:pt>
                <c:pt idx="94">
                  <c:v>44886</c:v>
                </c:pt>
                <c:pt idx="95">
                  <c:v>44889</c:v>
                </c:pt>
                <c:pt idx="96">
                  <c:v>44892</c:v>
                </c:pt>
                <c:pt idx="97">
                  <c:v>44895</c:v>
                </c:pt>
                <c:pt idx="98">
                  <c:v>44898</c:v>
                </c:pt>
                <c:pt idx="99">
                  <c:v>44901</c:v>
                </c:pt>
                <c:pt idx="100">
                  <c:v>44904</c:v>
                </c:pt>
                <c:pt idx="101">
                  <c:v>44907</c:v>
                </c:pt>
                <c:pt idx="102">
                  <c:v>44910</c:v>
                </c:pt>
                <c:pt idx="103">
                  <c:v>44913</c:v>
                </c:pt>
                <c:pt idx="104">
                  <c:v>44916</c:v>
                </c:pt>
                <c:pt idx="105">
                  <c:v>44919</c:v>
                </c:pt>
                <c:pt idx="106">
                  <c:v>44922</c:v>
                </c:pt>
              </c:numCache>
            </c:numRef>
          </c:cat>
          <c:val>
            <c:numRef>
              <c:f>Obs!$P$29416:$P$33482</c:f>
              <c:numCache>
                <c:formatCode>General</c:formatCode>
                <c:ptCount val="107"/>
                <c:pt idx="0">
                  <c:v>15.8995628356934</c:v>
                </c:pt>
                <c:pt idx="1">
                  <c:v>15.808235168456999</c:v>
                </c:pt>
                <c:pt idx="2">
                  <c:v>15.634600639343301</c:v>
                </c:pt>
                <c:pt idx="3">
                  <c:v>15.533465385436999</c:v>
                </c:pt>
                <c:pt idx="4">
                  <c:v>15.4763298034668</c:v>
                </c:pt>
                <c:pt idx="5">
                  <c:v>15.3815155029297</c:v>
                </c:pt>
                <c:pt idx="6">
                  <c:v>15.327543258666999</c:v>
                </c:pt>
                <c:pt idx="7">
                  <c:v>15.783959388732899</c:v>
                </c:pt>
                <c:pt idx="8">
                  <c:v>16.123296737670898</c:v>
                </c:pt>
                <c:pt idx="9">
                  <c:v>15.6803579330444</c:v>
                </c:pt>
                <c:pt idx="10">
                  <c:v>15.9277544021606</c:v>
                </c:pt>
                <c:pt idx="11">
                  <c:v>15.677659988403301</c:v>
                </c:pt>
                <c:pt idx="12">
                  <c:v>15.757122993469199</c:v>
                </c:pt>
                <c:pt idx="13">
                  <c:v>16.095098495483398</c:v>
                </c:pt>
                <c:pt idx="14">
                  <c:v>15.320746421814</c:v>
                </c:pt>
                <c:pt idx="15">
                  <c:v>15.768659591674799</c:v>
                </c:pt>
                <c:pt idx="16">
                  <c:v>16.057426452636701</c:v>
                </c:pt>
                <c:pt idx="17">
                  <c:v>16.3808689117432</c:v>
                </c:pt>
                <c:pt idx="18">
                  <c:v>17.174196243286101</c:v>
                </c:pt>
                <c:pt idx="19">
                  <c:v>16.662900924682599</c:v>
                </c:pt>
                <c:pt idx="20">
                  <c:v>17.4701538085938</c:v>
                </c:pt>
                <c:pt idx="21">
                  <c:v>18.64089012146</c:v>
                </c:pt>
                <c:pt idx="22">
                  <c:v>18.8587436676025</c:v>
                </c:pt>
                <c:pt idx="23">
                  <c:v>17.7563800811768</c:v>
                </c:pt>
                <c:pt idx="24">
                  <c:v>18.717842102050799</c:v>
                </c:pt>
                <c:pt idx="25">
                  <c:v>19.1873779296875</c:v>
                </c:pt>
                <c:pt idx="26">
                  <c:v>19.9458713531494</c:v>
                </c:pt>
                <c:pt idx="27">
                  <c:v>20.878383636474599</c:v>
                </c:pt>
                <c:pt idx="28">
                  <c:v>19.599187850952099</c:v>
                </c:pt>
                <c:pt idx="29">
                  <c:v>20.348007202148398</c:v>
                </c:pt>
                <c:pt idx="30">
                  <c:v>20.1531791687012</c:v>
                </c:pt>
                <c:pt idx="31">
                  <c:v>21.0232257843018</c:v>
                </c:pt>
                <c:pt idx="32">
                  <c:v>21.614709854126001</c:v>
                </c:pt>
                <c:pt idx="33">
                  <c:v>22.451124191284201</c:v>
                </c:pt>
                <c:pt idx="34">
                  <c:v>22.845069885253899</c:v>
                </c:pt>
                <c:pt idx="35">
                  <c:v>20.5619716644287</c:v>
                </c:pt>
                <c:pt idx="36">
                  <c:v>20.589153289794901</c:v>
                </c:pt>
                <c:pt idx="37">
                  <c:v>20.971111297607401</c:v>
                </c:pt>
                <c:pt idx="38">
                  <c:v>22.364421844482401</c:v>
                </c:pt>
                <c:pt idx="39">
                  <c:v>23.524337768554702</c:v>
                </c:pt>
                <c:pt idx="40">
                  <c:v>21.808982849121101</c:v>
                </c:pt>
                <c:pt idx="41">
                  <c:v>22.643987655639599</c:v>
                </c:pt>
                <c:pt idx="42">
                  <c:v>23.71506690979</c:v>
                </c:pt>
                <c:pt idx="43">
                  <c:v>23.606859207153299</c:v>
                </c:pt>
                <c:pt idx="44">
                  <c:v>24.035718917846701</c:v>
                </c:pt>
                <c:pt idx="45">
                  <c:v>23.818193435668899</c:v>
                </c:pt>
                <c:pt idx="46">
                  <c:v>22.1547660827637</c:v>
                </c:pt>
                <c:pt idx="47">
                  <c:v>23.6450099945068</c:v>
                </c:pt>
                <c:pt idx="48">
                  <c:v>25.2952270507813</c:v>
                </c:pt>
                <c:pt idx="49">
                  <c:v>26.597305297851602</c:v>
                </c:pt>
                <c:pt idx="50">
                  <c:v>26.172590255737301</c:v>
                </c:pt>
                <c:pt idx="51">
                  <c:v>26.231908798217798</c:v>
                </c:pt>
                <c:pt idx="52">
                  <c:v>26.371606826782202</c:v>
                </c:pt>
                <c:pt idx="53">
                  <c:v>25.781486511230501</c:v>
                </c:pt>
                <c:pt idx="54">
                  <c:v>24.383451461791999</c:v>
                </c:pt>
                <c:pt idx="55">
                  <c:v>25.1536540985107</c:v>
                </c:pt>
                <c:pt idx="56">
                  <c:v>25.681791305541999</c:v>
                </c:pt>
                <c:pt idx="57">
                  <c:v>26.991991043090799</c:v>
                </c:pt>
                <c:pt idx="58">
                  <c:v>25.5667514801025</c:v>
                </c:pt>
                <c:pt idx="59">
                  <c:v>24.8913669586182</c:v>
                </c:pt>
                <c:pt idx="60">
                  <c:v>25.235588073730501</c:v>
                </c:pt>
                <c:pt idx="61">
                  <c:v>25.113836288452099</c:v>
                </c:pt>
                <c:pt idx="62">
                  <c:v>25.563261032104499</c:v>
                </c:pt>
                <c:pt idx="63">
                  <c:v>24.911928176879901</c:v>
                </c:pt>
                <c:pt idx="64">
                  <c:v>24.349460601806602</c:v>
                </c:pt>
                <c:pt idx="65">
                  <c:v>24.792539596557599</c:v>
                </c:pt>
                <c:pt idx="66">
                  <c:v>24.710420608520501</c:v>
                </c:pt>
                <c:pt idx="67">
                  <c:v>23.720127105712901</c:v>
                </c:pt>
                <c:pt idx="68">
                  <c:v>23.870243072509801</c:v>
                </c:pt>
                <c:pt idx="69">
                  <c:v>23.7060241699219</c:v>
                </c:pt>
                <c:pt idx="70">
                  <c:v>23.795747756958001</c:v>
                </c:pt>
                <c:pt idx="71">
                  <c:v>23.764940261840799</c:v>
                </c:pt>
                <c:pt idx="72">
                  <c:v>23.7977085113525</c:v>
                </c:pt>
                <c:pt idx="73">
                  <c:v>23.672105789184599</c:v>
                </c:pt>
                <c:pt idx="74">
                  <c:v>23.638816833496101</c:v>
                </c:pt>
                <c:pt idx="75">
                  <c:v>24.008323669433601</c:v>
                </c:pt>
                <c:pt idx="76">
                  <c:v>23.005952835083001</c:v>
                </c:pt>
                <c:pt idx="77">
                  <c:v>22.610683441162099</c:v>
                </c:pt>
                <c:pt idx="78">
                  <c:v>22.568639755248999</c:v>
                </c:pt>
                <c:pt idx="79">
                  <c:v>22.595870971679702</c:v>
                </c:pt>
                <c:pt idx="80">
                  <c:v>22.560218811035199</c:v>
                </c:pt>
                <c:pt idx="81">
                  <c:v>22.316932678222699</c:v>
                </c:pt>
                <c:pt idx="82">
                  <c:v>22.080364227294901</c:v>
                </c:pt>
                <c:pt idx="83">
                  <c:v>21.954982757568398</c:v>
                </c:pt>
                <c:pt idx="84">
                  <c:v>21.857019424438501</c:v>
                </c:pt>
                <c:pt idx="85">
                  <c:v>21.659053802490199</c:v>
                </c:pt>
                <c:pt idx="86">
                  <c:v>21.437694549560501</c:v>
                </c:pt>
                <c:pt idx="87">
                  <c:v>21.368314743041999</c:v>
                </c:pt>
                <c:pt idx="88">
                  <c:v>21.335868835449201</c:v>
                </c:pt>
                <c:pt idx="89">
                  <c:v>20.9018459320068</c:v>
                </c:pt>
                <c:pt idx="90">
                  <c:v>20.69069480896</c:v>
                </c:pt>
                <c:pt idx="91">
                  <c:v>20.435907363891602</c:v>
                </c:pt>
                <c:pt idx="92">
                  <c:v>20.123109817504901</c:v>
                </c:pt>
                <c:pt idx="93">
                  <c:v>19.879552841186499</c:v>
                </c:pt>
                <c:pt idx="94">
                  <c:v>19.734443664550799</c:v>
                </c:pt>
                <c:pt idx="95">
                  <c:v>19.628940582275401</c:v>
                </c:pt>
                <c:pt idx="96">
                  <c:v>19.4487209320068</c:v>
                </c:pt>
                <c:pt idx="97">
                  <c:v>19.252250671386701</c:v>
                </c:pt>
                <c:pt idx="98">
                  <c:v>18.972112655639599</c:v>
                </c:pt>
                <c:pt idx="99">
                  <c:v>18.8432712554932</c:v>
                </c:pt>
                <c:pt idx="100">
                  <c:v>18.728107452392599</c:v>
                </c:pt>
                <c:pt idx="101">
                  <c:v>18.5587368011475</c:v>
                </c:pt>
                <c:pt idx="102">
                  <c:v>18.3796195983887</c:v>
                </c:pt>
                <c:pt idx="103">
                  <c:v>18.274045944213899</c:v>
                </c:pt>
                <c:pt idx="104">
                  <c:v>18.031364440918001</c:v>
                </c:pt>
                <c:pt idx="105">
                  <c:v>18.007667541503899</c:v>
                </c:pt>
                <c:pt idx="106">
                  <c:v>17.744911193847699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CA-486C-9DE6-DCA73F9939D2}"/>
            </c:ext>
          </c:extLst>
        </c:ser>
        <c:ser>
          <c:idx val="1"/>
          <c:order val="1"/>
          <c:tx>
            <c:v>Observation</c:v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Obs!$I$29416:$I$29522</c:f>
              <c:numCache>
                <c:formatCode>d\-mmm</c:formatCode>
                <c:ptCount val="107"/>
                <c:pt idx="0">
                  <c:v>44604</c:v>
                </c:pt>
                <c:pt idx="1">
                  <c:v>44607</c:v>
                </c:pt>
                <c:pt idx="2">
                  <c:v>44610</c:v>
                </c:pt>
                <c:pt idx="3">
                  <c:v>44613</c:v>
                </c:pt>
                <c:pt idx="4">
                  <c:v>44616</c:v>
                </c:pt>
                <c:pt idx="5">
                  <c:v>44619</c:v>
                </c:pt>
                <c:pt idx="6">
                  <c:v>44622</c:v>
                </c:pt>
                <c:pt idx="7">
                  <c:v>44625</c:v>
                </c:pt>
                <c:pt idx="8">
                  <c:v>44628</c:v>
                </c:pt>
                <c:pt idx="9">
                  <c:v>44631</c:v>
                </c:pt>
                <c:pt idx="10">
                  <c:v>44634</c:v>
                </c:pt>
                <c:pt idx="11">
                  <c:v>44637</c:v>
                </c:pt>
                <c:pt idx="12">
                  <c:v>44640</c:v>
                </c:pt>
                <c:pt idx="13">
                  <c:v>44643</c:v>
                </c:pt>
                <c:pt idx="14">
                  <c:v>44646</c:v>
                </c:pt>
                <c:pt idx="15">
                  <c:v>44649</c:v>
                </c:pt>
                <c:pt idx="16">
                  <c:v>44652</c:v>
                </c:pt>
                <c:pt idx="17">
                  <c:v>44655</c:v>
                </c:pt>
                <c:pt idx="18">
                  <c:v>44658</c:v>
                </c:pt>
                <c:pt idx="19">
                  <c:v>44661</c:v>
                </c:pt>
                <c:pt idx="20">
                  <c:v>44664</c:v>
                </c:pt>
                <c:pt idx="21">
                  <c:v>44667</c:v>
                </c:pt>
                <c:pt idx="22">
                  <c:v>44670</c:v>
                </c:pt>
                <c:pt idx="23">
                  <c:v>44673</c:v>
                </c:pt>
                <c:pt idx="24">
                  <c:v>44676</c:v>
                </c:pt>
                <c:pt idx="25">
                  <c:v>44679</c:v>
                </c:pt>
                <c:pt idx="26">
                  <c:v>44682</c:v>
                </c:pt>
                <c:pt idx="27">
                  <c:v>44685</c:v>
                </c:pt>
                <c:pt idx="28">
                  <c:v>44688</c:v>
                </c:pt>
                <c:pt idx="29">
                  <c:v>44691</c:v>
                </c:pt>
                <c:pt idx="30">
                  <c:v>44694</c:v>
                </c:pt>
                <c:pt idx="31">
                  <c:v>44697</c:v>
                </c:pt>
                <c:pt idx="32">
                  <c:v>44700</c:v>
                </c:pt>
                <c:pt idx="33">
                  <c:v>44703</c:v>
                </c:pt>
                <c:pt idx="34">
                  <c:v>44706</c:v>
                </c:pt>
                <c:pt idx="35">
                  <c:v>44709</c:v>
                </c:pt>
                <c:pt idx="36">
                  <c:v>44712</c:v>
                </c:pt>
                <c:pt idx="37">
                  <c:v>44715</c:v>
                </c:pt>
                <c:pt idx="38">
                  <c:v>44718</c:v>
                </c:pt>
                <c:pt idx="39">
                  <c:v>44721</c:v>
                </c:pt>
                <c:pt idx="40">
                  <c:v>44724</c:v>
                </c:pt>
                <c:pt idx="41">
                  <c:v>44727</c:v>
                </c:pt>
                <c:pt idx="42">
                  <c:v>44730</c:v>
                </c:pt>
                <c:pt idx="43">
                  <c:v>44733</c:v>
                </c:pt>
                <c:pt idx="44">
                  <c:v>44736</c:v>
                </c:pt>
                <c:pt idx="45">
                  <c:v>44739</c:v>
                </c:pt>
                <c:pt idx="46">
                  <c:v>44742</c:v>
                </c:pt>
                <c:pt idx="47">
                  <c:v>44745</c:v>
                </c:pt>
                <c:pt idx="48">
                  <c:v>44748</c:v>
                </c:pt>
                <c:pt idx="49">
                  <c:v>44751</c:v>
                </c:pt>
                <c:pt idx="50">
                  <c:v>44754</c:v>
                </c:pt>
                <c:pt idx="51">
                  <c:v>44757</c:v>
                </c:pt>
                <c:pt idx="52">
                  <c:v>44760</c:v>
                </c:pt>
                <c:pt idx="53">
                  <c:v>44763</c:v>
                </c:pt>
                <c:pt idx="54">
                  <c:v>44766</c:v>
                </c:pt>
                <c:pt idx="55">
                  <c:v>44769</c:v>
                </c:pt>
                <c:pt idx="56">
                  <c:v>44772</c:v>
                </c:pt>
                <c:pt idx="57">
                  <c:v>44775</c:v>
                </c:pt>
                <c:pt idx="58">
                  <c:v>44778</c:v>
                </c:pt>
                <c:pt idx="59">
                  <c:v>44781</c:v>
                </c:pt>
                <c:pt idx="60">
                  <c:v>44784</c:v>
                </c:pt>
                <c:pt idx="61">
                  <c:v>44787</c:v>
                </c:pt>
                <c:pt idx="62">
                  <c:v>44790</c:v>
                </c:pt>
                <c:pt idx="63">
                  <c:v>44793</c:v>
                </c:pt>
                <c:pt idx="64">
                  <c:v>44796</c:v>
                </c:pt>
                <c:pt idx="65">
                  <c:v>44799</c:v>
                </c:pt>
                <c:pt idx="66">
                  <c:v>44802</c:v>
                </c:pt>
                <c:pt idx="67">
                  <c:v>44805</c:v>
                </c:pt>
                <c:pt idx="68">
                  <c:v>44808</c:v>
                </c:pt>
                <c:pt idx="69">
                  <c:v>44811</c:v>
                </c:pt>
                <c:pt idx="70">
                  <c:v>44814</c:v>
                </c:pt>
                <c:pt idx="71">
                  <c:v>44817</c:v>
                </c:pt>
                <c:pt idx="72">
                  <c:v>44820</c:v>
                </c:pt>
                <c:pt idx="73">
                  <c:v>44823</c:v>
                </c:pt>
                <c:pt idx="74">
                  <c:v>44826</c:v>
                </c:pt>
                <c:pt idx="75">
                  <c:v>44829</c:v>
                </c:pt>
                <c:pt idx="76">
                  <c:v>44832</c:v>
                </c:pt>
                <c:pt idx="77">
                  <c:v>44835</c:v>
                </c:pt>
                <c:pt idx="78">
                  <c:v>44838</c:v>
                </c:pt>
                <c:pt idx="79">
                  <c:v>44841</c:v>
                </c:pt>
                <c:pt idx="80">
                  <c:v>44844</c:v>
                </c:pt>
                <c:pt idx="81">
                  <c:v>44847</c:v>
                </c:pt>
                <c:pt idx="82">
                  <c:v>44850</c:v>
                </c:pt>
                <c:pt idx="83">
                  <c:v>44853</c:v>
                </c:pt>
                <c:pt idx="84">
                  <c:v>44856</c:v>
                </c:pt>
                <c:pt idx="85">
                  <c:v>44859</c:v>
                </c:pt>
                <c:pt idx="86">
                  <c:v>44862</c:v>
                </c:pt>
                <c:pt idx="87">
                  <c:v>44865</c:v>
                </c:pt>
                <c:pt idx="88">
                  <c:v>44868</c:v>
                </c:pt>
                <c:pt idx="89">
                  <c:v>44871</c:v>
                </c:pt>
                <c:pt idx="90">
                  <c:v>44874</c:v>
                </c:pt>
                <c:pt idx="91">
                  <c:v>44877</c:v>
                </c:pt>
                <c:pt idx="92">
                  <c:v>44880</c:v>
                </c:pt>
                <c:pt idx="93">
                  <c:v>44883</c:v>
                </c:pt>
                <c:pt idx="94">
                  <c:v>44886</c:v>
                </c:pt>
                <c:pt idx="95">
                  <c:v>44889</c:v>
                </c:pt>
                <c:pt idx="96">
                  <c:v>44892</c:v>
                </c:pt>
                <c:pt idx="97">
                  <c:v>44895</c:v>
                </c:pt>
                <c:pt idx="98">
                  <c:v>44898</c:v>
                </c:pt>
                <c:pt idx="99">
                  <c:v>44901</c:v>
                </c:pt>
                <c:pt idx="100">
                  <c:v>44904</c:v>
                </c:pt>
                <c:pt idx="101">
                  <c:v>44907</c:v>
                </c:pt>
                <c:pt idx="102">
                  <c:v>44910</c:v>
                </c:pt>
                <c:pt idx="103">
                  <c:v>44913</c:v>
                </c:pt>
                <c:pt idx="104">
                  <c:v>44916</c:v>
                </c:pt>
                <c:pt idx="105">
                  <c:v>44919</c:v>
                </c:pt>
                <c:pt idx="106">
                  <c:v>44922</c:v>
                </c:pt>
              </c:numCache>
            </c:numRef>
          </c:cat>
          <c:val>
            <c:numRef>
              <c:f>Obs!$L$29416:$L$29522</c:f>
              <c:numCache>
                <c:formatCode>0.00</c:formatCode>
                <c:ptCount val="107"/>
                <c:pt idx="0">
                  <c:v>14.049993580000001</c:v>
                </c:pt>
                <c:pt idx="1">
                  <c:v>14.049993580000001</c:v>
                </c:pt>
                <c:pt idx="2">
                  <c:v>13.659993589999999</c:v>
                </c:pt>
                <c:pt idx="3">
                  <c:v>13.85999359</c:v>
                </c:pt>
                <c:pt idx="4">
                  <c:v>14.109993579999999</c:v>
                </c:pt>
                <c:pt idx="5">
                  <c:v>14.00999358</c:v>
                </c:pt>
                <c:pt idx="6">
                  <c:v>14.24999358</c:v>
                </c:pt>
                <c:pt idx="7">
                  <c:v>14.71999357</c:v>
                </c:pt>
                <c:pt idx="8">
                  <c:v>14.759993570000001</c:v>
                </c:pt>
                <c:pt idx="9">
                  <c:v>14.68999357</c:v>
                </c:pt>
                <c:pt idx="10">
                  <c:v>14.45999357</c:v>
                </c:pt>
                <c:pt idx="11">
                  <c:v>14.77999357</c:v>
                </c:pt>
                <c:pt idx="12">
                  <c:v>14.889993560000001</c:v>
                </c:pt>
                <c:pt idx="13">
                  <c:v>14.77999357</c:v>
                </c:pt>
                <c:pt idx="14">
                  <c:v>14.879993560000001</c:v>
                </c:pt>
                <c:pt idx="15">
                  <c:v>14.71999357</c:v>
                </c:pt>
                <c:pt idx="16">
                  <c:v>14.379993580000001</c:v>
                </c:pt>
                <c:pt idx="17">
                  <c:v>14.72999357</c:v>
                </c:pt>
                <c:pt idx="18">
                  <c:v>14.949993559999999</c:v>
                </c:pt>
                <c:pt idx="19">
                  <c:v>15.44999355</c:v>
                </c:pt>
                <c:pt idx="20">
                  <c:v>15.77999354</c:v>
                </c:pt>
                <c:pt idx="21">
                  <c:v>15.76999354</c:v>
                </c:pt>
                <c:pt idx="22">
                  <c:v>16.149993540000001</c:v>
                </c:pt>
                <c:pt idx="23">
                  <c:v>16.279993529999999</c:v>
                </c:pt>
                <c:pt idx="24">
                  <c:v>17.009993519999998</c:v>
                </c:pt>
                <c:pt idx="25">
                  <c:v>16.46999353</c:v>
                </c:pt>
                <c:pt idx="26">
                  <c:v>16.269993530000001</c:v>
                </c:pt>
                <c:pt idx="27">
                  <c:v>17.169993510000001</c:v>
                </c:pt>
                <c:pt idx="28">
                  <c:v>18.119993489999999</c:v>
                </c:pt>
                <c:pt idx="29">
                  <c:v>17.169993510000001</c:v>
                </c:pt>
                <c:pt idx="30">
                  <c:v>17.219993509999998</c:v>
                </c:pt>
                <c:pt idx="31">
                  <c:v>17.999993490000001</c:v>
                </c:pt>
                <c:pt idx="32">
                  <c:v>18.349993489999999</c:v>
                </c:pt>
                <c:pt idx="33">
                  <c:v>19.409993459999999</c:v>
                </c:pt>
                <c:pt idx="34">
                  <c:v>20.069993449999998</c:v>
                </c:pt>
                <c:pt idx="35">
                  <c:v>20.19999344</c:v>
                </c:pt>
                <c:pt idx="36">
                  <c:v>21.22999342</c:v>
                </c:pt>
                <c:pt idx="37">
                  <c:v>22.089993400000001</c:v>
                </c:pt>
                <c:pt idx="38">
                  <c:v>21.609993410000001</c:v>
                </c:pt>
                <c:pt idx="39">
                  <c:v>21.869993409999999</c:v>
                </c:pt>
                <c:pt idx="40">
                  <c:v>22.299993400000002</c:v>
                </c:pt>
                <c:pt idx="41">
                  <c:v>23.36999337</c:v>
                </c:pt>
                <c:pt idx="42">
                  <c:v>22.559993389999999</c:v>
                </c:pt>
                <c:pt idx="43">
                  <c:v>24.49999335</c:v>
                </c:pt>
                <c:pt idx="44">
                  <c:v>24.03999336</c:v>
                </c:pt>
                <c:pt idx="45">
                  <c:v>24.899993340000002</c:v>
                </c:pt>
                <c:pt idx="46">
                  <c:v>24.839993339999999</c:v>
                </c:pt>
                <c:pt idx="47">
                  <c:v>25.229993329999999</c:v>
                </c:pt>
                <c:pt idx="48">
                  <c:v>25.54999333</c:v>
                </c:pt>
                <c:pt idx="49">
                  <c:v>25.889993319999999</c:v>
                </c:pt>
                <c:pt idx="50">
                  <c:v>25.659993320000002</c:v>
                </c:pt>
                <c:pt idx="51">
                  <c:v>25.359993330000002</c:v>
                </c:pt>
                <c:pt idx="52">
                  <c:v>25.079993340000001</c:v>
                </c:pt>
                <c:pt idx="53">
                  <c:v>25.769993320000001</c:v>
                </c:pt>
                <c:pt idx="54">
                  <c:v>26.17999331</c:v>
                </c:pt>
                <c:pt idx="55">
                  <c:v>25.409993329999999</c:v>
                </c:pt>
                <c:pt idx="56">
                  <c:v>24.989993340000002</c:v>
                </c:pt>
                <c:pt idx="57">
                  <c:v>25.569993319999998</c:v>
                </c:pt>
                <c:pt idx="58">
                  <c:v>25.269993329999998</c:v>
                </c:pt>
                <c:pt idx="59">
                  <c:v>26.00999332</c:v>
                </c:pt>
                <c:pt idx="60">
                  <c:v>25.75999332</c:v>
                </c:pt>
                <c:pt idx="61">
                  <c:v>25.839993320000001</c:v>
                </c:pt>
                <c:pt idx="62">
                  <c:v>25.679993320000001</c:v>
                </c:pt>
                <c:pt idx="63">
                  <c:v>25.679993320000001</c:v>
                </c:pt>
                <c:pt idx="64">
                  <c:v>25.729993319999998</c:v>
                </c:pt>
                <c:pt idx="65">
                  <c:v>26.069993310000001</c:v>
                </c:pt>
                <c:pt idx="66">
                  <c:v>26.149993309999999</c:v>
                </c:pt>
                <c:pt idx="67">
                  <c:v>25.819993319999998</c:v>
                </c:pt>
                <c:pt idx="68">
                  <c:v>25.619993319999999</c:v>
                </c:pt>
                <c:pt idx="69">
                  <c:v>25.96999332</c:v>
                </c:pt>
                <c:pt idx="70">
                  <c:v>25.779993319999999</c:v>
                </c:pt>
                <c:pt idx="71">
                  <c:v>24.929993339999999</c:v>
                </c:pt>
                <c:pt idx="72">
                  <c:v>25.749993320000002</c:v>
                </c:pt>
                <c:pt idx="73">
                  <c:v>25.619993319999999</c:v>
                </c:pt>
                <c:pt idx="74">
                  <c:v>24.309993349999999</c:v>
                </c:pt>
                <c:pt idx="75">
                  <c:v>24.07999336</c:v>
                </c:pt>
                <c:pt idx="76">
                  <c:v>24.109993360000001</c:v>
                </c:pt>
                <c:pt idx="77">
                  <c:v>23.87999336</c:v>
                </c:pt>
                <c:pt idx="78">
                  <c:v>23.41999337</c:v>
                </c:pt>
                <c:pt idx="79">
                  <c:v>23.769993370000002</c:v>
                </c:pt>
                <c:pt idx="80">
                  <c:v>23.13999338</c:v>
                </c:pt>
                <c:pt idx="81">
                  <c:v>23.089993379999999</c:v>
                </c:pt>
                <c:pt idx="82">
                  <c:v>22.49999339</c:v>
                </c:pt>
                <c:pt idx="83">
                  <c:v>21.809993410000001</c:v>
                </c:pt>
                <c:pt idx="84">
                  <c:v>22.409993400000001</c:v>
                </c:pt>
                <c:pt idx="85">
                  <c:v>22.1999934</c:v>
                </c:pt>
                <c:pt idx="86">
                  <c:v>21.999993400000001</c:v>
                </c:pt>
                <c:pt idx="87">
                  <c:v>21.589993410000002</c:v>
                </c:pt>
                <c:pt idx="88">
                  <c:v>21.399993420000001</c:v>
                </c:pt>
                <c:pt idx="89">
                  <c:v>22.179993400000001</c:v>
                </c:pt>
                <c:pt idx="90">
                  <c:v>21.169993420000001</c:v>
                </c:pt>
                <c:pt idx="91">
                  <c:v>20.639993440000001</c:v>
                </c:pt>
                <c:pt idx="92">
                  <c:v>20.699993429999999</c:v>
                </c:pt>
                <c:pt idx="93">
                  <c:v>20.30999344</c:v>
                </c:pt>
                <c:pt idx="94">
                  <c:v>20.209993440000002</c:v>
                </c:pt>
                <c:pt idx="95">
                  <c:v>20.239993439999999</c:v>
                </c:pt>
                <c:pt idx="96">
                  <c:v>20.019993450000001</c:v>
                </c:pt>
                <c:pt idx="97">
                  <c:v>18.669993479999999</c:v>
                </c:pt>
                <c:pt idx="98">
                  <c:v>19.009993470000001</c:v>
                </c:pt>
                <c:pt idx="99">
                  <c:v>18.58999348</c:v>
                </c:pt>
                <c:pt idx="100">
                  <c:v>18.90999347</c:v>
                </c:pt>
                <c:pt idx="101">
                  <c:v>18.21999349</c:v>
                </c:pt>
                <c:pt idx="102">
                  <c:v>17.929993499999998</c:v>
                </c:pt>
                <c:pt idx="103">
                  <c:v>17.629993500000001</c:v>
                </c:pt>
                <c:pt idx="104">
                  <c:v>17.649993500000001</c:v>
                </c:pt>
                <c:pt idx="105">
                  <c:v>17.379993509999998</c:v>
                </c:pt>
                <c:pt idx="106">
                  <c:v>17.399993510000002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CA-486C-9DE6-DCA73F9939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774884304"/>
        <c:axId val="1774884720"/>
      </c:lineChart>
      <c:dateAx>
        <c:axId val="177488430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l-GR"/>
          </a:p>
        </c:txPr>
        <c:crossAx val="1774884720"/>
        <c:crosses val="autoZero"/>
        <c:auto val="0"/>
        <c:lblOffset val="100"/>
        <c:baseTimeUnit val="days"/>
      </c:dateAx>
      <c:valAx>
        <c:axId val="1774884720"/>
        <c:scaling>
          <c:orientation val="minMax"/>
          <c:max val="35"/>
          <c:min val="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GB"/>
                  <a:t>SST (oC)</a:t>
                </a:r>
              </a:p>
            </c:rich>
          </c:tx>
          <c:layout>
            <c:manualLayout>
              <c:xMode val="edge"/>
              <c:yMode val="edge"/>
              <c:x val="4.0242029578419852E-2"/>
              <c:y val="0.288660523144112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l-GR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l-GR"/>
          </a:p>
        </c:txPr>
        <c:crossAx val="1774884304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l-G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20D58-04F7-4051-B0A2-9F2DC2B421F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A76ED-F59F-4B7A-BEEC-BB75EE333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3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2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36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2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68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6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76ED-F59F-4B7A-BEEC-BB75EE3332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2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AD5E7-B3BC-68E1-7C01-E1CAFDA9B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0F3A3-9885-65C8-ED00-D4D995427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36A8A-6C71-84A1-C360-2F4389755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B549-6BF3-40B4-8AC5-7EC1557B1322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760E9-39E1-F7E5-E431-045BFAE3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9B8A2-DC8F-B2F4-1971-DA24300B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923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C967-9787-72C4-FF4D-4AD25E02B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BA5F6-EE66-A21A-E69F-F600434E0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8FFF1-4F75-58A9-E8B4-FC6D47627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CEBB-0C68-4263-9C4C-7F476399C61F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6D071-476F-6056-876F-E0F737AF4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476F3-FA8D-279A-9BC8-9B4AE3D0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411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8A9CAD-6327-1740-8ACE-2E55B2263D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F6DF8B-5EF8-37B1-D2CD-693C0C88E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61B8D-1651-2718-38CA-B61B1D0C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7073B-4A86-4914-96A6-461C4B3D4087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A7595-6205-74ED-B8BD-16AA8606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9B69E-965A-8405-BE1C-81196B06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225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2F869-5A76-6F0B-FC4C-550C2DCC9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B22D1-DA27-8848-2408-658406211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20A8F-8EEE-9897-B9C9-F32BEDDB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8C7B-B955-4813-8808-94DD924C2AE5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6C60D-3B8E-B318-09A8-38CAE8AF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5983F-A6BF-ACF2-1E8B-5AF5A9B25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3322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5D2CA-BF92-8559-D698-A23D7EA4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4B2BA-A191-08D3-C54D-D70CB422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768B2-B6EF-5391-A2CF-A345B79C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9A784-DB67-459B-B40E-F6B36C1ABA8B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4B85A-BA1E-AE7E-C3C2-08499823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BDCDB-006B-2475-90B4-495AC55A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537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41BF-D1E2-3796-2355-AA978F93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31252-32F1-14FE-5DB9-B77B5F4FC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E222B-4DF5-475B-081C-D0C1B6FD3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7F52A-478A-3511-5D36-A40D55FF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F368C-E962-4EC9-8BBD-A339DCD47567}" type="datetime1">
              <a:rPr lang="en-US" smtClean="0"/>
              <a:t>5/26/2022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A8857-9077-3D2D-B31F-7AE9579A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AFDA6-DB18-D7A5-26F5-336DEAE6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5216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DDEC6-4582-8433-7B58-728D170DC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2E593-5CF4-5837-BC03-C5E299054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5FC39-F84B-FEB8-72C6-52227537A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AEE688-C2B0-8DE8-4181-188237FA9A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34D47-8706-9215-EB51-7650F3D5E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85D93-00B8-35E0-2A1E-DC280CA6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C44E-B39F-4430-B307-F3123681AF73}" type="datetime1">
              <a:rPr lang="en-US" smtClean="0"/>
              <a:t>5/26/2022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9137C9-78B7-8623-C892-7A8927F6D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A4DE7B-EC92-3224-BD1B-180C7B0E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950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91E6-3607-58F2-2E0D-2645F4C7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45F71D-BE34-EE29-B8F5-0CD2B3E90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78F1C-2996-41FA-976D-E8216A3CFC94}" type="datetime1">
              <a:rPr lang="en-US" smtClean="0"/>
              <a:t>5/26/2022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EA9000-33C0-A82B-F2BA-3D7054FE3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878BA-8B56-52C0-AFC5-FABF7D53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147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CCD17-6440-52F1-4EA9-F6A948525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14847-06F1-4FD6-9D75-2255070AEC23}" type="datetime1">
              <a:rPr lang="en-US" smtClean="0"/>
              <a:t>5/26/2022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856174-4574-73AA-3A2D-180056C8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EB34A-8874-ABD3-7A69-CF6D35A04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896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AD9A3-C03B-7842-4CC0-8184F9200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AB713-A9FD-3B94-1FDA-8CB5BF4B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A46C4-4F0F-8AB3-F85A-63A4C0E4D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1E004-8F50-8DBD-6F02-5F5D2B396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A5FA-B45E-4FA8-9CF8-9D33A4336F97}" type="datetime1">
              <a:rPr lang="en-US" smtClean="0"/>
              <a:t>5/26/2022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F3C0F-5E08-31E2-1AC1-EAF33130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DEDFE-927D-DC2D-9C18-B2B67BFD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248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A641-4A0B-50F6-651A-26A9375C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17F6E-6343-6A5F-8D29-ADEDFE2E2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0BDA3-293A-6B31-001A-F9787738CA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C06BF-0C22-E767-A8E1-C715D257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B8086-89E9-474F-ABD8-2AD14A314702}" type="datetime1">
              <a:rPr lang="en-US" smtClean="0"/>
              <a:t>5/26/2022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0B313-B12A-C68C-E88E-AC45752E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A50B5-090E-1066-2473-C1EB9AAD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675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57DFF6-EADE-7458-37CB-DEE901EF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36D94-C06C-2D99-B50E-413B175E5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829DC-0F60-4952-A998-50F96EA8E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9AAD3-AE2F-4E9F-8508-BE8AAF7A9A37}" type="datetime1">
              <a:rPr lang="en-US" smtClean="0"/>
              <a:t>5/26/2022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B78B-12DD-74FE-4FFE-E1E07F41BC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EFF70-095B-0BDC-53AC-CAD6B40EE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AE013-425F-4DD5-9938-27BE82DD9CC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404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9861B0-FDB2-B088-07FC-0081990D9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Rockwell" panose="02060603020205020403" pitchFamily="18" charset="0"/>
              </a:rPr>
              <a:t>Operational short-term hydro-ecological forecasting for algae-related</a:t>
            </a:r>
            <a:br>
              <a:rPr lang="en-US" sz="4000" b="1" dirty="0">
                <a:latin typeface="Rockwell" panose="02060603020205020403" pitchFamily="18" charset="0"/>
              </a:rPr>
            </a:br>
            <a:r>
              <a:rPr lang="en-US" sz="4000" b="1" dirty="0">
                <a:latin typeface="Rockwell" panose="02060603020205020403" pitchFamily="18" charset="0"/>
              </a:rPr>
              <a:t>threats in seawater desalination</a:t>
            </a:r>
            <a:endParaRPr lang="el-GR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3416E-B146-ADCA-AB83-669C7EB48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9079" y="4619624"/>
            <a:ext cx="8578625" cy="489753"/>
          </a:xfrm>
        </p:spPr>
        <p:txBody>
          <a:bodyPr>
            <a:normAutofit/>
          </a:bodyPr>
          <a:lstStyle/>
          <a:p>
            <a:pPr algn="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Sklia,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Kyriakos Kandris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Evangelos Romas, and Apostolos Tzimas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24F6B-5C61-8C61-B396-2020B2B7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10000" cy="105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0E25F0-9983-270C-613F-ECE664DE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156868"/>
            <a:ext cx="6010275" cy="666750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E0309D0B-0396-41A2-5903-C4A80D0ED834}"/>
              </a:ext>
            </a:extLst>
          </p:cNvPr>
          <p:cNvSpPr txBox="1"/>
          <p:nvPr/>
        </p:nvSpPr>
        <p:spPr>
          <a:xfrm>
            <a:off x="1448814" y="6456673"/>
            <a:ext cx="277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322"/>
                </a:solidFill>
                <a:effectLst/>
                <a:uLnTx/>
                <a:uFillTx/>
                <a:latin typeface="Rockwell" panose="02060603020205020403" pitchFamily="18" charset="0"/>
              </a:rPr>
              <a:t>https://ifos.emvis.gr/</a:t>
            </a: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3953393A-6C33-76B7-1545-7B1A027DA76D}"/>
              </a:ext>
            </a:extLst>
          </p:cNvPr>
          <p:cNvSpPr txBox="1"/>
          <p:nvPr/>
        </p:nvSpPr>
        <p:spPr>
          <a:xfrm>
            <a:off x="8879725" y="6420918"/>
            <a:ext cx="246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322"/>
                </a:solidFill>
                <a:effectLst/>
                <a:uLnTx/>
                <a:uFillTx/>
                <a:latin typeface="Rockwell" panose="02060603020205020403" pitchFamily="18" charset="0"/>
              </a:rPr>
              <a:t>kkandris@emvis.gr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E9637-61DC-5247-4617-6AE4FE20FBF5}"/>
              </a:ext>
            </a:extLst>
          </p:cNvPr>
          <p:cNvSpPr txBox="1"/>
          <p:nvPr/>
        </p:nvSpPr>
        <p:spPr>
          <a:xfrm>
            <a:off x="5668433" y="6420918"/>
            <a:ext cx="2038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322"/>
                </a:solidFill>
                <a:latin typeface="Rockwell" panose="02060603020205020403" pitchFamily="18" charset="0"/>
              </a:rPr>
              <a:t>@iFOS_Project</a:t>
            </a:r>
            <a:endParaRPr lang="el-GR" dirty="0">
              <a:solidFill>
                <a:srgbClr val="212322"/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Picture 6" descr="Twitter icon Royalty Free Vector Image - VectorStock">
            <a:extLst>
              <a:ext uri="{FF2B5EF4-FFF2-40B4-BE49-F238E27FC236}">
                <a16:creationId xmlns:a16="http://schemas.microsoft.com/office/drawing/2014/main" id="{B2F6D06D-3FDD-ACCE-BCDF-609F87693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8118" r="11976" b="18641"/>
          <a:stretch/>
        </p:blipFill>
        <p:spPr bwMode="auto">
          <a:xfrm>
            <a:off x="5276918" y="6456673"/>
            <a:ext cx="391515" cy="3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FB53CF-65F3-25C5-66FB-6332E9C7E2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319" y="6525745"/>
            <a:ext cx="257026" cy="2570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278804-6E1D-A841-C685-F041A6809E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6034" y="6465028"/>
            <a:ext cx="378460" cy="378460"/>
          </a:xfrm>
          <a:prstGeom prst="rect">
            <a:avLst/>
          </a:prstGeom>
        </p:spPr>
      </p:pic>
      <p:pic>
        <p:nvPicPr>
          <p:cNvPr id="18" name="image1.jpg">
            <a:extLst>
              <a:ext uri="{FF2B5EF4-FFF2-40B4-BE49-F238E27FC236}">
                <a16:creationId xmlns:a16="http://schemas.microsoft.com/office/drawing/2014/main" id="{33825465-331F-39F3-9453-E36BC83F89FC}"/>
              </a:ext>
            </a:extLst>
          </p:cNvPr>
          <p:cNvPicPr/>
          <p:nvPr/>
        </p:nvPicPr>
        <p:blipFill rotWithShape="1">
          <a:blip r:embed="rId8"/>
          <a:srcRect t="44444" r="27251" b="42019"/>
          <a:stretch/>
        </p:blipFill>
        <p:spPr>
          <a:xfrm>
            <a:off x="2471188" y="5642352"/>
            <a:ext cx="7421074" cy="68267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52309052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yanobacteria &amp; Cyanotoxins – Walkerton Clean Water Centre">
            <a:extLst>
              <a:ext uri="{FF2B5EF4-FFF2-40B4-BE49-F238E27FC236}">
                <a16:creationId xmlns:a16="http://schemas.microsoft.com/office/drawing/2014/main" id="{46DBBF87-8ECC-55D2-8446-7F22958BE4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38E60D-1871-2BB1-9288-3927B519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R="0" lvl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Ecological extremes in the coastal domain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A1EEA4-8FB7-456F-F576-8D17FB791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4488" lvl="2" indent="-2286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During the last two decades, anthropogenic pressures combined with climate change have stimulated the prevalence, significance, and geographic extent of algal blooms, i.e., the proliferation of microscopic algae in seawater.</a:t>
            </a:r>
          </a:p>
          <a:p>
            <a:pPr marL="344488" lvl="2" indent="-2286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Algal blooms pose an emerging operational threat at a global scale for the blue growth sector.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55777-3F82-4BB6-1BD6-687E0C85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3EF0-1AFA-4FC9-B347-BF72912E5912}" type="datetime1">
              <a:rPr lang="en-US" smtClean="0"/>
              <a:t>5/26/2022</a:t>
            </a:fld>
            <a:endParaRPr lang="el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CDFED-3043-2BCB-D54B-D6EF3AE7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EGU22-HS4.4</a:t>
            </a:r>
            <a:endParaRPr lang="el-G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B2584-8521-970E-59C2-C6B51EB9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092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8CB6AB-756A-D413-6A9E-34968136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operational early warning system for algal blooms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34DEAC0A-E08D-679D-6093-FCCAA874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1164" y="586822"/>
            <a:ext cx="6002636" cy="1645920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Leveraging the wealth of satellite-derived data to develop data-oriented models of highly complex and dynamic biological systems at fine spatial and temporal resolutions.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onset of a bloom event is notoriously difficult to predict; a credible representation of the physical component of the system is required.</a:t>
            </a:r>
          </a:p>
        </p:txBody>
      </p:sp>
      <p:sp>
        <p:nvSpPr>
          <p:cNvPr id="71" name="Right Arrow 13">
            <a:extLst>
              <a:ext uri="{FF2B5EF4-FFF2-40B4-BE49-F238E27FC236}">
                <a16:creationId xmlns:a16="http://schemas.microsoft.com/office/drawing/2014/main" id="{1A5B5AE6-DFB5-F0BB-9E4E-E184C533B1BA}"/>
              </a:ext>
            </a:extLst>
          </p:cNvPr>
          <p:cNvSpPr/>
          <p:nvPr/>
        </p:nvSpPr>
        <p:spPr>
          <a:xfrm>
            <a:off x="249677" y="4562334"/>
            <a:ext cx="11692645" cy="533840"/>
          </a:xfrm>
          <a:prstGeom prst="rightArrow">
            <a:avLst>
              <a:gd name="adj1" fmla="val 50000"/>
              <a:gd name="adj2" fmla="val 69454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sz="1950" dirty="0"/>
          </a:p>
        </p:txBody>
      </p:sp>
      <p:pic>
        <p:nvPicPr>
          <p:cNvPr id="75" name="Picture 74" descr="Αποτέλεσμα εικόνας για forecasting icon">
            <a:extLst>
              <a:ext uri="{FF2B5EF4-FFF2-40B4-BE49-F238E27FC236}">
                <a16:creationId xmlns:a16="http://schemas.microsoft.com/office/drawing/2014/main" id="{39A77918-9478-D024-4FEB-D063C8287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256" y="4466582"/>
            <a:ext cx="601453" cy="6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71F0E6FD-5155-D25F-9BBF-301890A22CFA}"/>
              </a:ext>
            </a:extLst>
          </p:cNvPr>
          <p:cNvGrpSpPr/>
          <p:nvPr/>
        </p:nvGrpSpPr>
        <p:grpSpPr>
          <a:xfrm>
            <a:off x="5506836" y="3453437"/>
            <a:ext cx="4119555" cy="716974"/>
            <a:chOff x="4554943" y="4761364"/>
            <a:chExt cx="2901988" cy="59027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F37D64A-7D65-5F77-43CC-47804ED4593A}"/>
                </a:ext>
              </a:extLst>
            </p:cNvPr>
            <p:cNvSpPr/>
            <p:nvPr/>
          </p:nvSpPr>
          <p:spPr>
            <a:xfrm>
              <a:off x="4554943" y="4761364"/>
              <a:ext cx="2901988" cy="55745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Water quality component</a:t>
              </a:r>
            </a:p>
            <a:p>
              <a:pPr algn="just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spatiotemporal machine learning model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maps hydrometeorological predictors to chlorophyll-a.</a:t>
              </a:r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2784288C-BC45-28B0-8F62-1A6AE95D56B7}"/>
                </a:ext>
              </a:extLst>
            </p:cNvPr>
            <p:cNvSpPr/>
            <p:nvPr/>
          </p:nvSpPr>
          <p:spPr>
            <a:xfrm rot="16200000">
              <a:off x="5809778" y="3721670"/>
              <a:ext cx="375133" cy="2884801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l-GR" sz="1600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049AB59-C5CC-DB25-E186-884A1EC5D717}"/>
              </a:ext>
            </a:extLst>
          </p:cNvPr>
          <p:cNvGrpSpPr/>
          <p:nvPr/>
        </p:nvGrpSpPr>
        <p:grpSpPr>
          <a:xfrm>
            <a:off x="2409984" y="5359146"/>
            <a:ext cx="3770948" cy="1082202"/>
            <a:chOff x="7460502" y="1833508"/>
            <a:chExt cx="2975646" cy="1151036"/>
          </a:xfrm>
        </p:grpSpPr>
        <p:sp>
          <p:nvSpPr>
            <p:cNvPr id="80" name="Title 1">
              <a:extLst>
                <a:ext uri="{FF2B5EF4-FFF2-40B4-BE49-F238E27FC236}">
                  <a16:creationId xmlns:a16="http://schemas.microsoft.com/office/drawing/2014/main" id="{56E428F5-46AA-A400-65D4-D9F22EE176B2}"/>
                </a:ext>
              </a:extLst>
            </p:cNvPr>
            <p:cNvSpPr txBox="1">
              <a:spLocks/>
            </p:cNvSpPr>
            <p:nvPr/>
          </p:nvSpPr>
          <p:spPr>
            <a:xfrm>
              <a:off x="7467313" y="1833508"/>
              <a:ext cx="2968835" cy="11510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0000"/>
                </a:lnSpc>
              </a:pPr>
              <a:r>
                <a:rPr lang="en-US" sz="1600" b="1" spc="4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Data assimilation</a:t>
              </a:r>
            </a:p>
            <a:p>
              <a:pPr algn="just">
                <a:lnSpc>
                  <a:spcPct val="10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Automatic 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real-time assimilation of Earth-Observation-derived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water temperature improves the predictive abilities of the physical component using a 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variational assimilation scheme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  <p:sp>
          <p:nvSpPr>
            <p:cNvPr id="81" name="Left Bracket 80">
              <a:extLst>
                <a:ext uri="{FF2B5EF4-FFF2-40B4-BE49-F238E27FC236}">
                  <a16:creationId xmlns:a16="http://schemas.microsoft.com/office/drawing/2014/main" id="{EE6A5E13-93AD-0141-E76E-FFEE1A742F70}"/>
                </a:ext>
              </a:extLst>
            </p:cNvPr>
            <p:cNvSpPr/>
            <p:nvPr/>
          </p:nvSpPr>
          <p:spPr>
            <a:xfrm rot="5400000">
              <a:off x="8802362" y="510306"/>
              <a:ext cx="285116" cy="2968835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l-GR" sz="16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876A1BE-5A29-125D-9965-64A4C5A10E59}"/>
              </a:ext>
            </a:extLst>
          </p:cNvPr>
          <p:cNvGrpSpPr/>
          <p:nvPr/>
        </p:nvGrpSpPr>
        <p:grpSpPr>
          <a:xfrm>
            <a:off x="332604" y="3290481"/>
            <a:ext cx="3514777" cy="865125"/>
            <a:chOff x="258621" y="2262632"/>
            <a:chExt cx="2975310" cy="76178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14382A4-66A8-C18B-F7EF-E28A21FAF8A6}"/>
                </a:ext>
              </a:extLst>
            </p:cNvPr>
            <p:cNvSpPr/>
            <p:nvPr/>
          </p:nvSpPr>
          <p:spPr>
            <a:xfrm>
              <a:off x="258621" y="2262632"/>
              <a:ext cx="2952001" cy="74528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Physical component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three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-dimensional, </a:t>
              </a:r>
              <a:r>
                <a:rPr kumimoji="0" lang="en-US" sz="1100" b="1" i="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coupled hydrodynamic-wave model </a:t>
              </a:r>
              <a:r>
                <a:rPr kumimoji="0" lang="en-US" sz="1100" i="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predicts the circulation patterns, mixing, water temperature</a:t>
              </a:r>
              <a:r>
                <a:rPr kumimoji="0" lang="el-GR" sz="1100" i="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, </a:t>
              </a:r>
              <a:r>
                <a:rPr kumimoji="0" lang="en-US" sz="1100" i="0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and salinity dynamics.</a:t>
              </a:r>
            </a:p>
          </p:txBody>
        </p:sp>
        <p:sp>
          <p:nvSpPr>
            <p:cNvPr id="84" name="Left Bracket 83">
              <a:extLst>
                <a:ext uri="{FF2B5EF4-FFF2-40B4-BE49-F238E27FC236}">
                  <a16:creationId xmlns:a16="http://schemas.microsoft.com/office/drawing/2014/main" id="{5C33F95E-B566-22F0-ECD7-65BE7452F21C}"/>
                </a:ext>
              </a:extLst>
            </p:cNvPr>
            <p:cNvSpPr/>
            <p:nvPr/>
          </p:nvSpPr>
          <p:spPr>
            <a:xfrm rot="16200000">
              <a:off x="1658080" y="1448571"/>
              <a:ext cx="199699" cy="2952002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l-GR" sz="1600" dirty="0"/>
            </a:p>
          </p:txBody>
        </p:sp>
      </p:grpSp>
      <p:sp>
        <p:nvSpPr>
          <p:cNvPr id="85" name="Oval 16">
            <a:extLst>
              <a:ext uri="{FF2B5EF4-FFF2-40B4-BE49-F238E27FC236}">
                <a16:creationId xmlns:a16="http://schemas.microsoft.com/office/drawing/2014/main" id="{7A48D14F-C073-921B-EC4C-A0F95AAD9C33}"/>
              </a:ext>
            </a:extLst>
          </p:cNvPr>
          <p:cNvSpPr/>
          <p:nvPr/>
        </p:nvSpPr>
        <p:spPr>
          <a:xfrm>
            <a:off x="667169" y="4766290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dirty="0"/>
          </a:p>
        </p:txBody>
      </p:sp>
      <p:sp>
        <p:nvSpPr>
          <p:cNvPr id="86" name="Oval 16">
            <a:extLst>
              <a:ext uri="{FF2B5EF4-FFF2-40B4-BE49-F238E27FC236}">
                <a16:creationId xmlns:a16="http://schemas.microsoft.com/office/drawing/2014/main" id="{2CD49FA4-56A1-F5E6-0629-297F410DCC60}"/>
              </a:ext>
            </a:extLst>
          </p:cNvPr>
          <p:cNvSpPr/>
          <p:nvPr/>
        </p:nvSpPr>
        <p:spPr>
          <a:xfrm>
            <a:off x="5963378" y="4760655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dirty="0"/>
          </a:p>
        </p:txBody>
      </p:sp>
      <p:sp>
        <p:nvSpPr>
          <p:cNvPr id="87" name="Oval 16">
            <a:extLst>
              <a:ext uri="{FF2B5EF4-FFF2-40B4-BE49-F238E27FC236}">
                <a16:creationId xmlns:a16="http://schemas.microsoft.com/office/drawing/2014/main" id="{8D729D2A-163C-A681-419C-01F8A6A578B8}"/>
              </a:ext>
            </a:extLst>
          </p:cNvPr>
          <p:cNvSpPr/>
          <p:nvPr/>
        </p:nvSpPr>
        <p:spPr>
          <a:xfrm>
            <a:off x="2913425" y="4777489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dirty="0"/>
          </a:p>
        </p:txBody>
      </p:sp>
      <p:sp>
        <p:nvSpPr>
          <p:cNvPr id="88" name="Oval 16">
            <a:extLst>
              <a:ext uri="{FF2B5EF4-FFF2-40B4-BE49-F238E27FC236}">
                <a16:creationId xmlns:a16="http://schemas.microsoft.com/office/drawing/2014/main" id="{421649AF-34E8-C273-94F0-2877FC4382D7}"/>
              </a:ext>
            </a:extLst>
          </p:cNvPr>
          <p:cNvSpPr/>
          <p:nvPr/>
        </p:nvSpPr>
        <p:spPr>
          <a:xfrm>
            <a:off x="9305645" y="4777489"/>
            <a:ext cx="144000" cy="1440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l-GR" dirty="0"/>
          </a:p>
        </p:txBody>
      </p:sp>
      <p:cxnSp>
        <p:nvCxnSpPr>
          <p:cNvPr id="89" name="Straight Connector 37">
            <a:extLst>
              <a:ext uri="{FF2B5EF4-FFF2-40B4-BE49-F238E27FC236}">
                <a16:creationId xmlns:a16="http://schemas.microsoft.com/office/drawing/2014/main" id="{1FDE8543-EDB5-0771-7F21-6DEAC5FF6086}"/>
              </a:ext>
            </a:extLst>
          </p:cNvPr>
          <p:cNvCxnSpPr>
            <a:cxnSpLocks/>
            <a:endCxn id="85" idx="0"/>
          </p:cNvCxnSpPr>
          <p:nvPr/>
        </p:nvCxnSpPr>
        <p:spPr>
          <a:xfrm>
            <a:off x="739169" y="4170408"/>
            <a:ext cx="0" cy="5958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37">
            <a:extLst>
              <a:ext uri="{FF2B5EF4-FFF2-40B4-BE49-F238E27FC236}">
                <a16:creationId xmlns:a16="http://schemas.microsoft.com/office/drawing/2014/main" id="{E53367D0-2C09-C4AF-BB3B-237E281B4F12}"/>
              </a:ext>
            </a:extLst>
          </p:cNvPr>
          <p:cNvCxnSpPr>
            <a:cxnSpLocks/>
            <a:stCxn id="87" idx="4"/>
          </p:cNvCxnSpPr>
          <p:nvPr/>
        </p:nvCxnSpPr>
        <p:spPr>
          <a:xfrm>
            <a:off x="2985425" y="4921489"/>
            <a:ext cx="0" cy="4551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EB7D4D5C-5FCC-D325-E6E4-BFDEB1E255DC}"/>
              </a:ext>
            </a:extLst>
          </p:cNvPr>
          <p:cNvCxnSpPr>
            <a:cxnSpLocks/>
          </p:cNvCxnSpPr>
          <p:nvPr/>
        </p:nvCxnSpPr>
        <p:spPr>
          <a:xfrm flipV="1">
            <a:off x="9377645" y="4921489"/>
            <a:ext cx="0" cy="53428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Εικόνα 5">
            <a:extLst>
              <a:ext uri="{FF2B5EF4-FFF2-40B4-BE49-F238E27FC236}">
                <a16:creationId xmlns:a16="http://schemas.microsoft.com/office/drawing/2014/main" id="{94F1B409-2C45-A2E1-3385-C0F4FA95D4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0" t="1896" b="2462"/>
          <a:stretch/>
        </p:blipFill>
        <p:spPr>
          <a:xfrm>
            <a:off x="1117448" y="4440797"/>
            <a:ext cx="885642" cy="639717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5EDAC37-863E-1498-7BFB-CC51607D5EB5}"/>
              </a:ext>
            </a:extLst>
          </p:cNvPr>
          <p:cNvGrpSpPr/>
          <p:nvPr/>
        </p:nvGrpSpPr>
        <p:grpSpPr>
          <a:xfrm>
            <a:off x="8158566" y="5455774"/>
            <a:ext cx="3608658" cy="930437"/>
            <a:chOff x="4535051" y="4561951"/>
            <a:chExt cx="2904694" cy="798467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5D23C56-959E-1015-5506-66863AC385C8}"/>
                </a:ext>
              </a:extLst>
            </p:cNvPr>
            <p:cNvSpPr/>
            <p:nvPr/>
          </p:nvSpPr>
          <p:spPr>
            <a:xfrm>
              <a:off x="4535051" y="4634080"/>
              <a:ext cx="2901988" cy="7263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1600" dirty="0"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Early Warning System (EWS)</a:t>
              </a:r>
            </a:p>
            <a:p>
              <a:pPr algn="just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 EWS forecasts the 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probability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exceeding a threshold 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 chlorophyll-a in the coastal domain environment for lead times up to 5 days.</a:t>
              </a:r>
            </a:p>
          </p:txBody>
        </p:sp>
        <p:sp>
          <p:nvSpPr>
            <p:cNvPr id="96" name="Left Bracket 95">
              <a:extLst>
                <a:ext uri="{FF2B5EF4-FFF2-40B4-BE49-F238E27FC236}">
                  <a16:creationId xmlns:a16="http://schemas.microsoft.com/office/drawing/2014/main" id="{E2E99D93-DB59-1832-2CE8-6D7A39E0BE80}"/>
                </a:ext>
              </a:extLst>
            </p:cNvPr>
            <p:cNvSpPr/>
            <p:nvPr/>
          </p:nvSpPr>
          <p:spPr>
            <a:xfrm rot="5400000">
              <a:off x="5809778" y="3307117"/>
              <a:ext cx="375133" cy="2884801"/>
            </a:xfrm>
            <a:prstGeom prst="leftBracket">
              <a:avLst>
                <a:gd name="adj" fmla="val 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l-GR" sz="1600" dirty="0"/>
            </a:p>
          </p:txBody>
        </p:sp>
      </p:grp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43D0D99-27B5-5E4B-747B-7CC14A5745A1}"/>
              </a:ext>
            </a:extLst>
          </p:cNvPr>
          <p:cNvCxnSpPr>
            <a:cxnSpLocks/>
            <a:stCxn id="86" idx="0"/>
          </p:cNvCxnSpPr>
          <p:nvPr/>
        </p:nvCxnSpPr>
        <p:spPr>
          <a:xfrm flipV="1">
            <a:off x="6035378" y="4170408"/>
            <a:ext cx="0" cy="5902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ECDEBB-D065-92B4-8C17-FE79B4A2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F34C1-1E95-4525-978A-59BA2B6942ED}" type="datetime1">
              <a:rPr lang="en-US" smtClean="0"/>
              <a:t>5/26/2022</a:t>
            </a:fld>
            <a:endParaRPr lang="el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1BBB3D-023C-412E-7D03-8C308081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EGU22-HS4.4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45BC6-987F-F23F-12DE-238F7D84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3</a:t>
            </a:fld>
            <a:endParaRPr lang="el-GR" dirty="0"/>
          </a:p>
        </p:txBody>
      </p:sp>
      <p:pic>
        <p:nvPicPr>
          <p:cNvPr id="37" name="Εικόνα 9">
            <a:extLst>
              <a:ext uri="{FF2B5EF4-FFF2-40B4-BE49-F238E27FC236}">
                <a16:creationId xmlns:a16="http://schemas.microsoft.com/office/drawing/2014/main" id="{DFF35CB1-1582-77A3-0B08-A575717CC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45858" y="4468889"/>
            <a:ext cx="756309" cy="617200"/>
          </a:xfrm>
          <a:prstGeom prst="rect">
            <a:avLst/>
          </a:prstGeom>
        </p:spPr>
      </p:pic>
      <p:pic>
        <p:nvPicPr>
          <p:cNvPr id="1026" name="Picture 2" descr="20 years of 4D-Var: better forecasts through a better use of observations |  ECMWF">
            <a:extLst>
              <a:ext uri="{FF2B5EF4-FFF2-40B4-BE49-F238E27FC236}">
                <a16:creationId xmlns:a16="http://schemas.microsoft.com/office/drawing/2014/main" id="{7AAA9C4A-5B51-1A41-3DF7-CDE4533A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30" y="4499110"/>
            <a:ext cx="1003743" cy="66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020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8CB6AB-756A-D413-6A9E-34968136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physical component of the forecasting system ...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34DEAC0A-E08D-679D-6093-FCCAA874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3124" y="586822"/>
            <a:ext cx="6358467" cy="169217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lvl="2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...is a coupled hydrodynamic-wave model implemented over Saronikos Gulf in Greece.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 has been validated using medium-resolution satellite-derived data of sea temperature for a ten-month long period.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Validation (w/o assimilation) offered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strong evidence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that the model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captures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spatiotemporal variability of sea temperature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sufficiently.</a:t>
            </a:r>
          </a:p>
          <a:p>
            <a:pPr marL="466725" lvl="3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Mean absolute error (MAE) is below 1.6 </a:t>
            </a:r>
            <a:r>
              <a:rPr lang="en-US" sz="1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when temporally aggregated.</a:t>
            </a:r>
          </a:p>
          <a:p>
            <a:pPr marL="466725" lvl="3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 is below 1.3 </a:t>
            </a:r>
            <a:r>
              <a:rPr lang="en-US" sz="14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in the area of interest.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BEF4D3C-12D7-7D43-D416-5436F372F04C}"/>
              </a:ext>
            </a:extLst>
          </p:cNvPr>
          <p:cNvGrpSpPr/>
          <p:nvPr/>
        </p:nvGrpSpPr>
        <p:grpSpPr>
          <a:xfrm>
            <a:off x="178564" y="2543426"/>
            <a:ext cx="4794148" cy="3875186"/>
            <a:chOff x="6511985" y="173759"/>
            <a:chExt cx="4929993" cy="272992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E291450-5D05-F69D-7F28-44E1026CA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06" t="4342" r="4989" b="1646"/>
            <a:stretch/>
          </p:blipFill>
          <p:spPr>
            <a:xfrm>
              <a:off x="6511985" y="173759"/>
              <a:ext cx="4929993" cy="2729923"/>
            </a:xfrm>
            <a:prstGeom prst="roundRect">
              <a:avLst/>
            </a:prstGeom>
          </p:spPr>
        </p:pic>
        <p:sp>
          <p:nvSpPr>
            <p:cNvPr id="35" name="Text Placeholder 47">
              <a:extLst>
                <a:ext uri="{FF2B5EF4-FFF2-40B4-BE49-F238E27FC236}">
                  <a16:creationId xmlns:a16="http://schemas.microsoft.com/office/drawing/2014/main" id="{BD84EA37-D368-CE41-9873-A0C5C187E14A}"/>
                </a:ext>
              </a:extLst>
            </p:cNvPr>
            <p:cNvSpPr txBox="1">
              <a:spLocks/>
            </p:cNvSpPr>
            <p:nvPr/>
          </p:nvSpPr>
          <p:spPr>
            <a:xfrm>
              <a:off x="9161944" y="497733"/>
              <a:ext cx="2056922" cy="4834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br>
                <a:rPr lang="en-US" sz="800" dirty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</a:br>
              <a:endParaRPr lang="el-GR" sz="800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6" name="Text Placeholder 47">
              <a:extLst>
                <a:ext uri="{FF2B5EF4-FFF2-40B4-BE49-F238E27FC236}">
                  <a16:creationId xmlns:a16="http://schemas.microsoft.com/office/drawing/2014/main" id="{D1E89A56-9BF6-E4BE-0025-6823340FE0AA}"/>
                </a:ext>
              </a:extLst>
            </p:cNvPr>
            <p:cNvSpPr txBox="1">
              <a:spLocks/>
            </p:cNvSpPr>
            <p:nvPr/>
          </p:nvSpPr>
          <p:spPr>
            <a:xfrm>
              <a:off x="6683171" y="293040"/>
              <a:ext cx="4535695" cy="6880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dirty="0">
                  <a:solidFill>
                    <a:schemeClr val="bg1"/>
                  </a:solidFill>
                </a:rPr>
                <a:t>Computational domain: Saronikos Gulf-GR</a:t>
              </a:r>
            </a:p>
            <a:p>
              <a:pPr algn="l"/>
              <a:r>
                <a:rPr lang="en-US" sz="1400" b="1" dirty="0">
                  <a:solidFill>
                    <a:schemeClr val="bg1"/>
                  </a:solidFill>
                </a:rPr>
                <a:t>Curvilinear Structured Grid</a:t>
              </a:r>
            </a:p>
            <a:p>
              <a:pPr algn="l"/>
              <a:r>
                <a:rPr lang="en-US" sz="1400" b="1" dirty="0">
                  <a:solidFill>
                    <a:schemeClr val="bg1"/>
                  </a:solidFill>
                </a:rPr>
                <a:t>Varying cell sizes: 100 m to 1000 m (average 600 m)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17D42D8-7C83-C606-47BE-523353A36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7" b="99672" l="573" r="89822">
                        <a14:foregroundMark x1="2325" y1="58666" x2="1399" y2="96175"/>
                        <a14:foregroundMark x1="2384" y1="56284" x2="2361" y2="57231"/>
                        <a14:foregroundMark x1="2481" y1="52350" x2="2430" y2="54399"/>
                        <a14:foregroundMark x1="1272" y1="53115" x2="636" y2="61858"/>
                        <a14:foregroundMark x1="636" y1="61858" x2="1908" y2="64699"/>
                        <a14:foregroundMark x1="4441" y1="57276" x2="5344" y2="57814"/>
                        <a14:foregroundMark x1="573" y1="54973" x2="3040" y2="56442"/>
                        <a14:foregroundMark x1="2544" y1="79605" x2="2226" y2="82077"/>
                        <a14:foregroundMark x1="2771" y1="77837" x2="2650" y2="78776"/>
                        <a14:foregroundMark x1="4607" y1="63549" x2="3674" y2="70811"/>
                        <a14:foregroundMark x1="5344" y1="57814" x2="5203" y2="58908"/>
                        <a14:foregroundMark x1="2226" y1="82077" x2="4422" y2="87735"/>
                        <a14:foregroundMark x1="5025" y1="91571" x2="5025" y2="96940"/>
                        <a14:foregroundMark x1="5025" y1="96940" x2="3690" y2="99672"/>
                        <a14:foregroundMark x1="5388" y1="78158" x2="5420" y2="73250"/>
                        <a14:foregroundMark x1="5344" y1="84809" x2="5361" y2="82227"/>
                        <a14:backgroundMark x1="61450" y1="29508" x2="62214" y2="22732"/>
                        <a14:backgroundMark x1="61768" y1="56284" x2="61387" y2="54536"/>
                        <a14:backgroundMark x1="61768" y1="56721" x2="60178" y2="51694"/>
                        <a14:backgroundMark x1="6425" y1="47869" x2="2799" y2="56721"/>
                        <a14:backgroundMark x1="2799" y1="56721" x2="6425" y2="64481"/>
                        <a14:backgroundMark x1="6425" y1="64481" x2="3053" y2="78033"/>
                        <a14:backgroundMark x1="3053" y1="78033" x2="9160" y2="83716"/>
                        <a14:backgroundMark x1="9160" y1="83716" x2="2545" y2="92568"/>
                        <a14:backgroundMark x1="2545" y1="92568" x2="2354" y2="96612"/>
                      </a14:backgroundRemoval>
                    </a14:imgEffect>
                  </a14:imgLayer>
                </a14:imgProps>
              </a:ext>
            </a:extLst>
          </a:blip>
          <a:srcRect l="30169" r="8171"/>
          <a:stretch/>
        </p:blipFill>
        <p:spPr>
          <a:xfrm>
            <a:off x="5118411" y="3025968"/>
            <a:ext cx="2851809" cy="2692033"/>
          </a:xfrm>
          <a:prstGeom prst="rect">
            <a:avLst/>
          </a:prstGeom>
        </p:spPr>
      </p:pic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9A15F109-07C2-030F-20CD-855242580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0209208"/>
              </p:ext>
            </p:extLst>
          </p:nvPr>
        </p:nvGraphicFramePr>
        <p:xfrm>
          <a:off x="8934788" y="3287108"/>
          <a:ext cx="3257214" cy="2893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Text Placeholder 47">
            <a:extLst>
              <a:ext uri="{FF2B5EF4-FFF2-40B4-BE49-F238E27FC236}">
                <a16:creationId xmlns:a16="http://schemas.microsoft.com/office/drawing/2014/main" id="{08133FF2-13DB-8CB6-2F3B-DB701E9ACB0C}"/>
              </a:ext>
            </a:extLst>
          </p:cNvPr>
          <p:cNvSpPr txBox="1">
            <a:spLocks/>
          </p:cNvSpPr>
          <p:nvPr/>
        </p:nvSpPr>
        <p:spPr>
          <a:xfrm>
            <a:off x="5283292" y="5566776"/>
            <a:ext cx="3467358" cy="346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MAE, Feb 2018 – Dec 2018</a:t>
            </a:r>
            <a:br>
              <a:rPr lang="en-US" sz="800" dirty="0">
                <a:solidFill>
                  <a:schemeClr val="tx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l-GR" sz="800" dirty="0">
              <a:solidFill>
                <a:schemeClr val="tx2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064A0-193B-66E1-7A2B-1D22D05FB12A}"/>
              </a:ext>
            </a:extLst>
          </p:cNvPr>
          <p:cNvGrpSpPr/>
          <p:nvPr/>
        </p:nvGrpSpPr>
        <p:grpSpPr>
          <a:xfrm>
            <a:off x="7991035" y="3231092"/>
            <a:ext cx="845103" cy="2336152"/>
            <a:chOff x="8604131" y="3403680"/>
            <a:chExt cx="845103" cy="233615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8755770-F092-252D-12C9-44390118724B}"/>
                </a:ext>
              </a:extLst>
            </p:cNvPr>
            <p:cNvSpPr/>
            <p:nvPr/>
          </p:nvSpPr>
          <p:spPr>
            <a:xfrm rot="16200000">
              <a:off x="8052987" y="4456700"/>
              <a:ext cx="1659044" cy="230112"/>
            </a:xfrm>
            <a:prstGeom prst="roundRect">
              <a:avLst/>
            </a:prstGeom>
            <a:gradFill flip="none" rotWithShape="1">
              <a:gsLst>
                <a:gs pos="0">
                  <a:srgbClr val="000088"/>
                </a:gs>
                <a:gs pos="35000">
                  <a:srgbClr val="22FFDC"/>
                </a:gs>
                <a:gs pos="88430">
                  <a:srgbClr val="FD3800"/>
                </a:gs>
                <a:gs pos="52000">
                  <a:srgbClr val="51FFAD"/>
                </a:gs>
                <a:gs pos="18000">
                  <a:srgbClr val="0096FF"/>
                </a:gs>
                <a:gs pos="72000">
                  <a:srgbClr val="FFF300"/>
                </a:gs>
                <a:gs pos="100000">
                  <a:srgbClr val="B2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919D134-CCD8-EBCA-1C2D-7F939E1269B4}"/>
                </a:ext>
              </a:extLst>
            </p:cNvPr>
            <p:cNvSpPr txBox="1"/>
            <p:nvPr/>
          </p:nvSpPr>
          <p:spPr>
            <a:xfrm>
              <a:off x="8604131" y="5401278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1.07 </a:t>
              </a:r>
              <a:r>
                <a:rPr lang="en-US" sz="16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7FA4305-679A-EB8F-7742-1336228DE39D}"/>
                </a:ext>
              </a:extLst>
            </p:cNvPr>
            <p:cNvSpPr txBox="1"/>
            <p:nvPr/>
          </p:nvSpPr>
          <p:spPr>
            <a:xfrm>
              <a:off x="8604131" y="3403680"/>
              <a:ext cx="8451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1.59 </a:t>
              </a:r>
              <a:r>
                <a:rPr lang="en-US" sz="1600" baseline="30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  <a:r>
                <a: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endParaRPr lang="el-G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3" name="Oval 42">
            <a:extLst>
              <a:ext uri="{FF2B5EF4-FFF2-40B4-BE49-F238E27FC236}">
                <a16:creationId xmlns:a16="http://schemas.microsoft.com/office/drawing/2014/main" id="{D593BC9A-EF53-4499-ACC9-B3D576526E2D}"/>
              </a:ext>
            </a:extLst>
          </p:cNvPr>
          <p:cNvSpPr/>
          <p:nvPr/>
        </p:nvSpPr>
        <p:spPr>
          <a:xfrm>
            <a:off x="5376001" y="3895659"/>
            <a:ext cx="122925" cy="125196"/>
          </a:xfrm>
          <a:prstGeom prst="ellipse">
            <a:avLst/>
          </a:prstGeom>
          <a:solidFill>
            <a:schemeClr val="bg1"/>
          </a:solidFill>
          <a:ln cmpd="thinThick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64AF2817-BE83-25D3-B718-A1818E93C547}"/>
              </a:ext>
            </a:extLst>
          </p:cNvPr>
          <p:cNvCxnSpPr>
            <a:cxnSpLocks/>
            <a:stCxn id="43" idx="0"/>
            <a:endCxn id="38" idx="0"/>
          </p:cNvCxnSpPr>
          <p:nvPr/>
        </p:nvCxnSpPr>
        <p:spPr>
          <a:xfrm rot="5400000" flipH="1" flipV="1">
            <a:off x="7696154" y="1028419"/>
            <a:ext cx="608551" cy="5125931"/>
          </a:xfrm>
          <a:prstGeom prst="bentConnector3">
            <a:avLst>
              <a:gd name="adj1" fmla="val 13756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9C60B71-FCE6-9F03-36F1-691028AC54D1}"/>
              </a:ext>
            </a:extLst>
          </p:cNvPr>
          <p:cNvSpPr txBox="1"/>
          <p:nvPr/>
        </p:nvSpPr>
        <p:spPr>
          <a:xfrm>
            <a:off x="5387773" y="2731380"/>
            <a:ext cx="5256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rbel" panose="020B0503020204020204" pitchFamily="34" charset="0"/>
              </a:rPr>
              <a:t>Area of interest (water abstraction of the desalination plant)</a:t>
            </a:r>
            <a:endParaRPr lang="el-GR" sz="1600" dirty="0">
              <a:latin typeface="Corbel" panose="020B05030202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CF0DA8-6D23-4672-0F87-09A9F9963764}"/>
              </a:ext>
            </a:extLst>
          </p:cNvPr>
          <p:cNvSpPr txBox="1"/>
          <p:nvPr/>
        </p:nvSpPr>
        <p:spPr>
          <a:xfrm>
            <a:off x="235657" y="5059236"/>
            <a:ext cx="4346775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  <a:latin typeface="Corbel" panose="020B0503020204020204" pitchFamily="34" charset="0"/>
              </a:rPr>
              <a:t>External forcings</a:t>
            </a:r>
          </a:p>
          <a:p>
            <a:pPr algn="l"/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Meteorology: Wind field, Temperature, Humidity, Cloud cover (ERA5)</a:t>
            </a:r>
          </a:p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Hydrodynamics: Water level, water TMP, salinity (CMEMS MED-Currents, EAS5 system)</a:t>
            </a:r>
          </a:p>
          <a:p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Wave action:</a:t>
            </a:r>
            <a:r>
              <a:rPr lang="el-GR" sz="1100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Corbel" panose="020B0503020204020204" pitchFamily="34" charset="0"/>
              </a:rPr>
              <a:t>Wave Height, period, and direction (CMEMS MED-Currents, EAS5 system)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8A762A-6BAA-0E8A-EEDA-1FC5C5A3F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4BD9-3FE8-426E-BE4E-A6F9972238DC}" type="datetime1">
              <a:rPr lang="en-US" smtClean="0"/>
              <a:t>5/26/2022</a:t>
            </a:fld>
            <a:endParaRPr lang="el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B1753-AA97-7EC6-1862-97FBF57A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0739" y="6343894"/>
            <a:ext cx="4114800" cy="365125"/>
          </a:xfrm>
        </p:spPr>
        <p:txBody>
          <a:bodyPr/>
          <a:lstStyle/>
          <a:p>
            <a:r>
              <a:rPr lang="en-US" dirty="0"/>
              <a:t>EGU22-HS4.4</a:t>
            </a:r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12ABA-26A0-DD44-3E43-1024AE9C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603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8CB6AB-756A-D413-6A9E-34968136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water quality component of the forecasting system ...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34DEAC0A-E08D-679D-6093-FCCAA874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3124" y="586822"/>
            <a:ext cx="6358467" cy="1645920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lvl="2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is  a spatiotemporal Random Forest model that maps hydrometeorological predictors to chlorophyll-a.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 Forests and Gaussian Process regression models were tested. RFs were preferable in terms of accuracy and interpretability.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 has been trained, validated, and tested using medium-resolution satellite-derived chl-a over a two-year-long period.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MAE for the held-out data is below </a:t>
            </a:r>
            <a:r>
              <a: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/l; the model slightly underpredicts chl-a values that exceed 12 </a:t>
            </a:r>
            <a:r>
              <a: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μ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g/l.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F468F-DDAA-3DCB-A936-A02A3A458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6641" y="6356350"/>
            <a:ext cx="2743200" cy="365125"/>
          </a:xfrm>
        </p:spPr>
        <p:txBody>
          <a:bodyPr/>
          <a:lstStyle/>
          <a:p>
            <a:fld id="{7BD1E461-1565-47EC-A030-68E00906B3DC}" type="datetime1">
              <a:rPr lang="en-US" smtClean="0"/>
              <a:t>5/26/2022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8AACA-C87E-DF58-4A30-7989D6CD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B0FAF-8A31-B4E4-FA38-5E6228D2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5</a:t>
            </a:fld>
            <a:endParaRPr lang="el-GR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A9727A8-9F70-A6F8-ABC7-9022D5C7E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88042" y="2784295"/>
            <a:ext cx="4188315" cy="346892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A9D3ADE-7043-0D8D-2E2C-1E0BB9F56EAA}"/>
              </a:ext>
            </a:extLst>
          </p:cNvPr>
          <p:cNvSpPr/>
          <p:nvPr/>
        </p:nvSpPr>
        <p:spPr>
          <a:xfrm>
            <a:off x="756521" y="2970396"/>
            <a:ext cx="115111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86DAD0-F221-11C9-9BD3-6D792001E7FB}"/>
              </a:ext>
            </a:extLst>
          </p:cNvPr>
          <p:cNvSpPr txBox="1"/>
          <p:nvPr/>
        </p:nvSpPr>
        <p:spPr>
          <a:xfrm>
            <a:off x="983066" y="2908104"/>
            <a:ext cx="1101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Physics</a:t>
            </a:r>
            <a:endParaRPr lang="el-G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BBE5163-BB28-11ED-564F-76A6858C05A7}"/>
              </a:ext>
            </a:extLst>
          </p:cNvPr>
          <p:cNvSpPr/>
          <p:nvPr/>
        </p:nvSpPr>
        <p:spPr>
          <a:xfrm>
            <a:off x="742481" y="4034739"/>
            <a:ext cx="12687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61ABB3-30BE-5E19-9B58-B56F30B369AB}"/>
              </a:ext>
            </a:extLst>
          </p:cNvPr>
          <p:cNvSpPr txBox="1"/>
          <p:nvPr/>
        </p:nvSpPr>
        <p:spPr>
          <a:xfrm>
            <a:off x="951028" y="3839239"/>
            <a:ext cx="152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 Biogeochemistry</a:t>
            </a:r>
            <a:endParaRPr lang="el-G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4438DE-7623-FBCD-1159-291E154C4C0B}"/>
              </a:ext>
            </a:extLst>
          </p:cNvPr>
          <p:cNvSpPr/>
          <p:nvPr/>
        </p:nvSpPr>
        <p:spPr>
          <a:xfrm>
            <a:off x="756521" y="5409585"/>
            <a:ext cx="115111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94D7E4-B8B4-1980-CEE4-D04A60A1E8A9}"/>
              </a:ext>
            </a:extLst>
          </p:cNvPr>
          <p:cNvSpPr txBox="1"/>
          <p:nvPr/>
        </p:nvSpPr>
        <p:spPr>
          <a:xfrm>
            <a:off x="889622" y="5331757"/>
            <a:ext cx="1195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Meteorology</a:t>
            </a:r>
            <a:endParaRPr lang="el-G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0CD73E9-8DA8-19A4-DF32-0DEEF4EB1399}"/>
              </a:ext>
            </a:extLst>
          </p:cNvPr>
          <p:cNvSpPr/>
          <p:nvPr/>
        </p:nvSpPr>
        <p:spPr>
          <a:xfrm>
            <a:off x="2880517" y="2784295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F04E65E-721F-A61E-DA85-D916C53826FF}"/>
              </a:ext>
            </a:extLst>
          </p:cNvPr>
          <p:cNvSpPr txBox="1"/>
          <p:nvPr/>
        </p:nvSpPr>
        <p:spPr>
          <a:xfrm>
            <a:off x="3147855" y="2667722"/>
            <a:ext cx="1679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temperature</a:t>
            </a:r>
            <a:endParaRPr lang="el-G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00CD694-99AE-87FF-3D33-C099E26B051D}"/>
              </a:ext>
            </a:extLst>
          </p:cNvPr>
          <p:cNvSpPr/>
          <p:nvPr/>
        </p:nvSpPr>
        <p:spPr>
          <a:xfrm>
            <a:off x="2880517" y="3177282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4958352-2D37-3DDD-01BE-69D0628FC520}"/>
              </a:ext>
            </a:extLst>
          </p:cNvPr>
          <p:cNvSpPr txBox="1"/>
          <p:nvPr/>
        </p:nvSpPr>
        <p:spPr>
          <a:xfrm>
            <a:off x="3147855" y="3060709"/>
            <a:ext cx="2197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Mixed layer thickness</a:t>
            </a:r>
            <a:endParaRPr lang="el-GR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F4B29F7-C011-AD49-4EBE-A05D12CD6457}"/>
              </a:ext>
            </a:extLst>
          </p:cNvPr>
          <p:cNvSpPr/>
          <p:nvPr/>
        </p:nvSpPr>
        <p:spPr>
          <a:xfrm>
            <a:off x="2879962" y="3685360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6320759-B7D7-4D81-868A-556C00E4E918}"/>
              </a:ext>
            </a:extLst>
          </p:cNvPr>
          <p:cNvSpPr txBox="1"/>
          <p:nvPr/>
        </p:nvSpPr>
        <p:spPr>
          <a:xfrm>
            <a:off x="3180370" y="3607083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en-US" sz="1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BF9A6546-29FE-CFF9-8749-E4FD79F18BA6}"/>
              </a:ext>
            </a:extLst>
          </p:cNvPr>
          <p:cNvSpPr/>
          <p:nvPr/>
        </p:nvSpPr>
        <p:spPr>
          <a:xfrm>
            <a:off x="2885429" y="4090390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F01ECF8-AC3A-FA7C-B529-583654DFDF57}"/>
              </a:ext>
            </a:extLst>
          </p:cNvPr>
          <p:cNvSpPr txBox="1"/>
          <p:nvPr/>
        </p:nvSpPr>
        <p:spPr>
          <a:xfrm>
            <a:off x="3175561" y="4009609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</a:t>
            </a:r>
            <a:r>
              <a:rPr lang="en-US" sz="1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D8561FB-2658-ECC1-493C-374D6669336F}"/>
              </a:ext>
            </a:extLst>
          </p:cNvPr>
          <p:cNvSpPr txBox="1"/>
          <p:nvPr/>
        </p:nvSpPr>
        <p:spPr>
          <a:xfrm>
            <a:off x="3173642" y="4454976"/>
            <a:ext cx="4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</a:t>
            </a:r>
            <a:r>
              <a:rPr lang="en-US" sz="1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4EFB5402-0CCC-5BF2-2B14-5424A21F2B32}"/>
              </a:ext>
            </a:extLst>
          </p:cNvPr>
          <p:cNvSpPr/>
          <p:nvPr/>
        </p:nvSpPr>
        <p:spPr>
          <a:xfrm>
            <a:off x="2879962" y="4518757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1BAA125B-F8D7-2439-9E6A-08EE9D3C2249}"/>
              </a:ext>
            </a:extLst>
          </p:cNvPr>
          <p:cNvSpPr/>
          <p:nvPr/>
        </p:nvSpPr>
        <p:spPr>
          <a:xfrm>
            <a:off x="2850584" y="5147547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D0619E1-FC09-1D64-0ABE-5FCD83E93B43}"/>
              </a:ext>
            </a:extLst>
          </p:cNvPr>
          <p:cNvSpPr txBox="1"/>
          <p:nvPr/>
        </p:nvSpPr>
        <p:spPr>
          <a:xfrm>
            <a:off x="3084492" y="5030974"/>
            <a:ext cx="1451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 Temperature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FF9F3D0E-89B8-E9A6-5183-C3A7D744781C}"/>
              </a:ext>
            </a:extLst>
          </p:cNvPr>
          <p:cNvSpPr/>
          <p:nvPr/>
        </p:nvSpPr>
        <p:spPr>
          <a:xfrm>
            <a:off x="2850584" y="5570816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B8A5C33B-B8FD-22DB-B623-4E1A20264371}"/>
              </a:ext>
            </a:extLst>
          </p:cNvPr>
          <p:cNvSpPr txBox="1"/>
          <p:nvPr/>
        </p:nvSpPr>
        <p:spPr>
          <a:xfrm>
            <a:off x="3084492" y="5478521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 speed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4A74637C-6AB7-F96D-5098-D25467B6037B}"/>
              </a:ext>
            </a:extLst>
          </p:cNvPr>
          <p:cNvSpPr txBox="1"/>
          <p:nvPr/>
        </p:nvSpPr>
        <p:spPr>
          <a:xfrm>
            <a:off x="3118477" y="5914630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Radiation</a:t>
            </a:r>
            <a:endParaRPr lang="el-GR" sz="1400" baseline="-25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A1911A72-CFD0-363E-70A9-0D87EA4C2949}"/>
              </a:ext>
            </a:extLst>
          </p:cNvPr>
          <p:cNvSpPr/>
          <p:nvPr/>
        </p:nvSpPr>
        <p:spPr>
          <a:xfrm>
            <a:off x="2850584" y="5958223"/>
            <a:ext cx="115111" cy="13618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E084CC7-E513-F609-501F-F1DF61E1F209}"/>
              </a:ext>
            </a:extLst>
          </p:cNvPr>
          <p:cNvSpPr/>
          <p:nvPr/>
        </p:nvSpPr>
        <p:spPr>
          <a:xfrm>
            <a:off x="5632431" y="4329038"/>
            <a:ext cx="126877" cy="1361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A9C337BF-F57F-8261-1575-723997E2A8E4}"/>
              </a:ext>
            </a:extLst>
          </p:cNvPr>
          <p:cNvSpPr txBox="1"/>
          <p:nvPr/>
        </p:nvSpPr>
        <p:spPr>
          <a:xfrm>
            <a:off x="5816279" y="4203613"/>
            <a:ext cx="21976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Chl-a concentration</a:t>
            </a:r>
          </a:p>
          <a:p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 satellite and Sentinel-3 OLCI observations</a:t>
            </a:r>
            <a:endParaRPr lang="el-GR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FF86AA6-1974-37FE-4674-DEAD58618E85}"/>
              </a:ext>
            </a:extLst>
          </p:cNvPr>
          <p:cNvCxnSpPr>
            <a:stCxn id="16" idx="3"/>
            <a:endCxn id="94" idx="2"/>
          </p:cNvCxnSpPr>
          <p:nvPr/>
        </p:nvCxnSpPr>
        <p:spPr>
          <a:xfrm flipV="1">
            <a:off x="2084971" y="2852389"/>
            <a:ext cx="795546" cy="2096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A69E3851-FEC5-85EB-5D14-2EAE6472E79A}"/>
              </a:ext>
            </a:extLst>
          </p:cNvPr>
          <p:cNvCxnSpPr>
            <a:cxnSpLocks/>
            <a:stCxn id="16" idx="3"/>
            <a:endCxn id="96" idx="2"/>
          </p:cNvCxnSpPr>
          <p:nvPr/>
        </p:nvCxnSpPr>
        <p:spPr>
          <a:xfrm>
            <a:off x="2084971" y="3061993"/>
            <a:ext cx="795546" cy="18338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9093E119-D57D-6431-D266-3E8CA1D37172}"/>
              </a:ext>
            </a:extLst>
          </p:cNvPr>
          <p:cNvCxnSpPr>
            <a:cxnSpLocks/>
            <a:stCxn id="30" idx="3"/>
            <a:endCxn id="98" idx="2"/>
          </p:cNvCxnSpPr>
          <p:nvPr/>
        </p:nvCxnSpPr>
        <p:spPr>
          <a:xfrm flipV="1">
            <a:off x="2474057" y="3753454"/>
            <a:ext cx="405905" cy="3473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or: Elbow 126">
            <a:extLst>
              <a:ext uri="{FF2B5EF4-FFF2-40B4-BE49-F238E27FC236}">
                <a16:creationId xmlns:a16="http://schemas.microsoft.com/office/drawing/2014/main" id="{12FCFB21-6E18-CF4E-2B31-D31F26084C1E}"/>
              </a:ext>
            </a:extLst>
          </p:cNvPr>
          <p:cNvCxnSpPr>
            <a:cxnSpLocks/>
            <a:stCxn id="30" idx="3"/>
            <a:endCxn id="100" idx="2"/>
          </p:cNvCxnSpPr>
          <p:nvPr/>
        </p:nvCxnSpPr>
        <p:spPr>
          <a:xfrm>
            <a:off x="2474057" y="4100849"/>
            <a:ext cx="411372" cy="5763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Elbow 127">
            <a:extLst>
              <a:ext uri="{FF2B5EF4-FFF2-40B4-BE49-F238E27FC236}">
                <a16:creationId xmlns:a16="http://schemas.microsoft.com/office/drawing/2014/main" id="{93D8DC5F-6C22-3B2E-51ED-CF5EAC0438CA}"/>
              </a:ext>
            </a:extLst>
          </p:cNvPr>
          <p:cNvCxnSpPr>
            <a:cxnSpLocks/>
            <a:stCxn id="30" idx="3"/>
            <a:endCxn id="104" idx="2"/>
          </p:cNvCxnSpPr>
          <p:nvPr/>
        </p:nvCxnSpPr>
        <p:spPr>
          <a:xfrm>
            <a:off x="2474057" y="4100849"/>
            <a:ext cx="405905" cy="48600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or: Elbow 130">
            <a:extLst>
              <a:ext uri="{FF2B5EF4-FFF2-40B4-BE49-F238E27FC236}">
                <a16:creationId xmlns:a16="http://schemas.microsoft.com/office/drawing/2014/main" id="{7B828751-940D-8CD8-03C8-7A4A1C1FAEDB}"/>
              </a:ext>
            </a:extLst>
          </p:cNvPr>
          <p:cNvCxnSpPr>
            <a:cxnSpLocks/>
            <a:stCxn id="32" idx="3"/>
            <a:endCxn id="117" idx="2"/>
          </p:cNvCxnSpPr>
          <p:nvPr/>
        </p:nvCxnSpPr>
        <p:spPr>
          <a:xfrm flipV="1">
            <a:off x="2084971" y="5215641"/>
            <a:ext cx="765613" cy="27000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9ECCE8D2-928A-3B67-3756-2C392F15C31D}"/>
              </a:ext>
            </a:extLst>
          </p:cNvPr>
          <p:cNvCxnSpPr>
            <a:cxnSpLocks/>
            <a:stCxn id="32" idx="3"/>
            <a:endCxn id="119" idx="2"/>
          </p:cNvCxnSpPr>
          <p:nvPr/>
        </p:nvCxnSpPr>
        <p:spPr>
          <a:xfrm>
            <a:off x="2084971" y="5485646"/>
            <a:ext cx="765613" cy="1532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BBF60A01-9741-DEDD-41A0-DAB43DBA58D8}"/>
              </a:ext>
            </a:extLst>
          </p:cNvPr>
          <p:cNvCxnSpPr>
            <a:cxnSpLocks/>
            <a:stCxn id="32" idx="3"/>
            <a:endCxn id="122" idx="2"/>
          </p:cNvCxnSpPr>
          <p:nvPr/>
        </p:nvCxnSpPr>
        <p:spPr>
          <a:xfrm>
            <a:off x="2084971" y="5485646"/>
            <a:ext cx="765613" cy="54067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Graphic 145" descr="Arrow Right with solid fill">
            <a:extLst>
              <a:ext uri="{FF2B5EF4-FFF2-40B4-BE49-F238E27FC236}">
                <a16:creationId xmlns:a16="http://schemas.microsoft.com/office/drawing/2014/main" id="{372D2CC5-2AD7-6482-0BD7-F7F207113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86203" y="4064477"/>
            <a:ext cx="701551" cy="701551"/>
          </a:xfrm>
          <a:prstGeom prst="rect">
            <a:avLst/>
          </a:prstGeom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5F55CD4A-8C9B-DD58-CC7B-A7232175D060}"/>
              </a:ext>
            </a:extLst>
          </p:cNvPr>
          <p:cNvSpPr/>
          <p:nvPr/>
        </p:nvSpPr>
        <p:spPr>
          <a:xfrm>
            <a:off x="564131" y="2588385"/>
            <a:ext cx="4413947" cy="368279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595B7A1-475A-C956-E1DE-B252A51026A0}"/>
              </a:ext>
            </a:extLst>
          </p:cNvPr>
          <p:cNvSpPr txBox="1"/>
          <p:nvPr/>
        </p:nvSpPr>
        <p:spPr>
          <a:xfrm>
            <a:off x="704056" y="5989032"/>
            <a:ext cx="127861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Predictors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BC0D4066-78EF-C207-804F-AE588173A533}"/>
              </a:ext>
            </a:extLst>
          </p:cNvPr>
          <p:cNvSpPr/>
          <p:nvPr/>
        </p:nvSpPr>
        <p:spPr>
          <a:xfrm>
            <a:off x="5318343" y="3974753"/>
            <a:ext cx="2269246" cy="146755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4917F607-16B2-355F-8A72-F33384D2F10B}"/>
              </a:ext>
            </a:extLst>
          </p:cNvPr>
          <p:cNvSpPr txBox="1"/>
          <p:nvPr/>
        </p:nvSpPr>
        <p:spPr>
          <a:xfrm>
            <a:off x="6582777" y="3791111"/>
            <a:ext cx="937835" cy="3433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3576655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58CB6AB-756A-D413-6A9E-349681363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early warning system ...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34DEAC0A-E08D-679D-6093-FCCAA8749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3124" y="586822"/>
            <a:ext cx="6358467" cy="1645920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lvl="2">
              <a:defRPr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 forecasts the probability of exceedance of a critical chl-a concentration up to five days in advance.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Reforecast experiments indicate that the forecasting system can replicate phytoplankton dynamics adequately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five days ahead.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 performance drops slightly from day-ahead to five-day-ahead forecasts, mostly due to the impact of meteorological uncertainty.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skill close to the shoreline is worse compared to the deeper parts of the domain.</a:t>
            </a:r>
          </a:p>
          <a:p>
            <a:pPr marL="0" lvl="2" indent="-2286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evaluation periods are required to enhance statistical significance of the skill evaluation.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489E3-E188-C9B6-EF5A-06746A99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3D81-15D7-423A-A0B8-23B0DB70905B}" type="datetime1">
              <a:rPr lang="en-US" smtClean="0"/>
              <a:t>5/26/2022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D669B-45AF-A6D9-DD26-EFA77F3B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20A36-540D-82F1-B294-616BC992F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6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D1433-8DEE-1160-064F-0E28F3BB2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r="5916"/>
          <a:stretch/>
        </p:blipFill>
        <p:spPr>
          <a:xfrm>
            <a:off x="6980238" y="2674327"/>
            <a:ext cx="4114800" cy="380013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BB346-C126-FACC-7F93-FBF8D023B451}"/>
              </a:ext>
            </a:extLst>
          </p:cNvPr>
          <p:cNvGrpSpPr/>
          <p:nvPr/>
        </p:nvGrpSpPr>
        <p:grpSpPr>
          <a:xfrm>
            <a:off x="618424" y="2583194"/>
            <a:ext cx="3964529" cy="3716937"/>
            <a:chOff x="618424" y="2583194"/>
            <a:chExt cx="3964529" cy="371693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332B5B-9B83-23B4-902C-50A1FEE71B33}"/>
                </a:ext>
              </a:extLst>
            </p:cNvPr>
            <p:cNvSpPr/>
            <p:nvPr/>
          </p:nvSpPr>
          <p:spPr>
            <a:xfrm>
              <a:off x="2753571" y="4457885"/>
              <a:ext cx="176980" cy="170838"/>
            </a:xfrm>
            <a:prstGeom prst="ellipse">
              <a:avLst/>
            </a:prstGeom>
            <a:noFill/>
            <a:ln w="76200" cmpd="thinThick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8" name="Picture 7" descr="Chart, surface chart&#10;&#10;Description automatically generated">
              <a:extLst>
                <a:ext uri="{FF2B5EF4-FFF2-40B4-BE49-F238E27FC236}">
                  <a16:creationId xmlns:a16="http://schemas.microsoft.com/office/drawing/2014/main" id="{6C2530DC-D352-F07F-A1B3-679F9CF26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2" t="3467" r="34862"/>
            <a:stretch/>
          </p:blipFill>
          <p:spPr>
            <a:xfrm>
              <a:off x="618424" y="3141063"/>
              <a:ext cx="3327565" cy="315906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14C84F-6ECB-77CC-C20C-E735B3E30EB6}"/>
                </a:ext>
              </a:extLst>
            </p:cNvPr>
            <p:cNvSpPr txBox="1"/>
            <p:nvPr/>
          </p:nvSpPr>
          <p:spPr>
            <a:xfrm>
              <a:off x="914771" y="2583194"/>
              <a:ext cx="20816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Brier score –</a:t>
              </a:r>
            </a:p>
            <a:p>
              <a:r>
                <a:rPr lang="en-US" dirty="0"/>
                <a:t>Day-ahead forecast</a:t>
              </a:r>
              <a:endParaRPr lang="el-G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3100AA-3A02-566D-E99A-FFDFF69ABE0E}"/>
                </a:ext>
              </a:extLst>
            </p:cNvPr>
            <p:cNvSpPr txBox="1"/>
            <p:nvPr/>
          </p:nvSpPr>
          <p:spPr>
            <a:xfrm>
              <a:off x="3918741" y="5251965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0.02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8602A7-5A88-C638-B69F-E64CDAEBCE53}"/>
                </a:ext>
              </a:extLst>
            </p:cNvPr>
            <p:cNvSpPr txBox="1"/>
            <p:nvPr/>
          </p:nvSpPr>
          <p:spPr>
            <a:xfrm>
              <a:off x="3928572" y="4736352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0.03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A09041-237B-923F-2DAA-0D42C111DE79}"/>
                </a:ext>
              </a:extLst>
            </p:cNvPr>
            <p:cNvSpPr txBox="1"/>
            <p:nvPr/>
          </p:nvSpPr>
          <p:spPr>
            <a:xfrm>
              <a:off x="3918741" y="4217026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0.04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EF8BFD-BEA2-C80F-9BA6-BDB5A11B0FFA}"/>
                </a:ext>
              </a:extLst>
            </p:cNvPr>
            <p:cNvSpPr txBox="1"/>
            <p:nvPr/>
          </p:nvSpPr>
          <p:spPr>
            <a:xfrm>
              <a:off x="3918741" y="3661245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0.05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3AAA399-9FDF-4E89-0245-EE7A2D2CE377}"/>
                </a:ext>
              </a:extLst>
            </p:cNvPr>
            <p:cNvSpPr txBox="1"/>
            <p:nvPr/>
          </p:nvSpPr>
          <p:spPr>
            <a:xfrm>
              <a:off x="3911154" y="3131567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3B90D7-A2AD-8EBD-E3EC-AE2F5780B11D}"/>
                </a:ext>
              </a:extLst>
            </p:cNvPr>
            <p:cNvSpPr txBox="1"/>
            <p:nvPr/>
          </p:nvSpPr>
          <p:spPr>
            <a:xfrm>
              <a:off x="3937281" y="5828687"/>
              <a:ext cx="645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0.01</a:t>
              </a:r>
              <a:endParaRPr lang="el-G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39BB16C-CB13-3AFB-56AD-7F3BC03104BE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1365337" y="3900016"/>
            <a:ext cx="5614901" cy="674378"/>
          </a:xfrm>
          <a:prstGeom prst="bentConnector3">
            <a:avLst>
              <a:gd name="adj1" fmla="val 21891"/>
            </a:avLst>
          </a:prstGeom>
          <a:ln w="28575">
            <a:solidFill>
              <a:schemeClr val="tx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5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B3E8-C47F-0F71-EC16-42FAB722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471" y="136525"/>
            <a:ext cx="6311440" cy="8996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Concluding remarks</a:t>
            </a:r>
            <a:endParaRPr lang="el-GR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BEF7CE-86F5-F5C1-246F-320D76EE1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458" y="1257956"/>
            <a:ext cx="4503173" cy="509839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multi-model chain has been developed to forecast phytoplankton dynamics in coastal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physical component of the modeling chain replicates water temperature variability in space and time adequately.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vital for the accurate representation of phytoplankton dynamics.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adding value of near-real-time DA has not yet been evaluated.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water quality component represented phytoplankton dynamics accurately, even under unseen conditions (low generalization errors).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threshold-based EWS was also tested against its ability to forecast the probability of exceeding a critical chl-a value.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EWS is trustworthy up to five days ahead.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Larger evaluation periods are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Benchmarking with alternative forecasting solutions will be performed to evaluate the adding value of the EWS.</a:t>
            </a:r>
          </a:p>
        </p:txBody>
      </p:sp>
      <p:pic>
        <p:nvPicPr>
          <p:cNvPr id="8" name="Emvis-iFOS">
            <a:hlinkClick r:id="" action="ppaction://media"/>
            <a:extLst>
              <a:ext uri="{FF2B5EF4-FFF2-40B4-BE49-F238E27FC236}">
                <a16:creationId xmlns:a16="http://schemas.microsoft.com/office/drawing/2014/main" id="{6003146C-A982-9EFB-D656-7A33EAAE97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3187" y="1602659"/>
            <a:ext cx="6834511" cy="384441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3F101-2EE1-7B22-6D8D-C850B297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2C89C-7CF7-41D4-93D4-B68E3809FA13}" type="datetime1">
              <a:rPr lang="en-US" smtClean="0"/>
              <a:t>5/26/2022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C4F6F-23A8-573C-CF9E-E573C3F5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EGU22-HS4.4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D4586-2026-63AD-7C46-38DE6925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AE013-425F-4DD5-9938-27BE82DD9CC8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35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8"/>
        <p14:playEvt time="11776" objId="8"/>
        <p14:stopEvt time="31349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648BD805-9981-C5DF-F51C-A65A7EB849AF}"/>
              </a:ext>
            </a:extLst>
          </p:cNvPr>
          <p:cNvSpPr txBox="1"/>
          <p:nvPr/>
        </p:nvSpPr>
        <p:spPr>
          <a:xfrm>
            <a:off x="1564640" y="4588623"/>
            <a:ext cx="277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322"/>
                </a:solidFill>
                <a:effectLst/>
                <a:uLnTx/>
                <a:uFillTx/>
                <a:latin typeface="Rockwell" panose="02060603020205020403" pitchFamily="18" charset="0"/>
              </a:rPr>
              <a:t>https://ifos.emvis.gr/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9AA22D96-63C1-4A77-7F76-F5B0F546811A}"/>
              </a:ext>
            </a:extLst>
          </p:cNvPr>
          <p:cNvSpPr txBox="1"/>
          <p:nvPr/>
        </p:nvSpPr>
        <p:spPr>
          <a:xfrm>
            <a:off x="8995551" y="4552868"/>
            <a:ext cx="246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12322"/>
                </a:solidFill>
                <a:effectLst/>
                <a:uLnTx/>
                <a:uFillTx/>
                <a:latin typeface="Rockwell" panose="02060603020205020403" pitchFamily="18" charset="0"/>
              </a:rPr>
              <a:t>kkandris@emvis.gr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C875BE-6475-F1DB-E6AD-290431CE45B2}"/>
              </a:ext>
            </a:extLst>
          </p:cNvPr>
          <p:cNvSpPr txBox="1">
            <a:spLocks/>
          </p:cNvSpPr>
          <p:nvPr/>
        </p:nvSpPr>
        <p:spPr>
          <a:xfrm>
            <a:off x="2820367" y="2554510"/>
            <a:ext cx="6855280" cy="1145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12322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Thank you for attending!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D6FEC6-3964-BAE9-8962-0D1840D23AEF}"/>
              </a:ext>
            </a:extLst>
          </p:cNvPr>
          <p:cNvSpPr txBox="1"/>
          <p:nvPr/>
        </p:nvSpPr>
        <p:spPr>
          <a:xfrm>
            <a:off x="5784259" y="4552868"/>
            <a:ext cx="2038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322"/>
                </a:solidFill>
                <a:latin typeface="Rockwell" panose="02060603020205020403" pitchFamily="18" charset="0"/>
              </a:rPr>
              <a:t>@iFOS_Project</a:t>
            </a:r>
            <a:endParaRPr lang="el-GR" dirty="0">
              <a:solidFill>
                <a:srgbClr val="212322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Picture 6" descr="Twitter icon Royalty Free Vector Image - VectorStock">
            <a:extLst>
              <a:ext uri="{FF2B5EF4-FFF2-40B4-BE49-F238E27FC236}">
                <a16:creationId xmlns:a16="http://schemas.microsoft.com/office/drawing/2014/main" id="{EFB08699-1A5D-CAC5-A41D-5C1FF5668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9" t="8118" r="11976" b="18641"/>
          <a:stretch/>
        </p:blipFill>
        <p:spPr bwMode="auto">
          <a:xfrm>
            <a:off x="5392744" y="4588623"/>
            <a:ext cx="391515" cy="3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6030D-DD0E-4450-902D-F027B338F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145" y="4657695"/>
            <a:ext cx="257026" cy="257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EF8224-D012-FE48-F90F-81E6F7899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1860" y="4596978"/>
            <a:ext cx="378460" cy="37846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7C520FE8-C276-B005-1CB5-37FDD2BE5B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1918" r="10009" b="23247"/>
          <a:stretch/>
        </p:blipFill>
        <p:spPr>
          <a:xfrm>
            <a:off x="11239573" y="6236208"/>
            <a:ext cx="952427" cy="621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F860A-560D-1ACC-D9DC-5CAC4475E6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25" t="31203" r="15000" b="32592"/>
          <a:stretch/>
        </p:blipFill>
        <p:spPr>
          <a:xfrm>
            <a:off x="0" y="6236208"/>
            <a:ext cx="1692264" cy="6217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258B62-E815-7084-B4BD-711244CE6FF0}"/>
              </a:ext>
            </a:extLst>
          </p:cNvPr>
          <p:cNvSpPr txBox="1"/>
          <p:nvPr/>
        </p:nvSpPr>
        <p:spPr>
          <a:xfrm>
            <a:off x="1988747" y="6334780"/>
            <a:ext cx="8821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effectLst/>
                <a:latin typeface="Open Sans" panose="020B0604020202020204" pitchFamily="34" charset="0"/>
              </a:rPr>
              <a:t>iFOS project is supported by a grant from Iceland, Liechtenstein and Norway through the EEA Financial Mechanism 2014-2021, within the framework of the </a:t>
            </a:r>
            <a:r>
              <a:rPr lang="en-US" sz="1400" b="0" i="0" dirty="0" err="1">
                <a:effectLst/>
                <a:latin typeface="Open Sans" panose="020B0604020202020204" pitchFamily="34" charset="0"/>
              </a:rPr>
              <a:t>Programme</a:t>
            </a:r>
            <a:r>
              <a:rPr lang="en-US" sz="1400" b="0" i="0" dirty="0">
                <a:effectLst/>
                <a:latin typeface="Open Sans" panose="020B0604020202020204" pitchFamily="34" charset="0"/>
              </a:rPr>
              <a:t> "Business Innovation Greece".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296625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859</Words>
  <Application>Microsoft Office PowerPoint</Application>
  <PresentationFormat>Widescreen</PresentationFormat>
  <Paragraphs>114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Calibri Light</vt:lpstr>
      <vt:lpstr>Candara</vt:lpstr>
      <vt:lpstr>Corbel</vt:lpstr>
      <vt:lpstr>Open Sans</vt:lpstr>
      <vt:lpstr>Rockwell</vt:lpstr>
      <vt:lpstr>Segoe UI</vt:lpstr>
      <vt:lpstr>Segoe UI Black</vt:lpstr>
      <vt:lpstr>Tahoma</vt:lpstr>
      <vt:lpstr>Office Theme</vt:lpstr>
      <vt:lpstr>Operational short-term hydro-ecological forecasting for algae-related threats in seawater desalination</vt:lpstr>
      <vt:lpstr>Ecological extremes in the coastal domain</vt:lpstr>
      <vt:lpstr>An operational early warning system for algal blooms</vt:lpstr>
      <vt:lpstr>The physical component of the forecasting system ...</vt:lpstr>
      <vt:lpstr>The water quality component of the forecasting system ...</vt:lpstr>
      <vt:lpstr>The early warning system ...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Kyriakos Kandris</dc:creator>
  <cp:lastModifiedBy>Kyriakos Kandris</cp:lastModifiedBy>
  <cp:revision>11</cp:revision>
  <dcterms:created xsi:type="dcterms:W3CDTF">2022-05-16T09:41:16Z</dcterms:created>
  <dcterms:modified xsi:type="dcterms:W3CDTF">2022-05-26T11:01:40Z</dcterms:modified>
</cp:coreProperties>
</file>