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0" r:id="rId4"/>
    <p:sldId id="259" r:id="rId5"/>
    <p:sldId id="261" r:id="rId6"/>
    <p:sldId id="262" r:id="rId7"/>
    <p:sldId id="263" r:id="rId8"/>
    <p:sldId id="265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8C16"/>
    <a:srgbClr val="1E7468"/>
    <a:srgbClr val="130AD0"/>
    <a:srgbClr val="0C65FF"/>
    <a:srgbClr val="0C70FF"/>
    <a:srgbClr val="005EA4"/>
    <a:srgbClr val="0A0A98"/>
    <a:srgbClr val="3791AF"/>
    <a:srgbClr val="3762AF"/>
    <a:srgbClr val="1077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79953" autoAdjust="0"/>
  </p:normalViewPr>
  <p:slideViewPr>
    <p:cSldViewPr snapToGrid="0">
      <p:cViewPr varScale="1">
        <p:scale>
          <a:sx n="91" d="100"/>
          <a:sy n="91" d="100"/>
        </p:scale>
        <p:origin x="13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尹德震" userId="027f1247-99b2-44b7-a111-8a7de2726427" providerId="ADAL" clId="{755FE8D0-9D85-4FF3-8048-97D408CFB4B8}"/>
    <pc:docChg chg="undo custSel modSld">
      <pc:chgData name="尹德震" userId="027f1247-99b2-44b7-a111-8a7de2726427" providerId="ADAL" clId="{755FE8D0-9D85-4FF3-8048-97D408CFB4B8}" dt="2022-05-25T02:01:34.074" v="223" actId="1076"/>
      <pc:docMkLst>
        <pc:docMk/>
      </pc:docMkLst>
      <pc:sldChg chg="delSp modSp mod">
        <pc:chgData name="尹德震" userId="027f1247-99b2-44b7-a111-8a7de2726427" providerId="ADAL" clId="{755FE8D0-9D85-4FF3-8048-97D408CFB4B8}" dt="2022-05-25T02:01:34.074" v="223" actId="1076"/>
        <pc:sldMkLst>
          <pc:docMk/>
          <pc:sldMk cId="2028812156" sldId="256"/>
        </pc:sldMkLst>
        <pc:spChg chg="mod">
          <ac:chgData name="尹德震" userId="027f1247-99b2-44b7-a111-8a7de2726427" providerId="ADAL" clId="{755FE8D0-9D85-4FF3-8048-97D408CFB4B8}" dt="2022-05-21T06:43:20.821" v="15" actId="113"/>
          <ac:spMkLst>
            <pc:docMk/>
            <pc:sldMk cId="2028812156" sldId="256"/>
            <ac:spMk id="6" creationId="{8A756258-F3CB-6EEC-D3EF-1E9AC960DADD}"/>
          </ac:spMkLst>
        </pc:spChg>
        <pc:picChg chg="mod">
          <ac:chgData name="尹德震" userId="027f1247-99b2-44b7-a111-8a7de2726427" providerId="ADAL" clId="{755FE8D0-9D85-4FF3-8048-97D408CFB4B8}" dt="2022-05-25T02:01:34.074" v="223" actId="1076"/>
          <ac:picMkLst>
            <pc:docMk/>
            <pc:sldMk cId="2028812156" sldId="256"/>
            <ac:picMk id="2" creationId="{22D28EA2-7533-866D-8FF1-25E7CF3F5808}"/>
          </ac:picMkLst>
        </pc:picChg>
        <pc:picChg chg="mod">
          <ac:chgData name="尹德震" userId="027f1247-99b2-44b7-a111-8a7de2726427" providerId="ADAL" clId="{755FE8D0-9D85-4FF3-8048-97D408CFB4B8}" dt="2022-05-25T02:01:29.480" v="222" actId="1076"/>
          <ac:picMkLst>
            <pc:docMk/>
            <pc:sldMk cId="2028812156" sldId="256"/>
            <ac:picMk id="5" creationId="{1B543DCE-CFDC-F59B-7427-695BA8EA4416}"/>
          </ac:picMkLst>
        </pc:picChg>
        <pc:picChg chg="del mod">
          <ac:chgData name="尹德震" userId="027f1247-99b2-44b7-a111-8a7de2726427" providerId="ADAL" clId="{755FE8D0-9D85-4FF3-8048-97D408CFB4B8}" dt="2022-05-25T02:00:34.371" v="215" actId="478"/>
          <ac:picMkLst>
            <pc:docMk/>
            <pc:sldMk cId="2028812156" sldId="256"/>
            <ac:picMk id="7" creationId="{FB099E0A-87BB-515C-5A1E-DCB77C67109B}"/>
          </ac:picMkLst>
        </pc:picChg>
      </pc:sldChg>
      <pc:sldChg chg="modSp mod modNotesTx">
        <pc:chgData name="尹德震" userId="027f1247-99b2-44b7-a111-8a7de2726427" providerId="ADAL" clId="{755FE8D0-9D85-4FF3-8048-97D408CFB4B8}" dt="2022-05-21T14:15:07.947" v="201" actId="20577"/>
        <pc:sldMkLst>
          <pc:docMk/>
          <pc:sldMk cId="2644426949" sldId="257"/>
        </pc:sldMkLst>
        <pc:spChg chg="mod">
          <ac:chgData name="尹德震" userId="027f1247-99b2-44b7-a111-8a7de2726427" providerId="ADAL" clId="{755FE8D0-9D85-4FF3-8048-97D408CFB4B8}" dt="2022-05-21T12:41:24.253" v="27" actId="20577"/>
          <ac:spMkLst>
            <pc:docMk/>
            <pc:sldMk cId="2644426949" sldId="257"/>
            <ac:spMk id="5" creationId="{A0F6A71B-CF59-C527-5387-CDCEDC981898}"/>
          </ac:spMkLst>
        </pc:spChg>
      </pc:sldChg>
      <pc:sldChg chg="modNotesTx">
        <pc:chgData name="尹德震" userId="027f1247-99b2-44b7-a111-8a7de2726427" providerId="ADAL" clId="{755FE8D0-9D85-4FF3-8048-97D408CFB4B8}" dt="2022-05-21T14:15:17.143" v="203" actId="20577"/>
        <pc:sldMkLst>
          <pc:docMk/>
          <pc:sldMk cId="1859300065" sldId="259"/>
        </pc:sldMkLst>
      </pc:sldChg>
      <pc:sldChg chg="modNotesTx">
        <pc:chgData name="尹德震" userId="027f1247-99b2-44b7-a111-8a7de2726427" providerId="ADAL" clId="{755FE8D0-9D85-4FF3-8048-97D408CFB4B8}" dt="2022-05-21T14:15:12.606" v="202" actId="20577"/>
        <pc:sldMkLst>
          <pc:docMk/>
          <pc:sldMk cId="2858570701" sldId="260"/>
        </pc:sldMkLst>
      </pc:sldChg>
      <pc:sldChg chg="modSp mod">
        <pc:chgData name="尹德震" userId="027f1247-99b2-44b7-a111-8a7de2726427" providerId="ADAL" clId="{755FE8D0-9D85-4FF3-8048-97D408CFB4B8}" dt="2022-05-21T06:28:15.869" v="7" actId="108"/>
        <pc:sldMkLst>
          <pc:docMk/>
          <pc:sldMk cId="3447747275" sldId="262"/>
        </pc:sldMkLst>
        <pc:spChg chg="mod">
          <ac:chgData name="尹德震" userId="027f1247-99b2-44b7-a111-8a7de2726427" providerId="ADAL" clId="{755FE8D0-9D85-4FF3-8048-97D408CFB4B8}" dt="2022-05-21T06:28:15.869" v="7" actId="108"/>
          <ac:spMkLst>
            <pc:docMk/>
            <pc:sldMk cId="3447747275" sldId="262"/>
            <ac:spMk id="7" creationId="{E49F958D-913C-06CF-903E-5E56640F7F18}"/>
          </ac:spMkLst>
        </pc:spChg>
      </pc:sldChg>
      <pc:sldChg chg="delSp modSp mod">
        <pc:chgData name="尹德震" userId="027f1247-99b2-44b7-a111-8a7de2726427" providerId="ADAL" clId="{755FE8D0-9D85-4FF3-8048-97D408CFB4B8}" dt="2022-05-21T12:57:26.546" v="36" actId="1038"/>
        <pc:sldMkLst>
          <pc:docMk/>
          <pc:sldMk cId="121172645" sldId="263"/>
        </pc:sldMkLst>
        <pc:spChg chg="mod">
          <ac:chgData name="尹德震" userId="027f1247-99b2-44b7-a111-8a7de2726427" providerId="ADAL" clId="{755FE8D0-9D85-4FF3-8048-97D408CFB4B8}" dt="2022-05-21T12:57:26.546" v="36" actId="1038"/>
          <ac:spMkLst>
            <pc:docMk/>
            <pc:sldMk cId="121172645" sldId="263"/>
            <ac:spMk id="16" creationId="{D599645C-10F6-00F1-9439-671D93EE9E08}"/>
          </ac:spMkLst>
        </pc:spChg>
        <pc:picChg chg="mod">
          <ac:chgData name="尹德震" userId="027f1247-99b2-44b7-a111-8a7de2726427" providerId="ADAL" clId="{755FE8D0-9D85-4FF3-8048-97D408CFB4B8}" dt="2022-05-21T12:57:19.721" v="31" actId="1076"/>
          <ac:picMkLst>
            <pc:docMk/>
            <pc:sldMk cId="121172645" sldId="263"/>
            <ac:picMk id="3" creationId="{A15FF74D-DF42-8DD3-5784-157508717452}"/>
          </ac:picMkLst>
        </pc:picChg>
        <pc:picChg chg="del">
          <ac:chgData name="尹德震" userId="027f1247-99b2-44b7-a111-8a7de2726427" providerId="ADAL" clId="{755FE8D0-9D85-4FF3-8048-97D408CFB4B8}" dt="2022-05-21T06:27:18.657" v="1" actId="478"/>
          <ac:picMkLst>
            <pc:docMk/>
            <pc:sldMk cId="121172645" sldId="263"/>
            <ac:picMk id="19" creationId="{F1CEB105-10E5-97F5-9599-E46F8E6B57E3}"/>
          </ac:picMkLst>
        </pc:picChg>
      </pc:sldChg>
      <pc:sldChg chg="delSp modSp mod">
        <pc:chgData name="尹德震" userId="027f1247-99b2-44b7-a111-8a7de2726427" providerId="ADAL" clId="{755FE8D0-9D85-4FF3-8048-97D408CFB4B8}" dt="2022-05-21T13:15:15.836" v="153" actId="1076"/>
        <pc:sldMkLst>
          <pc:docMk/>
          <pc:sldMk cId="1090183491" sldId="265"/>
        </pc:sldMkLst>
        <pc:spChg chg="mod">
          <ac:chgData name="尹德震" userId="027f1247-99b2-44b7-a111-8a7de2726427" providerId="ADAL" clId="{755FE8D0-9D85-4FF3-8048-97D408CFB4B8}" dt="2022-05-21T06:27:57.012" v="5" actId="108"/>
          <ac:spMkLst>
            <pc:docMk/>
            <pc:sldMk cId="1090183491" sldId="265"/>
            <ac:spMk id="7" creationId="{D0D652D2-A3F2-CA8C-8FA7-6575B0DF2463}"/>
          </ac:spMkLst>
        </pc:spChg>
        <pc:spChg chg="mod">
          <ac:chgData name="尹德震" userId="027f1247-99b2-44b7-a111-8a7de2726427" providerId="ADAL" clId="{755FE8D0-9D85-4FF3-8048-97D408CFB4B8}" dt="2022-05-21T13:08:19.597" v="142" actId="1035"/>
          <ac:spMkLst>
            <pc:docMk/>
            <pc:sldMk cId="1090183491" sldId="265"/>
            <ac:spMk id="10" creationId="{9505BFD4-DD07-E79F-400E-B414D9DD7A3B}"/>
          </ac:spMkLst>
        </pc:spChg>
        <pc:spChg chg="mod">
          <ac:chgData name="尹德震" userId="027f1247-99b2-44b7-a111-8a7de2726427" providerId="ADAL" clId="{755FE8D0-9D85-4FF3-8048-97D408CFB4B8}" dt="2022-05-21T13:15:15.836" v="153" actId="1076"/>
          <ac:spMkLst>
            <pc:docMk/>
            <pc:sldMk cId="1090183491" sldId="265"/>
            <ac:spMk id="11" creationId="{9C1C83FD-E281-0E23-3436-1AFA283C6638}"/>
          </ac:spMkLst>
        </pc:spChg>
        <pc:spChg chg="mod">
          <ac:chgData name="尹德震" userId="027f1247-99b2-44b7-a111-8a7de2726427" providerId="ADAL" clId="{755FE8D0-9D85-4FF3-8048-97D408CFB4B8}" dt="2022-05-21T13:08:19.597" v="142" actId="1035"/>
          <ac:spMkLst>
            <pc:docMk/>
            <pc:sldMk cId="1090183491" sldId="265"/>
            <ac:spMk id="23" creationId="{1872176D-9215-352C-D251-4D8F98C6FEA6}"/>
          </ac:spMkLst>
        </pc:spChg>
        <pc:spChg chg="mod">
          <ac:chgData name="尹德震" userId="027f1247-99b2-44b7-a111-8a7de2726427" providerId="ADAL" clId="{755FE8D0-9D85-4FF3-8048-97D408CFB4B8}" dt="2022-05-21T13:07:44.670" v="91" actId="1035"/>
          <ac:spMkLst>
            <pc:docMk/>
            <pc:sldMk cId="1090183491" sldId="265"/>
            <ac:spMk id="24" creationId="{E124EF73-EA32-C6BA-06FD-41EC355BD776}"/>
          </ac:spMkLst>
        </pc:spChg>
        <pc:spChg chg="mod">
          <ac:chgData name="尹德震" userId="027f1247-99b2-44b7-a111-8a7de2726427" providerId="ADAL" clId="{755FE8D0-9D85-4FF3-8048-97D408CFB4B8}" dt="2022-05-21T13:08:09.809" v="125" actId="1035"/>
          <ac:spMkLst>
            <pc:docMk/>
            <pc:sldMk cId="1090183491" sldId="265"/>
            <ac:spMk id="25" creationId="{24D0A4B8-AB48-B4FB-19A0-6DB15871B5AC}"/>
          </ac:spMkLst>
        </pc:spChg>
        <pc:spChg chg="mod">
          <ac:chgData name="尹德震" userId="027f1247-99b2-44b7-a111-8a7de2726427" providerId="ADAL" clId="{755FE8D0-9D85-4FF3-8048-97D408CFB4B8}" dt="2022-05-21T13:08:19.597" v="142" actId="1035"/>
          <ac:spMkLst>
            <pc:docMk/>
            <pc:sldMk cId="1090183491" sldId="265"/>
            <ac:spMk id="27" creationId="{399D4CEC-5A58-5CB1-CCEE-63726C0AF3E8}"/>
          </ac:spMkLst>
        </pc:spChg>
        <pc:spChg chg="mod">
          <ac:chgData name="尹德震" userId="027f1247-99b2-44b7-a111-8a7de2726427" providerId="ADAL" clId="{755FE8D0-9D85-4FF3-8048-97D408CFB4B8}" dt="2022-05-21T13:08:19.597" v="142" actId="1035"/>
          <ac:spMkLst>
            <pc:docMk/>
            <pc:sldMk cId="1090183491" sldId="265"/>
            <ac:spMk id="28" creationId="{4FC63993-23FE-26E5-BCF0-E3B09BD0D285}"/>
          </ac:spMkLst>
        </pc:spChg>
        <pc:picChg chg="mod">
          <ac:chgData name="尹德震" userId="027f1247-99b2-44b7-a111-8a7de2726427" providerId="ADAL" clId="{755FE8D0-9D85-4FF3-8048-97D408CFB4B8}" dt="2022-05-21T13:07:29.691" v="76" actId="1035"/>
          <ac:picMkLst>
            <pc:docMk/>
            <pc:sldMk cId="1090183491" sldId="265"/>
            <ac:picMk id="3" creationId="{F9AA9159-F7B0-9D43-AB0D-A04AB9AA7343}"/>
          </ac:picMkLst>
        </pc:picChg>
        <pc:picChg chg="del">
          <ac:chgData name="尹德震" userId="027f1247-99b2-44b7-a111-8a7de2726427" providerId="ADAL" clId="{755FE8D0-9D85-4FF3-8048-97D408CFB4B8}" dt="2022-05-21T13:07:09.404" v="38" actId="478"/>
          <ac:picMkLst>
            <pc:docMk/>
            <pc:sldMk cId="1090183491" sldId="265"/>
            <ac:picMk id="14" creationId="{77940738-9155-555C-6D0D-BAF822CA33F6}"/>
          </ac:picMkLst>
        </pc:picChg>
      </pc:sldChg>
      <pc:sldChg chg="modSp mod">
        <pc:chgData name="尹德震" userId="027f1247-99b2-44b7-a111-8a7de2726427" providerId="ADAL" clId="{755FE8D0-9D85-4FF3-8048-97D408CFB4B8}" dt="2022-05-21T13:16:09.228" v="200" actId="1076"/>
        <pc:sldMkLst>
          <pc:docMk/>
          <pc:sldMk cId="1459135377" sldId="267"/>
        </pc:sldMkLst>
        <pc:spChg chg="mod">
          <ac:chgData name="尹德震" userId="027f1247-99b2-44b7-a111-8a7de2726427" providerId="ADAL" clId="{755FE8D0-9D85-4FF3-8048-97D408CFB4B8}" dt="2022-05-21T13:16:09.228" v="200" actId="1076"/>
          <ac:spMkLst>
            <pc:docMk/>
            <pc:sldMk cId="1459135377" sldId="267"/>
            <ac:spMk id="15" creationId="{BEBABC4F-6C34-E57A-54A8-13B4E36C27A0}"/>
          </ac:spMkLst>
        </pc:spChg>
        <pc:spChg chg="mod">
          <ac:chgData name="尹德震" userId="027f1247-99b2-44b7-a111-8a7de2726427" providerId="ADAL" clId="{755FE8D0-9D85-4FF3-8048-97D408CFB4B8}" dt="2022-05-21T13:15:35.789" v="177" actId="1036"/>
          <ac:spMkLst>
            <pc:docMk/>
            <pc:sldMk cId="1459135377" sldId="267"/>
            <ac:spMk id="29" creationId="{AB8220AA-4829-754D-5D91-508A470C172A}"/>
          </ac:spMkLst>
        </pc:spChg>
        <pc:spChg chg="mod">
          <ac:chgData name="尹德震" userId="027f1247-99b2-44b7-a111-8a7de2726427" providerId="ADAL" clId="{755FE8D0-9D85-4FF3-8048-97D408CFB4B8}" dt="2022-05-21T13:15:43.197" v="188" actId="1035"/>
          <ac:spMkLst>
            <pc:docMk/>
            <pc:sldMk cId="1459135377" sldId="267"/>
            <ac:spMk id="30" creationId="{A9DA3DAF-AD17-F6B0-95F8-160349FA5F35}"/>
          </ac:spMkLst>
        </pc:spChg>
        <pc:spChg chg="mod">
          <ac:chgData name="尹德震" userId="027f1247-99b2-44b7-a111-8a7de2726427" providerId="ADAL" clId="{755FE8D0-9D85-4FF3-8048-97D408CFB4B8}" dt="2022-05-21T13:15:50.638" v="199" actId="1035"/>
          <ac:spMkLst>
            <pc:docMk/>
            <pc:sldMk cId="1459135377" sldId="267"/>
            <ac:spMk id="33" creationId="{E2B17B77-AE08-6B81-B1B0-A0BECCEF96BD}"/>
          </ac:spMkLst>
        </pc:spChg>
        <pc:spChg chg="mod">
          <ac:chgData name="尹德震" userId="027f1247-99b2-44b7-a111-8a7de2726427" providerId="ADAL" clId="{755FE8D0-9D85-4FF3-8048-97D408CFB4B8}" dt="2022-05-21T13:15:50.638" v="199" actId="1035"/>
          <ac:spMkLst>
            <pc:docMk/>
            <pc:sldMk cId="1459135377" sldId="267"/>
            <ac:spMk id="34" creationId="{53C6232B-4312-F237-DED9-9494F3FB30B5}"/>
          </ac:spMkLst>
        </pc:spChg>
        <pc:spChg chg="mod">
          <ac:chgData name="尹德震" userId="027f1247-99b2-44b7-a111-8a7de2726427" providerId="ADAL" clId="{755FE8D0-9D85-4FF3-8048-97D408CFB4B8}" dt="2022-05-21T13:15:50.638" v="199" actId="1035"/>
          <ac:spMkLst>
            <pc:docMk/>
            <pc:sldMk cId="1459135377" sldId="267"/>
            <ac:spMk id="36" creationId="{AC34CFDA-5BD8-6833-2E53-CADBDD39283A}"/>
          </ac:spMkLst>
        </pc:spChg>
        <pc:spChg chg="mod">
          <ac:chgData name="尹德震" userId="027f1247-99b2-44b7-a111-8a7de2726427" providerId="ADAL" clId="{755FE8D0-9D85-4FF3-8048-97D408CFB4B8}" dt="2022-05-21T13:15:50.638" v="199" actId="1035"/>
          <ac:spMkLst>
            <pc:docMk/>
            <pc:sldMk cId="1459135377" sldId="267"/>
            <ac:spMk id="37" creationId="{97ABC2EE-F4D0-8432-2CD2-B177ABDFE66C}"/>
          </ac:spMkLst>
        </pc:spChg>
        <pc:picChg chg="mod">
          <ac:chgData name="尹德震" userId="027f1247-99b2-44b7-a111-8a7de2726427" providerId="ADAL" clId="{755FE8D0-9D85-4FF3-8048-97D408CFB4B8}" dt="2022-05-21T13:15:27.302" v="158" actId="1035"/>
          <ac:picMkLst>
            <pc:docMk/>
            <pc:sldMk cId="1459135377" sldId="267"/>
            <ac:picMk id="41" creationId="{884B0FD5-1CB7-5CA9-434B-EB041CF92CA4}"/>
          </ac:picMkLst>
        </pc:picChg>
      </pc:sldChg>
    </pc:docChg>
  </pc:docChgLst>
  <pc:docChgLst>
    <pc:chgData name="德震 尹" userId="027f1247-99b2-44b7-a111-8a7de2726427" providerId="ADAL" clId="{6B509EAD-75BD-4530-ADE8-0C7DFCD0D424}"/>
    <pc:docChg chg="modSld">
      <pc:chgData name="德震 尹" userId="027f1247-99b2-44b7-a111-8a7de2726427" providerId="ADAL" clId="{6B509EAD-75BD-4530-ADE8-0C7DFCD0D424}" dt="2022-05-23T03:20:10.276" v="22" actId="1037"/>
      <pc:docMkLst>
        <pc:docMk/>
      </pc:docMkLst>
      <pc:sldChg chg="modSp mod">
        <pc:chgData name="德震 尹" userId="027f1247-99b2-44b7-a111-8a7de2726427" providerId="ADAL" clId="{6B509EAD-75BD-4530-ADE8-0C7DFCD0D424}" dt="2022-05-23T03:20:10.276" v="22" actId="1037"/>
        <pc:sldMkLst>
          <pc:docMk/>
          <pc:sldMk cId="2028812156" sldId="256"/>
        </pc:sldMkLst>
        <pc:picChg chg="mod">
          <ac:chgData name="德震 尹" userId="027f1247-99b2-44b7-a111-8a7de2726427" providerId="ADAL" clId="{6B509EAD-75BD-4530-ADE8-0C7DFCD0D424}" dt="2022-05-23T03:20:10.276" v="22" actId="1037"/>
          <ac:picMkLst>
            <pc:docMk/>
            <pc:sldMk cId="2028812156" sldId="256"/>
            <ac:picMk id="5" creationId="{1B543DCE-CFDC-F59B-7427-695BA8EA44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017C1E-2130-458D-9BB9-40C9A53C49DC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663468-F7FB-4691-87F7-95802ABD589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584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363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7698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58771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63468-F7FB-4691-87F7-95802ABD58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17477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21201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0456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040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9701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400119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63468-F7FB-4691-87F7-95802ABD589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3283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1CCCEA8-27BC-13B8-D73B-98BB83E5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C9D4F27-B250-BBF8-D0C6-810AD2D856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C7A5099-2E3D-FD03-C9A4-C8EF24129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08B495-24FB-F79F-879E-92B7E34B8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1DDFAE5-DD4E-DBE7-7397-D0BE3E429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562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025445-E93C-3F3C-354D-9B1DC8AF2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F7C30CC7-8B30-DF17-07E5-B29CC1F4BF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12F17B0-3AD4-836B-4D61-A484EE32E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711456C-EDF1-2244-BA72-65024D92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C8F5CD0-561D-CC55-664B-DC29DA45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02789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5320F374-5766-F917-A7F9-6A7F906C08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758A823-D652-A4D3-3B43-8B73995209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D10AAB5-757B-8E51-71A1-59768469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0B5DC38-5E9F-2776-FFFE-FCFE1D5EE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0B5E417-C38E-4E11-9EB7-D0811CF93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3812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53F653-D006-5FF1-2D4A-2C0D20FA9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1A2644F-E823-DF54-8651-6C213BF6F5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A74E88-8EAF-A5F1-4D22-B43777F84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1ACABA0-2771-7099-2BCF-D26667896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F13A01-BDF9-0438-C8EA-A562164D0D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5926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414B3DA-C711-AE07-F123-8062ECF78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EB1279D5-E976-C89F-DE02-31836622C8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16C85FF-A043-96C1-FC37-4620E9341A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750F1F-9027-5144-A65E-14C2F4928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55F45CE-1AAF-8362-ECDB-F31F1725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319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4A812E6-C383-3F2D-5859-7659E67D57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25CE858-682F-244D-E6D1-77B6ACCFBF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5577D9D-7810-C459-5602-3483A4F67B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847BC47-E17B-865A-7DBA-668D32FC6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304AC96-EB85-F755-14EC-8692F5236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0851EED8-9733-5196-5606-9FA92EF8F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7388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A0DB917-9AC0-FD48-AC94-93A33A39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46CE55D-C180-40E6-23E8-B4C60A19AE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F62B7567-2CF6-5FA5-1BB7-1FDFD5474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89AAF7EB-40F5-6203-F123-76624E5EEE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8FCA5492-CF7C-F3FC-CBA5-0C303EC01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8762C87-3B3D-3DC1-87CB-0D319B37C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1727A44-636F-4DF1-3828-CEF8A7A52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83F5F87-ABB8-6304-BC29-7CFF1BEC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3890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D60F16-4F1C-7B1A-8B2B-3D3EC0F44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D52BCDA-EC03-0AFF-C8E0-AC326418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FACEB6C-362F-FA39-0C0F-D3721E72B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0254B473-2ED8-300C-770C-DD1717F0B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23048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6F413E9-8099-7206-2827-EFA080F7D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6D47D9BC-4AC3-E802-49BE-6A7B57535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51A5AF4-53E2-E8B9-987B-DDCC26535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747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5437BB4-4F8B-B8A3-29EE-8C3508F254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7669B08-0555-BFBE-E8F2-E3AE4519F3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D0E7CB5-ECEF-B0BB-7E25-738D674555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A19015B-A310-560F-D1A6-EA57911D9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D651C56-78A6-C3E6-E93F-58253BE4D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C47C0B-A5A0-2038-7D24-BF2037F54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5848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ACE32E-AB85-5A88-52AE-9355FC8755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DB60FCA-F6C3-F007-51C3-A022BB2FF3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E8995E5-A684-09D1-6017-F3BCD78FDB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DC6E3FE-6B32-200A-B172-317ECDA76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BB9E118E-C668-2515-3329-12A51EEAB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9CA7E6B-D6E3-CCB1-A86D-A0FDC7C79A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227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7D9CAD8-AD43-0B44-1C90-7482244C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52073C2-44F9-338A-30C7-C3DFD6DE80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3668B4-B355-686E-5E08-907ADECEE4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35E32-8976-4FA3-8C9A-D529070FFF25}" type="datetimeFigureOut">
              <a:rPr lang="zh-CN" altLang="en-US" smtClean="0"/>
              <a:t>2022/5/25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2E104B4-B5F7-E144-A0A6-2AD18FF1B4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05808F7-8068-7B0D-39BB-D669E118D3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0FC87-B7D2-4167-918B-9B765D2714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7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>
            <a:extLst>
              <a:ext uri="{FF2B5EF4-FFF2-40B4-BE49-F238E27FC236}">
                <a16:creationId xmlns:a16="http://schemas.microsoft.com/office/drawing/2014/main" id="{8A756258-F3CB-6EEC-D3EF-1E9AC960DADD}"/>
              </a:ext>
            </a:extLst>
          </p:cNvPr>
          <p:cNvSpPr txBox="1"/>
          <p:nvPr/>
        </p:nvSpPr>
        <p:spPr>
          <a:xfrm>
            <a:off x="0" y="1330990"/>
            <a:ext cx="12191999" cy="472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crop yield in China simulated by 13 global gridded crop models</a:t>
            </a:r>
          </a:p>
          <a:p>
            <a:pPr algn="ctr"/>
            <a:endParaRPr lang="en-US" altLang="zh-CN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Dezheng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Yin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Email: yindezhen20@mails.ucas.ac.cn</a:t>
            </a:r>
            <a:endParaRPr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Fang Li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Yaqiong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Lu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Xiaodong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Zeng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Yanqing Zhou</a:t>
            </a:r>
            <a:r>
              <a:rPr lang="en-US" altLang="zh-CN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4,2</a:t>
            </a:r>
          </a:p>
          <a:p>
            <a:pPr algn="ctr"/>
            <a:endParaRPr lang="en-US" altLang="zh-CN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16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Center for Climate and Environment Sciences, Institute of Atmospheric Physics, Chinese Academy of Sciences, Beijing, China </a:t>
            </a:r>
          </a:p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Chinese Academy of Sciences, Beijing, China</a:t>
            </a:r>
          </a:p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Institute of Mountain Hazards and Environment, Chinese Academy of Sciences, Chengdu, China </a:t>
            </a:r>
          </a:p>
          <a:p>
            <a:r>
              <a:rPr lang="en-US" altLang="zh-CN" sz="1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Key Laboratory of Desert and Oasis Ecology, Xinjiang Institute of Ecology and Geography, Chinese Academy of Sciences, Urumqi, China</a:t>
            </a:r>
          </a:p>
          <a:p>
            <a:endParaRPr lang="zh-CN" altLang="en-US" sz="4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0FF393E4-2746-2EFF-CA74-A0203AA5F6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4601" y="41945"/>
            <a:ext cx="1007398" cy="877984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2ABA3648-F3ED-BF3C-5467-614ADEE8C2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6283" y="41945"/>
            <a:ext cx="877984" cy="87798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1B543DCE-CFDC-F59B-7427-695BA8EA44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5275" y="5376055"/>
            <a:ext cx="1440000" cy="1440000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22D28EA2-7533-866D-8FF1-25E7CF3F58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14274" y="5376055"/>
            <a:ext cx="1081001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812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>
            <a:extLst>
              <a:ext uri="{FF2B5EF4-FFF2-40B4-BE49-F238E27FC236}">
                <a16:creationId xmlns:a16="http://schemas.microsoft.com/office/drawing/2014/main" id="{C37FD81E-A798-C65C-720F-D3E405445BE3}"/>
              </a:ext>
            </a:extLst>
          </p:cNvPr>
          <p:cNvSpPr txBox="1"/>
          <p:nvPr/>
        </p:nvSpPr>
        <p:spPr>
          <a:xfrm>
            <a:off x="408262" y="1182848"/>
            <a:ext cx="1146215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GGCMI models generally underestimate rice yield and overestimate yield for other three crop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GGCMs struggle to simulate the spatial pattern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Most </a:t>
            </a: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GGCMI models fail to simulate the upward trends, while </a:t>
            </a:r>
            <a:r>
              <a:rPr lang="en-US" altLang="zh-CN" sz="2800" b="1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CLM5-crop can capture the significant trends in wheat, maize and rice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altLang="zh-CN" sz="2800" b="1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Site-based models are more skillful in reproducing the interannual variability patterns</a:t>
            </a:r>
            <a:endParaRPr lang="en-US" altLang="zh-CN" sz="2800" b="1" dirty="0"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863A967-024D-2BBC-DE02-9D7C697D6DBA}"/>
              </a:ext>
            </a:extLst>
          </p:cNvPr>
          <p:cNvSpPr txBox="1"/>
          <p:nvPr/>
        </p:nvSpPr>
        <p:spPr>
          <a:xfrm>
            <a:off x="4498660" y="5980836"/>
            <a:ext cx="31946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48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Thanks!</a:t>
            </a:r>
            <a:endParaRPr lang="zh-CN" altLang="en-US" sz="4800" b="1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38636FB-8901-2A4A-5BDB-771A6974AA63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A466E5BF-91F4-0427-5EEB-37F6CC14D7E8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8639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>
            <a:extLst>
              <a:ext uri="{FF2B5EF4-FFF2-40B4-BE49-F238E27FC236}">
                <a16:creationId xmlns:a16="http://schemas.microsoft.com/office/drawing/2014/main" id="{64884F83-0469-F165-C4FD-E0B72C2E6594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4200" b="1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0F6A71B-CF59-C527-5387-CDCEDC981898}"/>
              </a:ext>
            </a:extLst>
          </p:cNvPr>
          <p:cNvSpPr txBox="1"/>
          <p:nvPr/>
        </p:nvSpPr>
        <p:spPr>
          <a:xfrm>
            <a:off x="0" y="2190199"/>
            <a:ext cx="5478012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producing country of wheat, rice and soybean and the 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second largest</a:t>
            </a: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producer of maize in the world</a:t>
            </a:r>
          </a:p>
          <a:p>
            <a:pPr marL="457200" indent="-457200">
              <a:spcAft>
                <a:spcPts val="3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Influence global food security and grain trade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21026479-8217-624C-6D48-DAE9A2424C52}"/>
              </a:ext>
            </a:extLst>
          </p:cNvPr>
          <p:cNvSpPr txBox="1"/>
          <p:nvPr/>
        </p:nvSpPr>
        <p:spPr>
          <a:xfrm>
            <a:off x="10886854" y="5652049"/>
            <a:ext cx="12103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(FAO, 2021)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28A537B5-E108-6565-0521-3B1ABF454C88}"/>
              </a:ext>
            </a:extLst>
          </p:cNvPr>
          <p:cNvSpPr txBox="1"/>
          <p:nvPr/>
        </p:nvSpPr>
        <p:spPr>
          <a:xfrm>
            <a:off x="0" y="900000"/>
            <a:ext cx="74606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 of crop yield in China</a:t>
            </a:r>
            <a:endParaRPr lang="zh-CN" altLang="en-US" sz="3600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1620506D-4006-1479-4DA4-98D358AE22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66"/>
          <a:stretch/>
        </p:blipFill>
        <p:spPr>
          <a:xfrm>
            <a:off x="5476894" y="1719743"/>
            <a:ext cx="6620282" cy="3912224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9A2E1C38-C7DD-ED72-470D-0B1C27B59654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426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47ED7A-9CAE-F338-0580-00E40E884511}"/>
              </a:ext>
            </a:extLst>
          </p:cNvPr>
          <p:cNvSpPr txBox="1"/>
          <p:nvPr/>
        </p:nvSpPr>
        <p:spPr>
          <a:xfrm>
            <a:off x="-1" y="980426"/>
            <a:ext cx="89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Global Gridded Crop Model (GGCM)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2BAA7B4-3FDC-0DEC-DD67-90F0C44619B3}"/>
              </a:ext>
            </a:extLst>
          </p:cNvPr>
          <p:cNvSpPr txBox="1"/>
          <p:nvPr/>
        </p:nvSpPr>
        <p:spPr>
          <a:xfrm>
            <a:off x="129308" y="1678094"/>
            <a:ext cx="120626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D</a:t>
            </a:r>
            <a:r>
              <a:rPr kumimoji="0" lang="en-US" altLang="zh-CN" sz="30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eveloped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and broadly applied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Aft>
                <a:spcPts val="1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Global Gridded Crop Model Intercomparison (GGCMI),</a:t>
            </a: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altLang="zh-CN" sz="3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CLM5-crop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E736EBF0-6DE2-1BD0-5569-543FAEC24E13}"/>
              </a:ext>
            </a:extLst>
          </p:cNvPr>
          <p:cNvSpPr txBox="1"/>
          <p:nvPr/>
        </p:nvSpPr>
        <p:spPr>
          <a:xfrm>
            <a:off x="0" y="2905336"/>
            <a:ext cx="89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Earlier studies on GGCM evaluations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9F0A4C1-3073-C65F-CB11-261D9FDAE4A1}"/>
              </a:ext>
            </a:extLst>
          </p:cNvPr>
          <p:cNvSpPr txBox="1"/>
          <p:nvPr/>
        </p:nvSpPr>
        <p:spPr>
          <a:xfrm>
            <a:off x="129308" y="3654341"/>
            <a:ext cx="1071154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zh-CN" sz="3000" dirty="0">
                <a:solidFill>
                  <a:prstClr val="black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Interannual variability, global, national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79F9E61-B74C-8695-F6BA-5B78029C8206}"/>
              </a:ext>
            </a:extLst>
          </p:cNvPr>
          <p:cNvSpPr txBox="1"/>
          <p:nvPr/>
        </p:nvSpPr>
        <p:spPr>
          <a:xfrm>
            <a:off x="-2" y="4464139"/>
            <a:ext cx="121920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Our study provides a comprehensive evaluation of China’s wheat, maize, rice and soybean yield simulations.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ADCF924E-C5E8-E0B2-0ED3-8A95E973EC05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Background</a:t>
            </a:r>
            <a:endParaRPr lang="zh-CN" altLang="en-US" sz="4200" b="1" dirty="0">
              <a:solidFill>
                <a:srgbClr val="126DB2"/>
              </a:solidFill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9798673-839D-E96F-AC8D-B127280AA802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8570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47ED7A-9CAE-F338-0580-00E40E884511}"/>
              </a:ext>
            </a:extLst>
          </p:cNvPr>
          <p:cNvSpPr txBox="1"/>
          <p:nvPr/>
        </p:nvSpPr>
        <p:spPr>
          <a:xfrm>
            <a:off x="0" y="900000"/>
            <a:ext cx="89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GGCMs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5989C8D-09C6-9DB3-5C21-59BA59174A10}"/>
              </a:ext>
            </a:extLst>
          </p:cNvPr>
          <p:cNvSpPr txBox="1"/>
          <p:nvPr/>
        </p:nvSpPr>
        <p:spPr>
          <a:xfrm>
            <a:off x="1203820" y="1546331"/>
            <a:ext cx="26309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1980–2009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表格 5">
            <a:extLst>
              <a:ext uri="{FF2B5EF4-FFF2-40B4-BE49-F238E27FC236}">
                <a16:creationId xmlns:a16="http://schemas.microsoft.com/office/drawing/2014/main" id="{8A17AD83-93BF-11CE-2778-ABA4B03651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54067"/>
              </p:ext>
            </p:extLst>
          </p:nvPr>
        </p:nvGraphicFramePr>
        <p:xfrm>
          <a:off x="1203820" y="2007996"/>
          <a:ext cx="9784359" cy="4389120"/>
        </p:xfrm>
        <a:graphic>
          <a:graphicData uri="http://schemas.openxmlformats.org/drawingml/2006/table">
            <a:tbl>
              <a:tblPr firstRow="1" firstCol="1" bandRow="1"/>
              <a:tblGrid>
                <a:gridCol w="1979802">
                  <a:extLst>
                    <a:ext uri="{9D8B030D-6E8A-4147-A177-3AD203B41FA5}">
                      <a16:colId xmlns:a16="http://schemas.microsoft.com/office/drawing/2014/main" val="49413353"/>
                    </a:ext>
                  </a:extLst>
                </a:gridCol>
                <a:gridCol w="729842">
                  <a:extLst>
                    <a:ext uri="{9D8B030D-6E8A-4147-A177-3AD203B41FA5}">
                      <a16:colId xmlns:a16="http://schemas.microsoft.com/office/drawing/2014/main" val="2024140569"/>
                    </a:ext>
                  </a:extLst>
                </a:gridCol>
                <a:gridCol w="1837189">
                  <a:extLst>
                    <a:ext uri="{9D8B030D-6E8A-4147-A177-3AD203B41FA5}">
                      <a16:colId xmlns:a16="http://schemas.microsoft.com/office/drawing/2014/main" val="2185387100"/>
                    </a:ext>
                  </a:extLst>
                </a:gridCol>
                <a:gridCol w="1149292">
                  <a:extLst>
                    <a:ext uri="{9D8B030D-6E8A-4147-A177-3AD203B41FA5}">
                      <a16:colId xmlns:a16="http://schemas.microsoft.com/office/drawing/2014/main" val="2840102133"/>
                    </a:ext>
                  </a:extLst>
                </a:gridCol>
                <a:gridCol w="4088234">
                  <a:extLst>
                    <a:ext uri="{9D8B030D-6E8A-4147-A177-3AD203B41FA5}">
                      <a16:colId xmlns:a16="http://schemas.microsoft.com/office/drawing/2014/main" val="1758647874"/>
                    </a:ext>
                  </a:extLst>
                </a:gridCol>
              </a:tblGrid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Crop model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Type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Crop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Scenarios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References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6018609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CLM4.5post-crop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ric,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Levis et al. (2018)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71056796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LPJ-GUESS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ric,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Lindeskog et al. (2013)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2589321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LPJmL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Bondeau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(2007),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Waha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(2012)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138304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ORCHIDEE-crop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Wu et al. (2016)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3853207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PEGASUS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Deryng et al. (2016)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8414563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CGMS-WOFOST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ric,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de Wit and van Diepen (2008)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0621797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EPIC-Boku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Izaurralde et al. (2006)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9092074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EPIC-IIASA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Izaurralde et al. (2006)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8807265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GEPIC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Liu et al. (2007),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Folberth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(2012)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636709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pAPSIM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Keating et al. (2003)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83141109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pDSSAT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ric,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Jones et al. (2003)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4789895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PEPIC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S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whe, mai, ric, soy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D, F, H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Liu et al. (2016)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582536"/>
                  </a:ext>
                </a:extLst>
              </a:tr>
              <a:tr h="185190"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CLM5-crop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, soy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endParaRPr lang="zh-CN" sz="1800" kern="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Lombardozzi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 et al. (2020)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8779156"/>
                  </a:ext>
                </a:extLst>
              </a:tr>
              <a:tr h="401245">
                <a:tc gridSpan="5">
                  <a:txBody>
                    <a:bodyPr/>
                    <a:lstStyle/>
                    <a:p>
                      <a:pPr algn="just"/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a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ecosystem model; S: site-based model. 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b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whe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wheat;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mai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maize;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ric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rice; soy: soybean. </a:t>
                      </a:r>
                      <a:r>
                        <a:rPr lang="en-US" sz="1800" kern="100" baseline="300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: default; F: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fullharm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; H: </a:t>
                      </a:r>
                      <a:r>
                        <a:rPr lang="en-US" sz="1800" kern="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harmnon</a:t>
                      </a:r>
                      <a:r>
                        <a:rPr lang="en-US" sz="1800" kern="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.</a:t>
                      </a:r>
                      <a:endParaRPr lang="zh-CN" sz="1800" kern="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mpd="sng">
                      <a:noFill/>
                      <a:prstDash val="soli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128779"/>
                  </a:ext>
                </a:extLst>
              </a:tr>
            </a:tbl>
          </a:graphicData>
        </a:graphic>
      </p:graphicFrame>
      <p:sp>
        <p:nvSpPr>
          <p:cNvPr id="8" name="文本框 7">
            <a:extLst>
              <a:ext uri="{FF2B5EF4-FFF2-40B4-BE49-F238E27FC236}">
                <a16:creationId xmlns:a16="http://schemas.microsoft.com/office/drawing/2014/main" id="{388DC503-8591-48D3-E13F-F044AB7BA6F3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sz="40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methods</a:t>
            </a:r>
            <a:endParaRPr lang="zh-CN" altLang="en-US" sz="4000" b="1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6CE4C6F-666D-E57E-D0C4-EDD42CF4E958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93000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>
            <a:extLst>
              <a:ext uri="{FF2B5EF4-FFF2-40B4-BE49-F238E27FC236}">
                <a16:creationId xmlns:a16="http://schemas.microsoft.com/office/drawing/2014/main" id="{5747ED7A-9CAE-F338-0580-00E40E884511}"/>
              </a:ext>
            </a:extLst>
          </p:cNvPr>
          <p:cNvSpPr txBox="1"/>
          <p:nvPr/>
        </p:nvSpPr>
        <p:spPr>
          <a:xfrm>
            <a:off x="0" y="933580"/>
            <a:ext cx="89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Benchmarks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56845F0D-5BC1-6DD5-0D4D-A61EFCC0B005}"/>
              </a:ext>
            </a:extLst>
          </p:cNvPr>
          <p:cNvSpPr txBox="1"/>
          <p:nvPr/>
        </p:nvSpPr>
        <p:spPr>
          <a:xfrm>
            <a:off x="0" y="2516327"/>
            <a:ext cx="897066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Aggregating simulated yield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5C2AE-4EF9-640D-8C36-51817C84592D}"/>
                  </a:ext>
                </a:extLst>
              </p:cNvPr>
              <p:cNvSpPr txBox="1"/>
              <p:nvPr/>
            </p:nvSpPr>
            <p:spPr>
              <a:xfrm>
                <a:off x="2842857" y="3349118"/>
                <a:ext cx="6506284" cy="9868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zh-CN" altLang="en-US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  <m:sub>
                          <m:r>
                            <a:rPr lang="zh-CN" alt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zh-CN" altLang="en-US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zh-CN" altLang="en-US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limLoc m:val="subSup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𝑖𝑟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𝑖𝑟</m:t>
                                  </m:r>
                                </m:sub>
                              </m:sSub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b>
                                  </m:sSub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𝑟𝑓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num>
                        <m:den>
                          <m:d>
                            <m:dPr>
                              <m:begChr m:val=""/>
                              <m:ctrlPr>
                                <a:rPr lang="zh-CN" alt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nary>
                                <m:naryPr>
                                  <m:chr m:val="∑"/>
                                  <m:limLoc m:val="subSup"/>
                                  <m:ctrlP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zh-CN" altLang="en-US" sz="2400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endChr m:val=""/>
                                          <m:ctrlP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zh-CN" altLang="en-US" sz="2400" i="1">
                                              <a:latin typeface="Cambria Math" panose="02040503050406030204" pitchFamily="18" charset="0"/>
                                            </a:rPr>
                                            <m:t>𝑎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  <m:r>
                                        <a:rPr lang="zh-CN" altLang="en-US" sz="2400" i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zh-CN" altLang="en-US" sz="2400" i="1">
                                          <a:latin typeface="Cambria Math" panose="02040503050406030204" pitchFamily="18" charset="0"/>
                                        </a:rPr>
                                        <m:t>𝑖𝑟</m:t>
                                      </m:r>
                                    </m:sub>
                                  </m:sSub>
                                </m:e>
                              </m:nary>
                              <m:r>
                                <a:rPr lang="zh-CN" altLang="en-US" sz="2400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zh-CN" altLang="en-US" sz="2400" i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zh-CN" altLang="en-US" sz="2400" i="1">
                                      <a:latin typeface="Cambria Math" panose="02040503050406030204" pitchFamily="18" charset="0"/>
                                    </a:rPr>
                                    <m:t>𝑟𝑓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D835C2AE-4EF9-640D-8C36-51817C8459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2857" y="3349118"/>
                <a:ext cx="6506284" cy="98680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本框 6">
            <a:extLst>
              <a:ext uri="{FF2B5EF4-FFF2-40B4-BE49-F238E27FC236}">
                <a16:creationId xmlns:a16="http://schemas.microsoft.com/office/drawing/2014/main" id="{BC3BE03B-331C-C929-A636-430F720BC2CF}"/>
              </a:ext>
            </a:extLst>
          </p:cNvPr>
          <p:cNvSpPr txBox="1"/>
          <p:nvPr/>
        </p:nvSpPr>
        <p:spPr>
          <a:xfrm>
            <a:off x="0" y="1732760"/>
            <a:ext cx="105150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National and 31 provincial crop yields during 1980-2009 (NBSC)</a:t>
            </a:r>
            <a:endParaRPr lang="zh-CN" alt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3FFD74-430A-3583-D3F9-AC9087A580E8}"/>
                  </a:ext>
                </a:extLst>
              </p:cNvPr>
              <p:cNvSpPr txBox="1"/>
              <p:nvPr/>
            </p:nvSpPr>
            <p:spPr>
              <a:xfrm>
                <a:off x="551963" y="4487683"/>
                <a:ext cx="11088071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240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𝑡</m:t>
                    </m:r>
                    <m:r>
                      <a:rPr lang="en-US" altLang="zh-CN" sz="2400" b="0" i="1" smtClean="0">
                        <a:effectLst/>
                        <a:latin typeface="Cambria Math" panose="020405030504060302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rPr>
                      <m:t>: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the index of year;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 :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the index of grid cell;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𝑌</m:t>
                    </m:r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: 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the aggregated yield;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𝑦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simulated yields;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𝑎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harvested areas;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𝑖𝑟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fully irrigated conditions; </a:t>
                </a:r>
                <a14:m>
                  <m:oMath xmlns:m="http://schemas.openxmlformats.org/officeDocument/2006/math">
                    <m:r>
                      <a:rPr lang="en-US" altLang="zh-CN" sz="2400">
                        <a:latin typeface="Cambria Math" panose="02040503050406030204" pitchFamily="18" charset="0"/>
                        <a:ea typeface="宋体" panose="02010600030101010101" pitchFamily="2" charset="-122"/>
                      </a:rPr>
                      <m:t>𝑟𝑓</m:t>
                    </m:r>
                  </m:oMath>
                </a14:m>
                <a:r>
                  <a:rPr lang="en-US" altLang="zh-CN" sz="2400" dirty="0">
                    <a:latin typeface="Times New Roman" panose="02020603050405020304" pitchFamily="18" charset="0"/>
                    <a:ea typeface="宋体" panose="02010600030101010101" pitchFamily="2" charset="-122"/>
                  </a:rPr>
                  <a:t>: rain-fed conditions</a:t>
                </a:r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283FFD74-430A-3583-D3F9-AC9087A580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63" y="4487683"/>
                <a:ext cx="11088071" cy="830997"/>
              </a:xfrm>
              <a:prstGeom prst="rect">
                <a:avLst/>
              </a:prstGeom>
              <a:blipFill>
                <a:blip r:embed="rId4"/>
                <a:stretch>
                  <a:fillRect l="-55" t="-5882" r="-2365" b="-161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5">
            <a:extLst>
              <a:ext uri="{FF2B5EF4-FFF2-40B4-BE49-F238E27FC236}">
                <a16:creationId xmlns:a16="http://schemas.microsoft.com/office/drawing/2014/main" id="{79F4BF65-6DA1-71D7-986D-930EA9F74E8F}"/>
              </a:ext>
            </a:extLst>
          </p:cNvPr>
          <p:cNvSpPr txBox="1"/>
          <p:nvPr/>
        </p:nvSpPr>
        <p:spPr>
          <a:xfrm>
            <a:off x="551963" y="5462755"/>
            <a:ext cx="1058861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Mask data for GGCMI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MIRCA2000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7776848F-96BF-D1FF-5A98-65CF8A1370E0}"/>
              </a:ext>
            </a:extLst>
          </p:cNvPr>
          <p:cNvSpPr txBox="1"/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and methods</a:t>
            </a:r>
            <a:endParaRPr lang="zh-CN" altLang="en-US" sz="4000" b="1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B114EEBA-B488-BAA6-5D2F-66B01AFD9736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2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E49F958D-913C-06CF-903E-5E56640F7F18}"/>
              </a:ext>
            </a:extLst>
          </p:cNvPr>
          <p:cNvSpPr txBox="1"/>
          <p:nvPr/>
        </p:nvSpPr>
        <p:spPr>
          <a:xfrm>
            <a:off x="0" y="2090171"/>
            <a:ext cx="5318620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C65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GGCMI models underestimate rice but overestimate the other three crops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rgbClr val="00BF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E746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CLM5-crop performs well for wheat, maize, and rice</a:t>
            </a: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EEF6803F-F7AD-242B-B0FC-B8C6E247263C}"/>
              </a:ext>
            </a:extLst>
          </p:cNvPr>
          <p:cNvSpPr txBox="1"/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CN" sz="4000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Country average </a:t>
            </a:r>
            <a:endParaRPr lang="zh-CN" altLang="en-US" sz="4000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CC202264-A729-8B16-0146-7DE8F62F5F6A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B39716CB-851C-DA40-2A65-9CE8253F2C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843" y="931178"/>
            <a:ext cx="7116711" cy="497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747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>
            <a:extLst>
              <a:ext uri="{FF2B5EF4-FFF2-40B4-BE49-F238E27FC236}">
                <a16:creationId xmlns:a16="http://schemas.microsoft.com/office/drawing/2014/main" id="{93BAAF54-9256-EC65-5EED-1BF71850CE57}"/>
              </a:ext>
            </a:extLst>
          </p:cNvPr>
          <p:cNvSpPr txBox="1"/>
          <p:nvPr/>
        </p:nvSpPr>
        <p:spPr>
          <a:xfrm>
            <a:off x="0" y="0"/>
            <a:ext cx="12192000" cy="90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0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CN" sz="4000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Spatial pattern</a:t>
            </a:r>
            <a:endParaRPr lang="zh-CN" altLang="en-US" sz="4000" dirty="0">
              <a:solidFill>
                <a:srgbClr val="126D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8DD5E0A-D870-E0C9-E914-720469854E06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D599645C-10F6-00F1-9439-671D93EE9E08}"/>
              </a:ext>
            </a:extLst>
          </p:cNvPr>
          <p:cNvSpPr txBox="1"/>
          <p:nvPr/>
        </p:nvSpPr>
        <p:spPr>
          <a:xfrm>
            <a:off x="41945" y="2951946"/>
            <a:ext cx="570241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GGCMs struggle to simulate the spatial pattern</a:t>
            </a:r>
            <a:endParaRPr lang="zh-CN" altLang="en-US" sz="2800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15FF74D-DF42-8DD3-5784-1575087174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8437" y="102491"/>
            <a:ext cx="4881600" cy="6524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72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D0D652D2-A3F2-CA8C-8FA7-6575B0DF2463}"/>
              </a:ext>
            </a:extLst>
          </p:cNvPr>
          <p:cNvSpPr txBox="1"/>
          <p:nvPr/>
        </p:nvSpPr>
        <p:spPr>
          <a:xfrm>
            <a:off x="128271" y="1555155"/>
            <a:ext cx="4635031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C65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Most GGCMI models underestimate upward trend</a:t>
            </a:r>
          </a:p>
          <a:p>
            <a:endParaRPr lang="en-US" altLang="zh-CN" sz="2400" dirty="0">
              <a:solidFill>
                <a:srgbClr val="32CD32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E746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CLM5-crop performs well for wheat, maize and rice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9C1C83FD-E281-0E23-3436-1AFA283C6638}"/>
              </a:ext>
            </a:extLst>
          </p:cNvPr>
          <p:cNvSpPr txBox="1"/>
          <p:nvPr/>
        </p:nvSpPr>
        <p:spPr>
          <a:xfrm>
            <a:off x="232947" y="4654912"/>
            <a:ext cx="442567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Trend (Mann-Kendall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★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: p &lt; 0.05)</a:t>
            </a:r>
            <a:endParaRPr lang="zh-CN" altLang="en-US" sz="2400" dirty="0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C4D7B937-CF27-3888-2A6A-2893A2DAA006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CN" sz="4200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trend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2C87A25D-6B28-95BC-E5DB-06E9B0C2DA9A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9505BFD4-DD07-E79F-400E-B414D9DD7A3B}"/>
              </a:ext>
            </a:extLst>
          </p:cNvPr>
          <p:cNvSpPr txBox="1"/>
          <p:nvPr/>
        </p:nvSpPr>
        <p:spPr>
          <a:xfrm>
            <a:off x="5459815" y="6189417"/>
            <a:ext cx="12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872176D-9215-352C-D251-4D8F98C6FEA6}"/>
              </a:ext>
            </a:extLst>
          </p:cNvPr>
          <p:cNvSpPr txBox="1"/>
          <p:nvPr/>
        </p:nvSpPr>
        <p:spPr>
          <a:xfrm>
            <a:off x="9089451" y="6189417"/>
            <a:ext cx="1209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Ecosystem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E124EF73-EA32-C6BA-06FD-41EC355BD776}"/>
              </a:ext>
            </a:extLst>
          </p:cNvPr>
          <p:cNvSpPr/>
          <p:nvPr/>
        </p:nvSpPr>
        <p:spPr>
          <a:xfrm>
            <a:off x="5543838" y="1241571"/>
            <a:ext cx="991186" cy="4762704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24D0A4B8-AB48-B4FB-19A0-6DB15871B5AC}"/>
              </a:ext>
            </a:extLst>
          </p:cNvPr>
          <p:cNvSpPr/>
          <p:nvPr/>
        </p:nvSpPr>
        <p:spPr>
          <a:xfrm>
            <a:off x="9207031" y="1216404"/>
            <a:ext cx="991185" cy="4806891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399D4CEC-5A58-5CB1-CCEE-63726C0AF3E8}"/>
              </a:ext>
            </a:extLst>
          </p:cNvPr>
          <p:cNvSpPr/>
          <p:nvPr/>
        </p:nvSpPr>
        <p:spPr>
          <a:xfrm rot="10800000" flipH="1">
            <a:off x="5940650" y="6029516"/>
            <a:ext cx="247895" cy="244473"/>
          </a:xfrm>
          <a:prstGeom prst="downArrow">
            <a:avLst/>
          </a:prstGeom>
          <a:solidFill>
            <a:srgbClr val="00BFFF"/>
          </a:solidFill>
          <a:ln>
            <a:solidFill>
              <a:srgbClr val="00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箭头: 下 27">
            <a:extLst>
              <a:ext uri="{FF2B5EF4-FFF2-40B4-BE49-F238E27FC236}">
                <a16:creationId xmlns:a16="http://schemas.microsoft.com/office/drawing/2014/main" id="{4FC63993-23FE-26E5-BCF0-E3B09BD0D285}"/>
              </a:ext>
            </a:extLst>
          </p:cNvPr>
          <p:cNvSpPr/>
          <p:nvPr/>
        </p:nvSpPr>
        <p:spPr>
          <a:xfrm rot="10800000" flipH="1">
            <a:off x="9570286" y="6054682"/>
            <a:ext cx="247895" cy="244473"/>
          </a:xfrm>
          <a:prstGeom prst="downArrow">
            <a:avLst/>
          </a:prstGeom>
          <a:solidFill>
            <a:srgbClr val="00BFFF"/>
          </a:solidFill>
          <a:ln>
            <a:solidFill>
              <a:srgbClr val="00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F9AA9159-F7B0-9D43-AB0D-A04AB9AA73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352" y="750106"/>
            <a:ext cx="7545600" cy="528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183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BA86A383-E937-C739-3720-C9D1749FEF87}"/>
              </a:ext>
            </a:extLst>
          </p:cNvPr>
          <p:cNvSpPr txBox="1"/>
          <p:nvPr/>
        </p:nvSpPr>
        <p:spPr>
          <a:xfrm>
            <a:off x="0" y="1600458"/>
            <a:ext cx="4389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0C65FF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Site-based models are better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altLang="zh-CN" sz="2800" dirty="0">
                <a:solidFill>
                  <a:srgbClr val="1E7468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CLM5-crop simulates maize well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BEBABC4F-6C34-E57A-54A8-13B4E36C27A0}"/>
              </a:ext>
            </a:extLst>
          </p:cNvPr>
          <p:cNvSpPr txBox="1"/>
          <p:nvPr/>
        </p:nvSpPr>
        <p:spPr>
          <a:xfrm>
            <a:off x="125021" y="4426545"/>
            <a:ext cx="455021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Temporal correlation </a:t>
            </a:r>
          </a:p>
          <a:p>
            <a:r>
              <a:rPr lang="en-US" altLang="zh-CN" sz="2400" dirty="0">
                <a:effectLst/>
                <a:latin typeface="Times New Roman" panose="02020603050405020304" pitchFamily="18" charset="0"/>
                <a:ea typeface="宋体" panose="02010600030101010101" pitchFamily="2" charset="-122"/>
              </a:rPr>
              <a:t>(Student’s t-test </a:t>
            </a:r>
            <a:r>
              <a:rPr lang="zh-CN" altLang="en-US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★</a:t>
            </a:r>
            <a:r>
              <a:rPr lang="en-US" altLang="zh-CN" sz="2400" dirty="0">
                <a:latin typeface="Times New Roman" panose="02020603050405020304" pitchFamily="18" charset="0"/>
                <a:ea typeface="宋体" panose="02010600030101010101" pitchFamily="2" charset="-122"/>
              </a:rPr>
              <a:t>: p &lt; 0.05)</a:t>
            </a:r>
            <a:endParaRPr lang="zh-CN" altLang="en-US" sz="24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2A133C0-EBED-F7F3-C9FE-7279C742CDF8}"/>
              </a:ext>
            </a:extLst>
          </p:cNvPr>
          <p:cNvSpPr txBox="1"/>
          <p:nvPr/>
        </p:nvSpPr>
        <p:spPr>
          <a:xfrm>
            <a:off x="0" y="80668"/>
            <a:ext cx="12192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altLang="zh-CN" sz="4200" b="1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Results: </a:t>
            </a:r>
            <a:r>
              <a:rPr lang="en-US" altLang="zh-CN" sz="4200" dirty="0">
                <a:solidFill>
                  <a:srgbClr val="126D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Interannual variability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A0990DB8-A2B3-8395-9310-34E54E7226C2}"/>
              </a:ext>
            </a:extLst>
          </p:cNvPr>
          <p:cNvSpPr txBox="1"/>
          <p:nvPr/>
        </p:nvSpPr>
        <p:spPr>
          <a:xfrm>
            <a:off x="11839663" y="6396335"/>
            <a:ext cx="352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A9DA3DAF-AD17-F6B0-95F8-160349FA5F35}"/>
              </a:ext>
            </a:extLst>
          </p:cNvPr>
          <p:cNvSpPr/>
          <p:nvPr/>
        </p:nvSpPr>
        <p:spPr>
          <a:xfrm>
            <a:off x="10108734" y="1283514"/>
            <a:ext cx="1686188" cy="4679867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AB8220AA-4829-754D-5D91-508A470C172A}"/>
              </a:ext>
            </a:extLst>
          </p:cNvPr>
          <p:cNvSpPr/>
          <p:nvPr/>
        </p:nvSpPr>
        <p:spPr>
          <a:xfrm>
            <a:off x="6358854" y="1258348"/>
            <a:ext cx="1686188" cy="4679867"/>
          </a:xfrm>
          <a:prstGeom prst="rect">
            <a:avLst/>
          </a:prstGeom>
          <a:solidFill>
            <a:srgbClr val="E4E4E4"/>
          </a:solidFill>
          <a:ln>
            <a:solidFill>
              <a:srgbClr val="E4E4E4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E2B17B77-AE08-6B81-B1B0-A0BECCEF96BD}"/>
              </a:ext>
            </a:extLst>
          </p:cNvPr>
          <p:cNvSpPr txBox="1"/>
          <p:nvPr/>
        </p:nvSpPr>
        <p:spPr>
          <a:xfrm>
            <a:off x="6620163" y="6207855"/>
            <a:ext cx="16190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Site-based</a:t>
            </a:r>
            <a:endParaRPr lang="zh-CN" altLang="en-US" b="1" dirty="0"/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53C6232B-4312-F237-DED9-9494F3FB30B5}"/>
              </a:ext>
            </a:extLst>
          </p:cNvPr>
          <p:cNvSpPr txBox="1"/>
          <p:nvPr/>
        </p:nvSpPr>
        <p:spPr>
          <a:xfrm>
            <a:off x="10370042" y="6224737"/>
            <a:ext cx="133427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kern="100" dirty="0"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Site-based</a:t>
            </a:r>
            <a:endParaRPr lang="zh-CN" altLang="en-US" b="1" dirty="0"/>
          </a:p>
        </p:txBody>
      </p:sp>
      <p:sp>
        <p:nvSpPr>
          <p:cNvPr id="36" name="箭头: 下 35">
            <a:extLst>
              <a:ext uri="{FF2B5EF4-FFF2-40B4-BE49-F238E27FC236}">
                <a16:creationId xmlns:a16="http://schemas.microsoft.com/office/drawing/2014/main" id="{AC34CFDA-5BD8-6833-2E53-CADBDD39283A}"/>
              </a:ext>
            </a:extLst>
          </p:cNvPr>
          <p:cNvSpPr/>
          <p:nvPr/>
        </p:nvSpPr>
        <p:spPr>
          <a:xfrm rot="10800000" flipH="1">
            <a:off x="7078000" y="5963381"/>
            <a:ext cx="247895" cy="244473"/>
          </a:xfrm>
          <a:prstGeom prst="downArrow">
            <a:avLst/>
          </a:prstGeom>
          <a:solidFill>
            <a:srgbClr val="00BFFF"/>
          </a:solidFill>
          <a:ln>
            <a:solidFill>
              <a:srgbClr val="00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箭头: 下 36">
            <a:extLst>
              <a:ext uri="{FF2B5EF4-FFF2-40B4-BE49-F238E27FC236}">
                <a16:creationId xmlns:a16="http://schemas.microsoft.com/office/drawing/2014/main" id="{97ABC2EE-F4D0-8432-2CD2-B177ABDFE66C}"/>
              </a:ext>
            </a:extLst>
          </p:cNvPr>
          <p:cNvSpPr/>
          <p:nvPr/>
        </p:nvSpPr>
        <p:spPr>
          <a:xfrm rot="10800000" flipH="1">
            <a:off x="10827880" y="5971822"/>
            <a:ext cx="247895" cy="244473"/>
          </a:xfrm>
          <a:prstGeom prst="downArrow">
            <a:avLst/>
          </a:prstGeom>
          <a:solidFill>
            <a:srgbClr val="00BFFF"/>
          </a:solidFill>
          <a:ln>
            <a:solidFill>
              <a:srgbClr val="00B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884B0FD5-1CB7-5CA9-434B-EB041CF92C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356" y="841900"/>
            <a:ext cx="7632000" cy="514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135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4356</TotalTime>
  <Words>756</Words>
  <Application>Microsoft Office PowerPoint</Application>
  <PresentationFormat>宽屏</PresentationFormat>
  <Paragraphs>152</Paragraphs>
  <Slides>10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6" baseType="lpstr">
      <vt:lpstr>等线</vt:lpstr>
      <vt:lpstr>等线 Light</vt:lpstr>
      <vt:lpstr>Arial</vt:lpstr>
      <vt:lpstr>Cambria Math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尹德震</dc:creator>
  <cp:lastModifiedBy>尹德震</cp:lastModifiedBy>
  <cp:revision>105</cp:revision>
  <dcterms:created xsi:type="dcterms:W3CDTF">2022-05-05T08:17:50Z</dcterms:created>
  <dcterms:modified xsi:type="dcterms:W3CDTF">2022-05-25T02:02:17Z</dcterms:modified>
</cp:coreProperties>
</file>