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9" r:id="rId3"/>
    <p:sldId id="268" r:id="rId4"/>
    <p:sldId id="259" r:id="rId5"/>
    <p:sldId id="267" r:id="rId6"/>
    <p:sldId id="261" r:id="rId7"/>
    <p:sldId id="263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70F5-1469-4DF8-9D2D-D63681FEE18A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9306-DD8E-45E8-88B2-3D8D42ABA7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98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70F5-1469-4DF8-9D2D-D63681FEE18A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9306-DD8E-45E8-88B2-3D8D42ABA7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00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70F5-1469-4DF8-9D2D-D63681FEE18A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9306-DD8E-45E8-88B2-3D8D42ABA7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20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70F5-1469-4DF8-9D2D-D63681FEE18A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9306-DD8E-45E8-88B2-3D8D42ABA7B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7663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70F5-1469-4DF8-9D2D-D63681FEE18A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9306-DD8E-45E8-88B2-3D8D42ABA7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8786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70F5-1469-4DF8-9D2D-D63681FEE18A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9306-DD8E-45E8-88B2-3D8D42ABA7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440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70F5-1469-4DF8-9D2D-D63681FEE18A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9306-DD8E-45E8-88B2-3D8D42ABA7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5682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70F5-1469-4DF8-9D2D-D63681FEE18A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9306-DD8E-45E8-88B2-3D8D42ABA7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965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70F5-1469-4DF8-9D2D-D63681FEE18A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9306-DD8E-45E8-88B2-3D8D42ABA7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058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70F5-1469-4DF8-9D2D-D63681FEE18A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9306-DD8E-45E8-88B2-3D8D42ABA7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564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70F5-1469-4DF8-9D2D-D63681FEE18A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9306-DD8E-45E8-88B2-3D8D42ABA7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403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70F5-1469-4DF8-9D2D-D63681FEE18A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9306-DD8E-45E8-88B2-3D8D42ABA7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83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70F5-1469-4DF8-9D2D-D63681FEE18A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9306-DD8E-45E8-88B2-3D8D42ABA7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62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70F5-1469-4DF8-9D2D-D63681FEE18A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9306-DD8E-45E8-88B2-3D8D42ABA7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442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70F5-1469-4DF8-9D2D-D63681FEE18A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9306-DD8E-45E8-88B2-3D8D42ABA7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20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70F5-1469-4DF8-9D2D-D63681FEE18A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9306-DD8E-45E8-88B2-3D8D42ABA7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417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70F5-1469-4DF8-9D2D-D63681FEE18A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9306-DD8E-45E8-88B2-3D8D42ABA7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061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37370F5-1469-4DF8-9D2D-D63681FEE18A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83F9306-DD8E-45E8-88B2-3D8D42ABA7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498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87867" y="453609"/>
            <a:ext cx="11616266" cy="1106932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Structure of CIRs</a:t>
            </a:r>
            <a:endParaRPr lang="hu-H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A311BF2-A6E7-6AF2-CEC5-C982347C4DED}"/>
              </a:ext>
            </a:extLst>
          </p:cNvPr>
          <p:cNvSpPr txBox="1"/>
          <p:nvPr/>
        </p:nvSpPr>
        <p:spPr>
          <a:xfrm>
            <a:off x="879228" y="1939093"/>
            <a:ext cx="99970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Gergely </a:t>
            </a:r>
            <a:r>
              <a:rPr lang="hu-HU" sz="24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Kob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hu-HU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hu-HU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1,2</a:t>
            </a:r>
            <a:r>
              <a:rPr lang="hu-H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Andrea Opitz</a:t>
            </a:r>
            <a:r>
              <a:rPr lang="hu-HU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Zolt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meth</a:t>
            </a:r>
            <a:r>
              <a:rPr lang="hu-HU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Biro Nikolett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kos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Mad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hu-HU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1,2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Aniko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hu-HU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Gabor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Facsk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algn="ctr"/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Wigner Research Centre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Physics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Budapest</a:t>
            </a:r>
          </a:p>
          <a:p>
            <a:pPr algn="ctr"/>
            <a:r>
              <a:rPr lang="hu-H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koban.gergely@wigner.hu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Eötvös Loránd University,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Doctoral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School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Physics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Budapest</a:t>
            </a:r>
          </a:p>
          <a:p>
            <a:endParaRPr lang="hu-HU" sz="2400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D704ADB-DE3F-3E77-1668-B8CCCD1C23F8}"/>
              </a:ext>
            </a:extLst>
          </p:cNvPr>
          <p:cNvSpPr/>
          <p:nvPr/>
        </p:nvSpPr>
        <p:spPr>
          <a:xfrm>
            <a:off x="0" y="4507701"/>
            <a:ext cx="12192000" cy="23683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 descr="A képen szöveg, tároló, porcelán látható&#10;&#10;Automatikusan generált leírás">
            <a:extLst>
              <a:ext uri="{FF2B5EF4-FFF2-40B4-BE49-F238E27FC236}">
                <a16:creationId xmlns:a16="http://schemas.microsoft.com/office/drawing/2014/main" id="{D3B5EEDF-4DB6-23BF-0B58-BB09733BDF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4631680"/>
            <a:ext cx="1993515" cy="206586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86DC506-5453-2BD9-F692-9B5C2B772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27" y="4871775"/>
            <a:ext cx="3730750" cy="1425662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F5F3A4FE-E893-77BA-A4AC-06C18083A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733" y="4507700"/>
            <a:ext cx="2106400" cy="198979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31" y="4507700"/>
            <a:ext cx="2021358" cy="237736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0066904" y="6297437"/>
            <a:ext cx="156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EGU22-4121</a:t>
            </a:r>
          </a:p>
        </p:txBody>
      </p:sp>
    </p:spTree>
    <p:extLst>
      <p:ext uri="{BB962C8B-B14F-4D97-AF65-F5344CB8AC3E}">
        <p14:creationId xmlns:p14="http://schemas.microsoft.com/office/powerpoint/2010/main" val="393310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83856"/>
            <a:ext cx="10515600" cy="732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Multispacecraft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 → Spatial orientation of CIRs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6219166"/>
            <a:ext cx="12192000" cy="6557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86DC506-5453-2BD9-F692-9B5C2B772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91" y="6202218"/>
            <a:ext cx="1681018" cy="64238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4" y="6227640"/>
            <a:ext cx="1671782" cy="63883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9CEC455-82B8-E301-3BDD-C358E2234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54" y="2518237"/>
            <a:ext cx="3862781" cy="354330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AA1CAF6F-0A3A-8955-E660-135F0F73A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057" y="1753385"/>
            <a:ext cx="5204818" cy="448737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6353F89-A65E-6E44-97E2-74DCA829DFB1}"/>
              </a:ext>
            </a:extLst>
          </p:cNvPr>
          <p:cNvSpPr txBox="1"/>
          <p:nvPr/>
        </p:nvSpPr>
        <p:spPr>
          <a:xfrm>
            <a:off x="1818121" y="2109653"/>
            <a:ext cx="1739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L1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EBAEC93A-AFC9-B827-6AFA-A0F674A4B77B}"/>
              </a:ext>
            </a:extLst>
          </p:cNvPr>
          <p:cNvSpPr/>
          <p:nvPr/>
        </p:nvSpPr>
        <p:spPr>
          <a:xfrm>
            <a:off x="5461365" y="1753385"/>
            <a:ext cx="892301" cy="44657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73D22A37-6163-B9CD-6221-8A3DC155DE00}"/>
              </a:ext>
            </a:extLst>
          </p:cNvPr>
          <p:cNvCxnSpPr>
            <a:cxnSpLocks/>
          </p:cNvCxnSpPr>
          <p:nvPr/>
        </p:nvCxnSpPr>
        <p:spPr>
          <a:xfrm flipH="1" flipV="1">
            <a:off x="6079351" y="5542143"/>
            <a:ext cx="437296" cy="73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Nap 10">
            <a:extLst>
              <a:ext uri="{FF2B5EF4-FFF2-40B4-BE49-F238E27FC236}">
                <a16:creationId xmlns:a16="http://schemas.microsoft.com/office/drawing/2014/main" id="{CD3A6D66-A9AE-8D48-4E1A-8750E9063712}"/>
              </a:ext>
            </a:extLst>
          </p:cNvPr>
          <p:cNvSpPr/>
          <p:nvPr/>
        </p:nvSpPr>
        <p:spPr>
          <a:xfrm>
            <a:off x="5515438" y="5319935"/>
            <a:ext cx="474279" cy="442978"/>
          </a:xfrm>
          <a:prstGeom prst="su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33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0665" y="572655"/>
            <a:ext cx="10563135" cy="5604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ACE, WIND, STEREO-A </a:t>
            </a:r>
            <a: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Interface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→ Temporal delays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plane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6964"/>
            <a:ext cx="12192000" cy="68103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339D983-A278-46BE-EDE4-C5C00AE3A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420" y="1941143"/>
            <a:ext cx="4153480" cy="4020111"/>
          </a:xfrm>
          <a:prstGeom prst="rect">
            <a:avLst/>
          </a:prstGeom>
        </p:spPr>
      </p:pic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ACBAA17C-EB1D-47F8-94DA-803F0597CB1C}"/>
              </a:ext>
            </a:extLst>
          </p:cNvPr>
          <p:cNvCxnSpPr>
            <a:cxnSpLocks/>
          </p:cNvCxnSpPr>
          <p:nvPr/>
        </p:nvCxnSpPr>
        <p:spPr>
          <a:xfrm flipH="1">
            <a:off x="8880450" y="5000017"/>
            <a:ext cx="4615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656CAF43-0EEB-624E-7B7A-8081ECA759F8}"/>
              </a:ext>
            </a:extLst>
          </p:cNvPr>
          <p:cNvCxnSpPr>
            <a:cxnSpLocks/>
          </p:cNvCxnSpPr>
          <p:nvPr/>
        </p:nvCxnSpPr>
        <p:spPr>
          <a:xfrm flipH="1">
            <a:off x="8399683" y="3129699"/>
            <a:ext cx="30016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21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755302" y="2572386"/>
            <a:ext cx="5107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CIRs studied 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January-February of 2007 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3485"/>
            <a:ext cx="12192000" cy="66451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43336C1-5539-FD74-A0CE-7A800D30E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710" y="-21958"/>
            <a:ext cx="4367103" cy="659185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C2C9C843-AF4B-3DC9-3E15-C813812D4821}"/>
              </a:ext>
            </a:extLst>
          </p:cNvPr>
          <p:cNvSpPr txBox="1"/>
          <p:nvPr/>
        </p:nvSpPr>
        <p:spPr>
          <a:xfrm>
            <a:off x="527901" y="131975"/>
            <a:ext cx="6468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CIRs</a:t>
            </a:r>
            <a: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Interfaces</a:t>
            </a:r>
            <a:endParaRPr lang="hu-H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B3D563A-4D9B-9946-5C44-83A5B88A4D92}"/>
              </a:ext>
            </a:extLst>
          </p:cNvPr>
          <p:cNvSpPr txBox="1"/>
          <p:nvPr/>
        </p:nvSpPr>
        <p:spPr>
          <a:xfrm>
            <a:off x="10133813" y="288105"/>
            <a:ext cx="12077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(km/s)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(1/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(eV)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638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3485"/>
            <a:ext cx="12192000" cy="66451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37D9DBF-6CB4-FE1F-44B0-B78BFF02B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011" y="3155401"/>
            <a:ext cx="4066700" cy="308443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16DFAC5-325C-3F7C-42D1-206FD5374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607" y="1"/>
            <a:ext cx="4067104" cy="31554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67AB43C-7489-4009-E623-A3C4AE3EA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13" y="1375599"/>
            <a:ext cx="6029562" cy="4106802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B7A47FB6-B273-AB95-131B-4F7CC2FE3348}"/>
              </a:ext>
            </a:extLst>
          </p:cNvPr>
          <p:cNvSpPr txBox="1"/>
          <p:nvPr/>
        </p:nvSpPr>
        <p:spPr>
          <a:xfrm>
            <a:off x="256879" y="88836"/>
            <a:ext cx="67283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→ Temporal delays</a:t>
            </a:r>
          </a:p>
        </p:txBody>
      </p:sp>
    </p:spTree>
    <p:extLst>
      <p:ext uri="{BB962C8B-B14F-4D97-AF65-F5344CB8AC3E}">
        <p14:creationId xmlns:p14="http://schemas.microsoft.com/office/powerpoint/2010/main" val="83597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3485"/>
            <a:ext cx="12192000" cy="66451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31B54F4-7FD0-5519-434C-91D22FACC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533" y="997669"/>
            <a:ext cx="7411808" cy="512043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D559FD6-8045-C378-E4E4-5479FC131993}"/>
              </a:ext>
            </a:extLst>
          </p:cNvPr>
          <p:cNvSpPr txBox="1"/>
          <p:nvPr/>
        </p:nvSpPr>
        <p:spPr>
          <a:xfrm>
            <a:off x="692879" y="166672"/>
            <a:ext cx="104331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Time-s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hift</a:t>
            </a:r>
            <a:r>
              <a:rPr lang="hu-H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4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4660DEF0-98C4-5334-6E77-305AA5C64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006" y="881017"/>
            <a:ext cx="45945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[ 0.9188, 0.2555, -0.3005]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0" y="13360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Interface orientation of the CIR on 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Feb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uary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2007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93485"/>
            <a:ext cx="12192000" cy="664515"/>
          </a:xfrm>
          <a:prstGeom prst="rect">
            <a:avLst/>
          </a:prstGeom>
        </p:spPr>
      </p:pic>
      <p:pic>
        <p:nvPicPr>
          <p:cNvPr id="4" name="SIplane">
            <a:hlinkClick r:id="" action="ppaction://media"/>
            <a:extLst>
              <a:ext uri="{FF2B5EF4-FFF2-40B4-BE49-F238E27FC236}">
                <a16:creationId xmlns:a16="http://schemas.microsoft.com/office/drawing/2014/main" id="{3D99A790-4A58-6EDB-DD02-F524539EA4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1585" y="1548020"/>
            <a:ext cx="8547370" cy="448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A311BF2-A6E7-6AF2-CEC5-C982347C4DED}"/>
              </a:ext>
            </a:extLst>
          </p:cNvPr>
          <p:cNvSpPr txBox="1"/>
          <p:nvPr/>
        </p:nvSpPr>
        <p:spPr>
          <a:xfrm>
            <a:off x="1" y="2646381"/>
            <a:ext cx="1219199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koban.gergely@wigner.hu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This work was supported by OTKA grant FK128548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D704ADB-DE3F-3E77-1668-B8CCCD1C23F8}"/>
              </a:ext>
            </a:extLst>
          </p:cNvPr>
          <p:cNvSpPr/>
          <p:nvPr/>
        </p:nvSpPr>
        <p:spPr>
          <a:xfrm>
            <a:off x="0" y="4507701"/>
            <a:ext cx="12192000" cy="23683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 descr="A képen szöveg, tároló, porcelán látható&#10;&#10;Automatikusan generált leírás">
            <a:extLst>
              <a:ext uri="{FF2B5EF4-FFF2-40B4-BE49-F238E27FC236}">
                <a16:creationId xmlns:a16="http://schemas.microsoft.com/office/drawing/2014/main" id="{D3B5EEDF-4DB6-23BF-0B58-BB09733BDF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" y="4658938"/>
            <a:ext cx="2002751" cy="206586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86DC506-5453-2BD9-F692-9B5C2B772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99" y="4977284"/>
            <a:ext cx="3221630" cy="126884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F5F3A4FE-E893-77BA-A4AC-06C18083A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0" y="4507701"/>
            <a:ext cx="2052525" cy="1832989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910835D8-22FA-DE79-1C77-F464C0AB66FC}"/>
              </a:ext>
            </a:extLst>
          </p:cNvPr>
          <p:cNvSpPr txBox="1">
            <a:spLocks/>
          </p:cNvSpPr>
          <p:nvPr/>
        </p:nvSpPr>
        <p:spPr>
          <a:xfrm>
            <a:off x="1094509" y="1165297"/>
            <a:ext cx="10002981" cy="9369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1" name="Téglalap 10"/>
          <p:cNvSpPr/>
          <p:nvPr/>
        </p:nvSpPr>
        <p:spPr>
          <a:xfrm>
            <a:off x="9685032" y="6176357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EGU22-4121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29" y="4507701"/>
            <a:ext cx="2150667" cy="237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16562"/>
      </p:ext>
    </p:extLst>
  </p:cSld>
  <p:clrMapOvr>
    <a:masterClrMapping/>
  </p:clrMapOvr>
</p:sld>
</file>

<file path=ppt/theme/theme1.xml><?xml version="1.0" encoding="utf-8"?>
<a:theme xmlns:a="http://schemas.openxmlformats.org/drawingml/2006/main" name="Mélység">
  <a:themeElements>
    <a:clrScheme name="Mélység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Mélység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élység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Mélység</Template>
  <TotalTime>888</TotalTime>
  <Words>182</Words>
  <Application>Microsoft Office PowerPoint</Application>
  <PresentationFormat>Szélesvásznú</PresentationFormat>
  <Paragraphs>51</Paragraphs>
  <Slides>8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Corbel</vt:lpstr>
      <vt:lpstr>Times New Roman</vt:lpstr>
      <vt:lpstr>Mélység</vt:lpstr>
      <vt:lpstr>Spatial Structure of CIRs</vt:lpstr>
      <vt:lpstr>Motivation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Structure of CIRs</dc:title>
  <dc:creator>Gergely Kobán</dc:creator>
  <cp:lastModifiedBy>Kobán Gergely</cp:lastModifiedBy>
  <cp:revision>51</cp:revision>
  <dcterms:created xsi:type="dcterms:W3CDTF">2022-05-18T09:06:23Z</dcterms:created>
  <dcterms:modified xsi:type="dcterms:W3CDTF">2022-05-21T18:48:35Z</dcterms:modified>
</cp:coreProperties>
</file>