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3" r:id="rId2"/>
  </p:sldMasterIdLst>
  <p:notesMasterIdLst>
    <p:notesMasterId r:id="rId6"/>
  </p:notesMasterIdLst>
  <p:sldIdLst>
    <p:sldId id="362" r:id="rId3"/>
    <p:sldId id="353" r:id="rId4"/>
    <p:sldId id="358" r:id="rId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863E"/>
    <a:srgbClr val="000000"/>
    <a:srgbClr val="3495A1"/>
    <a:srgbClr val="66CCFF"/>
    <a:srgbClr val="CCECFF"/>
    <a:srgbClr val="CCFFFF"/>
    <a:srgbClr val="FFCCFF"/>
    <a:srgbClr val="FFCC99"/>
    <a:srgbClr val="E1F3F2"/>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148357-D4C4-42ED-815F-447609297542}" v="13" dt="2022-05-10T09:39:01.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16" autoAdjust="0"/>
    <p:restoredTop sz="93557" autoAdjust="0"/>
  </p:normalViewPr>
  <p:slideViewPr>
    <p:cSldViewPr snapToGrid="0">
      <p:cViewPr varScale="1">
        <p:scale>
          <a:sx n="64" d="100"/>
          <a:sy n="64" d="100"/>
        </p:scale>
        <p:origin x="528" y="6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ll Kuhlbrodt" userId="d69944ad-42dd-4d3e-ad1c-be4d36cbf01e" providerId="ADAL" clId="{1C58BC38-A80C-44FA-A749-CC853E0DB42F}"/>
    <pc:docChg chg="undo custSel addSld delSld modSld sldOrd">
      <pc:chgData name="Till Kuhlbrodt" userId="d69944ad-42dd-4d3e-ad1c-be4d36cbf01e" providerId="ADAL" clId="{1C58BC38-A80C-44FA-A749-CC853E0DB42F}" dt="2019-10-28T12:20:27.470" v="1672" actId="20577"/>
      <pc:docMkLst>
        <pc:docMk/>
      </pc:docMkLst>
      <pc:sldChg chg="modSp">
        <pc:chgData name="Till Kuhlbrodt" userId="d69944ad-42dd-4d3e-ad1c-be4d36cbf01e" providerId="ADAL" clId="{1C58BC38-A80C-44FA-A749-CC853E0DB42F}" dt="2019-10-28T10:23:38.027" v="35" actId="20577"/>
        <pc:sldMkLst>
          <pc:docMk/>
          <pc:sldMk cId="373949440" sldId="258"/>
        </pc:sldMkLst>
        <pc:spChg chg="mod">
          <ac:chgData name="Till Kuhlbrodt" userId="d69944ad-42dd-4d3e-ad1c-be4d36cbf01e" providerId="ADAL" clId="{1C58BC38-A80C-44FA-A749-CC853E0DB42F}" dt="2019-10-28T10:23:38.027" v="35" actId="20577"/>
          <ac:spMkLst>
            <pc:docMk/>
            <pc:sldMk cId="373949440" sldId="258"/>
            <ac:spMk id="6" creationId="{00000000-0000-0000-0000-000000000000}"/>
          </ac:spMkLst>
        </pc:spChg>
      </pc:sldChg>
      <pc:sldChg chg="addSp modSp ord">
        <pc:chgData name="Till Kuhlbrodt" userId="d69944ad-42dd-4d3e-ad1c-be4d36cbf01e" providerId="ADAL" clId="{1C58BC38-A80C-44FA-A749-CC853E0DB42F}" dt="2019-10-28T10:32:02.202" v="44"/>
        <pc:sldMkLst>
          <pc:docMk/>
          <pc:sldMk cId="1641538283" sldId="301"/>
        </pc:sldMkLst>
        <pc:picChg chg="add mod">
          <ac:chgData name="Till Kuhlbrodt" userId="d69944ad-42dd-4d3e-ad1c-be4d36cbf01e" providerId="ADAL" clId="{1C58BC38-A80C-44FA-A749-CC853E0DB42F}" dt="2019-10-11T14:12:15.990" v="7" actId="1076"/>
          <ac:picMkLst>
            <pc:docMk/>
            <pc:sldMk cId="1641538283" sldId="301"/>
            <ac:picMk id="5" creationId="{9D8711F0-70D0-473C-A959-8737FB9B692E}"/>
          </ac:picMkLst>
        </pc:picChg>
        <pc:picChg chg="add mod">
          <ac:chgData name="Till Kuhlbrodt" userId="d69944ad-42dd-4d3e-ad1c-be4d36cbf01e" providerId="ADAL" clId="{1C58BC38-A80C-44FA-A749-CC853E0DB42F}" dt="2019-10-28T10:27:07.991" v="38" actId="1076"/>
          <ac:picMkLst>
            <pc:docMk/>
            <pc:sldMk cId="1641538283" sldId="301"/>
            <ac:picMk id="42" creationId="{6979D2F1-E21B-44B9-BA4B-C14C5D5A2952}"/>
          </ac:picMkLst>
        </pc:picChg>
      </pc:sldChg>
      <pc:sldChg chg="modSp">
        <pc:chgData name="Till Kuhlbrodt" userId="d69944ad-42dd-4d3e-ad1c-be4d36cbf01e" providerId="ADAL" clId="{1C58BC38-A80C-44FA-A749-CC853E0DB42F}" dt="2019-10-28T12:11:25.176" v="1328" actId="20577"/>
        <pc:sldMkLst>
          <pc:docMk/>
          <pc:sldMk cId="1253483640" sldId="312"/>
        </pc:sldMkLst>
        <pc:spChg chg="mod">
          <ac:chgData name="Till Kuhlbrodt" userId="d69944ad-42dd-4d3e-ad1c-be4d36cbf01e" providerId="ADAL" clId="{1C58BC38-A80C-44FA-A749-CC853E0DB42F}" dt="2019-10-28T12:08:56.972" v="1088" actId="113"/>
          <ac:spMkLst>
            <pc:docMk/>
            <pc:sldMk cId="1253483640" sldId="312"/>
            <ac:spMk id="2" creationId="{00000000-0000-0000-0000-000000000000}"/>
          </ac:spMkLst>
        </pc:spChg>
        <pc:spChg chg="mod">
          <ac:chgData name="Till Kuhlbrodt" userId="d69944ad-42dd-4d3e-ad1c-be4d36cbf01e" providerId="ADAL" clId="{1C58BC38-A80C-44FA-A749-CC853E0DB42F}" dt="2019-10-28T12:11:25.176" v="1328" actId="20577"/>
          <ac:spMkLst>
            <pc:docMk/>
            <pc:sldMk cId="1253483640" sldId="312"/>
            <ac:spMk id="3" creationId="{00000000-0000-0000-0000-000000000000}"/>
          </ac:spMkLst>
        </pc:spChg>
      </pc:sldChg>
      <pc:sldChg chg="addSp delSp modSp add ord modNotesTx">
        <pc:chgData name="Till Kuhlbrodt" userId="d69944ad-42dd-4d3e-ad1c-be4d36cbf01e" providerId="ADAL" clId="{1C58BC38-A80C-44FA-A749-CC853E0DB42F}" dt="2019-10-28T12:20:27.470" v="1672" actId="20577"/>
        <pc:sldMkLst>
          <pc:docMk/>
          <pc:sldMk cId="3259559552" sldId="328"/>
        </pc:sldMkLst>
        <pc:spChg chg="mod">
          <ac:chgData name="Till Kuhlbrodt" userId="d69944ad-42dd-4d3e-ad1c-be4d36cbf01e" providerId="ADAL" clId="{1C58BC38-A80C-44FA-A749-CC853E0DB42F}" dt="2019-10-28T10:32:49.774" v="82" actId="20577"/>
          <ac:spMkLst>
            <pc:docMk/>
            <pc:sldMk cId="3259559552" sldId="328"/>
            <ac:spMk id="2" creationId="{00000000-0000-0000-0000-000000000000}"/>
          </ac:spMkLst>
        </pc:spChg>
        <pc:spChg chg="mod">
          <ac:chgData name="Till Kuhlbrodt" userId="d69944ad-42dd-4d3e-ad1c-be4d36cbf01e" providerId="ADAL" clId="{1C58BC38-A80C-44FA-A749-CC853E0DB42F}" dt="2019-10-28T12:20:27.470" v="1672" actId="20577"/>
          <ac:spMkLst>
            <pc:docMk/>
            <pc:sldMk cId="3259559552" sldId="328"/>
            <ac:spMk id="3" creationId="{00000000-0000-0000-0000-000000000000}"/>
          </ac:spMkLst>
        </pc:spChg>
        <pc:picChg chg="del">
          <ac:chgData name="Till Kuhlbrodt" userId="d69944ad-42dd-4d3e-ad1c-be4d36cbf01e" providerId="ADAL" clId="{1C58BC38-A80C-44FA-A749-CC853E0DB42F}" dt="2019-10-28T10:32:19.906" v="47" actId="478"/>
          <ac:picMkLst>
            <pc:docMk/>
            <pc:sldMk cId="3259559552" sldId="328"/>
            <ac:picMk id="5" creationId="{343355B8-C0D9-4956-98C0-05269111641E}"/>
          </ac:picMkLst>
        </pc:picChg>
        <pc:picChg chg="add mod">
          <ac:chgData name="Till Kuhlbrodt" userId="d69944ad-42dd-4d3e-ad1c-be4d36cbf01e" providerId="ADAL" clId="{1C58BC38-A80C-44FA-A749-CC853E0DB42F}" dt="2019-10-28T10:46:22.912" v="427" actId="14100"/>
          <ac:picMkLst>
            <pc:docMk/>
            <pc:sldMk cId="3259559552" sldId="328"/>
            <ac:picMk id="6" creationId="{758914D8-6CD8-4AD3-A8CC-71B5C9346ADC}"/>
          </ac:picMkLst>
        </pc:picChg>
      </pc:sldChg>
      <pc:sldChg chg="delSp modSp add ord modNotesTx">
        <pc:chgData name="Till Kuhlbrodt" userId="d69944ad-42dd-4d3e-ad1c-be4d36cbf01e" providerId="ADAL" clId="{1C58BC38-A80C-44FA-A749-CC853E0DB42F}" dt="2019-10-28T12:15:05.724" v="1660" actId="20577"/>
        <pc:sldMkLst>
          <pc:docMk/>
          <pc:sldMk cId="2181970282" sldId="330"/>
        </pc:sldMkLst>
        <pc:spChg chg="mod">
          <ac:chgData name="Till Kuhlbrodt" userId="d69944ad-42dd-4d3e-ad1c-be4d36cbf01e" providerId="ADAL" clId="{1C58BC38-A80C-44FA-A749-CC853E0DB42F}" dt="2019-10-28T11:36:36.378" v="709" actId="20577"/>
          <ac:spMkLst>
            <pc:docMk/>
            <pc:sldMk cId="2181970282" sldId="330"/>
            <ac:spMk id="2" creationId="{00000000-0000-0000-0000-000000000000}"/>
          </ac:spMkLst>
        </pc:spChg>
        <pc:spChg chg="mod">
          <ac:chgData name="Till Kuhlbrodt" userId="d69944ad-42dd-4d3e-ad1c-be4d36cbf01e" providerId="ADAL" clId="{1C58BC38-A80C-44FA-A749-CC853E0DB42F}" dt="2019-10-28T12:15:05.724" v="1660" actId="20577"/>
          <ac:spMkLst>
            <pc:docMk/>
            <pc:sldMk cId="2181970282" sldId="330"/>
            <ac:spMk id="3" creationId="{00000000-0000-0000-0000-000000000000}"/>
          </ac:spMkLst>
        </pc:spChg>
        <pc:picChg chg="del">
          <ac:chgData name="Till Kuhlbrodt" userId="d69944ad-42dd-4d3e-ad1c-be4d36cbf01e" providerId="ADAL" clId="{1C58BC38-A80C-44FA-A749-CC853E0DB42F}" dt="2019-10-28T11:36:39.125" v="710" actId="478"/>
          <ac:picMkLst>
            <pc:docMk/>
            <pc:sldMk cId="2181970282" sldId="330"/>
            <ac:picMk id="5" creationId="{343355B8-C0D9-4956-98C0-05269111641E}"/>
          </ac:picMkLst>
        </pc:picChg>
      </pc:sldChg>
      <pc:sldMasterChg chg="delSldLayout">
        <pc:chgData name="Till Kuhlbrodt" userId="d69944ad-42dd-4d3e-ad1c-be4d36cbf01e" providerId="ADAL" clId="{1C58BC38-A80C-44FA-A749-CC853E0DB42F}" dt="2019-10-28T12:02:57.450" v="1078" actId="2696"/>
        <pc:sldMasterMkLst>
          <pc:docMk/>
          <pc:sldMasterMk cId="3579884519" sldId="2147483660"/>
        </pc:sldMasterMkLst>
      </pc:sldMasterChg>
    </pc:docChg>
  </pc:docChgLst>
  <pc:docChgLst>
    <pc:chgData name="Till Kuhlbrodt" userId="d69944ad-42dd-4d3e-ad1c-be4d36cbf01e" providerId="ADAL" clId="{FFA6181D-2128-438E-AB20-A4CAF525EEDC}"/>
    <pc:docChg chg="undo custSel modSld sldOrd modMainMaster">
      <pc:chgData name="Till Kuhlbrodt" userId="d69944ad-42dd-4d3e-ad1c-be4d36cbf01e" providerId="ADAL" clId="{FFA6181D-2128-438E-AB20-A4CAF525EEDC}" dt="2022-05-10T08:28:29.964" v="1728" actId="2"/>
      <pc:docMkLst>
        <pc:docMk/>
      </pc:docMkLst>
      <pc:sldChg chg="mod modShow">
        <pc:chgData name="Till Kuhlbrodt" userId="d69944ad-42dd-4d3e-ad1c-be4d36cbf01e" providerId="ADAL" clId="{FFA6181D-2128-438E-AB20-A4CAF525EEDC}" dt="2022-05-06T15:07:50.984" v="32" actId="729"/>
        <pc:sldMkLst>
          <pc:docMk/>
          <pc:sldMk cId="373949440" sldId="258"/>
        </pc:sldMkLst>
      </pc:sldChg>
      <pc:sldChg chg="mod modShow">
        <pc:chgData name="Till Kuhlbrodt" userId="d69944ad-42dd-4d3e-ad1c-be4d36cbf01e" providerId="ADAL" clId="{FFA6181D-2128-438E-AB20-A4CAF525EEDC}" dt="2022-05-06T15:28:57.790" v="371" actId="729"/>
        <pc:sldMkLst>
          <pc:docMk/>
          <pc:sldMk cId="2267255653" sldId="334"/>
        </pc:sldMkLst>
      </pc:sldChg>
      <pc:sldChg chg="modSp mod modShow">
        <pc:chgData name="Till Kuhlbrodt" userId="d69944ad-42dd-4d3e-ad1c-be4d36cbf01e" providerId="ADAL" clId="{FFA6181D-2128-438E-AB20-A4CAF525EEDC}" dt="2022-05-06T15:28:57.790" v="371" actId="729"/>
        <pc:sldMkLst>
          <pc:docMk/>
          <pc:sldMk cId="3065728661" sldId="343"/>
        </pc:sldMkLst>
        <pc:spChg chg="mod">
          <ac:chgData name="Till Kuhlbrodt" userId="d69944ad-42dd-4d3e-ad1c-be4d36cbf01e" providerId="ADAL" clId="{FFA6181D-2128-438E-AB20-A4CAF525EEDC}" dt="2022-05-06T15:07:38.206" v="31" actId="14100"/>
          <ac:spMkLst>
            <pc:docMk/>
            <pc:sldMk cId="3065728661" sldId="343"/>
            <ac:spMk id="2" creationId="{00000000-0000-0000-0000-000000000000}"/>
          </ac:spMkLst>
        </pc:spChg>
        <pc:picChg chg="mod">
          <ac:chgData name="Till Kuhlbrodt" userId="d69944ad-42dd-4d3e-ad1c-be4d36cbf01e" providerId="ADAL" clId="{FFA6181D-2128-438E-AB20-A4CAF525EEDC}" dt="2022-05-06T15:08:16.909" v="33" actId="1076"/>
          <ac:picMkLst>
            <pc:docMk/>
            <pc:sldMk cId="3065728661" sldId="343"/>
            <ac:picMk id="8" creationId="{0EFBC54F-7083-4B43-B9B4-E30675C3ABC4}"/>
          </ac:picMkLst>
        </pc:picChg>
      </pc:sldChg>
      <pc:sldChg chg="addSp delSp modSp mod">
        <pc:chgData name="Till Kuhlbrodt" userId="d69944ad-42dd-4d3e-ad1c-be4d36cbf01e" providerId="ADAL" clId="{FFA6181D-2128-438E-AB20-A4CAF525EEDC}" dt="2022-05-10T08:13:33.886" v="992" actId="6549"/>
        <pc:sldMkLst>
          <pc:docMk/>
          <pc:sldMk cId="843153406" sldId="353"/>
        </pc:sldMkLst>
        <pc:spChg chg="mod ord">
          <ac:chgData name="Till Kuhlbrodt" userId="d69944ad-42dd-4d3e-ad1c-be4d36cbf01e" providerId="ADAL" clId="{FFA6181D-2128-438E-AB20-A4CAF525EEDC}" dt="2022-05-10T08:08:02.203" v="659" actId="123"/>
          <ac:spMkLst>
            <pc:docMk/>
            <pc:sldMk cId="843153406" sldId="353"/>
            <ac:spMk id="3" creationId="{00000000-0000-0000-0000-000000000000}"/>
          </ac:spMkLst>
        </pc:spChg>
        <pc:spChg chg="add mod">
          <ac:chgData name="Till Kuhlbrodt" userId="d69944ad-42dd-4d3e-ad1c-be4d36cbf01e" providerId="ADAL" clId="{FFA6181D-2128-438E-AB20-A4CAF525EEDC}" dt="2022-05-10T08:13:33.886" v="992" actId="6549"/>
          <ac:spMkLst>
            <pc:docMk/>
            <pc:sldMk cId="843153406" sldId="353"/>
            <ac:spMk id="5" creationId="{5DCE0B49-8DC6-2C5B-2462-EDD0F6EC765A}"/>
          </ac:spMkLst>
        </pc:spChg>
        <pc:spChg chg="add del mod">
          <ac:chgData name="Till Kuhlbrodt" userId="d69944ad-42dd-4d3e-ad1c-be4d36cbf01e" providerId="ADAL" clId="{FFA6181D-2128-438E-AB20-A4CAF525EEDC}" dt="2022-05-10T08:08:43.359" v="667"/>
          <ac:spMkLst>
            <pc:docMk/>
            <pc:sldMk cId="843153406" sldId="353"/>
            <ac:spMk id="6" creationId="{099FA9A1-2890-C032-3654-735F31F95607}"/>
          </ac:spMkLst>
        </pc:spChg>
        <pc:spChg chg="add mod">
          <ac:chgData name="Till Kuhlbrodt" userId="d69944ad-42dd-4d3e-ad1c-be4d36cbf01e" providerId="ADAL" clId="{FFA6181D-2128-438E-AB20-A4CAF525EEDC}" dt="2022-05-10T08:13:02.818" v="971" actId="1076"/>
          <ac:spMkLst>
            <pc:docMk/>
            <pc:sldMk cId="843153406" sldId="353"/>
            <ac:spMk id="8" creationId="{67FE136E-3E61-28B0-27D6-265F07B3516A}"/>
          </ac:spMkLst>
        </pc:spChg>
      </pc:sldChg>
      <pc:sldChg chg="mod modShow">
        <pc:chgData name="Till Kuhlbrodt" userId="d69944ad-42dd-4d3e-ad1c-be4d36cbf01e" providerId="ADAL" clId="{FFA6181D-2128-438E-AB20-A4CAF525EEDC}" dt="2022-05-06T15:28:57.790" v="371" actId="729"/>
        <pc:sldMkLst>
          <pc:docMk/>
          <pc:sldMk cId="734524281" sldId="355"/>
        </pc:sldMkLst>
      </pc:sldChg>
      <pc:sldChg chg="addSp delSp modSp mod">
        <pc:chgData name="Till Kuhlbrodt" userId="d69944ad-42dd-4d3e-ad1c-be4d36cbf01e" providerId="ADAL" clId="{FFA6181D-2128-438E-AB20-A4CAF525EEDC}" dt="2022-05-10T08:28:29.964" v="1728" actId="2"/>
        <pc:sldMkLst>
          <pc:docMk/>
          <pc:sldMk cId="3683353671" sldId="358"/>
        </pc:sldMkLst>
        <pc:spChg chg="mod">
          <ac:chgData name="Till Kuhlbrodt" userId="d69944ad-42dd-4d3e-ad1c-be4d36cbf01e" providerId="ADAL" clId="{FFA6181D-2128-438E-AB20-A4CAF525EEDC}" dt="2022-05-10T08:23:17.582" v="1300" actId="6549"/>
          <ac:spMkLst>
            <pc:docMk/>
            <pc:sldMk cId="3683353671" sldId="358"/>
            <ac:spMk id="2" creationId="{00000000-0000-0000-0000-000000000000}"/>
          </ac:spMkLst>
        </pc:spChg>
        <pc:spChg chg="mod">
          <ac:chgData name="Till Kuhlbrodt" userId="d69944ad-42dd-4d3e-ad1c-be4d36cbf01e" providerId="ADAL" clId="{FFA6181D-2128-438E-AB20-A4CAF525EEDC}" dt="2022-05-10T08:28:29.964" v="1728" actId="2"/>
          <ac:spMkLst>
            <pc:docMk/>
            <pc:sldMk cId="3683353671" sldId="358"/>
            <ac:spMk id="3" creationId="{00000000-0000-0000-0000-000000000000}"/>
          </ac:spMkLst>
        </pc:spChg>
        <pc:spChg chg="add mod">
          <ac:chgData name="Till Kuhlbrodt" userId="d69944ad-42dd-4d3e-ad1c-be4d36cbf01e" providerId="ADAL" clId="{FFA6181D-2128-438E-AB20-A4CAF525EEDC}" dt="2022-05-10T08:22:20.495" v="1178" actId="20577"/>
          <ac:spMkLst>
            <pc:docMk/>
            <pc:sldMk cId="3683353671" sldId="358"/>
            <ac:spMk id="7" creationId="{A6034CD9-656F-ECFC-DCAC-C3AC416B16C9}"/>
          </ac:spMkLst>
        </pc:spChg>
        <pc:spChg chg="add del mod">
          <ac:chgData name="Till Kuhlbrodt" userId="d69944ad-42dd-4d3e-ad1c-be4d36cbf01e" providerId="ADAL" clId="{FFA6181D-2128-438E-AB20-A4CAF525EEDC}" dt="2022-05-10T08:19:42.282" v="1067"/>
          <ac:spMkLst>
            <pc:docMk/>
            <pc:sldMk cId="3683353671" sldId="358"/>
            <ac:spMk id="8" creationId="{5826D782-A6C2-33EB-076B-61BCE437225B}"/>
          </ac:spMkLst>
        </pc:spChg>
        <pc:picChg chg="mod">
          <ac:chgData name="Till Kuhlbrodt" userId="d69944ad-42dd-4d3e-ad1c-be4d36cbf01e" providerId="ADAL" clId="{FFA6181D-2128-438E-AB20-A4CAF525EEDC}" dt="2022-05-06T15:09:15.325" v="36" actId="1076"/>
          <ac:picMkLst>
            <pc:docMk/>
            <pc:sldMk cId="3683353671" sldId="358"/>
            <ac:picMk id="5" creationId="{C9B1132B-4B46-4932-90EA-895909FC3368}"/>
          </ac:picMkLst>
        </pc:picChg>
        <pc:picChg chg="add mod ord">
          <ac:chgData name="Till Kuhlbrodt" userId="d69944ad-42dd-4d3e-ad1c-be4d36cbf01e" providerId="ADAL" clId="{FFA6181D-2128-438E-AB20-A4CAF525EEDC}" dt="2022-05-10T08:22:35.470" v="1273" actId="1038"/>
          <ac:picMkLst>
            <pc:docMk/>
            <pc:sldMk cId="3683353671" sldId="358"/>
            <ac:picMk id="6" creationId="{4806A6AD-A29C-B260-D0C9-6F9FF30AEB5A}"/>
          </ac:picMkLst>
        </pc:picChg>
      </pc:sldChg>
      <pc:sldChg chg="addSp modSp mod">
        <pc:chgData name="Till Kuhlbrodt" userId="d69944ad-42dd-4d3e-ad1c-be4d36cbf01e" providerId="ADAL" clId="{FFA6181D-2128-438E-AB20-A4CAF525EEDC}" dt="2022-05-10T08:02:59.100" v="626" actId="14826"/>
        <pc:sldMkLst>
          <pc:docMk/>
          <pc:sldMk cId="3654869167" sldId="362"/>
        </pc:sldMkLst>
        <pc:spChg chg="mod">
          <ac:chgData name="Till Kuhlbrodt" userId="d69944ad-42dd-4d3e-ad1c-be4d36cbf01e" providerId="ADAL" clId="{FFA6181D-2128-438E-AB20-A4CAF525EEDC}" dt="2022-05-06T15:13:16.161" v="63" actId="14100"/>
          <ac:spMkLst>
            <pc:docMk/>
            <pc:sldMk cId="3654869167" sldId="362"/>
            <ac:spMk id="2" creationId="{00000000-0000-0000-0000-000000000000}"/>
          </ac:spMkLst>
        </pc:spChg>
        <pc:spChg chg="mod">
          <ac:chgData name="Till Kuhlbrodt" userId="d69944ad-42dd-4d3e-ad1c-be4d36cbf01e" providerId="ADAL" clId="{FFA6181D-2128-438E-AB20-A4CAF525EEDC}" dt="2022-05-06T15:28:35.414" v="370" actId="207"/>
          <ac:spMkLst>
            <pc:docMk/>
            <pc:sldMk cId="3654869167" sldId="362"/>
            <ac:spMk id="3" creationId="{00000000-0000-0000-0000-000000000000}"/>
          </ac:spMkLst>
        </pc:spChg>
        <pc:spChg chg="add mod">
          <ac:chgData name="Till Kuhlbrodt" userId="d69944ad-42dd-4d3e-ad1c-be4d36cbf01e" providerId="ADAL" clId="{FFA6181D-2128-438E-AB20-A4CAF525EEDC}" dt="2022-05-06T15:13:55.161" v="172" actId="1076"/>
          <ac:spMkLst>
            <pc:docMk/>
            <pc:sldMk cId="3654869167" sldId="362"/>
            <ac:spMk id="5" creationId="{3E570774-817E-A38C-5B4B-D883413C61EA}"/>
          </ac:spMkLst>
        </pc:spChg>
        <pc:spChg chg="mod">
          <ac:chgData name="Till Kuhlbrodt" userId="d69944ad-42dd-4d3e-ad1c-be4d36cbf01e" providerId="ADAL" clId="{FFA6181D-2128-438E-AB20-A4CAF525EEDC}" dt="2022-05-06T15:02:49.278" v="9" actId="14100"/>
          <ac:spMkLst>
            <pc:docMk/>
            <pc:sldMk cId="3654869167" sldId="362"/>
            <ac:spMk id="14" creationId="{2B336367-FA7D-4D7D-AFA7-002CFB9239A9}"/>
          </ac:spMkLst>
        </pc:spChg>
        <pc:picChg chg="add mod">
          <ac:chgData name="Till Kuhlbrodt" userId="d69944ad-42dd-4d3e-ad1c-be4d36cbf01e" providerId="ADAL" clId="{FFA6181D-2128-438E-AB20-A4CAF525EEDC}" dt="2022-05-06T15:15:49.256" v="186" actId="1076"/>
          <ac:picMkLst>
            <pc:docMk/>
            <pc:sldMk cId="3654869167" sldId="362"/>
            <ac:picMk id="9" creationId="{B2C2AF98-DFC9-A07A-A9BE-632A69DB280A}"/>
          </ac:picMkLst>
        </pc:picChg>
        <pc:picChg chg="add mod ord">
          <ac:chgData name="Till Kuhlbrodt" userId="d69944ad-42dd-4d3e-ad1c-be4d36cbf01e" providerId="ADAL" clId="{FFA6181D-2128-438E-AB20-A4CAF525EEDC}" dt="2022-05-06T15:16:54.360" v="203" actId="1076"/>
          <ac:picMkLst>
            <pc:docMk/>
            <pc:sldMk cId="3654869167" sldId="362"/>
            <ac:picMk id="10" creationId="{923CBFAA-ED0D-C660-5FC2-F4F8FBB55763}"/>
          </ac:picMkLst>
        </pc:picChg>
        <pc:picChg chg="add mod">
          <ac:chgData name="Till Kuhlbrodt" userId="d69944ad-42dd-4d3e-ad1c-be4d36cbf01e" providerId="ADAL" clId="{FFA6181D-2128-438E-AB20-A4CAF525EEDC}" dt="2022-05-10T08:02:59.100" v="626" actId="14826"/>
          <ac:picMkLst>
            <pc:docMk/>
            <pc:sldMk cId="3654869167" sldId="362"/>
            <ac:picMk id="11" creationId="{B72A4E1E-471F-0E81-E6EA-128D2A6BE1FA}"/>
          </ac:picMkLst>
        </pc:picChg>
        <pc:picChg chg="mod">
          <ac:chgData name="Till Kuhlbrodt" userId="d69944ad-42dd-4d3e-ad1c-be4d36cbf01e" providerId="ADAL" clId="{FFA6181D-2128-438E-AB20-A4CAF525EEDC}" dt="2022-05-06T15:06:21.454" v="20" actId="1076"/>
          <ac:picMkLst>
            <pc:docMk/>
            <pc:sldMk cId="3654869167" sldId="362"/>
            <ac:picMk id="13" creationId="{53A99421-33DC-4BBE-9AA3-7313AD79F162}"/>
          </ac:picMkLst>
        </pc:picChg>
      </pc:sldChg>
      <pc:sldChg chg="mod modShow">
        <pc:chgData name="Till Kuhlbrodt" userId="d69944ad-42dd-4d3e-ad1c-be4d36cbf01e" providerId="ADAL" clId="{FFA6181D-2128-438E-AB20-A4CAF525EEDC}" dt="2022-05-06T15:49:20.910" v="625" actId="729"/>
        <pc:sldMkLst>
          <pc:docMk/>
          <pc:sldMk cId="4283139860" sldId="363"/>
        </pc:sldMkLst>
      </pc:sldChg>
      <pc:sldChg chg="ord">
        <pc:chgData name="Till Kuhlbrodt" userId="d69944ad-42dd-4d3e-ad1c-be4d36cbf01e" providerId="ADAL" clId="{FFA6181D-2128-438E-AB20-A4CAF525EEDC}" dt="2022-05-06T15:34:23.690" v="624"/>
        <pc:sldMkLst>
          <pc:docMk/>
          <pc:sldMk cId="4037822768" sldId="365"/>
        </pc:sldMkLst>
      </pc:sldChg>
      <pc:sldMasterChg chg="addSp delSp modSp mod">
        <pc:chgData name="Till Kuhlbrodt" userId="d69944ad-42dd-4d3e-ad1c-be4d36cbf01e" providerId="ADAL" clId="{FFA6181D-2128-438E-AB20-A4CAF525EEDC}" dt="2022-05-10T08:17:18.709" v="1064" actId="29295"/>
        <pc:sldMasterMkLst>
          <pc:docMk/>
          <pc:sldMasterMk cId="3579884519" sldId="2147483660"/>
        </pc:sldMasterMkLst>
        <pc:spChg chg="add del mod">
          <ac:chgData name="Till Kuhlbrodt" userId="d69944ad-42dd-4d3e-ad1c-be4d36cbf01e" providerId="ADAL" clId="{FFA6181D-2128-438E-AB20-A4CAF525EEDC}" dt="2022-05-10T08:15:57.385" v="999" actId="207"/>
          <ac:spMkLst>
            <pc:docMk/>
            <pc:sldMasterMk cId="3579884519" sldId="2147483660"/>
            <ac:spMk id="2" creationId="{00000000-0000-0000-0000-000000000000}"/>
          </ac:spMkLst>
        </pc:spChg>
        <pc:picChg chg="add del mod">
          <ac:chgData name="Till Kuhlbrodt" userId="d69944ad-42dd-4d3e-ad1c-be4d36cbf01e" providerId="ADAL" clId="{FFA6181D-2128-438E-AB20-A4CAF525EEDC}" dt="2022-05-10T08:17:18.709" v="1064" actId="29295"/>
          <ac:picMkLst>
            <pc:docMk/>
            <pc:sldMasterMk cId="3579884519" sldId="2147483660"/>
            <ac:picMk id="8" creationId="{00000000-0000-0000-0000-000000000000}"/>
          </ac:picMkLst>
        </pc:picChg>
      </pc:sldMasterChg>
    </pc:docChg>
  </pc:docChgLst>
  <pc:docChgLst>
    <pc:chgData name="Till Kuhlbrodt" userId="d69944ad-42dd-4d3e-ad1c-be4d36cbf01e" providerId="ADAL" clId="{C13CD76C-1376-4647-997E-8D5BDFEB17B9}"/>
    <pc:docChg chg="undo custSel addSld delSld modSld sldOrd">
      <pc:chgData name="Till Kuhlbrodt" userId="d69944ad-42dd-4d3e-ad1c-be4d36cbf01e" providerId="ADAL" clId="{C13CD76C-1376-4647-997E-8D5BDFEB17B9}" dt="2022-04-28T12:19:36.728" v="2944"/>
      <pc:docMkLst>
        <pc:docMk/>
      </pc:docMkLst>
      <pc:sldChg chg="addSp delSp modSp mod">
        <pc:chgData name="Till Kuhlbrodt" userId="d69944ad-42dd-4d3e-ad1c-be4d36cbf01e" providerId="ADAL" clId="{C13CD76C-1376-4647-997E-8D5BDFEB17B9}" dt="2022-04-27T13:30:24.828" v="2938" actId="1076"/>
        <pc:sldMkLst>
          <pc:docMk/>
          <pc:sldMk cId="373949440" sldId="258"/>
        </pc:sldMkLst>
        <pc:spChg chg="mod">
          <ac:chgData name="Till Kuhlbrodt" userId="d69944ad-42dd-4d3e-ad1c-be4d36cbf01e" providerId="ADAL" clId="{C13CD76C-1376-4647-997E-8D5BDFEB17B9}" dt="2022-04-25T13:41:51.014" v="457"/>
          <ac:spMkLst>
            <pc:docMk/>
            <pc:sldMk cId="373949440" sldId="258"/>
            <ac:spMk id="2" creationId="{00000000-0000-0000-0000-000000000000}"/>
          </ac:spMkLst>
        </pc:spChg>
        <pc:spChg chg="mod">
          <ac:chgData name="Till Kuhlbrodt" userId="d69944ad-42dd-4d3e-ad1c-be4d36cbf01e" providerId="ADAL" clId="{C13CD76C-1376-4647-997E-8D5BDFEB17B9}" dt="2022-04-25T13:27:50.049" v="7" actId="14100"/>
          <ac:spMkLst>
            <pc:docMk/>
            <pc:sldMk cId="373949440" sldId="258"/>
            <ac:spMk id="3" creationId="{00000000-0000-0000-0000-000000000000}"/>
          </ac:spMkLst>
        </pc:spChg>
        <pc:spChg chg="del mod">
          <ac:chgData name="Till Kuhlbrodt" userId="d69944ad-42dd-4d3e-ad1c-be4d36cbf01e" providerId="ADAL" clId="{C13CD76C-1376-4647-997E-8D5BDFEB17B9}" dt="2022-04-25T13:28:03.543" v="9" actId="478"/>
          <ac:spMkLst>
            <pc:docMk/>
            <pc:sldMk cId="373949440" sldId="258"/>
            <ac:spMk id="4" creationId="{2EA99133-9037-4D67-82FD-3AC9AD1BB43C}"/>
          </ac:spMkLst>
        </pc:spChg>
        <pc:spChg chg="add mod">
          <ac:chgData name="Till Kuhlbrodt" userId="d69944ad-42dd-4d3e-ad1c-be4d36cbf01e" providerId="ADAL" clId="{C13CD76C-1376-4647-997E-8D5BDFEB17B9}" dt="2022-04-27T12:55:37.435" v="2321" actId="14100"/>
          <ac:spMkLst>
            <pc:docMk/>
            <pc:sldMk cId="373949440" sldId="258"/>
            <ac:spMk id="5" creationId="{51441F39-1030-4BA1-8700-8435913A4D3B}"/>
          </ac:spMkLst>
        </pc:spChg>
        <pc:spChg chg="mod">
          <ac:chgData name="Till Kuhlbrodt" userId="d69944ad-42dd-4d3e-ad1c-be4d36cbf01e" providerId="ADAL" clId="{C13CD76C-1376-4647-997E-8D5BDFEB17B9}" dt="2022-04-25T13:30:01.325" v="167" actId="6549"/>
          <ac:spMkLst>
            <pc:docMk/>
            <pc:sldMk cId="373949440" sldId="258"/>
            <ac:spMk id="6" creationId="{00000000-0000-0000-0000-000000000000}"/>
          </ac:spMkLst>
        </pc:spChg>
        <pc:picChg chg="del">
          <ac:chgData name="Till Kuhlbrodt" userId="d69944ad-42dd-4d3e-ad1c-be4d36cbf01e" providerId="ADAL" clId="{C13CD76C-1376-4647-997E-8D5BDFEB17B9}" dt="2022-04-25T13:27:09.441" v="0" actId="478"/>
          <ac:picMkLst>
            <pc:docMk/>
            <pc:sldMk cId="373949440" sldId="258"/>
            <ac:picMk id="7" creationId="{7908659F-3580-4E8F-8FF3-219D82ED5D37}"/>
          </ac:picMkLst>
        </pc:picChg>
        <pc:picChg chg="add mod">
          <ac:chgData name="Till Kuhlbrodt" userId="d69944ad-42dd-4d3e-ad1c-be4d36cbf01e" providerId="ADAL" clId="{C13CD76C-1376-4647-997E-8D5BDFEB17B9}" dt="2022-04-27T13:30:24.828" v="2938" actId="1076"/>
          <ac:picMkLst>
            <pc:docMk/>
            <pc:sldMk cId="373949440" sldId="258"/>
            <ac:picMk id="7" creationId="{876DE6E2-8CFB-43E6-9669-8500868BFF75}"/>
          </ac:picMkLst>
        </pc:picChg>
        <pc:picChg chg="mod">
          <ac:chgData name="Till Kuhlbrodt" userId="d69944ad-42dd-4d3e-ad1c-be4d36cbf01e" providerId="ADAL" clId="{C13CD76C-1376-4647-997E-8D5BDFEB17B9}" dt="2022-04-25T13:27:50.049" v="7" actId="14100"/>
          <ac:picMkLst>
            <pc:docMk/>
            <pc:sldMk cId="373949440" sldId="258"/>
            <ac:picMk id="8" creationId="{B0263C66-6796-465C-95C2-7B472EE78370}"/>
          </ac:picMkLst>
        </pc:picChg>
        <pc:picChg chg="add mod">
          <ac:chgData name="Till Kuhlbrodt" userId="d69944ad-42dd-4d3e-ad1c-be4d36cbf01e" providerId="ADAL" clId="{C13CD76C-1376-4647-997E-8D5BDFEB17B9}" dt="2022-04-27T13:30:21.787" v="2937" actId="1076"/>
          <ac:picMkLst>
            <pc:docMk/>
            <pc:sldMk cId="373949440" sldId="258"/>
            <ac:picMk id="9" creationId="{C47978B7-DABC-4739-A9DB-87448D3A9B80}"/>
          </ac:picMkLst>
        </pc:picChg>
      </pc:sldChg>
      <pc:sldChg chg="addSp delSp modSp mod modNotesTx">
        <pc:chgData name="Till Kuhlbrodt" userId="d69944ad-42dd-4d3e-ad1c-be4d36cbf01e" providerId="ADAL" clId="{C13CD76C-1376-4647-997E-8D5BDFEB17B9}" dt="2022-04-27T12:48:58.244" v="2010" actId="20577"/>
        <pc:sldMkLst>
          <pc:docMk/>
          <pc:sldMk cId="2267255653" sldId="334"/>
        </pc:sldMkLst>
        <pc:spChg chg="mod">
          <ac:chgData name="Till Kuhlbrodt" userId="d69944ad-42dd-4d3e-ad1c-be4d36cbf01e" providerId="ADAL" clId="{C13CD76C-1376-4647-997E-8D5BDFEB17B9}" dt="2022-04-25T14:44:26.805" v="881" actId="20577"/>
          <ac:spMkLst>
            <pc:docMk/>
            <pc:sldMk cId="2267255653" sldId="334"/>
            <ac:spMk id="2" creationId="{00000000-0000-0000-0000-000000000000}"/>
          </ac:spMkLst>
        </pc:spChg>
        <pc:spChg chg="mod">
          <ac:chgData name="Till Kuhlbrodt" userId="d69944ad-42dd-4d3e-ad1c-be4d36cbf01e" providerId="ADAL" clId="{C13CD76C-1376-4647-997E-8D5BDFEB17B9}" dt="2022-04-27T12:48:58.244" v="2010" actId="20577"/>
          <ac:spMkLst>
            <pc:docMk/>
            <pc:sldMk cId="2267255653" sldId="334"/>
            <ac:spMk id="3" creationId="{00000000-0000-0000-0000-000000000000}"/>
          </ac:spMkLst>
        </pc:spChg>
        <pc:spChg chg="del">
          <ac:chgData name="Till Kuhlbrodt" userId="d69944ad-42dd-4d3e-ad1c-be4d36cbf01e" providerId="ADAL" clId="{C13CD76C-1376-4647-997E-8D5BDFEB17B9}" dt="2022-04-25T13:44:46.938" v="620" actId="478"/>
          <ac:spMkLst>
            <pc:docMk/>
            <pc:sldMk cId="2267255653" sldId="334"/>
            <ac:spMk id="5" creationId="{9D923DB5-0DEF-425F-BBAA-52EDBAB10E53}"/>
          </ac:spMkLst>
        </pc:spChg>
        <pc:spChg chg="del">
          <ac:chgData name="Till Kuhlbrodt" userId="d69944ad-42dd-4d3e-ad1c-be4d36cbf01e" providerId="ADAL" clId="{C13CD76C-1376-4647-997E-8D5BDFEB17B9}" dt="2022-04-25T13:44:50.129" v="621" actId="478"/>
          <ac:spMkLst>
            <pc:docMk/>
            <pc:sldMk cId="2267255653" sldId="334"/>
            <ac:spMk id="9" creationId="{C3E06EAF-338C-4C05-8A13-B484861A31DD}"/>
          </ac:spMkLst>
        </pc:spChg>
        <pc:spChg chg="del">
          <ac:chgData name="Till Kuhlbrodt" userId="d69944ad-42dd-4d3e-ad1c-be4d36cbf01e" providerId="ADAL" clId="{C13CD76C-1376-4647-997E-8D5BDFEB17B9}" dt="2022-04-25T13:44:54.586" v="622" actId="478"/>
          <ac:spMkLst>
            <pc:docMk/>
            <pc:sldMk cId="2267255653" sldId="334"/>
            <ac:spMk id="11" creationId="{AFD2E04E-6A8D-4722-8145-16BF35ECB818}"/>
          </ac:spMkLst>
        </pc:spChg>
        <pc:spChg chg="del">
          <ac:chgData name="Till Kuhlbrodt" userId="d69944ad-42dd-4d3e-ad1c-be4d36cbf01e" providerId="ADAL" clId="{C13CD76C-1376-4647-997E-8D5BDFEB17B9}" dt="2022-04-25T13:44:57.937" v="623" actId="478"/>
          <ac:spMkLst>
            <pc:docMk/>
            <pc:sldMk cId="2267255653" sldId="334"/>
            <ac:spMk id="12" creationId="{98042712-1668-4711-BF4E-900D57B6991B}"/>
          </ac:spMkLst>
        </pc:spChg>
        <pc:picChg chg="add del mod">
          <ac:chgData name="Till Kuhlbrodt" userId="d69944ad-42dd-4d3e-ad1c-be4d36cbf01e" providerId="ADAL" clId="{C13CD76C-1376-4647-997E-8D5BDFEB17B9}" dt="2022-04-25T14:42:55.514" v="860" actId="478"/>
          <ac:picMkLst>
            <pc:docMk/>
            <pc:sldMk cId="2267255653" sldId="334"/>
            <ac:picMk id="7" creationId="{35FF7900-3534-4C15-9E30-643BBF753AFD}"/>
          </ac:picMkLst>
        </pc:picChg>
        <pc:picChg chg="del">
          <ac:chgData name="Till Kuhlbrodt" userId="d69944ad-42dd-4d3e-ad1c-be4d36cbf01e" providerId="ADAL" clId="{C13CD76C-1376-4647-997E-8D5BDFEB17B9}" dt="2022-04-25T13:44:43.056" v="619" actId="478"/>
          <ac:picMkLst>
            <pc:docMk/>
            <pc:sldMk cId="2267255653" sldId="334"/>
            <ac:picMk id="10" creationId="{89F2D820-C184-4CD2-AFD7-3DA9FFFDF595}"/>
          </ac:picMkLst>
        </pc:picChg>
        <pc:picChg chg="add mod">
          <ac:chgData name="Till Kuhlbrodt" userId="d69944ad-42dd-4d3e-ad1c-be4d36cbf01e" providerId="ADAL" clId="{C13CD76C-1376-4647-997E-8D5BDFEB17B9}" dt="2022-04-25T14:43:21.575" v="865" actId="14100"/>
          <ac:picMkLst>
            <pc:docMk/>
            <pc:sldMk cId="2267255653" sldId="334"/>
            <ac:picMk id="13" creationId="{FC2FFA23-7372-40A1-9D3B-7BFF2383BAC5}"/>
          </ac:picMkLst>
        </pc:picChg>
        <pc:picChg chg="add mod">
          <ac:chgData name="Till Kuhlbrodt" userId="d69944ad-42dd-4d3e-ad1c-be4d36cbf01e" providerId="ADAL" clId="{C13CD76C-1376-4647-997E-8D5BDFEB17B9}" dt="2022-04-25T14:43:50.369" v="874" actId="1038"/>
          <ac:picMkLst>
            <pc:docMk/>
            <pc:sldMk cId="2267255653" sldId="334"/>
            <ac:picMk id="15" creationId="{129337CE-0FF0-4158-8863-7C13160D4A14}"/>
          </ac:picMkLst>
        </pc:picChg>
      </pc:sldChg>
      <pc:sldChg chg="addSp delSp modSp mod">
        <pc:chgData name="Till Kuhlbrodt" userId="d69944ad-42dd-4d3e-ad1c-be4d36cbf01e" providerId="ADAL" clId="{C13CD76C-1376-4647-997E-8D5BDFEB17B9}" dt="2022-04-27T12:54:13.695" v="2277" actId="20577"/>
        <pc:sldMkLst>
          <pc:docMk/>
          <pc:sldMk cId="3065728661" sldId="343"/>
        </pc:sldMkLst>
        <pc:spChg chg="mod">
          <ac:chgData name="Till Kuhlbrodt" userId="d69944ad-42dd-4d3e-ad1c-be4d36cbf01e" providerId="ADAL" clId="{C13CD76C-1376-4647-997E-8D5BDFEB17B9}" dt="2022-04-25T13:31:17.856" v="209" actId="20577"/>
          <ac:spMkLst>
            <pc:docMk/>
            <pc:sldMk cId="3065728661" sldId="343"/>
            <ac:spMk id="2" creationId="{00000000-0000-0000-0000-000000000000}"/>
          </ac:spMkLst>
        </pc:spChg>
        <pc:spChg chg="mod">
          <ac:chgData name="Till Kuhlbrodt" userId="d69944ad-42dd-4d3e-ad1c-be4d36cbf01e" providerId="ADAL" clId="{C13CD76C-1376-4647-997E-8D5BDFEB17B9}" dt="2022-04-27T12:54:13.695" v="2277" actId="20577"/>
          <ac:spMkLst>
            <pc:docMk/>
            <pc:sldMk cId="3065728661" sldId="343"/>
            <ac:spMk id="3" creationId="{00000000-0000-0000-0000-000000000000}"/>
          </ac:spMkLst>
        </pc:spChg>
        <pc:picChg chg="del">
          <ac:chgData name="Till Kuhlbrodt" userId="d69944ad-42dd-4d3e-ad1c-be4d36cbf01e" providerId="ADAL" clId="{C13CD76C-1376-4647-997E-8D5BDFEB17B9}" dt="2022-04-25T13:30:08.878" v="168" actId="478"/>
          <ac:picMkLst>
            <pc:docMk/>
            <pc:sldMk cId="3065728661" sldId="343"/>
            <ac:picMk id="7" creationId="{771EB5BD-EFE0-4F57-8995-EAED20A34D50}"/>
          </ac:picMkLst>
        </pc:picChg>
        <pc:picChg chg="add mod">
          <ac:chgData name="Till Kuhlbrodt" userId="d69944ad-42dd-4d3e-ad1c-be4d36cbf01e" providerId="ADAL" clId="{C13CD76C-1376-4647-997E-8D5BDFEB17B9}" dt="2022-04-25T13:30:56.646" v="174" actId="14100"/>
          <ac:picMkLst>
            <pc:docMk/>
            <pc:sldMk cId="3065728661" sldId="343"/>
            <ac:picMk id="8" creationId="{0EFBC54F-7083-4B43-B9B4-E30675C3ABC4}"/>
          </ac:picMkLst>
        </pc:picChg>
        <pc:picChg chg="del">
          <ac:chgData name="Till Kuhlbrodt" userId="d69944ad-42dd-4d3e-ad1c-be4d36cbf01e" providerId="ADAL" clId="{C13CD76C-1376-4647-997E-8D5BDFEB17B9}" dt="2022-04-25T13:30:10.984" v="169" actId="478"/>
          <ac:picMkLst>
            <pc:docMk/>
            <pc:sldMk cId="3065728661" sldId="343"/>
            <ac:picMk id="9" creationId="{B90236BB-28EA-4D10-8595-00FB2E9B158B}"/>
          </ac:picMkLst>
        </pc:picChg>
      </pc:sldChg>
      <pc:sldChg chg="del">
        <pc:chgData name="Till Kuhlbrodt" userId="d69944ad-42dd-4d3e-ad1c-be4d36cbf01e" providerId="ADAL" clId="{C13CD76C-1376-4647-997E-8D5BDFEB17B9}" dt="2022-04-25T13:49:03.206" v="675" actId="47"/>
        <pc:sldMkLst>
          <pc:docMk/>
          <pc:sldMk cId="1013870959" sldId="349"/>
        </pc:sldMkLst>
      </pc:sldChg>
      <pc:sldChg chg="addSp delSp modSp mod modNotesTx">
        <pc:chgData name="Till Kuhlbrodt" userId="d69944ad-42dd-4d3e-ad1c-be4d36cbf01e" providerId="ADAL" clId="{C13CD76C-1376-4647-997E-8D5BDFEB17B9}" dt="2022-04-27T12:55:23.323" v="2302" actId="478"/>
        <pc:sldMkLst>
          <pc:docMk/>
          <pc:sldMk cId="843153406" sldId="353"/>
        </pc:sldMkLst>
        <pc:spChg chg="mod">
          <ac:chgData name="Till Kuhlbrodt" userId="d69944ad-42dd-4d3e-ad1c-be4d36cbf01e" providerId="ADAL" clId="{C13CD76C-1376-4647-997E-8D5BDFEB17B9}" dt="2022-04-25T14:59:33.945" v="1425" actId="20577"/>
          <ac:spMkLst>
            <pc:docMk/>
            <pc:sldMk cId="843153406" sldId="353"/>
            <ac:spMk id="2" creationId="{00000000-0000-0000-0000-000000000000}"/>
          </ac:spMkLst>
        </pc:spChg>
        <pc:spChg chg="mod">
          <ac:chgData name="Till Kuhlbrodt" userId="d69944ad-42dd-4d3e-ad1c-be4d36cbf01e" providerId="ADAL" clId="{C13CD76C-1376-4647-997E-8D5BDFEB17B9}" dt="2022-04-25T15:03:06.706" v="1444" actId="14100"/>
          <ac:spMkLst>
            <pc:docMk/>
            <pc:sldMk cId="843153406" sldId="353"/>
            <ac:spMk id="3" creationId="{00000000-0000-0000-0000-000000000000}"/>
          </ac:spMkLst>
        </pc:spChg>
        <pc:spChg chg="add del mod">
          <ac:chgData name="Till Kuhlbrodt" userId="d69944ad-42dd-4d3e-ad1c-be4d36cbf01e" providerId="ADAL" clId="{C13CD76C-1376-4647-997E-8D5BDFEB17B9}" dt="2022-04-27T12:55:23.323" v="2302" actId="478"/>
          <ac:spMkLst>
            <pc:docMk/>
            <pc:sldMk cId="843153406" sldId="353"/>
            <ac:spMk id="5" creationId="{3CC3648C-49E3-48B6-8E5D-4EC54F59947A}"/>
          </ac:spMkLst>
        </pc:spChg>
        <pc:picChg chg="del">
          <ac:chgData name="Till Kuhlbrodt" userId="d69944ad-42dd-4d3e-ad1c-be4d36cbf01e" providerId="ADAL" clId="{C13CD76C-1376-4647-997E-8D5BDFEB17B9}" dt="2022-04-25T13:49:07.105" v="676" actId="478"/>
          <ac:picMkLst>
            <pc:docMk/>
            <pc:sldMk cId="843153406" sldId="353"/>
            <ac:picMk id="6" creationId="{4079CE29-3095-414F-B51D-8E32E4A0AE5F}"/>
          </ac:picMkLst>
        </pc:picChg>
        <pc:picChg chg="add mod">
          <ac:chgData name="Till Kuhlbrodt" userId="d69944ad-42dd-4d3e-ad1c-be4d36cbf01e" providerId="ADAL" clId="{C13CD76C-1376-4647-997E-8D5BDFEB17B9}" dt="2022-04-25T15:03:54.861" v="1448" actId="207"/>
          <ac:picMkLst>
            <pc:docMk/>
            <pc:sldMk cId="843153406" sldId="353"/>
            <ac:picMk id="7" creationId="{1C44E71B-910C-4659-A88D-B25DEA10BE02}"/>
          </ac:picMkLst>
        </pc:picChg>
      </pc:sldChg>
      <pc:sldChg chg="addSp delSp modSp mod modNotesTx">
        <pc:chgData name="Till Kuhlbrodt" userId="d69944ad-42dd-4d3e-ad1c-be4d36cbf01e" providerId="ADAL" clId="{C13CD76C-1376-4647-997E-8D5BDFEB17B9}" dt="2022-04-25T14:48:39.056" v="1237" actId="20577"/>
        <pc:sldMkLst>
          <pc:docMk/>
          <pc:sldMk cId="734524281" sldId="355"/>
        </pc:sldMkLst>
        <pc:spChg chg="mod">
          <ac:chgData name="Till Kuhlbrodt" userId="d69944ad-42dd-4d3e-ad1c-be4d36cbf01e" providerId="ADAL" clId="{C13CD76C-1376-4647-997E-8D5BDFEB17B9}" dt="2022-04-25T13:34:04.983" v="454" actId="20577"/>
          <ac:spMkLst>
            <pc:docMk/>
            <pc:sldMk cId="734524281" sldId="355"/>
            <ac:spMk id="2" creationId="{00000000-0000-0000-0000-000000000000}"/>
          </ac:spMkLst>
        </pc:spChg>
        <pc:spChg chg="mod">
          <ac:chgData name="Till Kuhlbrodt" userId="d69944ad-42dd-4d3e-ad1c-be4d36cbf01e" providerId="ADAL" clId="{C13CD76C-1376-4647-997E-8D5BDFEB17B9}" dt="2022-04-25T14:48:39.056" v="1237" actId="20577"/>
          <ac:spMkLst>
            <pc:docMk/>
            <pc:sldMk cId="734524281" sldId="355"/>
            <ac:spMk id="3" creationId="{00000000-0000-0000-0000-000000000000}"/>
          </ac:spMkLst>
        </pc:spChg>
        <pc:graphicFrameChg chg="del modGraphic">
          <ac:chgData name="Till Kuhlbrodt" userId="d69944ad-42dd-4d3e-ad1c-be4d36cbf01e" providerId="ADAL" clId="{C13CD76C-1376-4647-997E-8D5BDFEB17B9}" dt="2022-04-25T13:33:33.328" v="393" actId="478"/>
          <ac:graphicFrameMkLst>
            <pc:docMk/>
            <pc:sldMk cId="734524281" sldId="355"/>
            <ac:graphicFrameMk id="5" creationId="{14354CD8-F9D1-4481-940D-1811D6100E01}"/>
          </ac:graphicFrameMkLst>
        </pc:graphicFrameChg>
        <pc:picChg chg="add mod">
          <ac:chgData name="Till Kuhlbrodt" userId="d69944ad-42dd-4d3e-ad1c-be4d36cbf01e" providerId="ADAL" clId="{C13CD76C-1376-4647-997E-8D5BDFEB17B9}" dt="2022-04-25T13:33:27.614" v="391" actId="14100"/>
          <ac:picMkLst>
            <pc:docMk/>
            <pc:sldMk cId="734524281" sldId="355"/>
            <ac:picMk id="7" creationId="{FDE6CCAA-0322-41DC-AB09-F22B9A87DF8E}"/>
          </ac:picMkLst>
        </pc:picChg>
        <pc:picChg chg="del">
          <ac:chgData name="Till Kuhlbrodt" userId="d69944ad-42dd-4d3e-ad1c-be4d36cbf01e" providerId="ADAL" clId="{C13CD76C-1376-4647-997E-8D5BDFEB17B9}" dt="2022-04-25T13:33:11.442" v="386" actId="478"/>
          <ac:picMkLst>
            <pc:docMk/>
            <pc:sldMk cId="734524281" sldId="355"/>
            <ac:picMk id="8" creationId="{1E978B02-F198-4644-A420-A4782A62EF01}"/>
          </ac:picMkLst>
        </pc:picChg>
      </pc:sldChg>
      <pc:sldChg chg="del">
        <pc:chgData name="Till Kuhlbrodt" userId="d69944ad-42dd-4d3e-ad1c-be4d36cbf01e" providerId="ADAL" clId="{C13CD76C-1376-4647-997E-8D5BDFEB17B9}" dt="2022-04-25T13:55:19.658" v="781" actId="47"/>
        <pc:sldMkLst>
          <pc:docMk/>
          <pc:sldMk cId="3514460697" sldId="356"/>
        </pc:sldMkLst>
      </pc:sldChg>
      <pc:sldChg chg="addSp modSp mod modNotesTx">
        <pc:chgData name="Till Kuhlbrodt" userId="d69944ad-42dd-4d3e-ad1c-be4d36cbf01e" providerId="ADAL" clId="{C13CD76C-1376-4647-997E-8D5BDFEB17B9}" dt="2022-04-27T13:25:06.316" v="2897" actId="20577"/>
        <pc:sldMkLst>
          <pc:docMk/>
          <pc:sldMk cId="3683353671" sldId="358"/>
        </pc:sldMkLst>
        <pc:spChg chg="mod">
          <ac:chgData name="Till Kuhlbrodt" userId="d69944ad-42dd-4d3e-ad1c-be4d36cbf01e" providerId="ADAL" clId="{C13CD76C-1376-4647-997E-8D5BDFEB17B9}" dt="2022-04-25T13:53:49.812" v="751" actId="14100"/>
          <ac:spMkLst>
            <pc:docMk/>
            <pc:sldMk cId="3683353671" sldId="358"/>
            <ac:spMk id="2" creationId="{00000000-0000-0000-0000-000000000000}"/>
          </ac:spMkLst>
        </pc:spChg>
        <pc:spChg chg="mod">
          <ac:chgData name="Till Kuhlbrodt" userId="d69944ad-42dd-4d3e-ad1c-be4d36cbf01e" providerId="ADAL" clId="{C13CD76C-1376-4647-997E-8D5BDFEB17B9}" dt="2022-04-27T13:25:06.316" v="2897" actId="20577"/>
          <ac:spMkLst>
            <pc:docMk/>
            <pc:sldMk cId="3683353671" sldId="358"/>
            <ac:spMk id="3" creationId="{00000000-0000-0000-0000-000000000000}"/>
          </ac:spMkLst>
        </pc:spChg>
        <pc:picChg chg="add mod">
          <ac:chgData name="Till Kuhlbrodt" userId="d69944ad-42dd-4d3e-ad1c-be4d36cbf01e" providerId="ADAL" clId="{C13CD76C-1376-4647-997E-8D5BDFEB17B9}" dt="2022-04-25T15:05:38.594" v="1459" actId="14100"/>
          <ac:picMkLst>
            <pc:docMk/>
            <pc:sldMk cId="3683353671" sldId="358"/>
            <ac:picMk id="5" creationId="{C9B1132B-4B46-4932-90EA-895909FC3368}"/>
          </ac:picMkLst>
        </pc:picChg>
      </pc:sldChg>
      <pc:sldChg chg="del">
        <pc:chgData name="Till Kuhlbrodt" userId="d69944ad-42dd-4d3e-ad1c-be4d36cbf01e" providerId="ADAL" clId="{C13CD76C-1376-4647-997E-8D5BDFEB17B9}" dt="2022-04-25T13:55:28.491" v="782" actId="47"/>
        <pc:sldMkLst>
          <pc:docMk/>
          <pc:sldMk cId="4144584198" sldId="359"/>
        </pc:sldMkLst>
      </pc:sldChg>
      <pc:sldChg chg="del">
        <pc:chgData name="Till Kuhlbrodt" userId="d69944ad-42dd-4d3e-ad1c-be4d36cbf01e" providerId="ADAL" clId="{C13CD76C-1376-4647-997E-8D5BDFEB17B9}" dt="2022-04-25T13:55:28.491" v="782" actId="47"/>
        <pc:sldMkLst>
          <pc:docMk/>
          <pc:sldMk cId="3691869629" sldId="360"/>
        </pc:sldMkLst>
      </pc:sldChg>
      <pc:sldChg chg="del">
        <pc:chgData name="Till Kuhlbrodt" userId="d69944ad-42dd-4d3e-ad1c-be4d36cbf01e" providerId="ADAL" clId="{C13CD76C-1376-4647-997E-8D5BDFEB17B9}" dt="2022-04-25T13:55:28.491" v="782" actId="47"/>
        <pc:sldMkLst>
          <pc:docMk/>
          <pc:sldMk cId="3614800712" sldId="361"/>
        </pc:sldMkLst>
      </pc:sldChg>
      <pc:sldChg chg="addSp delSp modSp add mod modNotesTx">
        <pc:chgData name="Till Kuhlbrodt" userId="d69944ad-42dd-4d3e-ad1c-be4d36cbf01e" providerId="ADAL" clId="{C13CD76C-1376-4647-997E-8D5BDFEB17B9}" dt="2022-04-27T13:32:18.465" v="2942" actId="1076"/>
        <pc:sldMkLst>
          <pc:docMk/>
          <pc:sldMk cId="3654869167" sldId="362"/>
        </pc:sldMkLst>
        <pc:spChg chg="mod">
          <ac:chgData name="Till Kuhlbrodt" userId="d69944ad-42dd-4d3e-ad1c-be4d36cbf01e" providerId="ADAL" clId="{C13CD76C-1376-4647-997E-8D5BDFEB17B9}" dt="2022-04-25T15:06:09.872" v="1460" actId="20577"/>
          <ac:spMkLst>
            <pc:docMk/>
            <pc:sldMk cId="3654869167" sldId="362"/>
            <ac:spMk id="2" creationId="{00000000-0000-0000-0000-000000000000}"/>
          </ac:spMkLst>
        </pc:spChg>
        <pc:spChg chg="mod">
          <ac:chgData name="Till Kuhlbrodt" userId="d69944ad-42dd-4d3e-ad1c-be4d36cbf01e" providerId="ADAL" clId="{C13CD76C-1376-4647-997E-8D5BDFEB17B9}" dt="2022-04-27T13:25:54.178" v="2909" actId="20577"/>
          <ac:spMkLst>
            <pc:docMk/>
            <pc:sldMk cId="3654869167" sldId="362"/>
            <ac:spMk id="3" creationId="{00000000-0000-0000-0000-000000000000}"/>
          </ac:spMkLst>
        </pc:spChg>
        <pc:spChg chg="del">
          <ac:chgData name="Till Kuhlbrodt" userId="d69944ad-42dd-4d3e-ad1c-be4d36cbf01e" providerId="ADAL" clId="{C13CD76C-1376-4647-997E-8D5BDFEB17B9}" dt="2022-04-25T13:43:29.113" v="513" actId="478"/>
          <ac:spMkLst>
            <pc:docMk/>
            <pc:sldMk cId="3654869167" sldId="362"/>
            <ac:spMk id="5" creationId="{9D923DB5-0DEF-425F-BBAA-52EDBAB10E53}"/>
          </ac:spMkLst>
        </pc:spChg>
        <pc:spChg chg="del">
          <ac:chgData name="Till Kuhlbrodt" userId="d69944ad-42dd-4d3e-ad1c-be4d36cbf01e" providerId="ADAL" clId="{C13CD76C-1376-4647-997E-8D5BDFEB17B9}" dt="2022-04-25T13:43:26.985" v="512" actId="478"/>
          <ac:spMkLst>
            <pc:docMk/>
            <pc:sldMk cId="3654869167" sldId="362"/>
            <ac:spMk id="9" creationId="{C3E06EAF-338C-4C05-8A13-B484861A31DD}"/>
          </ac:spMkLst>
        </pc:spChg>
        <pc:spChg chg="del">
          <ac:chgData name="Till Kuhlbrodt" userId="d69944ad-42dd-4d3e-ad1c-be4d36cbf01e" providerId="ADAL" clId="{C13CD76C-1376-4647-997E-8D5BDFEB17B9}" dt="2022-04-25T13:43:34.082" v="515" actId="478"/>
          <ac:spMkLst>
            <pc:docMk/>
            <pc:sldMk cId="3654869167" sldId="362"/>
            <ac:spMk id="11" creationId="{AFD2E04E-6A8D-4722-8145-16BF35ECB818}"/>
          </ac:spMkLst>
        </pc:spChg>
        <pc:spChg chg="del">
          <ac:chgData name="Till Kuhlbrodt" userId="d69944ad-42dd-4d3e-ad1c-be4d36cbf01e" providerId="ADAL" clId="{C13CD76C-1376-4647-997E-8D5BDFEB17B9}" dt="2022-04-25T13:43:31.681" v="514" actId="478"/>
          <ac:spMkLst>
            <pc:docMk/>
            <pc:sldMk cId="3654869167" sldId="362"/>
            <ac:spMk id="12" creationId="{98042712-1668-4711-BF4E-900D57B6991B}"/>
          </ac:spMkLst>
        </pc:spChg>
        <pc:spChg chg="add mod">
          <ac:chgData name="Till Kuhlbrodt" userId="d69944ad-42dd-4d3e-ad1c-be4d36cbf01e" providerId="ADAL" clId="{C13CD76C-1376-4647-997E-8D5BDFEB17B9}" dt="2022-04-25T14:57:42.632" v="1377" actId="114"/>
          <ac:spMkLst>
            <pc:docMk/>
            <pc:sldMk cId="3654869167" sldId="362"/>
            <ac:spMk id="14" creationId="{2B336367-FA7D-4D7D-AFA7-002CFB9239A9}"/>
          </ac:spMkLst>
        </pc:spChg>
        <pc:picChg chg="del">
          <ac:chgData name="Till Kuhlbrodt" userId="d69944ad-42dd-4d3e-ad1c-be4d36cbf01e" providerId="ADAL" clId="{C13CD76C-1376-4647-997E-8D5BDFEB17B9}" dt="2022-04-25T13:43:21.297" v="511" actId="478"/>
          <ac:picMkLst>
            <pc:docMk/>
            <pc:sldMk cId="3654869167" sldId="362"/>
            <ac:picMk id="10" creationId="{89F2D820-C184-4CD2-AFD7-3DA9FFFDF595}"/>
          </ac:picMkLst>
        </pc:picChg>
        <pc:picChg chg="add mod">
          <ac:chgData name="Till Kuhlbrodt" userId="d69944ad-42dd-4d3e-ad1c-be4d36cbf01e" providerId="ADAL" clId="{C13CD76C-1376-4647-997E-8D5BDFEB17B9}" dt="2022-04-27T13:32:18.465" v="2942" actId="1076"/>
          <ac:picMkLst>
            <pc:docMk/>
            <pc:sldMk cId="3654869167" sldId="362"/>
            <ac:picMk id="13" creationId="{53A99421-33DC-4BBE-9AA3-7313AD79F162}"/>
          </ac:picMkLst>
        </pc:picChg>
      </pc:sldChg>
      <pc:sldChg chg="addSp delSp modSp add mod">
        <pc:chgData name="Till Kuhlbrodt" userId="d69944ad-42dd-4d3e-ad1c-be4d36cbf01e" providerId="ADAL" clId="{C13CD76C-1376-4647-997E-8D5BDFEB17B9}" dt="2022-04-27T13:01:30.109" v="2327" actId="20577"/>
        <pc:sldMkLst>
          <pc:docMk/>
          <pc:sldMk cId="4283139860" sldId="363"/>
        </pc:sldMkLst>
        <pc:spChg chg="mod">
          <ac:chgData name="Till Kuhlbrodt" userId="d69944ad-42dd-4d3e-ad1c-be4d36cbf01e" providerId="ADAL" clId="{C13CD76C-1376-4647-997E-8D5BDFEB17B9}" dt="2022-04-25T13:55:47.552" v="826" actId="20577"/>
          <ac:spMkLst>
            <pc:docMk/>
            <pc:sldMk cId="4283139860" sldId="363"/>
            <ac:spMk id="2" creationId="{00000000-0000-0000-0000-000000000000}"/>
          </ac:spMkLst>
        </pc:spChg>
        <pc:spChg chg="mod">
          <ac:chgData name="Till Kuhlbrodt" userId="d69944ad-42dd-4d3e-ad1c-be4d36cbf01e" providerId="ADAL" clId="{C13CD76C-1376-4647-997E-8D5BDFEB17B9}" dt="2022-04-27T13:01:30.109" v="2327" actId="20577"/>
          <ac:spMkLst>
            <pc:docMk/>
            <pc:sldMk cId="4283139860" sldId="363"/>
            <ac:spMk id="3" creationId="{00000000-0000-0000-0000-000000000000}"/>
          </ac:spMkLst>
        </pc:spChg>
        <pc:picChg chg="del">
          <ac:chgData name="Till Kuhlbrodt" userId="d69944ad-42dd-4d3e-ad1c-be4d36cbf01e" providerId="ADAL" clId="{C13CD76C-1376-4647-997E-8D5BDFEB17B9}" dt="2022-04-25T13:56:02.588" v="828" actId="478"/>
          <ac:picMkLst>
            <pc:docMk/>
            <pc:sldMk cId="4283139860" sldId="363"/>
            <ac:picMk id="5" creationId="{C9B1132B-4B46-4932-90EA-895909FC3368}"/>
          </ac:picMkLst>
        </pc:picChg>
        <pc:picChg chg="add mod">
          <ac:chgData name="Till Kuhlbrodt" userId="d69944ad-42dd-4d3e-ad1c-be4d36cbf01e" providerId="ADAL" clId="{C13CD76C-1376-4647-997E-8D5BDFEB17B9}" dt="2022-04-25T13:56:08.519" v="829" actId="1076"/>
          <ac:picMkLst>
            <pc:docMk/>
            <pc:sldMk cId="4283139860" sldId="363"/>
            <ac:picMk id="6" creationId="{BDDF3EF0-37FF-4F93-AF02-D9103AA69CC9}"/>
          </ac:picMkLst>
        </pc:picChg>
      </pc:sldChg>
      <pc:sldChg chg="add mod ord modShow">
        <pc:chgData name="Till Kuhlbrodt" userId="d69944ad-42dd-4d3e-ad1c-be4d36cbf01e" providerId="ADAL" clId="{C13CD76C-1376-4647-997E-8D5BDFEB17B9}" dt="2022-04-28T12:19:36.728" v="2944"/>
        <pc:sldMkLst>
          <pc:docMk/>
          <pc:sldMk cId="4088510293" sldId="364"/>
        </pc:sldMkLst>
      </pc:sldChg>
      <pc:sldChg chg="addSp delSp modSp add mod">
        <pc:chgData name="Till Kuhlbrodt" userId="d69944ad-42dd-4d3e-ad1c-be4d36cbf01e" providerId="ADAL" clId="{C13CD76C-1376-4647-997E-8D5BDFEB17B9}" dt="2022-04-27T13:25:43.584" v="2900" actId="2"/>
        <pc:sldMkLst>
          <pc:docMk/>
          <pc:sldMk cId="4037822768" sldId="365"/>
        </pc:sldMkLst>
        <pc:spChg chg="mod">
          <ac:chgData name="Till Kuhlbrodt" userId="d69944ad-42dd-4d3e-ad1c-be4d36cbf01e" providerId="ADAL" clId="{C13CD76C-1376-4647-997E-8D5BDFEB17B9}" dt="2022-04-25T14:55:38.345" v="1354" actId="20577"/>
          <ac:spMkLst>
            <pc:docMk/>
            <pc:sldMk cId="4037822768" sldId="365"/>
            <ac:spMk id="2" creationId="{00000000-0000-0000-0000-000000000000}"/>
          </ac:spMkLst>
        </pc:spChg>
        <pc:spChg chg="mod">
          <ac:chgData name="Till Kuhlbrodt" userId="d69944ad-42dd-4d3e-ad1c-be4d36cbf01e" providerId="ADAL" clId="{C13CD76C-1376-4647-997E-8D5BDFEB17B9}" dt="2022-04-27T13:24:06.976" v="2884" actId="20577"/>
          <ac:spMkLst>
            <pc:docMk/>
            <pc:sldMk cId="4037822768" sldId="365"/>
            <ac:spMk id="3" creationId="{00000000-0000-0000-0000-000000000000}"/>
          </ac:spMkLst>
        </pc:spChg>
        <pc:spChg chg="add mod">
          <ac:chgData name="Till Kuhlbrodt" userId="d69944ad-42dd-4d3e-ad1c-be4d36cbf01e" providerId="ADAL" clId="{C13CD76C-1376-4647-997E-8D5BDFEB17B9}" dt="2022-04-27T13:25:43.584" v="2900" actId="2"/>
          <ac:spMkLst>
            <pc:docMk/>
            <pc:sldMk cId="4037822768" sldId="365"/>
            <ac:spMk id="8" creationId="{0D5B9F61-2921-4EE8-804C-5C6FB9A1798E}"/>
          </ac:spMkLst>
        </pc:spChg>
        <pc:picChg chg="del">
          <ac:chgData name="Till Kuhlbrodt" userId="d69944ad-42dd-4d3e-ad1c-be4d36cbf01e" providerId="ADAL" clId="{C13CD76C-1376-4647-997E-8D5BDFEB17B9}" dt="2022-04-25T14:53:03.845" v="1305" actId="478"/>
          <ac:picMkLst>
            <pc:docMk/>
            <pc:sldMk cId="4037822768" sldId="365"/>
            <ac:picMk id="6" creationId="{BDDF3EF0-37FF-4F93-AF02-D9103AA69CC9}"/>
          </ac:picMkLst>
        </pc:picChg>
        <pc:picChg chg="add mod">
          <ac:chgData name="Till Kuhlbrodt" userId="d69944ad-42dd-4d3e-ad1c-be4d36cbf01e" providerId="ADAL" clId="{C13CD76C-1376-4647-997E-8D5BDFEB17B9}" dt="2022-04-25T14:53:52.124" v="1312" actId="1076"/>
          <ac:picMkLst>
            <pc:docMk/>
            <pc:sldMk cId="4037822768" sldId="365"/>
            <ac:picMk id="7" creationId="{E7FD13ED-E1AF-4472-A77A-AC3352485001}"/>
          </ac:picMkLst>
        </pc:picChg>
      </pc:sldChg>
    </pc:docChg>
  </pc:docChgLst>
  <pc:docChgLst>
    <pc:chgData name="Till" userId="d69944ad-42dd-4d3e-ad1c-be4d36cbf01e" providerId="ADAL" clId="{ECB6E793-30C2-43F5-B1C5-9B8710A85DC8}"/>
    <pc:docChg chg="custSel modSld">
      <pc:chgData name="Till" userId="d69944ad-42dd-4d3e-ad1c-be4d36cbf01e" providerId="ADAL" clId="{ECB6E793-30C2-43F5-B1C5-9B8710A85DC8}" dt="2022-01-26T14:41:45.407" v="14" actId="113"/>
      <pc:docMkLst>
        <pc:docMk/>
      </pc:docMkLst>
      <pc:sldChg chg="modSp mod">
        <pc:chgData name="Till" userId="d69944ad-42dd-4d3e-ad1c-be4d36cbf01e" providerId="ADAL" clId="{ECB6E793-30C2-43F5-B1C5-9B8710A85DC8}" dt="2022-01-26T14:40:55.914" v="13" actId="5793"/>
        <pc:sldMkLst>
          <pc:docMk/>
          <pc:sldMk cId="373949440" sldId="258"/>
        </pc:sldMkLst>
        <pc:spChg chg="mod">
          <ac:chgData name="Till" userId="d69944ad-42dd-4d3e-ad1c-be4d36cbf01e" providerId="ADAL" clId="{ECB6E793-30C2-43F5-B1C5-9B8710A85DC8}" dt="2022-01-26T14:40:09.940" v="0" actId="20577"/>
          <ac:spMkLst>
            <pc:docMk/>
            <pc:sldMk cId="373949440" sldId="258"/>
            <ac:spMk id="4" creationId="{2EA99133-9037-4D67-82FD-3AC9AD1BB43C}"/>
          </ac:spMkLst>
        </pc:spChg>
        <pc:spChg chg="mod">
          <ac:chgData name="Till" userId="d69944ad-42dd-4d3e-ad1c-be4d36cbf01e" providerId="ADAL" clId="{ECB6E793-30C2-43F5-B1C5-9B8710A85DC8}" dt="2022-01-26T14:40:55.914" v="13" actId="5793"/>
          <ac:spMkLst>
            <pc:docMk/>
            <pc:sldMk cId="373949440" sldId="258"/>
            <ac:spMk id="6" creationId="{00000000-0000-0000-0000-000000000000}"/>
          </ac:spMkLst>
        </pc:spChg>
      </pc:sldChg>
      <pc:sldChg chg="modSp mod">
        <pc:chgData name="Till" userId="d69944ad-42dd-4d3e-ad1c-be4d36cbf01e" providerId="ADAL" clId="{ECB6E793-30C2-43F5-B1C5-9B8710A85DC8}" dt="2022-01-26T14:41:45.407" v="14" actId="113"/>
        <pc:sldMkLst>
          <pc:docMk/>
          <pc:sldMk cId="3065728661" sldId="343"/>
        </pc:sldMkLst>
        <pc:spChg chg="mod">
          <ac:chgData name="Till" userId="d69944ad-42dd-4d3e-ad1c-be4d36cbf01e" providerId="ADAL" clId="{ECB6E793-30C2-43F5-B1C5-9B8710A85DC8}" dt="2022-01-26T14:41:45.407" v="14" actId="113"/>
          <ac:spMkLst>
            <pc:docMk/>
            <pc:sldMk cId="3065728661" sldId="343"/>
            <ac:spMk id="3" creationId="{00000000-0000-0000-0000-000000000000}"/>
          </ac:spMkLst>
        </pc:spChg>
      </pc:sldChg>
    </pc:docChg>
  </pc:docChgLst>
  <pc:docChgLst>
    <pc:chgData name="Till Kuhlbrodt" userId="d69944ad-42dd-4d3e-ad1c-be4d36cbf01e" providerId="ADAL" clId="{B7F72082-7D17-42FD-BF3B-7D3C57D3AB7A}"/>
    <pc:docChg chg="custSel addSld delSld modSld">
      <pc:chgData name="Till Kuhlbrodt" userId="d69944ad-42dd-4d3e-ad1c-be4d36cbf01e" providerId="ADAL" clId="{B7F72082-7D17-42FD-BF3B-7D3C57D3AB7A}" dt="2019-11-15T15:11:34.470" v="590" actId="20577"/>
      <pc:docMkLst>
        <pc:docMk/>
      </pc:docMkLst>
      <pc:sldChg chg="delSp modSp">
        <pc:chgData name="Till Kuhlbrodt" userId="d69944ad-42dd-4d3e-ad1c-be4d36cbf01e" providerId="ADAL" clId="{B7F72082-7D17-42FD-BF3B-7D3C57D3AB7A}" dt="2019-11-15T13:26:51.523" v="46" actId="20577"/>
        <pc:sldMkLst>
          <pc:docMk/>
          <pc:sldMk cId="373949440" sldId="258"/>
        </pc:sldMkLst>
        <pc:spChg chg="mod">
          <ac:chgData name="Till Kuhlbrodt" userId="d69944ad-42dd-4d3e-ad1c-be4d36cbf01e" providerId="ADAL" clId="{B7F72082-7D17-42FD-BF3B-7D3C57D3AB7A}" dt="2019-11-15T13:26:51.523" v="46" actId="20577"/>
          <ac:spMkLst>
            <pc:docMk/>
            <pc:sldMk cId="373949440" sldId="258"/>
            <ac:spMk id="2" creationId="{00000000-0000-0000-0000-000000000000}"/>
          </ac:spMkLst>
        </pc:spChg>
        <pc:spChg chg="mod">
          <ac:chgData name="Till Kuhlbrodt" userId="d69944ad-42dd-4d3e-ad1c-be4d36cbf01e" providerId="ADAL" clId="{B7F72082-7D17-42FD-BF3B-7D3C57D3AB7A}" dt="2019-11-15T12:40:34.237" v="12" actId="20577"/>
          <ac:spMkLst>
            <pc:docMk/>
            <pc:sldMk cId="373949440" sldId="258"/>
            <ac:spMk id="6" creationId="{00000000-0000-0000-0000-000000000000}"/>
          </ac:spMkLst>
        </pc:spChg>
        <pc:picChg chg="del">
          <ac:chgData name="Till Kuhlbrodt" userId="d69944ad-42dd-4d3e-ad1c-be4d36cbf01e" providerId="ADAL" clId="{B7F72082-7D17-42FD-BF3B-7D3C57D3AB7A}" dt="2019-11-15T12:40:09.887" v="0" actId="478"/>
          <ac:picMkLst>
            <pc:docMk/>
            <pc:sldMk cId="373949440" sldId="258"/>
            <ac:picMk id="5" creationId="{058D1C60-CDC5-4781-9F21-9D79431BF573}"/>
          </ac:picMkLst>
        </pc:picChg>
      </pc:sldChg>
      <pc:sldChg chg="del">
        <pc:chgData name="Till Kuhlbrodt" userId="d69944ad-42dd-4d3e-ad1c-be4d36cbf01e" providerId="ADAL" clId="{B7F72082-7D17-42FD-BF3B-7D3C57D3AB7A}" dt="2019-11-15T13:38:46.287" v="548" actId="2696"/>
        <pc:sldMkLst>
          <pc:docMk/>
          <pc:sldMk cId="967191677" sldId="299"/>
        </pc:sldMkLst>
      </pc:sldChg>
      <pc:sldChg chg="modSp">
        <pc:chgData name="Till Kuhlbrodt" userId="d69944ad-42dd-4d3e-ad1c-be4d36cbf01e" providerId="ADAL" clId="{B7F72082-7D17-42FD-BF3B-7D3C57D3AB7A}" dt="2019-11-15T13:34:31.778" v="250" actId="20577"/>
        <pc:sldMkLst>
          <pc:docMk/>
          <pc:sldMk cId="3259559552" sldId="328"/>
        </pc:sldMkLst>
        <pc:spChg chg="mod">
          <ac:chgData name="Till Kuhlbrodt" userId="d69944ad-42dd-4d3e-ad1c-be4d36cbf01e" providerId="ADAL" clId="{B7F72082-7D17-42FD-BF3B-7D3C57D3AB7A}" dt="2019-11-15T13:27:03.899" v="55" actId="20577"/>
          <ac:spMkLst>
            <pc:docMk/>
            <pc:sldMk cId="3259559552" sldId="328"/>
            <ac:spMk id="2" creationId="{00000000-0000-0000-0000-000000000000}"/>
          </ac:spMkLst>
        </pc:spChg>
        <pc:spChg chg="mod">
          <ac:chgData name="Till Kuhlbrodt" userId="d69944ad-42dd-4d3e-ad1c-be4d36cbf01e" providerId="ADAL" clId="{B7F72082-7D17-42FD-BF3B-7D3C57D3AB7A}" dt="2019-11-15T13:34:31.778" v="250" actId="20577"/>
          <ac:spMkLst>
            <pc:docMk/>
            <pc:sldMk cId="3259559552" sldId="328"/>
            <ac:spMk id="3" creationId="{00000000-0000-0000-0000-000000000000}"/>
          </ac:spMkLst>
        </pc:spChg>
      </pc:sldChg>
      <pc:sldChg chg="del">
        <pc:chgData name="Till Kuhlbrodt" userId="d69944ad-42dd-4d3e-ad1c-be4d36cbf01e" providerId="ADAL" clId="{B7F72082-7D17-42FD-BF3B-7D3C57D3AB7A}" dt="2019-11-15T13:34:42.543" v="252" actId="2696"/>
        <pc:sldMkLst>
          <pc:docMk/>
          <pc:sldMk cId="3767003996" sldId="329"/>
        </pc:sldMkLst>
      </pc:sldChg>
      <pc:sldChg chg="modSp add">
        <pc:chgData name="Till Kuhlbrodt" userId="d69944ad-42dd-4d3e-ad1c-be4d36cbf01e" providerId="ADAL" clId="{B7F72082-7D17-42FD-BF3B-7D3C57D3AB7A}" dt="2019-11-15T13:38:21.940" v="546" actId="20577"/>
        <pc:sldMkLst>
          <pc:docMk/>
          <pc:sldMk cId="2574106708" sldId="331"/>
        </pc:sldMkLst>
        <pc:spChg chg="mod">
          <ac:chgData name="Till Kuhlbrodt" userId="d69944ad-42dd-4d3e-ad1c-be4d36cbf01e" providerId="ADAL" clId="{B7F72082-7D17-42FD-BF3B-7D3C57D3AB7A}" dt="2019-11-15T13:37:10.995" v="492" actId="20577"/>
          <ac:spMkLst>
            <pc:docMk/>
            <pc:sldMk cId="2574106708" sldId="331"/>
            <ac:spMk id="2" creationId="{00000000-0000-0000-0000-000000000000}"/>
          </ac:spMkLst>
        </pc:spChg>
        <pc:spChg chg="mod">
          <ac:chgData name="Till Kuhlbrodt" userId="d69944ad-42dd-4d3e-ad1c-be4d36cbf01e" providerId="ADAL" clId="{B7F72082-7D17-42FD-BF3B-7D3C57D3AB7A}" dt="2019-11-15T13:38:21.940" v="546" actId="20577"/>
          <ac:spMkLst>
            <pc:docMk/>
            <pc:sldMk cId="2574106708" sldId="331"/>
            <ac:spMk id="3" creationId="{00000000-0000-0000-0000-000000000000}"/>
          </ac:spMkLst>
        </pc:spChg>
      </pc:sldChg>
      <pc:sldChg chg="modSp add">
        <pc:chgData name="Till Kuhlbrodt" userId="d69944ad-42dd-4d3e-ad1c-be4d36cbf01e" providerId="ADAL" clId="{B7F72082-7D17-42FD-BF3B-7D3C57D3AB7A}" dt="2019-11-15T15:11:34.470" v="590" actId="20577"/>
        <pc:sldMkLst>
          <pc:docMk/>
          <pc:sldMk cId="142597101" sldId="332"/>
        </pc:sldMkLst>
        <pc:spChg chg="mod">
          <ac:chgData name="Till Kuhlbrodt" userId="d69944ad-42dd-4d3e-ad1c-be4d36cbf01e" providerId="ADAL" clId="{B7F72082-7D17-42FD-BF3B-7D3C57D3AB7A}" dt="2019-11-15T13:39:20.595" v="588" actId="20577"/>
          <ac:spMkLst>
            <pc:docMk/>
            <pc:sldMk cId="142597101" sldId="332"/>
            <ac:spMk id="2" creationId="{00000000-0000-0000-0000-000000000000}"/>
          </ac:spMkLst>
        </pc:spChg>
        <pc:spChg chg="mod">
          <ac:chgData name="Till Kuhlbrodt" userId="d69944ad-42dd-4d3e-ad1c-be4d36cbf01e" providerId="ADAL" clId="{B7F72082-7D17-42FD-BF3B-7D3C57D3AB7A}" dt="2019-11-15T15:11:34.470" v="590" actId="20577"/>
          <ac:spMkLst>
            <pc:docMk/>
            <pc:sldMk cId="142597101" sldId="332"/>
            <ac:spMk id="3" creationId="{00000000-0000-0000-0000-000000000000}"/>
          </ac:spMkLst>
        </pc:spChg>
      </pc:sldChg>
    </pc:docChg>
  </pc:docChgLst>
  <pc:docChgLst>
    <pc:chgData name="Till Kuhlbrodt" userId="d69944ad-42dd-4d3e-ad1c-be4d36cbf01e" providerId="ADAL" clId="{681421AB-2CE0-452A-B884-C3CF59B0F3B6}"/>
    <pc:docChg chg="undo custSel addSld delSld modSld sldOrd addMainMaster delMainMaster modMainMaster">
      <pc:chgData name="Till Kuhlbrodt" userId="d69944ad-42dd-4d3e-ad1c-be4d36cbf01e" providerId="ADAL" clId="{681421AB-2CE0-452A-B884-C3CF59B0F3B6}" dt="2020-02-24T16:03:11.369" v="3531" actId="6549"/>
      <pc:docMkLst>
        <pc:docMk/>
      </pc:docMkLst>
      <pc:sldChg chg="addSp delSp modSp del mod ord modNotesTx">
        <pc:chgData name="Till Kuhlbrodt" userId="d69944ad-42dd-4d3e-ad1c-be4d36cbf01e" providerId="ADAL" clId="{681421AB-2CE0-452A-B884-C3CF59B0F3B6}" dt="2020-02-24T15:48:57.385" v="3098" actId="2696"/>
        <pc:sldMkLst>
          <pc:docMk/>
          <pc:sldMk cId="3824388779" sldId="257"/>
        </pc:sldMkLst>
        <pc:spChg chg="add mod">
          <ac:chgData name="Till Kuhlbrodt" userId="d69944ad-42dd-4d3e-ad1c-be4d36cbf01e" providerId="ADAL" clId="{681421AB-2CE0-452A-B884-C3CF59B0F3B6}" dt="2020-02-24T11:53:27.076" v="997" actId="1076"/>
          <ac:spMkLst>
            <pc:docMk/>
            <pc:sldMk cId="3824388779" sldId="257"/>
            <ac:spMk id="10" creationId="{CCC57F68-1B28-44EB-9148-D8B8F4271B1C}"/>
          </ac:spMkLst>
        </pc:spChg>
        <pc:picChg chg="mod">
          <ac:chgData name="Till Kuhlbrodt" userId="d69944ad-42dd-4d3e-ad1c-be4d36cbf01e" providerId="ADAL" clId="{681421AB-2CE0-452A-B884-C3CF59B0F3B6}" dt="2020-02-24T11:36:40.464" v="974" actId="14100"/>
          <ac:picMkLst>
            <pc:docMk/>
            <pc:sldMk cId="3824388779" sldId="257"/>
            <ac:picMk id="2" creationId="{00000000-0000-0000-0000-000000000000}"/>
          </ac:picMkLst>
        </pc:picChg>
        <pc:picChg chg="add mod">
          <ac:chgData name="Till Kuhlbrodt" userId="d69944ad-42dd-4d3e-ad1c-be4d36cbf01e" providerId="ADAL" clId="{681421AB-2CE0-452A-B884-C3CF59B0F3B6}" dt="2020-02-24T11:41:39.327" v="985" actId="14100"/>
          <ac:picMkLst>
            <pc:docMk/>
            <pc:sldMk cId="3824388779" sldId="257"/>
            <ac:picMk id="4" creationId="{533EB723-12AB-4402-8749-F1AF26E52635}"/>
          </ac:picMkLst>
        </pc:picChg>
        <pc:picChg chg="mod">
          <ac:chgData name="Till Kuhlbrodt" userId="d69944ad-42dd-4d3e-ad1c-be4d36cbf01e" providerId="ADAL" clId="{681421AB-2CE0-452A-B884-C3CF59B0F3B6}" dt="2020-02-24T11:37:22.422" v="980" actId="1076"/>
          <ac:picMkLst>
            <pc:docMk/>
            <pc:sldMk cId="3824388779" sldId="257"/>
            <ac:picMk id="9" creationId="{00000000-0000-0000-0000-000000000000}"/>
          </ac:picMkLst>
        </pc:picChg>
        <pc:picChg chg="del">
          <ac:chgData name="Till Kuhlbrodt" userId="d69944ad-42dd-4d3e-ad1c-be4d36cbf01e" providerId="ADAL" clId="{681421AB-2CE0-452A-B884-C3CF59B0F3B6}" dt="2020-02-24T11:36:46.227" v="975" actId="478"/>
          <ac:picMkLst>
            <pc:docMk/>
            <pc:sldMk cId="3824388779" sldId="257"/>
            <ac:picMk id="21" creationId="{00000000-0000-0000-0000-000000000000}"/>
          </ac:picMkLst>
        </pc:picChg>
        <pc:picChg chg="add mod">
          <ac:chgData name="Till Kuhlbrodt" userId="d69944ad-42dd-4d3e-ad1c-be4d36cbf01e" providerId="ADAL" clId="{681421AB-2CE0-452A-B884-C3CF59B0F3B6}" dt="2020-02-24T11:37:15.639" v="979" actId="1076"/>
          <ac:picMkLst>
            <pc:docMk/>
            <pc:sldMk cId="3824388779" sldId="257"/>
            <ac:picMk id="23" creationId="{DD6CF8E4-7BC2-41E4-84C4-BD8B0557FE57}"/>
          </ac:picMkLst>
        </pc:picChg>
      </pc:sldChg>
      <pc:sldChg chg="modSp mod">
        <pc:chgData name="Till Kuhlbrodt" userId="d69944ad-42dd-4d3e-ad1c-be4d36cbf01e" providerId="ADAL" clId="{681421AB-2CE0-452A-B884-C3CF59B0F3B6}" dt="2020-02-24T11:05:52.864" v="15" actId="20577"/>
        <pc:sldMkLst>
          <pc:docMk/>
          <pc:sldMk cId="373949440" sldId="258"/>
        </pc:sldMkLst>
        <pc:spChg chg="mod">
          <ac:chgData name="Till Kuhlbrodt" userId="d69944ad-42dd-4d3e-ad1c-be4d36cbf01e" providerId="ADAL" clId="{681421AB-2CE0-452A-B884-C3CF59B0F3B6}" dt="2020-02-24T11:05:52.864" v="15" actId="20577"/>
          <ac:spMkLst>
            <pc:docMk/>
            <pc:sldMk cId="373949440" sldId="258"/>
            <ac:spMk id="6" creationId="{00000000-0000-0000-0000-000000000000}"/>
          </ac:spMkLst>
        </pc:spChg>
      </pc:sldChg>
      <pc:sldChg chg="del">
        <pc:chgData name="Till Kuhlbrodt" userId="d69944ad-42dd-4d3e-ad1c-be4d36cbf01e" providerId="ADAL" clId="{681421AB-2CE0-452A-B884-C3CF59B0F3B6}" dt="2020-02-24T15:19:03.841" v="2868" actId="47"/>
        <pc:sldMkLst>
          <pc:docMk/>
          <pc:sldMk cId="1063367312" sldId="259"/>
        </pc:sldMkLst>
      </pc:sldChg>
      <pc:sldChg chg="del">
        <pc:chgData name="Till Kuhlbrodt" userId="d69944ad-42dd-4d3e-ad1c-be4d36cbf01e" providerId="ADAL" clId="{681421AB-2CE0-452A-B884-C3CF59B0F3B6}" dt="2020-02-24T11:07:33.337" v="17" actId="2696"/>
        <pc:sldMkLst>
          <pc:docMk/>
          <pc:sldMk cId="1433667889" sldId="260"/>
        </pc:sldMkLst>
      </pc:sldChg>
      <pc:sldChg chg="del">
        <pc:chgData name="Till Kuhlbrodt" userId="d69944ad-42dd-4d3e-ad1c-be4d36cbf01e" providerId="ADAL" clId="{681421AB-2CE0-452A-B884-C3CF59B0F3B6}" dt="2020-02-24T15:19:03.841" v="2868" actId="47"/>
        <pc:sldMkLst>
          <pc:docMk/>
          <pc:sldMk cId="3235150415" sldId="261"/>
        </pc:sldMkLst>
      </pc:sldChg>
      <pc:sldChg chg="delSp modSp mod modAnim modNotesTx">
        <pc:chgData name="Till Kuhlbrodt" userId="d69944ad-42dd-4d3e-ad1c-be4d36cbf01e" providerId="ADAL" clId="{681421AB-2CE0-452A-B884-C3CF59B0F3B6}" dt="2020-02-24T15:35:50.469" v="2870" actId="6549"/>
        <pc:sldMkLst>
          <pc:docMk/>
          <pc:sldMk cId="3259559552" sldId="328"/>
        </pc:sldMkLst>
        <pc:spChg chg="del mod">
          <ac:chgData name="Till Kuhlbrodt" userId="d69944ad-42dd-4d3e-ad1c-be4d36cbf01e" providerId="ADAL" clId="{681421AB-2CE0-452A-B884-C3CF59B0F3B6}" dt="2020-02-24T15:32:31.051" v="2869" actId="478"/>
          <ac:spMkLst>
            <pc:docMk/>
            <pc:sldMk cId="3259559552" sldId="328"/>
            <ac:spMk id="2" creationId="{00000000-0000-0000-0000-000000000000}"/>
          </ac:spMkLst>
        </pc:spChg>
        <pc:spChg chg="mod">
          <ac:chgData name="Till Kuhlbrodt" userId="d69944ad-42dd-4d3e-ad1c-be4d36cbf01e" providerId="ADAL" clId="{681421AB-2CE0-452A-B884-C3CF59B0F3B6}" dt="2020-02-24T15:12:04.991" v="2744" actId="20577"/>
          <ac:spMkLst>
            <pc:docMk/>
            <pc:sldMk cId="3259559552" sldId="328"/>
            <ac:spMk id="3" creationId="{00000000-0000-0000-0000-000000000000}"/>
          </ac:spMkLst>
        </pc:spChg>
      </pc:sldChg>
      <pc:sldChg chg="del ord">
        <pc:chgData name="Till Kuhlbrodt" userId="d69944ad-42dd-4d3e-ad1c-be4d36cbf01e" providerId="ADAL" clId="{681421AB-2CE0-452A-B884-C3CF59B0F3B6}" dt="2020-02-24T12:22:17.893" v="2115" actId="2696"/>
        <pc:sldMkLst>
          <pc:docMk/>
          <pc:sldMk cId="2574106708" sldId="331"/>
        </pc:sldMkLst>
      </pc:sldChg>
      <pc:sldChg chg="del">
        <pc:chgData name="Till Kuhlbrodt" userId="d69944ad-42dd-4d3e-ad1c-be4d36cbf01e" providerId="ADAL" clId="{681421AB-2CE0-452A-B884-C3CF59B0F3B6}" dt="2020-02-24T11:08:04.067" v="18" actId="47"/>
        <pc:sldMkLst>
          <pc:docMk/>
          <pc:sldMk cId="142597101" sldId="332"/>
        </pc:sldMkLst>
      </pc:sldChg>
      <pc:sldChg chg="del">
        <pc:chgData name="Till Kuhlbrodt" userId="d69944ad-42dd-4d3e-ad1c-be4d36cbf01e" providerId="ADAL" clId="{681421AB-2CE0-452A-B884-C3CF59B0F3B6}" dt="2020-02-24T11:06:06.319" v="16" actId="47"/>
        <pc:sldMkLst>
          <pc:docMk/>
          <pc:sldMk cId="3195062789" sldId="333"/>
        </pc:sldMkLst>
      </pc:sldChg>
      <pc:sldChg chg="addSp delSp modSp mod ord">
        <pc:chgData name="Till Kuhlbrodt" userId="d69944ad-42dd-4d3e-ad1c-be4d36cbf01e" providerId="ADAL" clId="{681421AB-2CE0-452A-B884-C3CF59B0F3B6}" dt="2020-02-24T15:16:50.099" v="2866" actId="1076"/>
        <pc:sldMkLst>
          <pc:docMk/>
          <pc:sldMk cId="2267255653" sldId="334"/>
        </pc:sldMkLst>
        <pc:spChg chg="mod">
          <ac:chgData name="Till Kuhlbrodt" userId="d69944ad-42dd-4d3e-ad1c-be4d36cbf01e" providerId="ADAL" clId="{681421AB-2CE0-452A-B884-C3CF59B0F3B6}" dt="2020-02-24T11:27:19.347" v="542" actId="20577"/>
          <ac:spMkLst>
            <pc:docMk/>
            <pc:sldMk cId="2267255653" sldId="334"/>
            <ac:spMk id="2" creationId="{00000000-0000-0000-0000-000000000000}"/>
          </ac:spMkLst>
        </pc:spChg>
        <pc:spChg chg="mod">
          <ac:chgData name="Till Kuhlbrodt" userId="d69944ad-42dd-4d3e-ad1c-be4d36cbf01e" providerId="ADAL" clId="{681421AB-2CE0-452A-B884-C3CF59B0F3B6}" dt="2020-02-24T11:35:46.225" v="973" actId="113"/>
          <ac:spMkLst>
            <pc:docMk/>
            <pc:sldMk cId="2267255653" sldId="334"/>
            <ac:spMk id="3" creationId="{00000000-0000-0000-0000-000000000000}"/>
          </ac:spMkLst>
        </pc:spChg>
        <pc:picChg chg="del">
          <ac:chgData name="Till Kuhlbrodt" userId="d69944ad-42dd-4d3e-ad1c-be4d36cbf01e" providerId="ADAL" clId="{681421AB-2CE0-452A-B884-C3CF59B0F3B6}" dt="2020-02-24T11:26:59.693" v="504" actId="478"/>
          <ac:picMkLst>
            <pc:docMk/>
            <pc:sldMk cId="2267255653" sldId="334"/>
            <ac:picMk id="7" creationId="{7D0158A7-CBE7-4B11-A3AC-078F29FAADC2}"/>
          </ac:picMkLst>
        </pc:picChg>
        <pc:picChg chg="add mod">
          <ac:chgData name="Till Kuhlbrodt" userId="d69944ad-42dd-4d3e-ad1c-be4d36cbf01e" providerId="ADAL" clId="{681421AB-2CE0-452A-B884-C3CF59B0F3B6}" dt="2020-02-24T15:16:50.099" v="2866" actId="1076"/>
          <ac:picMkLst>
            <pc:docMk/>
            <pc:sldMk cId="2267255653" sldId="334"/>
            <ac:picMk id="8" creationId="{6F6EF8CA-A1FC-428E-85DD-E88051497F5C}"/>
          </ac:picMkLst>
        </pc:picChg>
      </pc:sldChg>
      <pc:sldChg chg="del">
        <pc:chgData name="Till Kuhlbrodt" userId="d69944ad-42dd-4d3e-ad1c-be4d36cbf01e" providerId="ADAL" clId="{681421AB-2CE0-452A-B884-C3CF59B0F3B6}" dt="2020-02-24T11:06:06.319" v="16" actId="47"/>
        <pc:sldMkLst>
          <pc:docMk/>
          <pc:sldMk cId="1022427399" sldId="338"/>
        </pc:sldMkLst>
      </pc:sldChg>
      <pc:sldChg chg="del">
        <pc:chgData name="Till Kuhlbrodt" userId="d69944ad-42dd-4d3e-ad1c-be4d36cbf01e" providerId="ADAL" clId="{681421AB-2CE0-452A-B884-C3CF59B0F3B6}" dt="2020-02-24T15:19:03.841" v="2868" actId="47"/>
        <pc:sldMkLst>
          <pc:docMk/>
          <pc:sldMk cId="3721626101" sldId="339"/>
        </pc:sldMkLst>
      </pc:sldChg>
      <pc:sldChg chg="addSp delSp modSp add mod ord modNotesTx">
        <pc:chgData name="Till Kuhlbrodt" userId="d69944ad-42dd-4d3e-ad1c-be4d36cbf01e" providerId="ADAL" clId="{681421AB-2CE0-452A-B884-C3CF59B0F3B6}" dt="2020-02-24T15:58:04.208" v="3525" actId="20577"/>
        <pc:sldMkLst>
          <pc:docMk/>
          <pc:sldMk cId="4257587936" sldId="340"/>
        </pc:sldMkLst>
        <pc:spChg chg="mod">
          <ac:chgData name="Till Kuhlbrodt" userId="d69944ad-42dd-4d3e-ad1c-be4d36cbf01e" providerId="ADAL" clId="{681421AB-2CE0-452A-B884-C3CF59B0F3B6}" dt="2020-02-24T15:01:36.655" v="2682" actId="20577"/>
          <ac:spMkLst>
            <pc:docMk/>
            <pc:sldMk cId="4257587936" sldId="340"/>
            <ac:spMk id="2" creationId="{00000000-0000-0000-0000-000000000000}"/>
          </ac:spMkLst>
        </pc:spChg>
        <pc:spChg chg="mod">
          <ac:chgData name="Till Kuhlbrodt" userId="d69944ad-42dd-4d3e-ad1c-be4d36cbf01e" providerId="ADAL" clId="{681421AB-2CE0-452A-B884-C3CF59B0F3B6}" dt="2020-02-24T15:58:04.208" v="3525" actId="20577"/>
          <ac:spMkLst>
            <pc:docMk/>
            <pc:sldMk cId="4257587936" sldId="340"/>
            <ac:spMk id="3" creationId="{00000000-0000-0000-0000-000000000000}"/>
          </ac:spMkLst>
        </pc:spChg>
        <pc:spChg chg="add mod">
          <ac:chgData name="Till Kuhlbrodt" userId="d69944ad-42dd-4d3e-ad1c-be4d36cbf01e" providerId="ADAL" clId="{681421AB-2CE0-452A-B884-C3CF59B0F3B6}" dt="2020-02-24T11:22:20.377" v="487" actId="164"/>
          <ac:spMkLst>
            <pc:docMk/>
            <pc:sldMk cId="4257587936" sldId="340"/>
            <ac:spMk id="5" creationId="{17887021-1752-42D4-858E-C30E19104AD8}"/>
          </ac:spMkLst>
        </pc:spChg>
        <pc:spChg chg="add mod ord">
          <ac:chgData name="Till Kuhlbrodt" userId="d69944ad-42dd-4d3e-ad1c-be4d36cbf01e" providerId="ADAL" clId="{681421AB-2CE0-452A-B884-C3CF59B0F3B6}" dt="2020-02-24T11:22:20.377" v="487" actId="164"/>
          <ac:spMkLst>
            <pc:docMk/>
            <pc:sldMk cId="4257587936" sldId="340"/>
            <ac:spMk id="8" creationId="{C6A28062-9802-4B18-98FA-31433F99967F}"/>
          </ac:spMkLst>
        </pc:spChg>
        <pc:spChg chg="add mod">
          <ac:chgData name="Till Kuhlbrodt" userId="d69944ad-42dd-4d3e-ad1c-be4d36cbf01e" providerId="ADAL" clId="{681421AB-2CE0-452A-B884-C3CF59B0F3B6}" dt="2020-02-24T15:01:29.669" v="2681" actId="1035"/>
          <ac:spMkLst>
            <pc:docMk/>
            <pc:sldMk cId="4257587936" sldId="340"/>
            <ac:spMk id="10" creationId="{ADFC4D22-2B38-4AAE-A577-63F5837E7311}"/>
          </ac:spMkLst>
        </pc:spChg>
        <pc:spChg chg="add del mod">
          <ac:chgData name="Till Kuhlbrodt" userId="d69944ad-42dd-4d3e-ad1c-be4d36cbf01e" providerId="ADAL" clId="{681421AB-2CE0-452A-B884-C3CF59B0F3B6}" dt="2020-02-24T12:40:50.326" v="2656" actId="478"/>
          <ac:spMkLst>
            <pc:docMk/>
            <pc:sldMk cId="4257587936" sldId="340"/>
            <ac:spMk id="11" creationId="{49661509-C945-40F7-B3AD-BAFA5F444E7E}"/>
          </ac:spMkLst>
        </pc:spChg>
        <pc:spChg chg="add del mod">
          <ac:chgData name="Till Kuhlbrodt" userId="d69944ad-42dd-4d3e-ad1c-be4d36cbf01e" providerId="ADAL" clId="{681421AB-2CE0-452A-B884-C3CF59B0F3B6}" dt="2020-02-24T12:29:37.684" v="2253"/>
          <ac:spMkLst>
            <pc:docMk/>
            <pc:sldMk cId="4257587936" sldId="340"/>
            <ac:spMk id="12" creationId="{64916896-C57F-4CF6-B9B0-ABDB423A8C21}"/>
          </ac:spMkLst>
        </pc:spChg>
        <pc:spChg chg="del mod ord topLvl">
          <ac:chgData name="Till Kuhlbrodt" userId="d69944ad-42dd-4d3e-ad1c-be4d36cbf01e" providerId="ADAL" clId="{681421AB-2CE0-452A-B884-C3CF59B0F3B6}" dt="2020-02-24T12:40:50.326" v="2656" actId="478"/>
          <ac:spMkLst>
            <pc:docMk/>
            <pc:sldMk cId="4257587936" sldId="340"/>
            <ac:spMk id="14" creationId="{A6C04DDE-689A-44B0-86A8-6A761887477A}"/>
          </ac:spMkLst>
        </pc:spChg>
        <pc:spChg chg="del mod ord topLvl">
          <ac:chgData name="Till Kuhlbrodt" userId="d69944ad-42dd-4d3e-ad1c-be4d36cbf01e" providerId="ADAL" clId="{681421AB-2CE0-452A-B884-C3CF59B0F3B6}" dt="2020-02-24T12:40:50.326" v="2656" actId="478"/>
          <ac:spMkLst>
            <pc:docMk/>
            <pc:sldMk cId="4257587936" sldId="340"/>
            <ac:spMk id="15" creationId="{74B2C38D-A0E8-4282-AA1F-CBB1205DAB3E}"/>
          </ac:spMkLst>
        </pc:spChg>
        <pc:grpChg chg="add del mod">
          <ac:chgData name="Till Kuhlbrodt" userId="d69944ad-42dd-4d3e-ad1c-be4d36cbf01e" providerId="ADAL" clId="{681421AB-2CE0-452A-B884-C3CF59B0F3B6}" dt="2020-02-24T12:40:50.326" v="2656" actId="478"/>
          <ac:grpSpMkLst>
            <pc:docMk/>
            <pc:sldMk cId="4257587936" sldId="340"/>
            <ac:grpSpMk id="9" creationId="{ADC13456-3DD7-46BC-BB46-646097A58C81}"/>
          </ac:grpSpMkLst>
        </pc:grpChg>
        <pc:grpChg chg="add del mod">
          <ac:chgData name="Till Kuhlbrodt" userId="d69944ad-42dd-4d3e-ad1c-be4d36cbf01e" providerId="ADAL" clId="{681421AB-2CE0-452A-B884-C3CF59B0F3B6}" dt="2020-02-24T12:34:58.750" v="2407" actId="165"/>
          <ac:grpSpMkLst>
            <pc:docMk/>
            <pc:sldMk cId="4257587936" sldId="340"/>
            <ac:grpSpMk id="13" creationId="{34B5DCF6-DD2B-4B53-A51C-3A7B5AF89FAD}"/>
          </ac:grpSpMkLst>
        </pc:grpChg>
        <pc:picChg chg="mod">
          <ac:chgData name="Till Kuhlbrodt" userId="d69944ad-42dd-4d3e-ad1c-be4d36cbf01e" providerId="ADAL" clId="{681421AB-2CE0-452A-B884-C3CF59B0F3B6}" dt="2020-02-24T11:20:46.635" v="480" actId="1076"/>
          <ac:picMkLst>
            <pc:docMk/>
            <pc:sldMk cId="4257587936" sldId="340"/>
            <ac:picMk id="6" creationId="{758914D8-6CD8-4AD3-A8CC-71B5C9346ADC}"/>
          </ac:picMkLst>
        </pc:picChg>
        <pc:picChg chg="del">
          <ac:chgData name="Till Kuhlbrodt" userId="d69944ad-42dd-4d3e-ad1c-be4d36cbf01e" providerId="ADAL" clId="{681421AB-2CE0-452A-B884-C3CF59B0F3B6}" dt="2020-02-24T11:11:18.457" v="142" actId="478"/>
          <ac:picMkLst>
            <pc:docMk/>
            <pc:sldMk cId="4257587936" sldId="340"/>
            <ac:picMk id="7" creationId="{7D0158A7-CBE7-4B11-A3AC-078F29FAADC2}"/>
          </ac:picMkLst>
        </pc:picChg>
      </pc:sldChg>
      <pc:sldChg chg="add">
        <pc:chgData name="Till Kuhlbrodt" userId="d69944ad-42dd-4d3e-ad1c-be4d36cbf01e" providerId="ADAL" clId="{681421AB-2CE0-452A-B884-C3CF59B0F3B6}" dt="2020-02-24T11:26:37.362" v="501"/>
        <pc:sldMkLst>
          <pc:docMk/>
          <pc:sldMk cId="2710453759" sldId="341"/>
        </pc:sldMkLst>
      </pc:sldChg>
      <pc:sldChg chg="delSp modSp add mod ord">
        <pc:chgData name="Till Kuhlbrodt" userId="d69944ad-42dd-4d3e-ad1c-be4d36cbf01e" providerId="ADAL" clId="{681421AB-2CE0-452A-B884-C3CF59B0F3B6}" dt="2020-02-24T12:03:31.696" v="1123" actId="20577"/>
        <pc:sldMkLst>
          <pc:docMk/>
          <pc:sldMk cId="1546436948" sldId="342"/>
        </pc:sldMkLst>
        <pc:spChg chg="mod">
          <ac:chgData name="Till Kuhlbrodt" userId="d69944ad-42dd-4d3e-ad1c-be4d36cbf01e" providerId="ADAL" clId="{681421AB-2CE0-452A-B884-C3CF59B0F3B6}" dt="2020-02-24T11:58:43.181" v="1047" actId="20577"/>
          <ac:spMkLst>
            <pc:docMk/>
            <pc:sldMk cId="1546436948" sldId="342"/>
            <ac:spMk id="2" creationId="{00000000-0000-0000-0000-000000000000}"/>
          </ac:spMkLst>
        </pc:spChg>
        <pc:spChg chg="mod">
          <ac:chgData name="Till Kuhlbrodt" userId="d69944ad-42dd-4d3e-ad1c-be4d36cbf01e" providerId="ADAL" clId="{681421AB-2CE0-452A-B884-C3CF59B0F3B6}" dt="2020-02-24T12:03:31.696" v="1123" actId="20577"/>
          <ac:spMkLst>
            <pc:docMk/>
            <pc:sldMk cId="1546436948" sldId="342"/>
            <ac:spMk id="3" creationId="{00000000-0000-0000-0000-000000000000}"/>
          </ac:spMkLst>
        </pc:spChg>
        <pc:picChg chg="del">
          <ac:chgData name="Till Kuhlbrodt" userId="d69944ad-42dd-4d3e-ad1c-be4d36cbf01e" providerId="ADAL" clId="{681421AB-2CE0-452A-B884-C3CF59B0F3B6}" dt="2020-02-24T11:59:34.697" v="1052" actId="478"/>
          <ac:picMkLst>
            <pc:docMk/>
            <pc:sldMk cId="1546436948" sldId="342"/>
            <ac:picMk id="6" creationId="{758914D8-6CD8-4AD3-A8CC-71B5C9346ADC}"/>
          </ac:picMkLst>
        </pc:picChg>
      </pc:sldChg>
      <pc:sldChg chg="add del">
        <pc:chgData name="Till Kuhlbrodt" userId="d69944ad-42dd-4d3e-ad1c-be4d36cbf01e" providerId="ADAL" clId="{681421AB-2CE0-452A-B884-C3CF59B0F3B6}" dt="2020-02-24T11:59:12.879" v="1050"/>
        <pc:sldMkLst>
          <pc:docMk/>
          <pc:sldMk cId="1671696067" sldId="343"/>
        </pc:sldMkLst>
      </pc:sldChg>
      <pc:sldChg chg="modSp add mod ord">
        <pc:chgData name="Till Kuhlbrodt" userId="d69944ad-42dd-4d3e-ad1c-be4d36cbf01e" providerId="ADAL" clId="{681421AB-2CE0-452A-B884-C3CF59B0F3B6}" dt="2020-02-24T12:41:12.786" v="2659"/>
        <pc:sldMkLst>
          <pc:docMk/>
          <pc:sldMk cId="3065728661" sldId="343"/>
        </pc:sldMkLst>
        <pc:spChg chg="mod">
          <ac:chgData name="Till Kuhlbrodt" userId="d69944ad-42dd-4d3e-ad1c-be4d36cbf01e" providerId="ADAL" clId="{681421AB-2CE0-452A-B884-C3CF59B0F3B6}" dt="2020-02-24T12:08:39.388" v="1148" actId="20577"/>
          <ac:spMkLst>
            <pc:docMk/>
            <pc:sldMk cId="3065728661" sldId="343"/>
            <ac:spMk id="2" creationId="{00000000-0000-0000-0000-000000000000}"/>
          </ac:spMkLst>
        </pc:spChg>
        <pc:spChg chg="mod">
          <ac:chgData name="Till Kuhlbrodt" userId="d69944ad-42dd-4d3e-ad1c-be4d36cbf01e" providerId="ADAL" clId="{681421AB-2CE0-452A-B884-C3CF59B0F3B6}" dt="2020-02-24T12:14:55.534" v="1701" actId="20577"/>
          <ac:spMkLst>
            <pc:docMk/>
            <pc:sldMk cId="3065728661" sldId="343"/>
            <ac:spMk id="3" creationId="{00000000-0000-0000-0000-000000000000}"/>
          </ac:spMkLst>
        </pc:spChg>
      </pc:sldChg>
      <pc:sldChg chg="modSp add mod ord">
        <pc:chgData name="Till Kuhlbrodt" userId="d69944ad-42dd-4d3e-ad1c-be4d36cbf01e" providerId="ADAL" clId="{681421AB-2CE0-452A-B884-C3CF59B0F3B6}" dt="2020-02-24T12:41:14.794" v="2661"/>
        <pc:sldMkLst>
          <pc:docMk/>
          <pc:sldMk cId="2845946730" sldId="344"/>
        </pc:sldMkLst>
        <pc:spChg chg="mod">
          <ac:chgData name="Till Kuhlbrodt" userId="d69944ad-42dd-4d3e-ad1c-be4d36cbf01e" providerId="ADAL" clId="{681421AB-2CE0-452A-B884-C3CF59B0F3B6}" dt="2020-02-24T12:15:14.797" v="1715" actId="20577"/>
          <ac:spMkLst>
            <pc:docMk/>
            <pc:sldMk cId="2845946730" sldId="344"/>
            <ac:spMk id="2" creationId="{00000000-0000-0000-0000-000000000000}"/>
          </ac:spMkLst>
        </pc:spChg>
        <pc:spChg chg="mod">
          <ac:chgData name="Till Kuhlbrodt" userId="d69944ad-42dd-4d3e-ad1c-be4d36cbf01e" providerId="ADAL" clId="{681421AB-2CE0-452A-B884-C3CF59B0F3B6}" dt="2020-02-24T12:19:37.222" v="2086"/>
          <ac:spMkLst>
            <pc:docMk/>
            <pc:sldMk cId="2845946730" sldId="344"/>
            <ac:spMk id="3" creationId="{00000000-0000-0000-0000-000000000000}"/>
          </ac:spMkLst>
        </pc:spChg>
      </pc:sldChg>
      <pc:sldChg chg="modSp add del mod">
        <pc:chgData name="Till Kuhlbrodt" userId="d69944ad-42dd-4d3e-ad1c-be4d36cbf01e" providerId="ADAL" clId="{681421AB-2CE0-452A-B884-C3CF59B0F3B6}" dt="2020-02-24T12:42:08.758" v="2662" actId="47"/>
        <pc:sldMkLst>
          <pc:docMk/>
          <pc:sldMk cId="2365028657" sldId="345"/>
        </pc:sldMkLst>
        <pc:spChg chg="mod">
          <ac:chgData name="Till Kuhlbrodt" userId="d69944ad-42dd-4d3e-ad1c-be4d36cbf01e" providerId="ADAL" clId="{681421AB-2CE0-452A-B884-C3CF59B0F3B6}" dt="2020-02-24T12:20:21.450" v="2114" actId="20577"/>
          <ac:spMkLst>
            <pc:docMk/>
            <pc:sldMk cId="2365028657" sldId="345"/>
            <ac:spMk id="2" creationId="{00000000-0000-0000-0000-000000000000}"/>
          </ac:spMkLst>
        </pc:spChg>
      </pc:sldChg>
      <pc:sldChg chg="addSp delSp modSp add mod ord modAnim modNotesTx">
        <pc:chgData name="Till Kuhlbrodt" userId="d69944ad-42dd-4d3e-ad1c-be4d36cbf01e" providerId="ADAL" clId="{681421AB-2CE0-452A-B884-C3CF59B0F3B6}" dt="2020-02-24T16:03:11.369" v="3531" actId="6549"/>
        <pc:sldMkLst>
          <pc:docMk/>
          <pc:sldMk cId="3238199518" sldId="346"/>
        </pc:sldMkLst>
        <pc:spChg chg="mod">
          <ac:chgData name="Till Kuhlbrodt" userId="d69944ad-42dd-4d3e-ad1c-be4d36cbf01e" providerId="ADAL" clId="{681421AB-2CE0-452A-B884-C3CF59B0F3B6}" dt="2020-02-24T15:13:56.307" v="2831" actId="313"/>
          <ac:spMkLst>
            <pc:docMk/>
            <pc:sldMk cId="3238199518" sldId="346"/>
            <ac:spMk id="2" creationId="{00000000-0000-0000-0000-000000000000}"/>
          </ac:spMkLst>
        </pc:spChg>
        <pc:spChg chg="del">
          <ac:chgData name="Till Kuhlbrodt" userId="d69944ad-42dd-4d3e-ad1c-be4d36cbf01e" providerId="ADAL" clId="{681421AB-2CE0-452A-B884-C3CF59B0F3B6}" dt="2020-02-24T15:59:14.880" v="3528" actId="478"/>
          <ac:spMkLst>
            <pc:docMk/>
            <pc:sldMk cId="3238199518" sldId="346"/>
            <ac:spMk id="3" creationId="{00000000-0000-0000-0000-000000000000}"/>
          </ac:spMkLst>
        </pc:spChg>
        <pc:spChg chg="mod">
          <ac:chgData name="Till Kuhlbrodt" userId="d69944ad-42dd-4d3e-ad1c-be4d36cbf01e" providerId="ADAL" clId="{681421AB-2CE0-452A-B884-C3CF59B0F3B6}" dt="2020-02-24T15:13:24.276" v="2755" actId="1036"/>
          <ac:spMkLst>
            <pc:docMk/>
            <pc:sldMk cId="3238199518" sldId="346"/>
            <ac:spMk id="10" creationId="{ADFC4D22-2B38-4AAE-A577-63F5837E7311}"/>
          </ac:spMkLst>
        </pc:spChg>
        <pc:spChg chg="del">
          <ac:chgData name="Till Kuhlbrodt" userId="d69944ad-42dd-4d3e-ad1c-be4d36cbf01e" providerId="ADAL" clId="{681421AB-2CE0-452A-B884-C3CF59B0F3B6}" dt="2020-02-24T15:13:59.732" v="2832" actId="478"/>
          <ac:spMkLst>
            <pc:docMk/>
            <pc:sldMk cId="3238199518" sldId="346"/>
            <ac:spMk id="11" creationId="{49661509-C945-40F7-B3AD-BAFA5F444E7E}"/>
          </ac:spMkLst>
        </pc:spChg>
        <pc:spChg chg="add mod">
          <ac:chgData name="Till Kuhlbrodt" userId="d69944ad-42dd-4d3e-ad1c-be4d36cbf01e" providerId="ADAL" clId="{681421AB-2CE0-452A-B884-C3CF59B0F3B6}" dt="2020-02-24T15:56:41.001" v="3521" actId="1076"/>
          <ac:spMkLst>
            <pc:docMk/>
            <pc:sldMk cId="3238199518" sldId="346"/>
            <ac:spMk id="12" creationId="{630CB0B3-B1EB-4AF0-BD62-DB11C510E6AE}"/>
          </ac:spMkLst>
        </pc:spChg>
        <pc:spChg chg="mod">
          <ac:chgData name="Till Kuhlbrodt" userId="d69944ad-42dd-4d3e-ad1c-be4d36cbf01e" providerId="ADAL" clId="{681421AB-2CE0-452A-B884-C3CF59B0F3B6}" dt="2020-02-24T15:14:27.990" v="2836" actId="164"/>
          <ac:spMkLst>
            <pc:docMk/>
            <pc:sldMk cId="3238199518" sldId="346"/>
            <ac:spMk id="14" creationId="{A6C04DDE-689A-44B0-86A8-6A761887477A}"/>
          </ac:spMkLst>
        </pc:spChg>
        <pc:spChg chg="mod">
          <ac:chgData name="Till Kuhlbrodt" userId="d69944ad-42dd-4d3e-ad1c-be4d36cbf01e" providerId="ADAL" clId="{681421AB-2CE0-452A-B884-C3CF59B0F3B6}" dt="2020-02-24T15:14:27.990" v="2836" actId="164"/>
          <ac:spMkLst>
            <pc:docMk/>
            <pc:sldMk cId="3238199518" sldId="346"/>
            <ac:spMk id="15" creationId="{74B2C38D-A0E8-4282-AA1F-CBB1205DAB3E}"/>
          </ac:spMkLst>
        </pc:spChg>
        <pc:spChg chg="add mod">
          <ac:chgData name="Till Kuhlbrodt" userId="d69944ad-42dd-4d3e-ad1c-be4d36cbf01e" providerId="ADAL" clId="{681421AB-2CE0-452A-B884-C3CF59B0F3B6}" dt="2020-02-24T15:59:22.107" v="3529" actId="1076"/>
          <ac:spMkLst>
            <pc:docMk/>
            <pc:sldMk cId="3238199518" sldId="346"/>
            <ac:spMk id="16" creationId="{997A4CD5-477D-4510-B911-A1E35D7AF1E4}"/>
          </ac:spMkLst>
        </pc:spChg>
        <pc:spChg chg="add del mod">
          <ac:chgData name="Till Kuhlbrodt" userId="d69944ad-42dd-4d3e-ad1c-be4d36cbf01e" providerId="ADAL" clId="{681421AB-2CE0-452A-B884-C3CF59B0F3B6}" dt="2020-02-24T15:59:28.128" v="3530" actId="478"/>
          <ac:spMkLst>
            <pc:docMk/>
            <pc:sldMk cId="3238199518" sldId="346"/>
            <ac:spMk id="17" creationId="{38D89166-2AA6-4978-93A9-3A411312A0A3}"/>
          </ac:spMkLst>
        </pc:spChg>
        <pc:grpChg chg="add mod">
          <ac:chgData name="Till Kuhlbrodt" userId="d69944ad-42dd-4d3e-ad1c-be4d36cbf01e" providerId="ADAL" clId="{681421AB-2CE0-452A-B884-C3CF59B0F3B6}" dt="2020-02-24T15:14:35.818" v="2861" actId="1035"/>
          <ac:grpSpMkLst>
            <pc:docMk/>
            <pc:sldMk cId="3238199518" sldId="346"/>
            <ac:grpSpMk id="7" creationId="{FD7D14B8-7690-4396-A256-1648488A94FC}"/>
          </ac:grpSpMkLst>
        </pc:grpChg>
        <pc:grpChg chg="mod">
          <ac:chgData name="Till Kuhlbrodt" userId="d69944ad-42dd-4d3e-ad1c-be4d36cbf01e" providerId="ADAL" clId="{681421AB-2CE0-452A-B884-C3CF59B0F3B6}" dt="2020-02-24T15:14:13.892" v="2833" actId="1076"/>
          <ac:grpSpMkLst>
            <pc:docMk/>
            <pc:sldMk cId="3238199518" sldId="346"/>
            <ac:grpSpMk id="9" creationId="{ADC13456-3DD7-46BC-BB46-646097A58C81}"/>
          </ac:grpSpMkLst>
        </pc:grpChg>
      </pc:sldChg>
      <pc:sldChg chg="addSp delSp modSp add mod">
        <pc:chgData name="Till Kuhlbrodt" userId="d69944ad-42dd-4d3e-ad1c-be4d36cbf01e" providerId="ADAL" clId="{681421AB-2CE0-452A-B884-C3CF59B0F3B6}" dt="2020-02-24T15:51:02.850" v="3221" actId="20577"/>
        <pc:sldMkLst>
          <pc:docMk/>
          <pc:sldMk cId="3460097175" sldId="347"/>
        </pc:sldMkLst>
        <pc:spChg chg="mod">
          <ac:chgData name="Till Kuhlbrodt" userId="d69944ad-42dd-4d3e-ad1c-be4d36cbf01e" providerId="ADAL" clId="{681421AB-2CE0-452A-B884-C3CF59B0F3B6}" dt="2020-02-24T15:37:39.212" v="2913" actId="20577"/>
          <ac:spMkLst>
            <pc:docMk/>
            <pc:sldMk cId="3460097175" sldId="347"/>
            <ac:spMk id="2" creationId="{00000000-0000-0000-0000-000000000000}"/>
          </ac:spMkLst>
        </pc:spChg>
        <pc:spChg chg="mod">
          <ac:chgData name="Till Kuhlbrodt" userId="d69944ad-42dd-4d3e-ad1c-be4d36cbf01e" providerId="ADAL" clId="{681421AB-2CE0-452A-B884-C3CF59B0F3B6}" dt="2020-02-24T15:51:02.850" v="3221" actId="20577"/>
          <ac:spMkLst>
            <pc:docMk/>
            <pc:sldMk cId="3460097175" sldId="347"/>
            <ac:spMk id="3" creationId="{00000000-0000-0000-0000-000000000000}"/>
          </ac:spMkLst>
        </pc:spChg>
        <pc:spChg chg="add del mod">
          <ac:chgData name="Till Kuhlbrodt" userId="d69944ad-42dd-4d3e-ad1c-be4d36cbf01e" providerId="ADAL" clId="{681421AB-2CE0-452A-B884-C3CF59B0F3B6}" dt="2020-02-24T15:46:08.556" v="3058" actId="478"/>
          <ac:spMkLst>
            <pc:docMk/>
            <pc:sldMk cId="3460097175" sldId="347"/>
            <ac:spMk id="9" creationId="{DB6B0ED7-BA30-4341-BB2F-477A92396415}"/>
          </ac:spMkLst>
        </pc:spChg>
        <pc:picChg chg="del">
          <ac:chgData name="Till Kuhlbrodt" userId="d69944ad-42dd-4d3e-ad1c-be4d36cbf01e" providerId="ADAL" clId="{681421AB-2CE0-452A-B884-C3CF59B0F3B6}" dt="2020-02-24T15:38:32.034" v="2921" actId="478"/>
          <ac:picMkLst>
            <pc:docMk/>
            <pc:sldMk cId="3460097175" sldId="347"/>
            <ac:picMk id="6" creationId="{758914D8-6CD8-4AD3-A8CC-71B5C9346ADC}"/>
          </ac:picMkLst>
        </pc:picChg>
        <pc:picChg chg="add mod">
          <ac:chgData name="Till Kuhlbrodt" userId="d69944ad-42dd-4d3e-ad1c-be4d36cbf01e" providerId="ADAL" clId="{681421AB-2CE0-452A-B884-C3CF59B0F3B6}" dt="2020-02-24T15:46:34.236" v="3065" actId="1076"/>
          <ac:picMkLst>
            <pc:docMk/>
            <pc:sldMk cId="3460097175" sldId="347"/>
            <ac:picMk id="7" creationId="{6D890F54-A0DA-4ED2-8F6E-7BBE64362265}"/>
          </ac:picMkLst>
        </pc:picChg>
        <pc:picChg chg="del">
          <ac:chgData name="Till Kuhlbrodt" userId="d69944ad-42dd-4d3e-ad1c-be4d36cbf01e" providerId="ADAL" clId="{681421AB-2CE0-452A-B884-C3CF59B0F3B6}" dt="2020-02-24T15:37:41.437" v="2914" actId="478"/>
          <ac:picMkLst>
            <pc:docMk/>
            <pc:sldMk cId="3460097175" sldId="347"/>
            <ac:picMk id="8" creationId="{6F6EF8CA-A1FC-428E-85DD-E88051497F5C}"/>
          </ac:picMkLst>
        </pc:picChg>
        <pc:picChg chg="add mod">
          <ac:chgData name="Till Kuhlbrodt" userId="d69944ad-42dd-4d3e-ad1c-be4d36cbf01e" providerId="ADAL" clId="{681421AB-2CE0-452A-B884-C3CF59B0F3B6}" dt="2020-02-24T15:46:17.599" v="3060" actId="14100"/>
          <ac:picMkLst>
            <pc:docMk/>
            <pc:sldMk cId="3460097175" sldId="347"/>
            <ac:picMk id="10" creationId="{4C83FC85-D5E8-44EE-BF92-26F775BC893D}"/>
          </ac:picMkLst>
        </pc:picChg>
        <pc:picChg chg="add mod">
          <ac:chgData name="Till Kuhlbrodt" userId="d69944ad-42dd-4d3e-ad1c-be4d36cbf01e" providerId="ADAL" clId="{681421AB-2CE0-452A-B884-C3CF59B0F3B6}" dt="2020-02-24T15:46:39.701" v="3066" actId="14100"/>
          <ac:picMkLst>
            <pc:docMk/>
            <pc:sldMk cId="3460097175" sldId="347"/>
            <ac:picMk id="11" creationId="{D2997027-5C7B-467D-A194-141E44643481}"/>
          </ac:picMkLst>
        </pc:picChg>
        <pc:picChg chg="add mod">
          <ac:chgData name="Till Kuhlbrodt" userId="d69944ad-42dd-4d3e-ad1c-be4d36cbf01e" providerId="ADAL" clId="{681421AB-2CE0-452A-B884-C3CF59B0F3B6}" dt="2020-02-24T15:48:33.799" v="3096" actId="1076"/>
          <ac:picMkLst>
            <pc:docMk/>
            <pc:sldMk cId="3460097175" sldId="347"/>
            <ac:picMk id="1026" creationId="{E1467868-073E-4E35-A0CB-FCBAA079F1C9}"/>
          </ac:picMkLst>
        </pc:picChg>
      </pc:sldChg>
      <pc:sldMasterChg chg="modSp mod">
        <pc:chgData name="Till Kuhlbrodt" userId="d69944ad-42dd-4d3e-ad1c-be4d36cbf01e" providerId="ADAL" clId="{681421AB-2CE0-452A-B884-C3CF59B0F3B6}" dt="2020-02-24T11:17:24.964" v="409" actId="255"/>
        <pc:sldMasterMkLst>
          <pc:docMk/>
          <pc:sldMasterMk cId="3579884519" sldId="2147483660"/>
        </pc:sldMasterMkLst>
        <pc:spChg chg="mod">
          <ac:chgData name="Till Kuhlbrodt" userId="d69944ad-42dd-4d3e-ad1c-be4d36cbf01e" providerId="ADAL" clId="{681421AB-2CE0-452A-B884-C3CF59B0F3B6}" dt="2020-02-24T11:17:24.964" v="409" actId="255"/>
          <ac:spMkLst>
            <pc:docMk/>
            <pc:sldMasterMk cId="3579884519" sldId="2147483660"/>
            <ac:spMk id="7" creationId="{00000000-0000-0000-0000-000000000000}"/>
          </ac:spMkLst>
        </pc:spChg>
      </pc:sldMasterChg>
      <pc:sldMasterChg chg="del delSldLayout">
        <pc:chgData name="Till Kuhlbrodt" userId="d69944ad-42dd-4d3e-ad1c-be4d36cbf01e" providerId="ADAL" clId="{681421AB-2CE0-452A-B884-C3CF59B0F3B6}" dt="2020-02-24T15:19:03.841" v="2868" actId="47"/>
        <pc:sldMasterMkLst>
          <pc:docMk/>
          <pc:sldMasterMk cId="1353387091" sldId="2147483668"/>
        </pc:sldMasterMkLst>
        <pc:sldLayoutChg chg="del">
          <pc:chgData name="Till Kuhlbrodt" userId="d69944ad-42dd-4d3e-ad1c-be4d36cbf01e" providerId="ADAL" clId="{681421AB-2CE0-452A-B884-C3CF59B0F3B6}" dt="2020-02-24T15:19:03.841" v="2868" actId="47"/>
          <pc:sldLayoutMkLst>
            <pc:docMk/>
            <pc:sldMasterMk cId="1353387091" sldId="2147483668"/>
            <pc:sldLayoutMk cId="211885568" sldId="2147483669"/>
          </pc:sldLayoutMkLst>
        </pc:sldLayoutChg>
        <pc:sldLayoutChg chg="del">
          <pc:chgData name="Till Kuhlbrodt" userId="d69944ad-42dd-4d3e-ad1c-be4d36cbf01e" providerId="ADAL" clId="{681421AB-2CE0-452A-B884-C3CF59B0F3B6}" dt="2020-02-24T15:19:03.841" v="2868" actId="47"/>
          <pc:sldLayoutMkLst>
            <pc:docMk/>
            <pc:sldMasterMk cId="1353387091" sldId="2147483668"/>
            <pc:sldLayoutMk cId="3024264354" sldId="2147483670"/>
          </pc:sldLayoutMkLst>
        </pc:sldLayoutChg>
        <pc:sldLayoutChg chg="del">
          <pc:chgData name="Till Kuhlbrodt" userId="d69944ad-42dd-4d3e-ad1c-be4d36cbf01e" providerId="ADAL" clId="{681421AB-2CE0-452A-B884-C3CF59B0F3B6}" dt="2020-02-24T15:19:03.841" v="2868" actId="47"/>
          <pc:sldLayoutMkLst>
            <pc:docMk/>
            <pc:sldMasterMk cId="1353387091" sldId="2147483668"/>
            <pc:sldLayoutMk cId="174106795" sldId="2147483671"/>
          </pc:sldLayoutMkLst>
        </pc:sldLayoutChg>
        <pc:sldLayoutChg chg="del">
          <pc:chgData name="Till Kuhlbrodt" userId="d69944ad-42dd-4d3e-ad1c-be4d36cbf01e" providerId="ADAL" clId="{681421AB-2CE0-452A-B884-C3CF59B0F3B6}" dt="2020-02-24T15:19:03.841" v="2868" actId="47"/>
          <pc:sldLayoutMkLst>
            <pc:docMk/>
            <pc:sldMasterMk cId="1353387091" sldId="2147483668"/>
            <pc:sldLayoutMk cId="2327288929" sldId="2147483672"/>
          </pc:sldLayoutMkLst>
        </pc:sldLayoutChg>
        <pc:sldLayoutChg chg="del">
          <pc:chgData name="Till Kuhlbrodt" userId="d69944ad-42dd-4d3e-ad1c-be4d36cbf01e" providerId="ADAL" clId="{681421AB-2CE0-452A-B884-C3CF59B0F3B6}" dt="2020-02-24T15:19:03.841" v="2868" actId="47"/>
          <pc:sldLayoutMkLst>
            <pc:docMk/>
            <pc:sldMasterMk cId="1353387091" sldId="2147483668"/>
            <pc:sldLayoutMk cId="1628354553" sldId="2147483673"/>
          </pc:sldLayoutMkLst>
        </pc:sldLayoutChg>
        <pc:sldLayoutChg chg="del">
          <pc:chgData name="Till Kuhlbrodt" userId="d69944ad-42dd-4d3e-ad1c-be4d36cbf01e" providerId="ADAL" clId="{681421AB-2CE0-452A-B884-C3CF59B0F3B6}" dt="2020-02-24T15:19:03.841" v="2868" actId="47"/>
          <pc:sldLayoutMkLst>
            <pc:docMk/>
            <pc:sldMasterMk cId="1353387091" sldId="2147483668"/>
            <pc:sldLayoutMk cId="680544050" sldId="2147483674"/>
          </pc:sldLayoutMkLst>
        </pc:sldLayoutChg>
        <pc:sldLayoutChg chg="del">
          <pc:chgData name="Till Kuhlbrodt" userId="d69944ad-42dd-4d3e-ad1c-be4d36cbf01e" providerId="ADAL" clId="{681421AB-2CE0-452A-B884-C3CF59B0F3B6}" dt="2020-02-24T15:19:03.841" v="2868" actId="47"/>
          <pc:sldLayoutMkLst>
            <pc:docMk/>
            <pc:sldMasterMk cId="1353387091" sldId="2147483668"/>
            <pc:sldLayoutMk cId="1523258300" sldId="2147483675"/>
          </pc:sldLayoutMkLst>
        </pc:sldLayoutChg>
        <pc:sldLayoutChg chg="del">
          <pc:chgData name="Till Kuhlbrodt" userId="d69944ad-42dd-4d3e-ad1c-be4d36cbf01e" providerId="ADAL" clId="{681421AB-2CE0-452A-B884-C3CF59B0F3B6}" dt="2020-02-24T15:19:03.841" v="2868" actId="47"/>
          <pc:sldLayoutMkLst>
            <pc:docMk/>
            <pc:sldMasterMk cId="1353387091" sldId="2147483668"/>
            <pc:sldLayoutMk cId="1925055329" sldId="2147483676"/>
          </pc:sldLayoutMkLst>
        </pc:sldLayoutChg>
        <pc:sldLayoutChg chg="del">
          <pc:chgData name="Till Kuhlbrodt" userId="d69944ad-42dd-4d3e-ad1c-be4d36cbf01e" providerId="ADAL" clId="{681421AB-2CE0-452A-B884-C3CF59B0F3B6}" dt="2020-02-24T15:19:03.841" v="2868" actId="47"/>
          <pc:sldLayoutMkLst>
            <pc:docMk/>
            <pc:sldMasterMk cId="1353387091" sldId="2147483668"/>
            <pc:sldLayoutMk cId="2917860328" sldId="2147483677"/>
          </pc:sldLayoutMkLst>
        </pc:sldLayoutChg>
        <pc:sldLayoutChg chg="del">
          <pc:chgData name="Till Kuhlbrodt" userId="d69944ad-42dd-4d3e-ad1c-be4d36cbf01e" providerId="ADAL" clId="{681421AB-2CE0-452A-B884-C3CF59B0F3B6}" dt="2020-02-24T15:19:03.841" v="2868" actId="47"/>
          <pc:sldLayoutMkLst>
            <pc:docMk/>
            <pc:sldMasterMk cId="1353387091" sldId="2147483668"/>
            <pc:sldLayoutMk cId="4084067788" sldId="2147483678"/>
          </pc:sldLayoutMkLst>
        </pc:sldLayoutChg>
        <pc:sldLayoutChg chg="del">
          <pc:chgData name="Till Kuhlbrodt" userId="d69944ad-42dd-4d3e-ad1c-be4d36cbf01e" providerId="ADAL" clId="{681421AB-2CE0-452A-B884-C3CF59B0F3B6}" dt="2020-02-24T15:19:03.841" v="2868" actId="47"/>
          <pc:sldLayoutMkLst>
            <pc:docMk/>
            <pc:sldMasterMk cId="1353387091" sldId="2147483668"/>
            <pc:sldLayoutMk cId="2603690808" sldId="2147483679"/>
          </pc:sldLayoutMkLst>
        </pc:sldLayoutChg>
        <pc:sldLayoutChg chg="del">
          <pc:chgData name="Till Kuhlbrodt" userId="d69944ad-42dd-4d3e-ad1c-be4d36cbf01e" providerId="ADAL" clId="{681421AB-2CE0-452A-B884-C3CF59B0F3B6}" dt="2020-02-24T15:19:03.841" v="2868" actId="47"/>
          <pc:sldLayoutMkLst>
            <pc:docMk/>
            <pc:sldMasterMk cId="1353387091" sldId="2147483668"/>
            <pc:sldLayoutMk cId="3810849657" sldId="2147483680"/>
          </pc:sldLayoutMkLst>
        </pc:sldLayoutChg>
      </pc:sldMasterChg>
      <pc:sldMasterChg chg="del delSldLayout">
        <pc:chgData name="Till Kuhlbrodt" userId="d69944ad-42dd-4d3e-ad1c-be4d36cbf01e" providerId="ADAL" clId="{681421AB-2CE0-452A-B884-C3CF59B0F3B6}" dt="2020-02-24T15:48:57.385" v="3098" actId="2696"/>
        <pc:sldMasterMkLst>
          <pc:docMk/>
          <pc:sldMasterMk cId="2334622578" sldId="2147483681"/>
        </pc:sldMasterMkLst>
        <pc:sldLayoutChg chg="del">
          <pc:chgData name="Till Kuhlbrodt" userId="d69944ad-42dd-4d3e-ad1c-be4d36cbf01e" providerId="ADAL" clId="{681421AB-2CE0-452A-B884-C3CF59B0F3B6}" dt="2020-02-24T15:48:57.385" v="3098" actId="2696"/>
          <pc:sldLayoutMkLst>
            <pc:docMk/>
            <pc:sldMasterMk cId="2334622578" sldId="2147483681"/>
            <pc:sldLayoutMk cId="3152729596" sldId="2147483682"/>
          </pc:sldLayoutMkLst>
        </pc:sldLayoutChg>
        <pc:sldLayoutChg chg="del">
          <pc:chgData name="Till Kuhlbrodt" userId="d69944ad-42dd-4d3e-ad1c-be4d36cbf01e" providerId="ADAL" clId="{681421AB-2CE0-452A-B884-C3CF59B0F3B6}" dt="2020-02-24T15:48:57.385" v="3098" actId="2696"/>
          <pc:sldLayoutMkLst>
            <pc:docMk/>
            <pc:sldMasterMk cId="2334622578" sldId="2147483681"/>
            <pc:sldLayoutMk cId="4032816100" sldId="2147483683"/>
          </pc:sldLayoutMkLst>
        </pc:sldLayoutChg>
        <pc:sldLayoutChg chg="del">
          <pc:chgData name="Till Kuhlbrodt" userId="d69944ad-42dd-4d3e-ad1c-be4d36cbf01e" providerId="ADAL" clId="{681421AB-2CE0-452A-B884-C3CF59B0F3B6}" dt="2020-02-24T15:48:57.385" v="3098" actId="2696"/>
          <pc:sldLayoutMkLst>
            <pc:docMk/>
            <pc:sldMasterMk cId="2334622578" sldId="2147483681"/>
            <pc:sldLayoutMk cId="4050376634" sldId="2147483684"/>
          </pc:sldLayoutMkLst>
        </pc:sldLayoutChg>
        <pc:sldLayoutChg chg="del">
          <pc:chgData name="Till Kuhlbrodt" userId="d69944ad-42dd-4d3e-ad1c-be4d36cbf01e" providerId="ADAL" clId="{681421AB-2CE0-452A-B884-C3CF59B0F3B6}" dt="2020-02-24T15:48:57.385" v="3098" actId="2696"/>
          <pc:sldLayoutMkLst>
            <pc:docMk/>
            <pc:sldMasterMk cId="2334622578" sldId="2147483681"/>
            <pc:sldLayoutMk cId="4284464645" sldId="2147483685"/>
          </pc:sldLayoutMkLst>
        </pc:sldLayoutChg>
        <pc:sldLayoutChg chg="del">
          <pc:chgData name="Till Kuhlbrodt" userId="d69944ad-42dd-4d3e-ad1c-be4d36cbf01e" providerId="ADAL" clId="{681421AB-2CE0-452A-B884-C3CF59B0F3B6}" dt="2020-02-24T15:48:57.385" v="3098" actId="2696"/>
          <pc:sldLayoutMkLst>
            <pc:docMk/>
            <pc:sldMasterMk cId="2334622578" sldId="2147483681"/>
            <pc:sldLayoutMk cId="3587932693" sldId="2147483686"/>
          </pc:sldLayoutMkLst>
        </pc:sldLayoutChg>
        <pc:sldLayoutChg chg="del">
          <pc:chgData name="Till Kuhlbrodt" userId="d69944ad-42dd-4d3e-ad1c-be4d36cbf01e" providerId="ADAL" clId="{681421AB-2CE0-452A-B884-C3CF59B0F3B6}" dt="2020-02-24T15:48:57.385" v="3098" actId="2696"/>
          <pc:sldLayoutMkLst>
            <pc:docMk/>
            <pc:sldMasterMk cId="2334622578" sldId="2147483681"/>
            <pc:sldLayoutMk cId="256373529" sldId="2147483687"/>
          </pc:sldLayoutMkLst>
        </pc:sldLayoutChg>
        <pc:sldLayoutChg chg="del">
          <pc:chgData name="Till Kuhlbrodt" userId="d69944ad-42dd-4d3e-ad1c-be4d36cbf01e" providerId="ADAL" clId="{681421AB-2CE0-452A-B884-C3CF59B0F3B6}" dt="2020-02-24T15:48:57.385" v="3098" actId="2696"/>
          <pc:sldLayoutMkLst>
            <pc:docMk/>
            <pc:sldMasterMk cId="2334622578" sldId="2147483681"/>
            <pc:sldLayoutMk cId="445206045" sldId="2147483688"/>
          </pc:sldLayoutMkLst>
        </pc:sldLayoutChg>
        <pc:sldLayoutChg chg="del">
          <pc:chgData name="Till Kuhlbrodt" userId="d69944ad-42dd-4d3e-ad1c-be4d36cbf01e" providerId="ADAL" clId="{681421AB-2CE0-452A-B884-C3CF59B0F3B6}" dt="2020-02-24T15:48:57.385" v="3098" actId="2696"/>
          <pc:sldLayoutMkLst>
            <pc:docMk/>
            <pc:sldMasterMk cId="2334622578" sldId="2147483681"/>
            <pc:sldLayoutMk cId="2944284705" sldId="2147483689"/>
          </pc:sldLayoutMkLst>
        </pc:sldLayoutChg>
        <pc:sldLayoutChg chg="del">
          <pc:chgData name="Till Kuhlbrodt" userId="d69944ad-42dd-4d3e-ad1c-be4d36cbf01e" providerId="ADAL" clId="{681421AB-2CE0-452A-B884-C3CF59B0F3B6}" dt="2020-02-24T15:48:57.385" v="3098" actId="2696"/>
          <pc:sldLayoutMkLst>
            <pc:docMk/>
            <pc:sldMasterMk cId="2334622578" sldId="2147483681"/>
            <pc:sldLayoutMk cId="40364412" sldId="2147483690"/>
          </pc:sldLayoutMkLst>
        </pc:sldLayoutChg>
        <pc:sldLayoutChg chg="del">
          <pc:chgData name="Till Kuhlbrodt" userId="d69944ad-42dd-4d3e-ad1c-be4d36cbf01e" providerId="ADAL" clId="{681421AB-2CE0-452A-B884-C3CF59B0F3B6}" dt="2020-02-24T15:48:57.385" v="3098" actId="2696"/>
          <pc:sldLayoutMkLst>
            <pc:docMk/>
            <pc:sldMasterMk cId="2334622578" sldId="2147483681"/>
            <pc:sldLayoutMk cId="834033556" sldId="2147483691"/>
          </pc:sldLayoutMkLst>
        </pc:sldLayoutChg>
        <pc:sldLayoutChg chg="del">
          <pc:chgData name="Till Kuhlbrodt" userId="d69944ad-42dd-4d3e-ad1c-be4d36cbf01e" providerId="ADAL" clId="{681421AB-2CE0-452A-B884-C3CF59B0F3B6}" dt="2020-02-24T15:48:57.385" v="3098" actId="2696"/>
          <pc:sldLayoutMkLst>
            <pc:docMk/>
            <pc:sldMasterMk cId="2334622578" sldId="2147483681"/>
            <pc:sldLayoutMk cId="3095475552" sldId="2147483692"/>
          </pc:sldLayoutMkLst>
        </pc:sldLayoutChg>
      </pc:sldMasterChg>
      <pc:sldMasterChg chg="new mod addSldLayout">
        <pc:chgData name="Till Kuhlbrodt" userId="d69944ad-42dd-4d3e-ad1c-be4d36cbf01e" providerId="ADAL" clId="{681421AB-2CE0-452A-B884-C3CF59B0F3B6}" dt="2020-02-24T11:16:18.209" v="405" actId="6938"/>
        <pc:sldMasterMkLst>
          <pc:docMk/>
          <pc:sldMasterMk cId="4015873215" sldId="2147483693"/>
        </pc:sldMasterMkLst>
        <pc:sldLayoutChg chg="new replId">
          <pc:chgData name="Till Kuhlbrodt" userId="d69944ad-42dd-4d3e-ad1c-be4d36cbf01e" providerId="ADAL" clId="{681421AB-2CE0-452A-B884-C3CF59B0F3B6}" dt="2020-02-24T11:16:18.209" v="405" actId="6938"/>
          <pc:sldLayoutMkLst>
            <pc:docMk/>
            <pc:sldMasterMk cId="4015873215" sldId="2147483693"/>
            <pc:sldLayoutMk cId="3269640769" sldId="2147483694"/>
          </pc:sldLayoutMkLst>
        </pc:sldLayoutChg>
        <pc:sldLayoutChg chg="new replId">
          <pc:chgData name="Till Kuhlbrodt" userId="d69944ad-42dd-4d3e-ad1c-be4d36cbf01e" providerId="ADAL" clId="{681421AB-2CE0-452A-B884-C3CF59B0F3B6}" dt="2020-02-24T11:16:18.209" v="405" actId="6938"/>
          <pc:sldLayoutMkLst>
            <pc:docMk/>
            <pc:sldMasterMk cId="4015873215" sldId="2147483693"/>
            <pc:sldLayoutMk cId="332139830" sldId="2147483695"/>
          </pc:sldLayoutMkLst>
        </pc:sldLayoutChg>
        <pc:sldLayoutChg chg="new replId">
          <pc:chgData name="Till Kuhlbrodt" userId="d69944ad-42dd-4d3e-ad1c-be4d36cbf01e" providerId="ADAL" clId="{681421AB-2CE0-452A-B884-C3CF59B0F3B6}" dt="2020-02-24T11:16:18.209" v="405" actId="6938"/>
          <pc:sldLayoutMkLst>
            <pc:docMk/>
            <pc:sldMasterMk cId="4015873215" sldId="2147483693"/>
            <pc:sldLayoutMk cId="2641380837" sldId="2147483696"/>
          </pc:sldLayoutMkLst>
        </pc:sldLayoutChg>
        <pc:sldLayoutChg chg="new replId">
          <pc:chgData name="Till Kuhlbrodt" userId="d69944ad-42dd-4d3e-ad1c-be4d36cbf01e" providerId="ADAL" clId="{681421AB-2CE0-452A-B884-C3CF59B0F3B6}" dt="2020-02-24T11:16:18.209" v="405" actId="6938"/>
          <pc:sldLayoutMkLst>
            <pc:docMk/>
            <pc:sldMasterMk cId="4015873215" sldId="2147483693"/>
            <pc:sldLayoutMk cId="2678879364" sldId="2147483697"/>
          </pc:sldLayoutMkLst>
        </pc:sldLayoutChg>
        <pc:sldLayoutChg chg="new replId">
          <pc:chgData name="Till Kuhlbrodt" userId="d69944ad-42dd-4d3e-ad1c-be4d36cbf01e" providerId="ADAL" clId="{681421AB-2CE0-452A-B884-C3CF59B0F3B6}" dt="2020-02-24T11:16:18.209" v="405" actId="6938"/>
          <pc:sldLayoutMkLst>
            <pc:docMk/>
            <pc:sldMasterMk cId="4015873215" sldId="2147483693"/>
            <pc:sldLayoutMk cId="2472158758" sldId="2147483698"/>
          </pc:sldLayoutMkLst>
        </pc:sldLayoutChg>
        <pc:sldLayoutChg chg="new replId">
          <pc:chgData name="Till Kuhlbrodt" userId="d69944ad-42dd-4d3e-ad1c-be4d36cbf01e" providerId="ADAL" clId="{681421AB-2CE0-452A-B884-C3CF59B0F3B6}" dt="2020-02-24T11:16:18.209" v="405" actId="6938"/>
          <pc:sldLayoutMkLst>
            <pc:docMk/>
            <pc:sldMasterMk cId="4015873215" sldId="2147483693"/>
            <pc:sldLayoutMk cId="58427400" sldId="2147483699"/>
          </pc:sldLayoutMkLst>
        </pc:sldLayoutChg>
        <pc:sldLayoutChg chg="new replId">
          <pc:chgData name="Till Kuhlbrodt" userId="d69944ad-42dd-4d3e-ad1c-be4d36cbf01e" providerId="ADAL" clId="{681421AB-2CE0-452A-B884-C3CF59B0F3B6}" dt="2020-02-24T11:16:18.209" v="405" actId="6938"/>
          <pc:sldLayoutMkLst>
            <pc:docMk/>
            <pc:sldMasterMk cId="4015873215" sldId="2147483693"/>
            <pc:sldLayoutMk cId="2924664805" sldId="2147483700"/>
          </pc:sldLayoutMkLst>
        </pc:sldLayoutChg>
        <pc:sldLayoutChg chg="new replId">
          <pc:chgData name="Till Kuhlbrodt" userId="d69944ad-42dd-4d3e-ad1c-be4d36cbf01e" providerId="ADAL" clId="{681421AB-2CE0-452A-B884-C3CF59B0F3B6}" dt="2020-02-24T11:16:18.209" v="405" actId="6938"/>
          <pc:sldLayoutMkLst>
            <pc:docMk/>
            <pc:sldMasterMk cId="4015873215" sldId="2147483693"/>
            <pc:sldLayoutMk cId="3518784077" sldId="2147483701"/>
          </pc:sldLayoutMkLst>
        </pc:sldLayoutChg>
        <pc:sldLayoutChg chg="new replId">
          <pc:chgData name="Till Kuhlbrodt" userId="d69944ad-42dd-4d3e-ad1c-be4d36cbf01e" providerId="ADAL" clId="{681421AB-2CE0-452A-B884-C3CF59B0F3B6}" dt="2020-02-24T11:16:18.209" v="405" actId="6938"/>
          <pc:sldLayoutMkLst>
            <pc:docMk/>
            <pc:sldMasterMk cId="4015873215" sldId="2147483693"/>
            <pc:sldLayoutMk cId="1013517446" sldId="2147483702"/>
          </pc:sldLayoutMkLst>
        </pc:sldLayoutChg>
        <pc:sldLayoutChg chg="new replId">
          <pc:chgData name="Till Kuhlbrodt" userId="d69944ad-42dd-4d3e-ad1c-be4d36cbf01e" providerId="ADAL" clId="{681421AB-2CE0-452A-B884-C3CF59B0F3B6}" dt="2020-02-24T11:16:18.209" v="405" actId="6938"/>
          <pc:sldLayoutMkLst>
            <pc:docMk/>
            <pc:sldMasterMk cId="4015873215" sldId="2147483693"/>
            <pc:sldLayoutMk cId="1418925361" sldId="2147483703"/>
          </pc:sldLayoutMkLst>
        </pc:sldLayoutChg>
        <pc:sldLayoutChg chg="new replId">
          <pc:chgData name="Till Kuhlbrodt" userId="d69944ad-42dd-4d3e-ad1c-be4d36cbf01e" providerId="ADAL" clId="{681421AB-2CE0-452A-B884-C3CF59B0F3B6}" dt="2020-02-24T11:16:18.209" v="405" actId="6938"/>
          <pc:sldLayoutMkLst>
            <pc:docMk/>
            <pc:sldMasterMk cId="4015873215" sldId="2147483693"/>
            <pc:sldLayoutMk cId="3980746054" sldId="2147483704"/>
          </pc:sldLayoutMkLst>
        </pc:sldLayoutChg>
      </pc:sldMasterChg>
    </pc:docChg>
  </pc:docChgLst>
  <pc:docChgLst>
    <pc:chgData name="Till Kuhlbrodt" userId="d69944ad-42dd-4d3e-ad1c-be4d36cbf01e" providerId="ADAL" clId="{72B01230-8303-4563-A55F-ABB2F02929EA}"/>
    <pc:docChg chg="undo redo custSel addSld delSld modSld sldOrd">
      <pc:chgData name="Till Kuhlbrodt" userId="d69944ad-42dd-4d3e-ad1c-be4d36cbf01e" providerId="ADAL" clId="{72B01230-8303-4563-A55F-ABB2F02929EA}" dt="2019-09-17T15:08:47.147" v="775" actId="1076"/>
      <pc:docMkLst>
        <pc:docMk/>
      </pc:docMkLst>
      <pc:sldChg chg="modSp">
        <pc:chgData name="Till Kuhlbrodt" userId="d69944ad-42dd-4d3e-ad1c-be4d36cbf01e" providerId="ADAL" clId="{72B01230-8303-4563-A55F-ABB2F02929EA}" dt="2019-09-03T11:40:27.295" v="24" actId="14100"/>
        <pc:sldMkLst>
          <pc:docMk/>
          <pc:sldMk cId="373949440" sldId="258"/>
        </pc:sldMkLst>
        <pc:spChg chg="mod">
          <ac:chgData name="Till Kuhlbrodt" userId="d69944ad-42dd-4d3e-ad1c-be4d36cbf01e" providerId="ADAL" clId="{72B01230-8303-4563-A55F-ABB2F02929EA}" dt="2019-09-03T11:40:19.893" v="22" actId="1076"/>
          <ac:spMkLst>
            <pc:docMk/>
            <pc:sldMk cId="373949440" sldId="258"/>
            <ac:spMk id="2" creationId="{00000000-0000-0000-0000-000000000000}"/>
          </ac:spMkLst>
        </pc:spChg>
        <pc:spChg chg="mod">
          <ac:chgData name="Till Kuhlbrodt" userId="d69944ad-42dd-4d3e-ad1c-be4d36cbf01e" providerId="ADAL" clId="{72B01230-8303-4563-A55F-ABB2F02929EA}" dt="2019-09-03T11:39:42.689" v="12" actId="20577"/>
          <ac:spMkLst>
            <pc:docMk/>
            <pc:sldMk cId="373949440" sldId="258"/>
            <ac:spMk id="6" creationId="{00000000-0000-0000-0000-000000000000}"/>
          </ac:spMkLst>
        </pc:spChg>
        <pc:picChg chg="mod">
          <ac:chgData name="Till Kuhlbrodt" userId="d69944ad-42dd-4d3e-ad1c-be4d36cbf01e" providerId="ADAL" clId="{72B01230-8303-4563-A55F-ABB2F02929EA}" dt="2019-09-03T11:40:27.295" v="24" actId="14100"/>
          <ac:picMkLst>
            <pc:docMk/>
            <pc:sldMk cId="373949440" sldId="258"/>
            <ac:picMk id="5" creationId="{058D1C60-CDC5-4781-9F21-9D79431BF573}"/>
          </ac:picMkLst>
        </pc:picChg>
      </pc:sldChg>
      <pc:sldChg chg="ord modNotesTx">
        <pc:chgData name="Till Kuhlbrodt" userId="d69944ad-42dd-4d3e-ad1c-be4d36cbf01e" providerId="ADAL" clId="{72B01230-8303-4563-A55F-ABB2F02929EA}" dt="2019-09-17T14:21:55.293" v="758"/>
        <pc:sldMkLst>
          <pc:docMk/>
          <pc:sldMk cId="1641538283" sldId="301"/>
        </pc:sldMkLst>
      </pc:sldChg>
    </pc:docChg>
  </pc:docChgLst>
  <pc:docChgLst>
    <pc:chgData name="Till" userId="d69944ad-42dd-4d3e-ad1c-be4d36cbf01e" providerId="ADAL" clId="{A4B7099D-F4BA-4866-B044-FF67AEEB6F75}"/>
    <pc:docChg chg="modSld">
      <pc:chgData name="Till" userId="d69944ad-42dd-4d3e-ad1c-be4d36cbf01e" providerId="ADAL" clId="{A4B7099D-F4BA-4866-B044-FF67AEEB6F75}" dt="2022-02-10T12:12:15.022" v="226" actId="20577"/>
      <pc:docMkLst>
        <pc:docMk/>
      </pc:docMkLst>
      <pc:sldChg chg="modSp mod modNotesTx">
        <pc:chgData name="Till" userId="d69944ad-42dd-4d3e-ad1c-be4d36cbf01e" providerId="ADAL" clId="{A4B7099D-F4BA-4866-B044-FF67AEEB6F75}" dt="2022-02-08T11:25:41.076" v="4" actId="20577"/>
        <pc:sldMkLst>
          <pc:docMk/>
          <pc:sldMk cId="373949440" sldId="258"/>
        </pc:sldMkLst>
        <pc:spChg chg="mod">
          <ac:chgData name="Till" userId="d69944ad-42dd-4d3e-ad1c-be4d36cbf01e" providerId="ADAL" clId="{A4B7099D-F4BA-4866-B044-FF67AEEB6F75}" dt="2022-02-08T10:32:43.047" v="2" actId="20577"/>
          <ac:spMkLst>
            <pc:docMk/>
            <pc:sldMk cId="373949440" sldId="258"/>
            <ac:spMk id="2" creationId="{00000000-0000-0000-0000-000000000000}"/>
          </ac:spMkLst>
        </pc:spChg>
      </pc:sldChg>
      <pc:sldChg chg="modNotesTx">
        <pc:chgData name="Till" userId="d69944ad-42dd-4d3e-ad1c-be4d36cbf01e" providerId="ADAL" clId="{A4B7099D-F4BA-4866-B044-FF67AEEB6F75}" dt="2022-02-10T11:55:10.813" v="27"/>
        <pc:sldMkLst>
          <pc:docMk/>
          <pc:sldMk cId="2267255653" sldId="334"/>
        </pc:sldMkLst>
      </pc:sldChg>
      <pc:sldChg chg="modNotesTx">
        <pc:chgData name="Till" userId="d69944ad-42dd-4d3e-ad1c-be4d36cbf01e" providerId="ADAL" clId="{A4B7099D-F4BA-4866-B044-FF67AEEB6F75}" dt="2022-02-10T11:59:51.536" v="214" actId="20577"/>
        <pc:sldMkLst>
          <pc:docMk/>
          <pc:sldMk cId="843153406" sldId="353"/>
        </pc:sldMkLst>
      </pc:sldChg>
      <pc:sldChg chg="modSp mod modNotesTx">
        <pc:chgData name="Till" userId="d69944ad-42dd-4d3e-ad1c-be4d36cbf01e" providerId="ADAL" clId="{A4B7099D-F4BA-4866-B044-FF67AEEB6F75}" dt="2022-02-10T11:49:11.838" v="8"/>
        <pc:sldMkLst>
          <pc:docMk/>
          <pc:sldMk cId="734524281" sldId="355"/>
        </pc:sldMkLst>
        <pc:spChg chg="mod">
          <ac:chgData name="Till" userId="d69944ad-42dd-4d3e-ad1c-be4d36cbf01e" providerId="ADAL" clId="{A4B7099D-F4BA-4866-B044-FF67AEEB6F75}" dt="2022-02-08T11:26:00.716" v="6" actId="20577"/>
          <ac:spMkLst>
            <pc:docMk/>
            <pc:sldMk cId="734524281" sldId="355"/>
            <ac:spMk id="3" creationId="{00000000-0000-0000-0000-000000000000}"/>
          </ac:spMkLst>
        </pc:spChg>
      </pc:sldChg>
      <pc:sldChg chg="modNotesTx">
        <pc:chgData name="Till" userId="d69944ad-42dd-4d3e-ad1c-be4d36cbf01e" providerId="ADAL" clId="{A4B7099D-F4BA-4866-B044-FF67AEEB6F75}" dt="2022-02-10T12:02:09.020" v="216" actId="12"/>
        <pc:sldMkLst>
          <pc:docMk/>
          <pc:sldMk cId="3514460697" sldId="356"/>
        </pc:sldMkLst>
      </pc:sldChg>
      <pc:sldChg chg="modNotesTx">
        <pc:chgData name="Till" userId="d69944ad-42dd-4d3e-ad1c-be4d36cbf01e" providerId="ADAL" clId="{A4B7099D-F4BA-4866-B044-FF67AEEB6F75}" dt="2022-02-10T12:12:15.022" v="226" actId="20577"/>
        <pc:sldMkLst>
          <pc:docMk/>
          <pc:sldMk cId="4144584198" sldId="359"/>
        </pc:sldMkLst>
      </pc:sldChg>
    </pc:docChg>
  </pc:docChgLst>
  <pc:docChgLst>
    <pc:chgData name="Till Kuhlbrodt" userId="d69944ad-42dd-4d3e-ad1c-be4d36cbf01e" providerId="ADAL" clId="{BF148357-D4C4-42ED-815F-447609297542}"/>
    <pc:docChg chg="undo custSel delSld modSld">
      <pc:chgData name="Till Kuhlbrodt" userId="d69944ad-42dd-4d3e-ad1c-be4d36cbf01e" providerId="ADAL" clId="{BF148357-D4C4-42ED-815F-447609297542}" dt="2022-05-24T10:13:32.816" v="97" actId="2"/>
      <pc:docMkLst>
        <pc:docMk/>
      </pc:docMkLst>
      <pc:sldChg chg="del">
        <pc:chgData name="Till Kuhlbrodt" userId="d69944ad-42dd-4d3e-ad1c-be4d36cbf01e" providerId="ADAL" clId="{BF148357-D4C4-42ED-815F-447609297542}" dt="2022-05-10T08:34:53.951" v="0" actId="47"/>
        <pc:sldMkLst>
          <pc:docMk/>
          <pc:sldMk cId="373949440" sldId="258"/>
        </pc:sldMkLst>
      </pc:sldChg>
      <pc:sldChg chg="del">
        <pc:chgData name="Till Kuhlbrodt" userId="d69944ad-42dd-4d3e-ad1c-be4d36cbf01e" providerId="ADAL" clId="{BF148357-D4C4-42ED-815F-447609297542}" dt="2022-05-10T08:34:53.951" v="0" actId="47"/>
        <pc:sldMkLst>
          <pc:docMk/>
          <pc:sldMk cId="2267255653" sldId="334"/>
        </pc:sldMkLst>
      </pc:sldChg>
      <pc:sldChg chg="del">
        <pc:chgData name="Till Kuhlbrodt" userId="d69944ad-42dd-4d3e-ad1c-be4d36cbf01e" providerId="ADAL" clId="{BF148357-D4C4-42ED-815F-447609297542}" dt="2022-05-10T08:34:53.951" v="0" actId="47"/>
        <pc:sldMkLst>
          <pc:docMk/>
          <pc:sldMk cId="3065728661" sldId="343"/>
        </pc:sldMkLst>
      </pc:sldChg>
      <pc:sldChg chg="addSp delSp modSp mod modTransition delAnim modAnim">
        <pc:chgData name="Till Kuhlbrodt" userId="d69944ad-42dd-4d3e-ad1c-be4d36cbf01e" providerId="ADAL" clId="{BF148357-D4C4-42ED-815F-447609297542}" dt="2022-05-24T10:13:15.374" v="95" actId="478"/>
        <pc:sldMkLst>
          <pc:docMk/>
          <pc:sldMk cId="843153406" sldId="353"/>
        </pc:sldMkLst>
        <pc:picChg chg="add del mod">
          <ac:chgData name="Till Kuhlbrodt" userId="d69944ad-42dd-4d3e-ad1c-be4d36cbf01e" providerId="ADAL" clId="{BF148357-D4C4-42ED-815F-447609297542}" dt="2022-05-10T08:43:52.304" v="5" actId="478"/>
          <ac:picMkLst>
            <pc:docMk/>
            <pc:sldMk cId="843153406" sldId="353"/>
            <ac:picMk id="6" creationId="{8D8291EE-2753-5F73-BB59-2A656EB7D940}"/>
          </ac:picMkLst>
        </pc:picChg>
        <pc:picChg chg="add del mod">
          <ac:chgData name="Till Kuhlbrodt" userId="d69944ad-42dd-4d3e-ad1c-be4d36cbf01e" providerId="ADAL" clId="{BF148357-D4C4-42ED-815F-447609297542}" dt="2022-05-10T09:29:20.734" v="87"/>
          <ac:picMkLst>
            <pc:docMk/>
            <pc:sldMk cId="843153406" sldId="353"/>
            <ac:picMk id="9" creationId="{CE21EFB1-C5B4-8894-7821-B55447BE3097}"/>
          </ac:picMkLst>
        </pc:picChg>
        <pc:picChg chg="add del mod">
          <ac:chgData name="Till Kuhlbrodt" userId="d69944ad-42dd-4d3e-ad1c-be4d36cbf01e" providerId="ADAL" clId="{BF148357-D4C4-42ED-815F-447609297542}" dt="2022-05-24T10:13:15.374" v="95" actId="478"/>
          <ac:picMkLst>
            <pc:docMk/>
            <pc:sldMk cId="843153406" sldId="353"/>
            <ac:picMk id="10" creationId="{7A092908-2F09-907C-3295-040C62F3D164}"/>
          </ac:picMkLst>
        </pc:picChg>
      </pc:sldChg>
      <pc:sldChg chg="del">
        <pc:chgData name="Till Kuhlbrodt" userId="d69944ad-42dd-4d3e-ad1c-be4d36cbf01e" providerId="ADAL" clId="{BF148357-D4C4-42ED-815F-447609297542}" dt="2022-05-10T08:34:53.951" v="0" actId="47"/>
        <pc:sldMkLst>
          <pc:docMk/>
          <pc:sldMk cId="734524281" sldId="355"/>
        </pc:sldMkLst>
      </pc:sldChg>
      <pc:sldChg chg="addSp delSp modSp mod modTransition delAnim modAnim">
        <pc:chgData name="Till Kuhlbrodt" userId="d69944ad-42dd-4d3e-ad1c-be4d36cbf01e" providerId="ADAL" clId="{BF148357-D4C4-42ED-815F-447609297542}" dt="2022-05-24T10:13:32.816" v="97" actId="2"/>
        <pc:sldMkLst>
          <pc:docMk/>
          <pc:sldMk cId="3683353671" sldId="358"/>
        </pc:sldMkLst>
        <pc:spChg chg="mod">
          <ac:chgData name="Till Kuhlbrodt" userId="d69944ad-42dd-4d3e-ad1c-be4d36cbf01e" providerId="ADAL" clId="{BF148357-D4C4-42ED-815F-447609297542}" dt="2022-05-10T08:44:26.476" v="21" actId="1035"/>
          <ac:spMkLst>
            <pc:docMk/>
            <pc:sldMk cId="3683353671" sldId="358"/>
            <ac:spMk id="3" creationId="{00000000-0000-0000-0000-000000000000}"/>
          </ac:spMkLst>
        </pc:spChg>
        <pc:spChg chg="ord">
          <ac:chgData name="Till Kuhlbrodt" userId="d69944ad-42dd-4d3e-ad1c-be4d36cbf01e" providerId="ADAL" clId="{BF148357-D4C4-42ED-815F-447609297542}" dt="2022-05-10T09:43:56.559" v="93" actId="167"/>
          <ac:spMkLst>
            <pc:docMk/>
            <pc:sldMk cId="3683353671" sldId="358"/>
            <ac:spMk id="7" creationId="{A6034CD9-656F-ECFC-DCAC-C3AC416B16C9}"/>
          </ac:spMkLst>
        </pc:spChg>
        <pc:spChg chg="add mod">
          <ac:chgData name="Till Kuhlbrodt" userId="d69944ad-42dd-4d3e-ad1c-be4d36cbf01e" providerId="ADAL" clId="{BF148357-D4C4-42ED-815F-447609297542}" dt="2022-05-24T10:13:32.816" v="97" actId="2"/>
          <ac:spMkLst>
            <pc:docMk/>
            <pc:sldMk cId="3683353671" sldId="358"/>
            <ac:spMk id="9" creationId="{20AD2DE8-F327-05DD-F512-E75906AD0A54}"/>
          </ac:spMkLst>
        </pc:spChg>
        <pc:picChg chg="ord">
          <ac:chgData name="Till Kuhlbrodt" userId="d69944ad-42dd-4d3e-ad1c-be4d36cbf01e" providerId="ADAL" clId="{BF148357-D4C4-42ED-815F-447609297542}" dt="2022-05-10T09:43:45.655" v="92" actId="166"/>
          <ac:picMkLst>
            <pc:docMk/>
            <pc:sldMk cId="3683353671" sldId="358"/>
            <ac:picMk id="6" creationId="{4806A6AD-A29C-B260-D0C9-6F9FF30AEB5A}"/>
          </ac:picMkLst>
        </pc:picChg>
        <pc:picChg chg="add del mod">
          <ac:chgData name="Till Kuhlbrodt" userId="d69944ad-42dd-4d3e-ad1c-be4d36cbf01e" providerId="ADAL" clId="{BF148357-D4C4-42ED-815F-447609297542}" dt="2022-05-10T08:43:56.059" v="7" actId="478"/>
          <ac:picMkLst>
            <pc:docMk/>
            <pc:sldMk cId="3683353671" sldId="358"/>
            <ac:picMk id="8" creationId="{0F6E45D7-45D1-6C0C-6E42-A7820626F7E3}"/>
          </ac:picMkLst>
        </pc:picChg>
        <pc:picChg chg="add del mod">
          <ac:chgData name="Till Kuhlbrodt" userId="d69944ad-42dd-4d3e-ad1c-be4d36cbf01e" providerId="ADAL" clId="{BF148357-D4C4-42ED-815F-447609297542}" dt="2022-05-10T09:29:20.734" v="87"/>
          <ac:picMkLst>
            <pc:docMk/>
            <pc:sldMk cId="3683353671" sldId="358"/>
            <ac:picMk id="10" creationId="{A471A8F9-34E6-3605-5769-ED07761BF558}"/>
          </ac:picMkLst>
        </pc:picChg>
        <pc:picChg chg="add del mod">
          <ac:chgData name="Till Kuhlbrodt" userId="d69944ad-42dd-4d3e-ad1c-be4d36cbf01e" providerId="ADAL" clId="{BF148357-D4C4-42ED-815F-447609297542}" dt="2022-05-24T10:13:18.717" v="96" actId="478"/>
          <ac:picMkLst>
            <pc:docMk/>
            <pc:sldMk cId="3683353671" sldId="358"/>
            <ac:picMk id="11" creationId="{74BCC981-BA73-47FD-DA11-115D9D78FC40}"/>
          </ac:picMkLst>
        </pc:picChg>
      </pc:sldChg>
      <pc:sldChg chg="addSp delSp modSp mod modTransition delAnim modAnim">
        <pc:chgData name="Till Kuhlbrodt" userId="d69944ad-42dd-4d3e-ad1c-be4d36cbf01e" providerId="ADAL" clId="{BF148357-D4C4-42ED-815F-447609297542}" dt="2022-05-24T10:13:08.855" v="94" actId="478"/>
        <pc:sldMkLst>
          <pc:docMk/>
          <pc:sldMk cId="3654869167" sldId="362"/>
        </pc:sldMkLst>
        <pc:spChg chg="mod">
          <ac:chgData name="Till Kuhlbrodt" userId="d69944ad-42dd-4d3e-ad1c-be4d36cbf01e" providerId="ADAL" clId="{BF148357-D4C4-42ED-815F-447609297542}" dt="2022-05-10T08:46:41.099" v="78" actId="113"/>
          <ac:spMkLst>
            <pc:docMk/>
            <pc:sldMk cId="3654869167" sldId="362"/>
            <ac:spMk id="14" creationId="{2B336367-FA7D-4D7D-AFA7-002CFB9239A9}"/>
          </ac:spMkLst>
        </pc:spChg>
        <pc:picChg chg="add del mod">
          <ac:chgData name="Till Kuhlbrodt" userId="d69944ad-42dd-4d3e-ad1c-be4d36cbf01e" providerId="ADAL" clId="{BF148357-D4C4-42ED-815F-447609297542}" dt="2022-05-10T08:43:42.191" v="4" actId="478"/>
          <ac:picMkLst>
            <pc:docMk/>
            <pc:sldMk cId="3654869167" sldId="362"/>
            <ac:picMk id="7" creationId="{A407E6C8-CD22-90A0-A70E-8F3FADF71E46}"/>
          </ac:picMkLst>
        </pc:picChg>
        <pc:picChg chg="add del mod">
          <ac:chgData name="Till Kuhlbrodt" userId="d69944ad-42dd-4d3e-ad1c-be4d36cbf01e" providerId="ADAL" clId="{BF148357-D4C4-42ED-815F-447609297542}" dt="2022-05-10T08:58:45.242" v="81"/>
          <ac:picMkLst>
            <pc:docMk/>
            <pc:sldMk cId="3654869167" sldId="362"/>
            <ac:picMk id="8" creationId="{C4DA3D3B-D74F-97D9-0478-F139DF0C86A9}"/>
          </ac:picMkLst>
        </pc:picChg>
        <pc:picChg chg="add del mod">
          <ac:chgData name="Till Kuhlbrodt" userId="d69944ad-42dd-4d3e-ad1c-be4d36cbf01e" providerId="ADAL" clId="{BF148357-D4C4-42ED-815F-447609297542}" dt="2022-05-10T09:03:08.966" v="83"/>
          <ac:picMkLst>
            <pc:docMk/>
            <pc:sldMk cId="3654869167" sldId="362"/>
            <ac:picMk id="12" creationId="{8F65425B-45E6-3C43-712E-45F610A9A1E4}"/>
          </ac:picMkLst>
        </pc:picChg>
        <pc:picChg chg="add del mod">
          <ac:chgData name="Till Kuhlbrodt" userId="d69944ad-42dd-4d3e-ad1c-be4d36cbf01e" providerId="ADAL" clId="{BF148357-D4C4-42ED-815F-447609297542}" dt="2022-05-10T09:29:20.734" v="87"/>
          <ac:picMkLst>
            <pc:docMk/>
            <pc:sldMk cId="3654869167" sldId="362"/>
            <ac:picMk id="15" creationId="{F5AD599F-BE4C-0125-F5E5-A13A119C217B}"/>
          </ac:picMkLst>
        </pc:picChg>
        <pc:picChg chg="add del mod">
          <ac:chgData name="Till Kuhlbrodt" userId="d69944ad-42dd-4d3e-ad1c-be4d36cbf01e" providerId="ADAL" clId="{BF148357-D4C4-42ED-815F-447609297542}" dt="2022-05-10T09:36:48.293" v="89"/>
          <ac:picMkLst>
            <pc:docMk/>
            <pc:sldMk cId="3654869167" sldId="362"/>
            <ac:picMk id="16" creationId="{7226B0E9-1073-B59F-935C-D6930EFB888C}"/>
          </ac:picMkLst>
        </pc:picChg>
        <pc:picChg chg="add del mod">
          <ac:chgData name="Till Kuhlbrodt" userId="d69944ad-42dd-4d3e-ad1c-be4d36cbf01e" providerId="ADAL" clId="{BF148357-D4C4-42ED-815F-447609297542}" dt="2022-05-24T10:13:08.855" v="94" actId="478"/>
          <ac:picMkLst>
            <pc:docMk/>
            <pc:sldMk cId="3654869167" sldId="362"/>
            <ac:picMk id="17" creationId="{4DCFFA7A-D44A-1357-9D91-79C89F0CE286}"/>
          </ac:picMkLst>
        </pc:picChg>
      </pc:sldChg>
      <pc:sldChg chg="del modTransition">
        <pc:chgData name="Till Kuhlbrodt" userId="d69944ad-42dd-4d3e-ad1c-be4d36cbf01e" providerId="ADAL" clId="{BF148357-D4C4-42ED-815F-447609297542}" dt="2022-05-10T09:28:59.987" v="86" actId="47"/>
        <pc:sldMkLst>
          <pc:docMk/>
          <pc:sldMk cId="4283139860" sldId="363"/>
        </pc:sldMkLst>
      </pc:sldChg>
      <pc:sldChg chg="del">
        <pc:chgData name="Till Kuhlbrodt" userId="d69944ad-42dd-4d3e-ad1c-be4d36cbf01e" providerId="ADAL" clId="{BF148357-D4C4-42ED-815F-447609297542}" dt="2022-05-10T08:35:05.309" v="1" actId="47"/>
        <pc:sldMkLst>
          <pc:docMk/>
          <pc:sldMk cId="4088510293" sldId="364"/>
        </pc:sldMkLst>
      </pc:sldChg>
      <pc:sldChg chg="del mod modTransition modShow">
        <pc:chgData name="Till Kuhlbrodt" userId="d69944ad-42dd-4d3e-ad1c-be4d36cbf01e" providerId="ADAL" clId="{BF148357-D4C4-42ED-815F-447609297542}" dt="2022-05-10T09:28:58.806" v="85" actId="47"/>
        <pc:sldMkLst>
          <pc:docMk/>
          <pc:sldMk cId="4037822768" sldId="365"/>
        </pc:sldMkLst>
      </pc:sldChg>
    </pc:docChg>
  </pc:docChgLst>
  <pc:docChgLst>
    <pc:chgData name="Till Kuhlbrodt" userId="d69944ad-42dd-4d3e-ad1c-be4d36cbf01e" providerId="ADAL" clId="{A4B7099D-F4BA-4866-B044-FF67AEEB6F75}"/>
    <pc:docChg chg="undo redo custSel addSld delSld modSld sldOrd">
      <pc:chgData name="Till Kuhlbrodt" userId="d69944ad-42dd-4d3e-ad1c-be4d36cbf01e" providerId="ADAL" clId="{A4B7099D-F4BA-4866-B044-FF67AEEB6F75}" dt="2022-02-11T10:55:44.366" v="4008"/>
      <pc:docMkLst>
        <pc:docMk/>
      </pc:docMkLst>
      <pc:sldChg chg="addSp modSp add del mod modNotesTx">
        <pc:chgData name="Till Kuhlbrodt" userId="d69944ad-42dd-4d3e-ad1c-be4d36cbf01e" providerId="ADAL" clId="{A4B7099D-F4BA-4866-B044-FF67AEEB6F75}" dt="2022-02-10T16:34:43.406" v="3898" actId="1038"/>
        <pc:sldMkLst>
          <pc:docMk/>
          <pc:sldMk cId="373949440" sldId="258"/>
        </pc:sldMkLst>
        <pc:spChg chg="mod">
          <ac:chgData name="Till Kuhlbrodt" userId="d69944ad-42dd-4d3e-ad1c-be4d36cbf01e" providerId="ADAL" clId="{A4B7099D-F4BA-4866-B044-FF67AEEB6F75}" dt="2022-02-03T16:48:43.138" v="3308" actId="20577"/>
          <ac:spMkLst>
            <pc:docMk/>
            <pc:sldMk cId="373949440" sldId="258"/>
            <ac:spMk id="2" creationId="{00000000-0000-0000-0000-000000000000}"/>
          </ac:spMkLst>
        </pc:spChg>
        <pc:spChg chg="add mod">
          <ac:chgData name="Till Kuhlbrodt" userId="d69944ad-42dd-4d3e-ad1c-be4d36cbf01e" providerId="ADAL" clId="{A4B7099D-F4BA-4866-B044-FF67AEEB6F75}" dt="2022-02-10T14:50:20.619" v="3378" actId="20577"/>
          <ac:spMkLst>
            <pc:docMk/>
            <pc:sldMk cId="373949440" sldId="258"/>
            <ac:spMk id="4" creationId="{2EA99133-9037-4D67-82FD-3AC9AD1BB43C}"/>
          </ac:spMkLst>
        </pc:spChg>
        <pc:spChg chg="mod">
          <ac:chgData name="Till Kuhlbrodt" userId="d69944ad-42dd-4d3e-ad1c-be4d36cbf01e" providerId="ADAL" clId="{A4B7099D-F4BA-4866-B044-FF67AEEB6F75}" dt="2021-12-16T15:08:01.907" v="609" actId="20577"/>
          <ac:spMkLst>
            <pc:docMk/>
            <pc:sldMk cId="373949440" sldId="258"/>
            <ac:spMk id="6" creationId="{00000000-0000-0000-0000-000000000000}"/>
          </ac:spMkLst>
        </pc:spChg>
        <pc:picChg chg="add mod">
          <ac:chgData name="Till Kuhlbrodt" userId="d69944ad-42dd-4d3e-ad1c-be4d36cbf01e" providerId="ADAL" clId="{A4B7099D-F4BA-4866-B044-FF67AEEB6F75}" dt="2022-02-10T16:34:43.406" v="3898" actId="1038"/>
          <ac:picMkLst>
            <pc:docMk/>
            <pc:sldMk cId="373949440" sldId="258"/>
            <ac:picMk id="7" creationId="{7908659F-3580-4E8F-8FF3-219D82ED5D37}"/>
          </ac:picMkLst>
        </pc:picChg>
        <pc:picChg chg="add mod">
          <ac:chgData name="Till Kuhlbrodt" userId="d69944ad-42dd-4d3e-ad1c-be4d36cbf01e" providerId="ADAL" clId="{A4B7099D-F4BA-4866-B044-FF67AEEB6F75}" dt="2022-02-10T16:34:26.552" v="3849"/>
          <ac:picMkLst>
            <pc:docMk/>
            <pc:sldMk cId="373949440" sldId="258"/>
            <ac:picMk id="8" creationId="{B0263C66-6796-465C-95C2-7B472EE78370}"/>
          </ac:picMkLst>
        </pc:picChg>
      </pc:sldChg>
      <pc:sldChg chg="del">
        <pc:chgData name="Till Kuhlbrodt" userId="d69944ad-42dd-4d3e-ad1c-be4d36cbf01e" providerId="ADAL" clId="{A4B7099D-F4BA-4866-B044-FF67AEEB6F75}" dt="2021-12-01T16:08:15.412" v="312" actId="47"/>
        <pc:sldMkLst>
          <pc:docMk/>
          <pc:sldMk cId="3259559552" sldId="328"/>
        </pc:sldMkLst>
      </pc:sldChg>
      <pc:sldChg chg="addSp delSp modSp add del mod ord modNotesTx">
        <pc:chgData name="Till Kuhlbrodt" userId="d69944ad-42dd-4d3e-ad1c-be4d36cbf01e" providerId="ADAL" clId="{A4B7099D-F4BA-4866-B044-FF67AEEB6F75}" dt="2022-02-03T16:21:11.072" v="3287" actId="2"/>
        <pc:sldMkLst>
          <pc:docMk/>
          <pc:sldMk cId="2267255653" sldId="334"/>
        </pc:sldMkLst>
        <pc:spChg chg="mod">
          <ac:chgData name="Till Kuhlbrodt" userId="d69944ad-42dd-4d3e-ad1c-be4d36cbf01e" providerId="ADAL" clId="{A4B7099D-F4BA-4866-B044-FF67AEEB6F75}" dt="2022-02-03T15:49:41.365" v="2969" actId="20577"/>
          <ac:spMkLst>
            <pc:docMk/>
            <pc:sldMk cId="2267255653" sldId="334"/>
            <ac:spMk id="2" creationId="{00000000-0000-0000-0000-000000000000}"/>
          </ac:spMkLst>
        </pc:spChg>
        <pc:spChg chg="mod ord">
          <ac:chgData name="Till Kuhlbrodt" userId="d69944ad-42dd-4d3e-ad1c-be4d36cbf01e" providerId="ADAL" clId="{A4B7099D-F4BA-4866-B044-FF67AEEB6F75}" dt="2022-02-03T15:27:18.877" v="2506" actId="14100"/>
          <ac:spMkLst>
            <pc:docMk/>
            <pc:sldMk cId="2267255653" sldId="334"/>
            <ac:spMk id="3" creationId="{00000000-0000-0000-0000-000000000000}"/>
          </ac:spMkLst>
        </pc:spChg>
        <pc:spChg chg="add mod">
          <ac:chgData name="Till Kuhlbrodt" userId="d69944ad-42dd-4d3e-ad1c-be4d36cbf01e" providerId="ADAL" clId="{A4B7099D-F4BA-4866-B044-FF67AEEB6F75}" dt="2022-02-03T15:28:11.115" v="2521" actId="1035"/>
          <ac:spMkLst>
            <pc:docMk/>
            <pc:sldMk cId="2267255653" sldId="334"/>
            <ac:spMk id="5" creationId="{9D923DB5-0DEF-425F-BBAA-52EDBAB10E53}"/>
          </ac:spMkLst>
        </pc:spChg>
        <pc:spChg chg="add mod">
          <ac:chgData name="Till Kuhlbrodt" userId="d69944ad-42dd-4d3e-ad1c-be4d36cbf01e" providerId="ADAL" clId="{A4B7099D-F4BA-4866-B044-FF67AEEB6F75}" dt="2022-02-03T15:28:38.046" v="2533" actId="20577"/>
          <ac:spMkLst>
            <pc:docMk/>
            <pc:sldMk cId="2267255653" sldId="334"/>
            <ac:spMk id="9" creationId="{C3E06EAF-338C-4C05-8A13-B484861A31DD}"/>
          </ac:spMkLst>
        </pc:spChg>
        <pc:spChg chg="add mod">
          <ac:chgData name="Till Kuhlbrodt" userId="d69944ad-42dd-4d3e-ad1c-be4d36cbf01e" providerId="ADAL" clId="{A4B7099D-F4BA-4866-B044-FF67AEEB6F75}" dt="2021-12-01T15:37:46.194" v="131" actId="1037"/>
          <ac:spMkLst>
            <pc:docMk/>
            <pc:sldMk cId="2267255653" sldId="334"/>
            <ac:spMk id="11" creationId="{AFD2E04E-6A8D-4722-8145-16BF35ECB818}"/>
          </ac:spMkLst>
        </pc:spChg>
        <pc:spChg chg="add mod">
          <ac:chgData name="Till Kuhlbrodt" userId="d69944ad-42dd-4d3e-ad1c-be4d36cbf01e" providerId="ADAL" clId="{A4B7099D-F4BA-4866-B044-FF67AEEB6F75}" dt="2022-02-03T15:28:30.084" v="2530" actId="20577"/>
          <ac:spMkLst>
            <pc:docMk/>
            <pc:sldMk cId="2267255653" sldId="334"/>
            <ac:spMk id="12" creationId="{98042712-1668-4711-BF4E-900D57B6991B}"/>
          </ac:spMkLst>
        </pc:spChg>
        <pc:spChg chg="add del mod">
          <ac:chgData name="Till Kuhlbrodt" userId="d69944ad-42dd-4d3e-ad1c-be4d36cbf01e" providerId="ADAL" clId="{A4B7099D-F4BA-4866-B044-FF67AEEB6F75}" dt="2021-12-01T15:38:59.657" v="149"/>
          <ac:spMkLst>
            <pc:docMk/>
            <pc:sldMk cId="2267255653" sldId="334"/>
            <ac:spMk id="12" creationId="{A1423A33-A654-4688-A0E6-7157EA942C77}"/>
          </ac:spMkLst>
        </pc:spChg>
        <pc:spChg chg="add del mod">
          <ac:chgData name="Till Kuhlbrodt" userId="d69944ad-42dd-4d3e-ad1c-be4d36cbf01e" providerId="ADAL" clId="{A4B7099D-F4BA-4866-B044-FF67AEEB6F75}" dt="2021-12-01T15:38:59.317" v="148"/>
          <ac:spMkLst>
            <pc:docMk/>
            <pc:sldMk cId="2267255653" sldId="334"/>
            <ac:spMk id="13" creationId="{0C5BE308-63A5-4378-9294-4530212CC7CD}"/>
          </ac:spMkLst>
        </pc:spChg>
        <pc:picChg chg="add del mod">
          <ac:chgData name="Till Kuhlbrodt" userId="d69944ad-42dd-4d3e-ad1c-be4d36cbf01e" providerId="ADAL" clId="{A4B7099D-F4BA-4866-B044-FF67AEEB6F75}" dt="2021-12-01T15:35:11.786" v="81" actId="478"/>
          <ac:picMkLst>
            <pc:docMk/>
            <pc:sldMk cId="2267255653" sldId="334"/>
            <ac:picMk id="7" creationId="{3DB8342B-209D-4F70-9EA2-3EDCB77612DF}"/>
          </ac:picMkLst>
        </pc:picChg>
        <pc:picChg chg="del">
          <ac:chgData name="Till Kuhlbrodt" userId="d69944ad-42dd-4d3e-ad1c-be4d36cbf01e" providerId="ADAL" clId="{A4B7099D-F4BA-4866-B044-FF67AEEB6F75}" dt="2021-12-01T15:33:45.518" v="69" actId="478"/>
          <ac:picMkLst>
            <pc:docMk/>
            <pc:sldMk cId="2267255653" sldId="334"/>
            <ac:picMk id="8" creationId="{6F6EF8CA-A1FC-428E-85DD-E88051497F5C}"/>
          </ac:picMkLst>
        </pc:picChg>
        <pc:picChg chg="add mod">
          <ac:chgData name="Till Kuhlbrodt" userId="d69944ad-42dd-4d3e-ad1c-be4d36cbf01e" providerId="ADAL" clId="{A4B7099D-F4BA-4866-B044-FF67AEEB6F75}" dt="2022-02-03T15:27:04.100" v="2503" actId="1076"/>
          <ac:picMkLst>
            <pc:docMk/>
            <pc:sldMk cId="2267255653" sldId="334"/>
            <ac:picMk id="10" creationId="{89F2D820-C184-4CD2-AFD7-3DA9FFFDF595}"/>
          </ac:picMkLst>
        </pc:picChg>
      </pc:sldChg>
      <pc:sldChg chg="del">
        <pc:chgData name="Till Kuhlbrodt" userId="d69944ad-42dd-4d3e-ad1c-be4d36cbf01e" providerId="ADAL" clId="{A4B7099D-F4BA-4866-B044-FF67AEEB6F75}" dt="2021-12-01T15:41:31.368" v="159" actId="47"/>
        <pc:sldMkLst>
          <pc:docMk/>
          <pc:sldMk cId="4257587936" sldId="340"/>
        </pc:sldMkLst>
      </pc:sldChg>
      <pc:sldChg chg="add del">
        <pc:chgData name="Till Kuhlbrodt" userId="d69944ad-42dd-4d3e-ad1c-be4d36cbf01e" providerId="ADAL" clId="{A4B7099D-F4BA-4866-B044-FF67AEEB6F75}" dt="2021-12-01T16:29:21.932" v="423" actId="47"/>
        <pc:sldMkLst>
          <pc:docMk/>
          <pc:sldMk cId="2710453759" sldId="341"/>
        </pc:sldMkLst>
      </pc:sldChg>
      <pc:sldChg chg="add del">
        <pc:chgData name="Till Kuhlbrodt" userId="d69944ad-42dd-4d3e-ad1c-be4d36cbf01e" providerId="ADAL" clId="{A4B7099D-F4BA-4866-B044-FF67AEEB6F75}" dt="2021-12-01T16:29:21.932" v="423" actId="47"/>
        <pc:sldMkLst>
          <pc:docMk/>
          <pc:sldMk cId="1546436948" sldId="342"/>
        </pc:sldMkLst>
      </pc:sldChg>
      <pc:sldChg chg="addSp delSp modSp add del mod ord modNotesTx">
        <pc:chgData name="Till Kuhlbrodt" userId="d69944ad-42dd-4d3e-ad1c-be4d36cbf01e" providerId="ADAL" clId="{A4B7099D-F4BA-4866-B044-FF67AEEB6F75}" dt="2022-02-11T09:48:42.226" v="4007" actId="20577"/>
        <pc:sldMkLst>
          <pc:docMk/>
          <pc:sldMk cId="3065728661" sldId="343"/>
        </pc:sldMkLst>
        <pc:spChg chg="mod">
          <ac:chgData name="Till Kuhlbrodt" userId="d69944ad-42dd-4d3e-ad1c-be4d36cbf01e" providerId="ADAL" clId="{A4B7099D-F4BA-4866-B044-FF67AEEB6F75}" dt="2022-02-03T16:17:02.262" v="3186" actId="14100"/>
          <ac:spMkLst>
            <pc:docMk/>
            <pc:sldMk cId="3065728661" sldId="343"/>
            <ac:spMk id="2" creationId="{00000000-0000-0000-0000-000000000000}"/>
          </ac:spMkLst>
        </pc:spChg>
        <pc:spChg chg="mod">
          <ac:chgData name="Till Kuhlbrodt" userId="d69944ad-42dd-4d3e-ad1c-be4d36cbf01e" providerId="ADAL" clId="{A4B7099D-F4BA-4866-B044-FF67AEEB6F75}" dt="2022-02-03T16:48:06.143" v="3303" actId="6549"/>
          <ac:spMkLst>
            <pc:docMk/>
            <pc:sldMk cId="3065728661" sldId="343"/>
            <ac:spMk id="3" creationId="{00000000-0000-0000-0000-000000000000}"/>
          </ac:spMkLst>
        </pc:spChg>
        <pc:spChg chg="add del mod">
          <ac:chgData name="Till Kuhlbrodt" userId="d69944ad-42dd-4d3e-ad1c-be4d36cbf01e" providerId="ADAL" clId="{A4B7099D-F4BA-4866-B044-FF67AEEB6F75}" dt="2022-02-03T16:16:41.428" v="3182" actId="478"/>
          <ac:spMkLst>
            <pc:docMk/>
            <pc:sldMk cId="3065728661" sldId="343"/>
            <ac:spMk id="5" creationId="{81D05379-0DB0-4274-B449-00F47995C697}"/>
          </ac:spMkLst>
        </pc:spChg>
        <pc:spChg chg="add del mod">
          <ac:chgData name="Till Kuhlbrodt" userId="d69944ad-42dd-4d3e-ad1c-be4d36cbf01e" providerId="ADAL" clId="{A4B7099D-F4BA-4866-B044-FF67AEEB6F75}" dt="2022-01-19T16:02:59.520" v="2315" actId="478"/>
          <ac:spMkLst>
            <pc:docMk/>
            <pc:sldMk cId="3065728661" sldId="343"/>
            <ac:spMk id="6" creationId="{7DB1FD38-A483-4D4D-AFFE-D0863360BDCB}"/>
          </ac:spMkLst>
        </pc:spChg>
        <pc:graphicFrameChg chg="add del mod modGraphic">
          <ac:chgData name="Till Kuhlbrodt" userId="d69944ad-42dd-4d3e-ad1c-be4d36cbf01e" providerId="ADAL" clId="{A4B7099D-F4BA-4866-B044-FF67AEEB6F75}" dt="2021-12-01T15:45:46.678" v="246" actId="478"/>
          <ac:graphicFrameMkLst>
            <pc:docMk/>
            <pc:sldMk cId="3065728661" sldId="343"/>
            <ac:graphicFrameMk id="5" creationId="{054E2B28-303A-44D1-8EBF-036271034616}"/>
          </ac:graphicFrameMkLst>
        </pc:graphicFrameChg>
        <pc:picChg chg="add mod">
          <ac:chgData name="Till Kuhlbrodt" userId="d69944ad-42dd-4d3e-ad1c-be4d36cbf01e" providerId="ADAL" clId="{A4B7099D-F4BA-4866-B044-FF67AEEB6F75}" dt="2022-02-03T16:17:13.152" v="3197" actId="1036"/>
          <ac:picMkLst>
            <pc:docMk/>
            <pc:sldMk cId="3065728661" sldId="343"/>
            <ac:picMk id="7" creationId="{771EB5BD-EFE0-4F57-8995-EAED20A34D50}"/>
          </ac:picMkLst>
        </pc:picChg>
        <pc:picChg chg="add del mod">
          <ac:chgData name="Till Kuhlbrodt" userId="d69944ad-42dd-4d3e-ad1c-be4d36cbf01e" providerId="ADAL" clId="{A4B7099D-F4BA-4866-B044-FF67AEEB6F75}" dt="2022-01-19T16:02:42.074" v="2310" actId="931"/>
          <ac:picMkLst>
            <pc:docMk/>
            <pc:sldMk cId="3065728661" sldId="343"/>
            <ac:picMk id="7" creationId="{8D8C466E-D845-4AAF-94A1-BA7B12D559D3}"/>
          </ac:picMkLst>
        </pc:picChg>
        <pc:picChg chg="add mod">
          <ac:chgData name="Till Kuhlbrodt" userId="d69944ad-42dd-4d3e-ad1c-be4d36cbf01e" providerId="ADAL" clId="{A4B7099D-F4BA-4866-B044-FF67AEEB6F75}" dt="2022-02-03T16:16:49.591" v="3184" actId="14100"/>
          <ac:picMkLst>
            <pc:docMk/>
            <pc:sldMk cId="3065728661" sldId="343"/>
            <ac:picMk id="9" creationId="{B90236BB-28EA-4D10-8595-00FB2E9B158B}"/>
          </ac:picMkLst>
        </pc:picChg>
      </pc:sldChg>
      <pc:sldChg chg="add del">
        <pc:chgData name="Till Kuhlbrodt" userId="d69944ad-42dd-4d3e-ad1c-be4d36cbf01e" providerId="ADAL" clId="{A4B7099D-F4BA-4866-B044-FF67AEEB6F75}" dt="2021-12-01T16:29:15.122" v="422" actId="47"/>
        <pc:sldMkLst>
          <pc:docMk/>
          <pc:sldMk cId="2845946730" sldId="344"/>
        </pc:sldMkLst>
      </pc:sldChg>
      <pc:sldChg chg="add del">
        <pc:chgData name="Till Kuhlbrodt" userId="d69944ad-42dd-4d3e-ad1c-be4d36cbf01e" providerId="ADAL" clId="{A4B7099D-F4BA-4866-B044-FF67AEEB6F75}" dt="2021-12-01T16:29:21.932" v="423" actId="47"/>
        <pc:sldMkLst>
          <pc:docMk/>
          <pc:sldMk cId="3238199518" sldId="346"/>
        </pc:sldMkLst>
      </pc:sldChg>
      <pc:sldChg chg="add del">
        <pc:chgData name="Till Kuhlbrodt" userId="d69944ad-42dd-4d3e-ad1c-be4d36cbf01e" providerId="ADAL" clId="{A4B7099D-F4BA-4866-B044-FF67AEEB6F75}" dt="2021-12-01T16:29:21.932" v="423" actId="47"/>
        <pc:sldMkLst>
          <pc:docMk/>
          <pc:sldMk cId="3460097175" sldId="347"/>
        </pc:sldMkLst>
      </pc:sldChg>
      <pc:sldChg chg="new del">
        <pc:chgData name="Till Kuhlbrodt" userId="d69944ad-42dd-4d3e-ad1c-be4d36cbf01e" providerId="ADAL" clId="{A4B7099D-F4BA-4866-B044-FF67AEEB6F75}" dt="2021-12-01T15:31:36.073" v="54" actId="680"/>
        <pc:sldMkLst>
          <pc:docMk/>
          <pc:sldMk cId="516952265" sldId="348"/>
        </pc:sldMkLst>
      </pc:sldChg>
      <pc:sldChg chg="add del">
        <pc:chgData name="Till Kuhlbrodt" userId="d69944ad-42dd-4d3e-ad1c-be4d36cbf01e" providerId="ADAL" clId="{A4B7099D-F4BA-4866-B044-FF67AEEB6F75}" dt="2022-02-03T15:37:03.042" v="2681" actId="2696"/>
        <pc:sldMkLst>
          <pc:docMk/>
          <pc:sldMk cId="3082040598" sldId="348"/>
        </pc:sldMkLst>
      </pc:sldChg>
      <pc:sldChg chg="new del">
        <pc:chgData name="Till Kuhlbrodt" userId="d69944ad-42dd-4d3e-ad1c-be4d36cbf01e" providerId="ADAL" clId="{A4B7099D-F4BA-4866-B044-FF67AEEB6F75}" dt="2021-12-01T15:31:30.078" v="52" actId="680"/>
        <pc:sldMkLst>
          <pc:docMk/>
          <pc:sldMk cId="3981124602" sldId="348"/>
        </pc:sldMkLst>
      </pc:sldChg>
      <pc:sldChg chg="addSp modSp add del mod modNotesTx">
        <pc:chgData name="Till Kuhlbrodt" userId="d69944ad-42dd-4d3e-ad1c-be4d36cbf01e" providerId="ADAL" clId="{A4B7099D-F4BA-4866-B044-FF67AEEB6F75}" dt="2022-02-10T16:20:39.952" v="3393"/>
        <pc:sldMkLst>
          <pc:docMk/>
          <pc:sldMk cId="1013870959" sldId="349"/>
        </pc:sldMkLst>
        <pc:spChg chg="mod">
          <ac:chgData name="Till Kuhlbrodt" userId="d69944ad-42dd-4d3e-ad1c-be4d36cbf01e" providerId="ADAL" clId="{A4B7099D-F4BA-4866-B044-FF67AEEB6F75}" dt="2022-02-03T16:21:17.678" v="3288" actId="313"/>
          <ac:spMkLst>
            <pc:docMk/>
            <pc:sldMk cId="1013870959" sldId="349"/>
            <ac:spMk id="2" creationId="{00000000-0000-0000-0000-000000000000}"/>
          </ac:spMkLst>
        </pc:spChg>
        <pc:spChg chg="mod">
          <ac:chgData name="Till Kuhlbrodt" userId="d69944ad-42dd-4d3e-ad1c-be4d36cbf01e" providerId="ADAL" clId="{A4B7099D-F4BA-4866-B044-FF67AEEB6F75}" dt="2022-02-03T15:33:33.061" v="2607" actId="20577"/>
          <ac:spMkLst>
            <pc:docMk/>
            <pc:sldMk cId="1013870959" sldId="349"/>
            <ac:spMk id="3" creationId="{00000000-0000-0000-0000-000000000000}"/>
          </ac:spMkLst>
        </pc:spChg>
        <pc:spChg chg="add mod">
          <ac:chgData name="Till Kuhlbrodt" userId="d69944ad-42dd-4d3e-ad1c-be4d36cbf01e" providerId="ADAL" clId="{A4B7099D-F4BA-4866-B044-FF67AEEB6F75}" dt="2021-12-01T15:38:02.506" v="145" actId="1038"/>
          <ac:spMkLst>
            <pc:docMk/>
            <pc:sldMk cId="1013870959" sldId="349"/>
            <ac:spMk id="8" creationId="{3FFE2823-2966-4D71-909F-FE10E7D851B6}"/>
          </ac:spMkLst>
        </pc:spChg>
      </pc:sldChg>
      <pc:sldChg chg="add del">
        <pc:chgData name="Till Kuhlbrodt" userId="d69944ad-42dd-4d3e-ad1c-be4d36cbf01e" providerId="ADAL" clId="{A4B7099D-F4BA-4866-B044-FF67AEEB6F75}" dt="2021-12-01T16:29:15.122" v="422" actId="47"/>
        <pc:sldMkLst>
          <pc:docMk/>
          <pc:sldMk cId="2538330022" sldId="350"/>
        </pc:sldMkLst>
      </pc:sldChg>
      <pc:sldChg chg="addSp delSp modSp add del mod">
        <pc:chgData name="Till Kuhlbrodt" userId="d69944ad-42dd-4d3e-ad1c-be4d36cbf01e" providerId="ADAL" clId="{A4B7099D-F4BA-4866-B044-FF67AEEB6F75}" dt="2021-12-01T16:30:05.525" v="427" actId="2696"/>
        <pc:sldMkLst>
          <pc:docMk/>
          <pc:sldMk cId="1323194318" sldId="351"/>
        </pc:sldMkLst>
        <pc:spChg chg="mod">
          <ac:chgData name="Till Kuhlbrodt" userId="d69944ad-42dd-4d3e-ad1c-be4d36cbf01e" providerId="ADAL" clId="{A4B7099D-F4BA-4866-B044-FF67AEEB6F75}" dt="2021-12-01T15:52:24.255" v="311" actId="20577"/>
          <ac:spMkLst>
            <pc:docMk/>
            <pc:sldMk cId="1323194318" sldId="351"/>
            <ac:spMk id="2" creationId="{00000000-0000-0000-0000-000000000000}"/>
          </ac:spMkLst>
        </pc:spChg>
        <pc:spChg chg="mod">
          <ac:chgData name="Till Kuhlbrodt" userId="d69944ad-42dd-4d3e-ad1c-be4d36cbf01e" providerId="ADAL" clId="{A4B7099D-F4BA-4866-B044-FF67AEEB6F75}" dt="2021-12-01T16:29:41.443" v="424" actId="6549"/>
          <ac:spMkLst>
            <pc:docMk/>
            <pc:sldMk cId="1323194318" sldId="351"/>
            <ac:spMk id="3" creationId="{00000000-0000-0000-0000-000000000000}"/>
          </ac:spMkLst>
        </pc:spChg>
        <pc:spChg chg="add mod">
          <ac:chgData name="Till Kuhlbrodt" userId="d69944ad-42dd-4d3e-ad1c-be4d36cbf01e" providerId="ADAL" clId="{A4B7099D-F4BA-4866-B044-FF67AEEB6F75}" dt="2021-12-01T15:46:57.488" v="249"/>
          <ac:spMkLst>
            <pc:docMk/>
            <pc:sldMk cId="1323194318" sldId="351"/>
            <ac:spMk id="6" creationId="{631632D1-ADFE-425C-BA83-373E9F8F2E89}"/>
          </ac:spMkLst>
        </pc:spChg>
        <pc:graphicFrameChg chg="add del mod modGraphic">
          <ac:chgData name="Till Kuhlbrodt" userId="d69944ad-42dd-4d3e-ad1c-be4d36cbf01e" providerId="ADAL" clId="{A4B7099D-F4BA-4866-B044-FF67AEEB6F75}" dt="2021-12-01T15:49:51.429" v="275" actId="478"/>
          <ac:graphicFrameMkLst>
            <pc:docMk/>
            <pc:sldMk cId="1323194318" sldId="351"/>
            <ac:graphicFrameMk id="5" creationId="{CA45BD60-64E4-4F7E-B62A-7CCAB43C8DEB}"/>
          </ac:graphicFrameMkLst>
        </pc:graphicFrameChg>
        <pc:graphicFrameChg chg="add del mod modGraphic">
          <ac:chgData name="Till Kuhlbrodt" userId="d69944ad-42dd-4d3e-ad1c-be4d36cbf01e" providerId="ADAL" clId="{A4B7099D-F4BA-4866-B044-FF67AEEB6F75}" dt="2021-12-01T15:51:52.985" v="279" actId="478"/>
          <ac:graphicFrameMkLst>
            <pc:docMk/>
            <pc:sldMk cId="1323194318" sldId="351"/>
            <ac:graphicFrameMk id="7" creationId="{DA7D2CCE-CE81-46C4-8E64-0C6F4D14C27F}"/>
          </ac:graphicFrameMkLst>
        </pc:graphicFrameChg>
      </pc:sldChg>
      <pc:sldChg chg="modSp add del mod">
        <pc:chgData name="Till Kuhlbrodt" userId="d69944ad-42dd-4d3e-ad1c-be4d36cbf01e" providerId="ADAL" clId="{A4B7099D-F4BA-4866-B044-FF67AEEB6F75}" dt="2022-01-19T16:05:07.396" v="2412" actId="2696"/>
        <pc:sldMkLst>
          <pc:docMk/>
          <pc:sldMk cId="4114183828" sldId="352"/>
        </pc:sldMkLst>
        <pc:spChg chg="mod">
          <ac:chgData name="Till Kuhlbrodt" userId="d69944ad-42dd-4d3e-ad1c-be4d36cbf01e" providerId="ADAL" clId="{A4B7099D-F4BA-4866-B044-FF67AEEB6F75}" dt="2021-12-01T16:29:13.149" v="421" actId="6549"/>
          <ac:spMkLst>
            <pc:docMk/>
            <pc:sldMk cId="4114183828" sldId="352"/>
            <ac:spMk id="3" creationId="{00000000-0000-0000-0000-000000000000}"/>
          </ac:spMkLst>
        </pc:spChg>
      </pc:sldChg>
      <pc:sldChg chg="addSp modSp add del mod ord">
        <pc:chgData name="Till Kuhlbrodt" userId="d69944ad-42dd-4d3e-ad1c-be4d36cbf01e" providerId="ADAL" clId="{A4B7099D-F4BA-4866-B044-FF67AEEB6F75}" dt="2022-01-19T15:18:10.193" v="2305" actId="14100"/>
        <pc:sldMkLst>
          <pc:docMk/>
          <pc:sldMk cId="843153406" sldId="353"/>
        </pc:sldMkLst>
        <pc:spChg chg="mod">
          <ac:chgData name="Till Kuhlbrodt" userId="d69944ad-42dd-4d3e-ad1c-be4d36cbf01e" providerId="ADAL" clId="{A4B7099D-F4BA-4866-B044-FF67AEEB6F75}" dt="2022-01-19T15:18:10.193" v="2305" actId="14100"/>
          <ac:spMkLst>
            <pc:docMk/>
            <pc:sldMk cId="843153406" sldId="353"/>
            <ac:spMk id="2" creationId="{00000000-0000-0000-0000-000000000000}"/>
          </ac:spMkLst>
        </pc:spChg>
        <pc:spChg chg="mod">
          <ac:chgData name="Till Kuhlbrodt" userId="d69944ad-42dd-4d3e-ad1c-be4d36cbf01e" providerId="ADAL" clId="{A4B7099D-F4BA-4866-B044-FF67AEEB6F75}" dt="2022-01-19T14:27:21.711" v="1951" actId="13926"/>
          <ac:spMkLst>
            <pc:docMk/>
            <pc:sldMk cId="843153406" sldId="353"/>
            <ac:spMk id="3" creationId="{00000000-0000-0000-0000-000000000000}"/>
          </ac:spMkLst>
        </pc:spChg>
        <pc:picChg chg="add mod">
          <ac:chgData name="Till Kuhlbrodt" userId="d69944ad-42dd-4d3e-ad1c-be4d36cbf01e" providerId="ADAL" clId="{A4B7099D-F4BA-4866-B044-FF67AEEB6F75}" dt="2022-01-19T14:25:17.460" v="1945" actId="1076"/>
          <ac:picMkLst>
            <pc:docMk/>
            <pc:sldMk cId="843153406" sldId="353"/>
            <ac:picMk id="6" creationId="{4079CE29-3095-414F-B51D-8E32E4A0AE5F}"/>
          </ac:picMkLst>
        </pc:picChg>
      </pc:sldChg>
      <pc:sldChg chg="modSp new del mod">
        <pc:chgData name="Till Kuhlbrodt" userId="d69944ad-42dd-4d3e-ad1c-be4d36cbf01e" providerId="ADAL" clId="{A4B7099D-F4BA-4866-B044-FF67AEEB6F75}" dt="2021-12-16T15:08:45.809" v="707" actId="47"/>
        <pc:sldMkLst>
          <pc:docMk/>
          <pc:sldMk cId="1208312163" sldId="354"/>
        </pc:sldMkLst>
        <pc:spChg chg="mod">
          <ac:chgData name="Till Kuhlbrodt" userId="d69944ad-42dd-4d3e-ad1c-be4d36cbf01e" providerId="ADAL" clId="{A4B7099D-F4BA-4866-B044-FF67AEEB6F75}" dt="2021-12-16T15:06:00.012" v="468" actId="14100"/>
          <ac:spMkLst>
            <pc:docMk/>
            <pc:sldMk cId="1208312163" sldId="354"/>
            <ac:spMk id="2" creationId="{287F3A4A-F8FE-4652-B70B-FDCD59526F80}"/>
          </ac:spMkLst>
        </pc:spChg>
        <pc:spChg chg="mod">
          <ac:chgData name="Till Kuhlbrodt" userId="d69944ad-42dd-4d3e-ad1c-be4d36cbf01e" providerId="ADAL" clId="{A4B7099D-F4BA-4866-B044-FF67AEEB6F75}" dt="2021-12-16T15:06:11.279" v="481" actId="20577"/>
          <ac:spMkLst>
            <pc:docMk/>
            <pc:sldMk cId="1208312163" sldId="354"/>
            <ac:spMk id="3" creationId="{E0307CAF-4E2E-4299-94A8-05AD0CFCB17B}"/>
          </ac:spMkLst>
        </pc:spChg>
      </pc:sldChg>
      <pc:sldChg chg="modSp add del mod">
        <pc:chgData name="Till Kuhlbrodt" userId="d69944ad-42dd-4d3e-ad1c-be4d36cbf01e" providerId="ADAL" clId="{A4B7099D-F4BA-4866-B044-FF67AEEB6F75}" dt="2022-02-03T15:41:11.847" v="2826" actId="2696"/>
        <pc:sldMkLst>
          <pc:docMk/>
          <pc:sldMk cId="2710659417" sldId="354"/>
        </pc:sldMkLst>
        <pc:spChg chg="mod">
          <ac:chgData name="Till Kuhlbrodt" userId="d69944ad-42dd-4d3e-ad1c-be4d36cbf01e" providerId="ADAL" clId="{A4B7099D-F4BA-4866-B044-FF67AEEB6F75}" dt="2021-12-16T15:13:54.881" v="890" actId="20577"/>
          <ac:spMkLst>
            <pc:docMk/>
            <pc:sldMk cId="2710659417" sldId="354"/>
            <ac:spMk id="2" creationId="{00000000-0000-0000-0000-000000000000}"/>
          </ac:spMkLst>
        </pc:spChg>
        <pc:spChg chg="mod">
          <ac:chgData name="Till Kuhlbrodt" userId="d69944ad-42dd-4d3e-ad1c-be4d36cbf01e" providerId="ADAL" clId="{A4B7099D-F4BA-4866-B044-FF67AEEB6F75}" dt="2022-01-19T14:31:45.897" v="2231" actId="403"/>
          <ac:spMkLst>
            <pc:docMk/>
            <pc:sldMk cId="2710659417" sldId="354"/>
            <ac:spMk id="3" creationId="{00000000-0000-0000-0000-000000000000}"/>
          </ac:spMkLst>
        </pc:spChg>
      </pc:sldChg>
      <pc:sldChg chg="new del">
        <pc:chgData name="Till Kuhlbrodt" userId="d69944ad-42dd-4d3e-ad1c-be4d36cbf01e" providerId="ADAL" clId="{A4B7099D-F4BA-4866-B044-FF67AEEB6F75}" dt="2021-12-16T15:13:30.335" v="861" actId="680"/>
        <pc:sldMkLst>
          <pc:docMk/>
          <pc:sldMk cId="3651795184" sldId="354"/>
        </pc:sldMkLst>
      </pc:sldChg>
      <pc:sldChg chg="new del">
        <pc:chgData name="Till Kuhlbrodt" userId="d69944ad-42dd-4d3e-ad1c-be4d36cbf01e" providerId="ADAL" clId="{A4B7099D-F4BA-4866-B044-FF67AEEB6F75}" dt="2021-12-16T15:14:33.052" v="896" actId="680"/>
        <pc:sldMkLst>
          <pc:docMk/>
          <pc:sldMk cId="320263759" sldId="355"/>
        </pc:sldMkLst>
      </pc:sldChg>
      <pc:sldChg chg="addSp delSp modSp add mod modNotesTx">
        <pc:chgData name="Till Kuhlbrodt" userId="d69944ad-42dd-4d3e-ad1c-be4d36cbf01e" providerId="ADAL" clId="{A4B7099D-F4BA-4866-B044-FF67AEEB6F75}" dt="2022-02-03T16:18:56.482" v="3224" actId="14734"/>
        <pc:sldMkLst>
          <pc:docMk/>
          <pc:sldMk cId="734524281" sldId="355"/>
        </pc:sldMkLst>
        <pc:spChg chg="mod">
          <ac:chgData name="Till Kuhlbrodt" userId="d69944ad-42dd-4d3e-ad1c-be4d36cbf01e" providerId="ADAL" clId="{A4B7099D-F4BA-4866-B044-FF67AEEB6F75}" dt="2021-12-16T15:15:05.698" v="935" actId="6549"/>
          <ac:spMkLst>
            <pc:docMk/>
            <pc:sldMk cId="734524281" sldId="355"/>
            <ac:spMk id="2" creationId="{00000000-0000-0000-0000-000000000000}"/>
          </ac:spMkLst>
        </pc:spChg>
        <pc:spChg chg="mod">
          <ac:chgData name="Till Kuhlbrodt" userId="d69944ad-42dd-4d3e-ad1c-be4d36cbf01e" providerId="ADAL" clId="{A4B7099D-F4BA-4866-B044-FF67AEEB6F75}" dt="2022-02-03T16:18:26.685" v="3217" actId="20577"/>
          <ac:spMkLst>
            <pc:docMk/>
            <pc:sldMk cId="734524281" sldId="355"/>
            <ac:spMk id="3" creationId="{00000000-0000-0000-0000-000000000000}"/>
          </ac:spMkLst>
        </pc:spChg>
        <pc:spChg chg="del mod">
          <ac:chgData name="Till Kuhlbrodt" userId="d69944ad-42dd-4d3e-ad1c-be4d36cbf01e" providerId="ADAL" clId="{A4B7099D-F4BA-4866-B044-FF67AEEB6F75}" dt="2022-01-19T16:06:28.805" v="2420" actId="478"/>
          <ac:spMkLst>
            <pc:docMk/>
            <pc:sldMk cId="734524281" sldId="355"/>
            <ac:spMk id="6" creationId="{7DB1FD38-A483-4D4D-AFFE-D0863360BDCB}"/>
          </ac:spMkLst>
        </pc:spChg>
        <pc:graphicFrameChg chg="add mod modGraphic">
          <ac:chgData name="Till Kuhlbrodt" userId="d69944ad-42dd-4d3e-ad1c-be4d36cbf01e" providerId="ADAL" clId="{A4B7099D-F4BA-4866-B044-FF67AEEB6F75}" dt="2022-02-03T16:18:56.482" v="3224" actId="14734"/>
          <ac:graphicFrameMkLst>
            <pc:docMk/>
            <pc:sldMk cId="734524281" sldId="355"/>
            <ac:graphicFrameMk id="5" creationId="{14354CD8-F9D1-4481-940D-1811D6100E01}"/>
          </ac:graphicFrameMkLst>
        </pc:graphicFrameChg>
        <pc:picChg chg="add mod">
          <ac:chgData name="Till Kuhlbrodt" userId="d69944ad-42dd-4d3e-ad1c-be4d36cbf01e" providerId="ADAL" clId="{A4B7099D-F4BA-4866-B044-FF67AEEB6F75}" dt="2022-02-03T16:18:14.137" v="3200" actId="1076"/>
          <ac:picMkLst>
            <pc:docMk/>
            <pc:sldMk cId="734524281" sldId="355"/>
            <ac:picMk id="8" creationId="{1E978B02-F198-4644-A420-A4782A62EF01}"/>
          </ac:picMkLst>
        </pc:picChg>
      </pc:sldChg>
      <pc:sldChg chg="addSp delSp modSp add mod ord modNotesTx">
        <pc:chgData name="Till Kuhlbrodt" userId="d69944ad-42dd-4d3e-ad1c-be4d36cbf01e" providerId="ADAL" clId="{A4B7099D-F4BA-4866-B044-FF67AEEB6F75}" dt="2022-02-10T16:31:40.555" v="3772" actId="20577"/>
        <pc:sldMkLst>
          <pc:docMk/>
          <pc:sldMk cId="3514460697" sldId="356"/>
        </pc:sldMkLst>
        <pc:spChg chg="mod">
          <ac:chgData name="Till Kuhlbrodt" userId="d69944ad-42dd-4d3e-ad1c-be4d36cbf01e" providerId="ADAL" clId="{A4B7099D-F4BA-4866-B044-FF67AEEB6F75}" dt="2022-02-03T15:59:36.984" v="3147" actId="14100"/>
          <ac:spMkLst>
            <pc:docMk/>
            <pc:sldMk cId="3514460697" sldId="356"/>
            <ac:spMk id="2" creationId="{00000000-0000-0000-0000-000000000000}"/>
          </ac:spMkLst>
        </pc:spChg>
        <pc:spChg chg="del mod">
          <ac:chgData name="Till Kuhlbrodt" userId="d69944ad-42dd-4d3e-ad1c-be4d36cbf01e" providerId="ADAL" clId="{A4B7099D-F4BA-4866-B044-FF67AEEB6F75}" dt="2022-02-03T15:46:38.635" v="2947" actId="478"/>
          <ac:spMkLst>
            <pc:docMk/>
            <pc:sldMk cId="3514460697" sldId="356"/>
            <ac:spMk id="3" creationId="{00000000-0000-0000-0000-000000000000}"/>
          </ac:spMkLst>
        </pc:spChg>
        <pc:spChg chg="add del mod">
          <ac:chgData name="Till Kuhlbrodt" userId="d69944ad-42dd-4d3e-ad1c-be4d36cbf01e" providerId="ADAL" clId="{A4B7099D-F4BA-4866-B044-FF67AEEB6F75}" dt="2022-02-03T15:58:59.558" v="3137" actId="478"/>
          <ac:spMkLst>
            <pc:docMk/>
            <pc:sldMk cId="3514460697" sldId="356"/>
            <ac:spMk id="12" creationId="{688B9DE7-5AC9-409C-A24C-3CEB43ED46B8}"/>
          </ac:spMkLst>
        </pc:spChg>
        <pc:spChg chg="add mod">
          <ac:chgData name="Till Kuhlbrodt" userId="d69944ad-42dd-4d3e-ad1c-be4d36cbf01e" providerId="ADAL" clId="{A4B7099D-F4BA-4866-B044-FF67AEEB6F75}" dt="2022-02-03T16:01:01.326" v="3154" actId="1037"/>
          <ac:spMkLst>
            <pc:docMk/>
            <pc:sldMk cId="3514460697" sldId="356"/>
            <ac:spMk id="14" creationId="{33E12BDD-B938-4A7D-91DB-4B649FF1AF40}"/>
          </ac:spMkLst>
        </pc:spChg>
        <pc:grpChg chg="add mod">
          <ac:chgData name="Till Kuhlbrodt" userId="d69944ad-42dd-4d3e-ad1c-be4d36cbf01e" providerId="ADAL" clId="{A4B7099D-F4BA-4866-B044-FF67AEEB6F75}" dt="2022-02-03T15:59:32.752" v="3146" actId="1076"/>
          <ac:grpSpMkLst>
            <pc:docMk/>
            <pc:sldMk cId="3514460697" sldId="356"/>
            <ac:grpSpMk id="13" creationId="{A8FB04A1-9053-40BF-B1F7-52553CEF8129}"/>
          </ac:grpSpMkLst>
        </pc:grpChg>
        <pc:picChg chg="add del mod">
          <ac:chgData name="Till Kuhlbrodt" userId="d69944ad-42dd-4d3e-ad1c-be4d36cbf01e" providerId="ADAL" clId="{A4B7099D-F4BA-4866-B044-FF67AEEB6F75}" dt="2022-02-03T15:44:00.039" v="2893" actId="22"/>
          <ac:picMkLst>
            <pc:docMk/>
            <pc:sldMk cId="3514460697" sldId="356"/>
            <ac:picMk id="6" creationId="{528C1D96-0734-406D-8FED-A69EF3FC3CF0}"/>
          </ac:picMkLst>
        </pc:picChg>
        <pc:picChg chg="add mod">
          <ac:chgData name="Till Kuhlbrodt" userId="d69944ad-42dd-4d3e-ad1c-be4d36cbf01e" providerId="ADAL" clId="{A4B7099D-F4BA-4866-B044-FF67AEEB6F75}" dt="2022-02-03T15:59:23.826" v="3144" actId="164"/>
          <ac:picMkLst>
            <pc:docMk/>
            <pc:sldMk cId="3514460697" sldId="356"/>
            <ac:picMk id="8" creationId="{481D28D3-C786-49AF-958F-9E1B575AF88F}"/>
          </ac:picMkLst>
        </pc:picChg>
        <pc:picChg chg="add mod">
          <ac:chgData name="Till Kuhlbrodt" userId="d69944ad-42dd-4d3e-ad1c-be4d36cbf01e" providerId="ADAL" clId="{A4B7099D-F4BA-4866-B044-FF67AEEB6F75}" dt="2022-02-03T15:59:23.826" v="3144" actId="164"/>
          <ac:picMkLst>
            <pc:docMk/>
            <pc:sldMk cId="3514460697" sldId="356"/>
            <ac:picMk id="10" creationId="{DB0696FA-928B-4530-8F12-2F7C82BB76E9}"/>
          </ac:picMkLst>
        </pc:picChg>
      </pc:sldChg>
      <pc:sldChg chg="addSp modSp add del mod">
        <pc:chgData name="Till Kuhlbrodt" userId="d69944ad-42dd-4d3e-ad1c-be4d36cbf01e" providerId="ADAL" clId="{A4B7099D-F4BA-4866-B044-FF67AEEB6F75}" dt="2022-02-03T15:58:36.342" v="3134" actId="2696"/>
        <pc:sldMkLst>
          <pc:docMk/>
          <pc:sldMk cId="2194540274" sldId="357"/>
        </pc:sldMkLst>
        <pc:spChg chg="mod">
          <ac:chgData name="Till Kuhlbrodt" userId="d69944ad-42dd-4d3e-ad1c-be4d36cbf01e" providerId="ADAL" clId="{A4B7099D-F4BA-4866-B044-FF67AEEB6F75}" dt="2022-01-19T16:06:14.455" v="2419" actId="14100"/>
          <ac:spMkLst>
            <pc:docMk/>
            <pc:sldMk cId="2194540274" sldId="357"/>
            <ac:spMk id="2" creationId="{00000000-0000-0000-0000-000000000000}"/>
          </ac:spMkLst>
        </pc:spChg>
        <pc:spChg chg="mod">
          <ac:chgData name="Till Kuhlbrodt" userId="d69944ad-42dd-4d3e-ad1c-be4d36cbf01e" providerId="ADAL" clId="{A4B7099D-F4BA-4866-B044-FF67AEEB6F75}" dt="2022-01-19T14:33:11.719" v="2253" actId="14100"/>
          <ac:spMkLst>
            <pc:docMk/>
            <pc:sldMk cId="2194540274" sldId="357"/>
            <ac:spMk id="3" creationId="{00000000-0000-0000-0000-000000000000}"/>
          </ac:spMkLst>
        </pc:spChg>
        <pc:spChg chg="add mod">
          <ac:chgData name="Till Kuhlbrodt" userId="d69944ad-42dd-4d3e-ad1c-be4d36cbf01e" providerId="ADAL" clId="{A4B7099D-F4BA-4866-B044-FF67AEEB6F75}" dt="2022-01-19T14:34:47.534" v="2262" actId="2711"/>
          <ac:spMkLst>
            <pc:docMk/>
            <pc:sldMk cId="2194540274" sldId="357"/>
            <ac:spMk id="5" creationId="{B9C5BC9A-6062-4861-9FAA-7EBCF605B6BF}"/>
          </ac:spMkLst>
        </pc:spChg>
        <pc:picChg chg="add mod">
          <ac:chgData name="Till Kuhlbrodt" userId="d69944ad-42dd-4d3e-ad1c-be4d36cbf01e" providerId="ADAL" clId="{A4B7099D-F4BA-4866-B044-FF67AEEB6F75}" dt="2022-01-19T16:06:07.581" v="2418" actId="14100"/>
          <ac:picMkLst>
            <pc:docMk/>
            <pc:sldMk cId="2194540274" sldId="357"/>
            <ac:picMk id="7" creationId="{99F2C1CD-47F0-47AC-B8E1-1DCF8B9528A9}"/>
          </ac:picMkLst>
        </pc:picChg>
      </pc:sldChg>
      <pc:sldChg chg="modSp add mod modNotesTx">
        <pc:chgData name="Till Kuhlbrodt" userId="d69944ad-42dd-4d3e-ad1c-be4d36cbf01e" providerId="ADAL" clId="{A4B7099D-F4BA-4866-B044-FF67AEEB6F75}" dt="2022-02-10T16:32:20.582" v="3846" actId="20577"/>
        <pc:sldMkLst>
          <pc:docMk/>
          <pc:sldMk cId="3683353671" sldId="358"/>
        </pc:sldMkLst>
        <pc:spChg chg="mod">
          <ac:chgData name="Till Kuhlbrodt" userId="d69944ad-42dd-4d3e-ad1c-be4d36cbf01e" providerId="ADAL" clId="{A4B7099D-F4BA-4866-B044-FF67AEEB6F75}" dt="2022-01-19T14:20:52.380" v="1888" actId="20577"/>
          <ac:spMkLst>
            <pc:docMk/>
            <pc:sldMk cId="3683353671" sldId="358"/>
            <ac:spMk id="2" creationId="{00000000-0000-0000-0000-000000000000}"/>
          </ac:spMkLst>
        </pc:spChg>
        <pc:spChg chg="mod">
          <ac:chgData name="Till Kuhlbrodt" userId="d69944ad-42dd-4d3e-ad1c-be4d36cbf01e" providerId="ADAL" clId="{A4B7099D-F4BA-4866-B044-FF67AEEB6F75}" dt="2022-01-19T15:17:17.583" v="2299" actId="13926"/>
          <ac:spMkLst>
            <pc:docMk/>
            <pc:sldMk cId="3683353671" sldId="358"/>
            <ac:spMk id="3" creationId="{00000000-0000-0000-0000-000000000000}"/>
          </ac:spMkLst>
        </pc:spChg>
      </pc:sldChg>
      <pc:sldChg chg="addSp delSp modSp add mod modNotesTx">
        <pc:chgData name="Till Kuhlbrodt" userId="d69944ad-42dd-4d3e-ad1c-be4d36cbf01e" providerId="ADAL" clId="{A4B7099D-F4BA-4866-B044-FF67AEEB6F75}" dt="2022-02-11T10:55:44.366" v="4008"/>
        <pc:sldMkLst>
          <pc:docMk/>
          <pc:sldMk cId="4144584198" sldId="359"/>
        </pc:sldMkLst>
        <pc:spChg chg="mod">
          <ac:chgData name="Till Kuhlbrodt" userId="d69944ad-42dd-4d3e-ad1c-be4d36cbf01e" providerId="ADAL" clId="{A4B7099D-F4BA-4866-B044-FF67AEEB6F75}" dt="2022-02-10T16:21:48.226" v="3402" actId="20577"/>
          <ac:spMkLst>
            <pc:docMk/>
            <pc:sldMk cId="4144584198" sldId="359"/>
            <ac:spMk id="2" creationId="{00000000-0000-0000-0000-000000000000}"/>
          </ac:spMkLst>
        </pc:spChg>
        <pc:spChg chg="mod">
          <ac:chgData name="Till Kuhlbrodt" userId="d69944ad-42dd-4d3e-ad1c-be4d36cbf01e" providerId="ADAL" clId="{A4B7099D-F4BA-4866-B044-FF67AEEB6F75}" dt="2022-02-11T10:55:44.366" v="4008"/>
          <ac:spMkLst>
            <pc:docMk/>
            <pc:sldMk cId="4144584198" sldId="359"/>
            <ac:spMk id="3" creationId="{00000000-0000-0000-0000-000000000000}"/>
          </ac:spMkLst>
        </pc:spChg>
        <pc:picChg chg="add mod">
          <ac:chgData name="Till Kuhlbrodt" userId="d69944ad-42dd-4d3e-ad1c-be4d36cbf01e" providerId="ADAL" clId="{A4B7099D-F4BA-4866-B044-FF67AEEB6F75}" dt="2022-02-10T16:29:24.729" v="3577" actId="1038"/>
          <ac:picMkLst>
            <pc:docMk/>
            <pc:sldMk cId="4144584198" sldId="359"/>
            <ac:picMk id="6" creationId="{FCD3327D-C7CB-4661-BF8C-E824FA7359B9}"/>
          </ac:picMkLst>
        </pc:picChg>
        <pc:picChg chg="add del mod">
          <ac:chgData name="Till Kuhlbrodt" userId="d69944ad-42dd-4d3e-ad1c-be4d36cbf01e" providerId="ADAL" clId="{A4B7099D-F4BA-4866-B044-FF67AEEB6F75}" dt="2022-02-03T16:14:14.858" v="3159" actId="478"/>
          <ac:picMkLst>
            <pc:docMk/>
            <pc:sldMk cId="4144584198" sldId="359"/>
            <ac:picMk id="7" creationId="{938280B1-C066-45A5-9A89-B6BDB89B8664}"/>
          </ac:picMkLst>
        </pc:picChg>
        <pc:picChg chg="add mod">
          <ac:chgData name="Till Kuhlbrodt" userId="d69944ad-42dd-4d3e-ad1c-be4d36cbf01e" providerId="ADAL" clId="{A4B7099D-F4BA-4866-B044-FF67AEEB6F75}" dt="2022-02-10T16:33:55.408" v="3847"/>
          <ac:picMkLst>
            <pc:docMk/>
            <pc:sldMk cId="4144584198" sldId="359"/>
            <ac:picMk id="7" creationId="{B673FDE4-9503-46F2-8319-5D52DDB8914E}"/>
          </ac:picMkLst>
        </pc:picChg>
      </pc:sldChg>
      <pc:sldChg chg="add">
        <pc:chgData name="Till Kuhlbrodt" userId="d69944ad-42dd-4d3e-ad1c-be4d36cbf01e" providerId="ADAL" clId="{A4B7099D-F4BA-4866-B044-FF67AEEB6F75}" dt="2022-02-03T15:41:59.656" v="2842" actId="2890"/>
        <pc:sldMkLst>
          <pc:docMk/>
          <pc:sldMk cId="3691869629" sldId="360"/>
        </pc:sldMkLst>
      </pc:sldChg>
      <pc:sldChg chg="addSp delSp modSp add mod">
        <pc:chgData name="Till Kuhlbrodt" userId="d69944ad-42dd-4d3e-ad1c-be4d36cbf01e" providerId="ADAL" clId="{A4B7099D-F4BA-4866-B044-FF67AEEB6F75}" dt="2022-02-03T16:49:46.526" v="3347" actId="20577"/>
        <pc:sldMkLst>
          <pc:docMk/>
          <pc:sldMk cId="3614800712" sldId="361"/>
        </pc:sldMkLst>
        <pc:spChg chg="mod">
          <ac:chgData name="Till Kuhlbrodt" userId="d69944ad-42dd-4d3e-ad1c-be4d36cbf01e" providerId="ADAL" clId="{A4B7099D-F4BA-4866-B044-FF67AEEB6F75}" dt="2022-02-03T16:49:46.526" v="3347" actId="20577"/>
          <ac:spMkLst>
            <pc:docMk/>
            <pc:sldMk cId="3614800712" sldId="361"/>
            <ac:spMk id="2" creationId="{00000000-0000-0000-0000-000000000000}"/>
          </ac:spMkLst>
        </pc:spChg>
        <pc:spChg chg="mod">
          <ac:chgData name="Till Kuhlbrodt" userId="d69944ad-42dd-4d3e-ad1c-be4d36cbf01e" providerId="ADAL" clId="{A4B7099D-F4BA-4866-B044-FF67AEEB6F75}" dt="2022-02-03T15:58:16.881" v="3133" actId="14100"/>
          <ac:spMkLst>
            <pc:docMk/>
            <pc:sldMk cId="3614800712" sldId="361"/>
            <ac:spMk id="3" creationId="{00000000-0000-0000-0000-000000000000}"/>
          </ac:spMkLst>
        </pc:spChg>
        <pc:spChg chg="del mod">
          <ac:chgData name="Till Kuhlbrodt" userId="d69944ad-42dd-4d3e-ad1c-be4d36cbf01e" providerId="ADAL" clId="{A4B7099D-F4BA-4866-B044-FF67AEEB6F75}" dt="2022-02-03T15:58:09.250" v="3132" actId="478"/>
          <ac:spMkLst>
            <pc:docMk/>
            <pc:sldMk cId="3614800712" sldId="361"/>
            <ac:spMk id="5" creationId="{B9C5BC9A-6062-4861-9FAA-7EBCF605B6BF}"/>
          </ac:spMkLst>
        </pc:spChg>
        <pc:spChg chg="add del mod">
          <ac:chgData name="Till Kuhlbrodt" userId="d69944ad-42dd-4d3e-ad1c-be4d36cbf01e" providerId="ADAL" clId="{A4B7099D-F4BA-4866-B044-FF67AEEB6F75}" dt="2022-02-03T15:54:06.317" v="3033" actId="11529"/>
          <ac:spMkLst>
            <pc:docMk/>
            <pc:sldMk cId="3614800712" sldId="361"/>
            <ac:spMk id="6" creationId="{D1DC6D96-55D9-42B4-B26E-8340FF26A1E9}"/>
          </ac:spMkLst>
        </pc:spChg>
      </pc:sldChg>
    </pc:docChg>
  </pc:docChgLst>
  <pc:docChgLst>
    <pc:chgData name="Till Kuhlbrodt" userId="d69944ad-42dd-4d3e-ad1c-be4d36cbf01e" providerId="ADAL" clId="{4FFD5ECF-CBFB-48C8-8BF8-D39278D7EA99}"/>
    <pc:docChg chg="undo custSel addSld delSld modSld sldOrd modNotesMaster">
      <pc:chgData name="Till Kuhlbrodt" userId="d69944ad-42dd-4d3e-ad1c-be4d36cbf01e" providerId="ADAL" clId="{4FFD5ECF-CBFB-48C8-8BF8-D39278D7EA99}" dt="2019-12-03T12:15:57.864" v="1691"/>
      <pc:docMkLst>
        <pc:docMk/>
      </pc:docMkLst>
      <pc:sldChg chg="add del">
        <pc:chgData name="Till Kuhlbrodt" userId="d69944ad-42dd-4d3e-ad1c-be4d36cbf01e" providerId="ADAL" clId="{4FFD5ECF-CBFB-48C8-8BF8-D39278D7EA99}" dt="2019-11-25T16:40:36.521" v="1650"/>
        <pc:sldMkLst>
          <pc:docMk/>
          <pc:sldMk cId="3824388779" sldId="257"/>
        </pc:sldMkLst>
      </pc:sldChg>
      <pc:sldChg chg="add del">
        <pc:chgData name="Till Kuhlbrodt" userId="d69944ad-42dd-4d3e-ad1c-be4d36cbf01e" providerId="ADAL" clId="{4FFD5ECF-CBFB-48C8-8BF8-D39278D7EA99}" dt="2019-11-25T16:40:36.521" v="1650"/>
        <pc:sldMkLst>
          <pc:docMk/>
          <pc:sldMk cId="1063367312" sldId="259"/>
        </pc:sldMkLst>
      </pc:sldChg>
      <pc:sldChg chg="add del">
        <pc:chgData name="Till Kuhlbrodt" userId="d69944ad-42dd-4d3e-ad1c-be4d36cbf01e" providerId="ADAL" clId="{4FFD5ECF-CBFB-48C8-8BF8-D39278D7EA99}" dt="2019-11-25T16:40:36.521" v="1650"/>
        <pc:sldMkLst>
          <pc:docMk/>
          <pc:sldMk cId="1433667889" sldId="260"/>
        </pc:sldMkLst>
      </pc:sldChg>
      <pc:sldChg chg="add del">
        <pc:chgData name="Till Kuhlbrodt" userId="d69944ad-42dd-4d3e-ad1c-be4d36cbf01e" providerId="ADAL" clId="{4FFD5ECF-CBFB-48C8-8BF8-D39278D7EA99}" dt="2019-11-25T16:40:36.521" v="1650"/>
        <pc:sldMkLst>
          <pc:docMk/>
          <pc:sldMk cId="3235150415" sldId="261"/>
        </pc:sldMkLst>
      </pc:sldChg>
      <pc:sldChg chg="del">
        <pc:chgData name="Till Kuhlbrodt" userId="d69944ad-42dd-4d3e-ad1c-be4d36cbf01e" providerId="ADAL" clId="{4FFD5ECF-CBFB-48C8-8BF8-D39278D7EA99}" dt="2019-12-03T11:06:29.268" v="1653" actId="2696"/>
        <pc:sldMkLst>
          <pc:docMk/>
          <pc:sldMk cId="1641538283" sldId="301"/>
        </pc:sldMkLst>
      </pc:sldChg>
      <pc:sldChg chg="del">
        <pc:chgData name="Till Kuhlbrodt" userId="d69944ad-42dd-4d3e-ad1c-be4d36cbf01e" providerId="ADAL" clId="{4FFD5ECF-CBFB-48C8-8BF8-D39278D7EA99}" dt="2019-11-19T11:10:53.545" v="1" actId="2696"/>
        <pc:sldMkLst>
          <pc:docMk/>
          <pc:sldMk cId="1253483640" sldId="312"/>
        </pc:sldMkLst>
      </pc:sldChg>
      <pc:sldChg chg="addSp delSp modSp modAnim modNotesTx">
        <pc:chgData name="Till Kuhlbrodt" userId="d69944ad-42dd-4d3e-ad1c-be4d36cbf01e" providerId="ADAL" clId="{4FFD5ECF-CBFB-48C8-8BF8-D39278D7EA99}" dt="2019-12-03T11:12:57.917" v="1682" actId="478"/>
        <pc:sldMkLst>
          <pc:docMk/>
          <pc:sldMk cId="3259559552" sldId="328"/>
        </pc:sldMkLst>
        <pc:spChg chg="mod">
          <ac:chgData name="Till Kuhlbrodt" userId="d69944ad-42dd-4d3e-ad1c-be4d36cbf01e" providerId="ADAL" clId="{4FFD5ECF-CBFB-48C8-8BF8-D39278D7EA99}" dt="2019-11-19T13:58:58.017" v="1271" actId="14100"/>
          <ac:spMkLst>
            <pc:docMk/>
            <pc:sldMk cId="3259559552" sldId="328"/>
            <ac:spMk id="3" creationId="{00000000-0000-0000-0000-000000000000}"/>
          </ac:spMkLst>
        </pc:spChg>
        <pc:picChg chg="del">
          <ac:chgData name="Till Kuhlbrodt" userId="d69944ad-42dd-4d3e-ad1c-be4d36cbf01e" providerId="ADAL" clId="{4FFD5ECF-CBFB-48C8-8BF8-D39278D7EA99}" dt="2019-12-03T11:12:57.917" v="1682" actId="478"/>
          <ac:picMkLst>
            <pc:docMk/>
            <pc:sldMk cId="3259559552" sldId="328"/>
            <ac:picMk id="6" creationId="{758914D8-6CD8-4AD3-A8CC-71B5C9346ADC}"/>
          </ac:picMkLst>
        </pc:picChg>
        <pc:picChg chg="add mod">
          <ac:chgData name="Till Kuhlbrodt" userId="d69944ad-42dd-4d3e-ad1c-be4d36cbf01e" providerId="ADAL" clId="{4FFD5ECF-CBFB-48C8-8BF8-D39278D7EA99}" dt="2019-11-19T13:58:52" v="1270" actId="14100"/>
          <ac:picMkLst>
            <pc:docMk/>
            <pc:sldMk cId="3259559552" sldId="328"/>
            <ac:picMk id="7" creationId="{1BB4EAEC-2931-461E-808B-BF3F49FA6693}"/>
          </ac:picMkLst>
        </pc:picChg>
      </pc:sldChg>
      <pc:sldChg chg="del">
        <pc:chgData name="Till Kuhlbrodt" userId="d69944ad-42dd-4d3e-ad1c-be4d36cbf01e" providerId="ADAL" clId="{4FFD5ECF-CBFB-48C8-8BF8-D39278D7EA99}" dt="2019-11-19T11:10:49.597" v="0" actId="2696"/>
        <pc:sldMkLst>
          <pc:docMk/>
          <pc:sldMk cId="2181970282" sldId="330"/>
        </pc:sldMkLst>
      </pc:sldChg>
      <pc:sldChg chg="addSp modSp ord modAnim">
        <pc:chgData name="Till Kuhlbrodt" userId="d69944ad-42dd-4d3e-ad1c-be4d36cbf01e" providerId="ADAL" clId="{4FFD5ECF-CBFB-48C8-8BF8-D39278D7EA99}" dt="2019-12-03T12:15:52.400" v="1689"/>
        <pc:sldMkLst>
          <pc:docMk/>
          <pc:sldMk cId="2574106708" sldId="331"/>
        </pc:sldMkLst>
        <pc:spChg chg="mod">
          <ac:chgData name="Till Kuhlbrodt" userId="d69944ad-42dd-4d3e-ad1c-be4d36cbf01e" providerId="ADAL" clId="{4FFD5ECF-CBFB-48C8-8BF8-D39278D7EA99}" dt="2019-11-19T12:06:03.216" v="415" actId="20577"/>
          <ac:spMkLst>
            <pc:docMk/>
            <pc:sldMk cId="2574106708" sldId="331"/>
            <ac:spMk id="2" creationId="{00000000-0000-0000-0000-000000000000}"/>
          </ac:spMkLst>
        </pc:spChg>
        <pc:spChg chg="mod">
          <ac:chgData name="Till Kuhlbrodt" userId="d69944ad-42dd-4d3e-ad1c-be4d36cbf01e" providerId="ADAL" clId="{4FFD5ECF-CBFB-48C8-8BF8-D39278D7EA99}" dt="2019-11-19T13:54:31.652" v="1259" actId="20577"/>
          <ac:spMkLst>
            <pc:docMk/>
            <pc:sldMk cId="2574106708" sldId="331"/>
            <ac:spMk id="3" creationId="{00000000-0000-0000-0000-000000000000}"/>
          </ac:spMkLst>
        </pc:spChg>
        <pc:picChg chg="add mod">
          <ac:chgData name="Till Kuhlbrodt" userId="d69944ad-42dd-4d3e-ad1c-be4d36cbf01e" providerId="ADAL" clId="{4FFD5ECF-CBFB-48C8-8BF8-D39278D7EA99}" dt="2019-12-03T11:13:16.051" v="1684" actId="1076"/>
          <ac:picMkLst>
            <pc:docMk/>
            <pc:sldMk cId="2574106708" sldId="331"/>
            <ac:picMk id="7" creationId="{D5FC7E4B-F26A-412C-AA85-B5D0C0E57BCE}"/>
          </ac:picMkLst>
        </pc:picChg>
      </pc:sldChg>
      <pc:sldChg chg="addSp delSp modSp modAnim">
        <pc:chgData name="Till Kuhlbrodt" userId="d69944ad-42dd-4d3e-ad1c-be4d36cbf01e" providerId="ADAL" clId="{4FFD5ECF-CBFB-48C8-8BF8-D39278D7EA99}" dt="2019-12-03T11:13:02.842" v="1683" actId="478"/>
        <pc:sldMkLst>
          <pc:docMk/>
          <pc:sldMk cId="142597101" sldId="332"/>
        </pc:sldMkLst>
        <pc:spChg chg="mod">
          <ac:chgData name="Till Kuhlbrodt" userId="d69944ad-42dd-4d3e-ad1c-be4d36cbf01e" providerId="ADAL" clId="{4FFD5ECF-CBFB-48C8-8BF8-D39278D7EA99}" dt="2019-11-19T11:58:11.598" v="370" actId="20577"/>
          <ac:spMkLst>
            <pc:docMk/>
            <pc:sldMk cId="142597101" sldId="332"/>
            <ac:spMk id="2" creationId="{00000000-0000-0000-0000-000000000000}"/>
          </ac:spMkLst>
        </pc:spChg>
        <pc:spChg chg="mod">
          <ac:chgData name="Till Kuhlbrodt" userId="d69944ad-42dd-4d3e-ad1c-be4d36cbf01e" providerId="ADAL" clId="{4FFD5ECF-CBFB-48C8-8BF8-D39278D7EA99}" dt="2019-12-03T11:11:37.516" v="1679" actId="2"/>
          <ac:spMkLst>
            <pc:docMk/>
            <pc:sldMk cId="142597101" sldId="332"/>
            <ac:spMk id="3" creationId="{00000000-0000-0000-0000-000000000000}"/>
          </ac:spMkLst>
        </pc:spChg>
        <pc:picChg chg="del">
          <ac:chgData name="Till Kuhlbrodt" userId="d69944ad-42dd-4d3e-ad1c-be4d36cbf01e" providerId="ADAL" clId="{4FFD5ECF-CBFB-48C8-8BF8-D39278D7EA99}" dt="2019-12-03T11:13:02.842" v="1683" actId="478"/>
          <ac:picMkLst>
            <pc:docMk/>
            <pc:sldMk cId="142597101" sldId="332"/>
            <ac:picMk id="6" creationId="{758914D8-6CD8-4AD3-A8CC-71B5C9346ADC}"/>
          </ac:picMkLst>
        </pc:picChg>
        <pc:picChg chg="add mod">
          <ac:chgData name="Till Kuhlbrodt" userId="d69944ad-42dd-4d3e-ad1c-be4d36cbf01e" providerId="ADAL" clId="{4FFD5ECF-CBFB-48C8-8BF8-D39278D7EA99}" dt="2019-11-19T11:54:22.678" v="281" actId="14100"/>
          <ac:picMkLst>
            <pc:docMk/>
            <pc:sldMk cId="142597101" sldId="332"/>
            <ac:picMk id="7" creationId="{978589CC-31B1-46C3-BC7D-74FA004E58F1}"/>
          </ac:picMkLst>
        </pc:picChg>
      </pc:sldChg>
      <pc:sldChg chg="addSp modSp add ord">
        <pc:chgData name="Till Kuhlbrodt" userId="d69944ad-42dd-4d3e-ad1c-be4d36cbf01e" providerId="ADAL" clId="{4FFD5ECF-CBFB-48C8-8BF8-D39278D7EA99}" dt="2019-12-03T12:15:56.064" v="1690"/>
        <pc:sldMkLst>
          <pc:docMk/>
          <pc:sldMk cId="3195062789" sldId="333"/>
        </pc:sldMkLst>
        <pc:spChg chg="mod">
          <ac:chgData name="Till Kuhlbrodt" userId="d69944ad-42dd-4d3e-ad1c-be4d36cbf01e" providerId="ADAL" clId="{4FFD5ECF-CBFB-48C8-8BF8-D39278D7EA99}" dt="2019-11-25T14:40:30.115" v="1295" actId="20577"/>
          <ac:spMkLst>
            <pc:docMk/>
            <pc:sldMk cId="3195062789" sldId="333"/>
            <ac:spMk id="2" creationId="{00000000-0000-0000-0000-000000000000}"/>
          </ac:spMkLst>
        </pc:spChg>
        <pc:spChg chg="mod">
          <ac:chgData name="Till Kuhlbrodt" userId="d69944ad-42dd-4d3e-ad1c-be4d36cbf01e" providerId="ADAL" clId="{4FFD5ECF-CBFB-48C8-8BF8-D39278D7EA99}" dt="2019-12-03T11:07:03.273" v="1658" actId="20577"/>
          <ac:spMkLst>
            <pc:docMk/>
            <pc:sldMk cId="3195062789" sldId="333"/>
            <ac:spMk id="3" creationId="{00000000-0000-0000-0000-000000000000}"/>
          </ac:spMkLst>
        </pc:spChg>
        <pc:picChg chg="add mod">
          <ac:chgData name="Till Kuhlbrodt" userId="d69944ad-42dd-4d3e-ad1c-be4d36cbf01e" providerId="ADAL" clId="{4FFD5ECF-CBFB-48C8-8BF8-D39278D7EA99}" dt="2019-11-25T15:05:51.652" v="1301" actId="1076"/>
          <ac:picMkLst>
            <pc:docMk/>
            <pc:sldMk cId="3195062789" sldId="333"/>
            <ac:picMk id="7" creationId="{E4ADEB9F-A42E-4314-AFE1-D07CEC1C3C66}"/>
          </ac:picMkLst>
        </pc:picChg>
      </pc:sldChg>
      <pc:sldChg chg="addSp modSp add ord">
        <pc:chgData name="Till Kuhlbrodt" userId="d69944ad-42dd-4d3e-ad1c-be4d36cbf01e" providerId="ADAL" clId="{4FFD5ECF-CBFB-48C8-8BF8-D39278D7EA99}" dt="2019-12-03T11:16:02.555" v="1686"/>
        <pc:sldMkLst>
          <pc:docMk/>
          <pc:sldMk cId="2267255653" sldId="334"/>
        </pc:sldMkLst>
        <pc:picChg chg="add mod">
          <ac:chgData name="Till Kuhlbrodt" userId="d69944ad-42dd-4d3e-ad1c-be4d36cbf01e" providerId="ADAL" clId="{4FFD5ECF-CBFB-48C8-8BF8-D39278D7EA99}" dt="2019-12-03T11:11:05.929" v="1678" actId="1036"/>
          <ac:picMkLst>
            <pc:docMk/>
            <pc:sldMk cId="2267255653" sldId="334"/>
            <ac:picMk id="7" creationId="{7D0158A7-CBE7-4B11-A3AC-078F29FAADC2}"/>
          </ac:picMkLst>
        </pc:picChg>
      </pc:sldChg>
      <pc:sldChg chg="modSp add del">
        <pc:chgData name="Till Kuhlbrodt" userId="d69944ad-42dd-4d3e-ad1c-be4d36cbf01e" providerId="ADAL" clId="{4FFD5ECF-CBFB-48C8-8BF8-D39278D7EA99}" dt="2019-11-19T12:11:58.887" v="500" actId="2696"/>
        <pc:sldMkLst>
          <pc:docMk/>
          <pc:sldMk cId="1359492065" sldId="335"/>
        </pc:sldMkLst>
        <pc:spChg chg="mod">
          <ac:chgData name="Till Kuhlbrodt" userId="d69944ad-42dd-4d3e-ad1c-be4d36cbf01e" providerId="ADAL" clId="{4FFD5ECF-CBFB-48C8-8BF8-D39278D7EA99}" dt="2019-11-19T12:06:37.783" v="469" actId="20577"/>
          <ac:spMkLst>
            <pc:docMk/>
            <pc:sldMk cId="1359492065" sldId="335"/>
            <ac:spMk id="2" creationId="{00000000-0000-0000-0000-000000000000}"/>
          </ac:spMkLst>
        </pc:spChg>
        <pc:spChg chg="mod">
          <ac:chgData name="Till Kuhlbrodt" userId="d69944ad-42dd-4d3e-ad1c-be4d36cbf01e" providerId="ADAL" clId="{4FFD5ECF-CBFB-48C8-8BF8-D39278D7EA99}" dt="2019-11-19T12:11:49.126" v="499" actId="6549"/>
          <ac:spMkLst>
            <pc:docMk/>
            <pc:sldMk cId="1359492065" sldId="335"/>
            <ac:spMk id="3" creationId="{00000000-0000-0000-0000-000000000000}"/>
          </ac:spMkLst>
        </pc:spChg>
      </pc:sldChg>
      <pc:sldChg chg="addSp modSp add del ord">
        <pc:chgData name="Till Kuhlbrodt" userId="d69944ad-42dd-4d3e-ad1c-be4d36cbf01e" providerId="ADAL" clId="{4FFD5ECF-CBFB-48C8-8BF8-D39278D7EA99}" dt="2019-12-03T11:06:27.441" v="1652" actId="2696"/>
        <pc:sldMkLst>
          <pc:docMk/>
          <pc:sldMk cId="2229136657" sldId="335"/>
        </pc:sldMkLst>
        <pc:spChg chg="mod">
          <ac:chgData name="Till Kuhlbrodt" userId="d69944ad-42dd-4d3e-ad1c-be4d36cbf01e" providerId="ADAL" clId="{4FFD5ECF-CBFB-48C8-8BF8-D39278D7EA99}" dt="2019-11-25T15:08:11.572" v="1329" actId="20577"/>
          <ac:spMkLst>
            <pc:docMk/>
            <pc:sldMk cId="2229136657" sldId="335"/>
            <ac:spMk id="2" creationId="{00000000-0000-0000-0000-000000000000}"/>
          </ac:spMkLst>
        </pc:spChg>
        <pc:spChg chg="mod">
          <ac:chgData name="Till Kuhlbrodt" userId="d69944ad-42dd-4d3e-ad1c-be4d36cbf01e" providerId="ADAL" clId="{4FFD5ECF-CBFB-48C8-8BF8-D39278D7EA99}" dt="2019-11-25T15:08:37.776" v="1367" actId="20577"/>
          <ac:spMkLst>
            <pc:docMk/>
            <pc:sldMk cId="2229136657" sldId="335"/>
            <ac:spMk id="3" creationId="{00000000-0000-0000-0000-000000000000}"/>
          </ac:spMkLst>
        </pc:spChg>
        <pc:picChg chg="add mod">
          <ac:chgData name="Till Kuhlbrodt" userId="d69944ad-42dd-4d3e-ad1c-be4d36cbf01e" providerId="ADAL" clId="{4FFD5ECF-CBFB-48C8-8BF8-D39278D7EA99}" dt="2019-11-25T15:08:02.132" v="1308" actId="1076"/>
          <ac:picMkLst>
            <pc:docMk/>
            <pc:sldMk cId="2229136657" sldId="335"/>
            <ac:picMk id="7" creationId="{43ED3C6F-7E83-41D0-9740-B86094691C0C}"/>
          </ac:picMkLst>
        </pc:picChg>
      </pc:sldChg>
      <pc:sldChg chg="addSp delSp modSp add del delAnim modAnim modNotesTx">
        <pc:chgData name="Till Kuhlbrodt" userId="d69944ad-42dd-4d3e-ad1c-be4d36cbf01e" providerId="ADAL" clId="{4FFD5ECF-CBFB-48C8-8BF8-D39278D7EA99}" dt="2019-12-03T11:08:12.939" v="1659" actId="2696"/>
        <pc:sldMkLst>
          <pc:docMk/>
          <pc:sldMk cId="1030906118" sldId="336"/>
        </pc:sldMkLst>
        <pc:spChg chg="mod">
          <ac:chgData name="Till Kuhlbrodt" userId="d69944ad-42dd-4d3e-ad1c-be4d36cbf01e" providerId="ADAL" clId="{4FFD5ECF-CBFB-48C8-8BF8-D39278D7EA99}" dt="2019-11-19T13:46:55.560" v="1148" actId="20577"/>
          <ac:spMkLst>
            <pc:docMk/>
            <pc:sldMk cId="1030906118" sldId="336"/>
            <ac:spMk id="2" creationId="{00000000-0000-0000-0000-000000000000}"/>
          </ac:spMkLst>
        </pc:spChg>
        <pc:spChg chg="mod">
          <ac:chgData name="Till Kuhlbrodt" userId="d69944ad-42dd-4d3e-ad1c-be4d36cbf01e" providerId="ADAL" clId="{4FFD5ECF-CBFB-48C8-8BF8-D39278D7EA99}" dt="2019-11-19T13:49:05.416" v="1156" actId="14100"/>
          <ac:spMkLst>
            <pc:docMk/>
            <pc:sldMk cId="1030906118" sldId="336"/>
            <ac:spMk id="3" creationId="{00000000-0000-0000-0000-000000000000}"/>
          </ac:spMkLst>
        </pc:spChg>
        <pc:picChg chg="del">
          <ac:chgData name="Till Kuhlbrodt" userId="d69944ad-42dd-4d3e-ad1c-be4d36cbf01e" providerId="ADAL" clId="{4FFD5ECF-CBFB-48C8-8BF8-D39278D7EA99}" dt="2019-11-19T13:39:49.293" v="1100" actId="478"/>
          <ac:picMkLst>
            <pc:docMk/>
            <pc:sldMk cId="1030906118" sldId="336"/>
            <ac:picMk id="7" creationId="{D5FC7E4B-F26A-412C-AA85-B5D0C0E57BCE}"/>
          </ac:picMkLst>
        </pc:picChg>
        <pc:picChg chg="add del mod">
          <ac:chgData name="Till Kuhlbrodt" userId="d69944ad-42dd-4d3e-ad1c-be4d36cbf01e" providerId="ADAL" clId="{4FFD5ECF-CBFB-48C8-8BF8-D39278D7EA99}" dt="2019-11-19T13:40:26.880" v="1109" actId="478"/>
          <ac:picMkLst>
            <pc:docMk/>
            <pc:sldMk cId="1030906118" sldId="336"/>
            <ac:picMk id="8" creationId="{52A37D8B-A3CD-43DE-8A04-B3108D24959F}"/>
          </ac:picMkLst>
        </pc:picChg>
        <pc:picChg chg="add mod">
          <ac:chgData name="Till Kuhlbrodt" userId="d69944ad-42dd-4d3e-ad1c-be4d36cbf01e" providerId="ADAL" clId="{4FFD5ECF-CBFB-48C8-8BF8-D39278D7EA99}" dt="2019-11-19T13:49:12.430" v="1158" actId="1076"/>
          <ac:picMkLst>
            <pc:docMk/>
            <pc:sldMk cId="1030906118" sldId="336"/>
            <ac:picMk id="10" creationId="{3B2DAF2C-52F8-45E0-9139-9389683C197B}"/>
          </ac:picMkLst>
        </pc:picChg>
      </pc:sldChg>
      <pc:sldChg chg="add del">
        <pc:chgData name="Till Kuhlbrodt" userId="d69944ad-42dd-4d3e-ad1c-be4d36cbf01e" providerId="ADAL" clId="{4FFD5ECF-CBFB-48C8-8BF8-D39278D7EA99}" dt="2019-12-03T11:06:32.505" v="1654" actId="2696"/>
        <pc:sldMkLst>
          <pc:docMk/>
          <pc:sldMk cId="344120556" sldId="337"/>
        </pc:sldMkLst>
      </pc:sldChg>
      <pc:sldChg chg="delSp modSp add ord">
        <pc:chgData name="Till Kuhlbrodt" userId="d69944ad-42dd-4d3e-ad1c-be4d36cbf01e" providerId="ADAL" clId="{4FFD5ECF-CBFB-48C8-8BF8-D39278D7EA99}" dt="2019-12-03T12:15:57.864" v="1691"/>
        <pc:sldMkLst>
          <pc:docMk/>
          <pc:sldMk cId="1022427399" sldId="338"/>
        </pc:sldMkLst>
        <pc:spChg chg="mod">
          <ac:chgData name="Till Kuhlbrodt" userId="d69944ad-42dd-4d3e-ad1c-be4d36cbf01e" providerId="ADAL" clId="{4FFD5ECF-CBFB-48C8-8BF8-D39278D7EA99}" dt="2019-11-25T15:16:58.826" v="1583" actId="1076"/>
          <ac:spMkLst>
            <pc:docMk/>
            <pc:sldMk cId="1022427399" sldId="338"/>
            <ac:spMk id="2" creationId="{00000000-0000-0000-0000-000000000000}"/>
          </ac:spMkLst>
        </pc:spChg>
        <pc:spChg chg="mod">
          <ac:chgData name="Till Kuhlbrodt" userId="d69944ad-42dd-4d3e-ad1c-be4d36cbf01e" providerId="ADAL" clId="{4FFD5ECF-CBFB-48C8-8BF8-D39278D7EA99}" dt="2019-12-03T11:11:44.693" v="1681" actId="313"/>
          <ac:spMkLst>
            <pc:docMk/>
            <pc:sldMk cId="1022427399" sldId="338"/>
            <ac:spMk id="3" creationId="{00000000-0000-0000-0000-000000000000}"/>
          </ac:spMkLst>
        </pc:spChg>
        <pc:picChg chg="del">
          <ac:chgData name="Till Kuhlbrodt" userId="d69944ad-42dd-4d3e-ad1c-be4d36cbf01e" providerId="ADAL" clId="{4FFD5ECF-CBFB-48C8-8BF8-D39278D7EA99}" dt="2019-11-25T15:17:00.946" v="1584" actId="478"/>
          <ac:picMkLst>
            <pc:docMk/>
            <pc:sldMk cId="1022427399" sldId="338"/>
            <ac:picMk id="6" creationId="{758914D8-6CD8-4AD3-A8CC-71B5C9346ADC}"/>
          </ac:picMkLst>
        </pc:picChg>
        <pc:picChg chg="del">
          <ac:chgData name="Till Kuhlbrodt" userId="d69944ad-42dd-4d3e-ad1c-be4d36cbf01e" providerId="ADAL" clId="{4FFD5ECF-CBFB-48C8-8BF8-D39278D7EA99}" dt="2019-11-25T15:16:50.601" v="1581" actId="478"/>
          <ac:picMkLst>
            <pc:docMk/>
            <pc:sldMk cId="1022427399" sldId="338"/>
            <ac:picMk id="7" creationId="{E4ADEB9F-A42E-4314-AFE1-D07CEC1C3C66}"/>
          </ac:picMkLst>
        </pc:picChg>
      </pc:sldChg>
      <pc:sldChg chg="add del">
        <pc:chgData name="Till Kuhlbrodt" userId="d69944ad-42dd-4d3e-ad1c-be4d36cbf01e" providerId="ADAL" clId="{4FFD5ECF-CBFB-48C8-8BF8-D39278D7EA99}" dt="2019-11-25T16:40:36.521" v="1650"/>
        <pc:sldMkLst>
          <pc:docMk/>
          <pc:sldMk cId="3721626101" sldId="3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8FDDB75-104F-4609-A589-32FF86964FA9}" type="datetimeFigureOut">
              <a:rPr lang="en-GB" smtClean="0"/>
              <a:t>24/05/2022</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1CFE944-8635-4265-BC2B-4F9F9198E00A}" type="slidenum">
              <a:rPr lang="en-GB" smtClean="0"/>
              <a:t>‹#›</a:t>
            </a:fld>
            <a:endParaRPr lang="en-GB" dirty="0"/>
          </a:p>
        </p:txBody>
      </p:sp>
    </p:spTree>
    <p:extLst>
      <p:ext uri="{BB962C8B-B14F-4D97-AF65-F5344CB8AC3E}">
        <p14:creationId xmlns:p14="http://schemas.microsoft.com/office/powerpoint/2010/main" val="2518531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CFE944-8635-4265-BC2B-4F9F9198E0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507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CFE944-8635-4265-BC2B-4F9F9198E0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307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CFE944-8635-4265-BC2B-4F9F9198E0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4740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 name="Slide Number Placeholder 1"/>
          <p:cNvSpPr>
            <a:spLocks noGrp="1"/>
          </p:cNvSpPr>
          <p:nvPr>
            <p:ph type="sldNum" sz="quarter" idx="4"/>
          </p:nvPr>
        </p:nvSpPr>
        <p:spPr>
          <a:xfrm>
            <a:off x="415600" y="5987705"/>
            <a:ext cx="882952"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DF69A762-DA66-4DC9-AE6A-EFE6B2BCC81F}" type="slidenum">
              <a:rPr lang="en-GB" smtClean="0">
                <a:solidFill>
                  <a:srgbClr val="186F4D">
                    <a:tint val="75000"/>
                  </a:srgbClr>
                </a:solidFill>
              </a:rPr>
              <a:pPr/>
              <a:t>‹#›</a:t>
            </a:fld>
            <a:endParaRPr lang="en-GB" dirty="0">
              <a:solidFill>
                <a:srgbClr val="186F4D">
                  <a:tint val="75000"/>
                </a:srgbClr>
              </a:solidFill>
            </a:endParaRPr>
          </a:p>
        </p:txBody>
      </p:sp>
    </p:spTree>
    <p:extLst>
      <p:ext uri="{BB962C8B-B14F-4D97-AF65-F5344CB8AC3E}">
        <p14:creationId xmlns:p14="http://schemas.microsoft.com/office/powerpoint/2010/main" val="26597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2503-206B-4A8E-9B30-442D6DE86E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333269C-07D9-485E-9720-6FF54B8988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2D1E0E-5B9E-46F5-A7D0-53C5D1489059}"/>
              </a:ext>
            </a:extLst>
          </p:cNvPr>
          <p:cNvSpPr>
            <a:spLocks noGrp="1"/>
          </p:cNvSpPr>
          <p:nvPr>
            <p:ph type="dt" sz="half" idx="10"/>
          </p:nvPr>
        </p:nvSpPr>
        <p:spPr/>
        <p:txBody>
          <a:bodyPr/>
          <a:lstStyle/>
          <a:p>
            <a:fld id="{96977EF8-E7C1-4085-A618-DBAC737854B7}" type="datetimeFigureOut">
              <a:rPr lang="en-GB" smtClean="0"/>
              <a:t>24/05/2022</a:t>
            </a:fld>
            <a:endParaRPr lang="en-GB" dirty="0"/>
          </a:p>
        </p:txBody>
      </p:sp>
      <p:sp>
        <p:nvSpPr>
          <p:cNvPr id="5" name="Footer Placeholder 4">
            <a:extLst>
              <a:ext uri="{FF2B5EF4-FFF2-40B4-BE49-F238E27FC236}">
                <a16:creationId xmlns:a16="http://schemas.microsoft.com/office/drawing/2014/main" id="{233D2F6E-F40A-4C12-BFA7-0C0558984A2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C88810F-5A3B-4D1A-99F2-78DE72DB4CD3}"/>
              </a:ext>
            </a:extLst>
          </p:cNvPr>
          <p:cNvSpPr>
            <a:spLocks noGrp="1"/>
          </p:cNvSpPr>
          <p:nvPr>
            <p:ph type="sldNum" sz="quarter" idx="12"/>
          </p:nvPr>
        </p:nvSpPr>
        <p:spPr/>
        <p:txBody>
          <a:bodyPr/>
          <a:lstStyle/>
          <a:p>
            <a:fld id="{3B67470B-7DC1-482C-BCD0-447069BDD28E}" type="slidenum">
              <a:rPr lang="en-GB" smtClean="0"/>
              <a:t>‹#›</a:t>
            </a:fld>
            <a:endParaRPr lang="en-GB" dirty="0"/>
          </a:p>
        </p:txBody>
      </p:sp>
    </p:spTree>
    <p:extLst>
      <p:ext uri="{BB962C8B-B14F-4D97-AF65-F5344CB8AC3E}">
        <p14:creationId xmlns:p14="http://schemas.microsoft.com/office/powerpoint/2010/main" val="264138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3C2B3-8EC1-4E26-B227-0E15333CF4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A602A0-FB27-4496-B0B0-86F8EF625B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B8CC55-203E-47BF-9C4D-D720B7BA70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4773A9F-C940-4130-9A20-C69CC96850DB}"/>
              </a:ext>
            </a:extLst>
          </p:cNvPr>
          <p:cNvSpPr>
            <a:spLocks noGrp="1"/>
          </p:cNvSpPr>
          <p:nvPr>
            <p:ph type="dt" sz="half" idx="10"/>
          </p:nvPr>
        </p:nvSpPr>
        <p:spPr/>
        <p:txBody>
          <a:bodyPr/>
          <a:lstStyle/>
          <a:p>
            <a:fld id="{96977EF8-E7C1-4085-A618-DBAC737854B7}" type="datetimeFigureOut">
              <a:rPr lang="en-GB" smtClean="0"/>
              <a:t>24/05/2022</a:t>
            </a:fld>
            <a:endParaRPr lang="en-GB" dirty="0"/>
          </a:p>
        </p:txBody>
      </p:sp>
      <p:sp>
        <p:nvSpPr>
          <p:cNvPr id="6" name="Footer Placeholder 5">
            <a:extLst>
              <a:ext uri="{FF2B5EF4-FFF2-40B4-BE49-F238E27FC236}">
                <a16:creationId xmlns:a16="http://schemas.microsoft.com/office/drawing/2014/main" id="{A45A7E26-0F01-4A66-9029-C69079B699E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5866383-0736-4EEE-8BDF-5A22DDF733BA}"/>
              </a:ext>
            </a:extLst>
          </p:cNvPr>
          <p:cNvSpPr>
            <a:spLocks noGrp="1"/>
          </p:cNvSpPr>
          <p:nvPr>
            <p:ph type="sldNum" sz="quarter" idx="12"/>
          </p:nvPr>
        </p:nvSpPr>
        <p:spPr/>
        <p:txBody>
          <a:bodyPr/>
          <a:lstStyle/>
          <a:p>
            <a:fld id="{3B67470B-7DC1-482C-BCD0-447069BDD28E}" type="slidenum">
              <a:rPr lang="en-GB" smtClean="0"/>
              <a:t>‹#›</a:t>
            </a:fld>
            <a:endParaRPr lang="en-GB" dirty="0"/>
          </a:p>
        </p:txBody>
      </p:sp>
    </p:spTree>
    <p:extLst>
      <p:ext uri="{BB962C8B-B14F-4D97-AF65-F5344CB8AC3E}">
        <p14:creationId xmlns:p14="http://schemas.microsoft.com/office/powerpoint/2010/main" val="2678879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CE1F-FB57-476C-8287-682FB6B40B0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0AF755-C584-4A10-B9D6-8A0CA206BC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BE153B-937E-4A06-872A-CB02E33A07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8678895-393D-4B1C-9848-F8598D53BE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C07E0-9656-4874-A2CB-380B872556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E5E0A7-2E5E-4A54-B299-D6B005B3C78B}"/>
              </a:ext>
            </a:extLst>
          </p:cNvPr>
          <p:cNvSpPr>
            <a:spLocks noGrp="1"/>
          </p:cNvSpPr>
          <p:nvPr>
            <p:ph type="dt" sz="half" idx="10"/>
          </p:nvPr>
        </p:nvSpPr>
        <p:spPr/>
        <p:txBody>
          <a:bodyPr/>
          <a:lstStyle/>
          <a:p>
            <a:fld id="{96977EF8-E7C1-4085-A618-DBAC737854B7}" type="datetimeFigureOut">
              <a:rPr lang="en-GB" smtClean="0"/>
              <a:t>24/05/2022</a:t>
            </a:fld>
            <a:endParaRPr lang="en-GB" dirty="0"/>
          </a:p>
        </p:txBody>
      </p:sp>
      <p:sp>
        <p:nvSpPr>
          <p:cNvPr id="8" name="Footer Placeholder 7">
            <a:extLst>
              <a:ext uri="{FF2B5EF4-FFF2-40B4-BE49-F238E27FC236}">
                <a16:creationId xmlns:a16="http://schemas.microsoft.com/office/drawing/2014/main" id="{79A09040-AD7F-4308-B20E-777E1384002E}"/>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B7CCB700-66A2-478D-88D4-983DC3DE2E2C}"/>
              </a:ext>
            </a:extLst>
          </p:cNvPr>
          <p:cNvSpPr>
            <a:spLocks noGrp="1"/>
          </p:cNvSpPr>
          <p:nvPr>
            <p:ph type="sldNum" sz="quarter" idx="12"/>
          </p:nvPr>
        </p:nvSpPr>
        <p:spPr/>
        <p:txBody>
          <a:bodyPr/>
          <a:lstStyle/>
          <a:p>
            <a:fld id="{3B67470B-7DC1-482C-BCD0-447069BDD28E}" type="slidenum">
              <a:rPr lang="en-GB" smtClean="0"/>
              <a:t>‹#›</a:t>
            </a:fld>
            <a:endParaRPr lang="en-GB" dirty="0"/>
          </a:p>
        </p:txBody>
      </p:sp>
    </p:spTree>
    <p:extLst>
      <p:ext uri="{BB962C8B-B14F-4D97-AF65-F5344CB8AC3E}">
        <p14:creationId xmlns:p14="http://schemas.microsoft.com/office/powerpoint/2010/main" val="2472158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13767-CA65-42D9-8A12-E0B2B163B77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047979-9AD8-4A48-9D5A-364589DDED1E}"/>
              </a:ext>
            </a:extLst>
          </p:cNvPr>
          <p:cNvSpPr>
            <a:spLocks noGrp="1"/>
          </p:cNvSpPr>
          <p:nvPr>
            <p:ph type="dt" sz="half" idx="10"/>
          </p:nvPr>
        </p:nvSpPr>
        <p:spPr/>
        <p:txBody>
          <a:bodyPr/>
          <a:lstStyle/>
          <a:p>
            <a:fld id="{96977EF8-E7C1-4085-A618-DBAC737854B7}" type="datetimeFigureOut">
              <a:rPr lang="en-GB" smtClean="0"/>
              <a:t>24/05/2022</a:t>
            </a:fld>
            <a:endParaRPr lang="en-GB" dirty="0"/>
          </a:p>
        </p:txBody>
      </p:sp>
      <p:sp>
        <p:nvSpPr>
          <p:cNvPr id="4" name="Footer Placeholder 3">
            <a:extLst>
              <a:ext uri="{FF2B5EF4-FFF2-40B4-BE49-F238E27FC236}">
                <a16:creationId xmlns:a16="http://schemas.microsoft.com/office/drawing/2014/main" id="{DF269892-08AE-4CA9-8976-B06098A9378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AAE8A0D-3154-4EEC-B5AC-9C5A16B46547}"/>
              </a:ext>
            </a:extLst>
          </p:cNvPr>
          <p:cNvSpPr>
            <a:spLocks noGrp="1"/>
          </p:cNvSpPr>
          <p:nvPr>
            <p:ph type="sldNum" sz="quarter" idx="12"/>
          </p:nvPr>
        </p:nvSpPr>
        <p:spPr/>
        <p:txBody>
          <a:bodyPr/>
          <a:lstStyle/>
          <a:p>
            <a:fld id="{3B67470B-7DC1-482C-BCD0-447069BDD28E}" type="slidenum">
              <a:rPr lang="en-GB" smtClean="0"/>
              <a:t>‹#›</a:t>
            </a:fld>
            <a:endParaRPr lang="en-GB" dirty="0"/>
          </a:p>
        </p:txBody>
      </p:sp>
    </p:spTree>
    <p:extLst>
      <p:ext uri="{BB962C8B-B14F-4D97-AF65-F5344CB8AC3E}">
        <p14:creationId xmlns:p14="http://schemas.microsoft.com/office/powerpoint/2010/main" val="58427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08DFAB-546D-48EE-BF01-BD523278A6BD}"/>
              </a:ext>
            </a:extLst>
          </p:cNvPr>
          <p:cNvSpPr>
            <a:spLocks noGrp="1"/>
          </p:cNvSpPr>
          <p:nvPr>
            <p:ph type="dt" sz="half" idx="10"/>
          </p:nvPr>
        </p:nvSpPr>
        <p:spPr/>
        <p:txBody>
          <a:bodyPr/>
          <a:lstStyle/>
          <a:p>
            <a:fld id="{96977EF8-E7C1-4085-A618-DBAC737854B7}" type="datetimeFigureOut">
              <a:rPr lang="en-GB" smtClean="0"/>
              <a:t>24/05/2022</a:t>
            </a:fld>
            <a:endParaRPr lang="en-GB" dirty="0"/>
          </a:p>
        </p:txBody>
      </p:sp>
      <p:sp>
        <p:nvSpPr>
          <p:cNvPr id="3" name="Footer Placeholder 2">
            <a:extLst>
              <a:ext uri="{FF2B5EF4-FFF2-40B4-BE49-F238E27FC236}">
                <a16:creationId xmlns:a16="http://schemas.microsoft.com/office/drawing/2014/main" id="{FD46A210-1E30-4F97-B19F-9E6BCD3038F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3DAF8E4-7F9D-4262-ABB7-8F472E63A992}"/>
              </a:ext>
            </a:extLst>
          </p:cNvPr>
          <p:cNvSpPr>
            <a:spLocks noGrp="1"/>
          </p:cNvSpPr>
          <p:nvPr>
            <p:ph type="sldNum" sz="quarter" idx="12"/>
          </p:nvPr>
        </p:nvSpPr>
        <p:spPr/>
        <p:txBody>
          <a:bodyPr/>
          <a:lstStyle/>
          <a:p>
            <a:fld id="{3B67470B-7DC1-482C-BCD0-447069BDD28E}" type="slidenum">
              <a:rPr lang="en-GB" smtClean="0"/>
              <a:t>‹#›</a:t>
            </a:fld>
            <a:endParaRPr lang="en-GB" dirty="0"/>
          </a:p>
        </p:txBody>
      </p:sp>
    </p:spTree>
    <p:extLst>
      <p:ext uri="{BB962C8B-B14F-4D97-AF65-F5344CB8AC3E}">
        <p14:creationId xmlns:p14="http://schemas.microsoft.com/office/powerpoint/2010/main" val="2924664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065C1-1BA2-44CD-B47F-AB34AA1AF1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172AA96-E567-4295-BC80-4DA8CAFE75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3073E5-14FC-4928-9C71-64F474E65D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078426-0340-47AC-8760-4C90E844456F}"/>
              </a:ext>
            </a:extLst>
          </p:cNvPr>
          <p:cNvSpPr>
            <a:spLocks noGrp="1"/>
          </p:cNvSpPr>
          <p:nvPr>
            <p:ph type="dt" sz="half" idx="10"/>
          </p:nvPr>
        </p:nvSpPr>
        <p:spPr/>
        <p:txBody>
          <a:bodyPr/>
          <a:lstStyle/>
          <a:p>
            <a:fld id="{96977EF8-E7C1-4085-A618-DBAC737854B7}" type="datetimeFigureOut">
              <a:rPr lang="en-GB" smtClean="0"/>
              <a:t>24/05/2022</a:t>
            </a:fld>
            <a:endParaRPr lang="en-GB" dirty="0"/>
          </a:p>
        </p:txBody>
      </p:sp>
      <p:sp>
        <p:nvSpPr>
          <p:cNvPr id="6" name="Footer Placeholder 5">
            <a:extLst>
              <a:ext uri="{FF2B5EF4-FFF2-40B4-BE49-F238E27FC236}">
                <a16:creationId xmlns:a16="http://schemas.microsoft.com/office/drawing/2014/main" id="{2B98A2BF-2D17-4C50-B3E1-79CE0DACA52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3265E85-EC1C-48F5-9241-609758CEB47C}"/>
              </a:ext>
            </a:extLst>
          </p:cNvPr>
          <p:cNvSpPr>
            <a:spLocks noGrp="1"/>
          </p:cNvSpPr>
          <p:nvPr>
            <p:ph type="sldNum" sz="quarter" idx="12"/>
          </p:nvPr>
        </p:nvSpPr>
        <p:spPr/>
        <p:txBody>
          <a:bodyPr/>
          <a:lstStyle/>
          <a:p>
            <a:fld id="{3B67470B-7DC1-482C-BCD0-447069BDD28E}" type="slidenum">
              <a:rPr lang="en-GB" smtClean="0"/>
              <a:t>‹#›</a:t>
            </a:fld>
            <a:endParaRPr lang="en-GB" dirty="0"/>
          </a:p>
        </p:txBody>
      </p:sp>
    </p:spTree>
    <p:extLst>
      <p:ext uri="{BB962C8B-B14F-4D97-AF65-F5344CB8AC3E}">
        <p14:creationId xmlns:p14="http://schemas.microsoft.com/office/powerpoint/2010/main" val="3518784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99701-0841-49A1-8AEE-EF60D4488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13801F-AE96-4262-A7F2-1D76028806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03EFD40-9B33-4DBD-A577-162572C90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02809C-0DE3-45B0-BF0F-BF0CA036D35C}"/>
              </a:ext>
            </a:extLst>
          </p:cNvPr>
          <p:cNvSpPr>
            <a:spLocks noGrp="1"/>
          </p:cNvSpPr>
          <p:nvPr>
            <p:ph type="dt" sz="half" idx="10"/>
          </p:nvPr>
        </p:nvSpPr>
        <p:spPr/>
        <p:txBody>
          <a:bodyPr/>
          <a:lstStyle/>
          <a:p>
            <a:fld id="{96977EF8-E7C1-4085-A618-DBAC737854B7}" type="datetimeFigureOut">
              <a:rPr lang="en-GB" smtClean="0"/>
              <a:t>24/05/2022</a:t>
            </a:fld>
            <a:endParaRPr lang="en-GB" dirty="0"/>
          </a:p>
        </p:txBody>
      </p:sp>
      <p:sp>
        <p:nvSpPr>
          <p:cNvPr id="6" name="Footer Placeholder 5">
            <a:extLst>
              <a:ext uri="{FF2B5EF4-FFF2-40B4-BE49-F238E27FC236}">
                <a16:creationId xmlns:a16="http://schemas.microsoft.com/office/drawing/2014/main" id="{13EF5802-6D71-4D68-9DFD-E6BDCE71C92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50D210E-B843-4538-AD6F-284B6FEF6D12}"/>
              </a:ext>
            </a:extLst>
          </p:cNvPr>
          <p:cNvSpPr>
            <a:spLocks noGrp="1"/>
          </p:cNvSpPr>
          <p:nvPr>
            <p:ph type="sldNum" sz="quarter" idx="12"/>
          </p:nvPr>
        </p:nvSpPr>
        <p:spPr/>
        <p:txBody>
          <a:bodyPr/>
          <a:lstStyle/>
          <a:p>
            <a:fld id="{3B67470B-7DC1-482C-BCD0-447069BDD28E}" type="slidenum">
              <a:rPr lang="en-GB" smtClean="0"/>
              <a:t>‹#›</a:t>
            </a:fld>
            <a:endParaRPr lang="en-GB" dirty="0"/>
          </a:p>
        </p:txBody>
      </p:sp>
    </p:spTree>
    <p:extLst>
      <p:ext uri="{BB962C8B-B14F-4D97-AF65-F5344CB8AC3E}">
        <p14:creationId xmlns:p14="http://schemas.microsoft.com/office/powerpoint/2010/main" val="1013517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00D7-41DD-4994-8AF9-54B20C7566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25070C-6639-446D-BA0B-C256C75842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11E401-3F6D-44E6-9203-7D92341E6FAD}"/>
              </a:ext>
            </a:extLst>
          </p:cNvPr>
          <p:cNvSpPr>
            <a:spLocks noGrp="1"/>
          </p:cNvSpPr>
          <p:nvPr>
            <p:ph type="dt" sz="half" idx="10"/>
          </p:nvPr>
        </p:nvSpPr>
        <p:spPr/>
        <p:txBody>
          <a:bodyPr/>
          <a:lstStyle/>
          <a:p>
            <a:fld id="{96977EF8-E7C1-4085-A618-DBAC737854B7}" type="datetimeFigureOut">
              <a:rPr lang="en-GB" smtClean="0"/>
              <a:t>24/05/2022</a:t>
            </a:fld>
            <a:endParaRPr lang="en-GB" dirty="0"/>
          </a:p>
        </p:txBody>
      </p:sp>
      <p:sp>
        <p:nvSpPr>
          <p:cNvPr id="5" name="Footer Placeholder 4">
            <a:extLst>
              <a:ext uri="{FF2B5EF4-FFF2-40B4-BE49-F238E27FC236}">
                <a16:creationId xmlns:a16="http://schemas.microsoft.com/office/drawing/2014/main" id="{8529A6E4-0AD5-444D-97BC-BB8BE24E9FF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04B352D-25AE-4088-86A3-28CF994C7F28}"/>
              </a:ext>
            </a:extLst>
          </p:cNvPr>
          <p:cNvSpPr>
            <a:spLocks noGrp="1"/>
          </p:cNvSpPr>
          <p:nvPr>
            <p:ph type="sldNum" sz="quarter" idx="12"/>
          </p:nvPr>
        </p:nvSpPr>
        <p:spPr/>
        <p:txBody>
          <a:bodyPr/>
          <a:lstStyle/>
          <a:p>
            <a:fld id="{3B67470B-7DC1-482C-BCD0-447069BDD28E}" type="slidenum">
              <a:rPr lang="en-GB" smtClean="0"/>
              <a:t>‹#›</a:t>
            </a:fld>
            <a:endParaRPr lang="en-GB" dirty="0"/>
          </a:p>
        </p:txBody>
      </p:sp>
    </p:spTree>
    <p:extLst>
      <p:ext uri="{BB962C8B-B14F-4D97-AF65-F5344CB8AC3E}">
        <p14:creationId xmlns:p14="http://schemas.microsoft.com/office/powerpoint/2010/main" val="1418925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DA75DB-1145-4E40-8451-7C6FF4577B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EE5924-106E-412C-90EF-F54F1E1C10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CD80D9-A3C6-47E0-B16F-0020A416A901}"/>
              </a:ext>
            </a:extLst>
          </p:cNvPr>
          <p:cNvSpPr>
            <a:spLocks noGrp="1"/>
          </p:cNvSpPr>
          <p:nvPr>
            <p:ph type="dt" sz="half" idx="10"/>
          </p:nvPr>
        </p:nvSpPr>
        <p:spPr/>
        <p:txBody>
          <a:bodyPr/>
          <a:lstStyle/>
          <a:p>
            <a:fld id="{96977EF8-E7C1-4085-A618-DBAC737854B7}" type="datetimeFigureOut">
              <a:rPr lang="en-GB" smtClean="0"/>
              <a:t>24/05/2022</a:t>
            </a:fld>
            <a:endParaRPr lang="en-GB" dirty="0"/>
          </a:p>
        </p:txBody>
      </p:sp>
      <p:sp>
        <p:nvSpPr>
          <p:cNvPr id="5" name="Footer Placeholder 4">
            <a:extLst>
              <a:ext uri="{FF2B5EF4-FFF2-40B4-BE49-F238E27FC236}">
                <a16:creationId xmlns:a16="http://schemas.microsoft.com/office/drawing/2014/main" id="{73373C6C-F2FD-4219-A70E-6EE0BF61D75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E8AFA61-B329-48F5-B4B2-1E097023E64D}"/>
              </a:ext>
            </a:extLst>
          </p:cNvPr>
          <p:cNvSpPr>
            <a:spLocks noGrp="1"/>
          </p:cNvSpPr>
          <p:nvPr>
            <p:ph type="sldNum" sz="quarter" idx="12"/>
          </p:nvPr>
        </p:nvSpPr>
        <p:spPr/>
        <p:txBody>
          <a:bodyPr/>
          <a:lstStyle/>
          <a:p>
            <a:fld id="{3B67470B-7DC1-482C-BCD0-447069BDD28E}" type="slidenum">
              <a:rPr lang="en-GB" smtClean="0"/>
              <a:t>‹#›</a:t>
            </a:fld>
            <a:endParaRPr lang="en-GB" dirty="0"/>
          </a:p>
        </p:txBody>
      </p:sp>
    </p:spTree>
    <p:extLst>
      <p:ext uri="{BB962C8B-B14F-4D97-AF65-F5344CB8AC3E}">
        <p14:creationId xmlns:p14="http://schemas.microsoft.com/office/powerpoint/2010/main" val="3980746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A1FC2-0034-440B-9930-61CC7117F49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7B74A9-B8B9-4DFC-ABDC-899757F21562}"/>
              </a:ext>
            </a:extLst>
          </p:cNvPr>
          <p:cNvSpPr>
            <a:spLocks noGrp="1"/>
          </p:cNvSpPr>
          <p:nvPr>
            <p:ph type="dt" sz="half" idx="10"/>
          </p:nvPr>
        </p:nvSpPr>
        <p:spPr/>
        <p:txBody>
          <a:bodyPr/>
          <a:lstStyle/>
          <a:p>
            <a:fld id="{96977EF8-E7C1-4085-A618-DBAC737854B7}" type="datetimeFigureOut">
              <a:rPr lang="en-GB" smtClean="0"/>
              <a:t>24/05/2022</a:t>
            </a:fld>
            <a:endParaRPr lang="en-GB" dirty="0"/>
          </a:p>
        </p:txBody>
      </p:sp>
      <p:sp>
        <p:nvSpPr>
          <p:cNvPr id="4" name="Footer Placeholder 3">
            <a:extLst>
              <a:ext uri="{FF2B5EF4-FFF2-40B4-BE49-F238E27FC236}">
                <a16:creationId xmlns:a16="http://schemas.microsoft.com/office/drawing/2014/main" id="{9C460A69-9BD0-4C1F-A34B-ECE39EC4261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90954CA-6312-4CD0-81FB-2FED6C9A406D}"/>
              </a:ext>
            </a:extLst>
          </p:cNvPr>
          <p:cNvSpPr>
            <a:spLocks noGrp="1"/>
          </p:cNvSpPr>
          <p:nvPr>
            <p:ph type="sldNum" sz="quarter" idx="12"/>
          </p:nvPr>
        </p:nvSpPr>
        <p:spPr/>
        <p:txBody>
          <a:bodyPr/>
          <a:lstStyle/>
          <a:p>
            <a:fld id="{3B67470B-7DC1-482C-BCD0-447069BDD28E}" type="slidenum">
              <a:rPr lang="en-GB" smtClean="0"/>
              <a:t>‹#›</a:t>
            </a:fld>
            <a:endParaRPr lang="en-GB" dirty="0"/>
          </a:p>
        </p:txBody>
      </p:sp>
    </p:spTree>
    <p:extLst>
      <p:ext uri="{BB962C8B-B14F-4D97-AF65-F5344CB8AC3E}">
        <p14:creationId xmlns:p14="http://schemas.microsoft.com/office/powerpoint/2010/main" val="3292383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4267"/>
            </a:lvl1pPr>
            <a:lvl2pPr lvl="1">
              <a:spcBef>
                <a:spcPts val="0"/>
              </a:spcBef>
              <a:spcAft>
                <a:spcPts val="0"/>
              </a:spcAft>
              <a:buSzPts val="2400"/>
              <a:buNone/>
              <a:defRPr sz="4267"/>
            </a:lvl2pPr>
            <a:lvl3pPr lvl="2">
              <a:spcBef>
                <a:spcPts val="0"/>
              </a:spcBef>
              <a:spcAft>
                <a:spcPts val="0"/>
              </a:spcAft>
              <a:buSzPts val="2400"/>
              <a:buNone/>
              <a:defRPr sz="4267"/>
            </a:lvl3pPr>
            <a:lvl4pPr lvl="3">
              <a:spcBef>
                <a:spcPts val="0"/>
              </a:spcBef>
              <a:spcAft>
                <a:spcPts val="0"/>
              </a:spcAft>
              <a:buSzPts val="2400"/>
              <a:buNone/>
              <a:defRPr sz="4267"/>
            </a:lvl4pPr>
            <a:lvl5pPr lvl="4">
              <a:spcBef>
                <a:spcPts val="0"/>
              </a:spcBef>
              <a:spcAft>
                <a:spcPts val="0"/>
              </a:spcAft>
              <a:buSzPts val="2400"/>
              <a:buNone/>
              <a:defRPr sz="4267"/>
            </a:lvl5pPr>
            <a:lvl6pPr lvl="5">
              <a:spcBef>
                <a:spcPts val="0"/>
              </a:spcBef>
              <a:spcAft>
                <a:spcPts val="0"/>
              </a:spcAft>
              <a:buSzPts val="2400"/>
              <a:buNone/>
              <a:defRPr sz="4267"/>
            </a:lvl6pPr>
            <a:lvl7pPr lvl="6">
              <a:spcBef>
                <a:spcPts val="0"/>
              </a:spcBef>
              <a:spcAft>
                <a:spcPts val="0"/>
              </a:spcAft>
              <a:buSzPts val="2400"/>
              <a:buNone/>
              <a:defRPr sz="4267"/>
            </a:lvl7pPr>
            <a:lvl8pPr lvl="7">
              <a:spcBef>
                <a:spcPts val="0"/>
              </a:spcBef>
              <a:spcAft>
                <a:spcPts val="0"/>
              </a:spcAft>
              <a:buSzPts val="2400"/>
              <a:buNone/>
              <a:defRPr sz="4267"/>
            </a:lvl8pPr>
            <a:lvl9pPr lvl="8">
              <a:spcBef>
                <a:spcPts val="0"/>
              </a:spcBef>
              <a:spcAft>
                <a:spcPts val="0"/>
              </a:spcAft>
              <a:buSzPts val="2400"/>
              <a:buNone/>
              <a:defRPr sz="4267"/>
            </a:lvl9pPr>
          </a:lstStyle>
          <a:p>
            <a:endParaRPr/>
          </a:p>
        </p:txBody>
      </p:sp>
      <p:sp>
        <p:nvSpPr>
          <p:cNvPr id="30" name="Shape 30"/>
          <p:cNvSpPr txBox="1">
            <a:spLocks noGrp="1"/>
          </p:cNvSpPr>
          <p:nvPr>
            <p:ph type="body" idx="1"/>
          </p:nvPr>
        </p:nvSpPr>
        <p:spPr>
          <a:xfrm>
            <a:off x="415600" y="1852800"/>
            <a:ext cx="3744000" cy="3686787"/>
          </a:xfrm>
          <a:prstGeom prst="rect">
            <a:avLst/>
          </a:prstGeom>
        </p:spPr>
        <p:txBody>
          <a:bodyPr spcFirstLastPara="1" wrap="square" lIns="91425" tIns="91425" rIns="91425" bIns="91425" anchor="t" anchorCtr="0"/>
          <a:lstStyle>
            <a:lvl1pPr marL="812740" lvl="0" indent="-541825">
              <a:spcBef>
                <a:spcPts val="0"/>
              </a:spcBef>
              <a:spcAft>
                <a:spcPts val="0"/>
              </a:spcAft>
              <a:buSzPts val="1200"/>
              <a:buChar char="●"/>
              <a:defRPr sz="2133"/>
            </a:lvl1pPr>
            <a:lvl2pPr marL="1625478" lvl="1" indent="-541825">
              <a:spcBef>
                <a:spcPts val="2844"/>
              </a:spcBef>
              <a:spcAft>
                <a:spcPts val="0"/>
              </a:spcAft>
              <a:buSzPts val="1200"/>
              <a:buChar char="○"/>
              <a:defRPr sz="2133"/>
            </a:lvl2pPr>
            <a:lvl3pPr marL="2438218" lvl="2" indent="-541825">
              <a:spcBef>
                <a:spcPts val="2844"/>
              </a:spcBef>
              <a:spcAft>
                <a:spcPts val="0"/>
              </a:spcAft>
              <a:buSzPts val="1200"/>
              <a:buChar char="■"/>
              <a:defRPr sz="2133"/>
            </a:lvl3pPr>
            <a:lvl4pPr marL="3250956" lvl="3" indent="-541825">
              <a:spcBef>
                <a:spcPts val="2844"/>
              </a:spcBef>
              <a:spcAft>
                <a:spcPts val="0"/>
              </a:spcAft>
              <a:buSzPts val="1200"/>
              <a:buChar char="●"/>
              <a:defRPr sz="2133"/>
            </a:lvl4pPr>
            <a:lvl5pPr marL="4063696" lvl="4" indent="-541825">
              <a:spcBef>
                <a:spcPts val="2844"/>
              </a:spcBef>
              <a:spcAft>
                <a:spcPts val="0"/>
              </a:spcAft>
              <a:buSzPts val="1200"/>
              <a:buChar char="○"/>
              <a:defRPr sz="2133"/>
            </a:lvl5pPr>
            <a:lvl6pPr marL="4876434" lvl="5" indent="-541825">
              <a:spcBef>
                <a:spcPts val="2844"/>
              </a:spcBef>
              <a:spcAft>
                <a:spcPts val="0"/>
              </a:spcAft>
              <a:buSzPts val="1200"/>
              <a:buChar char="■"/>
              <a:defRPr sz="2133"/>
            </a:lvl6pPr>
            <a:lvl7pPr marL="5689174" lvl="6" indent="-541825">
              <a:spcBef>
                <a:spcPts val="2844"/>
              </a:spcBef>
              <a:spcAft>
                <a:spcPts val="0"/>
              </a:spcAft>
              <a:buSzPts val="1200"/>
              <a:buChar char="●"/>
              <a:defRPr sz="2133"/>
            </a:lvl7pPr>
            <a:lvl8pPr marL="6501913" lvl="7" indent="-541825">
              <a:spcBef>
                <a:spcPts val="2844"/>
              </a:spcBef>
              <a:spcAft>
                <a:spcPts val="0"/>
              </a:spcAft>
              <a:buSzPts val="1200"/>
              <a:buChar char="○"/>
              <a:defRPr sz="2133"/>
            </a:lvl8pPr>
            <a:lvl9pPr marL="7314652" lvl="8" indent="-541825">
              <a:spcBef>
                <a:spcPts val="2844"/>
              </a:spcBef>
              <a:spcAft>
                <a:spcPts val="2844"/>
              </a:spcAft>
              <a:buSzPts val="1200"/>
              <a:buChar char="■"/>
              <a:defRPr sz="2133"/>
            </a:lvl9pPr>
          </a:lstStyle>
          <a:p>
            <a:endParaRPr dirty="0"/>
          </a:p>
        </p:txBody>
      </p:sp>
      <p:sp>
        <p:nvSpPr>
          <p:cNvPr id="4" name="Slide Number Placeholder 1"/>
          <p:cNvSpPr>
            <a:spLocks noGrp="1"/>
          </p:cNvSpPr>
          <p:nvPr>
            <p:ph type="sldNum" sz="quarter" idx="4"/>
          </p:nvPr>
        </p:nvSpPr>
        <p:spPr>
          <a:xfrm>
            <a:off x="415600" y="5987705"/>
            <a:ext cx="882952"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DF69A762-DA66-4DC9-AE6A-EFE6B2BCC81F}" type="slidenum">
              <a:rPr lang="en-GB" smtClean="0">
                <a:solidFill>
                  <a:srgbClr val="186F4D">
                    <a:tint val="75000"/>
                  </a:srgbClr>
                </a:solidFill>
              </a:rPr>
              <a:pPr/>
              <a:t>‹#›</a:t>
            </a:fld>
            <a:endParaRPr lang="en-GB" dirty="0">
              <a:solidFill>
                <a:srgbClr val="186F4D">
                  <a:tint val="75000"/>
                </a:srgbClr>
              </a:solidFill>
            </a:endParaRPr>
          </a:p>
        </p:txBody>
      </p:sp>
    </p:spTree>
    <p:extLst>
      <p:ext uri="{BB962C8B-B14F-4D97-AF65-F5344CB8AC3E}">
        <p14:creationId xmlns:p14="http://schemas.microsoft.com/office/powerpoint/2010/main" val="64989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53668" y="600200"/>
            <a:ext cx="8490400" cy="4898473"/>
          </a:xfrm>
          <a:prstGeom prst="rect">
            <a:avLst/>
          </a:prstGeom>
        </p:spPr>
        <p:txBody>
          <a:bodyPr spcFirstLastPara="1" wrap="square" lIns="91425" tIns="91425" rIns="91425" bIns="91425" anchor="ctr" anchorCtr="0"/>
          <a:lstStyle>
            <a:lvl1pPr lvl="0">
              <a:spcBef>
                <a:spcPts val="0"/>
              </a:spcBef>
              <a:spcAft>
                <a:spcPts val="0"/>
              </a:spcAft>
              <a:buSzPts val="4800"/>
              <a:buNone/>
              <a:defRPr sz="8533"/>
            </a:lvl1pPr>
            <a:lvl2pPr lvl="1">
              <a:spcBef>
                <a:spcPts val="0"/>
              </a:spcBef>
              <a:spcAft>
                <a:spcPts val="0"/>
              </a:spcAft>
              <a:buSzPts val="4800"/>
              <a:buNone/>
              <a:defRPr sz="8533"/>
            </a:lvl2pPr>
            <a:lvl3pPr lvl="2">
              <a:spcBef>
                <a:spcPts val="0"/>
              </a:spcBef>
              <a:spcAft>
                <a:spcPts val="0"/>
              </a:spcAft>
              <a:buSzPts val="4800"/>
              <a:buNone/>
              <a:defRPr sz="8533"/>
            </a:lvl3pPr>
            <a:lvl4pPr lvl="3">
              <a:spcBef>
                <a:spcPts val="0"/>
              </a:spcBef>
              <a:spcAft>
                <a:spcPts val="0"/>
              </a:spcAft>
              <a:buSzPts val="4800"/>
              <a:buNone/>
              <a:defRPr sz="8533"/>
            </a:lvl4pPr>
            <a:lvl5pPr lvl="4">
              <a:spcBef>
                <a:spcPts val="0"/>
              </a:spcBef>
              <a:spcAft>
                <a:spcPts val="0"/>
              </a:spcAft>
              <a:buSzPts val="4800"/>
              <a:buNone/>
              <a:defRPr sz="8533"/>
            </a:lvl5pPr>
            <a:lvl6pPr lvl="5">
              <a:spcBef>
                <a:spcPts val="0"/>
              </a:spcBef>
              <a:spcAft>
                <a:spcPts val="0"/>
              </a:spcAft>
              <a:buSzPts val="4800"/>
              <a:buNone/>
              <a:defRPr sz="8533"/>
            </a:lvl6pPr>
            <a:lvl7pPr lvl="6">
              <a:spcBef>
                <a:spcPts val="0"/>
              </a:spcBef>
              <a:spcAft>
                <a:spcPts val="0"/>
              </a:spcAft>
              <a:buSzPts val="4800"/>
              <a:buNone/>
              <a:defRPr sz="8533"/>
            </a:lvl7pPr>
            <a:lvl8pPr lvl="7">
              <a:spcBef>
                <a:spcPts val="0"/>
              </a:spcBef>
              <a:spcAft>
                <a:spcPts val="0"/>
              </a:spcAft>
              <a:buSzPts val="4800"/>
              <a:buNone/>
              <a:defRPr sz="8533"/>
            </a:lvl8pPr>
            <a:lvl9pPr lvl="8">
              <a:spcBef>
                <a:spcPts val="0"/>
              </a:spcBef>
              <a:spcAft>
                <a:spcPts val="0"/>
              </a:spcAft>
              <a:buSzPts val="4800"/>
              <a:buNone/>
              <a:defRPr sz="8533"/>
            </a:lvl9pPr>
          </a:lstStyle>
          <a:p>
            <a:endParaRPr dirty="0"/>
          </a:p>
        </p:txBody>
      </p:sp>
      <p:sp>
        <p:nvSpPr>
          <p:cNvPr id="3" name="Slide Number Placeholder 1"/>
          <p:cNvSpPr>
            <a:spLocks noGrp="1"/>
          </p:cNvSpPr>
          <p:nvPr>
            <p:ph type="sldNum" sz="quarter" idx="4"/>
          </p:nvPr>
        </p:nvSpPr>
        <p:spPr>
          <a:xfrm>
            <a:off x="415600" y="5987705"/>
            <a:ext cx="882952"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DF69A762-DA66-4DC9-AE6A-EFE6B2BCC81F}" type="slidenum">
              <a:rPr lang="en-GB" smtClean="0">
                <a:solidFill>
                  <a:srgbClr val="186F4D">
                    <a:tint val="75000"/>
                  </a:srgbClr>
                </a:solidFill>
              </a:rPr>
              <a:pPr/>
              <a:t>‹#›</a:t>
            </a:fld>
            <a:endParaRPr lang="en-GB" dirty="0">
              <a:solidFill>
                <a:srgbClr val="186F4D">
                  <a:tint val="75000"/>
                </a:srgbClr>
              </a:solidFill>
            </a:endParaRPr>
          </a:p>
        </p:txBody>
      </p:sp>
    </p:spTree>
    <p:extLst>
      <p:ext uri="{BB962C8B-B14F-4D97-AF65-F5344CB8AC3E}">
        <p14:creationId xmlns:p14="http://schemas.microsoft.com/office/powerpoint/2010/main" val="397962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35"/>
        <p:cNvGrpSpPr/>
        <p:nvPr/>
      </p:nvGrpSpPr>
      <p:grpSpPr>
        <a:xfrm>
          <a:off x="0" y="0"/>
          <a:ext cx="0" cy="0"/>
          <a:chOff x="0" y="0"/>
          <a:chExt cx="0" cy="0"/>
        </a:xfrm>
      </p:grpSpPr>
      <p:sp>
        <p:nvSpPr>
          <p:cNvPr id="37" name="Shape 37"/>
          <p:cNvSpPr txBox="1">
            <a:spLocks noGrp="1"/>
          </p:cNvSpPr>
          <p:nvPr>
            <p:ph type="title"/>
          </p:nvPr>
        </p:nvSpPr>
        <p:spPr>
          <a:xfrm>
            <a:off x="354000" y="965433"/>
            <a:ext cx="5393600" cy="26552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7466"/>
            </a:lvl1pPr>
            <a:lvl2pPr lvl="1" algn="ctr">
              <a:spcBef>
                <a:spcPts val="0"/>
              </a:spcBef>
              <a:spcAft>
                <a:spcPts val="0"/>
              </a:spcAft>
              <a:buSzPts val="4200"/>
              <a:buNone/>
              <a:defRPr sz="7466"/>
            </a:lvl2pPr>
            <a:lvl3pPr lvl="2" algn="ctr">
              <a:spcBef>
                <a:spcPts val="0"/>
              </a:spcBef>
              <a:spcAft>
                <a:spcPts val="0"/>
              </a:spcAft>
              <a:buSzPts val="4200"/>
              <a:buNone/>
              <a:defRPr sz="7466"/>
            </a:lvl3pPr>
            <a:lvl4pPr lvl="3" algn="ctr">
              <a:spcBef>
                <a:spcPts val="0"/>
              </a:spcBef>
              <a:spcAft>
                <a:spcPts val="0"/>
              </a:spcAft>
              <a:buSzPts val="4200"/>
              <a:buNone/>
              <a:defRPr sz="7466"/>
            </a:lvl4pPr>
            <a:lvl5pPr lvl="4" algn="ctr">
              <a:spcBef>
                <a:spcPts val="0"/>
              </a:spcBef>
              <a:spcAft>
                <a:spcPts val="0"/>
              </a:spcAft>
              <a:buSzPts val="4200"/>
              <a:buNone/>
              <a:defRPr sz="7466"/>
            </a:lvl5pPr>
            <a:lvl6pPr lvl="5" algn="ctr">
              <a:spcBef>
                <a:spcPts val="0"/>
              </a:spcBef>
              <a:spcAft>
                <a:spcPts val="0"/>
              </a:spcAft>
              <a:buSzPts val="4200"/>
              <a:buNone/>
              <a:defRPr sz="7466"/>
            </a:lvl6pPr>
            <a:lvl7pPr lvl="6" algn="ctr">
              <a:spcBef>
                <a:spcPts val="0"/>
              </a:spcBef>
              <a:spcAft>
                <a:spcPts val="0"/>
              </a:spcAft>
              <a:buSzPts val="4200"/>
              <a:buNone/>
              <a:defRPr sz="7466"/>
            </a:lvl7pPr>
            <a:lvl8pPr lvl="7" algn="ctr">
              <a:spcBef>
                <a:spcPts val="0"/>
              </a:spcBef>
              <a:spcAft>
                <a:spcPts val="0"/>
              </a:spcAft>
              <a:buSzPts val="4200"/>
              <a:buNone/>
              <a:defRPr sz="7466"/>
            </a:lvl8pPr>
            <a:lvl9pPr lvl="8" algn="ctr">
              <a:spcBef>
                <a:spcPts val="0"/>
              </a:spcBef>
              <a:spcAft>
                <a:spcPts val="0"/>
              </a:spcAft>
              <a:buSzPts val="4200"/>
              <a:buNone/>
              <a:defRPr sz="7466"/>
            </a:lvl9pPr>
          </a:lstStyle>
          <a:p>
            <a:endParaRPr dirty="0"/>
          </a:p>
        </p:txBody>
      </p:sp>
      <p:sp>
        <p:nvSpPr>
          <p:cNvPr id="38" name="Shape 38"/>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3733"/>
            </a:lvl1pPr>
            <a:lvl2pPr lvl="1" algn="ctr">
              <a:lnSpc>
                <a:spcPct val="100000"/>
              </a:lnSpc>
              <a:spcBef>
                <a:spcPts val="0"/>
              </a:spcBef>
              <a:spcAft>
                <a:spcPts val="0"/>
              </a:spcAft>
              <a:buSzPts val="2100"/>
              <a:buNone/>
              <a:defRPr sz="3733"/>
            </a:lvl2pPr>
            <a:lvl3pPr lvl="2" algn="ctr">
              <a:lnSpc>
                <a:spcPct val="100000"/>
              </a:lnSpc>
              <a:spcBef>
                <a:spcPts val="0"/>
              </a:spcBef>
              <a:spcAft>
                <a:spcPts val="0"/>
              </a:spcAft>
              <a:buSzPts val="2100"/>
              <a:buNone/>
              <a:defRPr sz="3733"/>
            </a:lvl3pPr>
            <a:lvl4pPr lvl="3" algn="ctr">
              <a:lnSpc>
                <a:spcPct val="100000"/>
              </a:lnSpc>
              <a:spcBef>
                <a:spcPts val="0"/>
              </a:spcBef>
              <a:spcAft>
                <a:spcPts val="0"/>
              </a:spcAft>
              <a:buSzPts val="2100"/>
              <a:buNone/>
              <a:defRPr sz="3733"/>
            </a:lvl4pPr>
            <a:lvl5pPr lvl="4" algn="ctr">
              <a:lnSpc>
                <a:spcPct val="100000"/>
              </a:lnSpc>
              <a:spcBef>
                <a:spcPts val="0"/>
              </a:spcBef>
              <a:spcAft>
                <a:spcPts val="0"/>
              </a:spcAft>
              <a:buSzPts val="2100"/>
              <a:buNone/>
              <a:defRPr sz="3733"/>
            </a:lvl5pPr>
            <a:lvl6pPr lvl="5" algn="ctr">
              <a:lnSpc>
                <a:spcPct val="100000"/>
              </a:lnSpc>
              <a:spcBef>
                <a:spcPts val="0"/>
              </a:spcBef>
              <a:spcAft>
                <a:spcPts val="0"/>
              </a:spcAft>
              <a:buSzPts val="2100"/>
              <a:buNone/>
              <a:defRPr sz="3733"/>
            </a:lvl6pPr>
            <a:lvl7pPr lvl="6" algn="ctr">
              <a:lnSpc>
                <a:spcPct val="100000"/>
              </a:lnSpc>
              <a:spcBef>
                <a:spcPts val="0"/>
              </a:spcBef>
              <a:spcAft>
                <a:spcPts val="0"/>
              </a:spcAft>
              <a:buSzPts val="2100"/>
              <a:buNone/>
              <a:defRPr sz="3733"/>
            </a:lvl7pPr>
            <a:lvl8pPr lvl="7" algn="ctr">
              <a:lnSpc>
                <a:spcPct val="100000"/>
              </a:lnSpc>
              <a:spcBef>
                <a:spcPts val="0"/>
              </a:spcBef>
              <a:spcAft>
                <a:spcPts val="0"/>
              </a:spcAft>
              <a:buSzPts val="2100"/>
              <a:buNone/>
              <a:defRPr sz="3733"/>
            </a:lvl8pPr>
            <a:lvl9pPr lvl="8" algn="ctr">
              <a:lnSpc>
                <a:spcPct val="100000"/>
              </a:lnSpc>
              <a:spcBef>
                <a:spcPts val="0"/>
              </a:spcBef>
              <a:spcAft>
                <a:spcPts val="0"/>
              </a:spcAft>
              <a:buSzPts val="2100"/>
              <a:buNone/>
              <a:defRPr sz="3733"/>
            </a:lvl9pPr>
          </a:lstStyle>
          <a:p>
            <a:endParaRPr/>
          </a:p>
        </p:txBody>
      </p:sp>
      <p:sp>
        <p:nvSpPr>
          <p:cNvPr id="39" name="Shape 39"/>
          <p:cNvSpPr txBox="1">
            <a:spLocks noGrp="1"/>
          </p:cNvSpPr>
          <p:nvPr>
            <p:ph type="body" idx="2"/>
          </p:nvPr>
        </p:nvSpPr>
        <p:spPr>
          <a:xfrm>
            <a:off x="6586000" y="965433"/>
            <a:ext cx="5116000" cy="4418800"/>
          </a:xfrm>
          <a:prstGeom prst="rect">
            <a:avLst/>
          </a:prstGeom>
        </p:spPr>
        <p:txBody>
          <a:bodyPr spcFirstLastPara="1" wrap="square" lIns="91425" tIns="91425" rIns="91425" bIns="91425" anchor="ctr" anchorCtr="0"/>
          <a:lstStyle>
            <a:lvl1pPr marL="812740" lvl="0" indent="-609554">
              <a:spcBef>
                <a:spcPts val="0"/>
              </a:spcBef>
              <a:spcAft>
                <a:spcPts val="0"/>
              </a:spcAft>
              <a:buSzPts val="1800"/>
              <a:buChar char="●"/>
              <a:defRPr/>
            </a:lvl1pPr>
            <a:lvl2pPr marL="1625478" lvl="1" indent="-564402">
              <a:spcBef>
                <a:spcPts val="2844"/>
              </a:spcBef>
              <a:spcAft>
                <a:spcPts val="0"/>
              </a:spcAft>
              <a:buSzPts val="1400"/>
              <a:buChar char="○"/>
              <a:defRPr/>
            </a:lvl2pPr>
            <a:lvl3pPr marL="2438218" lvl="2" indent="-564402">
              <a:spcBef>
                <a:spcPts val="2844"/>
              </a:spcBef>
              <a:spcAft>
                <a:spcPts val="0"/>
              </a:spcAft>
              <a:buSzPts val="1400"/>
              <a:buChar char="■"/>
              <a:defRPr/>
            </a:lvl3pPr>
            <a:lvl4pPr marL="3250956" lvl="3" indent="-564402">
              <a:spcBef>
                <a:spcPts val="2844"/>
              </a:spcBef>
              <a:spcAft>
                <a:spcPts val="0"/>
              </a:spcAft>
              <a:buSzPts val="1400"/>
              <a:buChar char="●"/>
              <a:defRPr/>
            </a:lvl4pPr>
            <a:lvl5pPr marL="4063696" lvl="4" indent="-564402">
              <a:spcBef>
                <a:spcPts val="2844"/>
              </a:spcBef>
              <a:spcAft>
                <a:spcPts val="0"/>
              </a:spcAft>
              <a:buSzPts val="1400"/>
              <a:buChar char="○"/>
              <a:defRPr/>
            </a:lvl5pPr>
            <a:lvl6pPr marL="4876434" lvl="5" indent="-564402">
              <a:spcBef>
                <a:spcPts val="2844"/>
              </a:spcBef>
              <a:spcAft>
                <a:spcPts val="0"/>
              </a:spcAft>
              <a:buSzPts val="1400"/>
              <a:buChar char="■"/>
              <a:defRPr/>
            </a:lvl6pPr>
            <a:lvl7pPr marL="5689174" lvl="6" indent="-564402">
              <a:spcBef>
                <a:spcPts val="2844"/>
              </a:spcBef>
              <a:spcAft>
                <a:spcPts val="0"/>
              </a:spcAft>
              <a:buSzPts val="1400"/>
              <a:buChar char="●"/>
              <a:defRPr/>
            </a:lvl7pPr>
            <a:lvl8pPr marL="6501913" lvl="7" indent="-564402">
              <a:spcBef>
                <a:spcPts val="2844"/>
              </a:spcBef>
              <a:spcAft>
                <a:spcPts val="0"/>
              </a:spcAft>
              <a:buSzPts val="1400"/>
              <a:buChar char="○"/>
              <a:defRPr/>
            </a:lvl8pPr>
            <a:lvl9pPr marL="7314652" lvl="8" indent="-564402">
              <a:spcBef>
                <a:spcPts val="2844"/>
              </a:spcBef>
              <a:spcAft>
                <a:spcPts val="2844"/>
              </a:spcAft>
              <a:buSzPts val="1400"/>
              <a:buChar char="■"/>
              <a:defRPr/>
            </a:lvl9pPr>
          </a:lstStyle>
          <a:p>
            <a:endParaRPr dirty="0"/>
          </a:p>
        </p:txBody>
      </p:sp>
      <p:sp>
        <p:nvSpPr>
          <p:cNvPr id="5" name="Slide Number Placeholder 1"/>
          <p:cNvSpPr>
            <a:spLocks noGrp="1"/>
          </p:cNvSpPr>
          <p:nvPr>
            <p:ph type="sldNum" sz="quarter" idx="4"/>
          </p:nvPr>
        </p:nvSpPr>
        <p:spPr>
          <a:xfrm>
            <a:off x="415600" y="5987705"/>
            <a:ext cx="882952"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DF69A762-DA66-4DC9-AE6A-EFE6B2BCC81F}" type="slidenum">
              <a:rPr lang="en-GB" smtClean="0">
                <a:solidFill>
                  <a:srgbClr val="186F4D">
                    <a:tint val="75000"/>
                  </a:srgbClr>
                </a:solidFill>
              </a:rPr>
              <a:pPr/>
              <a:t>‹#›</a:t>
            </a:fld>
            <a:endParaRPr lang="en-GB" dirty="0">
              <a:solidFill>
                <a:srgbClr val="186F4D">
                  <a:tint val="75000"/>
                </a:srgbClr>
              </a:solidFill>
            </a:endParaRPr>
          </a:p>
        </p:txBody>
      </p:sp>
    </p:spTree>
    <p:extLst>
      <p:ext uri="{BB962C8B-B14F-4D97-AF65-F5344CB8AC3E}">
        <p14:creationId xmlns:p14="http://schemas.microsoft.com/office/powerpoint/2010/main" val="230841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473200" y="5752331"/>
            <a:ext cx="6742080" cy="867352"/>
          </a:xfrm>
          <a:prstGeom prst="rect">
            <a:avLst/>
          </a:prstGeom>
        </p:spPr>
        <p:txBody>
          <a:bodyPr spcFirstLastPara="1" wrap="square" lIns="91425" tIns="91425" rIns="91425" bIns="91425" anchor="ctr" anchorCtr="0"/>
          <a:lstStyle>
            <a:lvl1pPr marL="812740" lvl="0" indent="-406369">
              <a:lnSpc>
                <a:spcPct val="100000"/>
              </a:lnSpc>
              <a:spcBef>
                <a:spcPts val="0"/>
              </a:spcBef>
              <a:spcAft>
                <a:spcPts val="0"/>
              </a:spcAft>
              <a:buSzPts val="1800"/>
              <a:buNone/>
              <a:defRPr/>
            </a:lvl1pPr>
          </a:lstStyle>
          <a:p>
            <a:endParaRPr dirty="0"/>
          </a:p>
        </p:txBody>
      </p:sp>
      <p:sp>
        <p:nvSpPr>
          <p:cNvPr id="3" name="Slide Number Placeholder 1"/>
          <p:cNvSpPr>
            <a:spLocks noGrp="1"/>
          </p:cNvSpPr>
          <p:nvPr>
            <p:ph type="sldNum" sz="quarter" idx="4"/>
          </p:nvPr>
        </p:nvSpPr>
        <p:spPr>
          <a:xfrm>
            <a:off x="415600" y="5987705"/>
            <a:ext cx="882952"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DF69A762-DA66-4DC9-AE6A-EFE6B2BCC81F}" type="slidenum">
              <a:rPr lang="en-GB" smtClean="0">
                <a:solidFill>
                  <a:srgbClr val="186F4D">
                    <a:tint val="75000"/>
                  </a:srgbClr>
                </a:solidFill>
              </a:rPr>
              <a:pPr/>
              <a:t>‹#›</a:t>
            </a:fld>
            <a:endParaRPr lang="en-GB" dirty="0">
              <a:solidFill>
                <a:srgbClr val="186F4D">
                  <a:tint val="75000"/>
                </a:srgbClr>
              </a:solidFill>
            </a:endParaRPr>
          </a:p>
        </p:txBody>
      </p:sp>
    </p:spTree>
    <p:extLst>
      <p:ext uri="{BB962C8B-B14F-4D97-AF65-F5344CB8AC3E}">
        <p14:creationId xmlns:p14="http://schemas.microsoft.com/office/powerpoint/2010/main" val="322702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15600" y="1474833"/>
            <a:ext cx="11360800" cy="26180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21333"/>
            </a:lvl1pPr>
            <a:lvl2pPr lvl="1" algn="ctr">
              <a:spcBef>
                <a:spcPts val="0"/>
              </a:spcBef>
              <a:spcAft>
                <a:spcPts val="0"/>
              </a:spcAft>
              <a:buSzPts val="12000"/>
              <a:buNone/>
              <a:defRPr sz="21333"/>
            </a:lvl2pPr>
            <a:lvl3pPr lvl="2" algn="ctr">
              <a:spcBef>
                <a:spcPts val="0"/>
              </a:spcBef>
              <a:spcAft>
                <a:spcPts val="0"/>
              </a:spcAft>
              <a:buSzPts val="12000"/>
              <a:buNone/>
              <a:defRPr sz="21333"/>
            </a:lvl3pPr>
            <a:lvl4pPr lvl="3" algn="ctr">
              <a:spcBef>
                <a:spcPts val="0"/>
              </a:spcBef>
              <a:spcAft>
                <a:spcPts val="0"/>
              </a:spcAft>
              <a:buSzPts val="12000"/>
              <a:buNone/>
              <a:defRPr sz="21333"/>
            </a:lvl4pPr>
            <a:lvl5pPr lvl="4" algn="ctr">
              <a:spcBef>
                <a:spcPts val="0"/>
              </a:spcBef>
              <a:spcAft>
                <a:spcPts val="0"/>
              </a:spcAft>
              <a:buSzPts val="12000"/>
              <a:buNone/>
              <a:defRPr sz="21333"/>
            </a:lvl5pPr>
            <a:lvl6pPr lvl="5" algn="ctr">
              <a:spcBef>
                <a:spcPts val="0"/>
              </a:spcBef>
              <a:spcAft>
                <a:spcPts val="0"/>
              </a:spcAft>
              <a:buSzPts val="12000"/>
              <a:buNone/>
              <a:defRPr sz="21333"/>
            </a:lvl6pPr>
            <a:lvl7pPr lvl="6" algn="ctr">
              <a:spcBef>
                <a:spcPts val="0"/>
              </a:spcBef>
              <a:spcAft>
                <a:spcPts val="0"/>
              </a:spcAft>
              <a:buSzPts val="12000"/>
              <a:buNone/>
              <a:defRPr sz="21333"/>
            </a:lvl7pPr>
            <a:lvl8pPr lvl="7" algn="ctr">
              <a:spcBef>
                <a:spcPts val="0"/>
              </a:spcBef>
              <a:spcAft>
                <a:spcPts val="0"/>
              </a:spcAft>
              <a:buSzPts val="12000"/>
              <a:buNone/>
              <a:defRPr sz="21333"/>
            </a:lvl8pPr>
            <a:lvl9pPr lvl="8" algn="ctr">
              <a:spcBef>
                <a:spcPts val="0"/>
              </a:spcBef>
              <a:spcAft>
                <a:spcPts val="0"/>
              </a:spcAft>
              <a:buSzPts val="12000"/>
              <a:buNone/>
              <a:defRPr sz="21333"/>
            </a:lvl9pPr>
          </a:lstStyle>
          <a:p>
            <a:endParaRPr dirty="0"/>
          </a:p>
        </p:txBody>
      </p:sp>
      <p:sp>
        <p:nvSpPr>
          <p:cNvPr id="46" name="Shape 46"/>
          <p:cNvSpPr txBox="1">
            <a:spLocks noGrp="1"/>
          </p:cNvSpPr>
          <p:nvPr>
            <p:ph type="body" idx="1"/>
          </p:nvPr>
        </p:nvSpPr>
        <p:spPr>
          <a:xfrm>
            <a:off x="415600" y="4202975"/>
            <a:ext cx="11360800" cy="1417036"/>
          </a:xfrm>
          <a:prstGeom prst="rect">
            <a:avLst/>
          </a:prstGeom>
        </p:spPr>
        <p:txBody>
          <a:bodyPr spcFirstLastPara="1" wrap="square" lIns="91425" tIns="91425" rIns="91425" bIns="91425" anchor="t" anchorCtr="0"/>
          <a:lstStyle>
            <a:lvl1pPr marL="812740" lvl="0" indent="-609554" algn="ctr">
              <a:spcBef>
                <a:spcPts val="0"/>
              </a:spcBef>
              <a:spcAft>
                <a:spcPts val="0"/>
              </a:spcAft>
              <a:buSzPts val="1800"/>
              <a:buChar char="●"/>
              <a:defRPr/>
            </a:lvl1pPr>
            <a:lvl2pPr marL="1625478" lvl="1" indent="-564402" algn="ctr">
              <a:spcBef>
                <a:spcPts val="2844"/>
              </a:spcBef>
              <a:spcAft>
                <a:spcPts val="0"/>
              </a:spcAft>
              <a:buSzPts val="1400"/>
              <a:buChar char="○"/>
              <a:defRPr/>
            </a:lvl2pPr>
            <a:lvl3pPr marL="2438218" lvl="2" indent="-564402" algn="ctr">
              <a:spcBef>
                <a:spcPts val="2844"/>
              </a:spcBef>
              <a:spcAft>
                <a:spcPts val="0"/>
              </a:spcAft>
              <a:buSzPts val="1400"/>
              <a:buChar char="■"/>
              <a:defRPr/>
            </a:lvl3pPr>
            <a:lvl4pPr marL="3250956" lvl="3" indent="-564402" algn="ctr">
              <a:spcBef>
                <a:spcPts val="2844"/>
              </a:spcBef>
              <a:spcAft>
                <a:spcPts val="0"/>
              </a:spcAft>
              <a:buSzPts val="1400"/>
              <a:buChar char="●"/>
              <a:defRPr/>
            </a:lvl4pPr>
            <a:lvl5pPr marL="4063696" lvl="4" indent="-564402" algn="ctr">
              <a:spcBef>
                <a:spcPts val="2844"/>
              </a:spcBef>
              <a:spcAft>
                <a:spcPts val="0"/>
              </a:spcAft>
              <a:buSzPts val="1400"/>
              <a:buChar char="○"/>
              <a:defRPr/>
            </a:lvl5pPr>
            <a:lvl6pPr marL="4876434" lvl="5" indent="-564402" algn="ctr">
              <a:spcBef>
                <a:spcPts val="2844"/>
              </a:spcBef>
              <a:spcAft>
                <a:spcPts val="0"/>
              </a:spcAft>
              <a:buSzPts val="1400"/>
              <a:buChar char="■"/>
              <a:defRPr/>
            </a:lvl6pPr>
            <a:lvl7pPr marL="5689174" lvl="6" indent="-564402" algn="ctr">
              <a:spcBef>
                <a:spcPts val="2844"/>
              </a:spcBef>
              <a:spcAft>
                <a:spcPts val="0"/>
              </a:spcAft>
              <a:buSzPts val="1400"/>
              <a:buChar char="●"/>
              <a:defRPr/>
            </a:lvl7pPr>
            <a:lvl8pPr marL="6501913" lvl="7" indent="-564402" algn="ctr">
              <a:spcBef>
                <a:spcPts val="2844"/>
              </a:spcBef>
              <a:spcAft>
                <a:spcPts val="0"/>
              </a:spcAft>
              <a:buSzPts val="1400"/>
              <a:buChar char="○"/>
              <a:defRPr/>
            </a:lvl8pPr>
            <a:lvl9pPr marL="7314652" lvl="8" indent="-564402" algn="ctr">
              <a:spcBef>
                <a:spcPts val="2844"/>
              </a:spcBef>
              <a:spcAft>
                <a:spcPts val="2844"/>
              </a:spcAft>
              <a:buSzPts val="1400"/>
              <a:buChar char="■"/>
              <a:defRPr/>
            </a:lvl9pPr>
          </a:lstStyle>
          <a:p>
            <a:endParaRPr dirty="0"/>
          </a:p>
        </p:txBody>
      </p:sp>
      <p:sp>
        <p:nvSpPr>
          <p:cNvPr id="4" name="Slide Number Placeholder 1"/>
          <p:cNvSpPr>
            <a:spLocks noGrp="1"/>
          </p:cNvSpPr>
          <p:nvPr>
            <p:ph type="sldNum" sz="quarter" idx="4"/>
          </p:nvPr>
        </p:nvSpPr>
        <p:spPr>
          <a:xfrm>
            <a:off x="415600" y="5987705"/>
            <a:ext cx="882952"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DF69A762-DA66-4DC9-AE6A-EFE6B2BCC81F}" type="slidenum">
              <a:rPr lang="en-GB" smtClean="0">
                <a:solidFill>
                  <a:srgbClr val="186F4D">
                    <a:tint val="75000"/>
                  </a:srgbClr>
                </a:solidFill>
              </a:rPr>
              <a:pPr/>
              <a:t>‹#›</a:t>
            </a:fld>
            <a:endParaRPr lang="en-GB" dirty="0">
              <a:solidFill>
                <a:srgbClr val="186F4D">
                  <a:tint val="75000"/>
                </a:srgbClr>
              </a:solidFill>
            </a:endParaRPr>
          </a:p>
        </p:txBody>
      </p:sp>
    </p:spTree>
    <p:extLst>
      <p:ext uri="{BB962C8B-B14F-4D97-AF65-F5344CB8AC3E}">
        <p14:creationId xmlns:p14="http://schemas.microsoft.com/office/powerpoint/2010/main" val="3331924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48"/>
        <p:cNvGrpSpPr/>
        <p:nvPr/>
      </p:nvGrpSpPr>
      <p:grpSpPr>
        <a:xfrm>
          <a:off x="0" y="0"/>
          <a:ext cx="0" cy="0"/>
          <a:chOff x="0" y="0"/>
          <a:chExt cx="0" cy="0"/>
        </a:xfrm>
      </p:grpSpPr>
      <p:sp>
        <p:nvSpPr>
          <p:cNvPr id="2" name="Slide Number Placeholder 1"/>
          <p:cNvSpPr>
            <a:spLocks noGrp="1"/>
          </p:cNvSpPr>
          <p:nvPr>
            <p:ph type="sldNum" sz="quarter" idx="4"/>
          </p:nvPr>
        </p:nvSpPr>
        <p:spPr>
          <a:xfrm>
            <a:off x="415600" y="5987705"/>
            <a:ext cx="882952"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DF69A762-DA66-4DC9-AE6A-EFE6B2BCC81F}" type="slidenum">
              <a:rPr lang="en-GB" smtClean="0">
                <a:solidFill>
                  <a:srgbClr val="186F4D">
                    <a:tint val="75000"/>
                  </a:srgbClr>
                </a:solidFill>
              </a:rPr>
              <a:pPr/>
              <a:t>‹#›</a:t>
            </a:fld>
            <a:endParaRPr lang="en-GB" dirty="0">
              <a:solidFill>
                <a:srgbClr val="186F4D">
                  <a:tint val="75000"/>
                </a:srgbClr>
              </a:solidFill>
            </a:endParaRPr>
          </a:p>
        </p:txBody>
      </p:sp>
    </p:spTree>
    <p:extLst>
      <p:ext uri="{BB962C8B-B14F-4D97-AF65-F5344CB8AC3E}">
        <p14:creationId xmlns:p14="http://schemas.microsoft.com/office/powerpoint/2010/main" val="3847890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2E1CB-CC14-4F27-A39C-E7D0A90933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13AD07-23A3-4550-9267-908A00A165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A8D5BB5-50E7-4DFC-A39D-E4DD9AB6FB5D}"/>
              </a:ext>
            </a:extLst>
          </p:cNvPr>
          <p:cNvSpPr>
            <a:spLocks noGrp="1"/>
          </p:cNvSpPr>
          <p:nvPr>
            <p:ph type="dt" sz="half" idx="10"/>
          </p:nvPr>
        </p:nvSpPr>
        <p:spPr/>
        <p:txBody>
          <a:bodyPr/>
          <a:lstStyle/>
          <a:p>
            <a:fld id="{96977EF8-E7C1-4085-A618-DBAC737854B7}" type="datetimeFigureOut">
              <a:rPr lang="en-GB" smtClean="0"/>
              <a:t>24/05/2022</a:t>
            </a:fld>
            <a:endParaRPr lang="en-GB" dirty="0"/>
          </a:p>
        </p:txBody>
      </p:sp>
      <p:sp>
        <p:nvSpPr>
          <p:cNvPr id="5" name="Footer Placeholder 4">
            <a:extLst>
              <a:ext uri="{FF2B5EF4-FFF2-40B4-BE49-F238E27FC236}">
                <a16:creationId xmlns:a16="http://schemas.microsoft.com/office/drawing/2014/main" id="{0F07559A-D38A-44ED-8367-E93A844989C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9C1733C-FC80-42E2-857F-35CC2FC99A1B}"/>
              </a:ext>
            </a:extLst>
          </p:cNvPr>
          <p:cNvSpPr>
            <a:spLocks noGrp="1"/>
          </p:cNvSpPr>
          <p:nvPr>
            <p:ph type="sldNum" sz="quarter" idx="12"/>
          </p:nvPr>
        </p:nvSpPr>
        <p:spPr/>
        <p:txBody>
          <a:bodyPr/>
          <a:lstStyle/>
          <a:p>
            <a:fld id="{3B67470B-7DC1-482C-BCD0-447069BDD28E}" type="slidenum">
              <a:rPr lang="en-GB" smtClean="0"/>
              <a:t>‹#›</a:t>
            </a:fld>
            <a:endParaRPr lang="en-GB" dirty="0"/>
          </a:p>
        </p:txBody>
      </p:sp>
    </p:spTree>
    <p:extLst>
      <p:ext uri="{BB962C8B-B14F-4D97-AF65-F5344CB8AC3E}">
        <p14:creationId xmlns:p14="http://schemas.microsoft.com/office/powerpoint/2010/main" val="326964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82495-3D4D-42CB-84BC-DE37AE12AC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1EDC96-A5FE-4C8C-9B66-E0839F27CD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E964A4-2A48-4660-BCB2-4FAC56E5824E}"/>
              </a:ext>
            </a:extLst>
          </p:cNvPr>
          <p:cNvSpPr>
            <a:spLocks noGrp="1"/>
          </p:cNvSpPr>
          <p:nvPr>
            <p:ph type="dt" sz="half" idx="10"/>
          </p:nvPr>
        </p:nvSpPr>
        <p:spPr/>
        <p:txBody>
          <a:bodyPr/>
          <a:lstStyle/>
          <a:p>
            <a:fld id="{96977EF8-E7C1-4085-A618-DBAC737854B7}" type="datetimeFigureOut">
              <a:rPr lang="en-GB" smtClean="0"/>
              <a:t>24/05/2022</a:t>
            </a:fld>
            <a:endParaRPr lang="en-GB" dirty="0"/>
          </a:p>
        </p:txBody>
      </p:sp>
      <p:sp>
        <p:nvSpPr>
          <p:cNvPr id="5" name="Footer Placeholder 4">
            <a:extLst>
              <a:ext uri="{FF2B5EF4-FFF2-40B4-BE49-F238E27FC236}">
                <a16:creationId xmlns:a16="http://schemas.microsoft.com/office/drawing/2014/main" id="{DDC31789-953F-430B-B557-C6E8C099698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E60E09F-2573-4FCE-B48C-F9340FBD3181}"/>
              </a:ext>
            </a:extLst>
          </p:cNvPr>
          <p:cNvSpPr>
            <a:spLocks noGrp="1"/>
          </p:cNvSpPr>
          <p:nvPr>
            <p:ph type="sldNum" sz="quarter" idx="12"/>
          </p:nvPr>
        </p:nvSpPr>
        <p:spPr/>
        <p:txBody>
          <a:bodyPr/>
          <a:lstStyle/>
          <a:p>
            <a:fld id="{3B67470B-7DC1-482C-BCD0-447069BDD28E}" type="slidenum">
              <a:rPr lang="en-GB" smtClean="0"/>
              <a:t>‹#›</a:t>
            </a:fld>
            <a:endParaRPr lang="en-GB" dirty="0"/>
          </a:p>
        </p:txBody>
      </p:sp>
    </p:spTree>
    <p:extLst>
      <p:ext uri="{BB962C8B-B14F-4D97-AF65-F5344CB8AC3E}">
        <p14:creationId xmlns:p14="http://schemas.microsoft.com/office/powerpoint/2010/main" val="332139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pic>
        <p:nvPicPr>
          <p:cNvPr id="8" name="Shape 54"/>
          <p:cNvPicPr preferRelativeResize="0"/>
          <p:nvPr userDrawn="1"/>
        </p:nvPicPr>
        <p:blipFill>
          <a:blip r:embed="rId9">
            <a:alphaModFix amt="40000"/>
          </a:blip>
          <a:stretch>
            <a:fillRect/>
          </a:stretch>
        </p:blipFill>
        <p:spPr>
          <a:xfrm>
            <a:off x="-409125" y="-997756"/>
            <a:ext cx="12772959" cy="7184787"/>
          </a:xfrm>
          <a:prstGeom prst="rect">
            <a:avLst/>
          </a:prstGeom>
          <a:noFill/>
          <a:ln>
            <a:noFill/>
          </a:ln>
        </p:spPr>
      </p:pic>
      <p:sp>
        <p:nvSpPr>
          <p:cNvPr id="2" name="Rectangle 1"/>
          <p:cNvSpPr/>
          <p:nvPr userDrawn="1"/>
        </p:nvSpPr>
        <p:spPr>
          <a:xfrm>
            <a:off x="0" y="0"/>
            <a:ext cx="12192000"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GB" sz="1867" kern="0" dirty="0">
              <a:solidFill>
                <a:srgbClr val="FFFFFF"/>
              </a:solidFill>
              <a:sym typeface="Arial"/>
            </a:endParaRPr>
          </a:p>
        </p:txBody>
      </p:sp>
      <p:sp>
        <p:nvSpPr>
          <p:cNvPr id="6" name="Shape 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Shape 7"/>
          <p:cNvSpPr txBox="1">
            <a:spLocks noGrp="1"/>
          </p:cNvSpPr>
          <p:nvPr>
            <p:ph type="body" idx="1"/>
          </p:nvPr>
        </p:nvSpPr>
        <p:spPr>
          <a:xfrm>
            <a:off x="415600" y="1536642"/>
            <a:ext cx="11360800" cy="4043857"/>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lang="en-GB" dirty="0"/>
          </a:p>
          <a:p>
            <a:pPr lvl="1"/>
            <a:endParaRPr dirty="0"/>
          </a:p>
        </p:txBody>
      </p:sp>
      <p:pic>
        <p:nvPicPr>
          <p:cNvPr id="9" name="Shape 57" descr="NCAS_national_centre_logo.png"/>
          <p:cNvPicPr preferRelativeResize="0"/>
          <p:nvPr userDrawn="1"/>
        </p:nvPicPr>
        <p:blipFill>
          <a:blip r:embed="rId10">
            <a:alphaModFix/>
          </a:blip>
          <a:stretch>
            <a:fillRect/>
          </a:stretch>
        </p:blipFill>
        <p:spPr>
          <a:xfrm>
            <a:off x="8575313" y="5787858"/>
            <a:ext cx="3201087" cy="765877"/>
          </a:xfrm>
          <a:prstGeom prst="rect">
            <a:avLst/>
          </a:prstGeom>
          <a:noFill/>
          <a:ln>
            <a:noFill/>
          </a:ln>
        </p:spPr>
      </p:pic>
      <p:sp>
        <p:nvSpPr>
          <p:cNvPr id="10" name="Slide Number Placeholder 1"/>
          <p:cNvSpPr>
            <a:spLocks noGrp="1"/>
          </p:cNvSpPr>
          <p:nvPr>
            <p:ph type="sldNum" sz="quarter" idx="4"/>
          </p:nvPr>
        </p:nvSpPr>
        <p:spPr>
          <a:xfrm>
            <a:off x="415600" y="5987705"/>
            <a:ext cx="882952" cy="366183"/>
          </a:xfrm>
          <a:prstGeom prst="rect">
            <a:avLst/>
          </a:prstGeom>
        </p:spPr>
        <p:txBody>
          <a:bodyPr vert="horz" lIns="91440" tIns="45720" rIns="91440" bIns="45720" rtlCol="0" anchor="ctr"/>
          <a:lstStyle>
            <a:lvl1pPr algn="l">
              <a:defRPr sz="1600">
                <a:solidFill>
                  <a:schemeClr val="tx1">
                    <a:tint val="75000"/>
                  </a:schemeClr>
                </a:solidFill>
              </a:defRPr>
            </a:lvl1pPr>
          </a:lstStyle>
          <a:p>
            <a:pPr>
              <a:buClr>
                <a:srgbClr val="000000"/>
              </a:buClr>
              <a:buFont typeface="Arial"/>
              <a:buNone/>
            </a:pPr>
            <a:fld id="{DF69A762-DA66-4DC9-AE6A-EFE6B2BCC81F}" type="slidenum">
              <a:rPr lang="en-GB" kern="0" smtClean="0">
                <a:solidFill>
                  <a:srgbClr val="186F4D">
                    <a:tint val="75000"/>
                  </a:srgbClr>
                </a:solidFill>
                <a:latin typeface="Arial"/>
                <a:cs typeface="Arial"/>
                <a:sym typeface="Arial"/>
              </a:rPr>
              <a:pPr>
                <a:buClr>
                  <a:srgbClr val="000000"/>
                </a:buClr>
                <a:buFont typeface="Arial"/>
                <a:buNone/>
              </a:pPr>
              <a:t>‹#›</a:t>
            </a:fld>
            <a:endParaRPr lang="en-GB" kern="0" dirty="0">
              <a:solidFill>
                <a:srgbClr val="186F4D">
                  <a:tint val="75000"/>
                </a:srgbClr>
              </a:solidFill>
              <a:latin typeface="Arial"/>
              <a:cs typeface="Arial"/>
              <a:sym typeface="Arial"/>
            </a:endParaRPr>
          </a:p>
        </p:txBody>
      </p:sp>
    </p:spTree>
    <p:extLst>
      <p:ext uri="{BB962C8B-B14F-4D97-AF65-F5344CB8AC3E}">
        <p14:creationId xmlns:p14="http://schemas.microsoft.com/office/powerpoint/2010/main" val="357988451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baseline="0">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mn-lt"/>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658FAB-C39E-447D-9F22-2D3ADEFDF2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3B48C6-E7FC-48D4-B4FA-5EC6357F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32233B-7521-4B50-BF70-ACC2F736B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77EF8-E7C1-4085-A618-DBAC737854B7}" type="datetimeFigureOut">
              <a:rPr lang="en-GB" smtClean="0"/>
              <a:t>24/05/2022</a:t>
            </a:fld>
            <a:endParaRPr lang="en-GB" dirty="0"/>
          </a:p>
        </p:txBody>
      </p:sp>
      <p:sp>
        <p:nvSpPr>
          <p:cNvPr id="5" name="Footer Placeholder 4">
            <a:extLst>
              <a:ext uri="{FF2B5EF4-FFF2-40B4-BE49-F238E27FC236}">
                <a16:creationId xmlns:a16="http://schemas.microsoft.com/office/drawing/2014/main" id="{B22DD675-FE5B-4576-B2B6-59A7D493C3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55581F4-1C33-41C3-8B08-FB0A54AC02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7470B-7DC1-482C-BCD0-447069BDD28E}" type="slidenum">
              <a:rPr lang="en-GB" smtClean="0"/>
              <a:t>‹#›</a:t>
            </a:fld>
            <a:endParaRPr lang="en-GB" dirty="0"/>
          </a:p>
        </p:txBody>
      </p:sp>
    </p:spTree>
    <p:extLst>
      <p:ext uri="{BB962C8B-B14F-4D97-AF65-F5344CB8AC3E}">
        <p14:creationId xmlns:p14="http://schemas.microsoft.com/office/powerpoint/2010/main" val="401587321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923CBFAA-ED0D-C660-5FC2-F4F8FBB557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7" y="6295736"/>
            <a:ext cx="1833658" cy="575020"/>
          </a:xfrm>
          <a:prstGeom prst="rect">
            <a:avLst/>
          </a:prstGeom>
          <a:solidFill>
            <a:schemeClr val="bg1"/>
          </a:solidFill>
          <a:ln>
            <a:solidFill>
              <a:schemeClr val="bg1"/>
            </a:solidFill>
          </a:ln>
        </p:spPr>
      </p:pic>
      <p:sp>
        <p:nvSpPr>
          <p:cNvPr id="2" name="Title 1"/>
          <p:cNvSpPr>
            <a:spLocks noGrp="1"/>
          </p:cNvSpPr>
          <p:nvPr>
            <p:ph type="title"/>
          </p:nvPr>
        </p:nvSpPr>
        <p:spPr>
          <a:xfrm>
            <a:off x="415599" y="426891"/>
            <a:ext cx="7356801" cy="1192813"/>
          </a:xfrm>
        </p:spPr>
        <p:txBody>
          <a:bodyPr anchor="ctr"/>
          <a:lstStyle/>
          <a:p>
            <a:r>
              <a:rPr lang="en-GB" sz="3600" dirty="0"/>
              <a:t>The global and regional structure of simulated historical ocean heat content change in CMIP6 models</a:t>
            </a:r>
            <a:endParaRPr lang="en-GB" sz="4000" dirty="0"/>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69A762-DA66-4DC9-AE6A-EFE6B2BCC81F}" type="slidenum">
              <a:rPr kumimoji="0" lang="en-GB" sz="1600" b="0" i="0" u="none" strike="noStrike" kern="1200" cap="none" spc="0" normalizeH="0" baseline="0" noProof="0" smtClean="0">
                <a:ln>
                  <a:noFill/>
                </a:ln>
                <a:solidFill>
                  <a:srgbClr val="186F4D">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sz="1600" b="0" i="0" u="none" strike="noStrike" kern="1200" cap="none" spc="0" normalizeH="0" baseline="0" noProof="0" dirty="0">
              <a:ln>
                <a:noFill/>
              </a:ln>
              <a:solidFill>
                <a:srgbClr val="186F4D">
                  <a:tint val="75000"/>
                </a:srgbClr>
              </a:solidFill>
              <a:effectLst/>
              <a:uLnTx/>
              <a:uFillTx/>
              <a:latin typeface="Calibri"/>
              <a:ea typeface="+mn-ea"/>
              <a:cs typeface="+mn-cs"/>
            </a:endParaRPr>
          </a:p>
        </p:txBody>
      </p:sp>
      <p:pic>
        <p:nvPicPr>
          <p:cNvPr id="6" name="Picture 5" descr="A close up of a logo&#10;&#10;Description automatically generated">
            <a:extLst>
              <a:ext uri="{FF2B5EF4-FFF2-40B4-BE49-F238E27FC236}">
                <a16:creationId xmlns:a16="http://schemas.microsoft.com/office/drawing/2014/main" id="{758914D8-6CD8-4AD3-A8CC-71B5C9346A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3360" y="4750131"/>
            <a:ext cx="3191863" cy="811920"/>
          </a:xfrm>
          <a:prstGeom prst="rect">
            <a:avLst/>
          </a:prstGeom>
        </p:spPr>
      </p:pic>
      <p:sp>
        <p:nvSpPr>
          <p:cNvPr id="3" name="Text Placeholder 2"/>
          <p:cNvSpPr>
            <a:spLocks noGrp="1"/>
          </p:cNvSpPr>
          <p:nvPr>
            <p:ph type="body" idx="1"/>
          </p:nvPr>
        </p:nvSpPr>
        <p:spPr>
          <a:xfrm>
            <a:off x="288525" y="2286923"/>
            <a:ext cx="7579960" cy="2951373"/>
          </a:xfrm>
        </p:spPr>
        <p:txBody>
          <a:bodyPr/>
          <a:lstStyle/>
          <a:p>
            <a:pPr marL="270915" indent="0">
              <a:spcBef>
                <a:spcPts val="1000"/>
              </a:spcBef>
              <a:buNone/>
            </a:pPr>
            <a:r>
              <a:rPr lang="en-GB" sz="1400" b="1" dirty="0">
                <a:effectLst/>
                <a:ea typeface="Calibri" panose="020F0502020204030204" pitchFamily="34" charset="0"/>
                <a:cs typeface="Calibri" panose="020F0502020204030204" pitchFamily="34" charset="0"/>
              </a:rPr>
              <a:t>Evaluate four CMIP6 models: UKESM1.0, HadGEM3-GC3.1-LL, CNRM-CM6-1, CNRM-ESM2-1.</a:t>
            </a:r>
          </a:p>
          <a:p>
            <a:pPr marL="270915" indent="0">
              <a:spcBef>
                <a:spcPts val="1000"/>
              </a:spcBef>
              <a:buNone/>
            </a:pPr>
            <a:r>
              <a:rPr lang="en-GB" sz="1400" b="1" dirty="0"/>
              <a:t>All 4 models use the </a:t>
            </a:r>
            <a:r>
              <a:rPr lang="en-GB" sz="1400" b="1" dirty="0">
                <a:solidFill>
                  <a:srgbClr val="3E863E"/>
                </a:solidFill>
              </a:rPr>
              <a:t>NEMO3.6 ORCA1 configuration, </a:t>
            </a:r>
            <a:r>
              <a:rPr lang="en-GB" sz="1400" b="1" dirty="0"/>
              <a:t>with a few different settings.</a:t>
            </a:r>
          </a:p>
          <a:p>
            <a:pPr>
              <a:spcBef>
                <a:spcPts val="1000"/>
              </a:spcBef>
            </a:pPr>
            <a:r>
              <a:rPr lang="en-GB" sz="1400" dirty="0">
                <a:effectLst/>
                <a:ea typeface="Calibri" panose="020F0502020204030204" pitchFamily="34" charset="0"/>
                <a:cs typeface="Calibri" panose="020F0502020204030204" pitchFamily="34" charset="0"/>
              </a:rPr>
              <a:t>0-700 m: UK models have near zero OHU 1965-1991; after that OHU too strong.</a:t>
            </a:r>
            <a:br>
              <a:rPr lang="en-GB" sz="1400" dirty="0">
                <a:effectLst/>
                <a:ea typeface="Calibri" panose="020F0502020204030204" pitchFamily="34" charset="0"/>
                <a:cs typeface="Calibri" panose="020F0502020204030204" pitchFamily="34" charset="0"/>
              </a:rPr>
            </a:br>
            <a:r>
              <a:rPr lang="en-GB" sz="1400" dirty="0">
                <a:effectLst/>
                <a:ea typeface="Calibri" panose="020F0502020204030204" pitchFamily="34" charset="0"/>
                <a:cs typeface="Calibri" panose="020F0502020204030204" pitchFamily="34" charset="0"/>
              </a:rPr>
              <a:t>CNRM models very close to observations.</a:t>
            </a:r>
          </a:p>
          <a:p>
            <a:pPr>
              <a:spcBef>
                <a:spcPts val="1000"/>
              </a:spcBef>
            </a:pPr>
            <a:r>
              <a:rPr lang="en-GB" sz="1400" dirty="0">
                <a:cs typeface="Calibri" panose="020F0502020204030204" pitchFamily="34" charset="0"/>
              </a:rPr>
              <a:t>700-2000 m: all models showing too small OHU throughout</a:t>
            </a:r>
          </a:p>
          <a:p>
            <a:pPr>
              <a:spcBef>
                <a:spcPts val="1000"/>
              </a:spcBef>
            </a:pPr>
            <a:r>
              <a:rPr lang="en-GB" sz="1400" dirty="0">
                <a:cs typeface="Calibri" panose="020F0502020204030204" pitchFamily="34" charset="0"/>
              </a:rPr>
              <a:t>2000 m – bottom: UK models warm too strongly; CNRM models close to observations</a:t>
            </a:r>
          </a:p>
          <a:p>
            <a:pPr>
              <a:spcBef>
                <a:spcPts val="1000"/>
              </a:spcBef>
            </a:pPr>
            <a:r>
              <a:rPr lang="en-GB" sz="1400" dirty="0">
                <a:cs typeface="Calibri" panose="020F0502020204030204" pitchFamily="34" charset="0"/>
              </a:rPr>
              <a:t>0-bottom: UK models looking realistic after 1980; CNMR-ESM2-1 within the envelope throughout, but warming rate after 1991 too small</a:t>
            </a:r>
          </a:p>
        </p:txBody>
      </p:sp>
      <p:pic>
        <p:nvPicPr>
          <p:cNvPr id="13" name="Picture 12">
            <a:extLst>
              <a:ext uri="{FF2B5EF4-FFF2-40B4-BE49-F238E27FC236}">
                <a16:creationId xmlns:a16="http://schemas.microsoft.com/office/drawing/2014/main" id="{53A99421-33DC-4BBE-9AA3-7313AD79F1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3024" y="-748163"/>
            <a:ext cx="4472534" cy="8354325"/>
          </a:xfrm>
          <a:prstGeom prst="rect">
            <a:avLst/>
          </a:prstGeom>
        </p:spPr>
      </p:pic>
      <p:sp>
        <p:nvSpPr>
          <p:cNvPr id="14" name="Text Placeholder 2">
            <a:extLst>
              <a:ext uri="{FF2B5EF4-FFF2-40B4-BE49-F238E27FC236}">
                <a16:creationId xmlns:a16="http://schemas.microsoft.com/office/drawing/2014/main" id="{2B336367-FA7D-4D7D-AFA7-002CFB9239A9}"/>
              </a:ext>
            </a:extLst>
          </p:cNvPr>
          <p:cNvSpPr txBox="1">
            <a:spLocks/>
          </p:cNvSpPr>
          <p:nvPr/>
        </p:nvSpPr>
        <p:spPr>
          <a:xfrm>
            <a:off x="3558640" y="5153890"/>
            <a:ext cx="4521331" cy="1637435"/>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812740" marR="0" lvl="0" indent="-541825" algn="l" rtl="0">
              <a:lnSpc>
                <a:spcPct val="115000"/>
              </a:lnSpc>
              <a:spcBef>
                <a:spcPts val="0"/>
              </a:spcBef>
              <a:spcAft>
                <a:spcPts val="0"/>
              </a:spcAft>
              <a:buClr>
                <a:schemeClr val="dk2"/>
              </a:buClr>
              <a:buSzPts val="1200"/>
              <a:buFont typeface="Arial"/>
              <a:buChar char="●"/>
              <a:defRPr sz="2133" b="0" i="0" u="none" strike="noStrike" cap="none">
                <a:solidFill>
                  <a:schemeClr val="dk2"/>
                </a:solidFill>
                <a:latin typeface="+mn-lt"/>
                <a:ea typeface="Arial"/>
                <a:cs typeface="Arial"/>
                <a:sym typeface="Arial"/>
              </a:defRPr>
            </a:lvl1pPr>
            <a:lvl2pPr marL="1625478" marR="0" lvl="1" indent="-541825" algn="l" rtl="0">
              <a:lnSpc>
                <a:spcPct val="115000"/>
              </a:lnSpc>
              <a:spcBef>
                <a:spcPts val="2844"/>
              </a:spcBef>
              <a:spcAft>
                <a:spcPts val="0"/>
              </a:spcAft>
              <a:buClr>
                <a:schemeClr val="dk2"/>
              </a:buClr>
              <a:buSzPts val="1200"/>
              <a:buFont typeface="Arial"/>
              <a:buChar char="○"/>
              <a:defRPr sz="2133" b="0" i="0" u="none" strike="noStrike" cap="none">
                <a:solidFill>
                  <a:schemeClr val="dk2"/>
                </a:solidFill>
                <a:latin typeface="+mn-lt"/>
                <a:ea typeface="Arial"/>
                <a:cs typeface="Arial"/>
                <a:sym typeface="Arial"/>
              </a:defRPr>
            </a:lvl2pPr>
            <a:lvl3pPr marL="2438218" marR="0" lvl="2" indent="-541825" algn="l" rtl="0">
              <a:lnSpc>
                <a:spcPct val="115000"/>
              </a:lnSpc>
              <a:spcBef>
                <a:spcPts val="2844"/>
              </a:spcBef>
              <a:spcAft>
                <a:spcPts val="0"/>
              </a:spcAft>
              <a:buClr>
                <a:schemeClr val="dk2"/>
              </a:buClr>
              <a:buSzPts val="1200"/>
              <a:buFont typeface="Arial"/>
              <a:buChar char="■"/>
              <a:defRPr sz="2133" b="0" i="0" u="none" strike="noStrike" cap="none">
                <a:solidFill>
                  <a:schemeClr val="dk2"/>
                </a:solidFill>
                <a:latin typeface="Arial"/>
                <a:ea typeface="Arial"/>
                <a:cs typeface="Arial"/>
                <a:sym typeface="Arial"/>
              </a:defRPr>
            </a:lvl3pPr>
            <a:lvl4pPr marL="3250956" marR="0" lvl="3" indent="-541825" algn="l" rtl="0">
              <a:lnSpc>
                <a:spcPct val="115000"/>
              </a:lnSpc>
              <a:spcBef>
                <a:spcPts val="2844"/>
              </a:spcBef>
              <a:spcAft>
                <a:spcPts val="0"/>
              </a:spcAft>
              <a:buClr>
                <a:schemeClr val="dk2"/>
              </a:buClr>
              <a:buSzPts val="1200"/>
              <a:buFont typeface="Arial"/>
              <a:buChar char="●"/>
              <a:defRPr sz="2133" b="0" i="0" u="none" strike="noStrike" cap="none">
                <a:solidFill>
                  <a:schemeClr val="dk2"/>
                </a:solidFill>
                <a:latin typeface="Arial"/>
                <a:ea typeface="Arial"/>
                <a:cs typeface="Arial"/>
                <a:sym typeface="Arial"/>
              </a:defRPr>
            </a:lvl4pPr>
            <a:lvl5pPr marL="4063696" marR="0" lvl="4" indent="-541825" algn="l" rtl="0">
              <a:lnSpc>
                <a:spcPct val="115000"/>
              </a:lnSpc>
              <a:spcBef>
                <a:spcPts val="2844"/>
              </a:spcBef>
              <a:spcAft>
                <a:spcPts val="0"/>
              </a:spcAft>
              <a:buClr>
                <a:schemeClr val="dk2"/>
              </a:buClr>
              <a:buSzPts val="1200"/>
              <a:buFont typeface="Arial"/>
              <a:buChar char="○"/>
              <a:defRPr sz="2133" b="0" i="0" u="none" strike="noStrike" cap="none">
                <a:solidFill>
                  <a:schemeClr val="dk2"/>
                </a:solidFill>
                <a:latin typeface="Arial"/>
                <a:ea typeface="Arial"/>
                <a:cs typeface="Arial"/>
                <a:sym typeface="Arial"/>
              </a:defRPr>
            </a:lvl5pPr>
            <a:lvl6pPr marL="4876434" marR="0" lvl="5" indent="-541825" algn="l" rtl="0">
              <a:lnSpc>
                <a:spcPct val="115000"/>
              </a:lnSpc>
              <a:spcBef>
                <a:spcPts val="2844"/>
              </a:spcBef>
              <a:spcAft>
                <a:spcPts val="0"/>
              </a:spcAft>
              <a:buClr>
                <a:schemeClr val="dk2"/>
              </a:buClr>
              <a:buSzPts val="1200"/>
              <a:buFont typeface="Arial"/>
              <a:buChar char="■"/>
              <a:defRPr sz="2133" b="0" i="0" u="none" strike="noStrike" cap="none">
                <a:solidFill>
                  <a:schemeClr val="dk2"/>
                </a:solidFill>
                <a:latin typeface="Arial"/>
                <a:ea typeface="Arial"/>
                <a:cs typeface="Arial"/>
                <a:sym typeface="Arial"/>
              </a:defRPr>
            </a:lvl6pPr>
            <a:lvl7pPr marL="5689174" marR="0" lvl="6" indent="-541825" algn="l" rtl="0">
              <a:lnSpc>
                <a:spcPct val="115000"/>
              </a:lnSpc>
              <a:spcBef>
                <a:spcPts val="2844"/>
              </a:spcBef>
              <a:spcAft>
                <a:spcPts val="0"/>
              </a:spcAft>
              <a:buClr>
                <a:schemeClr val="dk2"/>
              </a:buClr>
              <a:buSzPts val="1200"/>
              <a:buFont typeface="Arial"/>
              <a:buChar char="●"/>
              <a:defRPr sz="2133" b="0" i="0" u="none" strike="noStrike" cap="none">
                <a:solidFill>
                  <a:schemeClr val="dk2"/>
                </a:solidFill>
                <a:latin typeface="Arial"/>
                <a:ea typeface="Arial"/>
                <a:cs typeface="Arial"/>
                <a:sym typeface="Arial"/>
              </a:defRPr>
            </a:lvl7pPr>
            <a:lvl8pPr marL="6501913" marR="0" lvl="7" indent="-541825" algn="l" rtl="0">
              <a:lnSpc>
                <a:spcPct val="115000"/>
              </a:lnSpc>
              <a:spcBef>
                <a:spcPts val="2844"/>
              </a:spcBef>
              <a:spcAft>
                <a:spcPts val="0"/>
              </a:spcAft>
              <a:buClr>
                <a:schemeClr val="dk2"/>
              </a:buClr>
              <a:buSzPts val="1200"/>
              <a:buFont typeface="Arial"/>
              <a:buChar char="○"/>
              <a:defRPr sz="2133" b="0" i="0" u="none" strike="noStrike" cap="none">
                <a:solidFill>
                  <a:schemeClr val="dk2"/>
                </a:solidFill>
                <a:latin typeface="Arial"/>
                <a:ea typeface="Arial"/>
                <a:cs typeface="Arial"/>
                <a:sym typeface="Arial"/>
              </a:defRPr>
            </a:lvl8pPr>
            <a:lvl9pPr marL="7314652" marR="0" lvl="8" indent="-541825" algn="l" rtl="0">
              <a:lnSpc>
                <a:spcPct val="115000"/>
              </a:lnSpc>
              <a:spcBef>
                <a:spcPts val="2844"/>
              </a:spcBef>
              <a:spcAft>
                <a:spcPts val="2844"/>
              </a:spcAft>
              <a:buClr>
                <a:schemeClr val="dk2"/>
              </a:buClr>
              <a:buSzPts val="1200"/>
              <a:buFont typeface="Arial"/>
              <a:buChar char="■"/>
              <a:defRPr sz="2133" b="0" i="0" u="none" strike="noStrike" cap="none">
                <a:solidFill>
                  <a:schemeClr val="dk2"/>
                </a:solidFill>
                <a:latin typeface="Arial"/>
                <a:ea typeface="Arial"/>
                <a:cs typeface="Arial"/>
                <a:sym typeface="Arial"/>
              </a:defRPr>
            </a:lvl9pPr>
          </a:lstStyle>
          <a:p>
            <a:pPr marL="270915" indent="0" algn="just">
              <a:lnSpc>
                <a:spcPct val="100000"/>
              </a:lnSpc>
              <a:spcBef>
                <a:spcPts val="1000"/>
              </a:spcBef>
              <a:spcAft>
                <a:spcPts val="800"/>
              </a:spcAft>
              <a:buFont typeface="Arial"/>
              <a:buNone/>
            </a:pPr>
            <a:r>
              <a:rPr lang="en-GB" sz="1000" i="1" kern="0" dirty="0">
                <a:ea typeface="Calibri" panose="020F0502020204030204" pitchFamily="34" charset="0"/>
                <a:cs typeface="Calibri" panose="020F0502020204030204" pitchFamily="34" charset="0"/>
              </a:rPr>
              <a:t>Net radiation balance (a) and global ocean heat content (b-e) for the four models of this study. The historical ensembles (light blue, dark blue, yellow and red) are compared with an</a:t>
            </a:r>
            <a:r>
              <a:rPr lang="en-GB" sz="1000" b="1" i="1" kern="0" dirty="0">
                <a:ea typeface="Calibri" panose="020F0502020204030204" pitchFamily="34" charset="0"/>
                <a:cs typeface="Calibri" panose="020F0502020204030204" pitchFamily="34" charset="0"/>
              </a:rPr>
              <a:t> ensemble of the observational datasets </a:t>
            </a:r>
            <a:r>
              <a:rPr lang="en-GB" sz="1000" i="1" kern="0" dirty="0">
                <a:ea typeface="Calibri" panose="020F0502020204030204" pitchFamily="34" charset="0"/>
                <a:cs typeface="Calibri" panose="020F0502020204030204" pitchFamily="34" charset="0"/>
              </a:rPr>
              <a:t>available for each layer (black). Thick lines for the ensemble means.  Shading indicates ±one standard deviation of the individual model ensembles. For the Palmer et al (2021) observations ensemble the total error is dotted. Ensemble member r17 from UKESM1.0 in teal, and ensemble member r4 from CNRM-CM6-1 in brown. All OHC time series are normalised to the 2005-2014 average. The TOA time series are normalised to the 1850-1900 average.</a:t>
            </a:r>
            <a:endParaRPr lang="en-GB" sz="700" i="1" kern="0" dirty="0"/>
          </a:p>
        </p:txBody>
      </p:sp>
      <p:sp>
        <p:nvSpPr>
          <p:cNvPr id="5" name="TextBox 4">
            <a:extLst>
              <a:ext uri="{FF2B5EF4-FFF2-40B4-BE49-F238E27FC236}">
                <a16:creationId xmlns:a16="http://schemas.microsoft.com/office/drawing/2014/main" id="{3E570774-817E-A38C-5B4B-D883413C61EA}"/>
              </a:ext>
            </a:extLst>
          </p:cNvPr>
          <p:cNvSpPr txBox="1"/>
          <p:nvPr/>
        </p:nvSpPr>
        <p:spPr>
          <a:xfrm>
            <a:off x="415599" y="1917591"/>
            <a:ext cx="7579960" cy="369332"/>
          </a:xfrm>
          <a:prstGeom prst="rect">
            <a:avLst/>
          </a:prstGeom>
          <a:noFill/>
        </p:spPr>
        <p:txBody>
          <a:bodyPr wrap="none" rtlCol="0">
            <a:spAutoFit/>
          </a:bodyPr>
          <a:lstStyle/>
          <a:p>
            <a:r>
              <a:rPr lang="en-GB" dirty="0"/>
              <a:t>Till Kuhlbrodt, Aurore Voldoire, Rachel Killick, Olivier Geoffroy and Matt Palmer</a:t>
            </a:r>
          </a:p>
        </p:txBody>
      </p:sp>
      <p:pic>
        <p:nvPicPr>
          <p:cNvPr id="9" name="Shape 57" descr="NCAS_national_centre_logo.png">
            <a:extLst>
              <a:ext uri="{FF2B5EF4-FFF2-40B4-BE49-F238E27FC236}">
                <a16:creationId xmlns:a16="http://schemas.microsoft.com/office/drawing/2014/main" id="{B2C2AF98-DFC9-A07A-A9BE-632A69DB280A}"/>
              </a:ext>
            </a:extLst>
          </p:cNvPr>
          <p:cNvPicPr preferRelativeResize="0">
            <a:picLocks noChangeAspect="1"/>
          </p:cNvPicPr>
          <p:nvPr/>
        </p:nvPicPr>
        <p:blipFill>
          <a:blip r:embed="rId6">
            <a:alphaModFix/>
          </a:blip>
          <a:stretch>
            <a:fillRect/>
          </a:stretch>
        </p:blipFill>
        <p:spPr>
          <a:xfrm>
            <a:off x="245835" y="5809163"/>
            <a:ext cx="2105434" cy="503736"/>
          </a:xfrm>
          <a:prstGeom prst="rect">
            <a:avLst/>
          </a:prstGeom>
          <a:noFill/>
          <a:ln>
            <a:noFill/>
          </a:ln>
        </p:spPr>
      </p:pic>
      <p:pic>
        <p:nvPicPr>
          <p:cNvPr id="11" name="Picture 10">
            <a:extLst>
              <a:ext uri="{FF2B5EF4-FFF2-40B4-BE49-F238E27FC236}">
                <a16:creationId xmlns:a16="http://schemas.microsoft.com/office/drawing/2014/main" id="{B72A4E1E-471F-0E81-E6EA-128D2A6BE1F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428306" y="5972607"/>
            <a:ext cx="766143" cy="714067"/>
          </a:xfrm>
          <a:prstGeom prst="rect">
            <a:avLst/>
          </a:prstGeom>
        </p:spPr>
      </p:pic>
    </p:spTree>
    <p:extLst>
      <p:ext uri="{BB962C8B-B14F-4D97-AF65-F5344CB8AC3E}">
        <p14:creationId xmlns:p14="http://schemas.microsoft.com/office/powerpoint/2010/main" val="3654869167"/>
      </p:ext>
    </p:extLst>
  </p:cSld>
  <p:clrMapOvr>
    <a:masterClrMapping/>
  </p:clrMapOvr>
  <mc:AlternateContent xmlns:mc="http://schemas.openxmlformats.org/markup-compatibility/2006" xmlns:p14="http://schemas.microsoft.com/office/powerpoint/2010/main">
    <mc:Choice Requires="p14">
      <p:transition spd="slow" p14:dur="2000" advTm="129289"/>
    </mc:Choice>
    <mc:Fallback xmlns="">
      <p:transition spd="slow" advTm="129289"/>
    </mc:Fallback>
  </mc:AlternateContent>
  <p:extLst>
    <p:ext uri="{3A86A75C-4F4B-4683-9AE1-C65F6400EC91}">
      <p14:laserTraceLst xmlns:p14="http://schemas.microsoft.com/office/powerpoint/2010/main">
        <p14:tracePtLst>
          <p14:tracePt t="2866" x="9120188" y="4003675"/>
          <p14:tracePt t="12277" x="9120188" y="3995738"/>
          <p14:tracePt t="12293" x="9112250" y="3987800"/>
          <p14:tracePt t="12305" x="9104313" y="3970338"/>
          <p14:tracePt t="12309" x="9078913" y="3962400"/>
          <p14:tracePt t="12320" x="9061450" y="3944938"/>
          <p14:tracePt t="12325" x="9037638" y="3937000"/>
          <p14:tracePt t="12336" x="9020175" y="3919538"/>
          <p14:tracePt t="12341" x="9012238" y="3911600"/>
          <p14:tracePt t="12349" x="9012238" y="3903663"/>
          <p14:tracePt t="12357" x="9012238" y="3894138"/>
          <p14:tracePt t="12365" x="9020175" y="3878263"/>
          <p14:tracePt t="12373" x="9037638" y="3827463"/>
          <p14:tracePt t="12381" x="9061450" y="3776663"/>
          <p14:tracePt t="12389" x="9078913" y="3717925"/>
          <p14:tracePt t="12396" x="9104313" y="3659188"/>
          <p14:tracePt t="12406" x="9112250" y="3567113"/>
          <p14:tracePt t="12413" x="9120188" y="3525838"/>
          <p14:tracePt t="12422" x="9120188" y="3500438"/>
          <p14:tracePt t="12430" x="9120188" y="3475038"/>
          <p14:tracePt t="12438" x="9112250" y="3424238"/>
          <p14:tracePt t="12445" x="9096375" y="3375025"/>
          <p14:tracePt t="12455" x="9070975" y="3332163"/>
          <p14:tracePt t="12461" x="9045575" y="3306763"/>
          <p14:tracePt t="12472" x="9012238" y="3232150"/>
          <p14:tracePt t="12477" x="8978900" y="3189288"/>
          <p14:tracePt t="12488" x="8943975" y="3148013"/>
          <p14:tracePt t="12493" x="8920163" y="3114675"/>
          <p14:tracePt t="12505" x="8894763" y="3071813"/>
          <p14:tracePt t="12509" x="8836025" y="2997200"/>
          <p14:tracePt t="12521" x="8793163" y="2954338"/>
          <p14:tracePt t="12525" x="8767763" y="2928938"/>
          <p14:tracePt t="12535" x="8726488" y="2887663"/>
          <p14:tracePt t="12541" x="8650288" y="2820988"/>
          <p14:tracePt t="12549" x="8609013" y="2778125"/>
          <p14:tracePt t="12557" x="8567738" y="2752725"/>
          <p14:tracePt t="12565" x="8542338" y="2736850"/>
          <p14:tracePt t="12573" x="8466138" y="2703513"/>
          <p14:tracePt t="12581" x="8432800" y="2678113"/>
          <p14:tracePt t="12589" x="8382000" y="2652713"/>
          <p14:tracePt t="12597" x="8332788" y="2627313"/>
          <p14:tracePt t="12606" x="8239125" y="2576513"/>
          <p14:tracePt t="12613" x="8180388" y="2551113"/>
          <p14:tracePt t="12623" x="8105775" y="2509838"/>
          <p14:tracePt t="12630" x="8021638" y="2459038"/>
          <p14:tracePt t="12639" x="7862888" y="2374900"/>
          <p14:tracePt t="12645" x="7769225" y="2308225"/>
          <p14:tracePt t="12655" x="7661275" y="2241550"/>
          <p14:tracePt t="12661" x="7569200" y="2182813"/>
          <p14:tracePt t="12672" x="7375525" y="2073275"/>
          <p14:tracePt t="12677" x="7283450" y="2014538"/>
          <p14:tracePt t="12688" x="7191375" y="1973263"/>
          <p14:tracePt t="12693" x="7089775" y="1930400"/>
          <p14:tracePt t="12705" x="6997700" y="1897063"/>
          <p14:tracePt t="12709" x="6813550" y="1838325"/>
          <p14:tracePt t="12720" x="6729413" y="1812925"/>
          <p14:tracePt t="12725" x="6653213" y="1797050"/>
          <p14:tracePt t="12734" x="6578600" y="1771650"/>
          <p14:tracePt t="12741" x="6486525" y="1746250"/>
          <p14:tracePt t="12749" x="6453188" y="1746250"/>
          <p14:tracePt t="12757" x="6418263" y="1746250"/>
          <p14:tracePt t="12765" x="6384925" y="1746250"/>
          <p14:tracePt t="12773" x="6326188" y="1746250"/>
          <p14:tracePt t="12781" x="6300788" y="1746250"/>
          <p14:tracePt t="12789" x="6284913" y="1746250"/>
          <p14:tracePt t="12797" x="6267450" y="1746250"/>
          <p14:tracePt t="12806" x="6242050" y="1746250"/>
          <p14:tracePt t="12814" x="6234113" y="1746250"/>
          <p14:tracePt t="12829" x="6226175" y="1746250"/>
          <p14:tracePt t="12839" x="6226175" y="1754188"/>
          <p14:tracePt t="12855" x="6226175" y="1762125"/>
          <p14:tracePt t="12872" x="6226175" y="1771650"/>
          <p14:tracePt t="12877" x="6226175" y="1779588"/>
          <p14:tracePt t="12888" x="6234113" y="1779588"/>
          <p14:tracePt t="12905" x="6242050" y="1779588"/>
          <p14:tracePt t="12909" x="6251575" y="1779588"/>
          <p14:tracePt t="12936" x="6259513" y="1779588"/>
          <p14:tracePt t="12941" x="6259513" y="1771650"/>
          <p14:tracePt t="12949" x="6259513" y="1762125"/>
          <p14:tracePt t="12958" x="6259513" y="1754188"/>
          <p14:tracePt t="12965" x="6259513" y="1746250"/>
          <p14:tracePt t="12974" x="6251575" y="1728788"/>
          <p14:tracePt t="12990" x="6242050" y="1720850"/>
          <p14:tracePt t="13006" x="6234113" y="1720850"/>
          <p14:tracePt t="13023" x="6226175" y="1720850"/>
          <p14:tracePt t="13029" x="6218238" y="1720850"/>
          <p14:tracePt t="13045" x="6208713" y="1720850"/>
          <p14:tracePt t="13061" x="6200775" y="1720850"/>
          <p14:tracePt t="13072" x="6175375" y="1746250"/>
          <p14:tracePt t="13077" x="6167438" y="1754188"/>
          <p14:tracePt t="13088" x="6149975" y="1771650"/>
          <p14:tracePt t="13093" x="6142038" y="1787525"/>
          <p14:tracePt t="13105" x="6124575" y="1804988"/>
          <p14:tracePt t="13109" x="6116638" y="1830388"/>
          <p14:tracePt t="13118" x="6100763" y="1846263"/>
          <p14:tracePt t="13125" x="6100763" y="1855788"/>
          <p14:tracePt t="13134" x="6091238" y="1863725"/>
          <p14:tracePt t="13141" x="6083300" y="1871663"/>
          <p14:tracePt t="13157" x="6075363" y="1879600"/>
          <p14:tracePt t="13165" x="6075363" y="1889125"/>
          <p14:tracePt t="13173" x="6075363" y="1905000"/>
          <p14:tracePt t="13190" x="6075363" y="1914525"/>
          <p14:tracePt t="13197" x="6075363" y="1930400"/>
          <p14:tracePt t="13206" x="6067425" y="1955800"/>
          <p14:tracePt t="13214" x="6067425" y="1973263"/>
          <p14:tracePt t="13222" x="6057900" y="1997075"/>
          <p14:tracePt t="13229" x="6057900" y="2014538"/>
          <p14:tracePt t="13241" x="6049963" y="2047875"/>
          <p14:tracePt t="13245" x="6049963" y="2065338"/>
          <p14:tracePt t="13255" x="6049963" y="2090738"/>
          <p14:tracePt t="13261" x="6049963" y="2106613"/>
          <p14:tracePt t="13272" x="6057900" y="2124075"/>
          <p14:tracePt t="13277" x="6057900" y="2132013"/>
          <p14:tracePt t="13289" x="6057900" y="2139950"/>
          <p14:tracePt t="13293" x="6067425" y="2139950"/>
          <p14:tracePt t="13305" x="6067425" y="2149475"/>
          <p14:tracePt t="13309" x="6075363" y="2149475"/>
          <p14:tracePt t="13325" x="6083300" y="2149475"/>
          <p14:tracePt t="13701" x="6075363" y="2149475"/>
          <p14:tracePt t="13709" x="6067425" y="2149475"/>
          <p14:tracePt t="13721" x="6057900" y="2149475"/>
          <p14:tracePt t="13725" x="6042025" y="2139950"/>
          <p14:tracePt t="13733" x="6024563" y="2139950"/>
          <p14:tracePt t="13741" x="5965825" y="2114550"/>
          <p14:tracePt t="13749" x="5915025" y="2090738"/>
          <p14:tracePt t="13757" x="5865813" y="2081213"/>
          <p14:tracePt t="13764" x="5807075" y="2065338"/>
          <p14:tracePt t="13773" x="5715000" y="2055813"/>
          <p14:tracePt t="13781" x="5646738" y="2055813"/>
          <p14:tracePt t="13790" x="5580063" y="2047875"/>
          <p14:tracePt t="13798" x="5529263" y="2047875"/>
          <p14:tracePt t="13807" x="5462588" y="2047875"/>
          <p14:tracePt t="13813" x="5411788" y="2047875"/>
          <p14:tracePt t="13822" x="5353050" y="2055813"/>
          <p14:tracePt t="13829" x="5319713" y="2065338"/>
          <p14:tracePt t="13839" x="5268913" y="2090738"/>
          <p14:tracePt t="13845" x="5194300" y="2114550"/>
          <p14:tracePt t="13856" x="5151438" y="2139950"/>
          <p14:tracePt t="13861" x="5110163" y="2149475"/>
          <p14:tracePt t="13872" x="5068888" y="2173288"/>
          <p14:tracePt t="13877" x="5010150" y="2198688"/>
          <p14:tracePt t="13889" x="4984750" y="2224088"/>
          <p14:tracePt t="13893" x="4967288" y="2233613"/>
          <p14:tracePt t="13904" x="4951413" y="2241550"/>
          <p14:tracePt t="13916" x="4941888" y="2257425"/>
          <p14:tracePt t="13917" x="4941888" y="2266950"/>
          <p14:tracePt t="13925" x="4941888" y="2274888"/>
          <p14:tracePt t="13933" x="4941888" y="2282825"/>
          <p14:tracePt t="13943" x="4941888" y="2292350"/>
          <p14:tracePt t="13949" x="4941888" y="2300288"/>
          <p14:tracePt t="13958" x="4951413" y="2316163"/>
          <p14:tracePt t="13964" x="4951413" y="2325688"/>
          <p14:tracePt t="13975" x="4959350" y="2351088"/>
          <p14:tracePt t="13981" x="4967288" y="2359025"/>
          <p14:tracePt t="13990" x="4975225" y="2366963"/>
          <p14:tracePt t="13998" x="4975225" y="2374900"/>
          <p14:tracePt t="14006" x="4975225" y="2392363"/>
          <p14:tracePt t="14013" x="4992688" y="2400300"/>
          <p14:tracePt t="14023" x="4992688" y="2409825"/>
          <p14:tracePt t="14029" x="5000625" y="2409825"/>
          <p14:tracePt t="14040" x="5018088" y="2425700"/>
          <p14:tracePt t="14045" x="5033963" y="2425700"/>
          <p14:tracePt t="14056" x="5043488" y="2433638"/>
          <p14:tracePt t="14061" x="5068888" y="2443163"/>
          <p14:tracePt t="14072" x="5076825" y="2443163"/>
          <p14:tracePt t="14077" x="5084763" y="2443163"/>
          <p14:tracePt t="14089" x="5092700" y="2443163"/>
          <p14:tracePt t="14093" x="5102225" y="2443163"/>
          <p14:tracePt t="14104" x="5110163" y="2443163"/>
          <p14:tracePt t="14118" x="5118100" y="2443163"/>
          <p14:tracePt t="14125" x="5118100" y="2451100"/>
          <p14:tracePt t="16541" x="5118100" y="2459038"/>
          <p14:tracePt t="16550" x="5118100" y="2476500"/>
          <p14:tracePt t="16559" x="5110163" y="2509838"/>
          <p14:tracePt t="16565" x="5102225" y="2535238"/>
          <p14:tracePt t="16576" x="5084763" y="2593975"/>
          <p14:tracePt t="16581" x="5068888" y="2652713"/>
          <p14:tracePt t="16592" x="5033963" y="2719388"/>
          <p14:tracePt t="16597" x="5010150" y="2803525"/>
          <p14:tracePt t="16608" x="4984750" y="2905125"/>
          <p14:tracePt t="16613" x="4933950" y="3013075"/>
          <p14:tracePt t="16625" x="4875213" y="3114675"/>
          <p14:tracePt t="16629" x="4808538" y="3265488"/>
          <p14:tracePt t="16641" x="4716463" y="3424238"/>
          <p14:tracePt t="16645" x="4606925" y="3600450"/>
          <p14:tracePt t="16655" x="4598988" y="3600450"/>
          <p14:tracePt t="16661" x="4589463" y="3584575"/>
          <p14:tracePt t="16669" x="4581525" y="3584575"/>
          <p14:tracePt t="16677" x="4564063" y="3584575"/>
          <p14:tracePt t="16685" x="4522788" y="3635375"/>
          <p14:tracePt t="16693" x="4471988" y="3709988"/>
          <p14:tracePt t="16701" x="4456113" y="3694113"/>
          <p14:tracePt t="16709" x="4430713" y="3702050"/>
          <p14:tracePt t="16717" x="4397375" y="3735388"/>
          <p14:tracePt t="16725" x="4346575" y="3802063"/>
          <p14:tracePt t="16734" x="4187825" y="3978275"/>
          <p14:tracePt t="16742" x="4119563" y="4054475"/>
          <p14:tracePt t="16749" x="4060825" y="4121150"/>
          <p14:tracePt t="16759" x="3994150" y="4171950"/>
          <p14:tracePt t="16765" x="3943350" y="4230688"/>
          <p14:tracePt t="16775" x="3894138" y="4281488"/>
          <p14:tracePt t="16781" x="3843338" y="4322763"/>
          <p14:tracePt t="16792" x="3725863" y="4414838"/>
          <p14:tracePt t="16797" x="3683000" y="4457700"/>
          <p14:tracePt t="16808" x="3641725" y="4491038"/>
          <p14:tracePt t="16813" x="3600450" y="4524375"/>
          <p14:tracePt t="16824" x="3575050" y="4557713"/>
          <p14:tracePt t="16829" x="3549650" y="4591050"/>
          <p14:tracePt t="16840" x="3506788" y="4641850"/>
          <p14:tracePt t="16845" x="3498850" y="4649788"/>
          <p14:tracePt t="16854" x="3498850" y="4659313"/>
          <p14:tracePt t="16861" x="3498850" y="4684713"/>
          <p14:tracePt t="16869" x="3516313" y="4708525"/>
          <p14:tracePt t="16877" x="3524250" y="4725988"/>
          <p14:tracePt t="16885" x="3532188" y="4743450"/>
          <p14:tracePt t="16893" x="3549650" y="4784725"/>
          <p14:tracePt t="16902" x="3557588" y="4835525"/>
          <p14:tracePt t="16910" x="3557588" y="4884738"/>
          <p14:tracePt t="16917" x="3565525" y="4919663"/>
          <p14:tracePt t="16929" x="3565525" y="4968875"/>
          <p14:tracePt t="16934" x="3575050" y="5002213"/>
          <p14:tracePt t="16943" x="3600450" y="5070475"/>
          <p14:tracePt t="16949" x="3608388" y="5103813"/>
          <p14:tracePt t="16960" x="3633788" y="5129213"/>
          <p14:tracePt t="16965" x="3641725" y="5162550"/>
          <p14:tracePt t="16975" x="3675063" y="5203825"/>
          <p14:tracePt t="16981" x="3692525" y="5237163"/>
          <p14:tracePt t="16992" x="3708400" y="5254625"/>
          <p14:tracePt t="16997" x="3717925" y="5280025"/>
          <p14:tracePt t="17008" x="3741738" y="5313363"/>
          <p14:tracePt t="17013" x="3741738" y="5330825"/>
          <p14:tracePt t="17025" x="3741738" y="5346700"/>
          <p14:tracePt t="17029" x="3741738" y="5364163"/>
          <p14:tracePt t="17041" x="3725863" y="5389563"/>
          <p14:tracePt t="17045" x="3717925" y="5405438"/>
          <p14:tracePt t="17056" x="3708400" y="5414963"/>
          <p14:tracePt t="17061" x="3692525" y="5422900"/>
          <p14:tracePt t="17069" x="3667125" y="5438775"/>
          <p14:tracePt t="17077" x="3659188" y="5456238"/>
          <p14:tracePt t="17085" x="3659188" y="5464175"/>
          <p14:tracePt t="17094" x="3649663" y="5481638"/>
          <p14:tracePt t="17101" x="3633788" y="5522913"/>
          <p14:tracePt t="17110" x="3608388" y="5573713"/>
          <p14:tracePt t="17117" x="3582988" y="5624513"/>
          <p14:tracePt t="17127" x="3549650" y="5673725"/>
          <p14:tracePt t="17134" x="3524250" y="5724525"/>
          <p14:tracePt t="17143" x="3473450" y="5800725"/>
          <p14:tracePt t="17149" x="3448050" y="5842000"/>
          <p14:tracePt t="17160" x="3432175" y="5867400"/>
          <p14:tracePt t="17165" x="3424238" y="5884863"/>
          <p14:tracePt t="17176" x="3414713" y="5918200"/>
          <p14:tracePt t="17181" x="3414713" y="5934075"/>
          <p14:tracePt t="17192" x="3414713" y="5943600"/>
          <p14:tracePt t="17197" x="3414713" y="5951538"/>
          <p14:tracePt t="17209" x="3424238" y="5969000"/>
          <p14:tracePt t="17213" x="3440113" y="5984875"/>
          <p14:tracePt t="17225" x="3457575" y="5992813"/>
          <p14:tracePt t="17229" x="3473450" y="6010275"/>
          <p14:tracePt t="17237" x="3524250" y="6035675"/>
          <p14:tracePt t="17245" x="3549650" y="6035675"/>
          <p14:tracePt t="17253" x="3565525" y="6043613"/>
          <p14:tracePt t="17261" x="3565525" y="6051550"/>
          <p14:tracePt t="17269" x="3565525" y="6069013"/>
          <p14:tracePt t="17285" x="3575050" y="6076950"/>
          <p14:tracePt t="17293" x="3575050" y="6086475"/>
          <p14:tracePt t="17301" x="3575050" y="6094413"/>
          <p14:tracePt t="17309" x="3575050" y="6102350"/>
          <p14:tracePt t="17326" x="3575050" y="6110288"/>
          <p14:tracePt t="17334" x="3565525" y="6110288"/>
          <p14:tracePt t="17342" x="3557588" y="6119813"/>
          <p14:tracePt t="17359" x="3549650" y="6119813"/>
          <p14:tracePt t="17365" x="3541713" y="6127750"/>
          <p14:tracePt t="17477" x="3549650" y="6127750"/>
          <p14:tracePt t="17493" x="3549650" y="6119813"/>
          <p14:tracePt t="17501" x="3557588" y="6102350"/>
          <p14:tracePt t="17510" x="3557588" y="6086475"/>
          <p14:tracePt t="17517" x="3557588" y="6061075"/>
          <p14:tracePt t="17526" x="3549650" y="6035675"/>
          <p14:tracePt t="17533" x="3541713" y="6027738"/>
          <p14:tracePt t="17542" x="3532188" y="6010275"/>
          <p14:tracePt t="17549" x="3532188" y="5992813"/>
          <p14:tracePt t="17559" x="3524250" y="5992813"/>
          <p14:tracePt t="17565" x="3524250" y="5984875"/>
          <p14:tracePt t="18885" x="3565525" y="5984875"/>
          <p14:tracePt t="18893" x="3659188" y="5976938"/>
          <p14:tracePt t="18903" x="3810000" y="5969000"/>
          <p14:tracePt t="18912" x="4086225" y="5969000"/>
          <p14:tracePt t="18917" x="4471988" y="5969000"/>
          <p14:tracePt t="18929" x="4992688" y="5976938"/>
          <p14:tracePt t="18933" x="5638800" y="6010275"/>
          <p14:tracePt t="18944" x="6369050" y="6086475"/>
          <p14:tracePt t="18949" x="7173913" y="6194425"/>
          <p14:tracePt t="18961" x="8004175" y="6362700"/>
          <p14:tracePt t="18965" x="8861425" y="6597650"/>
          <p14:tracePt t="20661" x="12049125" y="4164013"/>
          <p14:tracePt t="20670" x="11974513" y="4113213"/>
          <p14:tracePt t="20679" x="11864975" y="4029075"/>
          <p14:tracePt t="20685" x="11798300" y="3995738"/>
          <p14:tracePt t="20697" x="11747500" y="3962400"/>
          <p14:tracePt t="20701" x="11714163" y="3937000"/>
          <p14:tracePt t="20712" x="11680825" y="3919538"/>
          <p14:tracePt t="20717" x="11663363" y="3919538"/>
          <p14:tracePt t="20728" x="11655425" y="3911600"/>
          <p14:tracePt t="20733" x="11645900" y="3903663"/>
          <p14:tracePt t="20745" x="11637963" y="3903663"/>
          <p14:tracePt t="21045" x="11630025" y="3903663"/>
          <p14:tracePt t="21053" x="11630025" y="3894138"/>
          <p14:tracePt t="21063" x="11622088" y="3886200"/>
          <p14:tracePt t="21069" x="11596688" y="3870325"/>
          <p14:tracePt t="21080" x="11571288" y="3835400"/>
          <p14:tracePt t="21085" x="11537950" y="3802063"/>
          <p14:tracePt t="21095" x="11495088" y="3776663"/>
          <p14:tracePt t="21101" x="11445875" y="3727450"/>
          <p14:tracePt t="21111" x="11377613" y="3694113"/>
          <p14:tracePt t="21117" x="11303000" y="3651250"/>
          <p14:tracePt t="21129" x="11210925" y="3592513"/>
          <p14:tracePt t="21133" x="11101388" y="3541713"/>
          <p14:tracePt t="21145" x="10966450" y="3492500"/>
          <p14:tracePt t="21149" x="10823575" y="3424238"/>
          <p14:tracePt t="21160" x="10656888" y="3365500"/>
          <p14:tracePt t="21165" x="10447338" y="3290888"/>
          <p14:tracePt t="21174" x="10228263" y="3206750"/>
          <p14:tracePt t="21181" x="9959975" y="3122613"/>
          <p14:tracePt t="21189" x="9683750" y="3046413"/>
          <p14:tracePt t="21197" x="9405938" y="2963863"/>
          <p14:tracePt t="21205" x="9096375" y="2870200"/>
          <p14:tracePt t="21214" x="8777288" y="2795588"/>
          <p14:tracePt t="21221" x="8029575" y="2627313"/>
          <p14:tracePt t="21230" x="7786688" y="2576513"/>
          <p14:tracePt t="21238" x="7526338" y="2543175"/>
          <p14:tracePt t="21246" x="7291388" y="2517775"/>
          <p14:tracePt t="21254" x="7073900" y="2492375"/>
          <p14:tracePt t="21263" x="6838950" y="2484438"/>
          <p14:tracePt t="21269" x="6276975" y="2484438"/>
          <p14:tracePt t="21279" x="6108700" y="2484438"/>
          <p14:tracePt t="21285" x="5949950" y="2484438"/>
          <p14:tracePt t="21296" x="5832475" y="2484438"/>
          <p14:tracePt t="21301" x="5722938" y="2484438"/>
          <p14:tracePt t="21312" x="5630863" y="2484438"/>
          <p14:tracePt t="21317" x="5546725" y="2492375"/>
          <p14:tracePt t="21328" x="5378450" y="2501900"/>
          <p14:tracePt t="21333" x="5327650" y="2509838"/>
          <p14:tracePt t="21344" x="5294313" y="2517775"/>
          <p14:tracePt t="21349" x="5245100" y="2527300"/>
          <p14:tracePt t="21359" x="5227638" y="2535238"/>
          <p14:tracePt t="21437" x="5219700" y="2535238"/>
          <p14:tracePt t="21445" x="5202238" y="2535238"/>
          <p14:tracePt t="21454" x="5202238" y="2543175"/>
          <p14:tracePt t="22085" x="5194300" y="2543175"/>
          <p14:tracePt t="22101" x="5186363" y="2551113"/>
          <p14:tracePt t="22113" x="5176838" y="2560638"/>
          <p14:tracePt t="22117" x="5160963" y="2560638"/>
          <p14:tracePt t="22129" x="5143500" y="2560638"/>
          <p14:tracePt t="22133" x="5127625" y="2576513"/>
          <p14:tracePt t="22145" x="5118100" y="2576513"/>
          <p14:tracePt t="22149" x="5118100" y="2586038"/>
          <p14:tracePt t="22157" x="5110163" y="2593975"/>
          <p14:tracePt t="22165" x="5110163" y="2601913"/>
          <p14:tracePt t="22181" x="5102225" y="2609850"/>
          <p14:tracePt t="22189" x="5092700" y="2619375"/>
          <p14:tracePt t="22197" x="5092700" y="2627313"/>
          <p14:tracePt t="22205" x="5084763" y="2627313"/>
          <p14:tracePt t="22214" x="5084763" y="2644775"/>
          <p14:tracePt t="22222" x="5076825" y="2652713"/>
          <p14:tracePt t="22230" x="5068888" y="2660650"/>
          <p14:tracePt t="22237" x="5068888" y="2686050"/>
          <p14:tracePt t="22247" x="5059363" y="2693988"/>
          <p14:tracePt t="22253" x="5051425" y="2703513"/>
          <p14:tracePt t="22263" x="5051425" y="2719388"/>
          <p14:tracePt t="22269" x="5043488" y="2736850"/>
          <p14:tracePt t="22280" x="5043488" y="2752725"/>
          <p14:tracePt t="22285" x="5033963" y="2770188"/>
          <p14:tracePt t="22296" x="5026025" y="2786063"/>
          <p14:tracePt t="22301" x="5010150" y="2836863"/>
          <p14:tracePt t="22313" x="5010150" y="2854325"/>
          <p14:tracePt t="22317" x="5000625" y="2879725"/>
          <p14:tracePt t="22329" x="4984750" y="2895600"/>
          <p14:tracePt t="22333" x="4984750" y="2921000"/>
          <p14:tracePt t="22343" x="4975225" y="2938463"/>
          <p14:tracePt t="22349" x="4975225" y="2946400"/>
          <p14:tracePt t="22365" x="4967288" y="2946400"/>
          <p14:tracePt t="22381" x="4967288" y="2954338"/>
          <p14:tracePt t="23837" x="4959350" y="2954338"/>
          <p14:tracePt t="23853" x="4951413" y="2946400"/>
          <p14:tracePt t="23949" x="4959350" y="2946400"/>
          <p14:tracePt t="23965" x="4959350" y="2954338"/>
          <p14:tracePt t="23972" x="4967288" y="2963863"/>
          <p14:tracePt t="23983" x="4975225" y="2971800"/>
          <p14:tracePt t="23989" x="4984750" y="2987675"/>
          <p14:tracePt t="23998" x="5000625" y="2997200"/>
          <p14:tracePt t="24005" x="5010150" y="3005138"/>
          <p14:tracePt t="24015" x="5026025" y="3022600"/>
          <p14:tracePt t="24021" x="5043488" y="3038475"/>
          <p14:tracePt t="24032" x="5068888" y="3046413"/>
          <p14:tracePt t="24037" x="5076825" y="3055938"/>
          <p14:tracePt t="24048" x="5092700" y="3071813"/>
          <p14:tracePt t="24053" x="5135563" y="3081338"/>
          <p14:tracePt t="24064" x="5151438" y="3089275"/>
          <p14:tracePt t="24069" x="5160963" y="3097213"/>
          <p14:tracePt t="25317" x="5151438" y="3097213"/>
          <p14:tracePt t="25334" x="5143500" y="3097213"/>
          <p14:tracePt t="25340" x="5127625" y="3097213"/>
          <p14:tracePt t="25357" x="5118100" y="3097213"/>
          <p14:tracePt t="25374" x="5110163" y="3097213"/>
          <p14:tracePt t="25405" x="5102225" y="3097213"/>
          <p14:tracePt t="25421" x="5092700" y="3097213"/>
          <p14:tracePt t="25437" x="5084763" y="3081338"/>
          <p14:tracePt t="25448" x="5076825" y="3081338"/>
          <p14:tracePt t="25453" x="5059363" y="3046413"/>
          <p14:tracePt t="25465" x="5043488" y="3038475"/>
          <p14:tracePt t="25469" x="5026025" y="3022600"/>
          <p14:tracePt t="25480" x="5000625" y="2997200"/>
          <p14:tracePt t="25485" x="4967288" y="2963863"/>
          <p14:tracePt t="25493" x="4933950" y="2938463"/>
          <p14:tracePt t="25501" x="4916488" y="2921000"/>
          <p14:tracePt t="25509" x="4892675" y="2905125"/>
          <p14:tracePt t="25517" x="4867275" y="2879725"/>
          <p14:tracePt t="25525" x="4849813" y="2862263"/>
          <p14:tracePt t="25533" x="4833938" y="2846388"/>
          <p14:tracePt t="25541" x="4816475" y="2828925"/>
          <p14:tracePt t="25550" x="4791075" y="2795588"/>
          <p14:tracePt t="25558" x="4775200" y="2786063"/>
          <p14:tracePt t="25567" x="4765675" y="2770188"/>
          <p14:tracePt t="25573" x="4749800" y="2752725"/>
          <p14:tracePt t="25583" x="4740275" y="2744788"/>
          <p14:tracePt t="25589" x="4699000" y="2711450"/>
          <p14:tracePt t="25600" x="4673600" y="2686050"/>
          <p14:tracePt t="25605" x="4640263" y="2660650"/>
          <p14:tracePt t="25616" x="4614863" y="2627313"/>
          <p14:tracePt t="25621" x="4556125" y="2568575"/>
          <p14:tracePt t="25633" x="4522788" y="2527300"/>
          <p14:tracePt t="25637" x="4497388" y="2484438"/>
          <p14:tracePt t="25649" x="4464050" y="2443163"/>
          <p14:tracePt t="25653" x="4397375" y="2384425"/>
          <p14:tracePt t="25664" x="4354513" y="2351088"/>
          <p14:tracePt t="25669" x="4321175" y="2316163"/>
          <p14:tracePt t="25678" x="4279900" y="2300288"/>
          <p14:tracePt t="25685" x="4221163" y="2266950"/>
          <p14:tracePt t="25693" x="4170363" y="2249488"/>
          <p14:tracePt t="25701" x="4119563" y="2241550"/>
          <p14:tracePt t="25709" x="4060825" y="2224088"/>
          <p14:tracePt t="25717" x="3960813" y="2208213"/>
          <p14:tracePt t="25725" x="3894138" y="2198688"/>
          <p14:tracePt t="25733" x="3835400" y="2198688"/>
          <p14:tracePt t="25741" x="3767138" y="2198688"/>
          <p14:tracePt t="25750" x="3659188" y="2198688"/>
          <p14:tracePt t="25758" x="3582988" y="2198688"/>
          <p14:tracePt t="25766" x="3516313" y="2198688"/>
          <p14:tracePt t="25773" x="3448050" y="2198688"/>
          <p14:tracePt t="25783" x="3365500" y="2198688"/>
          <p14:tracePt t="25789" x="3255963" y="2198688"/>
          <p14:tracePt t="25799" x="3189288" y="2216150"/>
          <p14:tracePt t="25805" x="3130550" y="2224088"/>
          <p14:tracePt t="25815" x="3071813" y="2249488"/>
          <p14:tracePt t="25821" x="2970213" y="2292350"/>
          <p14:tracePt t="25833" x="2903538" y="2333625"/>
          <p14:tracePt t="25837" x="2844800" y="2366963"/>
          <p14:tracePt t="25848" x="2794000" y="2409825"/>
          <p14:tracePt t="25853" x="2719388" y="2484438"/>
          <p14:tracePt t="25864" x="2676525" y="2535238"/>
          <p14:tracePt t="25869" x="2643188" y="2576513"/>
          <p14:tracePt t="25879" x="2617788" y="2609850"/>
          <p14:tracePt t="25885" x="2601913" y="2668588"/>
          <p14:tracePt t="25893" x="2601913" y="2703513"/>
          <p14:tracePt t="25901" x="2601913" y="2727325"/>
          <p14:tracePt t="25925" x="2609850" y="2811463"/>
          <p14:tracePt t="25934" x="2625725" y="2836863"/>
          <p14:tracePt t="25942" x="2643188" y="2862263"/>
          <p14:tracePt t="25952" x="2684463" y="2905125"/>
          <p14:tracePt t="25958" x="2701925" y="2921000"/>
          <p14:tracePt t="25967" x="2727325" y="2954338"/>
          <p14:tracePt t="25973" x="2743200" y="2979738"/>
          <p14:tracePt t="25983" x="2768600" y="3022600"/>
          <p14:tracePt t="25989" x="2827338" y="3089275"/>
          <p14:tracePt t="26000" x="2860675" y="3130550"/>
          <p14:tracePt t="26016" x="2870200" y="3140075"/>
          <p14:tracePt t="26021" x="2895600" y="3148013"/>
          <p14:tracePt t="26033" x="2919413" y="3173413"/>
          <p14:tracePt t="26037" x="2944813" y="3181350"/>
          <p14:tracePt t="26049" x="2978150" y="3206750"/>
          <p14:tracePt t="26053" x="3021013" y="3222625"/>
          <p14:tracePt t="26063" x="3062288" y="3240088"/>
          <p14:tracePt t="26069" x="3095625" y="3248025"/>
          <p14:tracePt t="26078" x="3146425" y="3248025"/>
          <p14:tracePt t="26085" x="3248025" y="3248025"/>
          <p14:tracePt t="26093" x="3289300" y="3248025"/>
          <p14:tracePt t="26102" x="3330575" y="3240088"/>
          <p14:tracePt t="26109" x="3373438" y="3222625"/>
          <p14:tracePt t="26118" x="3414713" y="3206750"/>
          <p14:tracePt t="26125" x="3440113" y="3189288"/>
          <p14:tracePt t="26135" x="3516313" y="3140075"/>
          <p14:tracePt t="26142" x="3532188" y="3122613"/>
          <p14:tracePt t="26151" x="3549650" y="3122613"/>
          <p14:tracePt t="26158" x="3549650" y="3105150"/>
          <p14:tracePt t="26168" x="3565525" y="3081338"/>
          <p14:tracePt t="26173" x="3565525" y="3071813"/>
          <p14:tracePt t="26184" x="3565525" y="3063875"/>
          <p14:tracePt t="26189" x="3565525" y="3055938"/>
          <p14:tracePt t="26201" x="3565525" y="3038475"/>
          <p14:tracePt t="26205" x="3575050" y="3030538"/>
          <p14:tracePt t="26217" x="3575050" y="3022600"/>
          <p14:tracePt t="26221" x="3582988" y="3013075"/>
          <p14:tracePt t="26234" x="3590925" y="2997200"/>
          <p14:tracePt t="26237" x="3600450" y="2987675"/>
          <p14:tracePt t="26248" x="3600450" y="2979738"/>
          <p14:tracePt t="26253" x="3616325" y="2971800"/>
          <p14:tracePt t="26269" x="3633788" y="2963863"/>
          <p14:tracePt t="26277" x="3641725" y="2954338"/>
          <p14:tracePt t="26285" x="3649663" y="2954338"/>
          <p14:tracePt t="26293" x="3667125" y="2954338"/>
          <p14:tracePt t="26301" x="3700463" y="2938463"/>
          <p14:tracePt t="26309" x="3708400" y="2928938"/>
          <p14:tracePt t="26318" x="3725863" y="2928938"/>
          <p14:tracePt t="26325" x="3741738" y="2921000"/>
          <p14:tracePt t="26335" x="3776663" y="2905125"/>
          <p14:tracePt t="26342" x="3784600" y="2895600"/>
          <p14:tracePt t="26351" x="3800475" y="2887663"/>
          <p14:tracePt t="26357" x="3817938" y="2879725"/>
          <p14:tracePt t="26367" x="3825875" y="2870200"/>
          <p14:tracePt t="26373" x="3825875" y="2862263"/>
          <p14:tracePt t="26389" x="3835400" y="2862263"/>
          <p14:tracePt t="26717" x="3843338" y="2862263"/>
          <p14:tracePt t="26733" x="3859213" y="2862263"/>
          <p14:tracePt t="26741" x="3884613" y="2870200"/>
          <p14:tracePt t="26750" x="3927475" y="2887663"/>
          <p14:tracePt t="26757" x="3960813" y="2905125"/>
          <p14:tracePt t="26767" x="4019550" y="2928938"/>
          <p14:tracePt t="26773" x="4078288" y="2946400"/>
          <p14:tracePt t="26783" x="4152900" y="2963863"/>
          <p14:tracePt t="26789" x="4229100" y="2979738"/>
          <p14:tracePt t="26800" x="4321175" y="2997200"/>
          <p14:tracePt t="26805" x="4422775" y="3013075"/>
          <p14:tracePt t="26816" x="4540250" y="3030538"/>
          <p14:tracePt t="26821" x="4648200" y="3055938"/>
          <p14:tracePt t="26833" x="4775200" y="3055938"/>
          <p14:tracePt t="26837" x="5127625" y="3063875"/>
          <p14:tracePt t="26846" x="5245100" y="3063875"/>
          <p14:tracePt t="26853" x="5370513" y="3063875"/>
          <p14:tracePt t="26862" x="5495925" y="3063875"/>
          <p14:tracePt t="26869" x="5605463" y="3055938"/>
          <p14:tracePt t="26877" x="5715000" y="3046413"/>
          <p14:tracePt t="26885" x="5832475" y="3038475"/>
          <p14:tracePt t="26893" x="6100763" y="3013075"/>
          <p14:tracePt t="26902" x="6192838" y="3013075"/>
          <p14:tracePt t="26911" x="6267450" y="3005138"/>
          <p14:tracePt t="26918" x="6351588" y="3005138"/>
          <p14:tracePt t="26926" x="6418263" y="2997200"/>
          <p14:tracePt t="26937" x="6469063" y="2997200"/>
          <p14:tracePt t="26942" x="6527800" y="2987675"/>
          <p14:tracePt t="26951" x="6629400" y="2979738"/>
          <p14:tracePt t="26957" x="6653213" y="2971800"/>
          <p14:tracePt t="26968" x="6678613" y="2971800"/>
          <p14:tracePt t="26973" x="6696075" y="2946400"/>
          <p14:tracePt t="26984" x="6704013" y="2928938"/>
          <p14:tracePt t="26989" x="6704013" y="2921000"/>
          <p14:tracePt t="27000" x="6711950" y="2905125"/>
          <p14:tracePt t="27005" x="6729413" y="2887663"/>
          <p14:tracePt t="27017" x="6729413" y="2879725"/>
          <p14:tracePt t="27021" x="6729413" y="2870200"/>
          <p14:tracePt t="27031" x="6737350" y="2854325"/>
          <p14:tracePt t="27037" x="6746875" y="2836863"/>
          <p14:tracePt t="27047" x="6746875" y="2795588"/>
          <p14:tracePt t="27053" x="6754813" y="2770188"/>
          <p14:tracePt t="27061" x="6754813" y="2736850"/>
          <p14:tracePt t="27069" x="6754813" y="2703513"/>
          <p14:tracePt t="27077" x="6754813" y="2644775"/>
          <p14:tracePt t="27085" x="6754813" y="2609850"/>
          <p14:tracePt t="27093" x="6754813" y="2576513"/>
          <p14:tracePt t="27101" x="6754813" y="2535238"/>
          <p14:tracePt t="27109" x="6746875" y="2484438"/>
          <p14:tracePt t="27118" x="6746875" y="2451100"/>
          <p14:tracePt t="27125" x="6729413" y="2425700"/>
          <p14:tracePt t="27134" x="6711950" y="2400300"/>
          <p14:tracePt t="27141" x="6678613" y="2359025"/>
          <p14:tracePt t="27151" x="6653213" y="2341563"/>
          <p14:tracePt t="27157" x="6629400" y="2333625"/>
          <p14:tracePt t="27167" x="6586538" y="2325688"/>
          <p14:tracePt t="27173" x="6519863" y="2316163"/>
          <p14:tracePt t="27184" x="6486525" y="2316163"/>
          <p14:tracePt t="27189" x="6443663" y="2316163"/>
          <p14:tracePt t="27201" x="6394450" y="2316163"/>
          <p14:tracePt t="27205" x="6326188" y="2333625"/>
          <p14:tracePt t="27217" x="6276975" y="2351088"/>
          <p14:tracePt t="27221" x="6226175" y="2359025"/>
          <p14:tracePt t="27233" x="6192838" y="2366963"/>
          <p14:tracePt t="27237" x="6142038" y="2392363"/>
          <p14:tracePt t="27246" x="6083300" y="2425700"/>
          <p14:tracePt t="27253" x="6042025" y="2433638"/>
          <p14:tracePt t="27261" x="5991225" y="2459038"/>
          <p14:tracePt t="27269" x="5957888" y="2484438"/>
          <p14:tracePt t="27277" x="5891213" y="2527300"/>
          <p14:tracePt t="27285" x="5865813" y="2551113"/>
          <p14:tracePt t="27292" x="5840413" y="2576513"/>
          <p14:tracePt t="27302" x="5822950" y="2601913"/>
          <p14:tracePt t="27309" x="5807075" y="2635250"/>
          <p14:tracePt t="27319" x="5797550" y="2660650"/>
          <p14:tracePt t="27326" x="5797550" y="2678113"/>
          <p14:tracePt t="27335" x="5797550" y="2693988"/>
          <p14:tracePt t="27341" x="5797550" y="2719388"/>
          <p14:tracePt t="27351" x="5815013" y="2727325"/>
          <p14:tracePt t="27357" x="5840413" y="2744788"/>
          <p14:tracePt t="27368" x="5865813" y="2752725"/>
          <p14:tracePt t="27373" x="5915025" y="2770188"/>
          <p14:tracePt t="27384" x="5949950" y="2786063"/>
          <p14:tracePt t="27389" x="5991225" y="2795588"/>
          <p14:tracePt t="27401" x="6024563" y="2803525"/>
          <p14:tracePt t="27405" x="6057900" y="2803525"/>
          <p14:tracePt t="27416" x="6091238" y="2803525"/>
          <p14:tracePt t="27421" x="6124575" y="2803525"/>
          <p14:tracePt t="27432" x="6149975" y="2803525"/>
          <p14:tracePt t="27437" x="6175375" y="2795588"/>
          <p14:tracePt t="27447" x="6226175" y="2778125"/>
          <p14:tracePt t="27453" x="6242050" y="2778125"/>
          <p14:tracePt t="27461" x="6259513" y="2762250"/>
          <p14:tracePt t="27469" x="6267450" y="2762250"/>
          <p14:tracePt t="27477" x="6284913" y="2744788"/>
          <p14:tracePt t="27509" x="6284913" y="2736850"/>
          <p14:tracePt t="27525" x="6284913" y="2727325"/>
          <p14:tracePt t="30199" x="6276975" y="2727325"/>
          <p14:tracePt t="30205" x="6267450" y="2727325"/>
          <p14:tracePt t="30221" x="6251575" y="2727325"/>
          <p14:tracePt t="30229" x="6226175" y="2744788"/>
          <p14:tracePt t="30238" x="6183313" y="2762250"/>
          <p14:tracePt t="30245" x="6142038" y="2786063"/>
          <p14:tracePt t="30254" x="6091238" y="2811463"/>
          <p14:tracePt t="30262" x="6008688" y="2870200"/>
          <p14:tracePt t="30271" x="5957888" y="2905125"/>
          <p14:tracePt t="30277" x="5899150" y="2938463"/>
          <p14:tracePt t="30287" x="5848350" y="2971800"/>
          <p14:tracePt t="30293" x="5748338" y="3022600"/>
          <p14:tracePt t="30303" x="5680075" y="3055938"/>
          <p14:tracePt t="30309" x="5605463" y="3089275"/>
          <p14:tracePt t="30320" x="5529263" y="3114675"/>
          <p14:tracePt t="30325" x="5395913" y="3181350"/>
          <p14:tracePt t="30337" x="5311775" y="3214688"/>
          <p14:tracePt t="30341" x="5235575" y="3240088"/>
          <p14:tracePt t="30353" x="5160963" y="3281363"/>
          <p14:tracePt t="30357" x="5102225" y="3316288"/>
          <p14:tracePt t="30368" x="5018088" y="3357563"/>
          <p14:tracePt t="30373" x="4984750" y="3382963"/>
          <p14:tracePt t="30384" x="4975225" y="3390900"/>
          <p14:tracePt t="30389" x="4967288" y="3408363"/>
          <p14:tracePt t="30397" x="4967288" y="3416300"/>
          <p14:tracePt t="30405" x="4967288" y="3424238"/>
          <p14:tracePt t="30413" x="4975225" y="3424238"/>
          <p14:tracePt t="30421" x="5000625" y="3433763"/>
          <p14:tracePt t="30429" x="5076825" y="3441700"/>
          <p14:tracePt t="30437" x="5110163" y="3441700"/>
          <p14:tracePt t="30445" x="5143500" y="3449638"/>
          <p14:tracePt t="30454" x="5151438" y="3449638"/>
          <p14:tracePt t="31101" x="5160963" y="3449638"/>
          <p14:tracePt t="31109" x="5160963" y="3459163"/>
          <p14:tracePt t="31125" x="5168900" y="3459163"/>
          <p14:tracePt t="31137" x="5176838" y="3459163"/>
          <p14:tracePt t="31141" x="5186363" y="3459163"/>
          <p14:tracePt t="31153" x="5194300" y="3459163"/>
          <p14:tracePt t="31157" x="5210175" y="3459163"/>
          <p14:tracePt t="31168" x="5227638" y="3459163"/>
          <p14:tracePt t="31173" x="5253038" y="3459163"/>
          <p14:tracePt t="31181" x="5260975" y="3459163"/>
          <p14:tracePt t="31189" x="5268913" y="3459163"/>
          <p14:tracePt t="31197" x="5278438" y="3449638"/>
          <p14:tracePt t="31212" x="5286375" y="3449638"/>
          <p14:tracePt t="31221" x="5294313" y="3441700"/>
          <p14:tracePt t="31238" x="5303838" y="3441700"/>
          <p14:tracePt t="31254" x="5311775" y="3441700"/>
          <p14:tracePt t="31262" x="5311775" y="3433763"/>
          <p14:tracePt t="31271" x="5319713" y="3424238"/>
          <p14:tracePt t="31287" x="5319713" y="3416300"/>
          <p14:tracePt t="31309" x="5319713" y="3408363"/>
          <p14:tracePt t="31352" x="5319713" y="3398838"/>
          <p14:tracePt t="37557" x="5319713" y="3390900"/>
          <p14:tracePt t="37565" x="5311775" y="3390900"/>
          <p14:tracePt t="37576" x="5294313" y="3390900"/>
          <p14:tracePt t="37581" x="5268913" y="3382963"/>
          <p14:tracePt t="37593" x="5260975" y="3382963"/>
          <p14:tracePt t="37597" x="5253038" y="3382963"/>
          <p14:tracePt t="37609" x="5245100" y="3375025"/>
          <p14:tracePt t="37623" x="5235575" y="3375025"/>
          <p14:tracePt t="37717" x="5245100" y="3382963"/>
          <p14:tracePt t="37733" x="5253038" y="3390900"/>
          <p14:tracePt t="37743" x="5286375" y="3398838"/>
          <p14:tracePt t="37749" x="5319713" y="3398838"/>
          <p14:tracePt t="37759" x="5353050" y="3408363"/>
          <p14:tracePt t="37765" x="5445125" y="3416300"/>
          <p14:tracePt t="37776" x="5487988" y="3416300"/>
          <p14:tracePt t="37781" x="5562600" y="3424238"/>
          <p14:tracePt t="37793" x="5613400" y="3424238"/>
          <p14:tracePt t="37797" x="5738813" y="3424238"/>
          <p14:tracePt t="37809" x="5815013" y="3424238"/>
          <p14:tracePt t="37813" x="5881688" y="3416300"/>
          <p14:tracePt t="37825" x="5957888" y="3408363"/>
          <p14:tracePt t="37829" x="6083300" y="3390900"/>
          <p14:tracePt t="37840" x="6149975" y="3382963"/>
          <p14:tracePt t="37845" x="6218238" y="3382963"/>
          <p14:tracePt t="37853" x="6284913" y="3375025"/>
          <p14:tracePt t="37861" x="6343650" y="3375025"/>
          <p14:tracePt t="37869" x="6427788" y="3375025"/>
          <p14:tracePt t="37877" x="6477000" y="3375025"/>
          <p14:tracePt t="37884" x="6511925" y="3382963"/>
          <p14:tracePt t="37894" x="6527800" y="3382963"/>
          <p14:tracePt t="37901" x="6545263" y="3390900"/>
          <p14:tracePt t="38029" x="6545263" y="3398838"/>
          <p14:tracePt t="39277" x="6545263" y="3390900"/>
          <p14:tracePt t="39285" x="6545263" y="3382963"/>
          <p14:tracePt t="39317" x="6553200" y="3390900"/>
          <p14:tracePt t="39325" x="6553200" y="3398838"/>
          <p14:tracePt t="39333" x="6561138" y="3398838"/>
          <p14:tracePt t="39349" x="6570663" y="3398838"/>
          <p14:tracePt t="39365" x="6578600" y="3398838"/>
          <p14:tracePt t="39376" x="6578600" y="3408363"/>
          <p14:tracePt t="39381" x="6586538" y="3408363"/>
          <p14:tracePt t="39392" x="6594475" y="3408363"/>
          <p14:tracePt t="39407" x="6604000" y="3408363"/>
          <p14:tracePt t="39413" x="6611938" y="3416300"/>
          <p14:tracePt t="39421" x="6619875" y="3416300"/>
          <p14:tracePt t="39429" x="6637338" y="3424238"/>
          <p14:tracePt t="39437" x="6653213" y="3424238"/>
          <p14:tracePt t="39445" x="6662738" y="3433763"/>
          <p14:tracePt t="39452" x="6678613" y="3441700"/>
          <p14:tracePt t="39461" x="6688138" y="3441700"/>
          <p14:tracePt t="39469" x="6711950" y="3449638"/>
          <p14:tracePt t="39477" x="6721475" y="3459163"/>
          <p14:tracePt t="39486" x="6729413" y="3459163"/>
          <p14:tracePt t="39501" x="6746875" y="3467100"/>
          <p14:tracePt t="39511" x="6770688" y="3467100"/>
          <p14:tracePt t="39517" x="6780213" y="3475038"/>
          <p14:tracePt t="39528" x="6796088" y="3475038"/>
          <p14:tracePt t="39533" x="6805613" y="3475038"/>
          <p14:tracePt t="39544" x="6838950" y="3492500"/>
          <p14:tracePt t="39549" x="6846888" y="3500438"/>
          <p14:tracePt t="39560" x="6864350" y="3500438"/>
          <p14:tracePt t="39565" x="6880225" y="3500438"/>
          <p14:tracePt t="39576" x="6905625" y="3500438"/>
          <p14:tracePt t="39581" x="6931025" y="3508375"/>
          <p14:tracePt t="39593" x="6956425" y="3508375"/>
          <p14:tracePt t="39597" x="6981825" y="3517900"/>
          <p14:tracePt t="39606" x="7015163" y="3525838"/>
          <p14:tracePt t="39613" x="7031038" y="3533775"/>
          <p14:tracePt t="39621" x="7048500" y="3533775"/>
          <p14:tracePt t="39629" x="7073900" y="3541713"/>
          <p14:tracePt t="39637" x="7089775" y="3551238"/>
          <p14:tracePt t="39645" x="7107238" y="3551238"/>
          <p14:tracePt t="39653" x="7115175" y="3559175"/>
          <p14:tracePt t="39662" x="7132638" y="3567113"/>
          <p14:tracePt t="39669" x="7158038" y="3576638"/>
          <p14:tracePt t="39678" x="7173913" y="3576638"/>
          <p14:tracePt t="39686" x="7191375" y="3576638"/>
          <p14:tracePt t="39695" x="7207250" y="3584575"/>
          <p14:tracePt t="39701" x="7232650" y="3584575"/>
          <p14:tracePt t="39711" x="7265988" y="3584575"/>
          <p14:tracePt t="39717" x="7291388" y="3584575"/>
          <p14:tracePt t="39727" x="7324725" y="3584575"/>
          <p14:tracePt t="39733" x="7350125" y="3584575"/>
          <p14:tracePt t="39744" x="7375525" y="3584575"/>
          <p14:tracePt t="39749" x="7392988" y="3584575"/>
          <p14:tracePt t="39760" x="7408863" y="3584575"/>
          <p14:tracePt t="39765" x="7416800" y="3584575"/>
          <p14:tracePt t="39777" x="7442200" y="3584575"/>
          <p14:tracePt t="39781" x="7459663" y="3584575"/>
          <p14:tracePt t="39793" x="7485063" y="3584575"/>
          <p14:tracePt t="39797" x="7510463" y="3584575"/>
          <p14:tracePt t="39807" x="7559675" y="3584575"/>
          <p14:tracePt t="39813" x="7585075" y="3584575"/>
          <p14:tracePt t="39821" x="7618413" y="3584575"/>
          <p14:tracePt t="39829" x="7651750" y="3584575"/>
          <p14:tracePt t="39837" x="7727950" y="3576638"/>
          <p14:tracePt t="39845" x="7769225" y="3567113"/>
          <p14:tracePt t="39853" x="7820025" y="3559175"/>
          <p14:tracePt t="39862" x="7853363" y="3559175"/>
          <p14:tracePt t="39869" x="7937500" y="3533775"/>
          <p14:tracePt t="39877" x="7970838" y="3533775"/>
          <p14:tracePt t="39885" x="8004175" y="3517900"/>
          <p14:tracePt t="39894" x="8047038" y="3508375"/>
          <p14:tracePt t="39901" x="8072438" y="3492500"/>
          <p14:tracePt t="39911" x="8121650" y="3482975"/>
          <p14:tracePt t="39917" x="8147050" y="3475038"/>
          <p14:tracePt t="39928" x="8180388" y="3475038"/>
          <p14:tracePt t="39933" x="8215313" y="3475038"/>
          <p14:tracePt t="39945" x="8297863" y="3467100"/>
          <p14:tracePt t="39949" x="8366125" y="3459163"/>
          <p14:tracePt t="39961" x="8424863" y="3449638"/>
          <p14:tracePt t="39965" x="8499475" y="3424238"/>
          <p14:tracePt t="39977" x="8616950" y="3398838"/>
          <p14:tracePt t="39981" x="8685213" y="3375025"/>
          <p14:tracePt t="39990" x="8759825" y="3349625"/>
          <p14:tracePt t="39997" x="8836025" y="3324225"/>
          <p14:tracePt t="40005" x="8978900" y="3257550"/>
          <p14:tracePt t="40013" x="9070975" y="3206750"/>
          <p14:tracePt t="40021" x="9170988" y="3173413"/>
          <p14:tracePt t="40029" x="9263063" y="3114675"/>
          <p14:tracePt t="40037" x="9472613" y="3022600"/>
          <p14:tracePt t="40045" x="9566275" y="2963863"/>
          <p14:tracePt t="40053" x="9674225" y="2895600"/>
          <p14:tracePt t="40062" x="9766300" y="2828925"/>
          <p14:tracePt t="40070" x="9850438" y="2770188"/>
          <p14:tracePt t="40078" x="9926638" y="2711450"/>
          <p14:tracePt t="40085" x="9985375" y="2652713"/>
          <p14:tracePt t="40095" x="10026650" y="2609850"/>
          <p14:tracePt t="40101" x="10069513" y="2568575"/>
          <p14:tracePt t="40111" x="10110788" y="2517775"/>
          <p14:tracePt t="40117" x="10128250" y="2492375"/>
          <p14:tracePt t="40127" x="10128250" y="2476500"/>
          <p14:tracePt t="40133" x="10136188" y="2459038"/>
          <p14:tracePt t="40145" x="10136188" y="2443163"/>
          <p14:tracePt t="40149" x="10136188" y="2433638"/>
          <p14:tracePt t="40161" x="10136188" y="2425700"/>
          <p14:tracePt t="40165" x="10136188" y="2409825"/>
          <p14:tracePt t="40177" x="10136188" y="2384425"/>
          <p14:tracePt t="40181" x="10136188" y="2366963"/>
          <p14:tracePt t="40192" x="10136188" y="2351088"/>
          <p14:tracePt t="40204" x="10118725" y="2308225"/>
          <p14:tracePt t="40213" x="10110788" y="2282825"/>
          <p14:tracePt t="40221" x="10102850" y="2266950"/>
          <p14:tracePt t="40231" x="10085388" y="2249488"/>
          <p14:tracePt t="40237" x="10077450" y="2216150"/>
          <p14:tracePt t="40246" x="10059988" y="2198688"/>
          <p14:tracePt t="40253" x="10052050" y="2173288"/>
          <p14:tracePt t="40263" x="10036175" y="2157413"/>
          <p14:tracePt t="40270" x="10026650" y="2139950"/>
          <p14:tracePt t="40278" x="10001250" y="2124075"/>
          <p14:tracePt t="40285" x="9993313" y="2098675"/>
          <p14:tracePt t="40295" x="9985375" y="2098675"/>
          <p14:tracePt t="40301" x="9967913" y="2081213"/>
          <p14:tracePt t="40311" x="9952038" y="2065338"/>
          <p14:tracePt t="40317" x="9934575" y="2047875"/>
          <p14:tracePt t="40328" x="9918700" y="2047875"/>
          <p14:tracePt t="40333" x="9909175" y="2039938"/>
          <p14:tracePt t="40344" x="9893300" y="2032000"/>
          <p14:tracePt t="40349" x="9875838" y="2032000"/>
          <p14:tracePt t="40362" x="9867900" y="2032000"/>
          <p14:tracePt t="40365" x="9859963" y="2032000"/>
          <p14:tracePt t="40376" x="9850438" y="2032000"/>
          <p14:tracePt t="40381" x="9850438" y="2022475"/>
          <p14:tracePt t="40389" x="9842500" y="2022475"/>
          <p14:tracePt t="40397" x="9842500" y="2014538"/>
          <p14:tracePt t="40405" x="9834563" y="2014538"/>
          <p14:tracePt t="40413" x="9825038" y="2014538"/>
          <p14:tracePt t="40429" x="9817100" y="2014538"/>
          <p14:tracePt t="40437" x="9801225" y="2006600"/>
          <p14:tracePt t="40446" x="9791700" y="2006600"/>
          <p14:tracePt t="40453" x="9775825" y="1997075"/>
          <p14:tracePt t="40462" x="9758363" y="1989138"/>
          <p14:tracePt t="40470" x="9750425" y="1981200"/>
          <p14:tracePt t="40478" x="9732963" y="1981200"/>
          <p14:tracePt t="40485" x="9717088" y="1981200"/>
          <p14:tracePt t="40495" x="9707563" y="1973263"/>
          <p14:tracePt t="40501" x="9699625" y="1973263"/>
          <p14:tracePt t="40511" x="9683750" y="1963738"/>
          <p14:tracePt t="40517" x="9666288" y="1963738"/>
          <p14:tracePt t="40528" x="9648825" y="1963738"/>
          <p14:tracePt t="40533" x="9640888" y="1955800"/>
          <p14:tracePt t="40544" x="9625013" y="1947863"/>
          <p14:tracePt t="40549" x="9615488" y="1947863"/>
          <p14:tracePt t="40560" x="9607550" y="1938338"/>
          <p14:tracePt t="40565" x="9590088" y="1930400"/>
          <p14:tracePt t="40576" x="9574213" y="1922463"/>
          <p14:tracePt t="40581" x="9566275" y="1922463"/>
          <p14:tracePt t="40590" x="9548813" y="1905000"/>
          <p14:tracePt t="40597" x="9531350" y="1905000"/>
          <p14:tracePt t="40605" x="9507538" y="1889125"/>
          <p14:tracePt t="40613" x="9498013" y="1879600"/>
          <p14:tracePt t="40621" x="9472613" y="1871663"/>
          <p14:tracePt t="40629" x="9464675" y="1855788"/>
          <p14:tracePt t="40637" x="9448800" y="1846263"/>
          <p14:tracePt t="40645" x="9431338" y="1838325"/>
          <p14:tracePt t="40653" x="9423400" y="1820863"/>
          <p14:tracePt t="40662" x="9405938" y="1812925"/>
          <p14:tracePt t="40670" x="9398000" y="1797050"/>
          <p14:tracePt t="40679" x="9380538" y="1779588"/>
          <p14:tracePt t="40685" x="9355138" y="1771650"/>
          <p14:tracePt t="40696" x="9347200" y="1771650"/>
          <p14:tracePt t="40701" x="9331325" y="1762125"/>
          <p14:tracePt t="40712" x="9313863" y="1754188"/>
          <p14:tracePt t="40717" x="9296400" y="1754188"/>
          <p14:tracePt t="40729" x="9288463" y="1754188"/>
          <p14:tracePt t="40733" x="9288463" y="1746250"/>
          <p14:tracePt t="40745" x="9272588" y="1746250"/>
          <p14:tracePt t="40749" x="9263063" y="1746250"/>
          <p14:tracePt t="40765" x="9263063" y="1738313"/>
          <p14:tracePt t="40776" x="9255125" y="1738313"/>
          <p14:tracePt t="40781" x="9255125" y="1728788"/>
          <p14:tracePt t="40797" x="9247188" y="1720850"/>
          <p14:tracePt t="40805" x="9247188" y="1712913"/>
          <p14:tracePt t="40813" x="9237663" y="1703388"/>
          <p14:tracePt t="40821" x="9229725" y="1703388"/>
          <p14:tracePt t="40829" x="9221788" y="1695450"/>
          <p14:tracePt t="40837" x="9221788" y="1687513"/>
          <p14:tracePt t="40846" x="9204325" y="1679575"/>
          <p14:tracePt t="40862" x="9196388" y="1679575"/>
          <p14:tracePt t="40869" x="9196388" y="1670050"/>
          <p14:tracePt t="40879" x="9188450" y="1670050"/>
          <p14:tracePt t="40885" x="9188450" y="1662113"/>
          <p14:tracePt t="41005" x="9188450" y="1670050"/>
          <p14:tracePt t="41917" x="9188450" y="1679575"/>
          <p14:tracePt t="41945" x="9178925" y="1679575"/>
          <p14:tracePt t="42029" x="9178925" y="1687513"/>
          <p14:tracePt t="45621" x="9178925" y="1679575"/>
          <p14:tracePt t="45637" x="9178925" y="1670050"/>
          <p14:tracePt t="45649" x="9178925" y="1662113"/>
          <p14:tracePt t="45665" x="9178925" y="1654175"/>
          <p14:tracePt t="45678" x="9178925" y="1644650"/>
          <p14:tracePt t="45693" x="9178925" y="1636713"/>
          <p14:tracePt t="45709" x="9178925" y="1628775"/>
          <p14:tracePt t="45725" x="9178925" y="1620838"/>
          <p14:tracePt t="45741" x="9178925" y="1611313"/>
          <p14:tracePt t="45757" x="9178925" y="1603375"/>
          <p14:tracePt t="45767" x="9178925" y="1595438"/>
          <p14:tracePt t="45789" x="9178925" y="1585913"/>
          <p14:tracePt t="45800" x="9188450" y="1585913"/>
          <p14:tracePt t="45805" x="9188450" y="1577975"/>
          <p14:tracePt t="45817" x="9188450" y="1570038"/>
          <p14:tracePt t="45821" x="9188450" y="1562100"/>
          <p14:tracePt t="45877" x="9188450" y="1552575"/>
          <p14:tracePt t="45981" x="9188450" y="1544638"/>
          <p14:tracePt t="46029" x="9188450" y="1536700"/>
          <p14:tracePt t="46061" x="9188450" y="1527175"/>
          <p14:tracePt t="46205" x="9188450" y="1536700"/>
          <p14:tracePt t="46231" x="9188450" y="1544638"/>
          <p14:tracePt t="46237" x="9196388" y="1544638"/>
          <p14:tracePt t="46248" x="9196388" y="1552575"/>
          <p14:tracePt t="46269" x="9196388" y="1562100"/>
          <p14:tracePt t="46301" x="9196388" y="1570038"/>
          <p14:tracePt t="46325" x="9196388" y="1577975"/>
          <p14:tracePt t="46350" x="9196388" y="1585913"/>
          <p14:tracePt t="46373" x="9196388" y="1595438"/>
          <p14:tracePt t="46389" x="9196388" y="1603375"/>
          <p14:tracePt t="46405" x="9196388" y="1611313"/>
          <p14:tracePt t="46421" x="9196388" y="1620838"/>
          <p14:tracePt t="46437" x="9188450" y="1628775"/>
          <p14:tracePt t="46453" x="9188450" y="1636713"/>
          <p14:tracePt t="46464" x="9188450" y="1644650"/>
          <p14:tracePt t="46469" x="9188450" y="1662113"/>
          <p14:tracePt t="46478" x="9188450" y="1670050"/>
          <p14:tracePt t="46485" x="9178925" y="1679575"/>
          <p14:tracePt t="46493" x="9178925" y="1687513"/>
          <p14:tracePt t="46501" x="9178925" y="1703388"/>
          <p14:tracePt t="46509" x="9170988" y="1720850"/>
          <p14:tracePt t="46517" x="9170988" y="1728788"/>
          <p14:tracePt t="46525" x="9170988" y="1738313"/>
          <p14:tracePt t="46534" x="9170988" y="1754188"/>
          <p14:tracePt t="46542" x="9163050" y="1771650"/>
          <p14:tracePt t="46550" x="9163050" y="1779588"/>
          <p14:tracePt t="46557" x="9163050" y="1797050"/>
          <p14:tracePt t="46567" x="9163050" y="1812925"/>
          <p14:tracePt t="46573" x="9155113" y="1830388"/>
          <p14:tracePt t="46583" x="9155113" y="1846263"/>
          <p14:tracePt t="46589" x="9155113" y="1855788"/>
          <p14:tracePt t="46600" x="9155113" y="1871663"/>
          <p14:tracePt t="46605" x="9155113" y="1889125"/>
          <p14:tracePt t="46621" x="9145588" y="1897063"/>
          <p14:tracePt t="46637" x="9145588" y="1905000"/>
          <p14:tracePt t="46648" x="9145588" y="1914525"/>
          <p14:tracePt t="46662" x="9145588" y="1922463"/>
          <p14:tracePt t="46677" x="9145588" y="1930400"/>
          <p14:tracePt t="46853" x="9145588" y="1922463"/>
          <p14:tracePt t="46869" x="9145588" y="1914525"/>
          <p14:tracePt t="46879" x="9145588" y="1905000"/>
          <p14:tracePt t="46885" x="9145588" y="1897063"/>
          <p14:tracePt t="46893" x="9145588" y="1889125"/>
          <p14:tracePt t="46909" x="9145588" y="1863725"/>
          <p14:tracePt t="46917" x="9145588" y="1855788"/>
          <p14:tracePt t="46926" x="9145588" y="1846263"/>
          <p14:tracePt t="46936" x="9145588" y="1830388"/>
          <p14:tracePt t="46942" x="9145588" y="1820863"/>
          <p14:tracePt t="46951" x="9145588" y="1812925"/>
          <p14:tracePt t="46957" x="9145588" y="1804988"/>
          <p14:tracePt t="46967" x="9145588" y="1797050"/>
          <p14:tracePt t="46973" x="9145588" y="1779588"/>
          <p14:tracePt t="46982" x="9145588" y="1771650"/>
          <p14:tracePt t="46989" x="9145588" y="1762125"/>
          <p14:tracePt t="46999" x="9145588" y="1754188"/>
          <p14:tracePt t="47005" x="9145588" y="1738313"/>
          <p14:tracePt t="47016" x="9145588" y="1728788"/>
          <p14:tracePt t="47021" x="9145588" y="1720850"/>
          <p14:tracePt t="47032" x="9145588" y="1712913"/>
          <p14:tracePt t="47037" x="9145588" y="1703388"/>
          <p14:tracePt t="47048" x="9145588" y="1695450"/>
          <p14:tracePt t="47053" x="9145588" y="1687513"/>
          <p14:tracePt t="47062" x="9145588" y="1679575"/>
          <p14:tracePt t="47069" x="9145588" y="1670050"/>
          <p14:tracePt t="47077" x="9145588" y="1662113"/>
          <p14:tracePt t="47085" x="9145588" y="1654175"/>
          <p14:tracePt t="47101" x="9145588" y="1644650"/>
          <p14:tracePt t="47109" x="9145588" y="1636713"/>
          <p14:tracePt t="47126" x="9145588" y="1628775"/>
          <p14:tracePt t="47150" x="9145588" y="1620838"/>
          <p14:tracePt t="47166" x="9145588" y="1611313"/>
          <p14:tracePt t="47183" x="9145588" y="1603375"/>
          <p14:tracePt t="47287" x="9155113" y="1603375"/>
          <p14:tracePt t="47597" x="9155113" y="1611313"/>
          <p14:tracePt t="47621" x="9155113" y="1620838"/>
          <p14:tracePt t="47637" x="9155113" y="1628775"/>
          <p14:tracePt t="47653" x="9155113" y="1636713"/>
          <p14:tracePt t="47664" x="9155113" y="1644650"/>
          <p14:tracePt t="47677" x="9155113" y="1654175"/>
          <p14:tracePt t="47685" x="9155113" y="1670050"/>
          <p14:tracePt t="47693" x="9155113" y="1679575"/>
          <p14:tracePt t="47702" x="9155113" y="1687513"/>
          <p14:tracePt t="47709" x="9155113" y="1703388"/>
          <p14:tracePt t="47717" x="9155113" y="1720850"/>
          <p14:tracePt t="47726" x="9163050" y="1728788"/>
          <p14:tracePt t="47734" x="9163050" y="1738313"/>
          <p14:tracePt t="47741" x="9163050" y="1754188"/>
          <p14:tracePt t="47752" x="9170988" y="1762125"/>
          <p14:tracePt t="47768" x="9170988" y="1771650"/>
          <p14:tracePt t="47773" x="9170988" y="1779588"/>
          <p14:tracePt t="49805" x="9188450" y="1779588"/>
          <p14:tracePt t="49814" x="9188450" y="1787525"/>
          <p14:tracePt t="49821" x="9196388" y="1797050"/>
          <p14:tracePt t="49829" x="9204325" y="1804988"/>
          <p14:tracePt t="49838" x="9221788" y="1812925"/>
          <p14:tracePt t="49845" x="9237663" y="1830388"/>
          <p14:tracePt t="49853" x="9263063" y="1863725"/>
          <p14:tracePt t="49861" x="9305925" y="1889125"/>
          <p14:tracePt t="49870" x="9347200" y="1914525"/>
          <p14:tracePt t="49878" x="9413875" y="1947863"/>
          <p14:tracePt t="49887" x="9464675" y="1973263"/>
          <p14:tracePt t="49893" x="9523413" y="1997075"/>
          <p14:tracePt t="49912" x="9674225" y="2039938"/>
          <p14:tracePt t="49921" x="9725025" y="2047875"/>
          <p14:tracePt t="49925" x="9766300" y="2055813"/>
          <p14:tracePt t="49936" x="9817100" y="2055813"/>
          <p14:tracePt t="49941" x="9893300" y="2065338"/>
          <p14:tracePt t="49953" x="9942513" y="2065338"/>
          <p14:tracePt t="49957" x="9985375" y="2065338"/>
          <p14:tracePt t="49968" x="10036175" y="2065338"/>
          <p14:tracePt t="49973" x="10102850" y="2065338"/>
          <p14:tracePt t="49984" x="10144125" y="2065338"/>
          <p14:tracePt t="49989" x="10177463" y="2065338"/>
          <p14:tracePt t="49997" x="10220325" y="2055813"/>
          <p14:tracePt t="50005" x="10279063" y="2047875"/>
          <p14:tracePt t="50013" x="10304463" y="2047875"/>
          <p14:tracePt t="50021" x="10312400" y="2039938"/>
          <p14:tracePt t="50029" x="10329863" y="2039938"/>
          <p14:tracePt t="50038" x="10337800" y="2032000"/>
          <p14:tracePt t="50054" x="10337800" y="2022475"/>
          <p14:tracePt t="50133" x="10345738" y="2022475"/>
          <p14:tracePt t="54770" x="10345738" y="2014538"/>
          <p14:tracePt t="54794" x="10345738" y="2006600"/>
          <p14:tracePt t="54805" x="10345738" y="1997075"/>
          <p14:tracePt t="54814" x="10337800" y="1997075"/>
          <p14:tracePt t="54825" x="10337800" y="1989138"/>
          <p14:tracePt t="54839" x="10337800" y="1981200"/>
          <p14:tracePt t="54862" x="10337800" y="1973263"/>
          <p14:tracePt t="54872" x="10337800" y="1963738"/>
          <p14:tracePt t="59497" x="10337800" y="1955800"/>
          <p14:tracePt t="59513" x="10337800" y="1947863"/>
          <p14:tracePt t="59530" x="10337800" y="1938338"/>
          <p14:tracePt t="59536" x="10337800" y="1930400"/>
          <p14:tracePt t="59542" x="10337800" y="1922463"/>
          <p14:tracePt t="59558" x="10337800" y="1905000"/>
          <p14:tracePt t="59565" x="10337800" y="1897063"/>
          <p14:tracePt t="59577" x="10337800" y="1889125"/>
          <p14:tracePt t="59581" x="10337800" y="1871663"/>
          <p14:tracePt t="59597" x="10337800" y="1855788"/>
          <p14:tracePt t="59608" x="10337800" y="1846263"/>
          <p14:tracePt t="59613" x="10337800" y="1838325"/>
          <p14:tracePt t="59629" x="10337800" y="1820863"/>
          <p14:tracePt t="59637" x="10345738" y="1812925"/>
          <p14:tracePt t="59645" x="10345738" y="1804988"/>
          <p14:tracePt t="59653" x="10345738" y="1787525"/>
          <p14:tracePt t="59662" x="10345738" y="1771650"/>
          <p14:tracePt t="59669" x="10345738" y="1754188"/>
          <p14:tracePt t="59686" x="10345738" y="1738313"/>
          <p14:tracePt t="60393" x="10353675" y="1738313"/>
          <p14:tracePt t="60401" x="10353675" y="1746250"/>
          <p14:tracePt t="60416" x="10363200" y="1754188"/>
          <p14:tracePt t="60424" x="10363200" y="1762125"/>
          <p14:tracePt t="60434" x="10363200" y="1779588"/>
          <p14:tracePt t="60440" x="10363200" y="1797050"/>
          <p14:tracePt t="60448" x="10371138" y="1812925"/>
          <p14:tracePt t="60454" x="10379075" y="1820863"/>
          <p14:tracePt t="60462" x="10379075" y="1830388"/>
          <p14:tracePt t="60470" x="10379075" y="1838325"/>
          <p14:tracePt t="60485" x="10388600" y="1838325"/>
          <p14:tracePt t="61967" x="10388600" y="1830388"/>
          <p14:tracePt t="61975" x="10388600" y="1820863"/>
          <p14:tracePt t="62029" x="10388600" y="1830388"/>
          <p14:tracePt t="62046" x="10388600" y="1846263"/>
          <p14:tracePt t="62053" x="10396538" y="1863725"/>
          <p14:tracePt t="62063" x="10404475" y="1889125"/>
          <p14:tracePt t="62070" x="10421938" y="1905000"/>
          <p14:tracePt t="62078" x="10437813" y="1930400"/>
          <p14:tracePt t="62085" x="10455275" y="1955800"/>
          <p14:tracePt t="62095" x="10480675" y="2006600"/>
          <p14:tracePt t="62101" x="10506075" y="2090738"/>
          <p14:tracePt t="62112" x="10514013" y="2106613"/>
          <p14:tracePt t="62198" x="10514013" y="2114550"/>
          <p14:tracePt t="62230" x="10506075" y="2114550"/>
          <p14:tracePt t="62589" x="10496550" y="2114550"/>
          <p14:tracePt t="62613" x="10488613" y="2114550"/>
          <p14:tracePt t="62630" x="10480675" y="2114550"/>
          <p14:tracePt t="62637" x="10471150" y="2114550"/>
          <p14:tracePt t="62662" x="10463213" y="2114550"/>
          <p14:tracePt t="62685" x="10463213" y="2106613"/>
          <p14:tracePt t="62695" x="10455275" y="2106613"/>
          <p14:tracePt t="62725" x="10455275" y="2098675"/>
          <p14:tracePt t="62879" x="10447338" y="2098675"/>
          <p14:tracePt t="62886" x="10437813" y="2098675"/>
          <p14:tracePt t="62909" x="10429875" y="2090738"/>
          <p14:tracePt t="62926" x="10421938" y="2090738"/>
          <p14:tracePt t="62943" x="10404475" y="2090738"/>
          <p14:tracePt t="62950" x="10388600" y="2081213"/>
          <p14:tracePt t="62957" x="10379075" y="2081213"/>
          <p14:tracePt t="62967" x="10363200" y="2073275"/>
          <p14:tracePt t="62981" x="10345738" y="2073275"/>
          <p14:tracePt t="62989" x="10337800" y="2073275"/>
          <p14:tracePt t="63006" x="10329863" y="2065338"/>
          <p14:tracePt t="63078" x="10320338" y="2065338"/>
          <p14:tracePt t="63085" x="10320338" y="2055813"/>
          <p14:tracePt t="63102" x="10320338" y="2047875"/>
          <p14:tracePt t="63134" x="10320338" y="2039938"/>
          <p14:tracePt t="63471" x="10312400" y="2039938"/>
          <p14:tracePt t="63479" x="10304463" y="2032000"/>
          <p14:tracePt t="63495" x="10294938" y="2032000"/>
          <p14:tracePt t="63510" x="10287000" y="2032000"/>
          <p14:tracePt t="63526" x="10279063" y="2032000"/>
          <p14:tracePt t="63559" x="10271125" y="2032000"/>
          <p14:tracePt t="63568" x="10271125" y="2022475"/>
          <p14:tracePt t="63574" x="10261600" y="2022475"/>
          <p14:tracePt t="63585" x="10253663" y="2014538"/>
          <p14:tracePt t="63592" x="10236200" y="2014538"/>
          <p14:tracePt t="63600" x="10194925" y="1989138"/>
          <p14:tracePt t="63607" x="10161588" y="1973263"/>
          <p14:tracePt t="63616" x="10128250" y="1963738"/>
          <p14:tracePt t="63623" x="10102850" y="1963738"/>
          <p14:tracePt t="63632" x="10052050" y="1955800"/>
          <p14:tracePt t="63638" x="10036175" y="1947863"/>
          <p14:tracePt t="63648" x="10010775" y="1947863"/>
          <p14:tracePt t="63654" x="9993313" y="1947863"/>
          <p14:tracePt t="63664" x="9967913" y="1947863"/>
          <p14:tracePt t="63670" x="9952038" y="1947863"/>
          <p14:tracePt t="63680" x="9934575" y="1947863"/>
          <p14:tracePt t="63686" x="9926638" y="1947863"/>
          <p14:tracePt t="63697" x="9918700" y="1947863"/>
          <p14:tracePt t="63702" x="9909175" y="1947863"/>
          <p14:tracePt t="64641" x="9918700" y="1947863"/>
          <p14:tracePt t="64649" x="9926638" y="1947863"/>
          <p14:tracePt t="64657" x="9942513" y="1955800"/>
          <p14:tracePt t="64667" x="9952038" y="1955800"/>
          <p14:tracePt t="64675" x="9967913" y="1955800"/>
          <p14:tracePt t="64681" x="9977438" y="1955800"/>
          <p14:tracePt t="64689" x="9993313" y="1963738"/>
          <p14:tracePt t="64695" x="10018713" y="1963738"/>
          <p14:tracePt t="64703" x="10044113" y="1963738"/>
          <p14:tracePt t="64709" x="10059988" y="1963738"/>
          <p14:tracePt t="64718" x="10077450" y="1963738"/>
          <p14:tracePt t="64725" x="10102850" y="1963738"/>
          <p14:tracePt t="64734" x="10118725" y="1963738"/>
          <p14:tracePt t="64741" x="10144125" y="1963738"/>
          <p14:tracePt t="64750" x="10161588" y="1963738"/>
          <p14:tracePt t="64758" x="10202863" y="1963738"/>
          <p14:tracePt t="64766" x="10220325" y="1955800"/>
          <p14:tracePt t="64774" x="10245725" y="1955800"/>
          <p14:tracePt t="64782" x="10271125" y="1955800"/>
          <p14:tracePt t="64790" x="10312400" y="1955800"/>
          <p14:tracePt t="64799" x="10353675" y="1955800"/>
          <p14:tracePt t="64806" x="10379075" y="1955800"/>
          <p14:tracePt t="64815" x="10404475" y="1955800"/>
          <p14:tracePt t="64822" x="10463213" y="1955800"/>
          <p14:tracePt t="64832" x="10488613" y="1955800"/>
          <p14:tracePt t="64837" x="10521950" y="1955800"/>
          <p14:tracePt t="64848" x="10555288" y="1955800"/>
          <p14:tracePt t="64853" x="10623550" y="1955800"/>
          <p14:tracePt t="64865" x="10664825" y="1955800"/>
          <p14:tracePt t="64869" x="10715625" y="1947863"/>
          <p14:tracePt t="64880" x="10748963" y="1947863"/>
          <p14:tracePt t="64885" x="10790238" y="1947863"/>
          <p14:tracePt t="64895" x="10874375" y="1938338"/>
          <p14:tracePt t="64909" x="10958513" y="1930400"/>
          <p14:tracePt t="64917" x="10999788" y="1930400"/>
          <p14:tracePt t="64924" x="11058525" y="1914525"/>
          <p14:tracePt t="64935" x="11093450" y="1914525"/>
          <p14:tracePt t="64940" x="11134725" y="1905000"/>
          <p14:tracePt t="64950" x="11168063" y="1897063"/>
          <p14:tracePt t="64957" x="11226800" y="1889125"/>
          <p14:tracePt t="64967" x="11252200" y="1889125"/>
          <p14:tracePt t="64974" x="11277600" y="1879600"/>
          <p14:tracePt t="64982" x="11303000" y="1871663"/>
          <p14:tracePt t="64989" x="11336338" y="1863725"/>
          <p14:tracePt t="64998" x="11361738" y="1863725"/>
          <p14:tracePt t="65005" x="11387138" y="1863725"/>
          <p14:tracePt t="65015" x="11395075" y="1863725"/>
          <p14:tracePt t="65021" x="11410950" y="1855788"/>
          <p14:tracePt t="65031" x="11420475" y="1846263"/>
          <p14:tracePt t="65038" x="11436350" y="1846263"/>
          <p14:tracePt t="65053" x="11445875" y="1846263"/>
          <p14:tracePt t="65069" x="11445875" y="1838325"/>
          <p14:tracePt t="65257" x="11445875" y="1846263"/>
          <p14:tracePt t="65273" x="11436350" y="1846263"/>
          <p14:tracePt t="65296" x="11436350" y="1855788"/>
          <p14:tracePt t="65309" x="11428413" y="1855788"/>
          <p14:tracePt t="65313" x="11420475" y="1855788"/>
          <p14:tracePt t="65335" x="11410950" y="1855788"/>
          <p14:tracePt t="65341" x="11403013" y="1863725"/>
          <p14:tracePt t="65353" x="11403013" y="1871663"/>
          <p14:tracePt t="65359" x="11387138" y="1871663"/>
          <p14:tracePt t="65367" x="11377613" y="1871663"/>
          <p14:tracePt t="65375" x="11369675" y="1871663"/>
          <p14:tracePt t="65383" x="11361738" y="1871663"/>
          <p14:tracePt t="65390" x="11336338" y="1879600"/>
          <p14:tracePt t="65400" x="11328400" y="1879600"/>
          <p14:tracePt t="65406" x="11318875" y="1889125"/>
          <p14:tracePt t="65416" x="11310938" y="1889125"/>
          <p14:tracePt t="65421" x="11303000" y="1889125"/>
          <p14:tracePt t="65432" x="11293475" y="1889125"/>
          <p14:tracePt t="65687" x="11285538" y="1889125"/>
          <p14:tracePt t="65703" x="11277600" y="1889125"/>
          <p14:tracePt t="65712" x="11269663" y="1889125"/>
          <p14:tracePt t="65729" x="11260138" y="1889125"/>
          <p14:tracePt t="65735" x="11244263" y="1889125"/>
          <p14:tracePt t="65743" x="11234738" y="1889125"/>
          <p14:tracePt t="65760" x="11218863" y="1889125"/>
          <p14:tracePt t="65768" x="11210925" y="1889125"/>
          <p14:tracePt t="65785" x="11201400" y="1889125"/>
          <p14:tracePt t="65790" x="11193463" y="1889125"/>
          <p14:tracePt t="65887" x="11185525" y="1889125"/>
          <p14:tracePt t="65910" x="11176000" y="1889125"/>
          <p14:tracePt t="65937" x="11168063" y="1889125"/>
          <p14:tracePt t="65950" x="11160125" y="1889125"/>
          <p14:tracePt t="66015" x="11152188" y="1889125"/>
          <p14:tracePt t="66047" x="11142663" y="1889125"/>
          <p14:tracePt t="66077" x="11134725" y="1889125"/>
          <p14:tracePt t="66085" x="11126788" y="1889125"/>
          <p14:tracePt t="66102" x="11117263" y="1889125"/>
          <p14:tracePt t="66117" x="11109325" y="1889125"/>
          <p14:tracePt t="66134" x="11101388" y="1889125"/>
          <p14:tracePt t="66142" x="11093450" y="1889125"/>
          <p14:tracePt t="66158" x="11083925" y="1889125"/>
          <p14:tracePt t="66166" x="11058525" y="1889125"/>
          <p14:tracePt t="66173" x="11042650" y="1889125"/>
          <p14:tracePt t="66182" x="11017250" y="1889125"/>
          <p14:tracePt t="66189" x="10991850" y="1889125"/>
          <p14:tracePt t="66198" x="10975975" y="1889125"/>
          <p14:tracePt t="66205" x="10950575" y="1889125"/>
          <p14:tracePt t="66215" x="10925175" y="1889125"/>
          <p14:tracePt t="66221" x="10899775" y="1889125"/>
          <p14:tracePt t="66232" x="10882313" y="1889125"/>
          <p14:tracePt t="66237" x="10841038" y="1889125"/>
          <p14:tracePt t="66248" x="10815638" y="1889125"/>
          <p14:tracePt t="66253" x="10799763" y="1889125"/>
          <p14:tracePt t="66264" x="10782300" y="1889125"/>
          <p14:tracePt t="66269" x="10748963" y="1889125"/>
          <p14:tracePt t="66278" x="10731500" y="1889125"/>
          <p14:tracePt t="66285" x="10715625" y="1889125"/>
          <p14:tracePt t="66293" x="10690225" y="1889125"/>
          <p14:tracePt t="66301" x="10664825" y="1889125"/>
          <p14:tracePt t="66309" x="10647363" y="1889125"/>
          <p14:tracePt t="66317" x="10639425" y="1889125"/>
          <p14:tracePt t="66324" x="10631488" y="1889125"/>
          <p14:tracePt t="66333" x="10614025" y="1897063"/>
          <p14:tracePt t="66349" x="10606088" y="1897063"/>
          <p14:tracePt t="66358" x="10598150" y="1897063"/>
          <p14:tracePt t="66365" x="10588625" y="1897063"/>
          <p14:tracePt t="66373" x="10580688" y="1897063"/>
          <p14:tracePt t="66382" x="10564813" y="1897063"/>
          <p14:tracePt t="66390" x="10555288" y="1897063"/>
          <p14:tracePt t="66399" x="10547350" y="1905000"/>
          <p14:tracePt t="66406" x="10539413" y="1905000"/>
          <p14:tracePt t="66415" x="10521950" y="1905000"/>
          <p14:tracePt t="66422" x="10514013" y="1905000"/>
          <p14:tracePt t="66432" x="10506075" y="1905000"/>
          <p14:tracePt t="66437" x="10480675" y="1905000"/>
          <p14:tracePt t="66448" x="10463213" y="1905000"/>
          <p14:tracePt t="66453" x="10455275" y="1905000"/>
          <p14:tracePt t="66464" x="10447338" y="1905000"/>
          <p14:tracePt t="66470" x="10429875" y="1905000"/>
          <p14:tracePt t="66478" x="10421938" y="1905000"/>
          <p14:tracePt t="66493" x="10412413" y="1905000"/>
          <p14:tracePt t="66501" x="10396538" y="1905000"/>
          <p14:tracePt t="66518" x="10388600" y="1905000"/>
          <p14:tracePt t="66525" x="10379075" y="1905000"/>
          <p14:tracePt t="66542" x="10371138" y="1905000"/>
          <p14:tracePt t="66557" x="10363200" y="1905000"/>
          <p14:tracePt t="66573" x="10353675" y="1905000"/>
          <p14:tracePt t="66582" x="10345738" y="1905000"/>
          <p14:tracePt t="66599" x="10337800" y="1905000"/>
          <p14:tracePt t="66605" x="10320338" y="1914525"/>
          <p14:tracePt t="66616" x="10312400" y="1914525"/>
          <p14:tracePt t="66621" x="10294938" y="1914525"/>
          <p14:tracePt t="66632" x="10287000" y="1914525"/>
          <p14:tracePt t="66637" x="10261600" y="1914525"/>
          <p14:tracePt t="66648" x="10245725" y="1914525"/>
          <p14:tracePt t="66654" x="10220325" y="1922463"/>
          <p14:tracePt t="66663" x="10212388" y="1922463"/>
          <p14:tracePt t="66669" x="10177463" y="1922463"/>
          <p14:tracePt t="66677" x="10169525" y="1922463"/>
          <p14:tracePt t="66685" x="10153650" y="1922463"/>
          <p14:tracePt t="66693" x="10136188" y="1922463"/>
          <p14:tracePt t="66701" x="10128250" y="1922463"/>
          <p14:tracePt t="66709" x="10118725" y="1922463"/>
          <p14:tracePt t="66717" x="10110788" y="1922463"/>
          <p14:tracePt t="67527" x="10118725" y="1922463"/>
          <p14:tracePt t="67543" x="10128250" y="1922463"/>
          <p14:tracePt t="67552" x="10136188" y="1922463"/>
          <p14:tracePt t="67558" x="10153650" y="1922463"/>
          <p14:tracePt t="67569" x="10161588" y="1922463"/>
          <p14:tracePt t="67574" x="10177463" y="1930400"/>
          <p14:tracePt t="67585" x="10194925" y="1930400"/>
          <p14:tracePt t="67590" x="10212388" y="1930400"/>
          <p14:tracePt t="67600" x="10236200" y="1930400"/>
          <p14:tracePt t="67606" x="10271125" y="1930400"/>
          <p14:tracePt t="67615" x="10287000" y="1930400"/>
          <p14:tracePt t="67622" x="10304463" y="1930400"/>
          <p14:tracePt t="67630" x="10320338" y="1930400"/>
          <p14:tracePt t="67638" x="10337800" y="1930400"/>
          <p14:tracePt t="67646" x="10353675" y="1930400"/>
          <p14:tracePt t="67654" x="10371138" y="1930400"/>
          <p14:tracePt t="67662" x="10379075" y="1930400"/>
          <p14:tracePt t="67670" x="10388600" y="1930400"/>
          <p14:tracePt t="67677" x="10404475" y="1930400"/>
          <p14:tracePt t="67687" x="10421938" y="1930400"/>
          <p14:tracePt t="67694" x="10447338" y="1930400"/>
          <p14:tracePt t="67703" x="10463213" y="1930400"/>
          <p14:tracePt t="67710" x="10506075" y="1930400"/>
          <p14:tracePt t="67719" x="10529888" y="1930400"/>
          <p14:tracePt t="67727" x="10555288" y="1930400"/>
          <p14:tracePt t="67736" x="10580688" y="1930400"/>
          <p14:tracePt t="67742" x="10631488" y="1930400"/>
          <p14:tracePt t="67752" x="10656888" y="1930400"/>
          <p14:tracePt t="67758" x="10682288" y="1930400"/>
          <p14:tracePt t="67768" x="10706100" y="1930400"/>
          <p14:tracePt t="67774" x="10748963" y="1930400"/>
          <p14:tracePt t="67784" x="10782300" y="1930400"/>
          <p14:tracePt t="67790" x="10807700" y="1930400"/>
          <p14:tracePt t="67800" x="10833100" y="1930400"/>
          <p14:tracePt t="67806" x="10866438" y="1930400"/>
          <p14:tracePt t="67815" x="10891838" y="1922463"/>
          <p14:tracePt t="67822" x="10907713" y="1922463"/>
          <p14:tracePt t="67830" x="10925175" y="1922463"/>
          <p14:tracePt t="67838" x="10941050" y="1922463"/>
          <p14:tracePt t="67846" x="10983913" y="1922463"/>
          <p14:tracePt t="67854" x="10999788" y="1922463"/>
          <p14:tracePt t="67862" x="11017250" y="1922463"/>
          <p14:tracePt t="67870" x="11042650" y="1922463"/>
          <p14:tracePt t="67877" x="11075988" y="1914525"/>
          <p14:tracePt t="67887" x="11093450" y="1914525"/>
          <p14:tracePt t="67894" x="11117263" y="1914525"/>
          <p14:tracePt t="67904" x="11134725" y="1905000"/>
          <p14:tracePt t="67912" x="11168063" y="1905000"/>
          <p14:tracePt t="67920" x="11185525" y="1905000"/>
          <p14:tracePt t="67926" x="11210925" y="1905000"/>
          <p14:tracePt t="67937" x="11226800" y="1897063"/>
          <p14:tracePt t="67941" x="11252200" y="1897063"/>
          <p14:tracePt t="67951" x="11260138" y="1897063"/>
          <p14:tracePt t="67957" x="11269663" y="1897063"/>
          <p14:tracePt t="67967" x="11285538" y="1897063"/>
          <p14:tracePt t="68272" x="11277600" y="1897063"/>
          <p14:tracePt t="68288" x="11269663" y="1897063"/>
          <p14:tracePt t="68305" x="11260138" y="1897063"/>
          <p14:tracePt t="68321" x="11244263" y="1897063"/>
          <p14:tracePt t="68327" x="11234738" y="1897063"/>
          <p14:tracePt t="68341" x="11226800" y="1897063"/>
          <p14:tracePt t="68807" x="11218863" y="1897063"/>
          <p14:tracePt t="68822" x="11210925" y="1897063"/>
          <p14:tracePt t="68830" x="11210925" y="1905000"/>
          <p14:tracePt t="68845" x="11201400" y="1905000"/>
          <p14:tracePt t="68857" x="11193463" y="1905000"/>
          <p14:tracePt t="68863" x="11185525" y="1905000"/>
          <p14:tracePt t="68879" x="11176000" y="1914525"/>
          <p14:tracePt t="68888" x="11168063" y="1914525"/>
          <p14:tracePt t="68895" x="11160125" y="1914525"/>
          <p14:tracePt t="68904" x="11152188" y="1914525"/>
          <p14:tracePt t="68919" x="11142663" y="1914525"/>
          <p14:tracePt t="68926" x="11126788" y="1914525"/>
          <p14:tracePt t="68942" x="11109325" y="1914525"/>
          <p14:tracePt t="68958" x="11093450" y="1914525"/>
          <p14:tracePt t="68968" x="11075988" y="1914525"/>
          <p14:tracePt t="68974" x="11058525" y="1914525"/>
          <p14:tracePt t="68984" x="11034713" y="1914525"/>
          <p14:tracePt t="68990" x="10991850" y="1922463"/>
          <p14:tracePt t="68998" x="10958513" y="1922463"/>
          <p14:tracePt t="69006" x="10925175" y="1922463"/>
          <p14:tracePt t="69014" x="10891838" y="1930400"/>
          <p14:tracePt t="69022" x="10823575" y="1930400"/>
          <p14:tracePt t="69029" x="10774363" y="1938338"/>
          <p14:tracePt t="69037" x="10723563" y="1947863"/>
          <p14:tracePt t="69045" x="10682288" y="1947863"/>
          <p14:tracePt t="69054" x="10606088" y="1955800"/>
          <p14:tracePt t="69061" x="10555288" y="1955800"/>
          <p14:tracePt t="69071" x="10514013" y="1963738"/>
          <p14:tracePt t="69078" x="10463213" y="1973263"/>
          <p14:tracePt t="69087" x="10363200" y="1981200"/>
          <p14:tracePt t="69095" x="10304463" y="1989138"/>
          <p14:tracePt t="69104" x="10245725" y="1989138"/>
          <p14:tracePt t="69110" x="10202863" y="1997075"/>
          <p14:tracePt t="69120" x="10144125" y="2006600"/>
          <p14:tracePt t="69125" x="10077450" y="2014538"/>
          <p14:tracePt t="69135" x="10052050" y="2022475"/>
          <p14:tracePt t="69141" x="10018713" y="2022475"/>
          <p14:tracePt t="69152" x="10001250" y="2022475"/>
          <p14:tracePt t="69161" x="9985375" y="2032000"/>
          <p14:tracePt t="69168" x="9977438" y="2032000"/>
          <p14:tracePt t="69173" x="9967913" y="2032000"/>
          <p14:tracePt t="69342" x="9959975" y="2032000"/>
          <p14:tracePt t="69358" x="9952038" y="2032000"/>
          <p14:tracePt t="69368" x="9942513" y="2032000"/>
          <p14:tracePt t="69374" x="9942513" y="2022475"/>
          <p14:tracePt t="69384" x="9934575" y="2022475"/>
          <p14:tracePt t="69398" x="9926638" y="2022475"/>
          <p14:tracePt t="69406" x="9926638" y="2014538"/>
          <p14:tracePt t="69413" x="9909175" y="2014538"/>
          <p14:tracePt t="69429" x="9901238" y="2014538"/>
          <p14:tracePt t="69630" x="9909175" y="2014538"/>
          <p14:tracePt t="69639" x="9918700" y="2014538"/>
          <p14:tracePt t="69646" x="9926638" y="2014538"/>
          <p14:tracePt t="69656" x="9952038" y="2014538"/>
          <p14:tracePt t="69663" x="9967913" y="2014538"/>
          <p14:tracePt t="69672" x="9985375" y="2014538"/>
          <p14:tracePt t="69680" x="10010775" y="2014538"/>
          <p14:tracePt t="69688" x="10036175" y="2014538"/>
          <p14:tracePt t="69693" x="10077450" y="2014538"/>
          <p14:tracePt t="69703" x="10102850" y="2014538"/>
          <p14:tracePt t="69709" x="10128250" y="2014538"/>
          <p14:tracePt t="69719" x="10161588" y="2006600"/>
          <p14:tracePt t="69725" x="10220325" y="2006600"/>
          <p14:tracePt t="69736" x="10253663" y="1997075"/>
          <p14:tracePt t="69741" x="10304463" y="1997075"/>
          <p14:tracePt t="69752" x="10329863" y="1997075"/>
          <p14:tracePt t="69757" x="10388600" y="1989138"/>
          <p14:tracePt t="69768" x="10421938" y="1989138"/>
          <p14:tracePt t="69774" x="10455275" y="1989138"/>
          <p14:tracePt t="69784" x="10488613" y="1989138"/>
          <p14:tracePt t="69789" x="10555288" y="1989138"/>
          <p14:tracePt t="69801" x="10588625" y="1989138"/>
          <p14:tracePt t="69805" x="10639425" y="1981200"/>
          <p14:tracePt t="69815" x="10682288" y="1981200"/>
          <p14:tracePt t="69821" x="10764838" y="1981200"/>
          <p14:tracePt t="69829" x="10799763" y="1973263"/>
          <p14:tracePt t="69838" x="10848975" y="1973263"/>
          <p14:tracePt t="69845" x="10882313" y="1963738"/>
          <p14:tracePt t="69853" x="10941050" y="1955800"/>
          <p14:tracePt t="69861" x="10958513" y="1955800"/>
          <p14:tracePt t="69871" x="10975975" y="1955800"/>
          <p14:tracePt t="69878" x="10991850" y="1955800"/>
          <p14:tracePt t="69886" x="10999788" y="1955800"/>
          <p14:tracePt t="69893" x="11009313" y="1947863"/>
          <p14:tracePt t="70029" x="11017250" y="1947863"/>
          <p14:tracePt t="73713" x="11025188" y="1947863"/>
          <p14:tracePt t="73729" x="11034713" y="1947863"/>
          <p14:tracePt t="73746" x="11050588" y="1947863"/>
          <p14:tracePt t="73761" x="11058525" y="1947863"/>
          <p14:tracePt t="73772" x="11075988" y="1947863"/>
          <p14:tracePt t="73784" x="11093450" y="1947863"/>
          <p14:tracePt t="73799" x="11101388" y="1947863"/>
          <p14:tracePt t="73808" x="11117263" y="1947863"/>
          <p14:tracePt t="73815" x="11134725" y="1947863"/>
          <p14:tracePt t="73825" x="11142663" y="1947863"/>
          <p14:tracePt t="73830" x="11176000" y="1947863"/>
          <p14:tracePt t="73841" x="11193463" y="1947863"/>
          <p14:tracePt t="73846" x="11218863" y="1938338"/>
          <p14:tracePt t="73854" x="11244263" y="1930400"/>
          <p14:tracePt t="73862" x="11269663" y="1922463"/>
          <p14:tracePt t="73872" x="11277600" y="1914525"/>
          <p14:tracePt t="73877" x="11293475" y="1905000"/>
          <p14:tracePt t="73888" x="11303000" y="1905000"/>
          <p14:tracePt t="73893" x="11310938" y="1897063"/>
          <p14:tracePt t="73904" x="11328400" y="1897063"/>
          <p14:tracePt t="73909" x="11336338" y="1889125"/>
          <p14:tracePt t="73917" x="11344275" y="1879600"/>
          <p14:tracePt t="73925" x="11369675" y="1879600"/>
          <p14:tracePt t="73933" x="11377613" y="1871663"/>
          <p14:tracePt t="73942" x="11395075" y="1863725"/>
          <p14:tracePt t="73949" x="11403013" y="1863725"/>
          <p14:tracePt t="73958" x="11436350" y="1846263"/>
          <p14:tracePt t="73965" x="11461750" y="1830388"/>
          <p14:tracePt t="73974" x="11487150" y="1812925"/>
          <p14:tracePt t="73982" x="11520488" y="1787525"/>
          <p14:tracePt t="73991" x="11545888" y="1771650"/>
          <p14:tracePt t="73999" x="11596688" y="1738313"/>
          <p14:tracePt t="74006" x="11637963" y="1703388"/>
          <p14:tracePt t="74013" x="11671300" y="1679575"/>
          <p14:tracePt t="74023" x="11696700" y="1662113"/>
          <p14:tracePt t="74029" x="11739563" y="1620838"/>
          <p14:tracePt t="74040" x="11763375" y="1603375"/>
          <p14:tracePt t="74045" x="11798300" y="1577975"/>
          <p14:tracePt t="74056" x="11814175" y="1562100"/>
          <p14:tracePt t="74061" x="11864975" y="1527175"/>
          <p14:tracePt t="74072" x="11890375" y="1511300"/>
          <p14:tracePt t="74078" x="11915775" y="1493838"/>
          <p14:tracePt t="74088" x="11931650" y="1485900"/>
          <p14:tracePt t="74093" x="11949113" y="1468438"/>
          <p14:tracePt t="74103" x="11964988" y="1460500"/>
          <p14:tracePt t="74109" x="11974513" y="1452563"/>
          <p14:tracePt t="74118" x="11982450" y="1443038"/>
          <p14:tracePt t="74126" x="11990388" y="1435100"/>
          <p14:tracePt t="74141" x="11998325" y="1427163"/>
          <p14:tracePt t="74148" x="12007850" y="1419225"/>
          <p14:tracePt t="74165" x="12007850" y="1409700"/>
          <p14:tracePt t="74174" x="12015788" y="1409700"/>
          <p14:tracePt t="74262" x="12015788" y="1401763"/>
          <p14:tracePt t="74270" x="12023725" y="1401763"/>
          <p14:tracePt t="74277" x="12023725" y="1393825"/>
          <p14:tracePt t="74288" x="12023725" y="1384300"/>
          <p14:tracePt t="74294" x="12033250" y="1376363"/>
          <p14:tracePt t="74303" x="12033250" y="1360488"/>
          <p14:tracePt t="74310" x="12049125" y="1343025"/>
          <p14:tracePt t="74317" x="12049125" y="1325563"/>
          <p14:tracePt t="74325" x="12057063" y="1292225"/>
          <p14:tracePt t="74334" x="12066588" y="1276350"/>
          <p14:tracePt t="74342" x="12074525" y="1266825"/>
          <p14:tracePt t="74349" x="12074525" y="1258888"/>
          <p14:tracePt t="74358" x="12074525" y="1250950"/>
          <p14:tracePt t="74366" x="12074525" y="1243013"/>
          <p14:tracePt t="74382" x="12074525" y="1233488"/>
          <p14:tracePt t="77190" x="12066588" y="1233488"/>
          <p14:tracePt t="77198" x="12057063" y="1233488"/>
          <p14:tracePt t="77208" x="12049125" y="1243013"/>
          <p14:tracePt t="77214" x="12015788" y="1266825"/>
          <p14:tracePt t="77224" x="11974513" y="1284288"/>
          <p14:tracePt t="77231" x="11931650" y="1309688"/>
          <p14:tracePt t="77238" x="11898313" y="1343025"/>
          <p14:tracePt t="77246" x="11822113" y="1376363"/>
          <p14:tracePt t="77254" x="11788775" y="1401763"/>
          <p14:tracePt t="77263" x="11747500" y="1419225"/>
          <p14:tracePt t="77269" x="11704638" y="1443038"/>
          <p14:tracePt t="77279" x="11637963" y="1468438"/>
          <p14:tracePt t="77286" x="11596688" y="1485900"/>
          <p14:tracePt t="77295" x="11563350" y="1501775"/>
          <p14:tracePt t="77302" x="11520488" y="1511300"/>
          <p14:tracePt t="77312" x="11495088" y="1527175"/>
          <p14:tracePt t="77319" x="11445875" y="1544638"/>
          <p14:tracePt t="77328" x="11420475" y="1552575"/>
          <p14:tracePt t="77335" x="11387138" y="1570038"/>
          <p14:tracePt t="77344" x="11361738" y="1570038"/>
          <p14:tracePt t="77350" x="11318875" y="1577975"/>
          <p14:tracePt t="77361" x="11303000" y="1585913"/>
          <p14:tracePt t="77366" x="11285538" y="1595438"/>
          <p14:tracePt t="77377" x="11269663" y="1595438"/>
          <p14:tracePt t="77383" x="11234738" y="1595438"/>
          <p14:tracePt t="77393" x="11210925" y="1603375"/>
          <p14:tracePt t="77398" x="11185525" y="1611313"/>
          <p14:tracePt t="77406" x="11152188" y="1620838"/>
          <p14:tracePt t="77414" x="11101388" y="1636713"/>
          <p14:tracePt t="77423" x="11075988" y="1644650"/>
          <p14:tracePt t="77430" x="11050588" y="1654175"/>
          <p14:tracePt t="77439" x="11025188" y="1662113"/>
          <p14:tracePt t="77445" x="10975975" y="1679575"/>
          <p14:tracePt t="77454" x="10950575" y="1687513"/>
          <p14:tracePt t="77461" x="10933113" y="1687513"/>
          <p14:tracePt t="77469" x="10907713" y="1687513"/>
          <p14:tracePt t="77477" x="10891838" y="1695450"/>
          <p14:tracePt t="77484" x="10866438" y="1695450"/>
          <p14:tracePt t="77494" x="10858500" y="1703388"/>
          <p14:tracePt t="77501" x="10841038" y="1712913"/>
          <p14:tracePt t="77509" x="10823575" y="1712913"/>
          <p14:tracePt t="77518" x="10799763" y="1720850"/>
          <p14:tracePt t="77526" x="10774363" y="1728788"/>
          <p14:tracePt t="77534" x="10764838" y="1738313"/>
          <p14:tracePt t="77542" x="10748963" y="1746250"/>
          <p14:tracePt t="77550" x="10723563" y="1754188"/>
          <p14:tracePt t="77559" x="10706100" y="1762125"/>
          <p14:tracePt t="77565" x="10698163" y="1771650"/>
          <p14:tracePt t="77574" x="10690225" y="1771650"/>
          <p14:tracePt t="77581" x="10664825" y="1787525"/>
          <p14:tracePt t="77592" x="10656888" y="1797050"/>
          <p14:tracePt t="77598" x="10647363" y="1797050"/>
          <p14:tracePt t="77609" x="10631488" y="1804988"/>
          <p14:tracePt t="77613" x="10623550" y="1812925"/>
          <p14:tracePt t="77623" x="10614025" y="1812925"/>
          <p14:tracePt t="77640" x="10606088" y="1812925"/>
          <p14:tracePt t="77646" x="10598150" y="1812925"/>
          <p14:tracePt t="77654" x="10588625" y="1820863"/>
          <p14:tracePt t="77669" x="10580688" y="1820863"/>
          <p14:tracePt t="77685" x="10572750" y="1830388"/>
          <p14:tracePt t="77693" x="10564813" y="1830388"/>
          <p14:tracePt t="77702" x="10555288" y="1838325"/>
          <p14:tracePt t="77718" x="10547350" y="1838325"/>
          <p14:tracePt t="77727" x="10547350" y="1846263"/>
          <p14:tracePt t="77733" x="10539413" y="1846263"/>
          <p14:tracePt t="77749" x="10529888" y="1855788"/>
          <p14:tracePt t="77759" x="10521950" y="1855788"/>
          <p14:tracePt t="77765" x="10521950" y="1863725"/>
          <p14:tracePt t="77776" x="10506075" y="1871663"/>
          <p14:tracePt t="77781" x="10480675" y="1879600"/>
          <p14:tracePt t="77793" x="10471150" y="1897063"/>
          <p14:tracePt t="77797" x="10447338" y="1905000"/>
          <p14:tracePt t="77809" x="10429875" y="1922463"/>
          <p14:tracePt t="77813" x="10404475" y="1930400"/>
          <p14:tracePt t="77825" x="10379075" y="1947863"/>
          <p14:tracePt t="77829" x="10363200" y="1955800"/>
          <p14:tracePt t="77838" x="10337800" y="1955800"/>
          <p14:tracePt t="77845" x="10304463" y="1973263"/>
          <p14:tracePt t="77854" x="10279063" y="1981200"/>
          <p14:tracePt t="77861" x="10261600" y="1989138"/>
          <p14:tracePt t="77869" x="10228263" y="1989138"/>
          <p14:tracePt t="77877" x="10202863" y="1997075"/>
          <p14:tracePt t="77885" x="10161588" y="2014538"/>
          <p14:tracePt t="77893" x="10136188" y="2022475"/>
          <p14:tracePt t="77901" x="10128250" y="2022475"/>
          <p14:tracePt t="77919" x="10085388" y="2022475"/>
          <p14:tracePt t="77926" x="10077450" y="2032000"/>
          <p14:tracePt t="77933" x="10069513" y="2032000"/>
          <p14:tracePt t="77945" x="10059988" y="2032000"/>
          <p14:tracePt t="78223" x="10069513" y="2032000"/>
          <p14:tracePt t="78232" x="10077450" y="2032000"/>
          <p14:tracePt t="78250" x="10085388" y="2032000"/>
          <p14:tracePt t="78257" x="10102850" y="2032000"/>
          <p14:tracePt t="78272" x="10118725" y="2032000"/>
          <p14:tracePt t="78280" x="10128250" y="2022475"/>
          <p14:tracePt t="78295" x="10136188" y="2022475"/>
          <p14:tracePt t="78326" x="10144125" y="2022475"/>
          <p14:tracePt t="78334" x="10153650" y="2022475"/>
          <p14:tracePt t="78350" x="10161588" y="2022475"/>
          <p14:tracePt t="78366" x="10169525" y="2022475"/>
          <p14:tracePt t="78381" x="10177463" y="2022475"/>
          <p14:tracePt t="78392" x="10186988" y="2022475"/>
          <p14:tracePt t="78398" x="10194925" y="2022475"/>
          <p14:tracePt t="78408" x="10212388" y="2022475"/>
          <p14:tracePt t="78414" x="10220325" y="2014538"/>
          <p14:tracePt t="78422" x="10228263" y="2014538"/>
          <p14:tracePt t="78430" x="10236200" y="2014538"/>
          <p14:tracePt t="78437" x="10253663" y="2014538"/>
          <p14:tracePt t="78446" x="10261600" y="2014538"/>
          <p14:tracePt t="78453" x="10287000" y="2014538"/>
          <p14:tracePt t="78461" x="10304463" y="2014538"/>
          <p14:tracePt t="78469" x="10329863" y="2006600"/>
          <p14:tracePt t="78478" x="10345738" y="1997075"/>
          <p14:tracePt t="78486" x="10363200" y="1989138"/>
          <p14:tracePt t="78494" x="10388600" y="1989138"/>
          <p14:tracePt t="78502" x="10447338" y="1973263"/>
          <p14:tracePt t="78511" x="10471150" y="1963738"/>
          <p14:tracePt t="78519" x="10521950" y="1955800"/>
          <p14:tracePt t="78527" x="10564813" y="1938338"/>
          <p14:tracePt t="78534" x="10647363" y="1914525"/>
          <p14:tracePt t="78544" x="10698163" y="1897063"/>
          <p14:tracePt t="78549" x="10756900" y="1879600"/>
          <p14:tracePt t="78561" x="10807700" y="1863725"/>
          <p14:tracePt t="78566" x="10866438" y="1846263"/>
          <p14:tracePt t="78576" x="10917238" y="1830388"/>
          <p14:tracePt t="78582" x="10958513" y="1820863"/>
          <p14:tracePt t="78592" x="10999788" y="1812925"/>
          <p14:tracePt t="78597" x="11034713" y="1797050"/>
          <p14:tracePt t="78608" x="11083925" y="1787525"/>
          <p14:tracePt t="78613" x="11109325" y="1787525"/>
          <p14:tracePt t="78623" x="11142663" y="1779588"/>
          <p14:tracePt t="78629" x="11168063" y="1771650"/>
          <p14:tracePt t="78637" x="11218863" y="1754188"/>
          <p14:tracePt t="78646" x="11252200" y="1746250"/>
          <p14:tracePt t="78653" x="11285538" y="1738313"/>
          <p14:tracePt t="78661" x="11310938" y="1728788"/>
          <p14:tracePt t="78669" x="11344275" y="1720850"/>
          <p14:tracePt t="78677" x="11361738" y="1712913"/>
          <p14:tracePt t="78685" x="11377613" y="1703388"/>
          <p14:tracePt t="78694" x="11387138" y="1695450"/>
          <p14:tracePt t="78702" x="11403013" y="1687513"/>
          <p14:tracePt t="78710" x="11410950" y="1687513"/>
          <p14:tracePt t="78717" x="11420475" y="1679575"/>
          <p14:tracePt t="78733" x="11428413" y="1662113"/>
          <p14:tracePt t="78744" x="11436350" y="1662113"/>
          <p14:tracePt t="78749" x="11445875" y="1654175"/>
          <p14:tracePt t="78765" x="11453813" y="1654175"/>
          <p14:tracePt t="78776" x="11453813" y="1644650"/>
          <p14:tracePt t="78808" x="11461750" y="1644650"/>
          <p14:tracePt t="78824" x="11469688" y="1644650"/>
          <p14:tracePt t="78845" x="11469688" y="1636713"/>
          <p14:tracePt t="78853" x="11479213" y="1636713"/>
          <p14:tracePt t="78869" x="11487150" y="1636713"/>
          <p14:tracePt t="78877" x="11487150" y="1628775"/>
          <p14:tracePt t="78885" x="11495088" y="1628775"/>
          <p14:tracePt t="78894" x="11495088" y="1620838"/>
          <p14:tracePt t="78903" x="11512550" y="1620838"/>
          <p14:tracePt t="78910" x="11512550" y="1611313"/>
          <p14:tracePt t="78917" x="11520488" y="1603375"/>
          <p14:tracePt t="78928" x="11528425" y="1603375"/>
          <p14:tracePt t="78943" x="11545888" y="1603375"/>
          <p14:tracePt t="78949" x="11545888" y="1595438"/>
          <p14:tracePt t="78960" x="11553825" y="1595438"/>
          <p14:tracePt t="78976" x="11553825" y="1585913"/>
          <p14:tracePt t="78981" x="11563350" y="1585913"/>
          <p14:tracePt t="78992" x="11571288" y="1577975"/>
          <p14:tracePt t="78997" x="11579225" y="1577975"/>
          <p14:tracePt t="79007" x="11587163" y="1570038"/>
          <p14:tracePt t="79013" x="11596688" y="1570038"/>
          <p14:tracePt t="79022" x="11604625" y="1562100"/>
          <p14:tracePt t="79029" x="11612563" y="1552575"/>
          <p14:tracePt t="79037" x="11630025" y="1527175"/>
          <p14:tracePt t="79045" x="11645900" y="1511300"/>
          <p14:tracePt t="79053" x="11663363" y="1501775"/>
          <p14:tracePt t="79061" x="11688763" y="1485900"/>
          <p14:tracePt t="79069" x="11714163" y="1468438"/>
          <p14:tracePt t="79077" x="11730038" y="1460500"/>
          <p14:tracePt t="79085" x="11747500" y="1443038"/>
          <p14:tracePt t="79093" x="11763375" y="1443038"/>
          <p14:tracePt t="79102" x="11780838" y="1427163"/>
          <p14:tracePt t="79110" x="11788775" y="1427163"/>
          <p14:tracePt t="79117" x="11806238" y="1409700"/>
          <p14:tracePt t="79126" x="11814175" y="1401763"/>
          <p14:tracePt t="79133" x="11822113" y="1393825"/>
          <p14:tracePt t="79143" x="11831638" y="1376363"/>
          <p14:tracePt t="79149" x="11839575" y="1376363"/>
          <p14:tracePt t="79160" x="11839575" y="1368425"/>
          <p14:tracePt t="79165" x="11839575" y="1360488"/>
          <p14:tracePt t="79208" x="11847513" y="1360488"/>
          <p14:tracePt t="79352" x="11847513" y="1368425"/>
          <p14:tracePt t="79360" x="11857038" y="1368425"/>
          <p14:tracePt t="79384" x="11864975" y="1368425"/>
          <p14:tracePt t="79760" x="11857038" y="1368425"/>
          <p14:tracePt t="79774" x="11847513" y="1376363"/>
          <p14:tracePt t="79792" x="11839575" y="1376363"/>
          <p14:tracePt t="79813" x="11831638" y="1376363"/>
          <p14:tracePt t="79825" x="11822113" y="1376363"/>
          <p14:tracePt t="79845" x="11814175" y="1376363"/>
          <p14:tracePt t="79861" x="11806238" y="1376363"/>
          <p14:tracePt t="79877" x="11806238" y="1384300"/>
          <p14:tracePt t="79941" x="11798300" y="1384300"/>
          <p14:tracePt t="79961" x="11788775" y="1384300"/>
          <p14:tracePt t="79979" x="11788775" y="1393825"/>
          <p14:tracePt t="79981" x="11780838" y="1393825"/>
          <p14:tracePt t="79990" x="11780838" y="1401763"/>
          <p14:tracePt t="80006" x="11772900" y="1401763"/>
          <p14:tracePt t="80029" x="11763375" y="1401763"/>
          <p14:tracePt t="80037" x="11755438" y="1409700"/>
          <p14:tracePt t="80046" x="11739563" y="1409700"/>
          <p14:tracePt t="80053" x="11722100" y="1419225"/>
          <p14:tracePt t="80062" x="11696700" y="1427163"/>
          <p14:tracePt t="80069" x="11680825" y="1435100"/>
          <p14:tracePt t="80080" x="11663363" y="1435100"/>
          <p14:tracePt t="80086" x="11645900" y="1452563"/>
          <p14:tracePt t="80096" x="11604625" y="1468438"/>
          <p14:tracePt t="80101" x="11587163" y="1468438"/>
          <p14:tracePt t="80112" x="11563350" y="1485900"/>
          <p14:tracePt t="80117" x="11545888" y="1493838"/>
          <p14:tracePt t="80128" x="11495088" y="1511300"/>
          <p14:tracePt t="80133" x="11479213" y="1527175"/>
          <p14:tracePt t="80145" x="11461750" y="1536700"/>
          <p14:tracePt t="80149" x="11453813" y="1552575"/>
          <p14:tracePt t="80161" x="11420475" y="1562100"/>
          <p14:tracePt t="80165" x="11410950" y="1577975"/>
          <p14:tracePt t="80176" x="11403013" y="1577975"/>
          <p14:tracePt t="80181" x="11377613" y="1595438"/>
          <p14:tracePt t="80190" x="11344275" y="1603375"/>
          <p14:tracePt t="80197" x="11328400" y="1611313"/>
          <p14:tracePt t="80205" x="11303000" y="1628775"/>
          <p14:tracePt t="80213" x="11269663" y="1636713"/>
          <p14:tracePt t="80221" x="11244263" y="1654175"/>
          <p14:tracePt t="80229" x="11218863" y="1670050"/>
          <p14:tracePt t="80237" x="11201400" y="1679575"/>
          <p14:tracePt t="80245" x="11185525" y="1687513"/>
          <p14:tracePt t="80253" x="11168063" y="1695450"/>
          <p14:tracePt t="80262" x="11142663" y="1703388"/>
          <p14:tracePt t="80270" x="11126788" y="1712913"/>
          <p14:tracePt t="80279" x="11101388" y="1720850"/>
          <p14:tracePt t="80285" x="11083925" y="1728788"/>
          <p14:tracePt t="80295" x="11058525" y="1738313"/>
          <p14:tracePt t="80301" x="11042650" y="1746250"/>
          <p14:tracePt t="80312" x="11025188" y="1746250"/>
          <p14:tracePt t="80317" x="11009313" y="1754188"/>
          <p14:tracePt t="80328" x="10991850" y="1762125"/>
          <p14:tracePt t="80333" x="10983913" y="1771650"/>
          <p14:tracePt t="80345" x="10966450" y="1771650"/>
          <p14:tracePt t="80349" x="10958513" y="1771650"/>
          <p14:tracePt t="80361" x="10941050" y="1779588"/>
          <p14:tracePt t="80365" x="10925175" y="1787525"/>
          <p14:tracePt t="80376" x="10907713" y="1787525"/>
          <p14:tracePt t="80381" x="10899775" y="1797050"/>
          <p14:tracePt t="80390" x="10874375" y="1804988"/>
          <p14:tracePt t="80397" x="10858500" y="1812925"/>
          <p14:tracePt t="80405" x="10841038" y="1812925"/>
          <p14:tracePt t="80413" x="10823575" y="1820863"/>
          <p14:tracePt t="80421" x="10815638" y="1820863"/>
          <p14:tracePt t="80429" x="10799763" y="1830388"/>
          <p14:tracePt t="80436" x="10782300" y="1838325"/>
          <p14:tracePt t="80446" x="10774363" y="1846263"/>
          <p14:tracePt t="80453" x="10764838" y="1855788"/>
          <p14:tracePt t="80462" x="10741025" y="1855788"/>
          <p14:tracePt t="80470" x="10723563" y="1863725"/>
          <p14:tracePt t="80479" x="10706100" y="1871663"/>
          <p14:tracePt t="80485" x="10690225" y="1871663"/>
          <p14:tracePt t="80496" x="10656888" y="1879600"/>
          <p14:tracePt t="80501" x="10631488" y="1889125"/>
          <p14:tracePt t="80512" x="10606088" y="1897063"/>
          <p14:tracePt t="80517" x="10588625" y="1897063"/>
          <p14:tracePt t="80528" x="10555288" y="1905000"/>
          <p14:tracePt t="80533" x="10529888" y="1905000"/>
          <p14:tracePt t="80545" x="10506075" y="1905000"/>
          <p14:tracePt t="80549" x="10471150" y="1914525"/>
          <p14:tracePt t="80561" x="10412413" y="1914525"/>
          <p14:tracePt t="80565" x="10379075" y="1922463"/>
          <p14:tracePt t="80574" x="10345738" y="1922463"/>
          <p14:tracePt t="80581" x="10312400" y="1922463"/>
          <p14:tracePt t="80589" x="10287000" y="1930400"/>
          <p14:tracePt t="80597" x="10245725" y="1930400"/>
          <p14:tracePt t="80605" x="10220325" y="1938338"/>
          <p14:tracePt t="80613" x="10194925" y="1938338"/>
          <p14:tracePt t="80621" x="10169525" y="1947863"/>
          <p14:tracePt t="80629" x="10118725" y="1963738"/>
          <p14:tracePt t="80637" x="10102850" y="1981200"/>
          <p14:tracePt t="80646" x="10085388" y="1981200"/>
          <p14:tracePt t="80653" x="10059988" y="1997075"/>
          <p14:tracePt t="80662" x="10018713" y="2022475"/>
          <p14:tracePt t="80670" x="9993313" y="2032000"/>
          <p14:tracePt t="80679" x="9977438" y="2047875"/>
          <p14:tracePt t="80685" x="9952038" y="2055813"/>
          <p14:tracePt t="80696" x="9926638" y="2073275"/>
          <p14:tracePt t="80701" x="9909175" y="2081213"/>
          <p14:tracePt t="80712" x="9901238" y="2081213"/>
          <p14:tracePt t="80717" x="9883775" y="2081213"/>
          <p14:tracePt t="80729" x="9875838" y="2090738"/>
          <p14:tracePt t="80733" x="9867900" y="2090738"/>
          <p14:tracePt t="80745" x="9859963" y="2090738"/>
          <p14:tracePt t="80749" x="9850438" y="2090738"/>
          <p14:tracePt t="80765" x="9842500" y="2090738"/>
          <p14:tracePt t="80781" x="9834563" y="2090738"/>
          <p14:tracePt t="80797" x="9817100" y="2090738"/>
          <p14:tracePt t="80813" x="9809163" y="2090738"/>
          <p14:tracePt t="80821" x="9791700" y="2090738"/>
          <p14:tracePt t="80829" x="9775825" y="2090738"/>
          <p14:tracePt t="80837" x="9766300" y="2090738"/>
          <p14:tracePt t="80846" x="9758363" y="2090738"/>
          <p14:tracePt t="80854" x="9742488" y="2090738"/>
          <p14:tracePt t="80862" x="9732963" y="2098675"/>
          <p14:tracePt t="80869" x="9725025" y="2098675"/>
          <p14:tracePt t="80879" x="9717088" y="2098675"/>
          <p14:tracePt t="80885" x="9707563" y="2098675"/>
          <p14:tracePt t="80896" x="9699625" y="2098675"/>
          <p14:tracePt t="80921" x="9691688" y="2098675"/>
          <p14:tracePt t="81223" x="9699625" y="2098675"/>
          <p14:tracePt t="81440" x="9691688" y="2098675"/>
          <p14:tracePt t="81457" x="9683750" y="2098675"/>
          <p14:tracePt t="81467" x="9674225" y="2098675"/>
          <p14:tracePt t="81479" x="9666288" y="2098675"/>
          <p14:tracePt t="81503" x="9658350" y="2098675"/>
          <p14:tracePt t="81887" x="9658350" y="2114550"/>
          <p14:tracePt t="81895" x="9648825" y="2124075"/>
          <p14:tracePt t="81909" x="9648825" y="2149475"/>
          <p14:tracePt t="82360" x="9640888" y="2149475"/>
          <p14:tracePt t="82375" x="9640888" y="2139950"/>
          <p14:tracePt t="82385" x="9632950" y="2139950"/>
          <p14:tracePt t="82395" x="9625013" y="2139950"/>
          <p14:tracePt t="82400" x="9625013" y="2132013"/>
          <p14:tracePt t="82409" x="9615488" y="2132013"/>
          <p14:tracePt t="82438" x="9607550" y="2132013"/>
          <p14:tracePt t="82464" x="9599613" y="2132013"/>
          <p14:tracePt t="82470" x="9590088" y="2132013"/>
          <p14:tracePt t="82480" x="9590088" y="2124075"/>
          <p14:tracePt t="82497" x="9582150" y="2124075"/>
          <p14:tracePt t="82502" x="9582150" y="2114550"/>
          <p14:tracePt t="82512" x="9574213" y="2114550"/>
          <p14:tracePt t="82518" x="9556750" y="2106613"/>
          <p14:tracePt t="82527" x="9556750" y="2098675"/>
          <p14:tracePt t="82534" x="9540875" y="2090738"/>
          <p14:tracePt t="82550" x="9531350" y="2090738"/>
          <p14:tracePt t="83047" x="9531350" y="2098675"/>
          <p14:tracePt t="83056" x="9531350" y="2106613"/>
          <p14:tracePt t="83072" x="9531350" y="2114550"/>
          <p14:tracePt t="83079" x="9540875" y="2139950"/>
          <p14:tracePt t="83090" x="9540875" y="2157413"/>
          <p14:tracePt t="83098" x="9566275" y="2173288"/>
          <p14:tracePt t="83103" x="9582150" y="2190750"/>
          <p14:tracePt t="83111" x="9640888" y="2249488"/>
          <p14:tracePt t="83118" x="9691688" y="2282825"/>
          <p14:tracePt t="83128" x="9742488" y="2308225"/>
          <p14:tracePt t="83134" x="9791700" y="2333625"/>
          <p14:tracePt t="83142" x="9842500" y="2351088"/>
          <p14:tracePt t="83150" x="9934575" y="2374900"/>
          <p14:tracePt t="83157" x="9985375" y="2400300"/>
          <p14:tracePt t="83175" x="10094913" y="2433638"/>
          <p14:tracePt t="83184" x="10186988" y="2468563"/>
          <p14:tracePt t="83189" x="10220325" y="2484438"/>
          <p14:tracePt t="83200" x="10271125" y="2492375"/>
          <p14:tracePt t="83205" x="10294938" y="2509838"/>
          <p14:tracePt t="83214" x="10353675" y="2527300"/>
          <p14:tracePt t="83222" x="10371138" y="2543175"/>
          <p14:tracePt t="83230" x="10396538" y="2551113"/>
          <p14:tracePt t="83237" x="10412413" y="2576513"/>
          <p14:tracePt t="83246" x="10437813" y="2609850"/>
          <p14:tracePt t="83254" x="10437813" y="2627313"/>
          <p14:tracePt t="83262" x="10447338" y="2644775"/>
          <p14:tracePt t="83681" x="10447338" y="2652713"/>
          <p14:tracePt t="83690" x="10455275" y="2652713"/>
          <p14:tracePt t="83695" x="10455275" y="2660650"/>
          <p14:tracePt t="83701" x="10463213" y="2660650"/>
          <p14:tracePt t="83719" x="10480675" y="2668588"/>
          <p14:tracePt t="83726" x="10488613" y="2678113"/>
          <p14:tracePt t="83735" x="10506075" y="2686050"/>
          <p14:tracePt t="83742" x="10529888" y="2693988"/>
          <p14:tracePt t="83750" x="10572750" y="2711450"/>
          <p14:tracePt t="83757" x="10598150" y="2727325"/>
          <p14:tracePt t="83767" x="10631488" y="2752725"/>
          <p14:tracePt t="83774" x="10664825" y="2770188"/>
          <p14:tracePt t="83783" x="10698163" y="2803525"/>
          <p14:tracePt t="83791" x="10756900" y="2854325"/>
          <p14:tracePt t="83800" x="10790238" y="2887663"/>
          <p14:tracePt t="83807" x="10833100" y="2928938"/>
          <p14:tracePt t="83816" x="10874375" y="2979738"/>
          <p14:tracePt t="83822" x="10874375" y="2987675"/>
          <p14:tracePt t="83832" x="10874375" y="2997200"/>
          <p14:tracePt t="83838" x="10882313" y="3013075"/>
          <p14:tracePt t="83849" x="10907713" y="3038475"/>
          <p14:tracePt t="83853" x="10933113" y="3071813"/>
          <p14:tracePt t="83862" x="10950575" y="3097213"/>
          <p14:tracePt t="83870" x="10975975" y="3140075"/>
          <p14:tracePt t="83879" x="11009313" y="3181350"/>
          <p14:tracePt t="83885" x="11025188" y="3206750"/>
          <p14:tracePt t="83896" x="11050588" y="3240088"/>
          <p14:tracePt t="83901" x="11068050" y="3257550"/>
          <p14:tracePt t="83912" x="11093450" y="3273425"/>
          <p14:tracePt t="83927" x="11101388" y="3273425"/>
          <p14:tracePt t="84030" x="11109325" y="3273425"/>
          <p14:tracePt t="84150" x="11117263" y="3273425"/>
          <p14:tracePt t="85054" x="11117263" y="3281363"/>
          <p14:tracePt t="85087" x="11117263" y="3290888"/>
          <p14:tracePt t="85151" x="11126788" y="3290888"/>
          <p14:tracePt t="85158" x="11126788" y="3298825"/>
          <p14:tracePt t="85169" x="11126788" y="3306763"/>
          <p14:tracePt t="85184" x="11126788" y="3316288"/>
          <p14:tracePt t="85216" x="11126788" y="3324225"/>
          <p14:tracePt t="85232" x="11134725" y="3324225"/>
          <p14:tracePt t="85673" x="11134725" y="3332163"/>
          <p14:tracePt t="87351" x="11134725" y="3324225"/>
          <p14:tracePt t="87359" x="11134725" y="3316288"/>
          <p14:tracePt t="87368" x="11134725" y="3306763"/>
          <p14:tracePt t="87378" x="11134725" y="3281363"/>
          <p14:tracePt t="87385" x="11134725" y="3265488"/>
          <p14:tracePt t="87392" x="11126788" y="3232150"/>
          <p14:tracePt t="87398" x="11117263" y="3206750"/>
          <p14:tracePt t="87406" x="11101388" y="3173413"/>
          <p14:tracePt t="87415" x="11101388" y="3130550"/>
          <p14:tracePt t="87422" x="11075988" y="3063875"/>
          <p14:tracePt t="87431" x="11075988" y="3013075"/>
          <p14:tracePt t="87438" x="11068050" y="2946400"/>
          <p14:tracePt t="87446" x="11050588" y="2887663"/>
          <p14:tracePt t="87454" x="11017250" y="2786063"/>
          <p14:tracePt t="87462" x="10999788" y="2727325"/>
          <p14:tracePt t="87470" x="10983913" y="2668588"/>
          <p14:tracePt t="87477" x="10975975" y="2619375"/>
          <p14:tracePt t="87486" x="10950575" y="2560638"/>
          <p14:tracePt t="87493" x="10941050" y="2543175"/>
          <p14:tracePt t="87502" x="10925175" y="2527300"/>
          <p14:tracePt t="87510" x="10917238" y="2527300"/>
          <p14:tracePt t="87518" x="10899775" y="2517775"/>
          <p14:tracePt t="87527" x="10882313" y="2517775"/>
          <p14:tracePt t="87535" x="10866438" y="2517775"/>
          <p14:tracePt t="87542" x="10858500" y="2517775"/>
          <p14:tracePt t="87551" x="10833100" y="2517775"/>
          <p14:tracePt t="87558" x="10823575" y="2517775"/>
          <p14:tracePt t="87568" x="10807700" y="2517775"/>
          <p14:tracePt t="87584" x="10799763" y="2517775"/>
          <p14:tracePt t="87590" x="10774363" y="2517775"/>
          <p14:tracePt t="87600" x="10764838" y="2517775"/>
          <p14:tracePt t="87606" x="10756900" y="2527300"/>
          <p14:tracePt t="87616" x="10741025" y="2535238"/>
          <p14:tracePt t="87622" x="10723563" y="2543175"/>
          <p14:tracePt t="87629" x="10723563" y="2551113"/>
          <p14:tracePt t="87637" x="10715625" y="2560638"/>
          <p14:tracePt t="87645" x="10706100" y="2560638"/>
          <p14:tracePt t="87654" x="10706100" y="2568575"/>
          <p14:tracePt t="87661" x="10698163" y="2586038"/>
          <p14:tracePt t="87669" x="10690225" y="2593975"/>
          <p14:tracePt t="87677" x="10682288" y="2609850"/>
          <p14:tracePt t="87686" x="10672763" y="2635250"/>
          <p14:tracePt t="87693" x="10664825" y="2652713"/>
          <p14:tracePt t="87702" x="10664825" y="2660650"/>
          <p14:tracePt t="87710" x="10664825" y="2668588"/>
          <p14:tracePt t="87719" x="10664825" y="2693988"/>
          <p14:tracePt t="87727" x="10664825" y="2711450"/>
          <p14:tracePt t="87735" x="10664825" y="2719388"/>
          <p14:tracePt t="87742" x="10664825" y="2727325"/>
          <p14:tracePt t="87752" x="10664825" y="2744788"/>
          <p14:tracePt t="87758" x="10664825" y="2786063"/>
          <p14:tracePt t="87767" x="10672763" y="2803525"/>
          <p14:tracePt t="87774" x="10682288" y="2820988"/>
          <p14:tracePt t="87784" x="10690225" y="2846388"/>
          <p14:tracePt t="87789" x="10706100" y="2887663"/>
          <p14:tracePt t="87799" x="10723563" y="2905125"/>
          <p14:tracePt t="87806" x="10731500" y="2921000"/>
          <p14:tracePt t="87816" x="10756900" y="2938463"/>
          <p14:tracePt t="87822" x="10764838" y="2971800"/>
          <p14:tracePt t="87830" x="10782300" y="2979738"/>
          <p14:tracePt t="87838" x="10790238" y="2997200"/>
          <p14:tracePt t="87846" x="10807700" y="3013075"/>
          <p14:tracePt t="87854" x="10815638" y="3030538"/>
          <p14:tracePt t="87862" x="10823575" y="3038475"/>
          <p14:tracePt t="87870" x="10823575" y="3063875"/>
          <p14:tracePt t="87877" x="10833100" y="3081338"/>
          <p14:tracePt t="87886" x="10833100" y="3114675"/>
          <p14:tracePt t="87894" x="10833100" y="3140075"/>
          <p14:tracePt t="87903" x="10841038" y="3163888"/>
          <p14:tracePt t="87911" x="10848975" y="3181350"/>
          <p14:tracePt t="87920" x="10858500" y="3222625"/>
          <p14:tracePt t="87927" x="10866438" y="3248025"/>
          <p14:tracePt t="87936" x="10874375" y="3265488"/>
          <p14:tracePt t="87941" x="10882313" y="3273425"/>
          <p14:tracePt t="87952" x="10891838" y="3281363"/>
          <p14:tracePt t="87957" x="10899775" y="3298825"/>
          <p14:tracePt t="87968" x="10907713" y="3306763"/>
          <p14:tracePt t="87973" x="10917238" y="3316288"/>
          <p14:tracePt t="87989" x="10925175" y="3324225"/>
          <p14:tracePt t="88000" x="10933113" y="3332163"/>
          <p14:tracePt t="88005" x="10941050" y="3332163"/>
          <p14:tracePt t="88015" x="10941050" y="3340100"/>
          <p14:tracePt t="88021" x="10950575" y="3340100"/>
          <p14:tracePt t="88078" x="10950575" y="3332163"/>
          <p14:tracePt t="88085" x="10950575" y="3324225"/>
          <p14:tracePt t="88133" x="10950575" y="3316288"/>
          <p14:tracePt t="88221" x="10958513" y="3316288"/>
          <p14:tracePt t="88237" x="10958513" y="3324225"/>
          <p14:tracePt t="88253" x="10958513" y="3332163"/>
          <p14:tracePt t="88262" x="10966450" y="3332163"/>
          <p14:tracePt t="88277" x="10966450" y="3340100"/>
          <p14:tracePt t="88285" x="10975975" y="3340100"/>
          <p14:tracePt t="88292" x="10983913" y="3357563"/>
          <p14:tracePt t="88309" x="10991850" y="3365500"/>
          <p14:tracePt t="88325" x="11009313" y="3382963"/>
          <p14:tracePt t="88334" x="11017250" y="3382963"/>
          <p14:tracePt t="88341" x="11025188" y="3398838"/>
          <p14:tracePt t="88353" x="11034713" y="3398838"/>
          <p14:tracePt t="88358" x="11042650" y="3398838"/>
          <p14:tracePt t="88368" x="11042650" y="3408363"/>
          <p14:tracePt t="88373" x="11050588" y="3408363"/>
          <p14:tracePt t="89848" x="11058525" y="3408363"/>
          <p14:tracePt t="89857" x="11058525" y="3398838"/>
          <p14:tracePt t="89867" x="11068050" y="3390900"/>
          <p14:tracePt t="89871" x="11101388" y="3357563"/>
          <p14:tracePt t="89883" x="11126788" y="3340100"/>
          <p14:tracePt t="89886" x="11142663" y="3324225"/>
          <p14:tracePt t="89899" x="11160125" y="3298825"/>
          <p14:tracePt t="89901" x="11185525" y="3273425"/>
          <p14:tracePt t="89912" x="11201400" y="3257550"/>
          <p14:tracePt t="89920" x="11218863" y="3248025"/>
          <p14:tracePt t="89925" x="11226800" y="3240088"/>
          <p14:tracePt t="89936" x="11244263" y="3222625"/>
          <p14:tracePt t="89941" x="11260138" y="3214688"/>
          <p14:tracePt t="89953" x="11269663" y="3198813"/>
          <p14:tracePt t="89957" x="11277600" y="3189288"/>
          <p14:tracePt t="89968" x="11285538" y="3181350"/>
          <p14:tracePt t="89973" x="11303000" y="3163888"/>
          <p14:tracePt t="89984" x="11303000" y="3155950"/>
          <p14:tracePt t="89989" x="11318875" y="3148013"/>
          <p14:tracePt t="89999" x="11318875" y="3140075"/>
          <p14:tracePt t="90005" x="11328400" y="3130550"/>
          <p14:tracePt t="90021" x="11336338" y="3130550"/>
          <p14:tracePt t="91617" x="11336338" y="3140075"/>
          <p14:tracePt t="91623" x="11336338" y="3148013"/>
          <p14:tracePt t="91632" x="11328400" y="3181350"/>
          <p14:tracePt t="91642" x="11310938" y="3240088"/>
          <p14:tracePt t="91649" x="11277600" y="3349625"/>
          <p14:tracePt t="91658" x="11252200" y="3416300"/>
          <p14:tracePt t="91661" x="11226800" y="3492500"/>
          <p14:tracePt t="91671" x="11201400" y="3551238"/>
          <p14:tracePt t="91678" x="11152188" y="3643313"/>
          <p14:tracePt t="91687" x="11126788" y="3702050"/>
          <p14:tracePt t="91693" x="11101388" y="3752850"/>
          <p14:tracePt t="91703" x="11083925" y="3811588"/>
          <p14:tracePt t="91709" x="11068050" y="3860800"/>
          <p14:tracePt t="91720" x="11042650" y="3952875"/>
          <p14:tracePt t="91725" x="11034713" y="4003675"/>
          <p14:tracePt t="91736" x="11025188" y="4054475"/>
          <p14:tracePt t="91741" x="11025188" y="4113213"/>
          <p14:tracePt t="91751" x="11017250" y="4189413"/>
          <p14:tracePt t="91757" x="11017250" y="4222750"/>
          <p14:tracePt t="91767" x="11017250" y="4256088"/>
          <p14:tracePt t="91773" x="11017250" y="4297363"/>
          <p14:tracePt t="91781" x="11017250" y="4365625"/>
          <p14:tracePt t="91789" x="11017250" y="4398963"/>
          <p14:tracePt t="91797" x="11017250" y="4432300"/>
          <p14:tracePt t="91805" x="11017250" y="4465638"/>
          <p14:tracePt t="91813" x="11025188" y="4532313"/>
          <p14:tracePt t="91821" x="11025188" y="4583113"/>
          <p14:tracePt t="91829" x="11034713" y="4624388"/>
          <p14:tracePt t="91837" x="11034713" y="4667250"/>
          <p14:tracePt t="91846" x="11042650" y="4718050"/>
          <p14:tracePt t="91853" x="11042650" y="4759325"/>
          <p14:tracePt t="91861" x="11042650" y="4792663"/>
          <p14:tracePt t="91870" x="11042650" y="4818063"/>
          <p14:tracePt t="91877" x="11042650" y="4835525"/>
          <p14:tracePt t="91893" x="11034713" y="4843463"/>
          <p14:tracePt t="91903" x="11025188" y="4851400"/>
          <p14:tracePt t="91913" x="11009313" y="4868863"/>
          <p14:tracePt t="91920" x="10991850" y="4884738"/>
          <p14:tracePt t="91926" x="10983913" y="4902200"/>
          <p14:tracePt t="91936" x="10966450" y="4910138"/>
          <p14:tracePt t="91941" x="10958513" y="4927600"/>
          <p14:tracePt t="92521" x="10966450" y="4927600"/>
          <p14:tracePt t="92535" x="10975975" y="4927600"/>
          <p14:tracePt t="92549" x="10991850" y="4927600"/>
          <p14:tracePt t="92561" x="11009313" y="4927600"/>
          <p14:tracePt t="92575" x="11017250" y="4927600"/>
          <p14:tracePt t="92582" x="11017250" y="4935538"/>
          <p14:tracePt t="92592" x="11025188" y="4935538"/>
          <p14:tracePt t="92599" x="11025188" y="4943475"/>
          <p14:tracePt t="92609" x="11042650" y="4953000"/>
          <p14:tracePt t="92616" x="11050588" y="4960938"/>
          <p14:tracePt t="92624" x="11075988" y="4978400"/>
          <p14:tracePt t="92633" x="11093450" y="4978400"/>
          <p14:tracePt t="92640" x="11109325" y="4986338"/>
          <p14:tracePt t="92645" x="11126788" y="4994275"/>
          <p14:tracePt t="92654" x="11142663" y="4994275"/>
          <p14:tracePt t="92662" x="11160125" y="5002213"/>
          <p14:tracePt t="92678" x="11168063" y="5002213"/>
          <p14:tracePt t="92694" x="11176000" y="5002213"/>
          <p14:tracePt t="93785" x="11176000" y="4994275"/>
          <p14:tracePt t="93803" x="11176000" y="4986338"/>
          <p14:tracePt t="93819" x="11176000" y="4968875"/>
          <p14:tracePt t="93832" x="11176000" y="4960938"/>
          <p14:tracePt t="93838" x="11185525" y="4943475"/>
          <p14:tracePt t="93846" x="11185525" y="4935538"/>
          <p14:tracePt t="93856" x="11185525" y="4927600"/>
          <p14:tracePt t="93863" x="11185525" y="4919663"/>
          <p14:tracePt t="93904" x="11185525" y="4910138"/>
          <p14:tracePt t="94568" x="11185525" y="4902200"/>
          <p14:tracePt t="94577" x="11185525" y="4894263"/>
          <p14:tracePt t="94587" x="11185525" y="4884738"/>
          <p14:tracePt t="94589" x="11185525" y="4876800"/>
          <p14:tracePt t="94608" x="11185525" y="4868863"/>
          <p14:tracePt t="94615" x="11185525" y="4851400"/>
          <p14:tracePt t="94624" x="11185525" y="4835525"/>
          <p14:tracePt t="94629" x="11185525" y="4818063"/>
          <p14:tracePt t="94640" x="11185525" y="4802188"/>
          <p14:tracePt t="94646" x="11185525" y="4776788"/>
          <p14:tracePt t="94656" x="11185525" y="4759325"/>
          <p14:tracePt t="94662" x="11185525" y="4743450"/>
          <p14:tracePt t="94672" x="11185525" y="4718050"/>
          <p14:tracePt t="94678" x="11185525" y="4700588"/>
          <p14:tracePt t="94688" x="11185525" y="4692650"/>
          <p14:tracePt t="94693" x="11185525" y="4684713"/>
          <p14:tracePt t="94701" x="11185525" y="4675188"/>
          <p14:tracePt t="94710" x="11185525" y="4659313"/>
          <p14:tracePt t="94725" x="11185525" y="4649788"/>
          <p14:tracePt t="94733" x="11185525" y="4641850"/>
          <p14:tracePt t="94741" x="11185525" y="4624388"/>
          <p14:tracePt t="94749" x="11185525" y="4616450"/>
          <p14:tracePt t="94757" x="11185525" y="4608513"/>
          <p14:tracePt t="94773" x="11185525" y="4591050"/>
          <p14:tracePt t="94782" x="11185525" y="4583113"/>
          <p14:tracePt t="94789" x="11185525" y="4575175"/>
          <p14:tracePt t="94797" x="11185525" y="4565650"/>
          <p14:tracePt t="94814" x="11185525" y="4557713"/>
          <p14:tracePt t="94830" x="11176000" y="4549775"/>
          <p14:tracePt t="94845" x="11176000" y="4541838"/>
          <p14:tracePt t="94856" x="11176000" y="4532313"/>
          <p14:tracePt t="94861" x="11168063" y="4532313"/>
          <p14:tracePt t="94877" x="11168063" y="4524375"/>
          <p14:tracePt t="94894" x="11160125" y="4524375"/>
          <p14:tracePt t="94933" x="11152188" y="4524375"/>
          <p14:tracePt t="94943" x="11142663" y="4524375"/>
          <p14:tracePt t="94958" x="11134725" y="4524375"/>
          <p14:tracePt t="94997" x="11126788" y="4524375"/>
          <p14:tracePt t="95005" x="11126788" y="4516438"/>
          <p14:tracePt t="95392" x="11134725" y="4516438"/>
          <p14:tracePt t="95520" x="11134725" y="4524375"/>
          <p14:tracePt t="95862" x="11134725" y="4532313"/>
          <p14:tracePt t="96079" x="11134725" y="4541838"/>
          <p14:tracePt t="96103" x="11142663" y="4541838"/>
          <p14:tracePt t="96167" x="11152188" y="4541838"/>
          <p14:tracePt t="96270" x="11152188" y="4549775"/>
          <p14:tracePt t="96286" x="11160125" y="4549775"/>
          <p14:tracePt t="96326" x="11168063" y="4557713"/>
          <p14:tracePt t="96824" x="11176000" y="4557713"/>
          <p14:tracePt t="97191" x="11185525" y="4557713"/>
          <p14:tracePt t="97215" x="11185525" y="4565650"/>
          <p14:tracePt t="97591" x="11193463" y="4565650"/>
          <p14:tracePt t="97607" x="11201400" y="4565650"/>
          <p14:tracePt t="97629" x="11210925" y="4565650"/>
          <p14:tracePt t="97646" x="11210925" y="4575175"/>
          <p14:tracePt t="98439" x="11210925" y="4583113"/>
          <p14:tracePt t="98447" x="11210925" y="4591050"/>
          <p14:tracePt t="98463" x="11210925" y="4608513"/>
          <p14:tracePt t="98470" x="11201400" y="4633913"/>
          <p14:tracePt t="98481" x="11193463" y="4659313"/>
          <p14:tracePt t="98487" x="11176000" y="4708525"/>
          <p14:tracePt t="98496" x="11168063" y="4743450"/>
          <p14:tracePt t="98504" x="11152188" y="4792663"/>
          <p14:tracePt t="98513" x="11152188" y="4826000"/>
          <p14:tracePt t="98519" x="11134725" y="4884738"/>
          <p14:tracePt t="98528" x="11126788" y="4935538"/>
          <p14:tracePt t="98534" x="11109325" y="4968875"/>
          <p14:tracePt t="98544" x="11101388" y="5027613"/>
          <p14:tracePt t="98550" x="11093450" y="5119688"/>
          <p14:tracePt t="98561" x="11083925" y="5178425"/>
          <p14:tracePt t="98566" x="11083925" y="5246688"/>
          <p14:tracePt t="98576" x="11083925" y="5295900"/>
          <p14:tracePt t="98582" x="11083925" y="5364163"/>
          <p14:tracePt t="98591" x="11083925" y="5456238"/>
          <p14:tracePt t="98597" x="11083925" y="5514975"/>
          <p14:tracePt t="98605" x="11093450" y="5565775"/>
          <p14:tracePt t="98613" x="11101388" y="5614988"/>
          <p14:tracePt t="98623" x="11117263" y="5699125"/>
          <p14:tracePt t="98629" x="11126788" y="5757863"/>
          <p14:tracePt t="98638" x="11142663" y="5808663"/>
          <p14:tracePt t="98645" x="11160125" y="5867400"/>
          <p14:tracePt t="98654" x="11176000" y="5943600"/>
          <p14:tracePt t="98661" x="11193463" y="5992813"/>
          <p14:tracePt t="98668" x="11210925" y="6035675"/>
          <p14:tracePt t="98677" x="11218863" y="6069013"/>
          <p14:tracePt t="98685" x="11252200" y="6119813"/>
          <p14:tracePt t="98693" x="11277600" y="6135688"/>
          <p14:tracePt t="98702" x="11293475" y="6145213"/>
          <p14:tracePt t="98709" x="11310938" y="6153150"/>
          <p14:tracePt t="98717" x="11344275" y="6153150"/>
          <p14:tracePt t="98726" x="11369675" y="6153150"/>
          <p14:tracePt t="98733" x="11387138" y="6153150"/>
          <p14:tracePt t="98742" x="11410950" y="6153150"/>
          <p14:tracePt t="98749" x="11428413" y="6153150"/>
          <p14:tracePt t="99280" x="11420475" y="6153150"/>
          <p14:tracePt t="99296" x="11410950" y="6153150"/>
          <p14:tracePt t="99306" x="11403013" y="6153150"/>
          <p14:tracePt t="99323" x="11395075" y="6153150"/>
          <p14:tracePt t="99336" x="11387138" y="6145213"/>
          <p14:tracePt t="99351" x="11369675" y="6135688"/>
          <p14:tracePt t="99366" x="11361738" y="6135688"/>
          <p14:tracePt t="99382" x="11361738" y="6127750"/>
          <p14:tracePt t="99389" x="11352213" y="6127750"/>
          <p14:tracePt t="99397" x="11344275" y="6127750"/>
          <p14:tracePt t="99424" x="11344275" y="6119813"/>
          <p14:tracePt t="99429" x="11336338" y="6119813"/>
          <p14:tracePt t="99437" x="11336338" y="6110288"/>
          <p14:tracePt t="99445" x="11336338" y="6102350"/>
          <p14:tracePt t="99453" x="11328400" y="6102350"/>
          <p14:tracePt t="99462" x="11328400" y="6094413"/>
          <p14:tracePt t="99469" x="11318875" y="6086475"/>
          <p14:tracePt t="99478" x="11310938" y="6076950"/>
          <p14:tracePt t="99486" x="11303000" y="6061075"/>
          <p14:tracePt t="99495" x="11285538" y="6043613"/>
          <p14:tracePt t="99501" x="11277600" y="6035675"/>
          <p14:tracePt t="99511" x="11252200" y="6002338"/>
          <p14:tracePt t="99517" x="11244263" y="5992813"/>
          <p14:tracePt t="99527" x="11234738" y="5976938"/>
          <p14:tracePt t="99533" x="11218863" y="5959475"/>
          <p14:tracePt t="99544" x="11210925" y="5951538"/>
          <p14:tracePt t="99550" x="11176000" y="5918200"/>
          <p14:tracePt t="99560" x="11168063" y="5918200"/>
          <p14:tracePt t="99566" x="11160125" y="5900738"/>
          <p14:tracePt t="99576" x="11134725" y="5892800"/>
          <p14:tracePt t="99582" x="11109325" y="5859463"/>
          <p14:tracePt t="99592" x="11083925" y="5849938"/>
          <p14:tracePt t="99598" x="11050588" y="5834063"/>
          <p14:tracePt t="99605" x="11017250" y="5808663"/>
          <p14:tracePt t="99614" x="10933113" y="5775325"/>
          <p14:tracePt t="99622" x="10891838" y="5749925"/>
          <p14:tracePt t="99630" x="10841038" y="5732463"/>
          <p14:tracePt t="99637" x="10799763" y="5716588"/>
          <p14:tracePt t="99645" x="10706100" y="5691188"/>
          <p14:tracePt t="99653" x="10656888" y="5683250"/>
          <p14:tracePt t="99662" x="10614025" y="5673725"/>
          <p14:tracePt t="99670" x="10555288" y="5665788"/>
          <p14:tracePt t="99678" x="10455275" y="5649913"/>
          <p14:tracePt t="99686" x="10388600" y="5649913"/>
          <p14:tracePt t="99694" x="10329863" y="5640388"/>
          <p14:tracePt t="99701" x="10253663" y="5632450"/>
          <p14:tracePt t="99711" x="10202863" y="5624513"/>
          <p14:tracePt t="99718" x="10144125" y="5614988"/>
          <p14:tracePt t="99728" x="10094913" y="5607050"/>
          <p14:tracePt t="99734" x="10052050" y="5607050"/>
          <p14:tracePt t="99744" x="10018713" y="5607050"/>
          <p14:tracePt t="99749" x="9959975" y="5607050"/>
          <p14:tracePt t="99760" x="9934575" y="5607050"/>
          <p14:tracePt t="99765" x="9909175" y="5607050"/>
          <p14:tracePt t="99777" x="9893300" y="5607050"/>
          <p14:tracePt t="99781" x="9867900" y="5614988"/>
          <p14:tracePt t="99791" x="9859963" y="5624513"/>
          <p14:tracePt t="99798" x="9850438" y="5632450"/>
          <p14:tracePt t="99806" x="9834563" y="5632450"/>
          <p14:tracePt t="99813" x="9825038" y="5657850"/>
          <p14:tracePt t="99821" x="9809163" y="5665788"/>
          <p14:tracePt t="99829" x="9801225" y="5683250"/>
          <p14:tracePt t="99837" x="9783763" y="5708650"/>
          <p14:tracePt t="99845" x="9766300" y="5749925"/>
          <p14:tracePt t="99853" x="9742488" y="5775325"/>
          <p14:tracePt t="99862" x="9725025" y="5808663"/>
          <p14:tracePt t="99870" x="9707563" y="5842000"/>
          <p14:tracePt t="99878" x="9674225" y="5892800"/>
          <p14:tracePt t="99886" x="9648825" y="5926138"/>
          <p14:tracePt t="99894" x="9632950" y="5951538"/>
          <p14:tracePt t="99904" x="9625013" y="5969000"/>
          <p14:tracePt t="99912" x="9607550" y="5992813"/>
          <p14:tracePt t="99917" x="9599613" y="6027738"/>
          <p14:tracePt t="99928" x="9590088" y="6043613"/>
          <p14:tracePt t="99934" x="9582150" y="6061075"/>
          <p14:tracePt t="99944" x="9574213" y="6076950"/>
          <p14:tracePt t="99949" x="9574213" y="6119813"/>
          <p14:tracePt t="99960" x="9574213" y="6145213"/>
          <p14:tracePt t="99965" x="9566275" y="6169025"/>
          <p14:tracePt t="99975" x="9566275" y="6194425"/>
          <p14:tracePt t="99981" x="9566275" y="6245225"/>
          <p14:tracePt t="99989" x="9566275" y="6270625"/>
          <p14:tracePt t="99997" x="9566275" y="6286500"/>
          <p14:tracePt t="100007" x="9566275" y="6311900"/>
          <p14:tracePt t="100014" x="9566275" y="6337300"/>
          <p14:tracePt t="100021" x="9566275" y="6354763"/>
          <p14:tracePt t="100029" x="9574213" y="6370638"/>
          <p14:tracePt t="100037" x="9582150" y="6388100"/>
          <p14:tracePt t="100045" x="9590088" y="6403975"/>
          <p14:tracePt t="100053" x="9607550" y="6421438"/>
          <p14:tracePt t="100061" x="9615488" y="6438900"/>
          <p14:tracePt t="100069" x="9625013" y="6446838"/>
          <p14:tracePt t="100077" x="9632950" y="6454775"/>
          <p14:tracePt t="100086" x="9640888" y="6472238"/>
          <p14:tracePt t="100094" x="9648825" y="6480175"/>
          <p14:tracePt t="100101" x="9658350" y="6497638"/>
          <p14:tracePt t="100110" x="9666288" y="6505575"/>
          <p14:tracePt t="100117" x="9683750" y="6521450"/>
          <p14:tracePt t="100126" x="9699625" y="6538913"/>
          <p14:tracePt t="100133" x="9717088" y="6556375"/>
          <p14:tracePt t="100144" x="9732963" y="6564313"/>
          <p14:tracePt t="100149" x="9766300" y="6597650"/>
          <p14:tracePt t="100160" x="9801225" y="6615113"/>
          <p14:tracePt t="100165" x="9825038" y="6623050"/>
          <p14:tracePt t="100176" x="9850438" y="6640513"/>
          <p14:tracePt t="100181" x="9893300" y="6656388"/>
          <p14:tracePt t="100191" x="9909175" y="6656388"/>
          <p14:tracePt t="100197" x="9926638" y="6664325"/>
          <p14:tracePt t="100206" x="9952038" y="6673850"/>
          <p14:tracePt t="100213" x="9993313" y="6681788"/>
          <p14:tracePt t="100221" x="10010775" y="6689725"/>
          <p14:tracePt t="100229" x="10036175" y="6689725"/>
          <p14:tracePt t="100237" x="10052050" y="6699250"/>
          <p14:tracePt t="100245" x="10085388" y="6707188"/>
          <p14:tracePt t="100253" x="10102850" y="6707188"/>
          <p14:tracePt t="100261" x="10118725" y="6715125"/>
          <p14:tracePt t="100277" x="10128250" y="6715125"/>
          <p14:tracePt t="100285" x="10136188" y="6715125"/>
          <p14:tracePt t="100294" x="10144125" y="6715125"/>
          <p14:tracePt t="101518" x="10153650" y="6715125"/>
          <p14:tracePt t="101534" x="10169525" y="6715125"/>
          <p14:tracePt t="101551" x="10177463" y="6715125"/>
          <p14:tracePt t="101558" x="10202863" y="6715125"/>
          <p14:tracePt t="101567" x="10220325" y="6715125"/>
          <p14:tracePt t="101573" x="10245725" y="6715125"/>
          <p14:tracePt t="101583" x="10261600" y="6715125"/>
          <p14:tracePt t="101589" x="10294938" y="6715125"/>
          <p14:tracePt t="101598" x="10320338" y="6715125"/>
          <p14:tracePt t="101605" x="10337800" y="6715125"/>
          <p14:tracePt t="101614" x="10363200" y="6715125"/>
          <p14:tracePt t="101621" x="10379075" y="6715125"/>
          <p14:tracePt t="101630" x="10404475" y="6715125"/>
          <p14:tracePt t="101638" x="10429875" y="6715125"/>
          <p14:tracePt t="101647" x="10455275" y="6715125"/>
          <p14:tracePt t="101655" x="10471150" y="6715125"/>
          <p14:tracePt t="101663" x="10514013" y="6699250"/>
          <p14:tracePt t="101670" x="10547350" y="6689725"/>
          <p14:tracePt t="101679" x="10572750" y="6681788"/>
          <p14:tracePt t="101686" x="10598150" y="6664325"/>
          <p14:tracePt t="101695" x="10639425" y="6648450"/>
          <p14:tracePt t="101701" x="10656888" y="6640513"/>
          <p14:tracePt t="101712" x="10672763" y="6630988"/>
          <p14:tracePt t="101717" x="10690225" y="6623050"/>
          <p14:tracePt t="101729" x="10723563" y="6615113"/>
          <p14:tracePt t="101733" x="10756900" y="6615113"/>
          <p14:tracePt t="101742" x="10782300" y="6615113"/>
          <p14:tracePt t="101749" x="10815638" y="6605588"/>
          <p14:tracePt t="101757" x="10866438" y="6605588"/>
          <p14:tracePt t="101765" x="10907713" y="6597650"/>
          <p14:tracePt t="101773" x="10941050" y="6597650"/>
          <p14:tracePt t="101781" x="10966450" y="6589713"/>
          <p14:tracePt t="101789" x="11025188" y="6581775"/>
          <p14:tracePt t="101797" x="11050588" y="6581775"/>
          <p14:tracePt t="101805" x="11068050" y="6581775"/>
          <p14:tracePt t="101813" x="11093450" y="6572250"/>
          <p14:tracePt t="101821" x="11109325" y="6572250"/>
          <p14:tracePt t="101830" x="11126788" y="6572250"/>
          <p14:tracePt t="101838" x="11142663" y="6572250"/>
          <p14:tracePt t="101845" x="11160125" y="6572250"/>
          <p14:tracePt t="101853" x="11176000" y="6572250"/>
          <p14:tracePt t="101862" x="11193463" y="6564313"/>
          <p14:tracePt t="101869" x="11201400" y="6556375"/>
          <p14:tracePt t="101878" x="11210925" y="6556375"/>
          <p14:tracePt t="101885" x="11218863" y="6556375"/>
          <p14:tracePt t="101904" x="11226800" y="6546850"/>
          <p14:tracePt t="101917" x="11226800" y="6538913"/>
          <p14:tracePt t="102737" x="11234738" y="6538913"/>
          <p14:tracePt t="102752" x="11244263" y="6538913"/>
          <p14:tracePt t="102760" x="11244263" y="6530975"/>
          <p14:tracePt t="102776" x="11252200" y="6530975"/>
          <p14:tracePt t="102779" x="11260138" y="6530975"/>
          <p14:tracePt t="102782" x="11277600" y="6521450"/>
          <p14:tracePt t="102792" x="11293475" y="6505575"/>
          <p14:tracePt t="102801" x="11303000" y="6505575"/>
          <p14:tracePt t="102807" x="11328400" y="6488113"/>
          <p14:tracePt t="102815" x="11352213" y="6480175"/>
          <p14:tracePt t="102822" x="11369675" y="6462713"/>
          <p14:tracePt t="102830" x="11387138" y="6462713"/>
          <p14:tracePt t="102837" x="11395075" y="6454775"/>
          <p14:tracePt t="102848" x="11403013" y="6446838"/>
          <p14:tracePt t="102854" x="11410950" y="6446838"/>
          <p14:tracePt t="102886" x="11420475" y="6446838"/>
          <p14:tracePt t="102896" x="11428413" y="6446838"/>
          <p14:tracePt t="102911" x="11436350" y="6446838"/>
          <p14:tracePt t="102926" x="11445875" y="6446838"/>
          <p14:tracePt t="102933" x="11461750" y="6454775"/>
          <p14:tracePt t="102941" x="11487150" y="6454775"/>
          <p14:tracePt t="102949" x="11504613" y="6462713"/>
          <p14:tracePt t="102957" x="11520488" y="6472238"/>
          <p14:tracePt t="102965" x="11537950" y="6472238"/>
          <p14:tracePt t="102973" x="11563350" y="6472238"/>
          <p14:tracePt t="102981" x="11579225" y="6472238"/>
          <p14:tracePt t="102989" x="11604625" y="6472238"/>
          <p14:tracePt t="102997" x="11612563" y="6472238"/>
          <p14:tracePt t="103005" x="11622088" y="6472238"/>
          <p14:tracePt t="103013" x="11637963" y="6472238"/>
          <p14:tracePt t="104679" x="11645900" y="6472238"/>
          <p14:tracePt t="104951" x="11645900" y="6462713"/>
          <p14:tracePt t="104969" x="11645900" y="6454775"/>
          <p14:tracePt t="104991" x="11645900" y="6446838"/>
          <p14:tracePt t="105018" x="11645900" y="6438900"/>
          <p14:tracePt t="105038" x="11645900" y="6429375"/>
          <p14:tracePt t="105325" x="11645900" y="6421438"/>
          <p14:tracePt t="105581" x="11645900" y="6413500"/>
          <p14:tracePt t="105613" x="11637963" y="6413500"/>
          <p14:tracePt t="105621" x="11637963" y="6403975"/>
          <p14:tracePt t="105634" x="11630025" y="6403975"/>
          <p14:tracePt t="105709" x="11630025" y="6396038"/>
          <p14:tracePt t="105717" x="11622088" y="6396038"/>
          <p14:tracePt t="105725" x="11622088" y="6388100"/>
          <p14:tracePt t="105749" x="11622088" y="6380163"/>
          <p14:tracePt t="105757" x="11612563" y="6380163"/>
          <p14:tracePt t="105774" x="11612563" y="6370638"/>
          <p14:tracePt t="105799" x="11604625" y="6370638"/>
          <p14:tracePt t="105925" x="11596688" y="6370638"/>
          <p14:tracePt t="106853" x="11587163" y="6370638"/>
          <p14:tracePt t="106869" x="11571288" y="6370638"/>
          <p14:tracePt t="106877" x="11563350" y="6370638"/>
          <p14:tracePt t="106885" x="11553825" y="6370638"/>
          <p14:tracePt t="106893" x="11528425" y="6370638"/>
          <p14:tracePt t="106901" x="11512550" y="6370638"/>
          <p14:tracePt t="106909" x="11495088" y="6370638"/>
          <p14:tracePt t="106918" x="11479213" y="6370638"/>
          <p14:tracePt t="106926" x="11453813" y="6370638"/>
          <p14:tracePt t="106936" x="11428413" y="6370638"/>
          <p14:tracePt t="106942" x="11420475" y="6370638"/>
          <p14:tracePt t="106951" x="11403013" y="6370638"/>
          <p14:tracePt t="106957" x="11369675" y="6370638"/>
          <p14:tracePt t="106967" x="11344275" y="6370638"/>
          <p14:tracePt t="106973" x="11318875" y="6370638"/>
          <p14:tracePt t="106983" x="11293475" y="6370638"/>
          <p14:tracePt t="106989" x="11269663" y="6380163"/>
          <p14:tracePt t="107000" x="11252200" y="6380163"/>
          <p14:tracePt t="107005" x="11226800" y="6380163"/>
          <p14:tracePt t="107017" x="11201400" y="6388100"/>
          <p14:tracePt t="107021" x="11176000" y="6388100"/>
          <p14:tracePt t="107033" x="11134725" y="6388100"/>
          <p14:tracePt t="107037" x="11109325" y="6388100"/>
          <p14:tracePt t="107049" x="11083925" y="6388100"/>
          <p14:tracePt t="107053" x="11050588" y="6388100"/>
          <p14:tracePt t="107063" x="10999788" y="6388100"/>
          <p14:tracePt t="107069" x="10966450" y="6388100"/>
          <p14:tracePt t="107077" x="10933113" y="6388100"/>
          <p14:tracePt t="107086" x="10907713" y="6388100"/>
          <p14:tracePt t="107093" x="10858500" y="6380163"/>
          <p14:tracePt t="107102" x="10833100" y="6380163"/>
          <p14:tracePt t="107109" x="10799763" y="6380163"/>
          <p14:tracePt t="107118" x="10774363" y="6370638"/>
          <p14:tracePt t="107125" x="10715625" y="6370638"/>
          <p14:tracePt t="107134" x="10682288" y="6362700"/>
          <p14:tracePt t="107142" x="10656888" y="6362700"/>
          <p14:tracePt t="107150" x="10623550" y="6362700"/>
          <p14:tracePt t="107157" x="10564813" y="6354763"/>
          <p14:tracePt t="107167" x="10539413" y="6354763"/>
          <p14:tracePt t="107173" x="10506075" y="6354763"/>
          <p14:tracePt t="107183" x="10480675" y="6354763"/>
          <p14:tracePt t="107189" x="10455275" y="6354763"/>
          <p14:tracePt t="107200" x="10412413" y="6354763"/>
          <p14:tracePt t="107205" x="10388600" y="6354763"/>
          <p14:tracePt t="107218" x="10371138" y="6354763"/>
          <p14:tracePt t="107221" x="10353675" y="6354763"/>
          <p14:tracePt t="107233" x="10329863" y="6354763"/>
          <p14:tracePt t="107237" x="10320338" y="6354763"/>
          <p14:tracePt t="107249" x="10312400" y="6354763"/>
          <p14:tracePt t="107253" x="10294938" y="6354763"/>
          <p14:tracePt t="107263" x="10279063" y="6354763"/>
          <p14:tracePt t="107269" x="10271125" y="6354763"/>
          <p14:tracePt t="107277" x="10261600" y="6354763"/>
          <p14:tracePt t="107285" x="10253663" y="6354763"/>
          <p14:tracePt t="107293" x="10236200" y="6354763"/>
          <p14:tracePt t="107301" x="10228263" y="6354763"/>
          <p14:tracePt t="107309" x="10212388" y="6354763"/>
          <p14:tracePt t="107317" x="10194925" y="6354763"/>
          <p14:tracePt t="107326" x="10177463" y="6354763"/>
          <p14:tracePt t="107334" x="10169525" y="6345238"/>
          <p14:tracePt t="107341" x="10161588" y="6345238"/>
          <p14:tracePt t="107357" x="10153650" y="6345238"/>
          <p14:tracePt t="107485" x="10153650" y="6337300"/>
          <p14:tracePt t="107509" x="10153650" y="6329363"/>
          <p14:tracePt t="107541" x="10153650" y="6321425"/>
          <p14:tracePt t="107557" x="10161588" y="6321425"/>
          <p14:tracePt t="107573" x="10169525" y="6311900"/>
          <p14:tracePt t="107584" x="10177463" y="6311900"/>
          <p14:tracePt t="107601" x="10186988" y="6311900"/>
          <p14:tracePt t="107617" x="10186988" y="6303963"/>
          <p14:tracePt t="107621" x="10194925" y="6303963"/>
          <p14:tracePt t="107637" x="10202863" y="6303963"/>
          <p14:tracePt t="107646" x="10202863" y="6296025"/>
          <p14:tracePt t="107653" x="10212388" y="6296025"/>
          <p14:tracePt t="107661" x="10220325" y="6286500"/>
          <p14:tracePt t="107677" x="10228263" y="6278563"/>
          <p14:tracePt t="107685" x="10236200" y="6278563"/>
          <p14:tracePt t="107692" x="10245725" y="6270625"/>
          <p14:tracePt t="107702" x="10261600" y="6262688"/>
          <p14:tracePt t="107709" x="10271125" y="6253163"/>
          <p14:tracePt t="107718" x="10287000" y="6245225"/>
          <p14:tracePt t="107726" x="10294938" y="6237288"/>
          <p14:tracePt t="107741" x="10304463" y="6237288"/>
          <p14:tracePt t="107752" x="10312400" y="6227763"/>
          <p14:tracePt t="107768" x="10320338" y="6219825"/>
          <p14:tracePt t="107785" x="10329863" y="6211888"/>
          <p14:tracePt t="107801" x="10337800" y="6203950"/>
          <p14:tracePt t="107805" x="10345738" y="6194425"/>
          <p14:tracePt t="107821" x="10353675" y="6194425"/>
          <p14:tracePt t="107831" x="10353675" y="6186488"/>
          <p14:tracePt t="107837" x="10363200" y="6186488"/>
          <p14:tracePt t="107853" x="10371138" y="6186488"/>
          <p14:tracePt t="107861" x="10379075" y="6186488"/>
          <p14:tracePt t="107877" x="10388600" y="6186488"/>
          <p14:tracePt t="107893" x="10396538" y="6186488"/>
          <p14:tracePt t="107919" x="10396538" y="6194425"/>
          <p14:tracePt t="107927" x="10404475" y="6194425"/>
          <p14:tracePt t="107937" x="10404475" y="6211888"/>
          <p14:tracePt t="107941" x="10412413" y="6211888"/>
          <p14:tracePt t="107952" x="10412413" y="6219825"/>
          <p14:tracePt t="107957" x="10421938" y="6237288"/>
          <p14:tracePt t="107969" x="10429875" y="6253163"/>
          <p14:tracePt t="107973" x="10429875" y="6270625"/>
          <p14:tracePt t="107985" x="10437813" y="6286500"/>
          <p14:tracePt t="107989" x="10437813" y="6303963"/>
          <p14:tracePt t="107998" x="10455275" y="6337300"/>
          <p14:tracePt t="108005" x="10455275" y="6345238"/>
          <p14:tracePt t="108016" x="10463213" y="6362700"/>
          <p14:tracePt t="108021" x="10463213" y="6380163"/>
          <p14:tracePt t="108029" x="10471150" y="6388100"/>
          <p14:tracePt t="108037" x="10471150" y="6396038"/>
          <p14:tracePt t="108237" x="10480675" y="6396038"/>
          <p14:tracePt t="108285" x="10480675" y="6388100"/>
          <p14:tracePt t="108302" x="10480675" y="6380163"/>
          <p14:tracePt t="108319" x="10480675" y="6370638"/>
          <p14:tracePt t="108335" x="10480675" y="6362700"/>
          <p14:tracePt t="108341" x="10480675" y="6354763"/>
          <p14:tracePt t="108352" x="10480675" y="6345238"/>
          <p14:tracePt t="108368" x="10471150" y="6337300"/>
          <p14:tracePt t="108413" x="10471150" y="6329363"/>
          <p14:tracePt t="108433" x="10471150" y="6321425"/>
          <p14:tracePt t="108447" x="10463213" y="6321425"/>
          <p14:tracePt t="108453" x="10463213" y="6311900"/>
          <p14:tracePt t="108477" x="10455275" y="6303963"/>
          <p14:tracePt t="108492" x="10447338" y="6296025"/>
          <p14:tracePt t="108501" x="10447338" y="6286500"/>
          <p14:tracePt t="108510" x="10437813" y="6278563"/>
          <p14:tracePt t="108525" x="10429875" y="6270625"/>
          <p14:tracePt t="108535" x="10429875" y="6262688"/>
          <p14:tracePt t="108909" x="10421938" y="6262688"/>
          <p14:tracePt t="109269" x="10429875" y="6262688"/>
          <p14:tracePt t="109287" x="10437813" y="6262688"/>
          <p14:tracePt t="109293" x="10455275" y="6262688"/>
          <p14:tracePt t="109303" x="10480675" y="6262688"/>
          <p14:tracePt t="109309" x="10506075" y="6262688"/>
          <p14:tracePt t="109318" x="10529888" y="6262688"/>
          <p14:tracePt t="109325" x="10580688" y="6262688"/>
          <p14:tracePt t="109336" x="10623550" y="6253163"/>
          <p14:tracePt t="109341" x="10672763" y="6253163"/>
          <p14:tracePt t="109352" x="10723563" y="6245225"/>
          <p14:tracePt t="109357" x="10782300" y="6245225"/>
          <p14:tracePt t="109369" x="10882313" y="6237288"/>
          <p14:tracePt t="109373" x="10941050" y="6237288"/>
          <p14:tracePt t="109384" x="10991850" y="6227763"/>
          <p14:tracePt t="109389" x="11042650" y="6219825"/>
          <p14:tracePt t="109399" x="11142663" y="6203950"/>
          <p14:tracePt t="109405" x="11210925" y="6194425"/>
          <p14:tracePt t="109414" x="11269663" y="6178550"/>
          <p14:tracePt t="109421" x="11344275" y="6161088"/>
          <p14:tracePt t="109430" x="11453813" y="6127750"/>
          <p14:tracePt t="109437" x="11512550" y="6110288"/>
          <p14:tracePt t="109445" x="11571288" y="6094413"/>
          <p14:tracePt t="109453" x="11622088" y="6069013"/>
          <p14:tracePt t="109461" x="11704638" y="6043613"/>
          <p14:tracePt t="109470" x="11755438" y="6018213"/>
          <p14:tracePt t="109477" x="11780838" y="6002338"/>
          <p14:tracePt t="109487" x="11814175" y="5992813"/>
          <p14:tracePt t="109494" x="11857038" y="5969000"/>
          <p14:tracePt t="109503" x="11872913" y="5959475"/>
          <p14:tracePt t="109509" x="11890375" y="5951538"/>
          <p14:tracePt t="109519" x="11898313" y="5951538"/>
          <p14:tracePt t="109525" x="11906250" y="5943600"/>
          <p14:tracePt t="109693" x="11898313" y="5943600"/>
          <p14:tracePt t="109709" x="11890375" y="5959475"/>
          <p14:tracePt t="109720" x="11864975" y="5976938"/>
          <p14:tracePt t="109725" x="11839575" y="5992813"/>
          <p14:tracePt t="109736" x="11788775" y="6027738"/>
          <p14:tracePt t="109741" x="11755438" y="6051550"/>
          <p14:tracePt t="109754" x="11722100" y="6069013"/>
          <p14:tracePt t="109757" x="11680825" y="6086475"/>
          <p14:tracePt t="109770" x="11612563" y="6102350"/>
          <p14:tracePt t="109773" x="11579225" y="6110288"/>
          <p14:tracePt t="109783" x="11528425" y="6119813"/>
          <p14:tracePt t="109789" x="11479213" y="6127750"/>
          <p14:tracePt t="109797" x="11410950" y="6127750"/>
          <p14:tracePt t="109805" x="11369675" y="6127750"/>
          <p14:tracePt t="109813" x="11336338" y="6127750"/>
          <p14:tracePt t="109821" x="11303000" y="6127750"/>
          <p14:tracePt t="109829" x="11252200" y="6135688"/>
          <p14:tracePt t="109837" x="11226800" y="6135688"/>
          <p14:tracePt t="109845" x="11210925" y="6145213"/>
          <p14:tracePt t="109854" x="11193463" y="6145213"/>
          <p14:tracePt t="109861" x="11193463" y="6153150"/>
          <p14:tracePt t="109903" x="11201400" y="6161088"/>
          <p14:tracePt t="109909" x="11218863" y="6161088"/>
          <p14:tracePt t="109920" x="11234738" y="6161088"/>
          <p14:tracePt t="109925" x="11260138" y="6169025"/>
          <p14:tracePt t="109937" x="11303000" y="6169025"/>
          <p14:tracePt t="109941" x="11336338" y="6178550"/>
          <p14:tracePt t="109953" x="11387138" y="6178550"/>
          <p14:tracePt t="109957" x="11420475" y="6178550"/>
          <p14:tracePt t="109969" x="11495088" y="6186488"/>
          <p14:tracePt t="109973" x="11537950" y="6186488"/>
          <p14:tracePt t="109982" x="11579225" y="6186488"/>
          <p14:tracePt t="109989" x="11622088" y="6186488"/>
          <p14:tracePt t="109997" x="11680825" y="6186488"/>
          <p14:tracePt t="110005" x="11714163" y="6186488"/>
          <p14:tracePt t="110014" x="11739563" y="6186488"/>
          <p14:tracePt t="110021" x="11755438" y="6186488"/>
          <p14:tracePt t="110045" x="11763375" y="6186488"/>
          <p14:tracePt t="110054" x="11763375" y="6194425"/>
          <p14:tracePt t="110077" x="11763375" y="6203950"/>
          <p14:tracePt t="110086" x="11755438" y="6203950"/>
          <p14:tracePt t="110093" x="11739563" y="6219825"/>
          <p14:tracePt t="110103" x="11714163" y="6237288"/>
          <p14:tracePt t="110109" x="11680825" y="6262688"/>
          <p14:tracePt t="110119" x="11663363" y="6270625"/>
          <p14:tracePt t="110125" x="11645900" y="6286500"/>
          <p14:tracePt t="110136" x="11612563" y="6303963"/>
          <p14:tracePt t="110141" x="11587163" y="6321425"/>
          <p14:tracePt t="110152" x="11579225" y="6329363"/>
          <p14:tracePt t="110157" x="11571288" y="6329363"/>
          <p14:tracePt t="110169" x="11563350" y="6337300"/>
          <p14:tracePt t="111885" x="11553825" y="6337300"/>
          <p14:tracePt t="111905" x="11545888" y="6337300"/>
          <p14:tracePt t="111918" x="11537950" y="6337300"/>
          <p14:tracePt t="111926" x="11512550" y="6337300"/>
          <p14:tracePt t="111937" x="11487150" y="6337300"/>
          <p14:tracePt t="111941" x="11469688" y="6337300"/>
          <p14:tracePt t="111952" x="11461750" y="6337300"/>
          <p14:tracePt t="111957" x="11445875" y="6337300"/>
          <p14:tracePt t="111967" x="11436350" y="6329363"/>
          <p14:tracePt t="111973" x="11428413" y="6329363"/>
          <p14:tracePt t="111981" x="11410950" y="6329363"/>
          <p14:tracePt t="111989" x="11377613" y="6321425"/>
          <p14:tracePt t="111996" x="11344275" y="6321425"/>
          <p14:tracePt t="112005" x="11293475" y="6311900"/>
          <p14:tracePt t="112013" x="11244263" y="6303963"/>
          <p14:tracePt t="112021" x="11152188" y="6303963"/>
          <p14:tracePt t="112030" x="11075988" y="6303963"/>
          <p14:tracePt t="112039" x="11025188" y="6303963"/>
          <p14:tracePt t="112046" x="10966450" y="6303963"/>
          <p14:tracePt t="112054" x="10874375" y="6311900"/>
          <p14:tracePt t="112061" x="10841038" y="6321425"/>
          <p14:tracePt t="112071" x="10807700" y="6329363"/>
          <p14:tracePt t="112077" x="10764838" y="6337300"/>
          <p14:tracePt t="112087" x="10723563" y="6345238"/>
          <p14:tracePt t="112093" x="10690225" y="6354763"/>
          <p14:tracePt t="112104" x="10672763" y="6354763"/>
          <p14:tracePt t="112109" x="10647363" y="6354763"/>
          <p14:tracePt t="112121" x="10606088" y="6354763"/>
          <p14:tracePt t="112125" x="10580688" y="6354763"/>
          <p14:tracePt t="112136" x="10547350" y="6354763"/>
          <p14:tracePt t="112141" x="10506075" y="6354763"/>
          <p14:tracePt t="112151" x="10455275" y="6354763"/>
          <p14:tracePt t="112157" x="10371138" y="6354763"/>
          <p14:tracePt t="112165" x="10320338" y="6362700"/>
          <p14:tracePt t="112173" x="10279063" y="6362700"/>
          <p14:tracePt t="112181" x="10228263" y="6362700"/>
          <p14:tracePt t="112189" x="10161588" y="6362700"/>
          <p14:tracePt t="112197" x="10118725" y="6362700"/>
          <p14:tracePt t="112205" x="10085388" y="6362700"/>
          <p14:tracePt t="112213" x="10036175" y="6362700"/>
          <p14:tracePt t="112222" x="9977438" y="6362700"/>
          <p14:tracePt t="112230" x="9942513" y="6362700"/>
          <p14:tracePt t="112239" x="9909175" y="6362700"/>
          <p14:tracePt t="112246" x="9867900" y="6354763"/>
          <p14:tracePt t="112255" x="9817100" y="6345238"/>
          <p14:tracePt t="112261" x="9775825" y="6345238"/>
          <p14:tracePt t="112272" x="9732963" y="6337300"/>
          <p14:tracePt t="112277" x="9683750" y="6337300"/>
          <p14:tracePt t="112288" x="9632950" y="6337300"/>
          <p14:tracePt t="112293" x="9599613" y="6337300"/>
          <p14:tracePt t="112304" x="9574213" y="6337300"/>
          <p14:tracePt t="112309" x="9556750" y="6337300"/>
          <p14:tracePt t="112321" x="9540875" y="6337300"/>
          <p14:tracePt t="112325" x="9531350" y="6337300"/>
          <p14:tracePt t="112336" x="9523413" y="6337300"/>
          <p14:tracePt t="112341" x="9507538" y="6337300"/>
          <p14:tracePt t="112357" x="9490075" y="6329363"/>
          <p14:tracePt t="112366" x="9482138" y="6329363"/>
          <p14:tracePt t="112373" x="9472613" y="6329363"/>
          <p14:tracePt t="112381" x="9464675" y="6329363"/>
          <p14:tracePt t="112389" x="9448800" y="6321425"/>
          <p14:tracePt t="112405" x="9439275" y="6321425"/>
          <p14:tracePt t="112645" x="9448800" y="6321425"/>
          <p14:tracePt t="112661" x="9456738" y="6329363"/>
          <p14:tracePt t="112677" x="9464675" y="6329363"/>
          <p14:tracePt t="112709" x="9472613" y="6329363"/>
          <p14:tracePt t="112749" x="9482138" y="6329363"/>
          <p14:tracePt t="112845" x="9490075" y="6329363"/>
          <p14:tracePt t="112965" x="9498013" y="6329363"/>
          <p14:tracePt t="112981" x="9498013" y="6337300"/>
          <p14:tracePt t="112990" x="9507538" y="6337300"/>
          <p14:tracePt t="113006" x="9515475" y="6337300"/>
          <p14:tracePt t="113022" x="9523413" y="6337300"/>
          <p14:tracePt t="113030" x="9531350" y="6337300"/>
          <p14:tracePt t="113071" x="9540875" y="6337300"/>
          <p14:tracePt t="113197" x="9548813" y="6337300"/>
          <p14:tracePt t="113205" x="9548813" y="6345238"/>
          <p14:tracePt t="113269" x="9556750" y="6345238"/>
          <p14:tracePt t="113277" x="9556750" y="6354763"/>
          <p14:tracePt t="113289" x="9566275" y="6362700"/>
          <p14:tracePt t="113309" x="9574213" y="6370638"/>
          <p14:tracePt t="113325" x="9582150" y="6380163"/>
          <p14:tracePt t="113333" x="9590088" y="6388100"/>
          <p14:tracePt t="113341" x="9599613" y="6396038"/>
          <p14:tracePt t="113349" x="9607550" y="6396038"/>
          <p14:tracePt t="113357" x="9625013" y="6413500"/>
          <p14:tracePt t="113365" x="9632950" y="6421438"/>
          <p14:tracePt t="113373" x="9640888" y="6429375"/>
          <p14:tracePt t="113380" x="9648825" y="6429375"/>
          <p14:tracePt t="113390" x="9648825" y="6438900"/>
          <p14:tracePt t="113397" x="9666288" y="6446838"/>
          <p14:tracePt t="113414" x="9674225" y="6446838"/>
          <p14:tracePt t="113429" x="9683750" y="6454775"/>
          <p14:tracePt t="113687" x="9691688" y="6454775"/>
          <p14:tracePt t="114703" x="9699625" y="6454775"/>
          <p14:tracePt t="114718" x="9707563" y="6454775"/>
          <p14:tracePt t="114751" x="9717088" y="6454775"/>
          <p14:tracePt t="114759" x="9717088" y="6462713"/>
          <p14:tracePt t="114767" x="9725025" y="6462713"/>
          <p14:tracePt t="114784" x="9732963" y="6462713"/>
          <p14:tracePt t="114794" x="9742488" y="6462713"/>
          <p14:tracePt t="114800" x="9758363" y="6472238"/>
          <p14:tracePt t="114814" x="9766300" y="6472238"/>
          <p14:tracePt t="114824" x="9775825" y="6472238"/>
          <p14:tracePt t="114830" x="9783763" y="6472238"/>
          <p14:tracePt t="114846" x="9791700" y="6472238"/>
          <p14:tracePt t="114889" x="9801225" y="6472238"/>
          <p14:tracePt t="114902" x="9809163" y="6472238"/>
          <p14:tracePt t="114918" x="9817100" y="6472238"/>
          <p14:tracePt t="114933" x="9825038" y="6472238"/>
          <p14:tracePt t="114948" x="9834563" y="6472238"/>
          <p14:tracePt t="114958" x="9842500" y="6472238"/>
          <p14:tracePt t="114965" x="9850438" y="6472238"/>
          <p14:tracePt t="114974" x="9867900" y="6472238"/>
          <p14:tracePt t="114982" x="9875838" y="6472238"/>
          <p14:tracePt t="114991" x="9893300" y="6472238"/>
          <p14:tracePt t="114997" x="9926638" y="6462713"/>
          <p14:tracePt t="115007" x="9942513" y="6462713"/>
          <p14:tracePt t="115013" x="9952038" y="6462713"/>
          <p14:tracePt t="115024" x="9959975" y="6462713"/>
          <p14:tracePt t="115029" x="9977438" y="6462713"/>
          <p14:tracePt t="115040" x="9993313" y="6462713"/>
          <p14:tracePt t="115045" x="10010775" y="6462713"/>
          <p14:tracePt t="115057" x="10018713" y="6462713"/>
          <p14:tracePt t="115061" x="10044113" y="6462713"/>
          <p14:tracePt t="115073" x="10069513" y="6462713"/>
          <p14:tracePt t="115077" x="10094913" y="6462713"/>
          <p14:tracePt t="115088" x="10110788" y="6472238"/>
          <p14:tracePt t="115093" x="10144125" y="6472238"/>
          <p14:tracePt t="115103" x="10169525" y="6472238"/>
          <p14:tracePt t="115109" x="10194925" y="6472238"/>
          <p14:tracePt t="115117" x="10228263" y="6472238"/>
          <p14:tracePt t="115125" x="10253663" y="6480175"/>
          <p14:tracePt t="115133" x="10304463" y="6480175"/>
          <p14:tracePt t="115141" x="10337800" y="6488113"/>
          <p14:tracePt t="115149" x="10353675" y="6497638"/>
          <p14:tracePt t="115158" x="10379075" y="6497638"/>
          <p14:tracePt t="115166" x="10412413" y="6505575"/>
          <p14:tracePt t="115174" x="10437813" y="6505575"/>
          <p14:tracePt t="115182" x="10455275" y="6513513"/>
          <p14:tracePt t="115191" x="10471150" y="6513513"/>
          <p14:tracePt t="115197" x="10480675" y="6521450"/>
          <p14:tracePt t="115375" x="10488613" y="6521450"/>
          <p14:tracePt t="115408" x="10488613" y="6538913"/>
          <p14:tracePt t="115415" x="10496550" y="6546850"/>
          <p14:tracePt t="115431" x="10496550" y="6556375"/>
          <p14:tracePt t="115456" x="10488613" y="6556375"/>
          <p14:tracePt t="115462" x="10480675" y="6556375"/>
          <p14:tracePt t="115472" x="10471150" y="6556375"/>
          <p14:tracePt t="115477" x="10463213" y="6546850"/>
          <p14:tracePt t="115488" x="10463213" y="6538913"/>
          <p14:tracePt t="115493" x="10455275" y="6530975"/>
          <p14:tracePt t="115518" x="10455275" y="6521450"/>
          <p14:tracePt t="115525" x="10455275" y="6513513"/>
          <p14:tracePt t="115533" x="10463213" y="6513513"/>
          <p14:tracePt t="115541" x="10463213" y="6505575"/>
          <p14:tracePt t="115549" x="10480675" y="6505575"/>
          <p14:tracePt t="115557" x="10496550" y="6505575"/>
          <p14:tracePt t="115566" x="10514013" y="6505575"/>
          <p14:tracePt t="115574" x="10514013" y="6497638"/>
          <p14:tracePt t="115581" x="10521950" y="6497638"/>
          <p14:tracePt t="115590" x="10539413" y="6488113"/>
          <p14:tracePt t="115597" x="10555288" y="6488113"/>
          <p14:tracePt t="115607" x="10564813" y="6488113"/>
          <p14:tracePt t="115614" x="10572750" y="6480175"/>
          <p14:tracePt t="115623" x="10606088" y="6472238"/>
          <p14:tracePt t="115629" x="10614025" y="6472238"/>
          <p14:tracePt t="115640" x="10623550" y="6462713"/>
          <p14:tracePt t="115645" x="10639425" y="6454775"/>
          <p14:tracePt t="115656" x="10647363" y="6454775"/>
          <p14:tracePt t="115662" x="10656888" y="6454775"/>
          <p14:tracePt t="115672" x="10672763" y="6446838"/>
          <p14:tracePt t="115688" x="10690225" y="6438900"/>
          <p14:tracePt t="115693" x="10706100" y="6438900"/>
          <p14:tracePt t="115703" x="10715625" y="6429375"/>
          <p14:tracePt t="115709" x="10723563" y="6421438"/>
          <p14:tracePt t="115717" x="10741025" y="6413500"/>
          <p14:tracePt t="115726" x="10764838" y="6403975"/>
          <p14:tracePt t="115733" x="10782300" y="6388100"/>
          <p14:tracePt t="115742" x="10790238" y="6388100"/>
          <p14:tracePt t="115750" x="10807700" y="6370638"/>
          <p14:tracePt t="115757" x="10823575" y="6354763"/>
          <p14:tracePt t="115766" x="10833100" y="6345238"/>
          <p14:tracePt t="115775" x="10841038" y="6337300"/>
          <p14:tracePt t="115781" x="10848975" y="6329363"/>
          <p14:tracePt t="115792" x="10866438" y="6311900"/>
          <p14:tracePt t="115808" x="10874375" y="6303963"/>
          <p14:tracePt t="115813" x="10882313" y="6303963"/>
          <p14:tracePt t="115824" x="10899775" y="6278563"/>
          <p14:tracePt t="115841" x="10899775" y="6270625"/>
          <p14:tracePt t="115857" x="10907713" y="6262688"/>
          <p14:tracePt t="115872" x="10907713" y="6253163"/>
          <p14:tracePt t="115877" x="10907713" y="6245225"/>
          <p14:tracePt t="115893" x="10917238" y="6237288"/>
          <p14:tracePt t="115901" x="10925175" y="6227763"/>
          <p14:tracePt t="115909" x="10925175" y="6219825"/>
          <p14:tracePt t="115917" x="10933113" y="6219825"/>
          <p14:tracePt t="115926" x="10950575" y="6211888"/>
          <p14:tracePt t="115933" x="10950575" y="6194425"/>
          <p14:tracePt t="115942" x="10966450" y="6194425"/>
          <p14:tracePt t="115949" x="10975975" y="6178550"/>
          <p14:tracePt t="115958" x="10991850" y="6169025"/>
          <p14:tracePt t="115966" x="11017250" y="6161088"/>
          <p14:tracePt t="115974" x="11025188" y="6145213"/>
          <p14:tracePt t="115981" x="11034713" y="6135688"/>
          <p14:tracePt t="115991" x="11068050" y="6119813"/>
          <p14:tracePt t="115998" x="11075988" y="6119813"/>
          <p14:tracePt t="116007" x="11083925" y="6102350"/>
          <p14:tracePt t="116013" x="11109325" y="6102350"/>
          <p14:tracePt t="116024" x="11126788" y="6076950"/>
          <p14:tracePt t="116029" x="11134725" y="6076950"/>
          <p14:tracePt t="116040" x="11152188" y="6069013"/>
          <p14:tracePt t="116045" x="11160125" y="6061075"/>
          <p14:tracePt t="116056" x="11168063" y="6051550"/>
          <p14:tracePt t="116061" x="11176000" y="6043613"/>
          <p14:tracePt t="116071" x="11193463" y="6043613"/>
          <p14:tracePt t="116077" x="11201400" y="6035675"/>
          <p14:tracePt t="116086" x="11218863" y="6027738"/>
          <p14:tracePt t="116093" x="11244263" y="6018213"/>
          <p14:tracePt t="116101" x="11252200" y="6010275"/>
          <p14:tracePt t="116109" x="11269663" y="6002338"/>
          <p14:tracePt t="116117" x="11285538" y="6002338"/>
          <p14:tracePt t="116125" x="11303000" y="5992813"/>
          <p14:tracePt t="116133" x="11318875" y="5992813"/>
          <p14:tracePt t="116141" x="11328400" y="5984875"/>
          <p14:tracePt t="116150" x="11352213" y="5976938"/>
          <p14:tracePt t="116158" x="11387138" y="5976938"/>
          <p14:tracePt t="116166" x="11403013" y="5969000"/>
          <p14:tracePt t="116174" x="11428413" y="5969000"/>
          <p14:tracePt t="116181" x="11445875" y="5959475"/>
          <p14:tracePt t="116191" x="11469688" y="5959475"/>
          <p14:tracePt t="116198" x="11487150" y="5959475"/>
          <p14:tracePt t="116207" x="11504613" y="5959475"/>
          <p14:tracePt t="116214" x="11520488" y="5959475"/>
          <p14:tracePt t="116224" x="11537950" y="5959475"/>
          <p14:tracePt t="116240" x="11545888" y="5959475"/>
          <p14:tracePt t="116407" x="11545888" y="5951538"/>
          <p14:tracePt t="116439" x="11537950" y="5951538"/>
          <p14:tracePt t="116455" x="11528425" y="5951538"/>
          <p14:tracePt t="116469" x="11520488" y="5951538"/>
          <p14:tracePt t="116477" x="11512550" y="5951538"/>
          <p14:tracePt t="116493" x="11504613" y="5951538"/>
          <p14:tracePt t="116501" x="11495088" y="5951538"/>
          <p14:tracePt t="116509" x="11479213" y="5951538"/>
          <p14:tracePt t="116516" x="11469688" y="5951538"/>
          <p14:tracePt t="116525" x="11436350" y="5951538"/>
          <p14:tracePt t="116533" x="11420475" y="5951538"/>
          <p14:tracePt t="116541" x="11403013" y="5951538"/>
          <p14:tracePt t="116550" x="11387138" y="5951538"/>
          <p14:tracePt t="116557" x="11361738" y="5951538"/>
          <p14:tracePt t="116565" x="11352213" y="5959475"/>
          <p14:tracePt t="116574" x="11344275" y="5959475"/>
          <p14:tracePt t="116581" x="11328400" y="5969000"/>
          <p14:tracePt t="116591" x="11310938" y="5969000"/>
          <p14:tracePt t="116598" x="11303000" y="5969000"/>
          <p14:tracePt t="116607" x="11293475" y="5976938"/>
          <p14:tracePt t="116624" x="11285538" y="5984875"/>
          <p14:tracePt t="116629" x="11277600" y="5984875"/>
          <p14:tracePt t="116645" x="11269663" y="5984875"/>
          <p14:tracePt t="116656" x="11269663" y="5992813"/>
          <p14:tracePt t="116661" x="11260138" y="5992813"/>
          <p14:tracePt t="116678" x="11252200" y="5992813"/>
          <p14:tracePt t="116686" x="11244263" y="6002338"/>
          <p14:tracePt t="116693" x="11226800" y="6002338"/>
          <p14:tracePt t="116701" x="11218863" y="6002338"/>
          <p14:tracePt t="116709" x="11210925" y="6010275"/>
          <p14:tracePt t="116717" x="11201400" y="6010275"/>
          <p14:tracePt t="116725" x="11176000" y="6018213"/>
          <p14:tracePt t="116733" x="11168063" y="6027738"/>
          <p14:tracePt t="116741" x="11160125" y="6027738"/>
          <p14:tracePt t="116750" x="11134725" y="6027738"/>
          <p14:tracePt t="116758" x="11117263" y="6027738"/>
          <p14:tracePt t="116766" x="11101388" y="6027738"/>
          <p14:tracePt t="116775" x="11093450" y="6027738"/>
          <p14:tracePt t="116781" x="11083925" y="6035675"/>
          <p14:tracePt t="116791" x="11058525" y="6035675"/>
          <p14:tracePt t="116797" x="11042650" y="6035675"/>
          <p14:tracePt t="116807" x="11034713" y="6035675"/>
          <p14:tracePt t="116814" x="11025188" y="6035675"/>
          <p14:tracePt t="116824" x="11009313" y="6043613"/>
          <p14:tracePt t="116829" x="10999788" y="6043613"/>
          <p14:tracePt t="116840" x="10991850" y="6043613"/>
          <p14:tracePt t="116845" x="10983913" y="6043613"/>
          <p14:tracePt t="116861" x="10966450" y="6051550"/>
          <p14:tracePt t="116870" x="10966450" y="6061075"/>
          <p14:tracePt t="116877" x="10958513" y="6061075"/>
          <p14:tracePt t="116893" x="10950575" y="6061075"/>
          <p14:tracePt t="116901" x="10950575" y="6069013"/>
          <p14:tracePt t="116909" x="10941050" y="6069013"/>
          <p14:tracePt t="116917" x="10933113" y="6069013"/>
          <p14:tracePt t="116942" x="10933113" y="6076950"/>
          <p14:tracePt t="116958" x="10925175" y="6076950"/>
          <p14:tracePt t="117070" x="10933113" y="6076950"/>
          <p14:tracePt t="117077" x="10941050" y="6076950"/>
          <p14:tracePt t="117094" x="10950575" y="6076950"/>
          <p14:tracePt t="117101" x="10966450" y="6076950"/>
          <p14:tracePt t="117109" x="10975975" y="6069013"/>
          <p14:tracePt t="117117" x="10983913" y="6069013"/>
          <p14:tracePt t="117126" x="11017250" y="6069013"/>
          <p14:tracePt t="117134" x="11034713" y="6069013"/>
          <p14:tracePt t="117141" x="11050588" y="6069013"/>
          <p14:tracePt t="117150" x="11058525" y="6069013"/>
          <p14:tracePt t="117158" x="11075988" y="6061075"/>
          <p14:tracePt t="117165" x="11093450" y="6061075"/>
          <p14:tracePt t="117174" x="11109325" y="6061075"/>
          <p14:tracePt t="117181" x="11126788" y="6051550"/>
          <p14:tracePt t="117191" x="11134725" y="6051550"/>
          <p14:tracePt t="117197" x="11160125" y="6051550"/>
          <p14:tracePt t="117208" x="11176000" y="6051550"/>
          <p14:tracePt t="117213" x="11201400" y="6051550"/>
          <p14:tracePt t="117223" x="11218863" y="6043613"/>
          <p14:tracePt t="117229" x="11234738" y="6043613"/>
          <p14:tracePt t="117239" x="11252200" y="6035675"/>
          <p14:tracePt t="117245" x="11269663" y="6027738"/>
          <p14:tracePt t="117256" x="11285538" y="6027738"/>
          <p14:tracePt t="117261" x="11310938" y="6018213"/>
          <p14:tracePt t="117270" x="11318875" y="6010275"/>
          <p14:tracePt t="117277" x="11328400" y="6010275"/>
          <p14:tracePt t="117285" x="11344275" y="6002338"/>
          <p14:tracePt t="117293" x="11352213" y="6002338"/>
          <p14:tracePt t="117301" x="11361738" y="5992813"/>
          <p14:tracePt t="117309" x="11369675" y="5992813"/>
          <p14:tracePt t="117317" x="11377613" y="5992813"/>
          <p14:tracePt t="117325" x="11377613" y="5984875"/>
          <p14:tracePt t="117334" x="11387138" y="5984875"/>
          <p14:tracePt t="117342" x="11387138" y="5976938"/>
          <p14:tracePt t="117422" x="11387138" y="5984875"/>
          <p14:tracePt t="117430" x="11377613" y="5984875"/>
          <p14:tracePt t="117440" x="11369675" y="5984875"/>
          <p14:tracePt t="117454" x="11361738" y="5984875"/>
          <p14:tracePt t="117462" x="11336338" y="5992813"/>
          <p14:tracePt t="117469" x="11328400" y="6002338"/>
          <p14:tracePt t="117477" x="11310938" y="6002338"/>
          <p14:tracePt t="117485" x="11303000" y="6010275"/>
          <p14:tracePt t="117493" x="11277600" y="6010275"/>
          <p14:tracePt t="117501" x="11260138" y="6018213"/>
          <p14:tracePt t="117509" x="11252200" y="6018213"/>
          <p14:tracePt t="117518" x="11244263" y="6018213"/>
          <p14:tracePt t="117526" x="11218863" y="6027738"/>
          <p14:tracePt t="117534" x="11201400" y="6027738"/>
          <p14:tracePt t="117542" x="11193463" y="6027738"/>
          <p14:tracePt t="117549" x="11185525" y="6035675"/>
          <p14:tracePt t="117559" x="11176000" y="6035675"/>
          <p14:tracePt t="117566" x="11168063" y="6035675"/>
          <p14:tracePt t="117597" x="11160125" y="6035675"/>
          <p14:tracePt t="117624" x="11160125" y="6043613"/>
          <p14:tracePt t="117629" x="11152188" y="6043613"/>
          <p14:tracePt t="117640" x="11152188" y="6051550"/>
          <p14:tracePt t="117654" x="11142663" y="6051550"/>
          <p14:tracePt t="117782" x="11152188" y="6051550"/>
          <p14:tracePt t="117808" x="11160125" y="6051550"/>
          <p14:tracePt t="117813" x="11168063" y="6051550"/>
          <p14:tracePt t="117824" x="11176000" y="6043613"/>
          <p14:tracePt t="117830" x="11193463" y="6043613"/>
          <p14:tracePt t="117839" x="11201400" y="6043613"/>
          <p14:tracePt t="117846" x="11218863" y="6043613"/>
          <p14:tracePt t="117857" x="11226800" y="6043613"/>
          <p14:tracePt t="117862" x="11244263" y="6035675"/>
          <p14:tracePt t="117869" x="11260138" y="6035675"/>
          <p14:tracePt t="117877" x="11260138" y="6027738"/>
          <p14:tracePt t="117885" x="11277600" y="6027738"/>
          <p14:tracePt t="117894" x="11285538" y="6027738"/>
          <p14:tracePt t="117902" x="11293475" y="6018213"/>
          <p14:tracePt t="117910" x="11318875" y="6010275"/>
          <p14:tracePt t="117918" x="11328400" y="6010275"/>
          <p14:tracePt t="117934" x="11344275" y="5992813"/>
          <p14:tracePt t="117942" x="11369675" y="5992813"/>
          <p14:tracePt t="117949" x="11377613" y="5992813"/>
          <p14:tracePt t="117959" x="11377613" y="5984875"/>
          <p14:tracePt t="117965" x="11395075" y="5984875"/>
          <p14:tracePt t="117975" x="11403013" y="5984875"/>
          <p14:tracePt t="117981" x="11410950" y="5976938"/>
          <p14:tracePt t="117992" x="11420475" y="5976938"/>
          <p14:tracePt t="117997" x="11428413" y="5969000"/>
          <p14:tracePt t="118009" x="11436350" y="5969000"/>
          <p14:tracePt t="118024" x="11445875" y="5969000"/>
          <p14:tracePt t="118038" x="11445875" y="5959475"/>
          <p14:tracePt t="118205" x="11436350" y="5959475"/>
          <p14:tracePt t="118223" x="11428413" y="5959475"/>
          <p14:tracePt t="118229" x="11428413" y="5969000"/>
          <p14:tracePt t="118238" x="11420475" y="5969000"/>
          <p14:tracePt t="118317" x="11420475" y="5976938"/>
          <p14:tracePt t="118326" x="11410950" y="5976938"/>
          <p14:tracePt t="118342" x="11403013" y="5984875"/>
          <p14:tracePt t="118360" x="11395075" y="5992813"/>
          <p14:tracePt t="118366" x="11387138" y="5992813"/>
          <p14:tracePt t="118375" x="11377613" y="5992813"/>
          <p14:tracePt t="118381" x="11369675" y="6002338"/>
          <p14:tracePt t="118392" x="11361738" y="6002338"/>
          <p14:tracePt t="118397" x="11344275" y="6010275"/>
          <p14:tracePt t="118408" x="11328400" y="6010275"/>
          <p14:tracePt t="118413" x="11310938" y="6018213"/>
          <p14:tracePt t="118425" x="11293475" y="6018213"/>
          <p14:tracePt t="118429" x="11277600" y="6027738"/>
          <p14:tracePt t="118437" x="11226800" y="6043613"/>
          <p14:tracePt t="118445" x="11210925" y="6043613"/>
          <p14:tracePt t="118453" x="11185525" y="6051550"/>
          <p14:tracePt t="118461" x="11168063" y="6061075"/>
          <p14:tracePt t="118468" x="11134725" y="6076950"/>
          <p14:tracePt t="118477" x="11109325" y="6076950"/>
          <p14:tracePt t="118485" x="11093450" y="6076950"/>
          <p14:tracePt t="118493" x="11083925" y="6086475"/>
          <p14:tracePt t="118501" x="11058525" y="6094413"/>
          <p14:tracePt t="118510" x="11042650" y="6094413"/>
          <p14:tracePt t="118518" x="11025188" y="6094413"/>
          <p14:tracePt t="118527" x="11009313" y="6102350"/>
          <p14:tracePt t="118533" x="10991850" y="6102350"/>
          <p14:tracePt t="118543" x="10983913" y="6110288"/>
          <p14:tracePt t="118550" x="10975975" y="6110288"/>
          <p14:tracePt t="118559" x="10966450" y="6110288"/>
          <p14:tracePt t="118678" x="10975975" y="6110288"/>
          <p14:tracePt t="118718" x="10983913" y="6110288"/>
          <p14:tracePt t="118733" x="10991850" y="6110288"/>
          <p14:tracePt t="118749" x="10999788" y="6110288"/>
          <p14:tracePt t="118759" x="11009313" y="6110288"/>
          <p14:tracePt t="118775" x="11017250" y="6110288"/>
          <p14:tracePt t="118792" x="11025188" y="6110288"/>
          <p14:tracePt t="118808" x="11050588" y="6110288"/>
          <p14:tracePt t="118813" x="11068050" y="6102350"/>
          <p14:tracePt t="118823" x="11075988" y="6102350"/>
          <p14:tracePt t="118830" x="11093450" y="6102350"/>
          <p14:tracePt t="118838" x="11117263" y="6102350"/>
          <p14:tracePt t="118846" x="11134725" y="6102350"/>
          <p14:tracePt t="118853" x="11152188" y="6094413"/>
          <p14:tracePt t="118861" x="11176000" y="6086475"/>
          <p14:tracePt t="118868" x="11210925" y="6076950"/>
          <p14:tracePt t="118877" x="11226800" y="6076950"/>
          <p14:tracePt t="118885" x="11244263" y="6076950"/>
          <p14:tracePt t="118893" x="11260138" y="6069013"/>
          <p14:tracePt t="118903" x="11285538" y="6061075"/>
          <p14:tracePt t="118910" x="11303000" y="6051550"/>
          <p14:tracePt t="118917" x="11310938" y="6051550"/>
          <p14:tracePt t="118927" x="11318875" y="6043613"/>
          <p14:tracePt t="118933" x="11328400" y="6043613"/>
          <p14:tracePt t="118943" x="11344275" y="6035675"/>
          <p14:tracePt t="118960" x="11361738" y="6027738"/>
          <p14:tracePt t="118976" x="11377613" y="6018213"/>
          <p14:tracePt t="118981" x="11387138" y="6010275"/>
          <p14:tracePt t="118993" x="11395075" y="6010275"/>
          <p14:tracePt t="118997" x="11403013" y="6010275"/>
          <p14:tracePt t="119008" x="11410950" y="6002338"/>
          <p14:tracePt t="119013" x="11420475" y="6002338"/>
          <p14:tracePt t="119023" x="11428413" y="5992813"/>
          <p14:tracePt t="119029" x="11445875" y="5992813"/>
          <p14:tracePt t="119037" x="11453813" y="5984875"/>
          <p14:tracePt t="119046" x="11461750" y="5984875"/>
          <p14:tracePt t="119053" x="11469688" y="5976938"/>
          <p14:tracePt t="119061" x="11479213" y="5976938"/>
          <p14:tracePt t="119068" x="11487150" y="5969000"/>
          <p14:tracePt t="119085" x="11495088" y="5969000"/>
          <p14:tracePt t="119102" x="11504613" y="5969000"/>
          <p14:tracePt t="119111" x="11504613" y="5959475"/>
          <p14:tracePt t="119117" x="11512550" y="5959475"/>
          <p14:tracePt t="119134" x="11520488" y="5959475"/>
          <p14:tracePt t="119143" x="11528425" y="5951538"/>
          <p14:tracePt t="119160" x="11537950" y="5951538"/>
          <p14:tracePt t="119166" x="11545888" y="5943600"/>
          <p14:tracePt t="119529" x="11545888" y="5934075"/>
          <p14:tracePt t="119560" x="11545888" y="5926138"/>
          <p14:tracePt t="119768" x="11545888" y="5934075"/>
          <p14:tracePt t="119784" x="11545888" y="5943600"/>
          <p14:tracePt t="127657" x="11579225" y="5926138"/>
          <p14:tracePt t="127664" x="11622088" y="5900738"/>
          <p14:tracePt t="127673" x="11688763" y="5859463"/>
          <p14:tracePt t="127679" x="11755438" y="5800725"/>
          <p14:tracePt t="127690" x="11839575" y="5741988"/>
          <p14:tracePt t="127695" x="11939588" y="5673725"/>
          <p14:tracePt t="127706" x="12033250" y="5591175"/>
          <p14:tracePt t="127710" x="12115800" y="5522913"/>
          <p14:tracePt t="127829" x="12074525" y="4095750"/>
          <p14:tracePt t="127837" x="11964988" y="3929063"/>
          <p14:tracePt t="127846" x="11814175" y="3727450"/>
          <p14:tracePt t="127853" x="11671300" y="3517900"/>
          <p14:tracePt t="127861" x="11369675" y="2954338"/>
          <p14:tracePt t="127869" x="11244263" y="2752725"/>
          <p14:tracePt t="127877" x="11142663" y="2560638"/>
          <p14:tracePt t="127886" x="11042650" y="2384425"/>
          <p14:tracePt t="127892" x="10933113" y="2198688"/>
          <p14:tracePt t="127910" x="10580688" y="1595438"/>
          <p14:tracePt t="127918" x="10488613" y="1460500"/>
          <p14:tracePt t="127926" x="10404475" y="1343025"/>
          <p14:tracePt t="127936" x="10304463" y="1217613"/>
          <p14:tracePt t="127941" x="10220325" y="1116013"/>
          <p14:tracePt t="127952" x="10136188" y="1031875"/>
          <p14:tracePt t="127957" x="10059988" y="939800"/>
          <p14:tracePt t="127968" x="9791700" y="671513"/>
          <p14:tracePt t="127973" x="9707563" y="595313"/>
          <p14:tracePt t="127983" x="9625013" y="528638"/>
          <p14:tracePt t="127989" x="9540875" y="469900"/>
          <p14:tracePt t="128000" x="9456738" y="411163"/>
          <p14:tracePt t="128005" x="9372600" y="352425"/>
          <p14:tracePt t="128016" x="9313863" y="311150"/>
          <p14:tracePt t="128021" x="9155113" y="193675"/>
          <p14:tracePt t="128032" x="9112250" y="168275"/>
          <p14:tracePt t="128037" x="9070975" y="134938"/>
          <p14:tracePt t="128046" x="9028113" y="92075"/>
          <p14:tracePt t="128053" x="8994775" y="50800"/>
          <p14:tracePt t="128061" x="8969375" y="7938"/>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599" y="740800"/>
            <a:ext cx="5375602" cy="1108097"/>
          </a:xfrm>
        </p:spPr>
        <p:txBody>
          <a:bodyPr anchor="ctr"/>
          <a:lstStyle/>
          <a:p>
            <a:r>
              <a:rPr lang="en-GB" sz="4400" dirty="0"/>
              <a:t>Radiative forcing and its components</a:t>
            </a:r>
            <a:endParaRPr lang="en-GB" dirty="0"/>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69A762-DA66-4DC9-AE6A-EFE6B2BCC81F}" type="slidenum">
              <a:rPr kumimoji="0" lang="en-GB" sz="1600" b="0" i="0" u="none" strike="noStrike" kern="1200" cap="none" spc="0" normalizeH="0" baseline="0" noProof="0" smtClean="0">
                <a:ln>
                  <a:noFill/>
                </a:ln>
                <a:solidFill>
                  <a:srgbClr val="186F4D">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600" b="0" i="0" u="none" strike="noStrike" kern="1200" cap="none" spc="0" normalizeH="0" baseline="0" noProof="0" dirty="0">
              <a:ln>
                <a:noFill/>
              </a:ln>
              <a:solidFill>
                <a:srgbClr val="186F4D">
                  <a:tint val="75000"/>
                </a:srgb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1C44E71B-910C-4659-A88D-B25DEA10BE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6904" y="230625"/>
            <a:ext cx="5495925" cy="5495925"/>
          </a:xfrm>
          <a:prstGeom prst="rect">
            <a:avLst/>
          </a:prstGeom>
          <a:solidFill>
            <a:schemeClr val="bg1">
              <a:alpha val="0"/>
            </a:schemeClr>
          </a:solidFill>
        </p:spPr>
      </p:pic>
      <p:sp>
        <p:nvSpPr>
          <p:cNvPr id="3" name="Text Placeholder 2"/>
          <p:cNvSpPr>
            <a:spLocks noGrp="1"/>
          </p:cNvSpPr>
          <p:nvPr>
            <p:ph type="body" idx="1"/>
          </p:nvPr>
        </p:nvSpPr>
        <p:spPr>
          <a:xfrm>
            <a:off x="2452254" y="4763193"/>
            <a:ext cx="5166947" cy="1687483"/>
          </a:xfrm>
        </p:spPr>
        <p:txBody>
          <a:bodyPr numCol="1"/>
          <a:lstStyle/>
          <a:p>
            <a:pPr marL="270915" indent="0" algn="just">
              <a:spcBef>
                <a:spcPts val="1000"/>
              </a:spcBef>
              <a:spcAft>
                <a:spcPts val="800"/>
              </a:spcAft>
              <a:buNone/>
            </a:pPr>
            <a:r>
              <a:rPr lang="en-GB" sz="1000" i="1" dirty="0">
                <a:effectLst/>
                <a:ea typeface="Calibri" panose="020F0502020204030204" pitchFamily="34" charset="0"/>
                <a:cs typeface="Calibri" panose="020F0502020204030204" pitchFamily="34" charset="0"/>
              </a:rPr>
              <a:t>Timeseries of the total effective radiative forcing (ERF) (a) and its components: greenhouse gases (GHGs)s (b), natural forcings (c) and aerosols (d) for two of the four models, plus UKESM1.0 in panel (d). (e) Timeseries of deep ocean temperature (in K) simulated by a simple two-layer Energy Balance Model (EBM) as described in Geoffroy et al. (2013) Temperature are anomalies to the reference period average 1985-2014. Solid lines indicate the deep ocean temperature simulated by the EBM of each model forced by the GC3.1-LL total ERF, while dotted lines stand for the same EBM forced by the CNRM-CM6-1 total ERF (the total ERF are shown in panel a). The light grey shading indicates the focus periods of the analysis, 1971-1991 and 1991-2014 (darker).</a:t>
            </a:r>
            <a:r>
              <a:rPr lang="en-GB" sz="1000" i="1" dirty="0">
                <a:effectLst/>
              </a:rPr>
              <a:t> </a:t>
            </a:r>
            <a:endParaRPr lang="en-GB" sz="1000" i="1" dirty="0">
              <a:effectLst/>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DCE0B49-8DC6-2C5B-2462-EDD0F6EC765A}"/>
              </a:ext>
            </a:extLst>
          </p:cNvPr>
          <p:cNvSpPr txBox="1"/>
          <p:nvPr/>
        </p:nvSpPr>
        <p:spPr>
          <a:xfrm>
            <a:off x="415600" y="3696859"/>
            <a:ext cx="6060016" cy="923330"/>
          </a:xfrm>
          <a:prstGeom prst="rect">
            <a:avLst/>
          </a:prstGeom>
          <a:noFill/>
        </p:spPr>
        <p:txBody>
          <a:bodyPr wrap="square" rtlCol="0">
            <a:spAutoFit/>
          </a:bodyPr>
          <a:lstStyle/>
          <a:p>
            <a:r>
              <a:rPr lang="en-GB" dirty="0"/>
              <a:t>The impact of a given total ERF is very similar when applied to a simple two-layer EBM fitted to either CNRM-CM6-1 or HadGEM3 GC3.1-LL</a:t>
            </a:r>
          </a:p>
        </p:txBody>
      </p:sp>
      <p:sp>
        <p:nvSpPr>
          <p:cNvPr id="8" name="TextBox 7">
            <a:extLst>
              <a:ext uri="{FF2B5EF4-FFF2-40B4-BE49-F238E27FC236}">
                <a16:creationId xmlns:a16="http://schemas.microsoft.com/office/drawing/2014/main" id="{67FE136E-3E61-28B0-27D6-265F07B3516A}"/>
              </a:ext>
            </a:extLst>
          </p:cNvPr>
          <p:cNvSpPr txBox="1"/>
          <p:nvPr/>
        </p:nvSpPr>
        <p:spPr>
          <a:xfrm>
            <a:off x="415599" y="2411859"/>
            <a:ext cx="5835534" cy="1384995"/>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bg2"/>
                </a:solidFill>
              </a:rPr>
              <a:t>GC3.1-LL has a smaller total ERF than CM6-1 between 1960 and 1991, but larger afterwards</a:t>
            </a:r>
          </a:p>
          <a:p>
            <a:pPr marL="742950" lvl="1" indent="-285750">
              <a:buFont typeface="Arial" panose="020B0604020202020204" pitchFamily="34" charset="0"/>
              <a:buChar char="•"/>
            </a:pPr>
            <a:r>
              <a:rPr lang="en-GB" sz="1400" dirty="0">
                <a:solidFill>
                  <a:schemeClr val="bg2"/>
                </a:solidFill>
              </a:rPr>
              <a:t>The GHG forcing is stronger than CM6-1 throughout</a:t>
            </a:r>
          </a:p>
          <a:p>
            <a:pPr marL="742950" lvl="1" indent="-285750">
              <a:buFont typeface="Arial" panose="020B0604020202020204" pitchFamily="34" charset="0"/>
              <a:buChar char="•"/>
            </a:pPr>
            <a:r>
              <a:rPr lang="en-GB" sz="1400" dirty="0">
                <a:solidFill>
                  <a:schemeClr val="bg2"/>
                </a:solidFill>
              </a:rPr>
              <a:t>Aerosol ERF is more negative than in CM6-1 between about 1955 and 1990</a:t>
            </a:r>
          </a:p>
          <a:p>
            <a:pPr marL="285750" indent="-285750">
              <a:buFont typeface="Arial" panose="020B0604020202020204" pitchFamily="34" charset="0"/>
              <a:buChar char="•"/>
            </a:pPr>
            <a:endParaRPr lang="en-GB" sz="1400" dirty="0">
              <a:solidFill>
                <a:schemeClr val="bg2"/>
              </a:solidFill>
            </a:endParaRPr>
          </a:p>
        </p:txBody>
      </p:sp>
    </p:spTree>
    <p:extLst>
      <p:ext uri="{BB962C8B-B14F-4D97-AF65-F5344CB8AC3E}">
        <p14:creationId xmlns:p14="http://schemas.microsoft.com/office/powerpoint/2010/main" val="843153406"/>
      </p:ext>
    </p:extLst>
  </p:cSld>
  <p:clrMapOvr>
    <a:masterClrMapping/>
  </p:clrMapOvr>
  <mc:AlternateContent xmlns:mc="http://schemas.openxmlformats.org/markup-compatibility/2006" xmlns:p14="http://schemas.microsoft.com/office/powerpoint/2010/main">
    <mc:Choice Requires="p14">
      <p:transition spd="slow" p14:dur="2000" advTm="98584"/>
    </mc:Choice>
    <mc:Fallback xmlns="">
      <p:transition spd="slow" advTm="98584"/>
    </mc:Fallback>
  </mc:AlternateContent>
  <p:extLst>
    <p:ext uri="{3A86A75C-4F4B-4683-9AE1-C65F6400EC91}">
      <p14:laserTraceLst xmlns:p14="http://schemas.microsoft.com/office/powerpoint/2010/main">
        <p14:tracePtLst>
          <p14:tracePt t="17099" x="10858500" y="6043613"/>
          <p14:tracePt t="17108" x="10848975" y="6043613"/>
          <p14:tracePt t="17115" x="10848975" y="6035675"/>
          <p14:tracePt t="17130" x="10841038" y="6027738"/>
          <p14:tracePt t="17139" x="10833100" y="6018213"/>
          <p14:tracePt t="17145" x="10833100" y="5992813"/>
          <p14:tracePt t="17153" x="10815638" y="5976938"/>
          <p14:tracePt t="17163" x="10807700" y="5951538"/>
          <p14:tracePt t="17168" x="10790238" y="5934075"/>
          <p14:tracePt t="17179" x="10774363" y="5900738"/>
          <p14:tracePt t="17184" x="10764838" y="5875338"/>
          <p14:tracePt t="17194" x="10764838" y="5849938"/>
          <p14:tracePt t="17200" x="10764838" y="5816600"/>
          <p14:tracePt t="17210" x="10782300" y="5741988"/>
          <p14:tracePt t="17216" x="10799763" y="5683250"/>
          <p14:tracePt t="17224" x="10815638" y="5614988"/>
          <p14:tracePt t="17232" x="10841038" y="5532438"/>
          <p14:tracePt t="17240" x="10882313" y="5389563"/>
          <p14:tracePt t="17248" x="10907713" y="5287963"/>
          <p14:tracePt t="17256" x="10917238" y="5187950"/>
          <p14:tracePt t="17263" x="10925175" y="5070475"/>
          <p14:tracePt t="17272" x="10925175" y="4835525"/>
          <p14:tracePt t="17279" x="10925175" y="4718050"/>
          <p14:tracePt t="17287" x="10925175" y="4591050"/>
          <p14:tracePt t="17296" x="10925175" y="4457700"/>
          <p14:tracePt t="17305" x="10907713" y="4171950"/>
          <p14:tracePt t="17312" x="10907713" y="4062413"/>
          <p14:tracePt t="17320" x="10907713" y="3952875"/>
          <p14:tracePt t="17328" x="10899775" y="3852863"/>
          <p14:tracePt t="17336" x="10899775" y="3702050"/>
          <p14:tracePt t="17345" x="10899775" y="3617913"/>
          <p14:tracePt t="17352" x="10891838" y="3551238"/>
          <p14:tracePt t="17362" x="10882313" y="3508375"/>
          <p14:tracePt t="17368" x="10866438" y="3467100"/>
          <p14:tracePt t="17378" x="10841038" y="3408363"/>
          <p14:tracePt t="17384" x="10823575" y="3382963"/>
          <p14:tracePt t="17394" x="10799763" y="3357563"/>
          <p14:tracePt t="17400" x="10782300" y="3340100"/>
          <p14:tracePt t="17410" x="10741025" y="3316288"/>
          <p14:tracePt t="17416" x="10723563" y="3306763"/>
          <p14:tracePt t="17426" x="10706100" y="3306763"/>
          <p14:tracePt t="17432" x="10698163" y="3306763"/>
          <p14:tracePt t="17441" x="10690225" y="3306763"/>
          <p14:tracePt t="17635" x="10690225" y="3298825"/>
          <p14:tracePt t="17650" x="10690225" y="3290888"/>
          <p14:tracePt t="17713" x="10690225" y="3281363"/>
          <p14:tracePt t="17737" x="10682288" y="3281363"/>
          <p14:tracePt t="17872" x="10682288" y="3273425"/>
          <p14:tracePt t="17904" x="10682288" y="3265488"/>
          <p14:tracePt t="17920" x="10682288" y="3257550"/>
          <p14:tracePt t="17929" x="10682288" y="3248025"/>
          <p14:tracePt t="17936" x="10690225" y="3240088"/>
          <p14:tracePt t="17946" x="10698163" y="3222625"/>
          <p14:tracePt t="17952" x="10706100" y="3206750"/>
          <p14:tracePt t="17962" x="10723563" y="3173413"/>
          <p14:tracePt t="17968" x="10741025" y="3155950"/>
          <p14:tracePt t="17978" x="10748963" y="3140075"/>
          <p14:tracePt t="17984" x="10764838" y="3122613"/>
          <p14:tracePt t="17994" x="10774363" y="3089275"/>
          <p14:tracePt t="18000" x="10782300" y="3089275"/>
          <p14:tracePt t="18010" x="10782300" y="3081338"/>
          <p14:tracePt t="18025" x="10782300" y="3071813"/>
          <p14:tracePt t="18032" x="10782300" y="3063875"/>
          <p14:tracePt t="18048" x="10782300" y="3055938"/>
          <p14:tracePt t="18056" x="10782300" y="3046413"/>
          <p14:tracePt t="18063" x="10790238" y="3046413"/>
          <p14:tracePt t="18072" x="10790238" y="3030538"/>
          <p14:tracePt t="18080" x="10790238" y="3022600"/>
          <p14:tracePt t="18088" x="10790238" y="3013075"/>
          <p14:tracePt t="18097" x="10790238" y="3005138"/>
          <p14:tracePt t="18115" x="10790238" y="2997200"/>
          <p14:tracePt t="18130" x="10790238" y="2979738"/>
          <p14:tracePt t="18147" x="10790238" y="2971800"/>
          <p14:tracePt t="18152" x="10790238" y="2963863"/>
          <p14:tracePt t="18163" x="10790238" y="2954338"/>
          <p14:tracePt t="18168" x="10790238" y="2938463"/>
          <p14:tracePt t="18183" x="10782300" y="2928938"/>
          <p14:tracePt t="18196" x="10774363" y="2913063"/>
          <p14:tracePt t="18199" x="10774363" y="2905125"/>
          <p14:tracePt t="18210" x="10774363" y="2895600"/>
          <p14:tracePt t="18216" x="10764838" y="2879725"/>
          <p14:tracePt t="18225" x="10756900" y="2862263"/>
          <p14:tracePt t="18232" x="10756900" y="2854325"/>
          <p14:tracePt t="18240" x="10756900" y="2836863"/>
          <p14:tracePt t="18248" x="10748963" y="2828925"/>
          <p14:tracePt t="18255" x="10741025" y="2820988"/>
          <p14:tracePt t="18264" x="10741025" y="2803525"/>
          <p14:tracePt t="18280" x="10731500" y="2795588"/>
          <p14:tracePt t="18288" x="10731500" y="2786063"/>
          <p14:tracePt t="18296" x="10723563" y="2778125"/>
          <p14:tracePt t="18313" x="10723563" y="2770188"/>
          <p14:tracePt t="18320" x="10715625" y="2770188"/>
          <p14:tracePt t="18329" x="10715625" y="2762250"/>
          <p14:tracePt t="18345" x="10715625" y="2752725"/>
          <p14:tracePt t="18352" x="10706100" y="2744788"/>
          <p14:tracePt t="18362" x="10706100" y="2736850"/>
          <p14:tracePt t="18378" x="10706100" y="2727325"/>
          <p14:tracePt t="20555" x="10706100" y="2719388"/>
          <p14:tracePt t="20563" x="10706100" y="2711450"/>
          <p14:tracePt t="20574" x="10698163" y="2711450"/>
          <p14:tracePt t="20588" x="10690225" y="2703513"/>
          <p14:tracePt t="20593" x="10690225" y="2693988"/>
          <p14:tracePt t="20603" x="10682288" y="2686050"/>
          <p14:tracePt t="21575" x="10672763" y="2678113"/>
          <p14:tracePt t="21591" x="10664825" y="2668588"/>
          <p14:tracePt t="21600" x="10656888" y="2668588"/>
          <p14:tracePt t="21617" x="10647363" y="2652713"/>
          <p14:tracePt t="21624" x="10614025" y="2644775"/>
          <p14:tracePt t="21633" x="10606088" y="2627313"/>
          <p14:tracePt t="21640" x="10588625" y="2627313"/>
          <p14:tracePt t="21650" x="10572750" y="2609850"/>
          <p14:tracePt t="21656" x="10547350" y="2601913"/>
          <p14:tracePt t="21666" x="10539413" y="2586038"/>
          <p14:tracePt t="21671" x="10521950" y="2576513"/>
          <p14:tracePt t="21682" x="10506075" y="2560638"/>
          <p14:tracePt t="21687" x="10480675" y="2543175"/>
          <p14:tracePt t="21698" x="10471150" y="2527300"/>
          <p14:tracePt t="21704" x="10463213" y="2509838"/>
          <p14:tracePt t="21714" x="10447338" y="2501900"/>
          <p14:tracePt t="21721" x="10429875" y="2476500"/>
          <p14:tracePt t="21728" x="10412413" y="2468563"/>
          <p14:tracePt t="21736" x="10404475" y="2459038"/>
          <p14:tracePt t="21746" x="10396538" y="2459038"/>
          <p14:tracePt t="21752" x="10379075" y="2443163"/>
          <p14:tracePt t="21760" x="10371138" y="2433638"/>
          <p14:tracePt t="21768" x="10363200" y="2433638"/>
          <p14:tracePt t="21776" x="10353675" y="2433638"/>
          <p14:tracePt t="21784" x="10345738" y="2425700"/>
          <p14:tracePt t="21791" x="10329863" y="2425700"/>
          <p14:tracePt t="21808" x="10320338" y="2425700"/>
          <p14:tracePt t="21825" x="10312400" y="2425700"/>
          <p14:tracePt t="21832" x="10312400" y="2417763"/>
          <p14:tracePt t="21840" x="10294938" y="2417763"/>
          <p14:tracePt t="21849" x="10287000" y="2417763"/>
          <p14:tracePt t="21856" x="10271125" y="2417763"/>
          <p14:tracePt t="21866" x="10261600" y="2417763"/>
          <p14:tracePt t="21872" x="10245725" y="2417763"/>
          <p14:tracePt t="21881" x="10228263" y="2417763"/>
          <p14:tracePt t="21888" x="10202863" y="2417763"/>
          <p14:tracePt t="21899" x="10177463" y="2417763"/>
          <p14:tracePt t="21904" x="10161588" y="2425700"/>
          <p14:tracePt t="21914" x="10136188" y="2425700"/>
          <p14:tracePt t="21920" x="10094913" y="2443163"/>
          <p14:tracePt t="21930" x="10077450" y="2451100"/>
          <p14:tracePt t="21936" x="10052050" y="2459038"/>
          <p14:tracePt t="21945" x="10036175" y="2468563"/>
          <p14:tracePt t="21952" x="9993313" y="2484438"/>
          <p14:tracePt t="21959" x="9967913" y="2492375"/>
          <p14:tracePt t="21968" x="9942513" y="2492375"/>
          <p14:tracePt t="21976" x="9918700" y="2509838"/>
          <p14:tracePt t="21984" x="9867900" y="2535238"/>
          <p14:tracePt t="21991" x="9842500" y="2543175"/>
          <p14:tracePt t="21999" x="9825038" y="2551113"/>
          <p14:tracePt t="22008" x="9801225" y="2568575"/>
          <p14:tracePt t="22016" x="9758363" y="2586038"/>
          <p14:tracePt t="22024" x="9742488" y="2586038"/>
          <p14:tracePt t="22033" x="9732963" y="2593975"/>
          <p14:tracePt t="22039" x="9717088" y="2601913"/>
          <p14:tracePt t="22049" x="9699625" y="2601913"/>
          <p14:tracePt t="22056" x="9699625" y="2609850"/>
          <p14:tracePt t="22066" x="9691688" y="2609850"/>
          <p14:tracePt t="22211" x="9699625" y="2609850"/>
          <p14:tracePt t="22230" x="9707563" y="2609850"/>
          <p14:tracePt t="22246" x="9717088" y="2609850"/>
          <p14:tracePt t="22250" x="9725025" y="2609850"/>
          <p14:tracePt t="22261" x="9732963" y="2609850"/>
          <p14:tracePt t="22264" x="9742488" y="2609850"/>
          <p14:tracePt t="22274" x="9750425" y="2609850"/>
          <p14:tracePt t="22283" x="9758363" y="2609850"/>
          <p14:tracePt t="22288" x="9766300" y="2609850"/>
          <p14:tracePt t="22299" x="9775825" y="2601913"/>
          <p14:tracePt t="22314" x="9783763" y="2601913"/>
          <p14:tracePt t="22320" x="9783763" y="2593975"/>
          <p14:tracePt t="22329" x="9783763" y="2586038"/>
          <p14:tracePt t="22336" x="9791700" y="2586038"/>
          <p14:tracePt t="22376" x="9801225" y="2586038"/>
          <p14:tracePt t="22384" x="9801225" y="2576513"/>
          <p14:tracePt t="22408" x="9801225" y="2568575"/>
          <p14:tracePt t="22417" x="9809163" y="2568575"/>
          <p14:tracePt t="22440" x="9809163" y="2560638"/>
          <p14:tracePt t="22449" x="9817100" y="2560638"/>
          <p14:tracePt t="22456" x="9817100" y="2551113"/>
          <p14:tracePt t="22467" x="9825038" y="2551113"/>
          <p14:tracePt t="22472" x="9834563" y="2551113"/>
          <p14:tracePt t="22907" x="9842500" y="2551113"/>
          <p14:tracePt t="22916" x="9842500" y="2560638"/>
          <p14:tracePt t="22932" x="9842500" y="2568575"/>
          <p14:tracePt t="22944" x="9850438" y="2568575"/>
          <p14:tracePt t="24243" x="9850438" y="2576513"/>
          <p14:tracePt t="24251" x="9850438" y="2586038"/>
          <p14:tracePt t="24258" x="9850438" y="2593975"/>
          <p14:tracePt t="24275" x="9850438" y="2601913"/>
          <p14:tracePt t="24281" x="9850438" y="2627313"/>
          <p14:tracePt t="24288" x="9850438" y="2635250"/>
          <p14:tracePt t="24305" x="9850438" y="2652713"/>
          <p14:tracePt t="24320" x="9850438" y="2660650"/>
          <p14:tracePt t="24336" x="9850438" y="2668588"/>
          <p14:tracePt t="24353" x="9850438" y="2678113"/>
          <p14:tracePt t="24361" x="9850438" y="2686050"/>
          <p14:tracePt t="27136" x="9850438" y="2678113"/>
          <p14:tracePt t="27155" x="9850438" y="2660650"/>
          <p14:tracePt t="27161" x="9842500" y="2644775"/>
          <p14:tracePt t="27172" x="9842500" y="2627313"/>
          <p14:tracePt t="27176" x="9842500" y="2601913"/>
          <p14:tracePt t="27187" x="9842500" y="2568575"/>
          <p14:tracePt t="27192" x="9842500" y="2551113"/>
          <p14:tracePt t="27203" x="9842500" y="2535238"/>
          <p14:tracePt t="27208" x="9842500" y="2517775"/>
          <p14:tracePt t="27219" x="9850438" y="2484438"/>
          <p14:tracePt t="27224" x="9859963" y="2459038"/>
          <p14:tracePt t="27234" x="9867900" y="2451100"/>
          <p14:tracePt t="27240" x="9875838" y="2433638"/>
          <p14:tracePt t="27248" x="9893300" y="2400300"/>
          <p14:tracePt t="27256" x="9901238" y="2374900"/>
          <p14:tracePt t="27264" x="9909175" y="2351088"/>
          <p14:tracePt t="27271" x="9926638" y="2325688"/>
          <p14:tracePt t="27279" x="9934575" y="2292350"/>
          <p14:tracePt t="27287" x="9934575" y="2266950"/>
          <p14:tracePt t="27296" x="9934575" y="2241550"/>
          <p14:tracePt t="27304" x="9942513" y="2224088"/>
          <p14:tracePt t="27312" x="9952038" y="2190750"/>
          <p14:tracePt t="27320" x="9959975" y="2173288"/>
          <p14:tracePt t="27328" x="9959975" y="2149475"/>
          <p14:tracePt t="27337" x="9967913" y="2132013"/>
          <p14:tracePt t="27343" x="9985375" y="2090738"/>
          <p14:tracePt t="27354" x="9985375" y="2073275"/>
          <p14:tracePt t="27360" x="9985375" y="2055813"/>
          <p14:tracePt t="27370" x="9993313" y="2047875"/>
          <p14:tracePt t="27376" x="9993313" y="2039938"/>
          <p14:tracePt t="27387" x="9993313" y="2032000"/>
          <p14:tracePt t="27392" x="9993313" y="2022475"/>
          <p14:tracePt t="27403" x="10001250" y="2022475"/>
          <p14:tracePt t="27408" x="10001250" y="2014538"/>
          <p14:tracePt t="27424" x="10010775" y="1997075"/>
          <p14:tracePt t="27440" x="10018713" y="1989138"/>
          <p14:tracePt t="27447" x="10026650" y="1963738"/>
          <p14:tracePt t="27456" x="10036175" y="1947863"/>
          <p14:tracePt t="27464" x="10044113" y="1930400"/>
          <p14:tracePt t="27472" x="10059988" y="1905000"/>
          <p14:tracePt t="27480" x="10077450" y="1863725"/>
          <p14:tracePt t="27487" x="10102850" y="1846263"/>
          <p14:tracePt t="27496" x="10110788" y="1812925"/>
          <p14:tracePt t="27504" x="10136188" y="1787525"/>
          <p14:tracePt t="27513" x="10169525" y="1746250"/>
          <p14:tracePt t="27521" x="10186988" y="1720850"/>
          <p14:tracePt t="27528" x="10202863" y="1703388"/>
          <p14:tracePt t="27537" x="10212388" y="1679575"/>
          <p14:tracePt t="27544" x="10228263" y="1654175"/>
          <p14:tracePt t="27553" x="10236200" y="1636713"/>
          <p14:tracePt t="27560" x="10245725" y="1620838"/>
          <p14:tracePt t="27572" x="10261600" y="1603375"/>
          <p14:tracePt t="27576" x="10271125" y="1577975"/>
          <p14:tracePt t="27587" x="10287000" y="1570038"/>
          <p14:tracePt t="27592" x="10294938" y="1544638"/>
          <p14:tracePt t="27602" x="10304463" y="1536700"/>
          <p14:tracePt t="27614" x="10312400" y="1519238"/>
          <p14:tracePt t="27616" x="10329863" y="1501775"/>
          <p14:tracePt t="27624" x="10337800" y="1477963"/>
          <p14:tracePt t="27631" x="10337800" y="1468438"/>
          <p14:tracePt t="27640" x="10345738" y="1452563"/>
          <p14:tracePt t="27648" x="10353675" y="1427163"/>
          <p14:tracePt t="27655" x="10353675" y="1409700"/>
          <p14:tracePt t="27664" x="10363200" y="1401763"/>
          <p14:tracePt t="27672" x="10371138" y="1393825"/>
          <p14:tracePt t="27680" x="10379075" y="1376363"/>
          <p14:tracePt t="27696" x="10388600" y="1376363"/>
          <p14:tracePt t="27704" x="10388600" y="1368425"/>
          <p14:tracePt t="27712" x="10388600" y="1360488"/>
          <p14:tracePt t="27737" x="10396538" y="1360488"/>
          <p14:tracePt t="27754" x="10396538" y="1350963"/>
          <p14:tracePt t="27892" x="10404475" y="1350963"/>
          <p14:tracePt t="27901" x="10412413" y="1343025"/>
          <p14:tracePt t="27918" x="10421938" y="1325563"/>
          <p14:tracePt t="27921" x="10437813" y="1301750"/>
          <p14:tracePt t="27933" x="10455275" y="1276350"/>
          <p14:tracePt t="27937" x="10463213" y="1258888"/>
          <p14:tracePt t="27946" x="10480675" y="1233488"/>
          <p14:tracePt t="27953" x="10480675" y="1217613"/>
          <p14:tracePt t="27960" x="10488613" y="1200150"/>
          <p14:tracePt t="27970" x="10496550" y="1192213"/>
          <p14:tracePt t="27975" x="10506075" y="1174750"/>
          <p14:tracePt t="27986" x="10514013" y="1158875"/>
          <p14:tracePt t="27991" x="10521950" y="1149350"/>
          <p14:tracePt t="28003" x="10529888" y="1141413"/>
          <p14:tracePt t="28007" x="10539413" y="1133475"/>
          <p14:tracePt t="28017" x="10547350" y="1116013"/>
          <p14:tracePt t="28023" x="10564813" y="1108075"/>
          <p14:tracePt t="28032" x="10572750" y="1100138"/>
          <p14:tracePt t="28039" x="10580688" y="1090613"/>
          <p14:tracePt t="28048" x="10614025" y="1074738"/>
          <p14:tracePt t="28056" x="10623550" y="1074738"/>
          <p14:tracePt t="28063" x="10639425" y="1066800"/>
          <p14:tracePt t="28072" x="10656888" y="1057275"/>
          <p14:tracePt t="28080" x="10690225" y="1041400"/>
          <p14:tracePt t="28089" x="10706100" y="1041400"/>
          <p14:tracePt t="28096" x="10723563" y="1031875"/>
          <p14:tracePt t="28103" x="10741025" y="1023938"/>
          <p14:tracePt t="28111" x="10764838" y="1016000"/>
          <p14:tracePt t="28121" x="10782300" y="1008063"/>
          <p14:tracePt t="28128" x="10799763" y="998538"/>
          <p14:tracePt t="28138" x="10815638" y="990600"/>
          <p14:tracePt t="28144" x="10841038" y="982663"/>
          <p14:tracePt t="28154" x="10858500" y="973138"/>
          <p14:tracePt t="28160" x="10866438" y="973138"/>
          <p14:tracePt t="28170" x="10882313" y="965200"/>
          <p14:tracePt t="28176" x="10907713" y="957263"/>
          <p14:tracePt t="28186" x="10925175" y="949325"/>
          <p14:tracePt t="28192" x="10941050" y="949325"/>
          <p14:tracePt t="28203" x="10950575" y="949325"/>
          <p14:tracePt t="28208" x="10975975" y="931863"/>
          <p14:tracePt t="28218" x="10991850" y="923925"/>
          <p14:tracePt t="28224" x="10999788" y="923925"/>
          <p14:tracePt t="28232" x="11009313" y="914400"/>
          <p14:tracePt t="28240" x="11025188" y="906463"/>
          <p14:tracePt t="28248" x="11034713" y="906463"/>
          <p14:tracePt t="28256" x="11042650" y="898525"/>
          <p14:tracePt t="28296" x="11050588" y="898525"/>
          <p14:tracePt t="28320" x="11058525" y="898525"/>
          <p14:tracePt t="28344" x="11068050" y="889000"/>
          <p14:tracePt t="28352" x="11075988" y="889000"/>
          <p14:tracePt t="28371" x="11075988" y="881063"/>
          <p14:tracePt t="28376" x="11083925" y="881063"/>
          <p14:tracePt t="28402" x="11093450" y="873125"/>
          <p14:tracePt t="28424" x="11101388" y="873125"/>
          <p14:tracePt t="28432" x="11109325" y="865188"/>
          <p14:tracePt t="28456" x="11109325" y="855663"/>
          <p14:tracePt t="28463" x="11117263" y="855663"/>
          <p14:tracePt t="28473" x="11117263" y="847725"/>
          <p14:tracePt t="28480" x="11126788" y="847725"/>
          <p14:tracePt t="28488" x="11126788" y="839788"/>
          <p14:tracePt t="28496" x="11142663" y="839788"/>
          <p14:tracePt t="28514" x="11168063" y="822325"/>
          <p14:tracePt t="28522" x="11185525" y="806450"/>
          <p14:tracePt t="28538" x="11201400" y="796925"/>
          <p14:tracePt t="28543" x="11210925" y="781050"/>
          <p14:tracePt t="28555" x="11218863" y="771525"/>
          <p14:tracePt t="28560" x="11226800" y="763588"/>
          <p14:tracePt t="28571" x="11234738" y="763588"/>
          <p14:tracePt t="28576" x="11252200" y="747713"/>
          <p14:tracePt t="28587" x="11252200" y="738188"/>
          <p14:tracePt t="28592" x="11260138" y="730250"/>
          <p14:tracePt t="28608" x="11277600" y="722313"/>
          <p14:tracePt t="28616" x="11277600" y="712788"/>
          <p14:tracePt t="28632" x="11285538" y="712788"/>
          <p14:tracePt t="28640" x="11285538" y="704850"/>
          <p14:tracePt t="28648" x="11293475" y="696913"/>
          <p14:tracePt t="28656" x="11303000" y="696913"/>
          <p14:tracePt t="28664" x="11303000" y="688975"/>
          <p14:tracePt t="28672" x="11310938" y="688975"/>
          <p14:tracePt t="28680" x="11318875" y="671513"/>
          <p14:tracePt t="28688" x="11328400" y="671513"/>
          <p14:tracePt t="28696" x="11328400" y="663575"/>
          <p14:tracePt t="28722" x="11336338" y="663575"/>
          <p14:tracePt t="28728" x="11336338" y="654050"/>
          <p14:tracePt t="29609" x="11318875" y="654050"/>
          <p14:tracePt t="29617" x="11310938" y="671513"/>
          <p14:tracePt t="29627" x="11293475" y="671513"/>
          <p14:tracePt t="29633" x="11277600" y="688975"/>
          <p14:tracePt t="29643" x="11252200" y="696913"/>
          <p14:tracePt t="29648" x="11226800" y="712788"/>
          <p14:tracePt t="29657" x="11210925" y="722313"/>
          <p14:tracePt t="29664" x="11193463" y="730250"/>
          <p14:tracePt t="29673" x="11176000" y="747713"/>
          <p14:tracePt t="29680" x="11142663" y="755650"/>
          <p14:tracePt t="29689" x="11126788" y="771525"/>
          <p14:tracePt t="29696" x="11109325" y="771525"/>
          <p14:tracePt t="29705" x="11083925" y="788988"/>
          <p14:tracePt t="29711" x="11050588" y="806450"/>
          <p14:tracePt t="29722" x="11042650" y="806450"/>
          <p14:tracePt t="29727" x="11025188" y="814388"/>
          <p14:tracePt t="29739" x="11009313" y="822325"/>
          <p14:tracePt t="29744" x="10999788" y="822325"/>
          <p14:tracePt t="29755" x="10991850" y="822325"/>
          <p14:tracePt t="29760" x="10991850" y="830263"/>
          <p14:tracePt t="29769" x="10983913" y="830263"/>
          <p14:tracePt t="29775" x="10983913" y="839788"/>
          <p14:tracePt t="29787" x="10966450" y="839788"/>
          <p14:tracePt t="29792" x="10966450" y="847725"/>
          <p14:tracePt t="29800" x="10950575" y="847725"/>
          <p14:tracePt t="29808" x="10933113" y="865188"/>
          <p14:tracePt t="29815" x="10925175" y="873125"/>
          <p14:tracePt t="29824" x="10907713" y="873125"/>
          <p14:tracePt t="29831" x="10882313" y="881063"/>
          <p14:tracePt t="29840" x="10858500" y="889000"/>
          <p14:tracePt t="29848" x="10823575" y="906463"/>
          <p14:tracePt t="29856" x="10807700" y="914400"/>
          <p14:tracePt t="29864" x="10782300" y="923925"/>
          <p14:tracePt t="29873" x="10764838" y="931863"/>
          <p14:tracePt t="29880" x="10731500" y="949325"/>
          <p14:tracePt t="29888" x="10715625" y="957263"/>
          <p14:tracePt t="29896" x="10690225" y="965200"/>
          <p14:tracePt t="29906" x="10672763" y="973138"/>
          <p14:tracePt t="29912" x="10656888" y="982663"/>
          <p14:tracePt t="29922" x="10639425" y="982663"/>
          <p14:tracePt t="29928" x="10631488" y="990600"/>
          <p14:tracePt t="29938" x="10614025" y="990600"/>
          <p14:tracePt t="29944" x="10614025" y="998538"/>
          <p14:tracePt t="30156" x="10623550" y="990600"/>
          <p14:tracePt t="30169" x="10639425" y="982663"/>
          <p14:tracePt t="30179" x="10656888" y="982663"/>
          <p14:tracePt t="30185" x="10664825" y="973138"/>
          <p14:tracePt t="30194" x="10682288" y="965200"/>
          <p14:tracePt t="30201" x="10698163" y="965200"/>
          <p14:tracePt t="30211" x="10715625" y="965200"/>
          <p14:tracePt t="30218" x="10731500" y="957263"/>
          <p14:tracePt t="30227" x="10741025" y="957263"/>
          <p14:tracePt t="30234" x="10756900" y="949325"/>
          <p14:tracePt t="30243" x="10764838" y="949325"/>
          <p14:tracePt t="30249" x="10782300" y="939800"/>
          <p14:tracePt t="30257" x="10790238" y="939800"/>
          <p14:tracePt t="30264" x="10790238" y="931863"/>
          <p14:tracePt t="30274" x="10807700" y="931863"/>
          <p14:tracePt t="30280" x="10833100" y="923925"/>
          <p14:tracePt t="30291" x="10841038" y="914400"/>
          <p14:tracePt t="30297" x="10858500" y="906463"/>
          <p14:tracePt t="30307" x="10874375" y="906463"/>
          <p14:tracePt t="30312" x="10899775" y="889000"/>
          <p14:tracePt t="30323" x="10917238" y="881063"/>
          <p14:tracePt t="30328" x="10933113" y="881063"/>
          <p14:tracePt t="30339" x="10950575" y="865188"/>
          <p14:tracePt t="30343" x="10983913" y="855663"/>
          <p14:tracePt t="30354" x="10991850" y="847725"/>
          <p14:tracePt t="30360" x="10999788" y="839788"/>
          <p14:tracePt t="30370" x="11017250" y="839788"/>
          <p14:tracePt t="30375" x="11034713" y="822325"/>
          <p14:tracePt t="30384" x="11042650" y="814388"/>
          <p14:tracePt t="30391" x="11058525" y="814388"/>
          <p14:tracePt t="30408" x="11075988" y="796925"/>
          <p14:tracePt t="30415" x="11093450" y="796925"/>
          <p14:tracePt t="30432" x="11101388" y="788988"/>
          <p14:tracePt t="30440" x="11109325" y="788988"/>
          <p14:tracePt t="30449" x="11117263" y="781050"/>
          <p14:tracePt t="30456" x="11126788" y="771525"/>
          <p14:tracePt t="30473" x="11142663" y="763588"/>
          <p14:tracePt t="30480" x="11152188" y="755650"/>
          <p14:tracePt t="30489" x="11160125" y="738188"/>
          <p14:tracePt t="30499" x="11176000" y="738188"/>
          <p14:tracePt t="30506" x="11185525" y="730250"/>
          <p14:tracePt t="30512" x="11201400" y="722313"/>
          <p14:tracePt t="30523" x="11210925" y="722313"/>
          <p14:tracePt t="30528" x="11218863" y="712788"/>
          <p14:tracePt t="30544" x="11218863" y="704850"/>
          <p14:tracePt t="30554" x="11226800" y="704850"/>
          <p14:tracePt t="30576" x="11234738" y="704850"/>
          <p14:tracePt t="30593" x="11244263" y="696913"/>
          <p14:tracePt t="30600" x="11252200" y="696913"/>
          <p14:tracePt t="30608" x="11269663" y="696913"/>
          <p14:tracePt t="30615" x="11269663" y="688975"/>
          <p14:tracePt t="30624" x="11277600" y="679450"/>
          <p14:tracePt t="30632" x="11293475" y="679450"/>
          <p14:tracePt t="30640" x="11310938" y="663575"/>
          <p14:tracePt t="30649" x="11318875" y="663575"/>
          <p14:tracePt t="30728" x="11310938" y="663575"/>
          <p14:tracePt t="30744" x="11303000" y="671513"/>
          <p14:tracePt t="30754" x="11293475" y="679450"/>
          <p14:tracePt t="30760" x="11285538" y="679450"/>
          <p14:tracePt t="30768" x="11269663" y="696913"/>
          <p14:tracePt t="30776" x="11252200" y="704850"/>
          <p14:tracePt t="30784" x="11226800" y="712788"/>
          <p14:tracePt t="30792" x="11210925" y="722313"/>
          <p14:tracePt t="30800" x="11176000" y="738188"/>
          <p14:tracePt t="30808" x="11142663" y="763588"/>
          <p14:tracePt t="30816" x="11109325" y="781050"/>
          <p14:tracePt t="30824" x="11093450" y="781050"/>
          <p14:tracePt t="30832" x="11083925" y="788988"/>
          <p14:tracePt t="30840" x="11058525" y="806450"/>
          <p14:tracePt t="30849" x="11042650" y="806450"/>
          <p14:tracePt t="30864" x="11034713" y="814388"/>
          <p14:tracePt t="30873" x="11017250" y="822325"/>
          <p14:tracePt t="30880" x="11009313" y="822325"/>
          <p14:tracePt t="30890" x="10999788" y="822325"/>
          <p14:tracePt t="30906" x="10999788" y="830263"/>
          <p14:tracePt t="30911" x="10991850" y="830263"/>
          <p14:tracePt t="30922" x="10983913" y="830263"/>
          <p14:tracePt t="30927" x="10975975" y="830263"/>
          <p14:tracePt t="30938" x="10966450" y="839788"/>
          <p14:tracePt t="30943" x="10941050" y="847725"/>
          <p14:tracePt t="30955" x="10933113" y="847725"/>
          <p14:tracePt t="30959" x="10917238" y="855663"/>
          <p14:tracePt t="30968" x="10891838" y="865188"/>
          <p14:tracePt t="30976" x="10858500" y="873125"/>
          <p14:tracePt t="30984" x="10841038" y="881063"/>
          <p14:tracePt t="30992" x="10823575" y="889000"/>
          <p14:tracePt t="30999" x="10807700" y="898525"/>
          <p14:tracePt t="31008" x="10774363" y="898525"/>
          <p14:tracePt t="31016" x="10764838" y="898525"/>
          <p14:tracePt t="31023" x="10748963" y="906463"/>
          <p14:tracePt t="31032" x="10731500" y="914400"/>
          <p14:tracePt t="31040" x="10698163" y="923925"/>
          <p14:tracePt t="31049" x="10682288" y="923925"/>
          <p14:tracePt t="31056" x="10656888" y="923925"/>
          <p14:tracePt t="31064" x="10639425" y="931863"/>
          <p14:tracePt t="31073" x="10623550" y="931863"/>
          <p14:tracePt t="31080" x="10606088" y="949325"/>
          <p14:tracePt t="31089" x="10588625" y="949325"/>
          <p14:tracePt t="31096" x="10580688" y="957263"/>
          <p14:tracePt t="31106" x="10572750" y="965200"/>
          <p14:tracePt t="31112" x="10547350" y="965200"/>
          <p14:tracePt t="31122" x="10539413" y="973138"/>
          <p14:tracePt t="31140" x="10529888" y="982663"/>
          <p14:tracePt t="31144" x="10514013" y="982663"/>
          <p14:tracePt t="31155" x="10506075" y="990600"/>
          <p14:tracePt t="31160" x="10488613" y="990600"/>
          <p14:tracePt t="31168" x="10471150" y="998538"/>
          <p14:tracePt t="31176" x="10447338" y="1008063"/>
          <p14:tracePt t="31183" x="10437813" y="1016000"/>
          <p14:tracePt t="31192" x="10421938" y="1023938"/>
          <p14:tracePt t="31199" x="10404475" y="1023938"/>
          <p14:tracePt t="31207" x="10388600" y="1041400"/>
          <p14:tracePt t="31216" x="10371138" y="1049338"/>
          <p14:tracePt t="31224" x="10363200" y="1049338"/>
          <p14:tracePt t="31233" x="10353675" y="1049338"/>
          <p14:tracePt t="31240" x="10337800" y="1057275"/>
          <p14:tracePt t="31248" x="10320338" y="1066800"/>
          <p14:tracePt t="31264" x="10312400" y="1066800"/>
          <p14:tracePt t="31280" x="10304463" y="1074738"/>
          <p14:tracePt t="31290" x="10294938" y="1074738"/>
          <p14:tracePt t="31307" x="10294938" y="1082675"/>
          <p14:tracePt t="31312" x="10287000" y="1082675"/>
          <p14:tracePt t="31323" x="10287000" y="1090613"/>
          <p14:tracePt t="31328" x="10271125" y="1090613"/>
          <p14:tracePt t="31344" x="10261600" y="1100138"/>
          <p14:tracePt t="31354" x="10253663" y="1100138"/>
          <p14:tracePt t="31360" x="10245725" y="1108075"/>
          <p14:tracePt t="31368" x="10228263" y="1116013"/>
          <p14:tracePt t="31376" x="10220325" y="1116013"/>
          <p14:tracePt t="31384" x="10212388" y="1125538"/>
          <p14:tracePt t="31392" x="10202863" y="1133475"/>
          <p14:tracePt t="31408" x="10186988" y="1141413"/>
          <p14:tracePt t="31416" x="10169525" y="1149350"/>
          <p14:tracePt t="31424" x="10161588" y="1149350"/>
          <p14:tracePt t="31433" x="10153650" y="1158875"/>
          <p14:tracePt t="31441" x="10136188" y="1166813"/>
          <p14:tracePt t="31448" x="10136188" y="1174750"/>
          <p14:tracePt t="31457" x="10128250" y="1174750"/>
          <p14:tracePt t="31464" x="10118725" y="1174750"/>
          <p14:tracePt t="31473" x="10118725" y="1184275"/>
          <p14:tracePt t="31490" x="10110788" y="1192213"/>
          <p14:tracePt t="31527" x="10110788" y="1200150"/>
          <p14:tracePt t="31568" x="10102850" y="1200150"/>
          <p14:tracePt t="31584" x="10102850" y="1208088"/>
          <p14:tracePt t="31599" x="10094913" y="1208088"/>
          <p14:tracePt t="31624" x="10085388" y="1208088"/>
          <p14:tracePt t="31632" x="10077450" y="1217613"/>
          <p14:tracePt t="31641" x="10069513" y="1217613"/>
          <p14:tracePt t="31648" x="10044113" y="1225550"/>
          <p14:tracePt t="31658" x="10018713" y="1225550"/>
          <p14:tracePt t="31664" x="10001250" y="1225550"/>
          <p14:tracePt t="31675" x="9977438" y="1225550"/>
          <p14:tracePt t="31680" x="9942513" y="1225550"/>
          <p14:tracePt t="31691" x="9926638" y="1225550"/>
          <p14:tracePt t="31695" x="9909175" y="1225550"/>
          <p14:tracePt t="31706" x="9893300" y="1225550"/>
          <p14:tracePt t="31712" x="9850438" y="1225550"/>
          <p14:tracePt t="31722" x="9842500" y="1217613"/>
          <p14:tracePt t="31728" x="9825038" y="1217613"/>
          <p14:tracePt t="31739" x="9817100" y="1217613"/>
          <p14:tracePt t="31744" x="9801225" y="1217613"/>
          <p14:tracePt t="31752" x="9801225" y="1208088"/>
          <p14:tracePt t="31874" x="9801225" y="1217613"/>
          <p14:tracePt t="31906" x="9801225" y="1225550"/>
          <p14:tracePt t="31914" x="9809163" y="1225550"/>
          <p14:tracePt t="31930" x="9817100" y="1225550"/>
          <p14:tracePt t="31938" x="9817100" y="1233488"/>
          <p14:tracePt t="31947" x="9825038" y="1243013"/>
          <p14:tracePt t="31952" x="9834563" y="1243013"/>
          <p14:tracePt t="31962" x="9842500" y="1250950"/>
          <p14:tracePt t="31968" x="9850438" y="1250950"/>
          <p14:tracePt t="31985" x="9859963" y="1258888"/>
          <p14:tracePt t="32017" x="9867900" y="1258888"/>
          <p14:tracePt t="32168" x="9867900" y="1250950"/>
          <p14:tracePt t="32200" x="9867900" y="1243013"/>
          <p14:tracePt t="32224" x="9867900" y="1233488"/>
          <p14:tracePt t="34714" x="9867900" y="1243013"/>
          <p14:tracePt t="34723" x="9875838" y="1243013"/>
          <p14:tracePt t="34731" x="9875838" y="1250950"/>
          <p14:tracePt t="34741" x="9883775" y="1250950"/>
          <p14:tracePt t="34746" x="9901238" y="1266825"/>
          <p14:tracePt t="34754" x="9909175" y="1284288"/>
          <p14:tracePt t="34763" x="9909175" y="1292225"/>
          <p14:tracePt t="34771" x="9918700" y="1309688"/>
          <p14:tracePt t="34779" x="9926638" y="1309688"/>
          <p14:tracePt t="34784" x="9926638" y="1325563"/>
          <p14:tracePt t="34794" x="9934575" y="1335088"/>
          <p14:tracePt t="34800" x="9934575" y="1343025"/>
          <p14:tracePt t="34810" x="9934575" y="1350963"/>
          <p14:tracePt t="34816" x="9934575" y="1368425"/>
          <p14:tracePt t="34827" x="9942513" y="1368425"/>
          <p14:tracePt t="34832" x="9942513" y="1376363"/>
          <p14:tracePt t="34843" x="9942513" y="1384300"/>
          <p14:tracePt t="34848" x="9952038" y="1393825"/>
          <p14:tracePt t="34859" x="9952038" y="1401763"/>
          <p14:tracePt t="34864" x="9952038" y="1419225"/>
          <p14:tracePt t="34875" x="9952038" y="1427163"/>
          <p14:tracePt t="34880" x="9959975" y="1452563"/>
          <p14:tracePt t="34889" x="9959975" y="1460500"/>
          <p14:tracePt t="34896" x="9967913" y="1485900"/>
          <p14:tracePt t="34903" x="9967913" y="1501775"/>
          <p14:tracePt t="34912" x="9977438" y="1527175"/>
          <p14:tracePt t="34928" x="9985375" y="1544638"/>
          <p14:tracePt t="34936" x="9993313" y="1562100"/>
          <p14:tracePt t="34944" x="9993313" y="1570038"/>
          <p14:tracePt t="34952" x="10001250" y="1577975"/>
          <p14:tracePt t="34960" x="10001250" y="1585913"/>
          <p14:tracePt t="34969" x="10010775" y="1595438"/>
          <p14:tracePt t="34977" x="10010775" y="1603375"/>
          <p14:tracePt t="34984" x="10018713" y="1620838"/>
          <p14:tracePt t="34993" x="10018713" y="1628775"/>
          <p14:tracePt t="35000" x="10026650" y="1636713"/>
          <p14:tracePt t="35010" x="10036175" y="1662113"/>
          <p14:tracePt t="35016" x="10044113" y="1687513"/>
          <p14:tracePt t="35026" x="10044113" y="1703388"/>
          <p14:tracePt t="35032" x="10052050" y="1720850"/>
          <p14:tracePt t="35042" x="10059988" y="1738313"/>
          <p14:tracePt t="35048" x="10069513" y="1762125"/>
          <p14:tracePt t="35058" x="10069513" y="1771650"/>
          <p14:tracePt t="35063" x="10077450" y="1787525"/>
          <p14:tracePt t="35074" x="10085388" y="1804988"/>
          <p14:tracePt t="35079" x="10085388" y="1812925"/>
          <p14:tracePt t="35088" x="10094913" y="1820863"/>
          <p14:tracePt t="35096" x="10102850" y="1830388"/>
          <p14:tracePt t="35112" x="10110788" y="1846263"/>
          <p14:tracePt t="35120" x="10118725" y="1863725"/>
          <p14:tracePt t="35128" x="10128250" y="1863725"/>
          <p14:tracePt t="35136" x="10128250" y="1879600"/>
          <p14:tracePt t="35144" x="10136188" y="1897063"/>
          <p14:tracePt t="35152" x="10144125" y="1905000"/>
          <p14:tracePt t="35160" x="10144125" y="1922463"/>
          <p14:tracePt t="35168" x="10153650" y="1938338"/>
          <p14:tracePt t="35177" x="10161588" y="1947863"/>
          <p14:tracePt t="35184" x="10169525" y="1963738"/>
          <p14:tracePt t="35193" x="10169525" y="1981200"/>
          <p14:tracePt t="35200" x="10177463" y="1989138"/>
          <p14:tracePt t="35210" x="10186988" y="1997075"/>
          <p14:tracePt t="35216" x="10186988" y="2022475"/>
          <p14:tracePt t="35226" x="10194925" y="2022475"/>
          <p14:tracePt t="35232" x="10202863" y="2032000"/>
          <p14:tracePt t="35242" x="10212388" y="2047875"/>
          <p14:tracePt t="35248" x="10220325" y="2065338"/>
          <p14:tracePt t="35258" x="10220325" y="2073275"/>
          <p14:tracePt t="35264" x="10228263" y="2090738"/>
          <p14:tracePt t="35273" x="10236200" y="2106613"/>
          <p14:tracePt t="35280" x="10245725" y="2132013"/>
          <p14:tracePt t="35290" x="10245725" y="2139950"/>
          <p14:tracePt t="35296" x="10245725" y="2157413"/>
          <p14:tracePt t="35303" x="10253663" y="2173288"/>
          <p14:tracePt t="35312" x="10253663" y="2208213"/>
          <p14:tracePt t="35319" x="10261600" y="2224088"/>
          <p14:tracePt t="35328" x="10261600" y="2249488"/>
          <p14:tracePt t="35336" x="10261600" y="2274888"/>
          <p14:tracePt t="35343" x="10279063" y="2325688"/>
          <p14:tracePt t="35352" x="10287000" y="2351088"/>
          <p14:tracePt t="35360" x="10294938" y="2374900"/>
          <p14:tracePt t="35368" x="10304463" y="2400300"/>
          <p14:tracePt t="35377" x="10320338" y="2451100"/>
          <p14:tracePt t="35384" x="10320338" y="2468563"/>
          <p14:tracePt t="35393" x="10337800" y="2484438"/>
          <p14:tracePt t="35400" x="10345738" y="2509838"/>
          <p14:tracePt t="35410" x="10345738" y="2527300"/>
          <p14:tracePt t="35416" x="10363200" y="2543175"/>
          <p14:tracePt t="35426" x="10363200" y="2551113"/>
          <p14:tracePt t="35432" x="10363200" y="2560638"/>
          <p14:tracePt t="35448" x="10363200" y="2568575"/>
          <p14:tracePt t="35458" x="10371138" y="2576513"/>
          <p14:tracePt t="35465" x="10371138" y="2586038"/>
          <p14:tracePt t="35480" x="10371138" y="2593975"/>
          <p14:tracePt t="35488" x="10363200" y="2601913"/>
          <p14:tracePt t="35496" x="10353675" y="2609850"/>
          <p14:tracePt t="35504" x="10345738" y="2619375"/>
          <p14:tracePt t="35512" x="10337800" y="2635250"/>
          <p14:tracePt t="35608" x="10337800" y="2644775"/>
          <p14:tracePt t="35616" x="10329863" y="2644775"/>
          <p14:tracePt t="35905" x="10320338" y="2644775"/>
          <p14:tracePt t="35913" x="10312400" y="2644775"/>
          <p14:tracePt t="35946" x="10304463" y="2644775"/>
          <p14:tracePt t="35963" x="10304463" y="2635250"/>
          <p14:tracePt t="35969" x="10294938" y="2635250"/>
          <p14:tracePt t="35980" x="10287000" y="2635250"/>
          <p14:tracePt t="36001" x="10279063" y="2635250"/>
          <p14:tracePt t="36017" x="10271125" y="2635250"/>
          <p14:tracePt t="36034" x="10261600" y="2627313"/>
          <p14:tracePt t="36041" x="10253663" y="2619375"/>
          <p14:tracePt t="36057" x="10253663" y="2609850"/>
          <p14:tracePt t="36073" x="10245725" y="2601913"/>
          <p14:tracePt t="36082" x="10236200" y="2586038"/>
          <p14:tracePt t="36089" x="10228263" y="2586038"/>
          <p14:tracePt t="36098" x="10212388" y="2586038"/>
          <p14:tracePt t="36114" x="10202863" y="2586038"/>
          <p14:tracePt t="36121" x="10194925" y="2586038"/>
          <p14:tracePt t="36130" x="10186988" y="2586038"/>
          <p14:tracePt t="36144" x="10177463" y="2586038"/>
          <p14:tracePt t="36168" x="10169525" y="2593975"/>
          <p14:tracePt t="36184" x="10161588" y="2601913"/>
          <p14:tracePt t="36194" x="10161588" y="2609850"/>
          <p14:tracePt t="36210" x="10161588" y="2619375"/>
          <p14:tracePt t="36216" x="10153650" y="2619375"/>
          <p14:tracePt t="36227" x="10153650" y="2627313"/>
          <p14:tracePt t="36242" x="10153650" y="2635250"/>
          <p14:tracePt t="36247" x="10144125" y="2644775"/>
          <p14:tracePt t="36328" x="10144125" y="2652713"/>
          <p14:tracePt t="36360" x="10144125" y="2660650"/>
          <p14:tracePt t="36379" x="10144125" y="2668588"/>
          <p14:tracePt t="36385" x="10144125" y="2678113"/>
          <p14:tracePt t="36411" x="10144125" y="2686050"/>
          <p14:tracePt t="36426" x="10144125" y="2693988"/>
          <p14:tracePt t="36442" x="10144125" y="2711450"/>
          <p14:tracePt t="36448" x="10144125" y="2727325"/>
          <p14:tracePt t="36456" x="10144125" y="2736850"/>
          <p14:tracePt t="36464" x="10144125" y="2744788"/>
          <p14:tracePt t="36471" x="10144125" y="2752725"/>
          <p14:tracePt t="36480" x="10144125" y="2770188"/>
          <p14:tracePt t="36497" x="10144125" y="2778125"/>
          <p14:tracePt t="36505" x="10153650" y="2786063"/>
          <p14:tracePt t="36514" x="10153650" y="2795588"/>
          <p14:tracePt t="36522" x="10153650" y="2803525"/>
          <p14:tracePt t="36530" x="10153650" y="2811463"/>
          <p14:tracePt t="36536" x="10153650" y="2828925"/>
          <p14:tracePt t="36546" x="10161588" y="2836863"/>
          <p14:tracePt t="36552" x="10169525" y="2854325"/>
          <p14:tracePt t="36565" x="10169525" y="2870200"/>
          <p14:tracePt t="36568" x="10169525" y="2887663"/>
          <p14:tracePt t="36580" x="10169525" y="2895600"/>
          <p14:tracePt t="36584" x="10169525" y="2913063"/>
          <p14:tracePt t="36596" x="10169525" y="2928938"/>
          <p14:tracePt t="36600" x="10169525" y="2938463"/>
          <p14:tracePt t="36611" x="10169525" y="2946400"/>
          <p14:tracePt t="36616" x="10169525" y="2963863"/>
          <p14:tracePt t="36627" x="10169525" y="2979738"/>
          <p14:tracePt t="36632" x="10169525" y="2987675"/>
          <p14:tracePt t="36642" x="10169525" y="3005138"/>
          <p14:tracePt t="36648" x="10169525" y="3030538"/>
          <p14:tracePt t="36657" x="10169525" y="3055938"/>
          <p14:tracePt t="36664" x="10169525" y="3071813"/>
          <p14:tracePt t="36672" x="10169525" y="3097213"/>
          <p14:tracePt t="36680" x="10177463" y="3130550"/>
          <p14:tracePt t="36687" x="10177463" y="3155950"/>
          <p14:tracePt t="36696" x="10186988" y="3173413"/>
          <p14:tracePt t="36704" x="10194925" y="3198813"/>
          <p14:tracePt t="36711" x="10194925" y="3222625"/>
          <p14:tracePt t="36720" x="10202863" y="3240088"/>
          <p14:tracePt t="36728" x="10212388" y="3248025"/>
          <p14:tracePt t="36736" x="10220325" y="3265488"/>
          <p14:tracePt t="36744" x="10220325" y="3273425"/>
          <p14:tracePt t="36752" x="10228263" y="3290888"/>
          <p14:tracePt t="36763" x="10236200" y="3306763"/>
          <p14:tracePt t="36769" x="10245725" y="3332163"/>
          <p14:tracePt t="36779" x="10261600" y="3349625"/>
          <p14:tracePt t="36783" x="10271125" y="3390900"/>
          <p14:tracePt t="36794" x="10279063" y="3408363"/>
          <p14:tracePt t="36800" x="10294938" y="3424238"/>
          <p14:tracePt t="36810" x="10294938" y="3449638"/>
          <p14:tracePt t="36815" x="10304463" y="3467100"/>
          <p14:tracePt t="36826" x="10312400" y="3467100"/>
          <p14:tracePt t="36832" x="10312400" y="3475038"/>
          <p14:tracePt t="36840" x="10320338" y="3475038"/>
          <p14:tracePt t="36847" x="10320338" y="3482975"/>
          <p14:tracePt t="38307" x="10329863" y="3475038"/>
          <p14:tracePt t="38322" x="10329863" y="3467100"/>
          <p14:tracePt t="38329" x="10329863" y="3459163"/>
          <p14:tracePt t="38342" x="10329863" y="3441700"/>
          <p14:tracePt t="38344" x="10337800" y="3433763"/>
          <p14:tracePt t="38355" x="10337800" y="3424238"/>
          <p14:tracePt t="38361" x="10337800" y="3416300"/>
          <p14:tracePt t="38369" x="10337800" y="3408363"/>
          <p14:tracePt t="38384" x="10337800" y="3398838"/>
          <p14:tracePt t="38400" x="10337800" y="3390900"/>
          <p14:tracePt t="38416" x="10337800" y="3382963"/>
          <p14:tracePt t="38424" x="10337800" y="3375025"/>
          <p14:tracePt t="38440" x="10337800" y="3365500"/>
          <p14:tracePt t="38456" x="10337800" y="3357563"/>
          <p14:tracePt t="38472" x="10337800" y="3349625"/>
          <p14:tracePt t="38480" x="10337800" y="3340100"/>
          <p14:tracePt t="38497" x="10337800" y="3332163"/>
          <p14:tracePt t="38505" x="10337800" y="3324225"/>
          <p14:tracePt t="38514" x="10337800" y="3316288"/>
          <p14:tracePt t="38520" x="10337800" y="3306763"/>
          <p14:tracePt t="38531" x="10337800" y="3290888"/>
          <p14:tracePt t="38536" x="10337800" y="3273425"/>
          <p14:tracePt t="38547" x="10337800" y="3265488"/>
          <p14:tracePt t="38552" x="10337800" y="3248025"/>
          <p14:tracePt t="38563" x="10337800" y="3240088"/>
          <p14:tracePt t="38568" x="10329863" y="3240088"/>
          <p14:tracePt t="38580" x="10329863" y="3232150"/>
          <p14:tracePt t="38584" x="10329863" y="3222625"/>
          <p14:tracePt t="38600" x="10320338" y="3222625"/>
          <p14:tracePt t="38688" x="10320338" y="3214688"/>
          <p14:tracePt t="38696" x="10312400" y="3214688"/>
          <p14:tracePt t="38713" x="10304463" y="3214688"/>
          <p14:tracePt t="38720" x="10304463" y="3206750"/>
          <p14:tracePt t="38729" x="10294938" y="3206750"/>
          <p14:tracePt t="38736" x="10287000" y="3206750"/>
          <p14:tracePt t="38752" x="10271125" y="3198813"/>
          <p14:tracePt t="38768" x="10261600" y="3198813"/>
          <p14:tracePt t="38778" x="10253663" y="3189288"/>
          <p14:tracePt t="38784" x="10245725" y="3189288"/>
          <p14:tracePt t="38800" x="10236200" y="3189288"/>
          <p14:tracePt t="38809" x="10212388" y="3173413"/>
          <p14:tracePt t="38816" x="10194925" y="3173413"/>
          <p14:tracePt t="38823" x="10177463" y="3173413"/>
          <p14:tracePt t="38832" x="10161588" y="3163888"/>
          <p14:tracePt t="38840" x="10128250" y="3163888"/>
          <p14:tracePt t="38847" x="10110788" y="3155950"/>
          <p14:tracePt t="38856" x="10094913" y="3148013"/>
          <p14:tracePt t="38865" x="10077450" y="3148013"/>
          <p14:tracePt t="38872" x="10059988" y="3148013"/>
          <p14:tracePt t="38881" x="10052050" y="3148013"/>
          <p14:tracePt t="38889" x="10036175" y="3148013"/>
          <p14:tracePt t="38897" x="10026650" y="3140075"/>
          <p14:tracePt t="38904" x="10018713" y="3140075"/>
          <p14:tracePt t="39051" x="10026650" y="3140075"/>
          <p14:tracePt t="39068" x="10036175" y="3140075"/>
          <p14:tracePt t="39084" x="10036175" y="3148013"/>
          <p14:tracePt t="39093" x="10044113" y="3148013"/>
          <p14:tracePt t="39098" x="10052050" y="3148013"/>
          <p14:tracePt t="39105" x="10059988" y="3155950"/>
          <p14:tracePt t="39115" x="10069513" y="3163888"/>
          <p14:tracePt t="39121" x="10077450" y="3163888"/>
          <p14:tracePt t="39131" x="10085388" y="3163888"/>
          <p14:tracePt t="39137" x="10094913" y="3163888"/>
          <p14:tracePt t="39147" x="10102850" y="3163888"/>
          <p14:tracePt t="39152" x="10118725" y="3163888"/>
          <p14:tracePt t="39168" x="10136188" y="3173413"/>
          <p14:tracePt t="39176" x="10144125" y="3173413"/>
          <p14:tracePt t="39192" x="10153650" y="3173413"/>
          <p14:tracePt t="39231" x="10161588" y="3173413"/>
          <p14:tracePt t="41531" x="10161588" y="3181350"/>
          <p14:tracePt t="41540" x="10161588" y="3189288"/>
          <p14:tracePt t="41554" x="10169525" y="3189288"/>
          <p14:tracePt t="41563" x="10169525" y="3198813"/>
          <p14:tracePt t="41572" x="10177463" y="3198813"/>
          <p14:tracePt t="41581" x="10177463" y="3206750"/>
          <p14:tracePt t="41585" x="10177463" y="3214688"/>
          <p14:tracePt t="41592" x="10194925" y="3222625"/>
          <p14:tracePt t="41602" x="10194925" y="3232150"/>
          <p14:tracePt t="41608" x="10212388" y="3248025"/>
          <p14:tracePt t="41616" x="10228263" y="3257550"/>
          <p14:tracePt t="41624" x="10236200" y="3273425"/>
          <p14:tracePt t="41640" x="10236200" y="3281363"/>
          <p14:tracePt t="41649" x="10236200" y="3290888"/>
          <p14:tracePt t="42114" x="10245725" y="3290888"/>
          <p14:tracePt t="42130" x="10245725" y="3298825"/>
          <p14:tracePt t="42141" x="10253663" y="3298825"/>
          <p14:tracePt t="42148" x="10261600" y="3298825"/>
          <p14:tracePt t="42153" x="10271125" y="3306763"/>
          <p14:tracePt t="42160" x="10279063" y="3306763"/>
          <p14:tracePt t="42169" x="10287000" y="3306763"/>
          <p14:tracePt t="42176" x="10287000" y="3316288"/>
          <p14:tracePt t="42224" x="10294938" y="3316288"/>
          <p14:tracePt t="42234" x="10294938" y="3324225"/>
          <p14:tracePt t="42240" x="10304463" y="3324225"/>
          <p14:tracePt t="42251" x="10312400" y="3332163"/>
          <p14:tracePt t="42267" x="10320338" y="3332163"/>
          <p14:tracePt t="42283" x="10329863" y="3332163"/>
          <p14:tracePt t="42352" x="10329863" y="3324225"/>
          <p14:tracePt t="42385" x="10320338" y="3316288"/>
          <p14:tracePt t="42424" x="10320338" y="3306763"/>
          <p14:tracePt t="42433" x="10312400" y="3306763"/>
          <p14:tracePt t="42450" x="10304463" y="3306763"/>
          <p14:tracePt t="42457" x="10304463" y="3290888"/>
          <p14:tracePt t="42467" x="10294938" y="3290888"/>
          <p14:tracePt t="42473" x="10294938" y="3281363"/>
          <p14:tracePt t="42483" x="10287000" y="3281363"/>
          <p14:tracePt t="42488" x="10279063" y="3265488"/>
          <p14:tracePt t="42509" x="10271125" y="3248025"/>
          <p14:tracePt t="42512" x="10261600" y="3248025"/>
          <p14:tracePt t="42521" x="10253663" y="3240088"/>
          <p14:tracePt t="42528" x="10236200" y="3222625"/>
          <p14:tracePt t="42544" x="10228263" y="3214688"/>
          <p14:tracePt t="42553" x="10228263" y="3206750"/>
          <p14:tracePt t="42569" x="10220325" y="3206750"/>
          <p14:tracePt t="42576" x="10212388" y="3206750"/>
          <p14:tracePt t="42601" x="10212388" y="3198813"/>
          <p14:tracePt t="42632" x="10202863" y="3198813"/>
          <p14:tracePt t="42640" x="10202863" y="3189288"/>
          <p14:tracePt t="42656" x="10194925" y="3181350"/>
          <p14:tracePt t="42667" x="10194925" y="3173413"/>
          <p14:tracePt t="42672" x="10186988" y="3173413"/>
          <p14:tracePt t="42792" x="10177463" y="3173413"/>
          <p14:tracePt t="42955" x="10177463" y="3163888"/>
          <p14:tracePt t="42978" x="10169525" y="3163888"/>
          <p14:tracePt t="43003" x="10161588" y="3163888"/>
          <p14:tracePt t="43899" x="10161588" y="3173413"/>
          <p14:tracePt t="43906" x="10161588" y="3181350"/>
          <p14:tracePt t="43912" x="10177463" y="3189288"/>
          <p14:tracePt t="43928" x="10186988" y="3206750"/>
          <p14:tracePt t="43936" x="10194925" y="3206750"/>
          <p14:tracePt t="43944" x="10212388" y="3232150"/>
          <p14:tracePt t="43953" x="10228263" y="3240088"/>
          <p14:tracePt t="43961" x="10236200" y="3248025"/>
          <p14:tracePt t="43971" x="10253663" y="3265488"/>
          <p14:tracePt t="43978" x="10261600" y="3273425"/>
          <p14:tracePt t="43986" x="10287000" y="3298825"/>
          <p14:tracePt t="43993" x="10304463" y="3298825"/>
          <p14:tracePt t="44002" x="10312400" y="3316288"/>
          <p14:tracePt t="44009" x="10329863" y="3324225"/>
          <p14:tracePt t="44019" x="10353675" y="3332163"/>
          <p14:tracePt t="44025" x="10371138" y="3340100"/>
          <p14:tracePt t="44035" x="10388600" y="3349625"/>
          <p14:tracePt t="44041" x="10412413" y="3357563"/>
          <p14:tracePt t="44051" x="10455275" y="3365500"/>
          <p14:tracePt t="44057" x="10480675" y="3365500"/>
          <p14:tracePt t="44066" x="10506075" y="3375025"/>
          <p14:tracePt t="44073" x="10529888" y="3382963"/>
          <p14:tracePt t="44080" x="10572750" y="3382963"/>
          <p14:tracePt t="44088" x="10606088" y="3382963"/>
          <p14:tracePt t="44096" x="10639425" y="3390900"/>
          <p14:tracePt t="44104" x="10656888" y="3390900"/>
          <p14:tracePt t="44112" x="10698163" y="3398838"/>
          <p14:tracePt t="44120" x="10706100" y="3398838"/>
          <p14:tracePt t="44127" x="10723563" y="3398838"/>
          <p14:tracePt t="44137" x="10741025" y="3398838"/>
          <p14:tracePt t="44145" x="10756900" y="3398838"/>
          <p14:tracePt t="44153" x="10764838" y="3398838"/>
          <p14:tracePt t="44161" x="10774363" y="3398838"/>
          <p14:tracePt t="44170" x="10782300" y="3398838"/>
          <p14:tracePt t="44178" x="10807700" y="3398838"/>
          <p14:tracePt t="44186" x="10815638" y="3390900"/>
          <p14:tracePt t="44193" x="10833100" y="3375025"/>
          <p14:tracePt t="44209" x="10841038" y="3365500"/>
          <p14:tracePt t="44219" x="10848975" y="3365500"/>
          <p14:tracePt t="44224" x="10848975" y="3357563"/>
          <p14:tracePt t="44252" x="10848975" y="3349625"/>
          <p14:tracePt t="44256" x="10858500" y="3340100"/>
          <p14:tracePt t="44272" x="10866438" y="3332163"/>
          <p14:tracePt t="44289" x="10866438" y="3324225"/>
          <p14:tracePt t="44305" x="10874375" y="3316288"/>
          <p14:tracePt t="44312" x="10874375" y="3306763"/>
          <p14:tracePt t="44328" x="10874375" y="3298825"/>
          <p14:tracePt t="44343" x="10882313" y="3290888"/>
          <p14:tracePt t="44360" x="10882313" y="3281363"/>
          <p14:tracePt t="44368" x="10882313" y="3273425"/>
          <p14:tracePt t="44376" x="10891838" y="3273425"/>
          <p14:tracePt t="44384" x="10899775" y="3265488"/>
          <p14:tracePt t="44401" x="10899775" y="3257550"/>
          <p14:tracePt t="44745" x="10899775" y="3265488"/>
          <p14:tracePt t="44763" x="10899775" y="3273425"/>
          <p14:tracePt t="44771" x="10899775" y="3281363"/>
          <p14:tracePt t="47668" x="10891838" y="3281363"/>
          <p14:tracePt t="47677" x="10874375" y="3281363"/>
          <p14:tracePt t="47685" x="10848975" y="3273425"/>
          <p14:tracePt t="47694" x="10823575" y="3265488"/>
          <p14:tracePt t="47703" x="10790238" y="3257550"/>
          <p14:tracePt t="47704" x="10756900" y="3248025"/>
          <p14:tracePt t="47715" x="10715625" y="3232150"/>
          <p14:tracePt t="47722" x="10664825" y="3222625"/>
          <p14:tracePt t="47729" x="10631488" y="3206750"/>
          <p14:tracePt t="47739" x="10580688" y="3189288"/>
          <p14:tracePt t="47744" x="10529888" y="3173413"/>
          <p14:tracePt t="47755" x="10488613" y="3155950"/>
          <p14:tracePt t="47760" x="10437813" y="3140075"/>
          <p14:tracePt t="47771" x="10388600" y="3114675"/>
          <p14:tracePt t="47776" x="10329863" y="3089275"/>
          <p14:tracePt t="47787" x="10279063" y="3071813"/>
          <p14:tracePt t="47792" x="10228263" y="3055938"/>
          <p14:tracePt t="47803" x="10085388" y="2979738"/>
          <p14:tracePt t="47808" x="10036175" y="2946400"/>
          <p14:tracePt t="47817" x="9993313" y="2921000"/>
          <p14:tracePt t="47824" x="9934575" y="2887663"/>
          <p14:tracePt t="47832" x="9893300" y="2862263"/>
          <p14:tracePt t="47840" x="9850438" y="2836863"/>
          <p14:tracePt t="47848" x="9758363" y="2770188"/>
          <p14:tracePt t="47856" x="9717088" y="2744788"/>
          <p14:tracePt t="47863" x="9691688" y="2719388"/>
          <p14:tracePt t="47873" x="9674225" y="2703513"/>
          <p14:tracePt t="47880" x="9658350" y="2686050"/>
          <p14:tracePt t="47889" x="9658350" y="2668588"/>
          <p14:tracePt t="47897" x="9648825" y="2652713"/>
          <p14:tracePt t="47905" x="9640888" y="2644775"/>
          <p14:tracePt t="47912" x="9640888" y="2619375"/>
          <p14:tracePt t="47922" x="9640888" y="2601913"/>
          <p14:tracePt t="47928" x="9640888" y="2593975"/>
          <p14:tracePt t="47939" x="9632950" y="2560638"/>
          <p14:tracePt t="47944" x="9607550" y="2517775"/>
          <p14:tracePt t="47955" x="9590088" y="2484438"/>
          <p14:tracePt t="47960" x="9566275" y="2433638"/>
          <p14:tracePt t="47971" x="9556750" y="2400300"/>
          <p14:tracePt t="47977" x="9507538" y="2316163"/>
          <p14:tracePt t="47986" x="9482138" y="2266950"/>
          <p14:tracePt t="47993" x="9456738" y="2224088"/>
          <p14:tracePt t="48001" x="9439275" y="2182813"/>
          <p14:tracePt t="48008" x="9390063" y="2106613"/>
          <p14:tracePt t="48016" x="9364663" y="2065338"/>
          <p14:tracePt t="48024" x="9347200" y="2032000"/>
          <p14:tracePt t="48032" x="9331325" y="1989138"/>
          <p14:tracePt t="48040" x="9280525" y="1930400"/>
          <p14:tracePt t="48047" x="9280525" y="1905000"/>
          <p14:tracePt t="48056" x="9263063" y="1863725"/>
          <p14:tracePt t="48064" x="9247188" y="1846263"/>
          <p14:tracePt t="48073" x="9229725" y="1804988"/>
          <p14:tracePt t="48080" x="9204325" y="1771650"/>
          <p14:tracePt t="48089" x="9188450" y="1746250"/>
          <p14:tracePt t="48097" x="9170988" y="1703388"/>
          <p14:tracePt t="48105" x="9155113" y="1670050"/>
          <p14:tracePt t="48112" x="9120188" y="1585913"/>
          <p14:tracePt t="48122" x="9104313" y="1536700"/>
          <p14:tracePt t="48128" x="9078913" y="1485900"/>
          <p14:tracePt t="48138" x="9061450" y="1427163"/>
          <p14:tracePt t="48144" x="9012238" y="1335088"/>
          <p14:tracePt t="48155" x="8994775" y="1276350"/>
          <p14:tracePt t="48160" x="8969375" y="1217613"/>
          <p14:tracePt t="48171" x="8936038" y="1166813"/>
          <p14:tracePt t="48176" x="8894763" y="1100138"/>
          <p14:tracePt t="48186" x="8869363" y="1074738"/>
          <p14:tracePt t="48192" x="8843963" y="1041400"/>
          <p14:tracePt t="48200" x="8818563" y="1031875"/>
          <p14:tracePt t="48208" x="8793163" y="1008063"/>
          <p14:tracePt t="48216" x="8777288" y="998538"/>
          <p14:tracePt t="48224" x="8759825" y="990600"/>
          <p14:tracePt t="48232" x="8743950" y="990600"/>
          <p14:tracePt t="48240" x="8718550" y="973138"/>
          <p14:tracePt t="48247" x="8701088" y="973138"/>
          <p14:tracePt t="48256" x="8693150" y="965200"/>
          <p14:tracePt t="48264" x="8685213" y="965200"/>
          <p14:tracePt t="48273" x="8667750" y="965200"/>
          <p14:tracePt t="48281" x="8659813" y="965200"/>
          <p14:tracePt t="48729" x="8650288" y="965200"/>
          <p14:tracePt t="48746" x="8642350" y="973138"/>
          <p14:tracePt t="48753" x="8634413" y="982663"/>
          <p14:tracePt t="48762" x="8626475" y="990600"/>
          <p14:tracePt t="48770" x="8616950" y="998538"/>
          <p14:tracePt t="48780" x="8591550" y="1023938"/>
          <p14:tracePt t="48783" x="8575675" y="1041400"/>
          <p14:tracePt t="48793" x="8558213" y="1057275"/>
          <p14:tracePt t="48800" x="8542338" y="1074738"/>
          <p14:tracePt t="48808" x="8524875" y="1100138"/>
          <p14:tracePt t="48816" x="8509000" y="1116013"/>
          <p14:tracePt t="48824" x="8509000" y="1125538"/>
          <p14:tracePt t="48832" x="8491538" y="1133475"/>
          <p14:tracePt t="48840" x="8483600" y="1158875"/>
          <p14:tracePt t="48848" x="8466138" y="1158875"/>
          <p14:tracePt t="48856" x="8466138" y="1174750"/>
          <p14:tracePt t="48865" x="8458200" y="1192213"/>
          <p14:tracePt t="48873" x="8450263" y="1200150"/>
          <p14:tracePt t="48881" x="8432800" y="1233488"/>
          <p14:tracePt t="48891" x="8424863" y="1243013"/>
          <p14:tracePt t="48896" x="8424863" y="1258888"/>
          <p14:tracePt t="48906" x="8424863" y="1266825"/>
          <p14:tracePt t="48912" x="8424863" y="1284288"/>
          <p14:tracePt t="48928" x="8424863" y="1292225"/>
          <p14:tracePt t="48972" x="8432800" y="1292225"/>
          <p14:tracePt t="48985" x="8440738" y="1292225"/>
          <p14:tracePt t="49003" x="8450263" y="1292225"/>
          <p14:tracePt t="49079" x="8440738" y="1292225"/>
          <p14:tracePt t="49096" x="8432800" y="1292225"/>
          <p14:tracePt t="49113" x="8424863" y="1292225"/>
          <p14:tracePt t="49122" x="8399463" y="1301750"/>
          <p14:tracePt t="49129" x="8382000" y="1317625"/>
          <p14:tracePt t="49138" x="8348663" y="1317625"/>
          <p14:tracePt t="49145" x="8289925" y="1350963"/>
          <p14:tracePt t="49155" x="8248650" y="1360488"/>
          <p14:tracePt t="49160" x="8215313" y="1376363"/>
          <p14:tracePt t="49172" x="8172450" y="1393825"/>
          <p14:tracePt t="49176" x="8113713" y="1409700"/>
          <p14:tracePt t="49184" x="8088313" y="1419225"/>
          <p14:tracePt t="49193" x="8062913" y="1427163"/>
          <p14:tracePt t="49201" x="8039100" y="1427163"/>
          <p14:tracePt t="49208" x="8004175" y="1435100"/>
          <p14:tracePt t="49216" x="7988300" y="1435100"/>
          <p14:tracePt t="49225" x="7970838" y="1435100"/>
          <p14:tracePt t="49240" x="7954963" y="1435100"/>
          <p14:tracePt t="49256" x="7945438" y="1435100"/>
          <p14:tracePt t="49280" x="7937500" y="1435100"/>
          <p14:tracePt t="49296" x="7929563" y="1435100"/>
          <p14:tracePt t="49305" x="7921625" y="1435100"/>
          <p14:tracePt t="49321" x="7912100" y="1435100"/>
          <p14:tracePt t="49338" x="7904163" y="1435100"/>
          <p14:tracePt t="49354" x="7896225" y="1435100"/>
          <p14:tracePt t="49360" x="7886700" y="1435100"/>
          <p14:tracePt t="49386" x="7878763" y="1435100"/>
          <p14:tracePt t="51147" x="7878763" y="1443038"/>
          <p14:tracePt t="51180" x="7886700" y="1452563"/>
          <p14:tracePt t="51190" x="7896225" y="1452563"/>
          <p14:tracePt t="51196" x="7904163" y="1460500"/>
          <p14:tracePt t="51204" x="7929563" y="1485900"/>
          <p14:tracePt t="51211" x="7962900" y="1493838"/>
          <p14:tracePt t="51220" x="7988300" y="1501775"/>
          <p14:tracePt t="51225" x="8013700" y="1519238"/>
          <p14:tracePt t="51234" x="8039100" y="1527175"/>
          <p14:tracePt t="51243" x="8054975" y="1536700"/>
          <p14:tracePt t="51248" x="8072438" y="1544638"/>
          <p14:tracePt t="51344" x="8062913" y="1536700"/>
          <p14:tracePt t="51353" x="8054975" y="1527175"/>
          <p14:tracePt t="51368" x="8047038" y="1527175"/>
          <p14:tracePt t="51474" x="8047038" y="1519238"/>
          <p14:tracePt t="51498" x="8047038" y="1511300"/>
          <p14:tracePt t="52553" x="8047038" y="1501775"/>
          <p14:tracePt t="52560" x="8039100" y="1501775"/>
          <p14:tracePt t="52577" x="8029575" y="1501775"/>
          <p14:tracePt t="52585" x="8021638" y="1493838"/>
          <p14:tracePt t="52601" x="8013700" y="1493838"/>
          <p14:tracePt t="52610" x="8004175" y="1485900"/>
          <p14:tracePt t="52627" x="7996238" y="1485900"/>
          <p14:tracePt t="52633" x="7988300" y="1485900"/>
          <p14:tracePt t="52643" x="7980363" y="1485900"/>
          <p14:tracePt t="52649" x="7980363" y="1477963"/>
          <p14:tracePt t="52692" x="7970838" y="1477963"/>
          <p14:tracePt t="52705" x="7962900" y="1477963"/>
          <p14:tracePt t="52729" x="7954963" y="1477963"/>
          <p14:tracePt t="52737" x="7954963" y="1468438"/>
          <p14:tracePt t="52751" x="7945438" y="1468438"/>
          <p14:tracePt t="55315" x="7937500" y="1468438"/>
          <p14:tracePt t="55324" x="7937500" y="1460500"/>
          <p14:tracePt t="55354" x="7929563" y="1460500"/>
          <p14:tracePt t="55370" x="7921625" y="1460500"/>
          <p14:tracePt t="55397" x="7912100" y="1460500"/>
          <p14:tracePt t="55410" x="7904163" y="1460500"/>
          <p14:tracePt t="55426" x="7886700" y="1452563"/>
          <p14:tracePt t="55442" x="7878763" y="1452563"/>
          <p14:tracePt t="55457" x="7870825" y="1452563"/>
          <p14:tracePt t="55608" x="7878763" y="1452563"/>
          <p14:tracePt t="55627" x="7886700" y="1452563"/>
          <p14:tracePt t="55641" x="7896225" y="1452563"/>
          <p14:tracePt t="55649" x="7904163" y="1452563"/>
          <p14:tracePt t="55664" x="7912100" y="1452563"/>
          <p14:tracePt t="55672" x="7929563" y="1452563"/>
          <p14:tracePt t="55681" x="7945438" y="1452563"/>
          <p14:tracePt t="55687" x="7954963" y="1452563"/>
          <p14:tracePt t="55696" x="7962900" y="1452563"/>
          <p14:tracePt t="55703" x="7980363" y="1452563"/>
          <p14:tracePt t="55712" x="8004175" y="1452563"/>
          <p14:tracePt t="55720" x="8021638" y="1443038"/>
          <p14:tracePt t="55728" x="8029575" y="1443038"/>
          <p14:tracePt t="55736" x="8039100" y="1443038"/>
          <p14:tracePt t="55744" x="8062913" y="1443038"/>
          <p14:tracePt t="55753" x="8080375" y="1435100"/>
          <p14:tracePt t="55760" x="8097838" y="1435100"/>
          <p14:tracePt t="55768" x="8105775" y="1435100"/>
          <p14:tracePt t="55777" x="8131175" y="1427163"/>
          <p14:tracePt t="55784" x="8147050" y="1427163"/>
          <p14:tracePt t="55794" x="8172450" y="1427163"/>
          <p14:tracePt t="55799" x="8189913" y="1427163"/>
          <p14:tracePt t="55810" x="8215313" y="1419225"/>
          <p14:tracePt t="55816" x="8231188" y="1419225"/>
          <p14:tracePt t="55826" x="8248650" y="1409700"/>
          <p14:tracePt t="55832" x="8264525" y="1409700"/>
          <p14:tracePt t="55843" x="8281988" y="1401763"/>
          <p14:tracePt t="55848" x="8307388" y="1401763"/>
          <p14:tracePt t="55858" x="8323263" y="1401763"/>
          <p14:tracePt t="55864" x="8340725" y="1401763"/>
          <p14:tracePt t="55873" x="8348663" y="1401763"/>
          <p14:tracePt t="55880" x="8366125" y="1401763"/>
          <p14:tracePt t="55887" x="8382000" y="1401763"/>
          <p14:tracePt t="55896" x="8391525" y="1401763"/>
          <p14:tracePt t="55903" x="8399463" y="1393825"/>
          <p14:tracePt t="55911" x="8415338" y="1393825"/>
          <p14:tracePt t="55920" x="8424863" y="1393825"/>
          <p14:tracePt t="55928" x="8432800" y="1393825"/>
          <p14:tracePt t="55936" x="8440738" y="1393825"/>
          <p14:tracePt t="55944" x="8458200" y="1393825"/>
          <p14:tracePt t="55960" x="8466138" y="1393825"/>
          <p14:tracePt t="55968" x="8474075" y="1393825"/>
          <p14:tracePt t="55977" x="8491538" y="1393825"/>
          <p14:tracePt t="55984" x="8491538" y="1384300"/>
          <p14:tracePt t="55993" x="8509000" y="1384300"/>
          <p14:tracePt t="56011" x="8524875" y="1376363"/>
          <p14:tracePt t="56016" x="8532813" y="1376363"/>
          <p14:tracePt t="56027" x="8550275" y="1376363"/>
          <p14:tracePt t="56032" x="8558213" y="1376363"/>
          <p14:tracePt t="56043" x="8567738" y="1376363"/>
          <p14:tracePt t="56048" x="8591550" y="1368425"/>
          <p14:tracePt t="56064" x="8601075" y="1360488"/>
          <p14:tracePt t="56072" x="8609013" y="1360488"/>
          <p14:tracePt t="56079" x="8616950" y="1360488"/>
          <p14:tracePt t="56087" x="8626475" y="1360488"/>
          <p14:tracePt t="56103" x="8642350" y="1360488"/>
          <p14:tracePt t="56111" x="8650288" y="1360488"/>
          <p14:tracePt t="56127" x="8659813" y="1360488"/>
          <p14:tracePt t="56136" x="8667750" y="1360488"/>
          <p14:tracePt t="56954" x="8667750" y="1350963"/>
          <p14:tracePt t="56962" x="8667750" y="1343025"/>
          <p14:tracePt t="56971" x="8675688" y="1343025"/>
          <p14:tracePt t="56990" x="8693150" y="1335088"/>
          <p14:tracePt t="56994" x="8709025" y="1317625"/>
          <p14:tracePt t="57005" x="8726488" y="1301750"/>
          <p14:tracePt t="57008" x="8743950" y="1284288"/>
          <p14:tracePt t="57017" x="8777288" y="1276350"/>
          <p14:tracePt t="57024" x="8810625" y="1233488"/>
          <p14:tracePt t="57032" x="8843963" y="1208088"/>
          <p14:tracePt t="57042" x="8877300" y="1174750"/>
          <p14:tracePt t="57048" x="8902700" y="1158875"/>
          <p14:tracePt t="57055" x="8943975" y="1133475"/>
          <p14:tracePt t="57064" x="9002713" y="1082675"/>
          <p14:tracePt t="57072" x="9037638" y="1057275"/>
          <p14:tracePt t="57080" x="9061450" y="1041400"/>
          <p14:tracePt t="57087" x="9078913" y="1031875"/>
          <p14:tracePt t="57096" x="9096375" y="1023938"/>
          <p14:tracePt t="57104" x="9104313" y="1023938"/>
          <p14:tracePt t="57112" x="9112250" y="1023938"/>
          <p14:tracePt t="77675" x="9112250" y="1057275"/>
          <p14:tracePt t="77684" x="9129713" y="1116013"/>
          <p14:tracePt t="77694" x="9145588" y="1184275"/>
          <p14:tracePt t="77698" x="9178925" y="1266825"/>
          <p14:tracePt t="77709" x="9196388" y="1360488"/>
          <p14:tracePt t="77712" x="9221788" y="1452563"/>
          <p14:tracePt t="77724" x="9247188" y="1544638"/>
          <p14:tracePt t="77731" x="9280525" y="1636713"/>
          <p14:tracePt t="77736" x="9313863" y="1738313"/>
          <p14:tracePt t="77746" x="9339263" y="1838325"/>
          <p14:tracePt t="77752" x="9380538" y="1938338"/>
          <p14:tracePt t="77762" x="9405938" y="2032000"/>
          <p14:tracePt t="77768" x="9439275" y="2132013"/>
          <p14:tracePt t="77778" x="9456738" y="2249488"/>
          <p14:tracePt t="77784" x="9482138" y="2351088"/>
          <p14:tracePt t="77794" x="9498013" y="2451100"/>
          <p14:tracePt t="77800" x="9531350" y="2551113"/>
          <p14:tracePt t="77809" x="9548813" y="2644775"/>
          <p14:tracePt t="77815" x="9574213" y="2744788"/>
          <p14:tracePt t="77824" x="9640888" y="3013075"/>
          <p14:tracePt t="77832" x="9674225" y="3097213"/>
          <p14:tracePt t="77840" x="9699625" y="3173413"/>
          <p14:tracePt t="77848" x="9742488" y="3265488"/>
          <p14:tracePt t="77855" x="9766300" y="3349625"/>
          <p14:tracePt t="77864" x="9791700" y="3441700"/>
          <p14:tracePt t="77871" x="9825038" y="3533775"/>
          <p14:tracePt t="77879" x="9901238" y="3786188"/>
          <p14:tracePt t="77888" x="9934575" y="3886200"/>
          <p14:tracePt t="77896" x="9959975" y="3978275"/>
          <p14:tracePt t="77904" x="9977438" y="4071938"/>
          <p14:tracePt t="77912" x="10001250" y="4171950"/>
          <p14:tracePt t="77920" x="10026650" y="4264025"/>
          <p14:tracePt t="77929" x="10044113" y="4348163"/>
          <p14:tracePt t="77936" x="10052050" y="4432300"/>
          <p14:tracePt t="77945" x="10069513" y="4498975"/>
          <p14:tracePt t="77952" x="10077450" y="4557713"/>
          <p14:tracePt t="77961" x="10085388" y="4616450"/>
          <p14:tracePt t="77968" x="10102850" y="4675188"/>
          <p14:tracePt t="77978" x="10110788" y="4725988"/>
          <p14:tracePt t="77984" x="10128250" y="4851400"/>
          <p14:tracePt t="77995" x="10136188" y="4902200"/>
          <p14:tracePt t="78000" x="10153650" y="4960938"/>
          <p14:tracePt t="78010" x="10169525" y="5037138"/>
          <p14:tracePt t="78016" x="10186988" y="5103813"/>
          <p14:tracePt t="78025" x="10212388" y="5170488"/>
          <p14:tracePt t="78032" x="10228263" y="5221288"/>
          <p14:tracePt t="78039" x="10279063" y="5330825"/>
          <p14:tracePt t="78048" x="10287000" y="5346700"/>
          <p14:tracePt t="78424" x="10294938" y="5346700"/>
          <p14:tracePt t="78440" x="10304463" y="5346700"/>
          <p14:tracePt t="78448" x="10312400" y="5346700"/>
          <p14:tracePt t="78456" x="10329863" y="5330825"/>
          <p14:tracePt t="78464" x="10329863" y="5321300"/>
          <p14:tracePt t="78472" x="10329863" y="5313363"/>
          <p14:tracePt t="78480" x="10329863" y="5305425"/>
          <p14:tracePt t="78489" x="10304463" y="5272088"/>
          <p14:tracePt t="78506" x="10261600" y="5237163"/>
          <p14:tracePt t="78514" x="10245725" y="5213350"/>
          <p14:tracePt t="78520" x="10220325" y="5195888"/>
          <p14:tracePt t="78531" x="10212388" y="5187950"/>
          <p14:tracePt t="78536" x="10194925" y="5162550"/>
          <p14:tracePt t="78547" x="10194925" y="5154613"/>
          <p14:tracePt t="78552" x="10194925" y="5145088"/>
          <p14:tracePt t="78562" x="10194925" y="5119688"/>
          <p14:tracePt t="78568" x="10194925" y="5103813"/>
          <p14:tracePt t="78578" x="10194925" y="5078413"/>
          <p14:tracePt t="78584" x="10194925" y="5060950"/>
          <p14:tracePt t="78595" x="10194925" y="5011738"/>
          <p14:tracePt t="78600" x="10186988" y="4994275"/>
          <p14:tracePt t="78609" x="10177463" y="4968875"/>
          <p14:tracePt t="78616" x="10169525" y="4953000"/>
          <p14:tracePt t="78624" x="10144125" y="4927600"/>
          <p14:tracePt t="78632" x="10136188" y="4902200"/>
          <p14:tracePt t="78640" x="10118725" y="4884738"/>
          <p14:tracePt t="78648" x="10118725" y="4876800"/>
          <p14:tracePt t="78656" x="10110788" y="4851400"/>
          <p14:tracePt t="78664" x="10102850" y="4826000"/>
          <p14:tracePt t="78672" x="10102850" y="4802188"/>
          <p14:tracePt t="78682" x="10094913" y="4776788"/>
          <p14:tracePt t="78689" x="10085388" y="4743450"/>
          <p14:tracePt t="78699" x="10069513" y="4718050"/>
          <p14:tracePt t="78704" x="10052050" y="4684713"/>
          <p14:tracePt t="78713" x="10044113" y="4667250"/>
          <p14:tracePt t="78719" x="10018713" y="4641850"/>
          <p14:tracePt t="78731" x="10010775" y="4616450"/>
          <p14:tracePt t="78735" x="9993313" y="4600575"/>
          <p14:tracePt t="78747" x="9985375" y="4583113"/>
          <p14:tracePt t="78751" x="9967913" y="4565650"/>
          <p14:tracePt t="78763" x="9942513" y="4524375"/>
          <p14:tracePt t="78768" x="9918700" y="4506913"/>
          <p14:tracePt t="78778" x="9893300" y="4473575"/>
          <p14:tracePt t="78784" x="9875838" y="4457700"/>
          <p14:tracePt t="78794" x="9817100" y="4406900"/>
          <p14:tracePt t="78799" x="9791700" y="4373563"/>
          <p14:tracePt t="78808" x="9750425" y="4340225"/>
          <p14:tracePt t="78816" x="9707563" y="4322763"/>
          <p14:tracePt t="78824" x="9648825" y="4264025"/>
          <p14:tracePt t="78832" x="9599613" y="4248150"/>
          <p14:tracePt t="78840" x="9556750" y="4230688"/>
          <p14:tracePt t="78848" x="9515475" y="4222750"/>
          <p14:tracePt t="78855" x="9431338" y="4213225"/>
          <p14:tracePt t="78863" x="9380538" y="4213225"/>
          <p14:tracePt t="78872" x="9321800" y="4213225"/>
          <p14:tracePt t="78879" x="9272588" y="4213225"/>
          <p14:tracePt t="78889" x="9170988" y="4213225"/>
          <p14:tracePt t="78897" x="9129713" y="4222750"/>
          <p14:tracePt t="78904" x="9070975" y="4222750"/>
          <p14:tracePt t="78913" x="9037638" y="4222750"/>
          <p14:tracePt t="78920" x="8961438" y="4222750"/>
          <p14:tracePt t="78929" x="8920163" y="4222750"/>
          <p14:tracePt t="78936" x="8894763" y="4222750"/>
          <p14:tracePt t="78946" x="8861425" y="4222750"/>
          <p14:tracePt t="78952" x="8826500" y="4222750"/>
          <p14:tracePt t="78962" x="8767763" y="4222750"/>
          <p14:tracePt t="78968" x="8734425" y="4222750"/>
          <p14:tracePt t="78979" x="8701088" y="4222750"/>
          <p14:tracePt t="78984" x="8667750" y="4230688"/>
          <p14:tracePt t="78996" x="8609013" y="4248150"/>
          <p14:tracePt t="79000" x="8567738" y="4248150"/>
          <p14:tracePt t="79008" x="8542338" y="4271963"/>
          <p14:tracePt t="79015" x="8516938" y="4289425"/>
          <p14:tracePt t="79023" x="8450263" y="4322763"/>
          <p14:tracePt t="79031" x="8424863" y="4330700"/>
          <p14:tracePt t="79039" x="8399463" y="4348163"/>
          <p14:tracePt t="79047" x="8366125" y="4373563"/>
          <p14:tracePt t="79056" x="8315325" y="4389438"/>
          <p14:tracePt t="79065" x="8289925" y="4398963"/>
          <p14:tracePt t="79072" x="8274050" y="4406900"/>
          <p14:tracePt t="79080" x="8239125" y="4424363"/>
          <p14:tracePt t="79088" x="8180388" y="4448175"/>
          <p14:tracePt t="79096" x="8139113" y="4465638"/>
          <p14:tracePt t="79103" x="8113713" y="4483100"/>
          <p14:tracePt t="79114" x="8072438" y="4506913"/>
          <p14:tracePt t="79119" x="8021638" y="4549775"/>
          <p14:tracePt t="79129" x="7996238" y="4583113"/>
          <p14:tracePt t="79135" x="7970838" y="4616450"/>
          <p14:tracePt t="79146" x="7954963" y="4649788"/>
          <p14:tracePt t="79151" x="7929563" y="4675188"/>
          <p14:tracePt t="79162" x="7886700" y="4751388"/>
          <p14:tracePt t="79168" x="7862888" y="4802188"/>
          <p14:tracePt t="79178" x="7837488" y="4835525"/>
          <p14:tracePt t="79184" x="7812088" y="4876800"/>
          <p14:tracePt t="79195" x="7778750" y="4943475"/>
          <p14:tracePt t="79200" x="7769225" y="4986338"/>
          <p14:tracePt t="79208" x="7753350" y="5019675"/>
          <p14:tracePt t="79216" x="7753350" y="5053013"/>
          <p14:tracePt t="79224" x="7753350" y="5103813"/>
          <p14:tracePt t="79232" x="7753350" y="5129213"/>
          <p14:tracePt t="79240" x="7769225" y="5145088"/>
          <p14:tracePt t="79248" x="7778750" y="5170488"/>
          <p14:tracePt t="79256" x="7827963" y="5221288"/>
          <p14:tracePt t="79263" x="7853363" y="5246688"/>
          <p14:tracePt t="79273" x="7886700" y="5280025"/>
          <p14:tracePt t="79281" x="7904163" y="5305425"/>
          <p14:tracePt t="79289" x="7945438" y="5356225"/>
          <p14:tracePt t="79297" x="7970838" y="5389563"/>
          <p14:tracePt t="79304" x="7988300" y="5422900"/>
          <p14:tracePt t="79313" x="8004175" y="5464175"/>
          <p14:tracePt t="79320" x="8047038" y="5522913"/>
          <p14:tracePt t="79330" x="8062913" y="5556250"/>
          <p14:tracePt t="79336" x="8088313" y="5591175"/>
          <p14:tracePt t="79346" x="8121650" y="5624513"/>
          <p14:tracePt t="79352" x="8139113" y="5649913"/>
          <p14:tracePt t="79363" x="8172450" y="5683250"/>
          <p14:tracePt t="79368" x="8215313" y="5708650"/>
          <p14:tracePt t="79379" x="8256588" y="5732463"/>
          <p14:tracePt t="79384" x="8297863" y="5757863"/>
          <p14:tracePt t="79393" x="8374063" y="5783263"/>
          <p14:tracePt t="79400" x="8415338" y="5800725"/>
          <p14:tracePt t="79408" x="8458200" y="5800725"/>
          <p14:tracePt t="79416" x="8491538" y="5808663"/>
          <p14:tracePt t="79424" x="8550275" y="5816600"/>
          <p14:tracePt t="79432" x="8583613" y="5826125"/>
          <p14:tracePt t="79439" x="8616950" y="5826125"/>
          <p14:tracePt t="79448" x="8642350" y="5834063"/>
          <p14:tracePt t="79456" x="8709025" y="5834063"/>
          <p14:tracePt t="79464" x="8759825" y="5842000"/>
          <p14:tracePt t="79473" x="8793163" y="5849938"/>
          <p14:tracePt t="79481" x="8843963" y="5849938"/>
          <p14:tracePt t="79488" x="8910638" y="5859463"/>
          <p14:tracePt t="79507" x="8994775" y="5859463"/>
          <p14:tracePt t="79514" x="9028113" y="5859463"/>
          <p14:tracePt t="79520" x="9104313" y="5859463"/>
          <p14:tracePt t="79530" x="9137650" y="5859463"/>
          <p14:tracePt t="79536" x="9196388" y="5859463"/>
          <p14:tracePt t="79547" x="9237663" y="5859463"/>
          <p14:tracePt t="79552" x="9288463" y="5849938"/>
          <p14:tracePt t="79563" x="9339263" y="5842000"/>
          <p14:tracePt t="79568" x="9380538" y="5834063"/>
          <p14:tracePt t="79578" x="9431338" y="5826125"/>
          <p14:tracePt t="79583" x="9472613" y="5826125"/>
          <p14:tracePt t="79592" x="9540875" y="5826125"/>
          <p14:tracePt t="79600" x="9582150" y="5816600"/>
          <p14:tracePt t="79608" x="9625013" y="5816600"/>
          <p14:tracePt t="79615" x="9658350" y="5808663"/>
          <p14:tracePt t="79623" x="9732963" y="5800725"/>
          <p14:tracePt t="79632" x="9766300" y="5791200"/>
          <p14:tracePt t="79639" x="9817100" y="5783263"/>
          <p14:tracePt t="79648" x="9850438" y="5775325"/>
          <p14:tracePt t="79656" x="9934575" y="5741988"/>
          <p14:tracePt t="79664" x="9977438" y="5732463"/>
          <p14:tracePt t="79673" x="10026650" y="5716588"/>
          <p14:tracePt t="79680" x="10085388" y="5691188"/>
          <p14:tracePt t="79688" x="10169525" y="5649913"/>
          <p14:tracePt t="79697" x="10228263" y="5624513"/>
          <p14:tracePt t="79704" x="10279063" y="5599113"/>
          <p14:tracePt t="79714" x="10320338" y="5565775"/>
          <p14:tracePt t="79720" x="10388600" y="5532438"/>
          <p14:tracePt t="79730" x="10421938" y="5514975"/>
          <p14:tracePt t="79736" x="10455275" y="5497513"/>
          <p14:tracePt t="79746" x="10488613" y="5481638"/>
          <p14:tracePt t="79752" x="10521950" y="5438775"/>
          <p14:tracePt t="79763" x="10539413" y="5430838"/>
          <p14:tracePt t="79768" x="10547350" y="5405438"/>
          <p14:tracePt t="79777" x="10564813" y="5389563"/>
          <p14:tracePt t="79784" x="10572750" y="5380038"/>
          <p14:tracePt t="79793" x="10588625" y="5356225"/>
          <p14:tracePt t="79800" x="10598150" y="5330825"/>
          <p14:tracePt t="79808" x="10598150" y="5313363"/>
          <p14:tracePt t="79816" x="10598150" y="5305425"/>
          <p14:tracePt t="79824" x="10606088" y="5272088"/>
          <p14:tracePt t="79832" x="10606088" y="5254625"/>
          <p14:tracePt t="79840" x="10606088" y="5237163"/>
          <p14:tracePt t="79847" x="10606088" y="5221288"/>
          <p14:tracePt t="79856" x="10606088" y="5195888"/>
          <p14:tracePt t="79864" x="10606088" y="5178425"/>
          <p14:tracePt t="79873" x="10606088" y="5170488"/>
          <p14:tracePt t="79880" x="10606088" y="5162550"/>
          <p14:tracePt t="79888" x="10614025" y="5137150"/>
          <p14:tracePt t="79897" x="10614025" y="5129213"/>
          <p14:tracePt t="79904" x="10614025" y="5119688"/>
          <p14:tracePt t="79913" x="10614025" y="5103813"/>
          <p14:tracePt t="79920" x="10606088" y="5078413"/>
          <p14:tracePt t="79930" x="10606088" y="5070475"/>
          <p14:tracePt t="79936" x="10588625" y="5053013"/>
          <p14:tracePt t="79946" x="10572750" y="5037138"/>
          <p14:tracePt t="79952" x="10555288" y="5019675"/>
          <p14:tracePt t="79962" x="10529888" y="5002213"/>
          <p14:tracePt t="79968" x="10514013" y="4986338"/>
          <p14:tracePt t="79978" x="10496550" y="4968875"/>
          <p14:tracePt t="79984" x="10471150" y="4953000"/>
          <p14:tracePt t="79992" x="10437813" y="4919663"/>
          <p14:tracePt t="80000" x="10421938" y="4902200"/>
          <p14:tracePt t="80008" x="10396538" y="4876800"/>
          <p14:tracePt t="80016" x="10379075" y="4851400"/>
          <p14:tracePt t="80023" x="10320338" y="4784725"/>
          <p14:tracePt t="80032" x="10287000" y="4759325"/>
          <p14:tracePt t="80040" x="10245725" y="4725988"/>
          <p14:tracePt t="80049" x="10194925" y="4692650"/>
          <p14:tracePt t="80056" x="10118725" y="4641850"/>
          <p14:tracePt t="80065" x="10069513" y="4608513"/>
          <p14:tracePt t="80072" x="10026650" y="4591050"/>
          <p14:tracePt t="80081" x="9993313" y="4565650"/>
          <p14:tracePt t="80088" x="9918700" y="4541838"/>
          <p14:tracePt t="80098" x="9883775" y="4524375"/>
          <p14:tracePt t="80104" x="9834563" y="4516438"/>
          <p14:tracePt t="80114" x="9791700" y="4506913"/>
          <p14:tracePt t="80120" x="9707563" y="4498975"/>
          <p14:tracePt t="80131" x="9666288" y="4498975"/>
          <p14:tracePt t="80136" x="9615488" y="4491038"/>
          <p14:tracePt t="80147" x="9574213" y="4491038"/>
          <p14:tracePt t="80152" x="9507538" y="4491038"/>
          <p14:tracePt t="80162" x="9472613" y="4491038"/>
          <p14:tracePt t="80168" x="9439275" y="4491038"/>
          <p14:tracePt t="80178" x="9413875" y="4491038"/>
          <p14:tracePt t="80183" x="9390063" y="4491038"/>
          <p14:tracePt t="80191" x="9347200" y="4491038"/>
          <p14:tracePt t="80200" x="9339263" y="4491038"/>
          <p14:tracePt t="80207" x="9331325" y="4498975"/>
          <p14:tracePt t="80216" x="9313863" y="4506913"/>
          <p14:tracePt t="80223" x="9288463" y="4516438"/>
          <p14:tracePt t="80232" x="9280525" y="4524375"/>
          <p14:tracePt t="80240" x="9263063" y="4532313"/>
          <p14:tracePt t="80248" x="9237663" y="4541838"/>
          <p14:tracePt t="80256" x="9204325" y="4565650"/>
          <p14:tracePt t="80264" x="9188450" y="4575175"/>
          <p14:tracePt t="80272" x="9163050" y="4591050"/>
          <p14:tracePt t="80281" x="9129713" y="4608513"/>
          <p14:tracePt t="80287" x="9096375" y="4624388"/>
          <p14:tracePt t="80298" x="9061450" y="4641850"/>
          <p14:tracePt t="80304" x="9045575" y="4649788"/>
          <p14:tracePt t="80314" x="9028113" y="4659313"/>
          <p14:tracePt t="80320" x="9002713" y="4675188"/>
          <p14:tracePt t="80331" x="8978900" y="4684713"/>
          <p14:tracePt t="80336" x="8969375" y="4692650"/>
          <p14:tracePt t="80346" x="8953500" y="4700588"/>
          <p14:tracePt t="80352" x="8936038" y="4708525"/>
          <p14:tracePt t="80362" x="8920163" y="4725988"/>
          <p14:tracePt t="80368" x="8910638" y="4733925"/>
          <p14:tracePt t="80380" x="8894763" y="4751388"/>
          <p14:tracePt t="80384" x="8877300" y="4759325"/>
          <p14:tracePt t="80392" x="8869363" y="4776788"/>
          <p14:tracePt t="80400" x="8851900" y="4792663"/>
          <p14:tracePt t="80408" x="8843963" y="4810125"/>
          <p14:tracePt t="80416" x="8836025" y="4818063"/>
          <p14:tracePt t="80423" x="8826500" y="4843463"/>
          <p14:tracePt t="80432" x="8818563" y="4860925"/>
          <p14:tracePt t="80440" x="8818563" y="4868863"/>
          <p14:tracePt t="80448" x="8810625" y="4876800"/>
          <p14:tracePt t="80457" x="8810625" y="4902200"/>
          <p14:tracePt t="80465" x="8810625" y="4919663"/>
          <p14:tracePt t="80472" x="8810625" y="4943475"/>
          <p14:tracePt t="80481" x="8810625" y="4960938"/>
          <p14:tracePt t="80488" x="8826500" y="4994275"/>
          <p14:tracePt t="80508" x="8851900" y="5037138"/>
          <p14:tracePt t="80514" x="8869363" y="5060950"/>
          <p14:tracePt t="80520" x="8910638" y="5103813"/>
          <p14:tracePt t="80530" x="8953500" y="5129213"/>
          <p14:tracePt t="80536" x="8978900" y="5145088"/>
          <p14:tracePt t="80546" x="9020175" y="5178425"/>
          <p14:tracePt t="80552" x="9078913" y="5213350"/>
          <p14:tracePt t="80562" x="9112250" y="5237163"/>
          <p14:tracePt t="80568" x="9145588" y="5262563"/>
          <p14:tracePt t="80577" x="9178925" y="5272088"/>
          <p14:tracePt t="80585" x="9204325" y="5295900"/>
          <p14:tracePt t="80592" x="9247188" y="5313363"/>
          <p14:tracePt t="80600" x="9272588" y="5321300"/>
          <p14:tracePt t="80607" x="9296400" y="5330825"/>
          <p14:tracePt t="80616" x="9331325" y="5338763"/>
          <p14:tracePt t="80624" x="9390063" y="5356225"/>
          <p14:tracePt t="80632" x="9413875" y="5364163"/>
          <p14:tracePt t="80640" x="9456738" y="5364163"/>
          <p14:tracePt t="80649" x="9490075" y="5372100"/>
          <p14:tracePt t="80657" x="9548813" y="5372100"/>
          <p14:tracePt t="80665" x="9582150" y="5372100"/>
          <p14:tracePt t="80672" x="9625013" y="5372100"/>
          <p14:tracePt t="80681" x="9674225" y="5364163"/>
          <p14:tracePt t="80688" x="9758363" y="5330825"/>
          <p14:tracePt t="80698" x="9817100" y="5321300"/>
          <p14:tracePt t="80704" x="9875838" y="5305425"/>
          <p14:tracePt t="80714" x="9942513" y="5287963"/>
          <p14:tracePt t="80720" x="10036175" y="5262563"/>
          <p14:tracePt t="80730" x="10094913" y="5246688"/>
          <p14:tracePt t="80736" x="10153650" y="5229225"/>
          <p14:tracePt t="80746" x="10202863" y="5213350"/>
          <p14:tracePt t="80752" x="10271125" y="5195888"/>
          <p14:tracePt t="80762" x="10294938" y="5178425"/>
          <p14:tracePt t="80768" x="10312400" y="5178425"/>
          <p14:tracePt t="80776" x="10337800" y="5170488"/>
          <p14:tracePt t="80783" x="10353675" y="5162550"/>
          <p14:tracePt t="80792" x="10363200" y="5154613"/>
          <p14:tracePt t="80799" x="10379075" y="5137150"/>
          <p14:tracePt t="80807" x="10379075" y="5129213"/>
          <p14:tracePt t="80815" x="10388600" y="5119688"/>
          <p14:tracePt t="80824" x="10396538" y="5095875"/>
          <p14:tracePt t="80832" x="10396538" y="5086350"/>
          <p14:tracePt t="80840" x="10396538" y="5078413"/>
          <p14:tracePt t="80849" x="10396538" y="5070475"/>
          <p14:tracePt t="80856" x="10388600" y="5060950"/>
          <p14:tracePt t="80865" x="10379075" y="5053013"/>
          <p14:tracePt t="80881" x="10363200" y="5045075"/>
          <p14:tracePt t="80887" x="10353675" y="5037138"/>
          <p14:tracePt t="80897" x="10345738" y="5027613"/>
          <p14:tracePt t="80904" x="10337800" y="5027613"/>
          <p14:tracePt t="80914" x="10337800" y="5019675"/>
          <p14:tracePt t="80920" x="10320338" y="5011738"/>
          <p14:tracePt t="80930" x="10312400" y="5011738"/>
          <p14:tracePt t="80936" x="10304463" y="5011738"/>
          <p14:tracePt t="80946" x="10294938" y="5011738"/>
          <p14:tracePt t="80952" x="10279063" y="5011738"/>
          <p14:tracePt t="80961" x="10271125" y="5002213"/>
          <p14:tracePt t="80968" x="10261600" y="5002213"/>
          <p14:tracePt t="80977" x="10253663" y="5002213"/>
          <p14:tracePt t="80984" x="10245725" y="5002213"/>
          <p14:tracePt t="80991" x="10236200" y="5002213"/>
          <p14:tracePt t="81007" x="10228263" y="5002213"/>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6034CD9-656F-ECFC-DCAC-C3AC416B16C9}"/>
              </a:ext>
            </a:extLst>
          </p:cNvPr>
          <p:cNvSpPr txBox="1">
            <a:spLocks/>
          </p:cNvSpPr>
          <p:nvPr/>
        </p:nvSpPr>
        <p:spPr>
          <a:xfrm>
            <a:off x="7942521" y="4653333"/>
            <a:ext cx="4099824" cy="2204667"/>
          </a:xfrm>
          <a:prstGeom prst="rect">
            <a:avLst/>
          </a:prstGeom>
          <a:solidFill>
            <a:schemeClr val="bg1"/>
          </a:solidFill>
          <a:ln>
            <a:noFill/>
          </a:ln>
        </p:spPr>
        <p:txBody>
          <a:bodyPr spcFirstLastPara="1" wrap="square" lIns="91425" tIns="91425" rIns="91425" bIns="91425" numCol="1" anchor="t" anchorCtr="0"/>
          <a:lstStyle>
            <a:defPPr marR="0" lvl="0" algn="l" rtl="0">
              <a:lnSpc>
                <a:spcPct val="100000"/>
              </a:lnSpc>
              <a:spcBef>
                <a:spcPts val="0"/>
              </a:spcBef>
              <a:spcAft>
                <a:spcPts val="0"/>
              </a:spcAft>
            </a:defPPr>
            <a:lvl1pPr marL="812740" marR="0" lvl="0" indent="-541825" algn="l" rtl="0">
              <a:lnSpc>
                <a:spcPct val="115000"/>
              </a:lnSpc>
              <a:spcBef>
                <a:spcPts val="0"/>
              </a:spcBef>
              <a:spcAft>
                <a:spcPts val="0"/>
              </a:spcAft>
              <a:buClr>
                <a:schemeClr val="dk2"/>
              </a:buClr>
              <a:buSzPts val="1200"/>
              <a:buFont typeface="Arial"/>
              <a:buChar char="●"/>
              <a:defRPr sz="2133" b="0" i="0" u="none" strike="noStrike" cap="none">
                <a:solidFill>
                  <a:schemeClr val="dk2"/>
                </a:solidFill>
                <a:latin typeface="+mn-lt"/>
                <a:ea typeface="Arial"/>
                <a:cs typeface="Arial"/>
                <a:sym typeface="Arial"/>
              </a:defRPr>
            </a:lvl1pPr>
            <a:lvl2pPr marL="1625478" marR="0" lvl="1" indent="-541825" algn="l" rtl="0">
              <a:lnSpc>
                <a:spcPct val="115000"/>
              </a:lnSpc>
              <a:spcBef>
                <a:spcPts val="2844"/>
              </a:spcBef>
              <a:spcAft>
                <a:spcPts val="0"/>
              </a:spcAft>
              <a:buClr>
                <a:schemeClr val="dk2"/>
              </a:buClr>
              <a:buSzPts val="1200"/>
              <a:buFont typeface="Arial"/>
              <a:buChar char="○"/>
              <a:defRPr sz="2133" b="0" i="0" u="none" strike="noStrike" cap="none">
                <a:solidFill>
                  <a:schemeClr val="dk2"/>
                </a:solidFill>
                <a:latin typeface="+mn-lt"/>
                <a:ea typeface="Arial"/>
                <a:cs typeface="Arial"/>
                <a:sym typeface="Arial"/>
              </a:defRPr>
            </a:lvl2pPr>
            <a:lvl3pPr marL="2438218" marR="0" lvl="2" indent="-541825" algn="l" rtl="0">
              <a:lnSpc>
                <a:spcPct val="115000"/>
              </a:lnSpc>
              <a:spcBef>
                <a:spcPts val="2844"/>
              </a:spcBef>
              <a:spcAft>
                <a:spcPts val="0"/>
              </a:spcAft>
              <a:buClr>
                <a:schemeClr val="dk2"/>
              </a:buClr>
              <a:buSzPts val="1200"/>
              <a:buFont typeface="Arial"/>
              <a:buChar char="■"/>
              <a:defRPr sz="2133" b="0" i="0" u="none" strike="noStrike" cap="none">
                <a:solidFill>
                  <a:schemeClr val="dk2"/>
                </a:solidFill>
                <a:latin typeface="Arial"/>
                <a:ea typeface="Arial"/>
                <a:cs typeface="Arial"/>
                <a:sym typeface="Arial"/>
              </a:defRPr>
            </a:lvl3pPr>
            <a:lvl4pPr marL="3250956" marR="0" lvl="3" indent="-541825" algn="l" rtl="0">
              <a:lnSpc>
                <a:spcPct val="115000"/>
              </a:lnSpc>
              <a:spcBef>
                <a:spcPts val="2844"/>
              </a:spcBef>
              <a:spcAft>
                <a:spcPts val="0"/>
              </a:spcAft>
              <a:buClr>
                <a:schemeClr val="dk2"/>
              </a:buClr>
              <a:buSzPts val="1200"/>
              <a:buFont typeface="Arial"/>
              <a:buChar char="●"/>
              <a:defRPr sz="2133" b="0" i="0" u="none" strike="noStrike" cap="none">
                <a:solidFill>
                  <a:schemeClr val="dk2"/>
                </a:solidFill>
                <a:latin typeface="Arial"/>
                <a:ea typeface="Arial"/>
                <a:cs typeface="Arial"/>
                <a:sym typeface="Arial"/>
              </a:defRPr>
            </a:lvl4pPr>
            <a:lvl5pPr marL="4063696" marR="0" lvl="4" indent="-541825" algn="l" rtl="0">
              <a:lnSpc>
                <a:spcPct val="115000"/>
              </a:lnSpc>
              <a:spcBef>
                <a:spcPts val="2844"/>
              </a:spcBef>
              <a:spcAft>
                <a:spcPts val="0"/>
              </a:spcAft>
              <a:buClr>
                <a:schemeClr val="dk2"/>
              </a:buClr>
              <a:buSzPts val="1200"/>
              <a:buFont typeface="Arial"/>
              <a:buChar char="○"/>
              <a:defRPr sz="2133" b="0" i="0" u="none" strike="noStrike" cap="none">
                <a:solidFill>
                  <a:schemeClr val="dk2"/>
                </a:solidFill>
                <a:latin typeface="Arial"/>
                <a:ea typeface="Arial"/>
                <a:cs typeface="Arial"/>
                <a:sym typeface="Arial"/>
              </a:defRPr>
            </a:lvl5pPr>
            <a:lvl6pPr marL="4876434" marR="0" lvl="5" indent="-541825" algn="l" rtl="0">
              <a:lnSpc>
                <a:spcPct val="115000"/>
              </a:lnSpc>
              <a:spcBef>
                <a:spcPts val="2844"/>
              </a:spcBef>
              <a:spcAft>
                <a:spcPts val="0"/>
              </a:spcAft>
              <a:buClr>
                <a:schemeClr val="dk2"/>
              </a:buClr>
              <a:buSzPts val="1200"/>
              <a:buFont typeface="Arial"/>
              <a:buChar char="■"/>
              <a:defRPr sz="2133" b="0" i="0" u="none" strike="noStrike" cap="none">
                <a:solidFill>
                  <a:schemeClr val="dk2"/>
                </a:solidFill>
                <a:latin typeface="Arial"/>
                <a:ea typeface="Arial"/>
                <a:cs typeface="Arial"/>
                <a:sym typeface="Arial"/>
              </a:defRPr>
            </a:lvl6pPr>
            <a:lvl7pPr marL="5689174" marR="0" lvl="6" indent="-541825" algn="l" rtl="0">
              <a:lnSpc>
                <a:spcPct val="115000"/>
              </a:lnSpc>
              <a:spcBef>
                <a:spcPts val="2844"/>
              </a:spcBef>
              <a:spcAft>
                <a:spcPts val="0"/>
              </a:spcAft>
              <a:buClr>
                <a:schemeClr val="dk2"/>
              </a:buClr>
              <a:buSzPts val="1200"/>
              <a:buFont typeface="Arial"/>
              <a:buChar char="●"/>
              <a:defRPr sz="2133" b="0" i="0" u="none" strike="noStrike" cap="none">
                <a:solidFill>
                  <a:schemeClr val="dk2"/>
                </a:solidFill>
                <a:latin typeface="Arial"/>
                <a:ea typeface="Arial"/>
                <a:cs typeface="Arial"/>
                <a:sym typeface="Arial"/>
              </a:defRPr>
            </a:lvl7pPr>
            <a:lvl8pPr marL="6501913" marR="0" lvl="7" indent="-541825" algn="l" rtl="0">
              <a:lnSpc>
                <a:spcPct val="115000"/>
              </a:lnSpc>
              <a:spcBef>
                <a:spcPts val="2844"/>
              </a:spcBef>
              <a:spcAft>
                <a:spcPts val="0"/>
              </a:spcAft>
              <a:buClr>
                <a:schemeClr val="dk2"/>
              </a:buClr>
              <a:buSzPts val="1200"/>
              <a:buFont typeface="Arial"/>
              <a:buChar char="○"/>
              <a:defRPr sz="2133" b="0" i="0" u="none" strike="noStrike" cap="none">
                <a:solidFill>
                  <a:schemeClr val="dk2"/>
                </a:solidFill>
                <a:latin typeface="Arial"/>
                <a:ea typeface="Arial"/>
                <a:cs typeface="Arial"/>
                <a:sym typeface="Arial"/>
              </a:defRPr>
            </a:lvl8pPr>
            <a:lvl9pPr marL="7314652" marR="0" lvl="8" indent="-541825" algn="l" rtl="0">
              <a:lnSpc>
                <a:spcPct val="115000"/>
              </a:lnSpc>
              <a:spcBef>
                <a:spcPts val="2844"/>
              </a:spcBef>
              <a:spcAft>
                <a:spcPts val="2844"/>
              </a:spcAft>
              <a:buClr>
                <a:schemeClr val="dk2"/>
              </a:buClr>
              <a:buSzPts val="1200"/>
              <a:buFont typeface="Arial"/>
              <a:buChar char="■"/>
              <a:defRPr sz="2133" b="0" i="0" u="none" strike="noStrike" cap="none">
                <a:solidFill>
                  <a:schemeClr val="dk2"/>
                </a:solidFill>
                <a:latin typeface="Arial"/>
                <a:ea typeface="Arial"/>
                <a:cs typeface="Arial"/>
                <a:sym typeface="Arial"/>
              </a:defRPr>
            </a:lvl9pPr>
          </a:lstStyle>
          <a:p>
            <a:pPr marL="270915" indent="0" algn="just">
              <a:spcBef>
                <a:spcPts val="1000"/>
              </a:spcBef>
              <a:spcAft>
                <a:spcPts val="800"/>
              </a:spcAft>
              <a:buNone/>
            </a:pPr>
            <a:r>
              <a:rPr lang="en-GB" sz="1000" i="1" dirty="0">
                <a:effectLst/>
                <a:ea typeface="Calibri" panose="020F0502020204030204" pitchFamily="34" charset="0"/>
                <a:cs typeface="Calibri" panose="020F0502020204030204" pitchFamily="34" charset="0"/>
              </a:rPr>
              <a:t>Ocean heat uptake from 1971 to 1991 (left) and from 1991 to 2014 (right) in the 0-700 m layer (top) and the 700-2000 m layer (bottom) by NCEI ocean basin (with WO for global ocean). Note the different scales on the y-axes in the upper and lower row of panels. The four models are UKESM1 in dark blue, GC3.1-LL in light blue, CNRM-CM6-1 in yellow and CNRM-ESM2-1 in red. The column represents the ensemble mean and the grey bar one standard deviation of the ensemble.  For WO, the columns represent the entire global ocean as simulated in models, including those marginal seas that are disregarded in the NCEI basin definitions.</a:t>
            </a:r>
            <a:endParaRPr lang="en-GB" sz="1000" dirty="0">
              <a:effectLst/>
              <a:ea typeface="Calibri" panose="020F0502020204030204" pitchFamily="34" charset="0"/>
              <a:cs typeface="Calibri" panose="020F0502020204030204" pitchFamily="34" charset="0"/>
            </a:endParaRPr>
          </a:p>
        </p:txBody>
      </p:sp>
      <p:pic>
        <p:nvPicPr>
          <p:cNvPr id="6" name="image9.png">
            <a:extLst>
              <a:ext uri="{FF2B5EF4-FFF2-40B4-BE49-F238E27FC236}">
                <a16:creationId xmlns:a16="http://schemas.microsoft.com/office/drawing/2014/main" id="{4806A6AD-A29C-B260-D0C9-6F9FF30AEB5A}"/>
              </a:ext>
            </a:extLst>
          </p:cNvPr>
          <p:cNvPicPr/>
          <p:nvPr/>
        </p:nvPicPr>
        <p:blipFill>
          <a:blip r:embed="rId3"/>
          <a:srcRect l="158" r="158"/>
          <a:stretch>
            <a:fillRect/>
          </a:stretch>
        </p:blipFill>
        <p:spPr>
          <a:xfrm>
            <a:off x="5298052" y="4519081"/>
            <a:ext cx="2955420" cy="2246272"/>
          </a:xfrm>
          <a:prstGeom prst="rect">
            <a:avLst/>
          </a:prstGeom>
          <a:ln/>
        </p:spPr>
      </p:pic>
      <p:sp>
        <p:nvSpPr>
          <p:cNvPr id="2" name="Title 1"/>
          <p:cNvSpPr>
            <a:spLocks noGrp="1"/>
          </p:cNvSpPr>
          <p:nvPr>
            <p:ph type="title"/>
          </p:nvPr>
        </p:nvSpPr>
        <p:spPr>
          <a:xfrm>
            <a:off x="415598" y="740800"/>
            <a:ext cx="5271099" cy="1198532"/>
          </a:xfrm>
        </p:spPr>
        <p:txBody>
          <a:bodyPr anchor="ctr"/>
          <a:lstStyle/>
          <a:p>
            <a:r>
              <a:rPr lang="en-GB" sz="4400" dirty="0"/>
              <a:t>Regional ocean content change</a:t>
            </a:r>
            <a:endParaRPr lang="en-GB" dirty="0"/>
          </a:p>
        </p:txBody>
      </p:sp>
      <p:sp>
        <p:nvSpPr>
          <p:cNvPr id="3" name="Text Placeholder 2"/>
          <p:cNvSpPr>
            <a:spLocks noGrp="1"/>
          </p:cNvSpPr>
          <p:nvPr>
            <p:ph type="body" idx="1"/>
          </p:nvPr>
        </p:nvSpPr>
        <p:spPr>
          <a:xfrm>
            <a:off x="250130" y="1950323"/>
            <a:ext cx="5366899" cy="3862814"/>
          </a:xfrm>
        </p:spPr>
        <p:txBody>
          <a:bodyPr numCol="1"/>
          <a:lstStyle/>
          <a:p>
            <a:pPr>
              <a:spcBef>
                <a:spcPts val="1000"/>
              </a:spcBef>
              <a:spcAft>
                <a:spcPts val="800"/>
              </a:spcAft>
            </a:pPr>
            <a:r>
              <a:rPr lang="en-GB" sz="1400" dirty="0">
                <a:effectLst/>
                <a:ea typeface="Calibri" panose="020F0502020204030204" pitchFamily="34" charset="0"/>
                <a:cs typeface="Calibri" panose="020F0502020204030204" pitchFamily="34" charset="0"/>
              </a:rPr>
              <a:t>We use an ensemble of two observational data sets (black): the pentadal NCEI data set and the CHG data set. Displayed are the structural error (in grey) and the total error (red).   </a:t>
            </a:r>
          </a:p>
          <a:p>
            <a:pPr>
              <a:spcBef>
                <a:spcPts val="1000"/>
              </a:spcBef>
              <a:spcAft>
                <a:spcPts val="800"/>
              </a:spcAft>
            </a:pPr>
            <a:r>
              <a:rPr lang="en-GB" sz="1400" dirty="0">
                <a:effectLst/>
                <a:ea typeface="Calibri" panose="020F0502020204030204" pitchFamily="34" charset="0"/>
                <a:cs typeface="Calibri" panose="020F0502020204030204" pitchFamily="34" charset="0"/>
              </a:rPr>
              <a:t>For models, the column represents the ensemble mean and the grey bar one standard deviation of the ensemble. </a:t>
            </a:r>
          </a:p>
          <a:p>
            <a:pPr>
              <a:spcBef>
                <a:spcPts val="1000"/>
              </a:spcBef>
              <a:spcAft>
                <a:spcPts val="800"/>
              </a:spcAft>
            </a:pPr>
            <a:r>
              <a:rPr lang="en-GB" sz="1400" dirty="0">
                <a:effectLst/>
                <a:ea typeface="Calibri" panose="020F0502020204030204" pitchFamily="34" charset="0"/>
                <a:cs typeface="Calibri" panose="020F0502020204030204" pitchFamily="34" charset="0"/>
              </a:rPr>
              <a:t>0-700</a:t>
            </a:r>
            <a:r>
              <a:rPr lang="en-GB" sz="1400" dirty="0">
                <a:ea typeface="Calibri" panose="020F0502020204030204" pitchFamily="34" charset="0"/>
                <a:cs typeface="Calibri" panose="020F0502020204030204" pitchFamily="34" charset="0"/>
              </a:rPr>
              <a:t> m: UK models underestimate OHU in all basins before 1971, but the overestimate after 1991 comes mostly from the Atlantic</a:t>
            </a:r>
          </a:p>
          <a:p>
            <a:pPr>
              <a:spcBef>
                <a:spcPts val="1000"/>
              </a:spcBef>
              <a:spcAft>
                <a:spcPts val="800"/>
              </a:spcAft>
            </a:pPr>
            <a:r>
              <a:rPr lang="en-GB" sz="1400" dirty="0">
                <a:effectLst/>
                <a:ea typeface="Calibri" panose="020F0502020204030204" pitchFamily="34" charset="0"/>
                <a:cs typeface="Calibri" panose="020F0502020204030204" pitchFamily="34" charset="0"/>
              </a:rPr>
              <a:t>700-2000 m:</a:t>
            </a:r>
            <a:r>
              <a:rPr lang="en-GB" sz="1400" dirty="0">
                <a:ea typeface="Calibri" panose="020F0502020204030204" pitchFamily="34" charset="0"/>
                <a:cs typeface="Calibri" panose="020F0502020204030204" pitchFamily="34" charset="0"/>
              </a:rPr>
              <a:t> Obs suggest significant OHU only after 1991. CNRM models capture this better for the global total, but UK models capture the dominance of the Atlantic OHU in this layer. </a:t>
            </a:r>
            <a:endParaRPr lang="en-GB" sz="1400" dirty="0">
              <a:effectLst/>
              <a:ea typeface="Calibri" panose="020F0502020204030204" pitchFamily="34" charset="0"/>
              <a:cs typeface="Calibri" panose="020F0502020204030204" pitchFamily="34" charset="0"/>
            </a:endParaRPr>
          </a:p>
          <a:p>
            <a:endParaRPr lang="en-GB" sz="1200" dirty="0"/>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69A762-DA66-4DC9-AE6A-EFE6B2BCC81F}" type="slidenum">
              <a:rPr kumimoji="0" lang="en-GB" sz="1600" b="0" i="0" u="none" strike="noStrike" kern="1200" cap="none" spc="0" normalizeH="0" baseline="0" noProof="0" smtClean="0">
                <a:ln>
                  <a:noFill/>
                </a:ln>
                <a:solidFill>
                  <a:srgbClr val="186F4D">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1600" b="0" i="0" u="none" strike="noStrike" kern="1200" cap="none" spc="0" normalizeH="0" baseline="0" noProof="0" dirty="0">
              <a:ln>
                <a:noFill/>
              </a:ln>
              <a:solidFill>
                <a:srgbClr val="186F4D">
                  <a:tint val="75000"/>
                </a:srgb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C9B1132B-4B46-4932-90EA-895909FC33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5745" y="92647"/>
            <a:ext cx="6574971" cy="4657667"/>
          </a:xfrm>
          <a:prstGeom prst="rect">
            <a:avLst/>
          </a:prstGeom>
        </p:spPr>
      </p:pic>
      <p:sp>
        <p:nvSpPr>
          <p:cNvPr id="9" name="TextBox 8">
            <a:extLst>
              <a:ext uri="{FF2B5EF4-FFF2-40B4-BE49-F238E27FC236}">
                <a16:creationId xmlns:a16="http://schemas.microsoft.com/office/drawing/2014/main" id="{20AD2DE8-F327-05DD-F512-E75906AD0A54}"/>
              </a:ext>
            </a:extLst>
          </p:cNvPr>
          <p:cNvSpPr txBox="1"/>
          <p:nvPr/>
        </p:nvSpPr>
        <p:spPr>
          <a:xfrm>
            <a:off x="1857725" y="5973621"/>
            <a:ext cx="2758897" cy="646331"/>
          </a:xfrm>
          <a:prstGeom prst="rect">
            <a:avLst/>
          </a:prstGeom>
          <a:noFill/>
          <a:ln w="38100">
            <a:solidFill>
              <a:schemeClr val="tx1"/>
            </a:solidFill>
          </a:ln>
        </p:spPr>
        <p:txBody>
          <a:bodyPr wrap="none" rtlCol="0">
            <a:spAutoFit/>
          </a:bodyPr>
          <a:lstStyle/>
          <a:p>
            <a:pPr algn="ctr"/>
            <a:r>
              <a:rPr lang="en-GB" b="1" dirty="0"/>
              <a:t>J. Clim., in review</a:t>
            </a:r>
          </a:p>
          <a:p>
            <a:pPr algn="ctr"/>
            <a:r>
              <a:rPr lang="en-GB" b="1" dirty="0"/>
              <a:t>t.kuhlbrodt@reading.ac.uk</a:t>
            </a:r>
          </a:p>
        </p:txBody>
      </p:sp>
    </p:spTree>
    <p:extLst>
      <p:ext uri="{BB962C8B-B14F-4D97-AF65-F5344CB8AC3E}">
        <p14:creationId xmlns:p14="http://schemas.microsoft.com/office/powerpoint/2010/main" val="3683353671"/>
      </p:ext>
    </p:extLst>
  </p:cSld>
  <p:clrMapOvr>
    <a:masterClrMapping/>
  </p:clrMapOvr>
  <mc:AlternateContent xmlns:mc="http://schemas.openxmlformats.org/markup-compatibility/2006" xmlns:p14="http://schemas.microsoft.com/office/powerpoint/2010/main">
    <mc:Choice Requires="p14">
      <p:transition spd="slow" p14:dur="2000" advTm="97318"/>
    </mc:Choice>
    <mc:Fallback xmlns="">
      <p:transition spd="slow" advTm="97318"/>
    </mc:Fallback>
  </mc:AlternateContent>
  <p:extLst>
    <p:ext uri="{3A86A75C-4F4B-4683-9AE1-C65F6400EC91}">
      <p14:laserTraceLst xmlns:p14="http://schemas.microsoft.com/office/powerpoint/2010/main">
        <p14:tracePtLst>
          <p14:tracePt t="6262" x="10228263" y="4994275"/>
          <p14:tracePt t="6270" x="10220325" y="4986338"/>
          <p14:tracePt t="6287" x="10212388" y="4968875"/>
          <p14:tracePt t="6293" x="10194925" y="4953000"/>
          <p14:tracePt t="6302" x="10186988" y="4935538"/>
          <p14:tracePt t="6308" x="10169525" y="4919663"/>
          <p14:tracePt t="6317" x="10144125" y="4884738"/>
          <p14:tracePt t="6323" x="10128250" y="4860925"/>
          <p14:tracePt t="6331" x="10118725" y="4843463"/>
          <p14:tracePt t="6339" x="10102850" y="4826000"/>
          <p14:tracePt t="6347" x="10077450" y="4792663"/>
          <p14:tracePt t="6355" x="10059988" y="4776788"/>
          <p14:tracePt t="6364" x="10036175" y="4759325"/>
          <p14:tracePt t="6371" x="10026650" y="4725988"/>
          <p14:tracePt t="6381" x="10010775" y="4700588"/>
          <p14:tracePt t="6387" x="9993313" y="4641850"/>
          <p14:tracePt t="6397" x="9993313" y="4600575"/>
          <p14:tracePt t="6402" x="9993313" y="4549775"/>
          <p14:tracePt t="6413" x="9993313" y="4491038"/>
          <p14:tracePt t="6418" x="10001250" y="4389438"/>
          <p14:tracePt t="6429" x="10018713" y="4322763"/>
          <p14:tracePt t="6434" x="10044113" y="4238625"/>
          <p14:tracePt t="6445" x="10069513" y="4154488"/>
          <p14:tracePt t="6450" x="10102850" y="3987800"/>
          <p14:tracePt t="6459" x="10128250" y="3894138"/>
          <p14:tracePt t="6466" x="10153650" y="3802063"/>
          <p14:tracePt t="6474" x="10161588" y="3702050"/>
          <p14:tracePt t="6482" x="10186988" y="3551238"/>
          <p14:tracePt t="6489" x="10186988" y="3459163"/>
          <p14:tracePt t="6498" x="10186988" y="3365500"/>
          <p14:tracePt t="6506" x="10177463" y="3290888"/>
          <p14:tracePt t="6515" x="10136188" y="3173413"/>
          <p14:tracePt t="6523" x="10110788" y="3097213"/>
          <p14:tracePt t="6532" x="10069513" y="3038475"/>
          <p14:tracePt t="6539" x="10036175" y="2979738"/>
          <p14:tracePt t="6549" x="9967913" y="2895600"/>
          <p14:tracePt t="6554" x="9926638" y="2846388"/>
          <p14:tracePt t="6564" x="9883775" y="2795588"/>
          <p14:tracePt t="6570" x="9842500" y="2752725"/>
          <p14:tracePt t="6581" x="9801225" y="2703513"/>
          <p14:tracePt t="6587" x="9742488" y="2652713"/>
          <p14:tracePt t="6597" x="9699625" y="2601913"/>
          <p14:tracePt t="6603" x="9648825" y="2560638"/>
          <p14:tracePt t="6613" x="9590088" y="2517775"/>
          <p14:tracePt t="6618" x="9507538" y="2459038"/>
          <p14:tracePt t="6629" x="9448800" y="2425700"/>
          <p14:tracePt t="6635" x="9372600" y="2400300"/>
          <p14:tracePt t="6644" x="9313863" y="2366963"/>
          <p14:tracePt t="6650" x="9196388" y="2325688"/>
          <p14:tracePt t="6659" x="9137650" y="2300288"/>
          <p14:tracePt t="6666" x="9053513" y="2282825"/>
          <p14:tracePt t="6675" x="8986838" y="2274888"/>
          <p14:tracePt t="6683" x="8885238" y="2249488"/>
          <p14:tracePt t="6690" x="8826500" y="2249488"/>
          <p14:tracePt t="6699" x="8767763" y="2241550"/>
          <p14:tracePt t="6706" x="8726488" y="2241550"/>
          <p14:tracePt t="6715" x="8659813" y="2241550"/>
          <p14:tracePt t="6723" x="8616950" y="2241550"/>
          <p14:tracePt t="6731" x="8567738" y="2241550"/>
          <p14:tracePt t="6739" x="8524875" y="2241550"/>
          <p14:tracePt t="6747" x="8432800" y="2241550"/>
          <p14:tracePt t="6754" x="8374063" y="2241550"/>
          <p14:tracePt t="6764" x="8323263" y="2241550"/>
          <p14:tracePt t="6770" x="8264525" y="2241550"/>
          <p14:tracePt t="6780" x="8180388" y="2249488"/>
          <p14:tracePt t="6787" x="8147050" y="2266950"/>
          <p14:tracePt t="6797" x="8097838" y="2282825"/>
          <p14:tracePt t="6803" x="8047038" y="2300288"/>
          <p14:tracePt t="6814" x="8013700" y="2316163"/>
          <p14:tracePt t="6818" x="7937500" y="2351088"/>
          <p14:tracePt t="6829" x="7886700" y="2359025"/>
          <p14:tracePt t="6835" x="7853363" y="2374900"/>
          <p14:tracePt t="6843" x="7820025" y="2384425"/>
          <p14:tracePt t="6850" x="7761288" y="2400300"/>
          <p14:tracePt t="6858" x="7720013" y="2400300"/>
          <p14:tracePt t="6866" x="7686675" y="2409825"/>
          <p14:tracePt t="6875" x="7651750" y="2409825"/>
          <p14:tracePt t="6882" x="7618413" y="2417763"/>
          <p14:tracePt t="6890" x="7602538" y="2417763"/>
          <p14:tracePt t="6899" x="7577138" y="2417763"/>
          <p14:tracePt t="6907" x="7569200" y="2417763"/>
          <p14:tracePt t="6923" x="7559675" y="2417763"/>
          <p14:tracePt t="6932" x="7551738" y="2417763"/>
          <p14:tracePt t="6954" x="7551738" y="2409825"/>
          <p14:tracePt t="6973" x="7551738" y="2400300"/>
          <p14:tracePt t="8020" x="7551738" y="2392363"/>
          <p14:tracePt t="8036" x="7551738" y="2384425"/>
          <p14:tracePt t="8042" x="7551738" y="2374900"/>
          <p14:tracePt t="8054" x="7551738" y="2351088"/>
          <p14:tracePt t="8059" x="7551738" y="2333625"/>
          <p14:tracePt t="8069" x="7551738" y="2316163"/>
          <p14:tracePt t="8075" x="7551738" y="2300288"/>
          <p14:tracePt t="8084" x="7551738" y="2266950"/>
          <p14:tracePt t="8092" x="7551738" y="2241550"/>
          <p14:tracePt t="8101" x="7551738" y="2216150"/>
          <p14:tracePt t="8109" x="7551738" y="2190750"/>
          <p14:tracePt t="8118" x="7543800" y="2149475"/>
          <p14:tracePt t="8122" x="7543800" y="2124075"/>
          <p14:tracePt t="8132" x="7543800" y="2098675"/>
          <p14:tracePt t="8139" x="7534275" y="2073275"/>
          <p14:tracePt t="8148" x="7534275" y="2047875"/>
          <p14:tracePt t="8154" x="7526338" y="2022475"/>
          <p14:tracePt t="8165" x="7526338" y="1989138"/>
          <p14:tracePt t="8170" x="7518400" y="1963738"/>
          <p14:tracePt t="8180" x="7500938" y="1930400"/>
          <p14:tracePt t="8186" x="7475538" y="1871663"/>
          <p14:tracePt t="8197" x="7459663" y="1855788"/>
          <p14:tracePt t="8202" x="7434263" y="1830388"/>
          <p14:tracePt t="8213" x="7416800" y="1804988"/>
          <p14:tracePt t="8218" x="7375525" y="1771650"/>
          <p14:tracePt t="8227" x="7358063" y="1762125"/>
          <p14:tracePt t="8234" x="7334250" y="1754188"/>
          <p14:tracePt t="8242" x="7308850" y="1746250"/>
          <p14:tracePt t="8250" x="7275513" y="1746250"/>
          <p14:tracePt t="8258" x="7250113" y="1746250"/>
          <p14:tracePt t="8266" x="7224713" y="1746250"/>
          <p14:tracePt t="8274" x="7199313" y="1746250"/>
          <p14:tracePt t="8282" x="7158038" y="1746250"/>
          <p14:tracePt t="8290" x="7148513" y="1754188"/>
          <p14:tracePt t="8298" x="7132638" y="1762125"/>
          <p14:tracePt t="8307" x="7115175" y="1762125"/>
          <p14:tracePt t="8314" x="7081838" y="1787525"/>
          <p14:tracePt t="8322" x="7064375" y="1797050"/>
          <p14:tracePt t="8332" x="7048500" y="1812925"/>
          <p14:tracePt t="8338" x="7031038" y="1820863"/>
          <p14:tracePt t="8347" x="6981825" y="1855788"/>
          <p14:tracePt t="8354" x="6964363" y="1863725"/>
          <p14:tracePt t="8364" x="6938963" y="1879600"/>
          <p14:tracePt t="8370" x="6913563" y="1897063"/>
          <p14:tracePt t="8380" x="6888163" y="1905000"/>
          <p14:tracePt t="8386" x="6846888" y="1930400"/>
          <p14:tracePt t="8396" x="6838950" y="1930400"/>
          <p14:tracePt t="8402" x="6813550" y="1947863"/>
          <p14:tracePt t="8412" x="6796088" y="1955800"/>
          <p14:tracePt t="8418" x="6770688" y="1963738"/>
          <p14:tracePt t="8428" x="6754813" y="1973263"/>
          <p14:tracePt t="8434" x="6737350" y="1981200"/>
          <p14:tracePt t="8442" x="6721475" y="1981200"/>
          <p14:tracePt t="8450" x="6688138" y="1997075"/>
          <p14:tracePt t="8458" x="6670675" y="2006600"/>
          <p14:tracePt t="8466" x="6645275" y="2014538"/>
          <p14:tracePt t="8474" x="6619875" y="2022475"/>
          <p14:tracePt t="8482" x="6586538" y="2039938"/>
          <p14:tracePt t="8490" x="6570663" y="2047875"/>
          <p14:tracePt t="8498" x="6561138" y="2047875"/>
          <p14:tracePt t="8507" x="6545263" y="2055813"/>
          <p14:tracePt t="8522" x="6535738" y="2055813"/>
          <p14:tracePt t="8539" x="6527800" y="2055813"/>
          <p14:tracePt t="8548" x="6519863" y="2055813"/>
          <p14:tracePt t="9277" x="6519863" y="2065338"/>
          <p14:tracePt t="9296" x="6519863" y="2073275"/>
          <p14:tracePt t="9300" x="6527800" y="2073275"/>
          <p14:tracePt t="9316" x="6527800" y="2081213"/>
          <p14:tracePt t="9909" x="6527800" y="2090738"/>
          <p14:tracePt t="9924" x="6535738" y="2098675"/>
          <p14:tracePt t="9932" x="6535738" y="2106613"/>
          <p14:tracePt t="9939" x="6545263" y="2124075"/>
          <p14:tracePt t="9947" x="6561138" y="2157413"/>
          <p14:tracePt t="9956" x="6570663" y="2173288"/>
          <p14:tracePt t="9964" x="6594475" y="2198688"/>
          <p14:tracePt t="9971" x="6611938" y="2224088"/>
          <p14:tracePt t="9979" x="6645275" y="2249488"/>
          <p14:tracePt t="9986" x="6670675" y="2274888"/>
          <p14:tracePt t="9994" x="6688138" y="2282825"/>
          <p14:tracePt t="10003" x="6696075" y="2292350"/>
          <p14:tracePt t="10010" x="6711950" y="2300288"/>
          <p14:tracePt t="10019" x="6721475" y="2308225"/>
          <p14:tracePt t="10109" x="6711950" y="2308225"/>
          <p14:tracePt t="10132" x="6704013" y="2308225"/>
          <p14:tracePt t="10160" x="6696075" y="2308225"/>
          <p14:tracePt t="10171" x="6688138" y="2308225"/>
          <p14:tracePt t="10179" x="6662738" y="2308225"/>
          <p14:tracePt t="10187" x="6637338" y="2308225"/>
          <p14:tracePt t="10195" x="6604000" y="2308225"/>
          <p14:tracePt t="10202" x="6570663" y="2308225"/>
          <p14:tracePt t="10210" x="6502400" y="2316163"/>
          <p14:tracePt t="10218" x="6469063" y="2316163"/>
          <p14:tracePt t="10226" x="6435725" y="2316163"/>
          <p14:tracePt t="10235" x="6402388" y="2316163"/>
          <p14:tracePt t="10242" x="6343650" y="2325688"/>
          <p14:tracePt t="10251" x="6310313" y="2325688"/>
          <p14:tracePt t="10259" x="6276975" y="2325688"/>
          <p14:tracePt t="10267" x="6251575" y="2333625"/>
          <p14:tracePt t="10274" x="6208713" y="2341563"/>
          <p14:tracePt t="10284" x="6192838" y="2341563"/>
          <p14:tracePt t="10290" x="6175375" y="2341563"/>
          <p14:tracePt t="10301" x="6167438" y="2341563"/>
          <p14:tracePt t="10317" x="6159500" y="2341563"/>
          <p14:tracePt t="10365" x="6159500" y="2351088"/>
          <p14:tracePt t="10498" x="6159500" y="2359025"/>
          <p14:tracePt t="10564" x="6159500" y="2366963"/>
          <p14:tracePt t="10588" x="6159500" y="2374900"/>
          <p14:tracePt t="10594" x="6167438" y="2374900"/>
          <p14:tracePt t="10604" x="6167438" y="2384425"/>
          <p14:tracePt t="10614" x="6183313" y="2392363"/>
          <p14:tracePt t="10628" x="6192838" y="2392363"/>
          <p14:tracePt t="10638" x="6192838" y="2400300"/>
          <p14:tracePt t="10674" x="6200775" y="2400300"/>
          <p14:tracePt t="10685" x="6200775" y="2409825"/>
          <p14:tracePt t="10690" x="6208713" y="2409825"/>
          <p14:tracePt t="10706" x="6218238" y="2417763"/>
          <p14:tracePt t="10718" x="6226175" y="2425700"/>
          <p14:tracePt t="10722" x="6234113" y="2425700"/>
          <p14:tracePt t="10733" x="6251575" y="2433638"/>
          <p14:tracePt t="10738" x="6259513" y="2443163"/>
          <p14:tracePt t="10749" x="6284913" y="2443163"/>
          <p14:tracePt t="10754" x="6292850" y="2451100"/>
          <p14:tracePt t="10762" x="6310313" y="2451100"/>
          <p14:tracePt t="10770" x="6318250" y="2459038"/>
          <p14:tracePt t="10779" x="6343650" y="2459038"/>
          <p14:tracePt t="10786" x="6359525" y="2468563"/>
          <p14:tracePt t="10794" x="6384925" y="2468563"/>
          <p14:tracePt t="10802" x="6410325" y="2468563"/>
          <p14:tracePt t="10810" x="6461125" y="2468563"/>
          <p14:tracePt t="10818" x="6502400" y="2468563"/>
          <p14:tracePt t="10826" x="6535738" y="2468563"/>
          <p14:tracePt t="10834" x="6578600" y="2468563"/>
          <p14:tracePt t="10842" x="6645275" y="2468563"/>
          <p14:tracePt t="10851" x="6696075" y="2468563"/>
          <p14:tracePt t="10859" x="6737350" y="2468563"/>
          <p14:tracePt t="10867" x="6788150" y="2468563"/>
          <p14:tracePt t="10877" x="6872288" y="2484438"/>
          <p14:tracePt t="10884" x="6931025" y="2484438"/>
          <p14:tracePt t="10890" x="6997700" y="2484438"/>
          <p14:tracePt t="10902" x="7056438" y="2492375"/>
          <p14:tracePt t="10906" x="7123113" y="2492375"/>
          <p14:tracePt t="10917" x="7224713" y="2501900"/>
          <p14:tracePt t="10922" x="7283450" y="2501900"/>
          <p14:tracePt t="10933" x="7342188" y="2509838"/>
          <p14:tracePt t="10938" x="7392988" y="2517775"/>
          <p14:tracePt t="10950" x="7493000" y="2527300"/>
          <p14:tracePt t="10954" x="7551738" y="2527300"/>
          <p14:tracePt t="10962" x="7610475" y="2535238"/>
          <p14:tracePt t="10970" x="7669213" y="2535238"/>
          <p14:tracePt t="10978" x="7761288" y="2543175"/>
          <p14:tracePt t="10986" x="7804150" y="2543175"/>
          <p14:tracePt t="10994" x="7845425" y="2543175"/>
          <p14:tracePt t="11002" x="7904163" y="2543175"/>
          <p14:tracePt t="11010" x="7970838" y="2543175"/>
          <p14:tracePt t="11018" x="8021638" y="2543175"/>
          <p14:tracePt t="11026" x="8054975" y="2543175"/>
          <p14:tracePt t="11034" x="8080375" y="2543175"/>
          <p14:tracePt t="11042" x="8113713" y="2535238"/>
          <p14:tracePt t="11051" x="8131175" y="2535238"/>
          <p14:tracePt t="11059" x="8139113" y="2535238"/>
          <p14:tracePt t="11258" x="8139113" y="2527300"/>
          <p14:tracePt t="11524" x="8147050" y="2527300"/>
          <p14:tracePt t="11539" x="8156575" y="2527300"/>
          <p14:tracePt t="11547" x="8164513" y="2527300"/>
          <p14:tracePt t="11564" x="8172450" y="2527300"/>
          <p14:tracePt t="11573" x="8180388" y="2527300"/>
          <p14:tracePt t="11587" x="8197850" y="2527300"/>
          <p14:tracePt t="12923" x="8189913" y="2527300"/>
          <p14:tracePt t="12932" x="8180388" y="2517775"/>
          <p14:tracePt t="12946" x="8172450" y="2517775"/>
          <p14:tracePt t="12957" x="8164513" y="2517775"/>
          <p14:tracePt t="12962" x="8147050" y="2527300"/>
          <p14:tracePt t="12971" x="8147050" y="2543175"/>
          <p14:tracePt t="12979" x="8139113" y="2560638"/>
          <p14:tracePt t="12987" x="8121650" y="2593975"/>
          <p14:tracePt t="12995" x="8080375" y="2686050"/>
          <p14:tracePt t="13005" x="8047038" y="2762250"/>
          <p14:tracePt t="13011" x="7996238" y="2854325"/>
          <p14:tracePt t="13020" x="7937500" y="2938463"/>
          <p14:tracePt t="13027" x="7896225" y="3013075"/>
          <p14:tracePt t="13037" x="7862888" y="3089275"/>
          <p14:tracePt t="13042" x="7845425" y="3155950"/>
          <p14:tracePt t="13051" x="7827963" y="3214688"/>
          <p14:tracePt t="13058" x="7820025" y="3265488"/>
          <p14:tracePt t="13068" x="7794625" y="3340100"/>
          <p14:tracePt t="13074" x="7794625" y="3390900"/>
          <p14:tracePt t="13084" x="7786688" y="3441700"/>
          <p14:tracePt t="13090" x="7769225" y="3482975"/>
          <p14:tracePt t="13101" x="7735888" y="3567113"/>
          <p14:tracePt t="13106" x="7710488" y="3643313"/>
          <p14:tracePt t="13117" x="7694613" y="3717925"/>
          <p14:tracePt t="13122" x="7669213" y="3802063"/>
          <p14:tracePt t="13130" x="7635875" y="3962400"/>
          <p14:tracePt t="13138" x="7610475" y="4054475"/>
          <p14:tracePt t="13145" x="7593013" y="4130675"/>
          <p14:tracePt t="13154" x="7585075" y="4222750"/>
          <p14:tracePt t="13161" x="7551738" y="4356100"/>
          <p14:tracePt t="13171" x="7543800" y="4432300"/>
          <p14:tracePt t="13178" x="7526338" y="4491038"/>
          <p14:tracePt t="13186" x="7518400" y="4549775"/>
          <p14:tracePt t="13194" x="7500938" y="4633913"/>
          <p14:tracePt t="13202" x="7485063" y="4692650"/>
          <p14:tracePt t="13211" x="7467600" y="4733925"/>
          <p14:tracePt t="13220" x="7451725" y="4810125"/>
          <p14:tracePt t="13226" x="7408863" y="4919663"/>
          <p14:tracePt t="13235" x="7392988" y="4994275"/>
          <p14:tracePt t="13242" x="7367588" y="5086350"/>
          <p14:tracePt t="13252" x="7350125" y="5162550"/>
          <p14:tracePt t="13258" x="7334250" y="5246688"/>
          <p14:tracePt t="13268" x="7308850" y="5389563"/>
          <p14:tracePt t="13274" x="7291388" y="5464175"/>
          <p14:tracePt t="13284" x="7291388" y="5532438"/>
          <p14:tracePt t="13290" x="7283450" y="5591175"/>
          <p14:tracePt t="13300" x="7275513" y="5683250"/>
          <p14:tracePt t="13306" x="7275513" y="5699125"/>
          <p14:tracePt t="13316" x="7275513" y="5708650"/>
          <p14:tracePt t="13322" x="7275513" y="5716588"/>
          <p14:tracePt t="13338" x="7275513" y="5724525"/>
          <p14:tracePt t="13346" x="7275513" y="5732463"/>
          <p14:tracePt t="13354" x="7275513" y="5741988"/>
          <p14:tracePt t="13467" x="7275513" y="5732463"/>
          <p14:tracePt t="13484" x="7275513" y="5724525"/>
          <p14:tracePt t="13491" x="7275513" y="5716588"/>
          <p14:tracePt t="13499" x="7275513" y="5708650"/>
          <p14:tracePt t="13507" x="7275513" y="5699125"/>
          <p14:tracePt t="13515" x="7275513" y="5691188"/>
          <p14:tracePt t="13524" x="7275513" y="5683250"/>
          <p14:tracePt t="13539" x="7275513" y="5673725"/>
          <p14:tracePt t="13547" x="7275513" y="5665788"/>
          <p14:tracePt t="13572" x="7275513" y="5657850"/>
          <p14:tracePt t="13589" x="7275513" y="5649913"/>
          <p14:tracePt t="13605" x="7275513" y="5624513"/>
          <p14:tracePt t="13611" x="7275513" y="5614988"/>
          <p14:tracePt t="13622" x="7275513" y="5599113"/>
          <p14:tracePt t="13627" x="7265988" y="5581650"/>
          <p14:tracePt t="13636" x="7265988" y="5565775"/>
          <p14:tracePt t="13642" x="7265988" y="5540375"/>
          <p14:tracePt t="13652" x="7265988" y="5522913"/>
          <p14:tracePt t="13658" x="7265988" y="5507038"/>
          <p14:tracePt t="13669" x="7265988" y="5489575"/>
          <p14:tracePt t="13674" x="7283450" y="5473700"/>
          <p14:tracePt t="13685" x="7283450" y="5464175"/>
          <p14:tracePt t="13690" x="7299325" y="5456238"/>
          <p14:tracePt t="13701" x="7308850" y="5448300"/>
          <p14:tracePt t="13706" x="7316788" y="5438775"/>
          <p14:tracePt t="13714" x="7324725" y="5430838"/>
          <p14:tracePt t="13778" x="7324725" y="5422900"/>
          <p14:tracePt t="13794" x="7324725" y="5414963"/>
          <p14:tracePt t="13803" x="7324725" y="5405438"/>
          <p14:tracePt t="13810" x="7324725" y="5397500"/>
          <p14:tracePt t="13819" x="7324725" y="5380038"/>
          <p14:tracePt t="13827" x="7324725" y="5364163"/>
          <p14:tracePt t="13836" x="7324725" y="5338763"/>
          <p14:tracePt t="13843" x="7324725" y="5295900"/>
          <p14:tracePt t="13852" x="7316788" y="5272088"/>
          <p14:tracePt t="13858" x="7299325" y="5246688"/>
          <p14:tracePt t="13869" x="7283450" y="5221288"/>
          <p14:tracePt t="13875" x="7265988" y="5203825"/>
          <p14:tracePt t="13884" x="7258050" y="5195888"/>
          <p14:tracePt t="13890" x="7240588" y="5187950"/>
          <p14:tracePt t="13899" x="7232650" y="5178425"/>
          <p14:tracePt t="13906" x="7207250" y="5170488"/>
          <p14:tracePt t="13915" x="7191375" y="5154613"/>
          <p14:tracePt t="13922" x="7173913" y="5154613"/>
          <p14:tracePt t="13930" x="7148513" y="5145088"/>
          <p14:tracePt t="13938" x="7107238" y="5119688"/>
          <p14:tracePt t="13945" x="7081838" y="5103813"/>
          <p14:tracePt t="13954" x="7064375" y="5103813"/>
          <p14:tracePt t="13962" x="7040563" y="5086350"/>
          <p14:tracePt t="13970" x="6997700" y="5070475"/>
          <p14:tracePt t="13979" x="6972300" y="5060950"/>
          <p14:tracePt t="13987" x="6946900" y="5060950"/>
          <p14:tracePt t="13995" x="6923088" y="5053013"/>
          <p14:tracePt t="14003" x="6888163" y="5045075"/>
          <p14:tracePt t="14010" x="6864350" y="5045075"/>
          <p14:tracePt t="14020" x="6838950" y="5045075"/>
          <p14:tracePt t="14026" x="6813550" y="5045075"/>
          <p14:tracePt t="14036" x="6780213" y="5045075"/>
          <p14:tracePt t="14042" x="6721475" y="5045075"/>
          <p14:tracePt t="14052" x="6678613" y="5045075"/>
          <p14:tracePt t="14058" x="6637338" y="5045075"/>
          <p14:tracePt t="14069" x="6594475" y="5045075"/>
          <p14:tracePt t="14074" x="6535738" y="5060950"/>
          <p14:tracePt t="14084" x="6494463" y="5070475"/>
          <p14:tracePt t="14090" x="6477000" y="5086350"/>
          <p14:tracePt t="14099" x="6453188" y="5103813"/>
          <p14:tracePt t="14106" x="6418263" y="5129213"/>
          <p14:tracePt t="14115" x="6402388" y="5145088"/>
          <p14:tracePt t="14122" x="6384925" y="5162550"/>
          <p14:tracePt t="14130" x="6376988" y="5178425"/>
          <p14:tracePt t="14138" x="6351588" y="5213350"/>
          <p14:tracePt t="14145" x="6343650" y="5229225"/>
          <p14:tracePt t="14154" x="6326188" y="5246688"/>
          <p14:tracePt t="14162" x="6300788" y="5272088"/>
          <p14:tracePt t="14171" x="6259513" y="5321300"/>
          <p14:tracePt t="14179" x="6242050" y="5346700"/>
          <p14:tracePt t="14187" x="6218238" y="5380038"/>
          <p14:tracePt t="14194" x="6192838" y="5414963"/>
          <p14:tracePt t="14204" x="6167438" y="5464175"/>
          <p14:tracePt t="14210" x="6159500" y="5497513"/>
          <p14:tracePt t="14220" x="6149975" y="5522913"/>
          <p14:tracePt t="14226" x="6142038" y="5548313"/>
          <p14:tracePt t="14237" x="6142038" y="5573713"/>
          <p14:tracePt t="14242" x="6134100" y="5599113"/>
          <p14:tracePt t="14253" x="6134100" y="5614988"/>
          <p14:tracePt t="14258" x="6134100" y="5640388"/>
          <p14:tracePt t="14269" x="6124575" y="5657850"/>
          <p14:tracePt t="14275" x="6124575" y="5691188"/>
          <p14:tracePt t="14284" x="6116638" y="5716588"/>
          <p14:tracePt t="14290" x="6116638" y="5741988"/>
          <p14:tracePt t="14301" x="6116638" y="5767388"/>
          <p14:tracePt t="14306" x="6116638" y="5816600"/>
          <p14:tracePt t="14314" x="6116638" y="5849938"/>
          <p14:tracePt t="14322" x="6116638" y="5884863"/>
          <p14:tracePt t="14330" x="6124575" y="5918200"/>
          <p14:tracePt t="14338" x="6134100" y="5959475"/>
          <p14:tracePt t="14345" x="6134100" y="5992813"/>
          <p14:tracePt t="14354" x="6142038" y="6018213"/>
          <p14:tracePt t="14362" x="6159500" y="6043613"/>
          <p14:tracePt t="14370" x="6175375" y="6094413"/>
          <p14:tracePt t="14379" x="6183313" y="6110288"/>
          <p14:tracePt t="14387" x="6200775" y="6135688"/>
          <p14:tracePt t="14394" x="6218238" y="6153150"/>
          <p14:tracePt t="14403" x="6259513" y="6194425"/>
          <p14:tracePt t="14410" x="6276975" y="6219825"/>
          <p14:tracePt t="14419" x="6310313" y="6227763"/>
          <p14:tracePt t="14426" x="6335713" y="6245225"/>
          <p14:tracePt t="14436" x="6376988" y="6262688"/>
          <p14:tracePt t="14442" x="6443663" y="6286500"/>
          <p14:tracePt t="14453" x="6494463" y="6296025"/>
          <p14:tracePt t="14458" x="6545263" y="6303963"/>
          <p14:tracePt t="14469" x="6604000" y="6311900"/>
          <p14:tracePt t="14474" x="6721475" y="6311900"/>
          <p14:tracePt t="14485" x="6788150" y="6311900"/>
          <p14:tracePt t="14490" x="6864350" y="6311900"/>
          <p14:tracePt t="14500" x="6931025" y="6296025"/>
          <p14:tracePt t="14506" x="7048500" y="6278563"/>
          <p14:tracePt t="14514" x="7107238" y="6270625"/>
          <p14:tracePt t="14522" x="7165975" y="6253163"/>
          <p14:tracePt t="14530" x="7207250" y="6245225"/>
          <p14:tracePt t="14538" x="7283450" y="6203950"/>
          <p14:tracePt t="14546" x="7316788" y="6194425"/>
          <p14:tracePt t="14554" x="7358063" y="6169025"/>
          <p14:tracePt t="14562" x="7400925" y="6145213"/>
          <p14:tracePt t="14570" x="7451725" y="6094413"/>
          <p14:tracePt t="14579" x="7475538" y="6061075"/>
          <p14:tracePt t="14587" x="7510463" y="6018213"/>
          <p14:tracePt t="14594" x="7534275" y="5992813"/>
          <p14:tracePt t="14603" x="7559675" y="5934075"/>
          <p14:tracePt t="14610" x="7569200" y="5892800"/>
          <p14:tracePt t="14620" x="7577138" y="5867400"/>
          <p14:tracePt t="14626" x="7577138" y="5834063"/>
          <p14:tracePt t="14636" x="7577138" y="5816600"/>
          <p14:tracePt t="14642" x="7577138" y="5800725"/>
          <p14:tracePt t="14652" x="7577138" y="5783263"/>
          <p14:tracePt t="14658" x="7577138" y="5767388"/>
          <p14:tracePt t="14668" x="7577138" y="5749925"/>
          <p14:tracePt t="14674" x="7577138" y="5741988"/>
          <p14:tracePt t="14685" x="7577138" y="5708650"/>
          <p14:tracePt t="14690" x="7577138" y="5683250"/>
          <p14:tracePt t="14700" x="7569200" y="5657850"/>
          <p14:tracePt t="14706" x="7559675" y="5632450"/>
          <p14:tracePt t="14714" x="7543800" y="5591175"/>
          <p14:tracePt t="14722" x="7543800" y="5556250"/>
          <p14:tracePt t="14730" x="7534275" y="5532438"/>
          <p14:tracePt t="14738" x="7518400" y="5507038"/>
          <p14:tracePt t="14745" x="7493000" y="5448300"/>
          <p14:tracePt t="14754" x="7485063" y="5422900"/>
          <p14:tracePt t="14762" x="7459663" y="5397500"/>
          <p14:tracePt t="14770" x="7434263" y="5372100"/>
          <p14:tracePt t="14779" x="7408863" y="5346700"/>
          <p14:tracePt t="14787" x="7358063" y="5305425"/>
          <p14:tracePt t="14794" x="7334250" y="5287963"/>
          <p14:tracePt t="14802" x="7299325" y="5262563"/>
          <p14:tracePt t="14810" x="7275513" y="5229225"/>
          <p14:tracePt t="14820" x="7224713" y="5195888"/>
          <p14:tracePt t="14826" x="7181850" y="5178425"/>
          <p14:tracePt t="14836" x="7148513" y="5154613"/>
          <p14:tracePt t="14842" x="7115175" y="5137150"/>
          <p14:tracePt t="14853" x="7064375" y="5111750"/>
          <p14:tracePt t="14858" x="7023100" y="5095875"/>
          <p14:tracePt t="14868" x="6989763" y="5095875"/>
          <p14:tracePt t="14874" x="6956425" y="5095875"/>
          <p14:tracePt t="14882" x="6897688" y="5095875"/>
          <p14:tracePt t="14890" x="6864350" y="5095875"/>
          <p14:tracePt t="14898" x="6829425" y="5095875"/>
          <p14:tracePt t="14906" x="6796088" y="5095875"/>
          <p14:tracePt t="14914" x="6737350" y="5095875"/>
          <p14:tracePt t="14922" x="6721475" y="5095875"/>
          <p14:tracePt t="14930" x="6696075" y="5095875"/>
          <p14:tracePt t="14938" x="6678613" y="5103813"/>
          <p14:tracePt t="14946" x="6645275" y="5119688"/>
          <p14:tracePt t="14954" x="6619875" y="5129213"/>
          <p14:tracePt t="14963" x="6611938" y="5137150"/>
          <p14:tracePt t="14970" x="6594475" y="5162550"/>
          <p14:tracePt t="14979" x="6594475" y="5170488"/>
          <p14:tracePt t="14987" x="6578600" y="5195888"/>
          <p14:tracePt t="14994" x="6570663" y="5213350"/>
          <p14:tracePt t="15003" x="6561138" y="5237163"/>
          <p14:tracePt t="15010" x="6553200" y="5254625"/>
          <p14:tracePt t="15020" x="6545263" y="5287963"/>
          <p14:tracePt t="15026" x="6545263" y="5313363"/>
          <p14:tracePt t="15037" x="6545263" y="5338763"/>
          <p14:tracePt t="15042" x="6545263" y="5364163"/>
          <p14:tracePt t="15053" x="6545263" y="5405438"/>
          <p14:tracePt t="15058" x="6545263" y="5422900"/>
          <p14:tracePt t="15068" x="6545263" y="5448300"/>
          <p14:tracePt t="15074" x="6545263" y="5473700"/>
          <p14:tracePt t="15085" x="6553200" y="5507038"/>
          <p14:tracePt t="15090" x="6561138" y="5522913"/>
          <p14:tracePt t="15098" x="6570663" y="5540375"/>
          <p14:tracePt t="15106" x="6586538" y="5556250"/>
          <p14:tracePt t="15114" x="6604000" y="5591175"/>
          <p14:tracePt t="15122" x="6619875" y="5614988"/>
          <p14:tracePt t="15130" x="6629400" y="5632450"/>
          <p14:tracePt t="15138" x="6653213" y="5649913"/>
          <p14:tracePt t="15146" x="6678613" y="5683250"/>
          <p14:tracePt t="15154" x="6696075" y="5699125"/>
          <p14:tracePt t="15163" x="6729413" y="5716588"/>
          <p14:tracePt t="15170" x="6746875" y="5732463"/>
          <p14:tracePt t="15178" x="6762750" y="5749925"/>
          <p14:tracePt t="15186" x="6796088" y="5767388"/>
          <p14:tracePt t="15194" x="6805613" y="5783263"/>
          <p14:tracePt t="15204" x="6813550" y="5791200"/>
          <p14:tracePt t="15211" x="6821488" y="5800725"/>
          <p14:tracePt t="15220" x="6829425" y="5800725"/>
          <p14:tracePt t="15227" x="6838950" y="5800725"/>
          <p14:tracePt t="17038" x="6846888" y="5800725"/>
          <p14:tracePt t="17047" x="6854825" y="5791200"/>
          <p14:tracePt t="17055" x="6854825" y="5783263"/>
          <p14:tracePt t="17062" x="6864350" y="5767388"/>
          <p14:tracePt t="17078" x="6872288" y="5749925"/>
          <p14:tracePt t="17083" x="6880225" y="5749925"/>
          <p14:tracePt t="17107" x="6880225" y="5741988"/>
          <p14:tracePt t="17115" x="6888163" y="5741988"/>
          <p14:tracePt t="17124" x="6888163" y="5732463"/>
          <p14:tracePt t="17131" x="6897688" y="5732463"/>
          <p14:tracePt t="17139" x="6897688" y="5724525"/>
          <p14:tracePt t="17146" x="6905625" y="5716588"/>
          <p14:tracePt t="17163" x="6905625" y="5708650"/>
          <p14:tracePt t="17171" x="6913563" y="5699125"/>
          <p14:tracePt t="17178" x="6913563" y="5691188"/>
          <p14:tracePt t="17188" x="6923088" y="5673725"/>
          <p14:tracePt t="17194" x="6938963" y="5657850"/>
          <p14:tracePt t="17205" x="6956425" y="5614988"/>
          <p14:tracePt t="17211" x="6972300" y="5573713"/>
          <p14:tracePt t="17221" x="6997700" y="5532438"/>
          <p14:tracePt t="17226" x="7023100" y="5489575"/>
          <p14:tracePt t="17237" x="7064375" y="5389563"/>
          <p14:tracePt t="17243" x="7089775" y="5346700"/>
          <p14:tracePt t="17252" x="7123113" y="5295900"/>
          <p14:tracePt t="17259" x="7148513" y="5229225"/>
          <p14:tracePt t="17266" x="7181850" y="5178425"/>
          <p14:tracePt t="17274" x="7240588" y="5095875"/>
          <p14:tracePt t="17281" x="7265988" y="5053013"/>
          <p14:tracePt t="17290" x="7291388" y="5011738"/>
          <p14:tracePt t="17298" x="7308850" y="4978400"/>
          <p14:tracePt t="17307" x="7342188" y="4927600"/>
          <p14:tracePt t="17315" x="7367588" y="4919663"/>
          <p14:tracePt t="17322" x="7367588" y="4910138"/>
          <p14:tracePt t="17331" x="7383463" y="4894263"/>
          <p14:tracePt t="17340" x="7383463" y="4876800"/>
          <p14:tracePt t="17346" x="7392988" y="4868863"/>
          <p14:tracePt t="17356" x="7392988" y="4860925"/>
          <p14:tracePt t="17363" x="7392988" y="4851400"/>
          <p14:tracePt t="17373" x="7400925" y="4843463"/>
          <p14:tracePt t="17378" x="7400925" y="4826000"/>
          <p14:tracePt t="17389" x="7400925" y="4818063"/>
          <p14:tracePt t="17394" x="7400925" y="4810125"/>
          <p14:tracePt t="17405" x="7400925" y="4784725"/>
          <p14:tracePt t="17411" x="7408863" y="4784725"/>
          <p14:tracePt t="17421" x="7408863" y="4776788"/>
          <p14:tracePt t="17427" x="7408863" y="4767263"/>
          <p14:tracePt t="18557" x="7408863" y="4759325"/>
          <p14:tracePt t="18583" x="7408863" y="4751388"/>
          <p14:tracePt t="18725" x="7416800" y="4751388"/>
          <p14:tracePt t="18742" x="7426325" y="4751388"/>
          <p14:tracePt t="18757" x="7434263" y="4751388"/>
          <p14:tracePt t="18763" x="7467600" y="4751388"/>
          <p14:tracePt t="18771" x="7493000" y="4759325"/>
          <p14:tracePt t="18779" x="7551738" y="4792663"/>
          <p14:tracePt t="18787" x="7559675" y="4802188"/>
          <p14:tracePt t="18933" x="7569200" y="4802188"/>
          <p14:tracePt t="19318" x="7569200" y="4810125"/>
          <p14:tracePt t="19334" x="7569200" y="4818063"/>
          <p14:tracePt t="19350" x="7569200" y="4826000"/>
          <p14:tracePt t="19357" x="7569200" y="4835525"/>
          <p14:tracePt t="19368" x="7569200" y="4843463"/>
          <p14:tracePt t="19394" x="7569200" y="4835525"/>
          <p14:tracePt t="19402" x="7559675" y="4835525"/>
          <p14:tracePt t="19410" x="7559675" y="4826000"/>
          <p14:tracePt t="19426" x="7551738" y="4818063"/>
          <p14:tracePt t="19434" x="7543800" y="4810125"/>
          <p14:tracePt t="19449" x="7543800" y="4792663"/>
          <p14:tracePt t="19458" x="7534275" y="4792663"/>
          <p14:tracePt t="19466" x="7534275" y="4776788"/>
          <p14:tracePt t="19474" x="7534275" y="4767263"/>
          <p14:tracePt t="19483" x="7526338" y="4751388"/>
          <p14:tracePt t="19491" x="7526338" y="4733925"/>
          <p14:tracePt t="19498" x="7526338" y="4725988"/>
          <p14:tracePt t="19507" x="7526338" y="4700588"/>
          <p14:tracePt t="19515" x="7518400" y="4675188"/>
          <p14:tracePt t="19524" x="7510463" y="4616450"/>
          <p14:tracePt t="19530" x="7510463" y="4583113"/>
          <p14:tracePt t="19540" x="7500938" y="4532313"/>
          <p14:tracePt t="19546" x="7493000" y="4473575"/>
          <p14:tracePt t="19557" x="7475538" y="4373563"/>
          <p14:tracePt t="19562" x="7467600" y="4306888"/>
          <p14:tracePt t="19572" x="7459663" y="4238625"/>
          <p14:tracePt t="19578" x="7459663" y="4179888"/>
          <p14:tracePt t="19588" x="7459663" y="4087813"/>
          <p14:tracePt t="19594" x="7451725" y="4029075"/>
          <p14:tracePt t="19603" x="7451725" y="3978275"/>
          <p14:tracePt t="19610" x="7451725" y="3929063"/>
          <p14:tracePt t="19618" x="7442200" y="3827463"/>
          <p14:tracePt t="19626" x="7434263" y="3768725"/>
          <p14:tracePt t="19634" x="7426325" y="3702050"/>
          <p14:tracePt t="19642" x="7416800" y="3635375"/>
          <p14:tracePt t="19650" x="7400925" y="3492500"/>
          <p14:tracePt t="19658" x="7383463" y="3398838"/>
          <p14:tracePt t="19666" x="7367588" y="3306763"/>
          <p14:tracePt t="19675" x="7350125" y="3222625"/>
          <p14:tracePt t="19683" x="7308850" y="3055938"/>
          <p14:tracePt t="19691" x="7283450" y="2971800"/>
          <p14:tracePt t="19698" x="7250113" y="2895600"/>
          <p14:tracePt t="19707" x="7216775" y="2820988"/>
          <p14:tracePt t="19714" x="7191375" y="2762250"/>
          <p14:tracePt t="19724" x="7165975" y="2711450"/>
          <p14:tracePt t="19730" x="7140575" y="2660650"/>
          <p14:tracePt t="19740" x="7123113" y="2619375"/>
          <p14:tracePt t="19746" x="7107238" y="2576513"/>
          <p14:tracePt t="19757" x="7064375" y="2517775"/>
          <p14:tracePt t="19762" x="7048500" y="2476500"/>
          <p14:tracePt t="19772" x="7031038" y="2451100"/>
          <p14:tracePt t="19778" x="7015163" y="2409825"/>
          <p14:tracePt t="19788" x="6989763" y="2366963"/>
          <p14:tracePt t="19794" x="6981825" y="2341563"/>
          <p14:tracePt t="19803" x="6956425" y="2316163"/>
          <p14:tracePt t="19810" x="6946900" y="2292350"/>
          <p14:tracePt t="19820" x="6913563" y="2274888"/>
          <p14:tracePt t="19826" x="6905625" y="2266950"/>
          <p14:tracePt t="19833" x="6888163" y="2249488"/>
          <p14:tracePt t="19842" x="6872288" y="2241550"/>
          <p14:tracePt t="19850" x="6854825" y="2241550"/>
          <p14:tracePt t="19858" x="6854825" y="2233613"/>
          <p14:tracePt t="19867" x="6838950" y="2224088"/>
          <p14:tracePt t="19882" x="6821488" y="2216150"/>
          <p14:tracePt t="19892" x="6821488" y="2208213"/>
          <p14:tracePt t="19898" x="6813550" y="2198688"/>
          <p14:tracePt t="19907" x="6805613" y="2198688"/>
          <p14:tracePt t="19914" x="6796088" y="2198688"/>
          <p14:tracePt t="19924" x="6770688" y="2190750"/>
          <p14:tracePt t="19930" x="6754813" y="2182813"/>
          <p14:tracePt t="19941" x="6746875" y="2182813"/>
          <p14:tracePt t="19946" x="6729413" y="2173288"/>
          <p14:tracePt t="19957" x="6704013" y="2157413"/>
          <p14:tracePt t="19962" x="6678613" y="2157413"/>
          <p14:tracePt t="19973" x="6662738" y="2139950"/>
          <p14:tracePt t="19978" x="6653213" y="2132013"/>
          <p14:tracePt t="19987" x="6619875" y="2114550"/>
          <p14:tracePt t="19994" x="6604000" y="2106613"/>
          <p14:tracePt t="20002" x="6586538" y="2098675"/>
          <p14:tracePt t="20010" x="6570663" y="2090738"/>
          <p14:tracePt t="20018" x="6545263" y="2073275"/>
          <p14:tracePt t="20027" x="6527800" y="2073275"/>
          <p14:tracePt t="20033" x="6519863" y="2065338"/>
          <p14:tracePt t="20042" x="6502400" y="2055813"/>
          <p14:tracePt t="20050" x="6477000" y="2047875"/>
          <p14:tracePt t="20059" x="6469063" y="2039938"/>
          <p14:tracePt t="20067" x="6461125" y="2032000"/>
          <p14:tracePt t="20075" x="6443663" y="2032000"/>
          <p14:tracePt t="20084" x="6427788" y="2022475"/>
          <p14:tracePt t="20098" x="6418263" y="2014538"/>
          <p14:tracePt t="20109" x="6410325" y="2014538"/>
          <p14:tracePt t="20242" x="6418263" y="2014538"/>
          <p14:tracePt t="20258" x="6427788" y="2022475"/>
          <p14:tracePt t="20266" x="6453188" y="2022475"/>
          <p14:tracePt t="20275" x="6477000" y="2022475"/>
          <p14:tracePt t="20282" x="6511925" y="2039938"/>
          <p14:tracePt t="20291" x="6535738" y="2047875"/>
          <p14:tracePt t="20298" x="6578600" y="2055813"/>
          <p14:tracePt t="20308" x="6611938" y="2055813"/>
          <p14:tracePt t="20314" x="6645275" y="2065338"/>
          <p14:tracePt t="20324" x="6704013" y="2073275"/>
          <p14:tracePt t="20330" x="6737350" y="2081213"/>
          <p14:tracePt t="20341" x="6770688" y="2081213"/>
          <p14:tracePt t="20346" x="6796088" y="2081213"/>
          <p14:tracePt t="20357" x="6872288" y="2090738"/>
          <p14:tracePt t="20362" x="6905625" y="2090738"/>
          <p14:tracePt t="20373" x="6946900" y="2098675"/>
          <p14:tracePt t="20378" x="7005638" y="2106613"/>
          <p14:tracePt t="20387" x="7123113" y="2124075"/>
          <p14:tracePt t="20394" x="7199313" y="2124075"/>
          <p14:tracePt t="20402" x="7275513" y="2139950"/>
          <p14:tracePt t="20410" x="7358063" y="2139950"/>
          <p14:tracePt t="20418" x="7493000" y="2149475"/>
          <p14:tracePt t="20426" x="7559675" y="2149475"/>
          <p14:tracePt t="20434" x="7627938" y="2149475"/>
          <p14:tracePt t="20442" x="7686675" y="2149475"/>
          <p14:tracePt t="20450" x="7761288" y="2149475"/>
          <p14:tracePt t="20459" x="7804150" y="2157413"/>
          <p14:tracePt t="20467" x="7837488" y="2157413"/>
          <p14:tracePt t="20475" x="7862888" y="2157413"/>
          <p14:tracePt t="20482" x="7886700" y="2165350"/>
          <p14:tracePt t="20490" x="7904163" y="2173288"/>
          <p14:tracePt t="20498" x="7921625" y="2173288"/>
          <p14:tracePt t="20514" x="7929563" y="2173288"/>
          <p14:tracePt t="20525" x="7954963" y="2182813"/>
          <p14:tracePt t="20530" x="7962900" y="2182813"/>
          <p14:tracePt t="20540" x="7980363" y="2182813"/>
          <p14:tracePt t="20546" x="7988300" y="2182813"/>
          <p14:tracePt t="20556" x="8013700" y="2190750"/>
          <p14:tracePt t="20562" x="8039100" y="2190750"/>
          <p14:tracePt t="20572" x="8054975" y="2190750"/>
          <p14:tracePt t="20578" x="8072438" y="2198688"/>
          <p14:tracePt t="20588" x="8105775" y="2208213"/>
          <p14:tracePt t="20594" x="8121650" y="2208213"/>
          <p14:tracePt t="20602" x="8131175" y="2208213"/>
          <p14:tracePt t="20610" x="8156575" y="2208213"/>
          <p14:tracePt t="20618" x="8172450" y="2216150"/>
          <p14:tracePt t="20634" x="8189913" y="2216150"/>
          <p14:tracePt t="21813" x="8189913" y="2208213"/>
          <p14:tracePt t="21824" x="8180388" y="2208213"/>
          <p14:tracePt t="21831" x="8156575" y="2182813"/>
          <p14:tracePt t="21838" x="8147050" y="2157413"/>
          <p14:tracePt t="21844" x="8139113" y="2139950"/>
          <p14:tracePt t="21857" x="8121650" y="2132013"/>
          <p14:tracePt t="21860" x="8113713" y="2114550"/>
          <p14:tracePt t="21868" x="8113713" y="2106613"/>
          <p14:tracePt t="21875" x="8105775" y="2106613"/>
          <p14:tracePt t="21882" x="8105775" y="2098675"/>
          <p14:tracePt t="22187" x="8097838" y="2098675"/>
          <p14:tracePt t="22202" x="8088313" y="2098675"/>
          <p14:tracePt t="22211" x="8080375" y="2098675"/>
          <p14:tracePt t="22227" x="8072438" y="2106613"/>
          <p14:tracePt t="22894" x="8072438" y="2114550"/>
          <p14:tracePt t="22912" x="8072438" y="2124075"/>
          <p14:tracePt t="22922" x="8072438" y="2132013"/>
          <p14:tracePt t="22933" x="8072438" y="2139950"/>
          <p14:tracePt t="22950" x="8062913" y="2149475"/>
          <p14:tracePt t="22963" x="8039100" y="2165350"/>
          <p14:tracePt t="22970" x="8013700" y="2182813"/>
          <p14:tracePt t="22980" x="7996238" y="2190750"/>
          <p14:tracePt t="22986" x="7970838" y="2216150"/>
          <p14:tracePt t="22996" x="7945438" y="2233613"/>
          <p14:tracePt t="23002" x="7929563" y="2233613"/>
          <p14:tracePt t="23010" x="7921625" y="2241550"/>
          <p14:tracePt t="23018" x="7904163" y="2249488"/>
          <p14:tracePt t="23994" x="7912100" y="2249488"/>
          <p14:tracePt t="24003" x="7912100" y="2257425"/>
          <p14:tracePt t="24019" x="7921625" y="2257425"/>
          <p14:tracePt t="24029" x="7921625" y="2266950"/>
          <p14:tracePt t="24034" x="7921625" y="2274888"/>
          <p14:tracePt t="24050" x="7921625" y="2282825"/>
          <p14:tracePt t="24066" x="7921625" y="2292350"/>
          <p14:tracePt t="24077" x="7912100" y="2292350"/>
          <p14:tracePt t="24082" x="7904163" y="2300288"/>
          <p14:tracePt t="24098" x="7904163" y="2308225"/>
          <p14:tracePt t="24194" x="7896225" y="2308225"/>
          <p14:tracePt t="24202" x="7896225" y="2316163"/>
          <p14:tracePt t="24219" x="7886700" y="2316163"/>
          <p14:tracePt t="24275" x="7878763" y="2316163"/>
          <p14:tracePt t="24283" x="7870825" y="2316163"/>
          <p14:tracePt t="24299" x="7862888" y="2316163"/>
          <p14:tracePt t="24314" x="7853363" y="2316163"/>
          <p14:tracePt t="24322" x="7827963" y="2316163"/>
          <p14:tracePt t="24330" x="7804150" y="2316163"/>
          <p14:tracePt t="24338" x="7786688" y="2316163"/>
          <p14:tracePt t="24346" x="7769225" y="2316163"/>
          <p14:tracePt t="24353" x="7753350" y="2316163"/>
          <p14:tracePt t="24362" x="7720013" y="2316163"/>
          <p14:tracePt t="24370" x="7702550" y="2308225"/>
          <p14:tracePt t="24378" x="7677150" y="2300288"/>
          <p14:tracePt t="24387" x="7661275" y="2300288"/>
          <p14:tracePt t="24395" x="7618413" y="2292350"/>
          <p14:tracePt t="24402" x="7602538" y="2292350"/>
          <p14:tracePt t="24411" x="7577138" y="2292350"/>
          <p14:tracePt t="24418" x="7543800" y="2282825"/>
          <p14:tracePt t="24428" x="7493000" y="2282825"/>
          <p14:tracePt t="24434" x="7475538" y="2282825"/>
          <p14:tracePt t="24444" x="7442200" y="2282825"/>
          <p14:tracePt t="24450" x="7416800" y="2282825"/>
          <p14:tracePt t="24460" x="7383463" y="2282825"/>
          <p14:tracePt t="24466" x="7367588" y="2274888"/>
          <p14:tracePt t="24476" x="7350125" y="2274888"/>
          <p14:tracePt t="24482" x="7334250" y="2274888"/>
          <p14:tracePt t="24492" x="7324725" y="2274888"/>
          <p14:tracePt t="24498" x="7299325" y="2266950"/>
          <p14:tracePt t="24509" x="7283450" y="2266950"/>
          <p14:tracePt t="24514" x="7265988" y="2266950"/>
          <p14:tracePt t="24522" x="7250113" y="2257425"/>
          <p14:tracePt t="24530" x="7224713" y="2257425"/>
          <p14:tracePt t="24538" x="7207250" y="2257425"/>
          <p14:tracePt t="24546" x="7191375" y="2249488"/>
          <p14:tracePt t="24554" x="7173913" y="2249488"/>
          <p14:tracePt t="24562" x="7148513" y="2249488"/>
          <p14:tracePt t="24571" x="7132638" y="2249488"/>
          <p14:tracePt t="24578" x="7115175" y="2249488"/>
          <p14:tracePt t="24587" x="7099300" y="2249488"/>
          <p14:tracePt t="24595" x="7073900" y="2241550"/>
          <p14:tracePt t="24602" x="7056438" y="2241550"/>
          <p14:tracePt t="24611" x="7031038" y="2233613"/>
          <p14:tracePt t="24618" x="7015163" y="2224088"/>
          <p14:tracePt t="24628" x="6989763" y="2216150"/>
          <p14:tracePt t="24634" x="6964363" y="2208213"/>
          <p14:tracePt t="24645" x="6946900" y="2198688"/>
          <p14:tracePt t="24650" x="6931025" y="2190750"/>
          <p14:tracePt t="24660" x="6888163" y="2182813"/>
          <p14:tracePt t="24666" x="6872288" y="2182813"/>
          <p14:tracePt t="24676" x="6846888" y="2182813"/>
          <p14:tracePt t="24682" x="6821488" y="2182813"/>
          <p14:tracePt t="24692" x="6788150" y="2182813"/>
          <p14:tracePt t="24698" x="6737350" y="2182813"/>
          <p14:tracePt t="24706" x="6704013" y="2173288"/>
          <p14:tracePt t="24714" x="6678613" y="2173288"/>
          <p14:tracePt t="24722" x="6653213" y="2165350"/>
          <p14:tracePt t="24730" x="6611938" y="2165350"/>
          <p14:tracePt t="24738" x="6586538" y="2157413"/>
          <p14:tracePt t="24746" x="6561138" y="2157413"/>
          <p14:tracePt t="24754" x="6535738" y="2157413"/>
          <p14:tracePt t="24762" x="6486525" y="2149475"/>
          <p14:tracePt t="24771" x="6461125" y="2149475"/>
          <p14:tracePt t="24779" x="6435725" y="2149475"/>
          <p14:tracePt t="24786" x="6410325" y="2149475"/>
          <p14:tracePt t="24795" x="6384925" y="2139950"/>
          <p14:tracePt t="24802" x="6369050" y="2132013"/>
          <p14:tracePt t="24811" x="6351588" y="2132013"/>
          <p14:tracePt t="24818" x="6343650" y="2132013"/>
          <p14:tracePt t="24828" x="6318250" y="2124075"/>
          <p14:tracePt t="24845" x="6310313" y="2114550"/>
          <p14:tracePt t="24850" x="6300788" y="2114550"/>
          <p14:tracePt t="24861" x="6292850" y="2114550"/>
          <p14:tracePt t="24876" x="6292850" y="2106613"/>
          <p14:tracePt t="24889" x="6284913" y="2106613"/>
          <p14:tracePt t="27916" x="6292850" y="2106613"/>
          <p14:tracePt t="27924" x="6300788" y="2106613"/>
          <p14:tracePt t="27934" x="6318250" y="2106613"/>
          <p14:tracePt t="27939" x="6326188" y="2106613"/>
          <p14:tracePt t="27950" x="6343650" y="2106613"/>
          <p14:tracePt t="27954" x="6369050" y="2106613"/>
          <p14:tracePt t="27964" x="6384925" y="2106613"/>
          <p14:tracePt t="27970" x="6410325" y="2106613"/>
          <p14:tracePt t="27981" x="6435725" y="2106613"/>
          <p14:tracePt t="27986" x="6486525" y="2106613"/>
          <p14:tracePt t="27997" x="6511925" y="2106613"/>
          <p14:tracePt t="28002" x="6545263" y="2106613"/>
          <p14:tracePt t="28013" x="6594475" y="2106613"/>
          <p14:tracePt t="28018" x="6670675" y="2106613"/>
          <p14:tracePt t="28028" x="6711950" y="2106613"/>
          <p14:tracePt t="28034" x="6762750" y="2106613"/>
          <p14:tracePt t="28042" x="6821488" y="2106613"/>
          <p14:tracePt t="28050" x="6872288" y="2106613"/>
          <p14:tracePt t="28058" x="6956425" y="2106613"/>
          <p14:tracePt t="28066" x="7005638" y="2106613"/>
          <p14:tracePt t="28073" x="7056438" y="2106613"/>
          <p14:tracePt t="28082" x="7099300" y="2106613"/>
          <p14:tracePt t="28090" x="7181850" y="2106613"/>
          <p14:tracePt t="28098" x="7224713" y="2106613"/>
          <p14:tracePt t="28107" x="7265988" y="2106613"/>
          <p14:tracePt t="28114" x="7324725" y="2106613"/>
          <p14:tracePt t="28122" x="7416800" y="2114550"/>
          <p14:tracePt t="28130" x="7475538" y="2114550"/>
          <p14:tracePt t="28138" x="7534275" y="2124075"/>
          <p14:tracePt t="28149" x="7585075" y="2124075"/>
          <p14:tracePt t="28154" x="7686675" y="2132013"/>
          <p14:tracePt t="28164" x="7745413" y="2132013"/>
          <p14:tracePt t="28170" x="7812088" y="2139950"/>
          <p14:tracePt t="28180" x="7870825" y="2139950"/>
          <p14:tracePt t="28186" x="7980363" y="2149475"/>
          <p14:tracePt t="28196" x="8039100" y="2149475"/>
          <p14:tracePt t="28202" x="8097838" y="2157413"/>
          <p14:tracePt t="28213" x="8156575" y="2165350"/>
          <p14:tracePt t="28218" x="8256588" y="2173288"/>
          <p14:tracePt t="28229" x="8315325" y="2182813"/>
          <p14:tracePt t="28234" x="8366125" y="2190750"/>
          <p14:tracePt t="28242" x="8424863" y="2198688"/>
          <p14:tracePt t="28250" x="8483600" y="2208213"/>
          <p14:tracePt t="28258" x="8532813" y="2208213"/>
          <p14:tracePt t="28266" x="8575675" y="2216150"/>
          <p14:tracePt t="28273" x="8609013" y="2216150"/>
          <p14:tracePt t="28282" x="8634413" y="2216150"/>
          <p14:tracePt t="28290" x="8675688" y="2224088"/>
          <p14:tracePt t="28298" x="8685213" y="2224088"/>
          <p14:tracePt t="28307" x="8693150" y="2224088"/>
          <p14:tracePt t="28837" x="8685213" y="2224088"/>
          <p14:tracePt t="28853" x="8675688" y="2224088"/>
          <p14:tracePt t="28863" x="8667750" y="2216150"/>
          <p14:tracePt t="28868" x="8659813" y="2216150"/>
          <p14:tracePt t="28885" x="8634413" y="2198688"/>
          <p14:tracePt t="28894" x="8609013" y="2173288"/>
          <p14:tracePt t="28899" x="8591550" y="2165350"/>
          <p14:tracePt t="28909" x="8583613" y="2157413"/>
          <p14:tracePt t="28917" x="8567738" y="2149475"/>
          <p14:tracePt t="28922" x="8542338" y="2124075"/>
          <p14:tracePt t="28932" x="8524875" y="2114550"/>
          <p14:tracePt t="28938" x="8491538" y="2090738"/>
          <p14:tracePt t="28949" x="8458200" y="2065338"/>
          <p14:tracePt t="28954" x="8382000" y="2014538"/>
          <p14:tracePt t="28964" x="8332788" y="1973263"/>
          <p14:tracePt t="28970" x="8281988" y="1922463"/>
          <p14:tracePt t="28980" x="8215313" y="1855788"/>
          <p14:tracePt t="28986" x="8147050" y="1804988"/>
          <p14:tracePt t="28996" x="8072438" y="1746250"/>
          <p14:tracePt t="29002" x="8004175" y="1687513"/>
          <p14:tracePt t="29012" x="7945438" y="1628775"/>
          <p14:tracePt t="29018" x="7886700" y="1577975"/>
          <p14:tracePt t="29027" x="7786688" y="1511300"/>
          <p14:tracePt t="29034" x="7735888" y="1477963"/>
          <p14:tracePt t="29042" x="7686675" y="1443038"/>
          <p14:tracePt t="29050" x="7618413" y="1409700"/>
          <p14:tracePt t="29057" x="7526338" y="1360488"/>
          <p14:tracePt t="29066" x="7451725" y="1335088"/>
          <p14:tracePt t="29074" x="7392988" y="1301750"/>
          <p14:tracePt t="29082" x="7334250" y="1276350"/>
          <p14:tracePt t="29091" x="7240588" y="1233488"/>
          <p14:tracePt t="29099" x="7191375" y="1217613"/>
          <p14:tracePt t="29106" x="7140575" y="1200150"/>
          <p14:tracePt t="29114" x="7107238" y="1192213"/>
          <p14:tracePt t="29122" x="7048500" y="1174750"/>
          <p14:tracePt t="29132" x="7015163" y="1158875"/>
          <p14:tracePt t="29138" x="6997700" y="1149350"/>
          <p14:tracePt t="29148" x="6989763" y="1141413"/>
          <p14:tracePt t="29154" x="6972300" y="1125538"/>
          <p14:tracePt t="29165" x="6956425" y="1125538"/>
          <p14:tracePt t="29170" x="6956425" y="1116013"/>
          <p14:tracePt t="29180" x="6946900" y="1116013"/>
          <p14:tracePt t="29186" x="6938963" y="1108075"/>
          <p14:tracePt t="30931" x="6938963" y="1116013"/>
          <p14:tracePt t="30950" x="6946900" y="1125538"/>
          <p14:tracePt t="30956" x="6946900" y="1133475"/>
          <p14:tracePt t="30963" x="6964363" y="1141413"/>
          <p14:tracePt t="30972" x="6964363" y="1149350"/>
          <p14:tracePt t="30978" x="6981825" y="1158875"/>
          <p14:tracePt t="30986" x="7005638" y="1174750"/>
          <p14:tracePt t="30994" x="7015163" y="1192213"/>
          <p14:tracePt t="31002" x="7031038" y="1200150"/>
          <p14:tracePt t="31009" x="7048500" y="1208088"/>
          <p14:tracePt t="31018" x="7073900" y="1233488"/>
          <p14:tracePt t="31026" x="7089775" y="1243013"/>
          <p14:tracePt t="31036" x="7115175" y="1258888"/>
          <p14:tracePt t="31043" x="7132638" y="1266825"/>
          <p14:tracePt t="31051" x="7158038" y="1292225"/>
          <p14:tracePt t="31058" x="7181850" y="1301750"/>
          <p14:tracePt t="31068" x="7207250" y="1317625"/>
          <p14:tracePt t="31074" x="7232650" y="1335088"/>
          <p14:tracePt t="31084" x="7291388" y="1384300"/>
          <p14:tracePt t="31091" x="7324725" y="1409700"/>
          <p14:tracePt t="31100" x="7367588" y="1435100"/>
          <p14:tracePt t="31106" x="7400925" y="1468438"/>
          <p14:tracePt t="31116" x="7442200" y="1501775"/>
          <p14:tracePt t="31122" x="7526338" y="1552575"/>
          <p14:tracePt t="31132" x="7577138" y="1577975"/>
          <p14:tracePt t="31138" x="7627938" y="1603375"/>
          <p14:tracePt t="31147" x="7669213" y="1628775"/>
          <p14:tracePt t="31154" x="7735888" y="1654175"/>
          <p14:tracePt t="31164" x="7778750" y="1670050"/>
          <p14:tracePt t="31170" x="7812088" y="1687513"/>
          <p14:tracePt t="31178" x="7862888" y="1703388"/>
          <p14:tracePt t="31186" x="7912100" y="1720850"/>
          <p14:tracePt t="31194" x="7945438" y="1738313"/>
          <p14:tracePt t="31202" x="7980363" y="1738313"/>
          <p14:tracePt t="31209" x="8021638" y="1746250"/>
          <p14:tracePt t="31218" x="8062913" y="1754188"/>
          <p14:tracePt t="31226" x="8088313" y="1762125"/>
          <p14:tracePt t="31234" x="8105775" y="1762125"/>
          <p14:tracePt t="31243" x="8105775" y="1771650"/>
          <p14:tracePt t="31250" x="8113713" y="1771650"/>
          <p14:tracePt t="31845" x="8113713" y="1762125"/>
          <p14:tracePt t="31862" x="8105775" y="1762125"/>
          <p14:tracePt t="31880" x="8105775" y="1754188"/>
          <p14:tracePt t="31923" x="8097838" y="1754188"/>
          <p14:tracePt t="31932" x="8088313" y="1754188"/>
          <p14:tracePt t="31978" x="8097838" y="1754188"/>
          <p14:tracePt t="32002" x="8105775" y="1754188"/>
          <p14:tracePt t="32034" x="8105775" y="1762125"/>
          <p14:tracePt t="32042" x="8105775" y="1771650"/>
          <p14:tracePt t="32052" x="8113713" y="1771650"/>
          <p14:tracePt t="32058" x="8113713" y="1779588"/>
          <p14:tracePt t="32074" x="8113713" y="1787525"/>
          <p14:tracePt t="32084" x="8113713" y="1804988"/>
          <p14:tracePt t="32090" x="8121650" y="1812925"/>
          <p14:tracePt t="32100" x="8121650" y="1820863"/>
          <p14:tracePt t="32106" x="8131175" y="1838325"/>
          <p14:tracePt t="32116" x="8131175" y="1846263"/>
          <p14:tracePt t="32122" x="8139113" y="1855788"/>
          <p14:tracePt t="32133" x="8139113" y="1863725"/>
          <p14:tracePt t="32138" x="8147050" y="1879600"/>
          <p14:tracePt t="32148" x="8147050" y="1889125"/>
          <p14:tracePt t="32162" x="8156575" y="1897063"/>
          <p14:tracePt t="32170" x="8164513" y="1914525"/>
          <p14:tracePt t="32178" x="8164513" y="1922463"/>
          <p14:tracePt t="32186" x="8164513" y="1930400"/>
          <p14:tracePt t="32193" x="8172450" y="1938338"/>
          <p14:tracePt t="32202" x="8180388" y="1947863"/>
          <p14:tracePt t="32210" x="8180388" y="1963738"/>
          <p14:tracePt t="32218" x="8189913" y="1963738"/>
          <p14:tracePt t="32227" x="8197850" y="1973263"/>
          <p14:tracePt t="32235" x="8205788" y="1981200"/>
          <p14:tracePt t="32242" x="8215313" y="1989138"/>
          <p14:tracePt t="32251" x="8223250" y="2006600"/>
          <p14:tracePt t="32267" x="8239125" y="2014538"/>
          <p14:tracePt t="32284" x="8248650" y="2014538"/>
          <p14:tracePt t="32290" x="8248650" y="2022475"/>
          <p14:tracePt t="33957" x="8231188" y="2022475"/>
          <p14:tracePt t="33967" x="8223250" y="2022475"/>
          <p14:tracePt t="33971" x="8197850" y="2022475"/>
          <p14:tracePt t="33983" x="8164513" y="2022475"/>
          <p14:tracePt t="33989" x="8131175" y="2022475"/>
          <p14:tracePt t="33997" x="8080375" y="2022475"/>
          <p14:tracePt t="34005" x="8039100" y="2022475"/>
          <p14:tracePt t="34010" x="7988300" y="2022475"/>
          <p14:tracePt t="34019" x="7904163" y="2022475"/>
          <p14:tracePt t="34026" x="7853363" y="2022475"/>
          <p14:tracePt t="34036" x="7812088" y="2022475"/>
          <p14:tracePt t="34042" x="7761288" y="2022475"/>
          <p14:tracePt t="34052" x="7694613" y="2022475"/>
          <p14:tracePt t="34058" x="7669213" y="2022475"/>
          <p14:tracePt t="34069" x="7643813" y="2032000"/>
          <p14:tracePt t="34074" x="7618413" y="2032000"/>
          <p14:tracePt t="34085" x="7577138" y="2032000"/>
          <p14:tracePt t="34090" x="7559675" y="2032000"/>
          <p14:tracePt t="34099" x="7551738" y="2032000"/>
          <p14:tracePt t="34106" x="7534275" y="2039938"/>
          <p14:tracePt t="34114" x="7518400" y="2039938"/>
          <p14:tracePt t="34122" x="7500938" y="2039938"/>
          <p14:tracePt t="34130" x="7500938" y="2047875"/>
          <p14:tracePt t="34138" x="7493000" y="2055813"/>
          <p14:tracePt t="34146" x="7493000" y="2065338"/>
          <p14:tracePt t="34155" x="7493000" y="2073275"/>
          <p14:tracePt t="34162" x="7493000" y="2081213"/>
          <p14:tracePt t="34693" x="7485063" y="2081213"/>
          <p14:tracePt t="34709" x="7475538" y="2081213"/>
          <p14:tracePt t="34717" x="7467600" y="2081213"/>
          <p14:tracePt t="34730" x="7459663" y="2073275"/>
          <p14:tracePt t="34733" x="7442200" y="2073275"/>
          <p14:tracePt t="34740" x="7434263" y="2073275"/>
          <p14:tracePt t="34748" x="7426325" y="2065338"/>
          <p14:tracePt t="34757" x="7416800" y="2055813"/>
          <p14:tracePt t="34763" x="7408863" y="2047875"/>
          <p14:tracePt t="34771" x="7400925" y="2039938"/>
          <p14:tracePt t="34780" x="7375525" y="2032000"/>
          <p14:tracePt t="34789" x="7367588" y="2032000"/>
          <p14:tracePt t="34795" x="7342188" y="2022475"/>
          <p14:tracePt t="34804" x="7334250" y="2022475"/>
          <p14:tracePt t="34811" x="7316788" y="2022475"/>
          <p14:tracePt t="34821" x="7299325" y="2022475"/>
          <p14:tracePt t="34826" x="7291388" y="2022475"/>
          <p14:tracePt t="34837" x="7275513" y="2022475"/>
          <p14:tracePt t="34843" x="7250113" y="2022475"/>
          <p14:tracePt t="34854" x="7224713" y="2022475"/>
          <p14:tracePt t="34858" x="7207250" y="2022475"/>
          <p14:tracePt t="34868" x="7181850" y="2022475"/>
          <p14:tracePt t="34875" x="7148513" y="2032000"/>
          <p14:tracePt t="34882" x="7123113" y="2032000"/>
          <p14:tracePt t="34890" x="7099300" y="2032000"/>
          <p14:tracePt t="34898" x="7081838" y="2032000"/>
          <p14:tracePt t="34908" x="7056438" y="2032000"/>
          <p14:tracePt t="34914" x="7023100" y="2032000"/>
          <p14:tracePt t="34923" x="6989763" y="2032000"/>
          <p14:tracePt t="34929" x="6964363" y="2032000"/>
          <p14:tracePt t="34940" x="6938963" y="2032000"/>
          <p14:tracePt t="34946" x="6880225" y="2032000"/>
          <p14:tracePt t="34955" x="6846888" y="2039938"/>
          <p14:tracePt t="34963" x="6821488" y="2047875"/>
          <p14:tracePt t="34971" x="6796088" y="2047875"/>
          <p14:tracePt t="34980" x="6754813" y="2065338"/>
          <p14:tracePt t="34988" x="6729413" y="2065338"/>
          <p14:tracePt t="34994" x="6696075" y="2073275"/>
          <p14:tracePt t="35005" x="6670675" y="2073275"/>
          <p14:tracePt t="35010" x="6629400" y="2081213"/>
          <p14:tracePt t="35021" x="6611938" y="2081213"/>
          <p14:tracePt t="35026" x="6594475" y="2081213"/>
          <p14:tracePt t="35037" x="6570663" y="2081213"/>
          <p14:tracePt t="35042" x="6535738" y="2081213"/>
          <p14:tracePt t="35053" x="6519863" y="2081213"/>
          <p14:tracePt t="35058" x="6502400" y="2081213"/>
          <p14:tracePt t="35069" x="6477000" y="2081213"/>
          <p14:tracePt t="35074" x="6443663" y="2081213"/>
          <p14:tracePt t="35084" x="6427788" y="2081213"/>
          <p14:tracePt t="35090" x="6402388" y="2081213"/>
          <p14:tracePt t="35099" x="6384925" y="2081213"/>
          <p14:tracePt t="35106" x="6369050" y="2081213"/>
          <p14:tracePt t="35114" x="6351588" y="2090738"/>
          <p14:tracePt t="35122" x="6343650" y="2090738"/>
          <p14:tracePt t="35130" x="6326188" y="2090738"/>
          <p14:tracePt t="35138" x="6318250" y="2090738"/>
          <p14:tracePt t="35147" x="6300788" y="2090738"/>
          <p14:tracePt t="35154" x="6292850" y="2090738"/>
          <p14:tracePt t="35163" x="6284913" y="2090738"/>
          <p14:tracePt t="35170" x="6276975" y="2098675"/>
          <p14:tracePt t="35178" x="6251575" y="2098675"/>
          <p14:tracePt t="35187" x="6242050" y="2098675"/>
          <p14:tracePt t="35194" x="6226175" y="2098675"/>
          <p14:tracePt t="35203" x="6218238" y="2098675"/>
          <p14:tracePt t="35210" x="6192838" y="2098675"/>
          <p14:tracePt t="35220" x="6183313" y="2098675"/>
          <p14:tracePt t="35226" x="6167438" y="2098675"/>
          <p14:tracePt t="35236" x="6149975" y="2098675"/>
          <p14:tracePt t="35242" x="6124575" y="2098675"/>
          <p14:tracePt t="35253" x="6116638" y="2098675"/>
          <p14:tracePt t="35258" x="6108700" y="2098675"/>
          <p14:tracePt t="35268" x="6091238" y="2090738"/>
          <p14:tracePt t="35274" x="6083300" y="2090738"/>
          <p14:tracePt t="35284" x="6075363" y="2090738"/>
          <p14:tracePt t="38051" x="6083300" y="2081213"/>
          <p14:tracePt t="38058" x="6091238" y="2081213"/>
          <p14:tracePt t="38074" x="6108700" y="2081213"/>
          <p14:tracePt t="38081" x="6134100" y="2081213"/>
          <p14:tracePt t="38091" x="6149975" y="2073275"/>
          <p14:tracePt t="38099" x="6167438" y="2073275"/>
          <p14:tracePt t="38107" x="6183313" y="2073275"/>
          <p14:tracePt t="38115" x="6226175" y="2073275"/>
          <p14:tracePt t="38124" x="6259513" y="2073275"/>
          <p14:tracePt t="38130" x="6284913" y="2073275"/>
          <p14:tracePt t="38140" x="6326188" y="2073275"/>
          <p14:tracePt t="38147" x="6359525" y="2081213"/>
          <p14:tracePt t="38157" x="6427788" y="2081213"/>
          <p14:tracePt t="38163" x="6469063" y="2090738"/>
          <p14:tracePt t="38173" x="6519863" y="2098675"/>
          <p14:tracePt t="38179" x="6570663" y="2098675"/>
          <p14:tracePt t="38189" x="6637338" y="2106613"/>
          <p14:tracePt t="38194" x="6670675" y="2114550"/>
          <p14:tracePt t="38204" x="6721475" y="2124075"/>
          <p14:tracePt t="38210" x="6754813" y="2132013"/>
          <p14:tracePt t="38221" x="6821488" y="2139950"/>
          <p14:tracePt t="38226" x="6872288" y="2149475"/>
          <p14:tracePt t="38234" x="6913563" y="2157413"/>
          <p14:tracePt t="38242" x="6972300" y="2165350"/>
          <p14:tracePt t="38250" x="7064375" y="2173288"/>
          <p14:tracePt t="38258" x="7115175" y="2182813"/>
          <p14:tracePt t="38265" x="7165975" y="2182813"/>
          <p14:tracePt t="38274" x="7224713" y="2182813"/>
          <p14:tracePt t="38282" x="7316788" y="2182813"/>
          <p14:tracePt t="38290" x="7358063" y="2182813"/>
          <p14:tracePt t="38299" x="7408863" y="2182813"/>
          <p14:tracePt t="38307" x="7459663" y="2182813"/>
          <p14:tracePt t="38314" x="7543800" y="2182813"/>
          <p14:tracePt t="38323" x="7585075" y="2182813"/>
          <p14:tracePt t="38330" x="7635875" y="2182813"/>
          <p14:tracePt t="38340" x="7677150" y="2182813"/>
          <p14:tracePt t="38346" x="7727950" y="2190750"/>
          <p14:tracePt t="38356" x="7794625" y="2198688"/>
          <p14:tracePt t="38362" x="7853363" y="2198688"/>
          <p14:tracePt t="38373" x="7896225" y="2198688"/>
          <p14:tracePt t="38378" x="7945438" y="2208213"/>
          <p14:tracePt t="38389" x="8029575" y="2208213"/>
          <p14:tracePt t="38394" x="8062913" y="2208213"/>
          <p14:tracePt t="38404" x="8097838" y="2208213"/>
          <p14:tracePt t="38410" x="8139113" y="2208213"/>
          <p14:tracePt t="38419" x="8180388" y="2208213"/>
          <p14:tracePt t="38427" x="8197850" y="2208213"/>
          <p14:tracePt t="38436" x="8215313" y="2208213"/>
          <p14:tracePt t="38443" x="8231188" y="2208213"/>
          <p14:tracePt t="38450" x="8248650" y="2208213"/>
          <p14:tracePt t="38458" x="8256588" y="2208213"/>
          <p14:tracePt t="38466" x="8264525" y="2208213"/>
          <p14:tracePt t="39604" x="8256588" y="2208213"/>
          <p14:tracePt t="39612" x="8256588" y="2198688"/>
          <p14:tracePt t="39628" x="8248650" y="2198688"/>
          <p14:tracePt t="39683" x="8256588" y="2198688"/>
          <p14:tracePt t="39692" x="8264525" y="2198688"/>
          <p14:tracePt t="39700" x="8274050" y="2198688"/>
          <p14:tracePt t="39708" x="8307388" y="2198688"/>
          <p14:tracePt t="39715" x="8340725" y="2208213"/>
          <p14:tracePt t="39725" x="8366125" y="2208213"/>
          <p14:tracePt t="39730" x="8399463" y="2216150"/>
          <p14:tracePt t="39741" x="8466138" y="2216150"/>
          <p14:tracePt t="39746" x="8499475" y="2216150"/>
          <p14:tracePt t="39757" x="8550275" y="2216150"/>
          <p14:tracePt t="39762" x="8591550" y="2216150"/>
          <p14:tracePt t="39770" x="8693150" y="2216150"/>
          <p14:tracePt t="39778" x="8751888" y="2208213"/>
          <p14:tracePt t="39787" x="8810625" y="2198688"/>
          <p14:tracePt t="39794" x="8877300" y="2182813"/>
          <p14:tracePt t="39802" x="8994775" y="2165350"/>
          <p14:tracePt t="39810" x="9061450" y="2149475"/>
          <p14:tracePt t="39818" x="9145588" y="2124075"/>
          <p14:tracePt t="39826" x="9221788" y="2106613"/>
          <p14:tracePt t="39834" x="9313863" y="2081213"/>
          <p14:tracePt t="39842" x="9398000" y="2065338"/>
          <p14:tracePt t="39850" x="9472613" y="2047875"/>
          <p14:tracePt t="39858" x="9556750" y="2039938"/>
          <p14:tracePt t="39866" x="9632950" y="2022475"/>
          <p14:tracePt t="39884" x="9834563" y="1997075"/>
          <p14:tracePt t="39892" x="9918700" y="1989138"/>
          <p14:tracePt t="39898" x="9993313" y="1981200"/>
          <p14:tracePt t="39909" x="10153650" y="1963738"/>
          <p14:tracePt t="39915" x="10236200" y="1947863"/>
          <p14:tracePt t="39925" x="10312400" y="1938338"/>
          <p14:tracePt t="39931" x="10379075" y="1922463"/>
          <p14:tracePt t="39942" x="10488613" y="1889125"/>
          <p14:tracePt t="39946" x="10529888" y="1879600"/>
          <p14:tracePt t="39957" x="10572750" y="1863725"/>
          <p14:tracePt t="39962" x="10588625" y="1863725"/>
          <p14:tracePt t="39973" x="10606088" y="1855788"/>
          <p14:tracePt t="39978" x="10614025" y="1846263"/>
          <p14:tracePt t="41962" x="10614025" y="1838325"/>
          <p14:tracePt t="41986" x="10614025" y="1830388"/>
          <p14:tracePt t="42010" x="10614025" y="1820863"/>
          <p14:tracePt t="42026" x="10614025" y="1812925"/>
          <p14:tracePt t="42035" x="10606088" y="1812925"/>
          <p14:tracePt t="42044" x="10606088" y="1804988"/>
          <p14:tracePt t="42050" x="10598150" y="1804988"/>
          <p14:tracePt t="42061" x="10598150" y="1797050"/>
          <p14:tracePt t="42077" x="10588625" y="1797050"/>
          <p14:tracePt t="42082" x="10588625" y="1787525"/>
          <p14:tracePt t="42098" x="10588625" y="1779588"/>
          <p14:tracePt t="42109" x="10580688" y="1779588"/>
          <p14:tracePt t="42114" x="10580688" y="1771650"/>
          <p14:tracePt t="42130" x="10572750" y="1762125"/>
          <p14:tracePt t="42139" x="10564813" y="1754188"/>
          <p14:tracePt t="42146" x="10564813" y="1746250"/>
          <p14:tracePt t="42162" x="10564813" y="1738313"/>
          <p14:tracePt t="42178" x="10555288" y="1738313"/>
          <p14:tracePt t="43661" x="10547350" y="1738313"/>
          <p14:tracePt t="43670" x="10539413" y="1738313"/>
          <p14:tracePt t="43678" x="10529888" y="1738313"/>
          <p14:tracePt t="43688" x="10506075" y="1738313"/>
          <p14:tracePt t="43694" x="10480675" y="1738313"/>
          <p14:tracePt t="43700" x="10447338" y="1738313"/>
          <p14:tracePt t="43709" x="10421938" y="1738313"/>
          <p14:tracePt t="43717" x="10388600" y="1746250"/>
          <p14:tracePt t="43723" x="10363200" y="1762125"/>
          <p14:tracePt t="43730" x="10320338" y="1779588"/>
          <p14:tracePt t="43738" x="10279063" y="1797050"/>
          <p14:tracePt t="43746" x="10245725" y="1812925"/>
          <p14:tracePt t="43754" x="10202863" y="1830388"/>
          <p14:tracePt t="43762" x="10177463" y="1846263"/>
          <p14:tracePt t="43770" x="10094913" y="1879600"/>
          <p14:tracePt t="43778" x="10059988" y="1897063"/>
          <p14:tracePt t="43786" x="10026650" y="1905000"/>
          <p14:tracePt t="43794" x="10010775" y="1914525"/>
          <p14:tracePt t="43803" x="9993313" y="1922463"/>
          <p14:tracePt t="43811" x="9977438" y="1930400"/>
          <p14:tracePt t="43818" x="9967913" y="1938338"/>
          <p14:tracePt t="43827" x="9967913" y="1947863"/>
          <p14:tracePt t="43835" x="9967913" y="1955800"/>
          <p14:tracePt t="43844" x="9967913" y="1963738"/>
          <p14:tracePt t="43850" x="9967913" y="1973263"/>
          <p14:tracePt t="43866" x="9967913" y="1981200"/>
          <p14:tracePt t="43887" x="9967913" y="1989138"/>
          <p14:tracePt t="43892" x="9977438" y="1989138"/>
          <p14:tracePt t="43898" x="9977438" y="1997075"/>
          <p14:tracePt t="43906" x="9985375" y="1997075"/>
          <p14:tracePt t="43914" x="9985375" y="2006600"/>
          <p14:tracePt t="43930" x="9993313" y="2006600"/>
          <p14:tracePt t="43938" x="9993313" y="2014538"/>
          <p14:tracePt t="43947" x="10001250" y="2022475"/>
          <p14:tracePt t="43954" x="10018713" y="2039938"/>
          <p14:tracePt t="43962" x="10052050" y="2073275"/>
          <p14:tracePt t="43970" x="10059988" y="2090738"/>
          <p14:tracePt t="43978" x="10085388" y="2106613"/>
          <p14:tracePt t="43987" x="10110788" y="2124075"/>
          <p14:tracePt t="43995" x="10136188" y="2157413"/>
          <p14:tracePt t="44002" x="10161588" y="2165350"/>
          <p14:tracePt t="44012" x="10169525" y="2173288"/>
          <p14:tracePt t="44018" x="10177463" y="2182813"/>
          <p14:tracePt t="44028" x="10194925" y="2182813"/>
          <p14:tracePt t="44044" x="10202863" y="2182813"/>
          <p14:tracePt t="44082" x="10194925" y="2173288"/>
          <p14:tracePt t="44093" x="10194925" y="2165350"/>
          <p14:tracePt t="44108" x="10186988" y="2165350"/>
          <p14:tracePt t="44114" x="10186988" y="2157413"/>
          <p14:tracePt t="44194" x="10194925" y="2157413"/>
          <p14:tracePt t="44211" x="10202863" y="2157413"/>
          <p14:tracePt t="44227" x="10220325" y="2157413"/>
          <p14:tracePt t="44234" x="10236200" y="2165350"/>
          <p14:tracePt t="44244" x="10253663" y="2165350"/>
          <p14:tracePt t="44250" x="10271125" y="2165350"/>
          <p14:tracePt t="44261" x="10287000" y="2165350"/>
          <p14:tracePt t="44266" x="10320338" y="2165350"/>
          <p14:tracePt t="44277" x="10345738" y="2165350"/>
          <p14:tracePt t="44282" x="10371138" y="2165350"/>
          <p14:tracePt t="44292" x="10396538" y="2165350"/>
          <p14:tracePt t="44298" x="10437813" y="2165350"/>
          <p14:tracePt t="44307" x="10455275" y="2165350"/>
          <p14:tracePt t="44314" x="10480675" y="2165350"/>
          <p14:tracePt t="44322" x="10496550" y="2165350"/>
          <p14:tracePt t="44330" x="10521950" y="2165350"/>
          <p14:tracePt t="44338" x="10529888" y="2165350"/>
          <p14:tracePt t="44346" x="10539413" y="2165350"/>
          <p14:tracePt t="44353" x="10547350" y="2165350"/>
          <p14:tracePt t="44362" x="10572750" y="2165350"/>
          <p14:tracePt t="44370" x="10588625" y="2157413"/>
          <p14:tracePt t="44379" x="10606088" y="2157413"/>
          <p14:tracePt t="44386" x="10631488" y="2157413"/>
          <p14:tracePt t="44395" x="10690225" y="2139950"/>
          <p14:tracePt t="44402" x="10715625" y="2132013"/>
          <p14:tracePt t="44412" x="10764838" y="2114550"/>
          <p14:tracePt t="44418" x="10807700" y="2098675"/>
          <p14:tracePt t="44428" x="10899775" y="2073275"/>
          <p14:tracePt t="44434" x="10941050" y="2047875"/>
          <p14:tracePt t="44444" x="11009313" y="2022475"/>
          <p14:tracePt t="44450" x="11050588" y="1997075"/>
          <p14:tracePt t="44460" x="11101388" y="1973263"/>
          <p14:tracePt t="44466" x="11193463" y="1922463"/>
          <p14:tracePt t="44476" x="11244263" y="1897063"/>
          <p14:tracePt t="44482" x="11293475" y="1871663"/>
          <p14:tracePt t="44494" x="11344275" y="1855788"/>
          <p14:tracePt t="44498" x="11428413" y="1804988"/>
          <p14:tracePt t="44507" x="11469688" y="1787525"/>
          <p14:tracePt t="44514" x="11495088" y="1771650"/>
          <p14:tracePt t="44522" x="11520488" y="1746250"/>
          <p14:tracePt t="44530" x="11563350" y="1720850"/>
          <p14:tracePt t="44538" x="11587163" y="1712913"/>
          <p14:tracePt t="44546" x="11612563" y="1687513"/>
          <p14:tracePt t="44554" x="11630025" y="1670050"/>
          <p14:tracePt t="44562" x="11663363" y="1636713"/>
          <p14:tracePt t="44570" x="11671300" y="1620838"/>
          <p14:tracePt t="44578" x="11696700" y="1603375"/>
          <p14:tracePt t="44587" x="11704638" y="1585913"/>
          <p14:tracePt t="44595" x="11730038" y="1544638"/>
          <p14:tracePt t="44602" x="11739563" y="1527175"/>
          <p14:tracePt t="44611" x="11755438" y="1511300"/>
          <p14:tracePt t="44618" x="11763375" y="1493838"/>
          <p14:tracePt t="44627" x="11788775" y="1452563"/>
          <p14:tracePt t="44634" x="11798300" y="1443038"/>
          <p14:tracePt t="44644" x="11814175" y="1427163"/>
          <p14:tracePt t="44650" x="11822113" y="1401763"/>
          <p14:tracePt t="44661" x="11839575" y="1376363"/>
          <p14:tracePt t="44666" x="11847513" y="1350963"/>
          <p14:tracePt t="44676" x="11857038" y="1335088"/>
          <p14:tracePt t="44682" x="11872913" y="1301750"/>
          <p14:tracePt t="44692" x="11872913" y="1284288"/>
          <p14:tracePt t="44698" x="11890375" y="1243013"/>
          <p14:tracePt t="44706" x="11906250" y="1225550"/>
          <p14:tracePt t="44714" x="11906250" y="1200150"/>
          <p14:tracePt t="44722" x="11915775" y="1174750"/>
          <p14:tracePt t="44730" x="11931650" y="1133475"/>
          <p14:tracePt t="44738" x="11939588" y="1108075"/>
          <p14:tracePt t="44746" x="11949113" y="1082675"/>
          <p14:tracePt t="44754" x="11949113" y="1057275"/>
          <p14:tracePt t="44762" x="11957050" y="1008063"/>
          <p14:tracePt t="44770" x="11957050" y="982663"/>
          <p14:tracePt t="44778" x="11964988" y="957263"/>
          <p14:tracePt t="44787" x="11964988" y="931863"/>
          <p14:tracePt t="44795" x="11974513" y="873125"/>
          <p14:tracePt t="44802" x="11974513" y="847725"/>
          <p14:tracePt t="44811" x="11974513" y="822325"/>
          <p14:tracePt t="44818" x="11974513" y="796925"/>
          <p14:tracePt t="44828" x="11974513" y="755650"/>
          <p14:tracePt t="44834" x="11982450" y="738188"/>
          <p14:tracePt t="44845" x="11982450" y="722313"/>
          <p14:tracePt t="44850" x="11982450" y="712788"/>
          <p14:tracePt t="44861" x="11982450" y="696913"/>
          <p14:tracePt t="44866" x="11982450" y="679450"/>
          <p14:tracePt t="44876" x="11982450" y="663575"/>
          <p14:tracePt t="44882" x="11982450" y="654050"/>
          <p14:tracePt t="44899" x="11982450" y="638175"/>
          <p14:tracePt t="44906" x="11982450" y="630238"/>
          <p14:tracePt t="44922" x="11982450" y="620713"/>
          <p14:tracePt t="44930" x="11982450" y="612775"/>
          <p14:tracePt t="46500" x="11974513" y="620713"/>
          <p14:tracePt t="46508" x="11964988" y="620713"/>
          <p14:tracePt t="46516" x="11939588" y="638175"/>
          <p14:tracePt t="46524" x="11923713" y="646113"/>
          <p14:tracePt t="46532" x="11898313" y="663575"/>
          <p14:tracePt t="46541" x="11857038" y="688975"/>
          <p14:tracePt t="46549" x="11831638" y="696913"/>
          <p14:tracePt t="46555" x="11798300" y="712788"/>
          <p14:tracePt t="46565" x="11763375" y="730250"/>
          <p14:tracePt t="46571" x="11714163" y="763588"/>
          <p14:tracePt t="46582" x="11680825" y="771525"/>
          <p14:tracePt t="46587" x="11645900" y="788988"/>
          <p14:tracePt t="46597" x="11622088" y="806450"/>
          <p14:tracePt t="46602" x="11579225" y="839788"/>
          <p14:tracePt t="46613" x="11553825" y="847725"/>
          <p14:tracePt t="46618" x="11520488" y="873125"/>
          <p14:tracePt t="46628" x="11495088" y="889000"/>
          <p14:tracePt t="46634" x="11436350" y="923925"/>
          <p14:tracePt t="46645" x="11403013" y="939800"/>
          <p14:tracePt t="46650" x="11377613" y="965200"/>
          <p14:tracePt t="46660" x="11336338" y="990600"/>
          <p14:tracePt t="46666" x="11285538" y="1031875"/>
          <p14:tracePt t="46674" x="11260138" y="1041400"/>
          <p14:tracePt t="46683" x="11226800" y="1066800"/>
          <p14:tracePt t="46689" x="11201400" y="1090613"/>
          <p14:tracePt t="46698" x="11160125" y="1108075"/>
          <p14:tracePt t="46706" x="11134725" y="1125538"/>
          <p14:tracePt t="46715" x="11093450" y="1149350"/>
          <p14:tracePt t="46723" x="11068050" y="1166813"/>
          <p14:tracePt t="46732" x="11025188" y="1174750"/>
          <p14:tracePt t="46739" x="10966450" y="1200150"/>
          <p14:tracePt t="46748" x="10933113" y="1217613"/>
          <p14:tracePt t="46755" x="10907713" y="1233488"/>
          <p14:tracePt t="46765" x="10866438" y="1243013"/>
          <p14:tracePt t="46770" x="10807700" y="1258888"/>
          <p14:tracePt t="46781" x="10774363" y="1276350"/>
          <p14:tracePt t="46787" x="10741025" y="1284288"/>
          <p14:tracePt t="46796" x="10706100" y="1301750"/>
          <p14:tracePt t="46802" x="10639425" y="1317625"/>
          <p14:tracePt t="46813" x="10606088" y="1335088"/>
          <p14:tracePt t="46819" x="10572750" y="1350963"/>
          <p14:tracePt t="46829" x="10529888" y="1360488"/>
          <p14:tracePt t="46835" x="10463213" y="1376363"/>
          <p14:tracePt t="46842" x="10421938" y="1393825"/>
          <p14:tracePt t="46850" x="10388600" y="1401763"/>
          <p14:tracePt t="46860" x="10337800" y="1409700"/>
          <p14:tracePt t="46867" x="10271125" y="1427163"/>
          <p14:tracePt t="46874" x="10236200" y="1435100"/>
          <p14:tracePt t="46882" x="10194925" y="1443038"/>
          <p14:tracePt t="46890" x="10161588" y="1452563"/>
          <p14:tracePt t="46898" x="10118725" y="1460500"/>
          <p14:tracePt t="46905" x="10085388" y="1460500"/>
          <p14:tracePt t="46914" x="10052050" y="1468438"/>
          <p14:tracePt t="46922" x="10026650" y="1477963"/>
          <p14:tracePt t="46930" x="10001250" y="1477963"/>
          <p14:tracePt t="46939" x="9959975" y="1485900"/>
          <p14:tracePt t="46947" x="9934575" y="1485900"/>
          <p14:tracePt t="46954" x="9901238" y="1493838"/>
          <p14:tracePt t="46963" x="9875838" y="1493838"/>
          <p14:tracePt t="46971" x="9834563" y="1501775"/>
          <p14:tracePt t="46979" x="9809163" y="1501775"/>
          <p14:tracePt t="46986" x="9783763" y="1501775"/>
          <p14:tracePt t="46997" x="9758363" y="1501775"/>
          <p14:tracePt t="47002" x="9717088" y="1501775"/>
          <p14:tracePt t="47013" x="9699625" y="1501775"/>
          <p14:tracePt t="47018" x="9683750" y="1501775"/>
          <p14:tracePt t="47029" x="9666288" y="1501775"/>
          <p14:tracePt t="47034" x="9632950" y="1501775"/>
          <p14:tracePt t="47044" x="9607550" y="1501775"/>
          <p14:tracePt t="47050" x="9582150" y="1501775"/>
          <p14:tracePt t="47058" x="9556750" y="1501775"/>
          <p14:tracePt t="47066" x="9523413" y="1501775"/>
          <p14:tracePt t="47074" x="9507538" y="1501775"/>
          <p14:tracePt t="47082" x="9490075" y="1501775"/>
          <p14:tracePt t="47089" x="9482138" y="1501775"/>
          <p14:tracePt t="47106" x="9439275" y="1511300"/>
          <p14:tracePt t="47114" x="9431338" y="1519238"/>
          <p14:tracePt t="47123" x="9423400" y="1519238"/>
          <p14:tracePt t="47133" x="9405938" y="1527175"/>
          <p14:tracePt t="47138" x="9390063" y="1536700"/>
          <p14:tracePt t="47149" x="9372600" y="1544638"/>
          <p14:tracePt t="47154" x="9364663" y="1552575"/>
          <p14:tracePt t="47165" x="9339263" y="1570038"/>
          <p14:tracePt t="47171" x="9313863" y="1595438"/>
          <p14:tracePt t="47180" x="9280525" y="1620838"/>
          <p14:tracePt t="47186" x="9272588" y="1636713"/>
          <p14:tracePt t="47196" x="9255125" y="1654175"/>
          <p14:tracePt t="47202" x="9229725" y="1679575"/>
          <p14:tracePt t="47213" x="9213850" y="1687513"/>
          <p14:tracePt t="47218" x="9204325" y="1703388"/>
          <p14:tracePt t="47229" x="9188450" y="1720850"/>
          <p14:tracePt t="47234" x="9170988" y="1738313"/>
          <p14:tracePt t="47244" x="9155113" y="1754188"/>
          <p14:tracePt t="47250" x="9145588" y="1771650"/>
          <p14:tracePt t="47259" x="9137650" y="1779588"/>
          <p14:tracePt t="47266" x="9129713" y="1804988"/>
          <p14:tracePt t="47274" x="9120188" y="1812925"/>
          <p14:tracePt t="47282" x="9120188" y="1820863"/>
          <p14:tracePt t="47289" x="9120188" y="1830388"/>
          <p14:tracePt t="47306" x="9120188" y="1838325"/>
          <p14:tracePt t="47323" x="9120188" y="1846263"/>
          <p14:tracePt t="47338" x="9120188" y="1855788"/>
          <p14:tracePt t="47348" x="9120188" y="1863725"/>
          <p14:tracePt t="47364" x="9120188" y="1871663"/>
          <p14:tracePt t="47370" x="9120188" y="1879600"/>
          <p14:tracePt t="47386" x="9120188" y="1897063"/>
          <p14:tracePt t="47397" x="9120188" y="1905000"/>
          <p14:tracePt t="47402" x="9120188" y="1914525"/>
          <p14:tracePt t="47413" x="9120188" y="1922463"/>
          <p14:tracePt t="47418" x="9120188" y="1930400"/>
          <p14:tracePt t="47428" x="9120188" y="1938338"/>
          <p14:tracePt t="47434" x="9120188" y="1955800"/>
          <p14:tracePt t="47444" x="9120188" y="1973263"/>
          <p14:tracePt t="47450" x="9120188" y="1989138"/>
          <p14:tracePt t="47458" x="9120188" y="2006600"/>
          <p14:tracePt t="47466" x="9129713" y="2039938"/>
          <p14:tracePt t="47474" x="9137650" y="2065338"/>
          <p14:tracePt t="47482" x="9145588" y="2090738"/>
          <p14:tracePt t="47490" x="9155113" y="2106613"/>
          <p14:tracePt t="47498" x="9163050" y="2132013"/>
          <p14:tracePt t="47506" x="9170988" y="2139950"/>
          <p14:tracePt t="47514" x="9178925" y="2157413"/>
          <p14:tracePt t="47523" x="9188450" y="2165350"/>
          <p14:tracePt t="47531" x="9196388" y="2173288"/>
          <p14:tracePt t="47538" x="9221788" y="2190750"/>
          <p14:tracePt t="47547" x="9229725" y="2190750"/>
          <p14:tracePt t="47554" x="9247188" y="2208213"/>
          <p14:tracePt t="47563" x="9272588" y="2224088"/>
          <p14:tracePt t="47570" x="9313863" y="2233613"/>
          <p14:tracePt t="47580" x="9339263" y="2249488"/>
          <p14:tracePt t="47586" x="9364663" y="2257425"/>
          <p14:tracePt t="47597" x="9398000" y="2266950"/>
          <p14:tracePt t="47602" x="9439275" y="2282825"/>
          <p14:tracePt t="47612" x="9472613" y="2300288"/>
          <p14:tracePt t="47618" x="9498013" y="2308225"/>
          <p14:tracePt t="47628" x="9523413" y="2316163"/>
          <p14:tracePt t="47634" x="9574213" y="2325688"/>
          <p14:tracePt t="47643" x="9590088" y="2333625"/>
          <p14:tracePt t="47650" x="9607550" y="2341563"/>
          <p14:tracePt t="47658" x="9625013" y="2351088"/>
          <p14:tracePt t="47666" x="9648825" y="2351088"/>
          <p14:tracePt t="47674" x="9666288" y="2351088"/>
          <p14:tracePt t="47682" x="9683750" y="2359025"/>
          <p14:tracePt t="47689" x="9691688" y="2359025"/>
          <p14:tracePt t="47698" x="9699625" y="2359025"/>
          <p14:tracePt t="47706" x="9717088" y="2359025"/>
          <p14:tracePt t="47714" x="9732963" y="2359025"/>
          <p14:tracePt t="47723" x="9750425" y="2359025"/>
          <p14:tracePt t="47731" x="9766300" y="2359025"/>
          <p14:tracePt t="47738" x="9801225" y="2351088"/>
          <p14:tracePt t="47747" x="9817100" y="2351088"/>
          <p14:tracePt t="47754" x="9842500" y="2341563"/>
          <p14:tracePt t="47764" x="9867900" y="2333625"/>
          <p14:tracePt t="47770" x="9909175" y="2316163"/>
          <p14:tracePt t="47780" x="9934575" y="2308225"/>
          <p14:tracePt t="47786" x="9977438" y="2292350"/>
          <p14:tracePt t="47797" x="10001250" y="2274888"/>
          <p14:tracePt t="47802" x="10052050" y="2249488"/>
          <p14:tracePt t="47813" x="10077450" y="2233613"/>
          <p14:tracePt t="47818" x="10110788" y="2216150"/>
          <p14:tracePt t="47829" x="10136188" y="2198688"/>
          <p14:tracePt t="47834" x="10186988" y="2173288"/>
          <p14:tracePt t="47844" x="10220325" y="2149475"/>
          <p14:tracePt t="47851" x="10245725" y="2132013"/>
          <p14:tracePt t="47858" x="10271125" y="2114550"/>
          <p14:tracePt t="47866" x="10312400" y="2090738"/>
          <p14:tracePt t="47874" x="10329863" y="2073275"/>
          <p14:tracePt t="47882" x="10353675" y="2055813"/>
          <p14:tracePt t="47889" x="10371138" y="2039938"/>
          <p14:tracePt t="47898" x="10379075" y="2022475"/>
          <p14:tracePt t="47907" x="10404475" y="1989138"/>
          <p14:tracePt t="47914" x="10412413" y="1973263"/>
          <p14:tracePt t="47923" x="10421938" y="1947863"/>
          <p14:tracePt t="47930" x="10429875" y="1914525"/>
          <p14:tracePt t="47938" x="10437813" y="1863725"/>
          <p14:tracePt t="47948" x="10437813" y="1838325"/>
          <p14:tracePt t="47954" x="10437813" y="1804988"/>
          <p14:tracePt t="47963" x="10437813" y="1787525"/>
          <p14:tracePt t="47970" x="10421938" y="1762125"/>
          <p14:tracePt t="47980" x="10421938" y="1746250"/>
          <p14:tracePt t="47990" x="10412413" y="1746250"/>
          <p14:tracePt t="47996" x="10404475" y="1728788"/>
          <p14:tracePt t="48002" x="10396538" y="1712913"/>
          <p14:tracePt t="48010" x="10388600" y="1703388"/>
          <p14:tracePt t="48018" x="10379075" y="1695450"/>
          <p14:tracePt t="48029" x="10363200" y="1687513"/>
          <p14:tracePt t="48034" x="10353675" y="1670050"/>
          <p14:tracePt t="48043" x="10345738" y="1670050"/>
          <p14:tracePt t="48050" x="10345738" y="1654175"/>
          <p14:tracePt t="48058" x="10329863" y="1644650"/>
          <p14:tracePt t="48066" x="10312400" y="1628775"/>
          <p14:tracePt t="48073" x="10304463" y="1611313"/>
          <p14:tracePt t="48082" x="10279063" y="1603375"/>
          <p14:tracePt t="48090" x="10253663" y="1577975"/>
          <p14:tracePt t="48098" x="10220325" y="1562100"/>
          <p14:tracePt t="48107" x="10177463" y="1552575"/>
          <p14:tracePt t="48114" x="10144125" y="1536700"/>
          <p14:tracePt t="48122" x="10118725" y="1527175"/>
          <p14:tracePt t="48131" x="10085388" y="1519238"/>
          <p14:tracePt t="48138" x="10036175" y="1511300"/>
          <p14:tracePt t="48148" x="10010775" y="1501775"/>
          <p14:tracePt t="48154" x="9985375" y="1501775"/>
          <p14:tracePt t="48165" x="9967913" y="1501775"/>
          <p14:tracePt t="48170" x="9942513" y="1501775"/>
          <p14:tracePt t="48180" x="9926638" y="1501775"/>
          <p14:tracePt t="48186" x="9909175" y="1501775"/>
          <p14:tracePt t="48197" x="9883775" y="1501775"/>
          <p14:tracePt t="48202" x="9859963" y="1501775"/>
          <p14:tracePt t="48212" x="9842500" y="1501775"/>
          <p14:tracePt t="48218" x="9825038" y="1501775"/>
          <p14:tracePt t="48227" x="9809163" y="1501775"/>
          <p14:tracePt t="48234" x="9783763" y="1501775"/>
          <p14:tracePt t="48243" x="9766300" y="1501775"/>
          <p14:tracePt t="48250" x="9750425" y="1511300"/>
          <p14:tracePt t="48258" x="9732963" y="1519238"/>
          <p14:tracePt t="48266" x="9691688" y="1527175"/>
          <p14:tracePt t="48273" x="9666288" y="1544638"/>
          <p14:tracePt t="48282" x="9640888" y="1552575"/>
          <p14:tracePt t="48290" x="9615488" y="1562100"/>
          <p14:tracePt t="48298" x="9599613" y="1562100"/>
          <p14:tracePt t="48307" x="9574213" y="1570038"/>
          <p14:tracePt t="48314" x="9556750" y="1577975"/>
          <p14:tracePt t="48322" x="9531350" y="1585913"/>
          <p14:tracePt t="48332" x="9507538" y="1595438"/>
          <p14:tracePt t="48338" x="9482138" y="1603375"/>
          <p14:tracePt t="48347" x="9464675" y="1611313"/>
          <p14:tracePt t="48354" x="9439275" y="1611313"/>
          <p14:tracePt t="48364" x="9423400" y="1620838"/>
          <p14:tracePt t="48370" x="9380538" y="1636713"/>
          <p14:tracePt t="48381" x="9355138" y="1644650"/>
          <p14:tracePt t="48386" x="9331325" y="1662113"/>
          <p14:tracePt t="48397" x="9305925" y="1679575"/>
          <p14:tracePt t="48402" x="9272588" y="1695450"/>
          <p14:tracePt t="48411" x="9255125" y="1720850"/>
          <p14:tracePt t="48418" x="9237663" y="1728788"/>
          <p14:tracePt t="48426" x="9221788" y="1746250"/>
          <p14:tracePt t="48434" x="9196388" y="1771650"/>
          <p14:tracePt t="48442" x="9178925" y="1787525"/>
          <p14:tracePt t="48450" x="9178925" y="1797050"/>
          <p14:tracePt t="48458" x="9163050" y="1812925"/>
          <p14:tracePt t="48466" x="9155113" y="1830388"/>
          <p14:tracePt t="48474" x="9155113" y="1846263"/>
          <p14:tracePt t="48482" x="9155113" y="1863725"/>
          <p14:tracePt t="48490" x="9155113" y="1889125"/>
          <p14:tracePt t="48498" x="9155113" y="1905000"/>
          <p14:tracePt t="48507" x="9155113" y="1930400"/>
          <p14:tracePt t="48515" x="9155113" y="1955800"/>
          <p14:tracePt t="48522" x="9155113" y="1981200"/>
          <p14:tracePt t="48532" x="9155113" y="2006600"/>
          <p14:tracePt t="48539" x="9178925" y="2065338"/>
          <p14:tracePt t="48548" x="9188450" y="2090738"/>
          <p14:tracePt t="48554" x="9213850" y="2132013"/>
          <p14:tracePt t="48565" x="9229725" y="2157413"/>
          <p14:tracePt t="48570" x="9263063" y="2208213"/>
          <p14:tracePt t="48580" x="9280525" y="2241550"/>
          <p14:tracePt t="48587" x="9305925" y="2257425"/>
          <p14:tracePt t="48597" x="9321800" y="2274888"/>
          <p14:tracePt t="48602" x="9339263" y="2308225"/>
          <p14:tracePt t="48613" x="9364663" y="2325688"/>
          <p14:tracePt t="48618" x="9372600" y="2333625"/>
          <p14:tracePt t="48628" x="9390063" y="2351088"/>
          <p14:tracePt t="48634" x="9413875" y="2359025"/>
          <p14:tracePt t="48642" x="9431338" y="2366963"/>
          <p14:tracePt t="48650" x="9448800" y="2366963"/>
          <p14:tracePt t="48658" x="9464675" y="2374900"/>
          <p14:tracePt t="48666" x="9498013" y="2374900"/>
          <p14:tracePt t="48674" x="9515475" y="2384425"/>
          <p14:tracePt t="48682" x="9540875" y="2384425"/>
          <p14:tracePt t="48690" x="9566275" y="2384425"/>
          <p14:tracePt t="48699" x="9582150" y="2384425"/>
          <p14:tracePt t="48707" x="9615488" y="2384425"/>
          <p14:tracePt t="48715" x="9632950" y="2374900"/>
          <p14:tracePt t="48722" x="9648825" y="2366963"/>
          <p14:tracePt t="48731" x="9658350" y="2366963"/>
          <p14:tracePt t="48738" x="9691688" y="2359025"/>
          <p14:tracePt t="48748" x="9707563" y="2351088"/>
          <p14:tracePt t="48754" x="9717088" y="2341563"/>
          <p14:tracePt t="48764" x="9732963" y="2341563"/>
          <p14:tracePt t="48770" x="9742488" y="2333625"/>
          <p14:tracePt t="48780" x="9750425" y="2325688"/>
          <p14:tracePt t="49228" x="9750425" y="2316163"/>
          <p14:tracePt t="49236" x="9758363" y="2316163"/>
          <p14:tracePt t="51540" x="9758363" y="2333625"/>
          <p14:tracePt t="51548" x="9758363" y="2341563"/>
          <p14:tracePt t="51556" x="9750425" y="2351088"/>
          <p14:tracePt t="51562" x="9750425" y="2366963"/>
          <p14:tracePt t="51574" x="9750425" y="2384425"/>
          <p14:tracePt t="51579" x="9750425" y="2409825"/>
          <p14:tracePt t="51589" x="9750425" y="2417763"/>
          <p14:tracePt t="51594" x="9742488" y="2443163"/>
          <p14:tracePt t="51603" x="9742488" y="2459038"/>
          <p14:tracePt t="51610" x="9732963" y="2501900"/>
          <p14:tracePt t="51619" x="9732963" y="2527300"/>
          <p14:tracePt t="51627" x="9732963" y="2560638"/>
          <p14:tracePt t="51635" x="9725025" y="2593975"/>
          <p14:tracePt t="51644" x="9717088" y="2644775"/>
          <p14:tracePt t="51652" x="9707563" y="2686050"/>
          <p14:tracePt t="51658" x="9707563" y="2719388"/>
          <p14:tracePt t="51669" x="9707563" y="2744788"/>
          <p14:tracePt t="51674" x="9699625" y="2811463"/>
          <p14:tracePt t="51685" x="9691688" y="2846388"/>
          <p14:tracePt t="51690" x="9683750" y="2879725"/>
          <p14:tracePt t="51701" x="9674225" y="2913063"/>
          <p14:tracePt t="51706" x="9666288" y="2946400"/>
          <p14:tracePt t="51716" x="9648825" y="3022600"/>
          <p14:tracePt t="51723" x="9640888" y="3063875"/>
          <p14:tracePt t="51731" x="9632950" y="3114675"/>
          <p14:tracePt t="51739" x="9625013" y="3155950"/>
          <p14:tracePt t="51747" x="9615488" y="3240088"/>
          <p14:tracePt t="51755" x="9615488" y="3273425"/>
          <p14:tracePt t="51762" x="9615488" y="3306763"/>
          <p14:tracePt t="51771" x="9615488" y="3340100"/>
          <p14:tracePt t="51778" x="9615488" y="3398838"/>
          <p14:tracePt t="51787" x="9615488" y="3433763"/>
          <p14:tracePt t="51794" x="9615488" y="3449638"/>
          <p14:tracePt t="51803" x="9615488" y="3475038"/>
          <p14:tracePt t="51810" x="9625013" y="3492500"/>
          <p14:tracePt t="51827" x="9625013" y="3500438"/>
          <p14:tracePt t="51836" x="9625013" y="3525838"/>
          <p14:tracePt t="51844" x="9625013" y="3533775"/>
          <p14:tracePt t="51852" x="9625013" y="3551238"/>
          <p14:tracePt t="51858" x="9625013" y="3567113"/>
          <p14:tracePt t="51869" x="9625013" y="3576638"/>
          <p14:tracePt t="51878" x="9625013" y="3592513"/>
          <p14:tracePt t="51885" x="9625013" y="3600450"/>
          <p14:tracePt t="51891" x="9632950" y="3609975"/>
          <p14:tracePt t="51900" x="9640888" y="3625850"/>
          <p14:tracePt t="51970" x="9640888" y="3617913"/>
          <p14:tracePt t="51986" x="9640888" y="3609975"/>
          <p14:tracePt t="52002" x="9640888" y="3600450"/>
          <p14:tracePt t="52034" x="9640888" y="3592513"/>
          <p14:tracePt t="52204" x="9632950" y="3592513"/>
          <p14:tracePt t="56542" x="9632950" y="3600450"/>
          <p14:tracePt t="56567" x="9632950" y="3609975"/>
          <p14:tracePt t="56572" x="9632950" y="3617913"/>
          <p14:tracePt t="56582" x="9640888" y="3617913"/>
          <p14:tracePt t="56605" x="9648825" y="3625850"/>
          <p14:tracePt t="56621" x="9658350" y="3625850"/>
          <p14:tracePt t="56627" x="9666288" y="3625850"/>
          <p14:tracePt t="56635" x="9674225" y="3625850"/>
          <p14:tracePt t="56650" x="9691688" y="3625850"/>
          <p14:tracePt t="56658" x="9707563" y="3625850"/>
          <p14:tracePt t="56666" x="9725025" y="3625850"/>
          <p14:tracePt t="57477" x="9725025" y="3635375"/>
          <p14:tracePt t="57501" x="9725025" y="3643313"/>
          <p14:tracePt t="57511" x="9717088" y="3643313"/>
          <p14:tracePt t="57525" x="9717088" y="3651250"/>
          <p14:tracePt t="57534" x="9717088" y="3659188"/>
          <p14:tracePt t="57541" x="9707563" y="3659188"/>
          <p14:tracePt t="57558" x="9699625" y="3668713"/>
          <p14:tracePt t="57562" x="9699625" y="3676650"/>
          <p14:tracePt t="57573" x="9699625" y="3684588"/>
          <p14:tracePt t="57578" x="9691688" y="3684588"/>
          <p14:tracePt t="57589" x="9683750" y="3694113"/>
          <p14:tracePt t="57605" x="9674225" y="3702050"/>
          <p14:tracePt t="57620" x="9658350" y="3702050"/>
          <p14:tracePt t="57626" x="9640888" y="3709988"/>
          <p14:tracePt t="57636" x="9625013" y="3709988"/>
          <p14:tracePt t="57641" x="9615488" y="3717925"/>
          <p14:tracePt t="57651" x="9590088" y="3727450"/>
          <p14:tracePt t="57657" x="9574213" y="3727450"/>
          <p14:tracePt t="57666" x="9566275" y="3735388"/>
          <p14:tracePt t="57674" x="9556750" y="3735388"/>
          <p14:tracePt t="57681" x="9548813" y="3735388"/>
          <p14:tracePt t="57690" x="9540875" y="3735388"/>
          <p14:tracePt t="57698" x="9531350" y="3743325"/>
          <p14:tracePt t="57715" x="9523413" y="3743325"/>
          <p14:tracePt t="57723" x="9523413" y="3752850"/>
          <p14:tracePt t="57739" x="9523413" y="3760788"/>
          <p14:tracePt t="57756" x="9523413" y="3768725"/>
          <p14:tracePt t="57762" x="9523413" y="3776663"/>
          <p14:tracePt t="57778" x="9523413" y="3786188"/>
          <p14:tracePt t="57789" x="9523413" y="3794125"/>
          <p14:tracePt t="57794" x="9523413" y="3802063"/>
          <p14:tracePt t="57805" x="9523413" y="3819525"/>
          <p14:tracePt t="57810" x="9515475" y="3819525"/>
          <p14:tracePt t="57820" x="9515475" y="3827463"/>
          <p14:tracePt t="57826" x="9515475" y="3844925"/>
          <p14:tracePt t="57842" x="9515475" y="3852863"/>
          <p14:tracePt t="57850" x="9507538" y="3860800"/>
          <p14:tracePt t="57858" x="9507538" y="3870325"/>
          <p14:tracePt t="57874" x="9507538" y="3878263"/>
          <p14:tracePt t="57890" x="9507538" y="3886200"/>
          <p14:tracePt t="57908" x="9507538" y="3894138"/>
          <p14:tracePt t="57915" x="9507538" y="3903663"/>
          <p14:tracePt t="57923" x="9507538" y="3919538"/>
          <p14:tracePt t="57930" x="9507538" y="3929063"/>
          <p14:tracePt t="57946" x="9507538" y="3944938"/>
          <p14:tracePt t="57956" x="9498013" y="3952875"/>
          <p14:tracePt t="57963" x="9498013" y="3962400"/>
          <p14:tracePt t="57989" x="9490075" y="3970338"/>
          <p14:tracePt t="57994" x="9482138" y="3970338"/>
          <p14:tracePt t="58010" x="9472613" y="3970338"/>
          <p14:tracePt t="58021" x="9464675" y="3978275"/>
          <p14:tracePt t="58037" x="9456738" y="3978275"/>
          <p14:tracePt t="58042" x="9448800" y="3987800"/>
          <p14:tracePt t="58050" x="9439275" y="3995738"/>
          <p14:tracePt t="58066" x="9431338" y="3995738"/>
          <p14:tracePt t="58074" x="9423400" y="3995738"/>
          <p14:tracePt t="58082" x="9423400" y="4003675"/>
          <p14:tracePt t="59683" x="9413875" y="4003675"/>
          <p14:tracePt t="59691" x="9413875" y="4021138"/>
          <p14:tracePt t="59709" x="9413875" y="4029075"/>
          <p14:tracePt t="59715" x="9413875" y="4046538"/>
          <p14:tracePt t="59725" x="9405938" y="4071938"/>
          <p14:tracePt t="59731" x="9405938" y="4087813"/>
          <p14:tracePt t="59740" x="9405938" y="4113213"/>
          <p14:tracePt t="59747" x="9405938" y="4130675"/>
          <p14:tracePt t="59756" x="9405938" y="4146550"/>
          <p14:tracePt t="59763" x="9413875" y="4164013"/>
          <p14:tracePt t="59771" x="9431338" y="4171950"/>
          <p14:tracePt t="59778" x="9439275" y="4189413"/>
          <p14:tracePt t="59786" x="9448800" y="4197350"/>
          <p14:tracePt t="59795" x="9456738" y="4197350"/>
          <p14:tracePt t="59803" x="9464675" y="4205288"/>
          <p14:tracePt t="59811" x="9482138" y="4213225"/>
          <p14:tracePt t="59818" x="9490075" y="4213225"/>
          <p14:tracePt t="59827" x="9498013" y="4213225"/>
          <p14:tracePt t="59835" x="9507538" y="4222750"/>
          <p14:tracePt t="59844" x="9523413" y="4230688"/>
          <p14:tracePt t="59851" x="9531350" y="4238625"/>
          <p14:tracePt t="59861" x="9540875" y="4238625"/>
          <p14:tracePt t="59883" x="9556750" y="4248150"/>
          <p14:tracePt t="60693" x="9548813" y="4248150"/>
          <p14:tracePt t="60711" x="9540875" y="4248150"/>
          <p14:tracePt t="60724" x="9531350" y="4248150"/>
          <p14:tracePt t="60779" x="9540875" y="4248150"/>
          <p14:tracePt t="60788" x="9548813" y="4248150"/>
          <p14:tracePt t="60811" x="9556750" y="4248150"/>
          <p14:tracePt t="60835" x="9566275" y="4248150"/>
          <p14:tracePt t="60860" x="9574213" y="4248150"/>
          <p14:tracePt t="60883" x="9582150" y="4248150"/>
          <p14:tracePt t="60893" x="9582150" y="4238625"/>
          <p14:tracePt t="60931" x="9582150" y="4230688"/>
          <p14:tracePt t="61053" x="9590088" y="4230688"/>
          <p14:tracePt t="61078" x="9590088" y="4222750"/>
          <p14:tracePt t="61381" x="9599613" y="4222750"/>
          <p14:tracePt t="61397" x="9615488" y="4222750"/>
          <p14:tracePt t="61407" x="9648825" y="4205288"/>
          <p14:tracePt t="61411" x="9683750" y="4189413"/>
          <p14:tracePt t="61428" x="9801225" y="4130675"/>
          <p14:tracePt t="61439" x="9850438" y="4095750"/>
          <p14:tracePt t="61443" x="9901238" y="4062413"/>
          <p14:tracePt t="61453" x="9993313" y="3987800"/>
          <p14:tracePt t="61461" x="10052050" y="3944938"/>
          <p14:tracePt t="61466" x="10128250" y="3878263"/>
          <p14:tracePt t="61476" x="10194925" y="3827463"/>
          <p14:tracePt t="61482" x="10320338" y="3717925"/>
          <p14:tracePt t="61492" x="10404475" y="3651250"/>
          <p14:tracePt t="61498" x="10488613" y="3584575"/>
          <p14:tracePt t="61508" x="10564813" y="3517900"/>
          <p14:tracePt t="61514" x="10639425" y="3467100"/>
          <p14:tracePt t="61525" x="10748963" y="3382963"/>
          <p14:tracePt t="61530" x="10807700" y="3332163"/>
          <p14:tracePt t="61540" x="10866438" y="3290888"/>
          <p14:tracePt t="61546" x="10917238" y="3257550"/>
          <p14:tracePt t="61557" x="11009313" y="3189288"/>
          <p14:tracePt t="61562" x="11050588" y="3155950"/>
          <p14:tracePt t="61571" x="11101388" y="3130550"/>
          <p14:tracePt t="61578" x="11134725" y="3105150"/>
          <p14:tracePt t="61586" x="11193463" y="3081338"/>
          <p14:tracePt t="61594" x="11226800" y="3071813"/>
          <p14:tracePt t="61602" x="11252200" y="3063875"/>
          <p14:tracePt t="61610" x="11260138" y="3055938"/>
          <p14:tracePt t="61618" x="11285538" y="3046413"/>
          <p14:tracePt t="61626" x="11293475" y="3046413"/>
          <p14:tracePt t="61635" x="11303000" y="3046413"/>
          <p14:tracePt t="61643" x="11310938" y="3046413"/>
          <p14:tracePt t="61650" x="11328400" y="3046413"/>
          <p14:tracePt t="61659" x="11352213" y="3046413"/>
          <p14:tracePt t="61666" x="11377613" y="3046413"/>
          <p14:tracePt t="61675" x="11410950" y="3046413"/>
          <p14:tracePt t="61682" x="11445875" y="3046413"/>
          <p14:tracePt t="61692" x="11495088" y="3046413"/>
          <p14:tracePt t="61698" x="11537950" y="3046413"/>
          <p14:tracePt t="61709" x="11596688" y="3038475"/>
          <p14:tracePt t="61713" x="11645900" y="3030538"/>
          <p14:tracePt t="61725" x="11714163" y="3022600"/>
          <p14:tracePt t="61730" x="11747500" y="3022600"/>
          <p14:tracePt t="61741" x="11763375" y="3022600"/>
          <p14:tracePt t="61746" x="11780838" y="3022600"/>
          <p14:tracePt t="61756" x="11788775" y="3022600"/>
          <p14:tracePt t="61876" x="11780838" y="3022600"/>
          <p14:tracePt t="61899" x="11772900" y="3022600"/>
          <p14:tracePt t="61931" x="11763375" y="3022600"/>
          <p14:tracePt t="61940" x="11755438" y="3022600"/>
          <p14:tracePt t="61963" x="11747500" y="3030538"/>
          <p14:tracePt t="61980" x="11739563" y="3038475"/>
          <p14:tracePt t="61986" x="11739563" y="3046413"/>
          <p14:tracePt t="61996" x="11730038" y="3055938"/>
          <p14:tracePt t="62011" x="11722100" y="3071813"/>
          <p14:tracePt t="62018" x="11722100" y="3089275"/>
          <p14:tracePt t="62027" x="11722100" y="3097213"/>
          <p14:tracePt t="62035" x="11722100" y="3105150"/>
          <p14:tracePt t="62050" x="11722100" y="3114675"/>
          <p14:tracePt t="62061" x="11722100" y="3122613"/>
          <p14:tracePt t="62066" x="11714163" y="3130550"/>
          <p14:tracePt t="62076" x="11714163" y="3140075"/>
          <p14:tracePt t="62093" x="11714163" y="3148013"/>
          <p14:tracePt t="62098" x="11714163" y="3155950"/>
          <p14:tracePt t="62114" x="11714163" y="3163888"/>
          <p14:tracePt t="62126" x="11714163" y="3173413"/>
          <p14:tracePt t="62130" x="11714163" y="3181350"/>
          <p14:tracePt t="62141" x="11714163" y="3189288"/>
          <p14:tracePt t="62146" x="11714163" y="3198813"/>
          <p14:tracePt t="62155" x="11714163" y="3214688"/>
          <p14:tracePt t="62162" x="11714163" y="3222625"/>
          <p14:tracePt t="62178" x="11714163" y="3232150"/>
          <p14:tracePt t="62739" x="11714163" y="3240088"/>
          <p14:tracePt t="62747" x="11722100" y="3240088"/>
          <p14:tracePt t="62866" x="11714163" y="3240088"/>
          <p14:tracePt t="62882" x="11704638" y="3240088"/>
          <p14:tracePt t="62891" x="11696700" y="3240088"/>
          <p14:tracePt t="62898" x="11688763" y="3240088"/>
          <p14:tracePt t="62910" x="11671300" y="3240088"/>
          <p14:tracePt t="62914" x="11645900" y="3248025"/>
          <p14:tracePt t="62926" x="11587163" y="3257550"/>
          <p14:tracePt t="62930" x="11553825" y="3257550"/>
          <p14:tracePt t="62938" x="11495088" y="3273425"/>
          <p14:tracePt t="62946" x="11445875" y="3281363"/>
          <p14:tracePt t="62954" x="11352213" y="3306763"/>
          <p14:tracePt t="62962" x="11303000" y="3316288"/>
          <p14:tracePt t="62970" x="11260138" y="3324225"/>
          <p14:tracePt t="62978" x="11210925" y="3340100"/>
          <p14:tracePt t="62985" x="11134725" y="3357563"/>
          <p14:tracePt t="62995" x="11093450" y="3375025"/>
          <p14:tracePt t="63002" x="11058525" y="3390900"/>
          <p14:tracePt t="63011" x="11025188" y="3408363"/>
          <p14:tracePt t="63019" x="10999788" y="3416300"/>
          <p14:tracePt t="63027" x="10991850" y="3424238"/>
          <p14:tracePt t="63034" x="10975975" y="3433763"/>
          <p14:tracePt t="63044" x="10966450" y="3441700"/>
          <p14:tracePt t="63050" x="10958513" y="3449638"/>
          <p14:tracePt t="63061" x="10941050" y="3459163"/>
          <p14:tracePt t="63066" x="10933113" y="3467100"/>
          <p14:tracePt t="63077" x="10925175" y="3482975"/>
          <p14:tracePt t="63082" x="10917238" y="3492500"/>
          <p14:tracePt t="63093" x="10882313" y="3533775"/>
          <p14:tracePt t="63098" x="10874375" y="3551238"/>
          <p14:tracePt t="63109" x="10866438" y="3567113"/>
          <p14:tracePt t="63114" x="10848975" y="3584575"/>
          <p14:tracePt t="63123" x="10848975" y="3617913"/>
          <p14:tracePt t="63130" x="10848975" y="3643313"/>
          <p14:tracePt t="63138" x="10848975" y="3668713"/>
          <p14:tracePt t="63146" x="10848975" y="3702050"/>
          <p14:tracePt t="63154" x="10882313" y="3752850"/>
          <p14:tracePt t="63162" x="10907713" y="3768725"/>
          <p14:tracePt t="63170" x="10933113" y="3794125"/>
          <p14:tracePt t="63178" x="10950575" y="3811588"/>
          <p14:tracePt t="63186" x="10983913" y="3827463"/>
          <p14:tracePt t="63195" x="10999788" y="3835400"/>
          <p14:tracePt t="63203" x="11009313" y="3852863"/>
          <p14:tracePt t="63211" x="11017250" y="3852863"/>
          <p14:tracePt t="63218" x="11025188" y="3860800"/>
          <p14:tracePt t="63250" x="11034713" y="3860800"/>
          <p14:tracePt t="63322" x="11034713" y="3852863"/>
          <p14:tracePt t="63338" x="11034713" y="3844925"/>
          <p14:tracePt t="63346" x="11042650" y="3844925"/>
          <p14:tracePt t="63354" x="11050588" y="3827463"/>
          <p14:tracePt t="63363" x="11058525" y="3819525"/>
          <p14:tracePt t="63370" x="11068050" y="3811588"/>
          <p14:tracePt t="63378" x="11083925" y="3794125"/>
          <p14:tracePt t="63386" x="11109325" y="3760788"/>
          <p14:tracePt t="63395" x="11142663" y="3743325"/>
          <p14:tracePt t="63403" x="11168063" y="3709988"/>
          <p14:tracePt t="63412" x="11210925" y="3676650"/>
          <p14:tracePt t="63418" x="11244263" y="3643313"/>
          <p14:tracePt t="63428" x="11269663" y="3617913"/>
          <p14:tracePt t="63434" x="11303000" y="3584575"/>
          <p14:tracePt t="63443" x="11336338" y="3567113"/>
          <p14:tracePt t="63450" x="11352213" y="3533775"/>
          <p14:tracePt t="63461" x="11387138" y="3517900"/>
          <p14:tracePt t="63466" x="11395075" y="3492500"/>
          <p14:tracePt t="63477" x="11403013" y="3482975"/>
          <p14:tracePt t="63482" x="11420475" y="3467100"/>
          <p14:tracePt t="63494" x="11436350" y="3441700"/>
          <p14:tracePt t="63498" x="11453813" y="3433763"/>
          <p14:tracePt t="63508" x="11461750" y="3408363"/>
          <p14:tracePt t="63514" x="11479213" y="3382963"/>
          <p14:tracePt t="63522" x="11495088" y="3357563"/>
          <p14:tracePt t="63530" x="11495088" y="3340100"/>
          <p14:tracePt t="63538" x="11504613" y="3324225"/>
          <p14:tracePt t="63546" x="11512550" y="3306763"/>
          <p14:tracePt t="63554" x="11512550" y="3298825"/>
          <p14:tracePt t="63562" x="11512550" y="3290888"/>
          <p14:tracePt t="63642" x="11512550" y="3281363"/>
          <p14:tracePt t="63650" x="11520488" y="3281363"/>
          <p14:tracePt t="63677" x="11528425" y="3281363"/>
          <p14:tracePt t="63682" x="11537950" y="3281363"/>
          <p14:tracePt t="63693" x="11545888" y="3265488"/>
          <p14:tracePt t="63698" x="11553825" y="3265488"/>
          <p14:tracePt t="63707" x="11571288" y="3257550"/>
          <p14:tracePt t="63714" x="11579225" y="3248025"/>
          <p14:tracePt t="63722" x="11587163" y="3240088"/>
          <p14:tracePt t="63730" x="11596688" y="3240088"/>
          <p14:tracePt t="63738" x="11604625" y="3232150"/>
          <p14:tracePt t="63746" x="11612563" y="3232150"/>
          <p14:tracePt t="63754" x="11622088" y="3222625"/>
          <p14:tracePt t="63762" x="11630025" y="3222625"/>
          <p14:tracePt t="63778" x="11637963" y="3214688"/>
          <p14:tracePt t="63786" x="11637963" y="3206750"/>
          <p14:tracePt t="63794" x="11645900" y="3206750"/>
          <p14:tracePt t="63811" x="11645900" y="3198813"/>
          <p14:tracePt t="63818" x="11655425" y="3198813"/>
          <p14:tracePt t="63834" x="11663363" y="3198813"/>
          <p14:tracePt t="63844" x="11663363" y="3189288"/>
          <p14:tracePt t="63850" x="11671300" y="3189288"/>
          <p14:tracePt t="63876" x="11680825" y="3189288"/>
          <p14:tracePt t="63882" x="11680825" y="3181350"/>
          <p14:tracePt t="64693" x="11680825" y="3173413"/>
          <p14:tracePt t="64708" x="11680825" y="3163888"/>
          <p14:tracePt t="64722" x="11680825" y="3148013"/>
          <p14:tracePt t="64727" x="11680825" y="3122613"/>
          <p14:tracePt t="64732" x="11680825" y="3105150"/>
          <p14:tracePt t="64738" x="11680825" y="3089275"/>
          <p14:tracePt t="64749" x="11680825" y="3071813"/>
          <p14:tracePt t="64755" x="11680825" y="3038475"/>
          <p14:tracePt t="64765" x="11680825" y="3030538"/>
          <p14:tracePt t="64771" x="11680825" y="3013075"/>
          <p14:tracePt t="64780" x="11680825" y="3005138"/>
          <p14:tracePt t="64786" x="11680825" y="2987675"/>
          <p14:tracePt t="64795" x="11680825" y="2979738"/>
          <p14:tracePt t="64811" x="11680825" y="2971800"/>
          <p14:tracePt t="64834" x="11680825" y="2963863"/>
          <p14:tracePt t="64986" x="11671300" y="2963863"/>
          <p14:tracePt t="65012" x="11671300" y="2971800"/>
          <p14:tracePt t="65030" x="11663363" y="2979738"/>
          <p14:tracePt t="65045" x="11663363" y="2997200"/>
          <p14:tracePt t="65050" x="11663363" y="3005138"/>
          <p14:tracePt t="65062" x="11655425" y="3022600"/>
          <p14:tracePt t="65066" x="11655425" y="3038475"/>
          <p14:tracePt t="65075" x="11645900" y="3063875"/>
          <p14:tracePt t="65082" x="11637963" y="3089275"/>
          <p14:tracePt t="65090" x="11637963" y="3114675"/>
          <p14:tracePt t="65098" x="11630025" y="3122613"/>
          <p14:tracePt t="65106" x="11630025" y="3140075"/>
          <p14:tracePt t="65114" x="11622088" y="3163888"/>
          <p14:tracePt t="65130" x="11622088" y="3173413"/>
          <p14:tracePt t="65137" x="11622088" y="3181350"/>
          <p14:tracePt t="65147" x="11622088" y="3189288"/>
          <p14:tracePt t="65163" x="11622088" y="3206750"/>
          <p14:tracePt t="65171" x="11622088" y="3222625"/>
          <p14:tracePt t="65180" x="11622088" y="3240088"/>
          <p14:tracePt t="65186" x="11622088" y="3248025"/>
          <p14:tracePt t="65196" x="11622088" y="3265488"/>
          <p14:tracePt t="65202" x="11622088" y="3273425"/>
          <p14:tracePt t="65213" x="11622088" y="3290888"/>
          <p14:tracePt t="65306" x="11622088" y="3281363"/>
          <p14:tracePt t="65499" x="11612563" y="3273425"/>
          <p14:tracePt t="65507" x="11604625" y="3273425"/>
          <p14:tracePt t="65515" x="11596688" y="3273425"/>
          <p14:tracePt t="65533" x="11537950" y="3257550"/>
          <p14:tracePt t="65540" x="11495088" y="3257550"/>
          <p14:tracePt t="65549" x="11445875" y="3257550"/>
          <p14:tracePt t="65557" x="11395075" y="3257550"/>
          <p14:tracePt t="65565" x="11303000" y="3257550"/>
          <p14:tracePt t="65573" x="11244263" y="3273425"/>
          <p14:tracePt t="65582" x="11185525" y="3281363"/>
          <p14:tracePt t="65588" x="11126788" y="3298825"/>
          <p14:tracePt t="65597" x="11034713" y="3324225"/>
          <p14:tracePt t="65603" x="10975975" y="3340100"/>
          <p14:tracePt t="65612" x="10917238" y="3349625"/>
          <p14:tracePt t="65618" x="10858500" y="3365500"/>
          <p14:tracePt t="65630" x="10731500" y="3390900"/>
          <p14:tracePt t="65634" x="10664825" y="3408363"/>
          <p14:tracePt t="65643" x="10580688" y="3424238"/>
          <p14:tracePt t="65650" x="10506075" y="3449638"/>
          <p14:tracePt t="65660" x="10388600" y="3492500"/>
          <p14:tracePt t="65667" x="10320338" y="3525838"/>
          <p14:tracePt t="65676" x="10271125" y="3559175"/>
          <p14:tracePt t="65682" x="10220325" y="3592513"/>
          <p14:tracePt t="65691" x="10186988" y="3625850"/>
          <p14:tracePt t="65698" x="10153650" y="3651250"/>
          <p14:tracePt t="65706" x="10118725" y="3676650"/>
          <p14:tracePt t="65715" x="10110788" y="3694113"/>
          <p14:tracePt t="65722" x="10102850" y="3709988"/>
          <p14:tracePt t="65732" x="10102850" y="3727450"/>
          <p14:tracePt t="66310" x="10094913" y="3727450"/>
          <p14:tracePt t="66317" x="10094913" y="3717925"/>
          <p14:tracePt t="66328" x="10085388" y="3709988"/>
          <p14:tracePt t="66357" x="10085388" y="3702050"/>
          <p14:tracePt t="66387" x="10094913" y="3702050"/>
          <p14:tracePt t="66403" x="10102850" y="3702050"/>
          <p14:tracePt t="66418" x="10110788" y="3702050"/>
          <p14:tracePt t="66435" x="10118725" y="3702050"/>
          <p14:tracePt t="66445" x="10128250" y="3709988"/>
          <p14:tracePt t="66450" x="10144125" y="3717925"/>
          <p14:tracePt t="66466" x="10161588" y="3727450"/>
          <p14:tracePt t="66474" x="10177463" y="3735388"/>
          <p14:tracePt t="66483" x="10194925" y="3743325"/>
          <p14:tracePt t="66490" x="10202863" y="3752850"/>
          <p14:tracePt t="66498" x="10212388" y="3752850"/>
          <p14:tracePt t="66506" x="10220325" y="3768725"/>
          <p14:tracePt t="66515" x="10228263" y="3768725"/>
          <p14:tracePt t="66530" x="10236200" y="3776663"/>
          <p14:tracePt t="66547" x="10245725" y="3776663"/>
          <p14:tracePt t="66555" x="10245725" y="3786188"/>
          <p14:tracePt t="66563" x="10253663" y="3794125"/>
          <p14:tracePt t="66570" x="10261600" y="3811588"/>
          <p14:tracePt t="66580" x="10271125" y="3811588"/>
          <p14:tracePt t="66587" x="10271125" y="3819525"/>
          <p14:tracePt t="66596" x="10279063" y="3819525"/>
          <p14:tracePt t="66603" x="10304463" y="3835400"/>
          <p14:tracePt t="66613" x="10312400" y="3844925"/>
          <p14:tracePt t="66619" x="10329863" y="3852863"/>
          <p14:tracePt t="66629" x="10345738" y="3860800"/>
          <p14:tracePt t="66635" x="10388600" y="3878263"/>
          <p14:tracePt t="66644" x="10404475" y="3894138"/>
          <p14:tracePt t="66650" x="10421938" y="3903663"/>
          <p14:tracePt t="66658" x="10437813" y="3911600"/>
          <p14:tracePt t="66666" x="10463213" y="3929063"/>
          <p14:tracePt t="66674" x="10480675" y="3944938"/>
          <p14:tracePt t="66682" x="10488613" y="3952875"/>
          <p14:tracePt t="66690" x="10506075" y="3952875"/>
          <p14:tracePt t="66698" x="10506075" y="3962400"/>
          <p14:tracePt t="66706" x="10514013" y="3970338"/>
          <p14:tracePt t="67638" x="10506075" y="3970338"/>
          <p14:tracePt t="67647" x="10488613" y="3970338"/>
          <p14:tracePt t="67657" x="10480675" y="3970338"/>
          <p14:tracePt t="67665" x="10455275" y="3970338"/>
          <p14:tracePt t="67669" x="10429875" y="3970338"/>
          <p14:tracePt t="67679" x="10421938" y="3970338"/>
          <p14:tracePt t="67684" x="10404475" y="3970338"/>
          <p14:tracePt t="67692" x="10404475" y="3978275"/>
          <p14:tracePt t="67701" x="10396538" y="3978275"/>
          <p14:tracePt t="67715" x="10379075" y="3978275"/>
          <p14:tracePt t="67723" x="10345738" y="3995738"/>
          <p14:tracePt t="67733" x="10320338" y="4011613"/>
          <p14:tracePt t="67739" x="10294938" y="4011613"/>
          <p14:tracePt t="67748" x="10253663" y="4029075"/>
          <p14:tracePt t="67755" x="10220325" y="4054475"/>
          <p14:tracePt t="67764" x="10144125" y="4087813"/>
          <p14:tracePt t="67770" x="10094913" y="4113213"/>
          <p14:tracePt t="67780" x="10059988" y="4138613"/>
          <p14:tracePt t="67787" x="10010775" y="4164013"/>
          <p14:tracePt t="67795" x="9926638" y="4205288"/>
          <p14:tracePt t="67802" x="9875838" y="4230688"/>
          <p14:tracePt t="67813" x="9834563" y="4248150"/>
          <p14:tracePt t="67819" x="9801225" y="4271963"/>
          <p14:tracePt t="67827" x="9758363" y="4289425"/>
          <p14:tracePt t="67834" x="9742488" y="4289425"/>
          <p14:tracePt t="67842" x="9725025" y="4297363"/>
          <p14:tracePt t="67850" x="9707563" y="4306888"/>
          <p14:tracePt t="67859" x="9691688" y="4314825"/>
          <p14:tracePt t="67866" x="9683750" y="4314825"/>
          <p14:tracePt t="67874" x="9674225" y="4314825"/>
          <p14:tracePt t="67892" x="9666288" y="4322763"/>
          <p14:tracePt t="67900" x="9658350" y="4340225"/>
          <p14:tracePt t="67908" x="9648825" y="4340225"/>
          <p14:tracePt t="67918" x="9648825" y="4356100"/>
          <p14:tracePt t="67924" x="9640888" y="4365625"/>
          <p14:tracePt t="67933" x="9632950" y="4373563"/>
          <p14:tracePt t="67938" x="9632950" y="4381500"/>
          <p14:tracePt t="67954" x="9625013" y="4389438"/>
          <p14:tracePt t="67964" x="9625013" y="4398963"/>
          <p14:tracePt t="67970" x="9607550" y="4406900"/>
          <p14:tracePt t="67986" x="9599613" y="4414838"/>
          <p14:tracePt t="67997" x="9590088" y="4432300"/>
          <p14:tracePt t="68002" x="9582150" y="4440238"/>
          <p14:tracePt t="68018" x="9582150" y="4448175"/>
          <p14:tracePt t="68139" x="9582150" y="4440238"/>
          <p14:tracePt t="68148" x="9574213" y="4432300"/>
          <p14:tracePt t="68172" x="9574213" y="4424363"/>
          <p14:tracePt t="68198" x="9574213" y="4414838"/>
          <p14:tracePt t="68212" x="9566275" y="4414838"/>
          <p14:tracePt t="68220" x="9566275" y="4406900"/>
          <p14:tracePt t="68227" x="9566275" y="4398963"/>
          <p14:tracePt t="68243" x="9556750" y="4398963"/>
          <p14:tracePt t="68253" x="9556750" y="4389438"/>
          <p14:tracePt t="68269" x="9556750" y="4381500"/>
          <p14:tracePt t="68291" x="9556750" y="4373563"/>
          <p14:tracePt t="68301" x="9556750" y="4365625"/>
          <p14:tracePt t="68309" x="9548813" y="4365625"/>
          <p14:tracePt t="68317" x="9548813" y="4356100"/>
          <p14:tracePt t="68326" x="9540875" y="4348163"/>
          <p14:tracePt t="68333" x="9540875" y="4340225"/>
          <p14:tracePt t="68339" x="9531350" y="4330700"/>
          <p14:tracePt t="68348" x="9531350" y="4322763"/>
          <p14:tracePt t="68356" x="9523413" y="4314825"/>
          <p14:tracePt t="68366" x="9515475" y="4281488"/>
          <p14:tracePt t="68370" x="9507538" y="4264025"/>
          <p14:tracePt t="68381" x="9498013" y="4248150"/>
          <p14:tracePt t="68386" x="9490075" y="4222750"/>
          <p14:tracePt t="68397" x="9482138" y="4179888"/>
          <p14:tracePt t="68402" x="9472613" y="4164013"/>
          <p14:tracePt t="68413" x="9464675" y="4146550"/>
          <p14:tracePt t="68418" x="9456738" y="4130675"/>
          <p14:tracePt t="68426" x="9456738" y="4105275"/>
          <p14:tracePt t="68434" x="9448800" y="4087813"/>
          <p14:tracePt t="68442" x="9448800" y="4079875"/>
          <p14:tracePt t="68450" x="9439275" y="4079875"/>
          <p14:tracePt t="68458" x="9439275" y="4062413"/>
          <p14:tracePt t="68466" x="9439275" y="4054475"/>
          <p14:tracePt t="68473" x="9431338" y="4046538"/>
          <p14:tracePt t="68482" x="9431338" y="4037013"/>
          <p14:tracePt t="68490" x="9431338" y="4029075"/>
          <p14:tracePt t="68764" x="9431338" y="4021138"/>
          <p14:tracePt t="68796" x="9448800" y="4021138"/>
          <p14:tracePt t="68804" x="9472613" y="4011613"/>
          <p14:tracePt t="68812" x="9482138" y="4011613"/>
          <p14:tracePt t="68822" x="9498013" y="4011613"/>
          <p14:tracePt t="68827" x="9507538" y="4011613"/>
          <p14:tracePt t="68838" x="9531350" y="4011613"/>
          <p14:tracePt t="68842" x="9548813" y="4011613"/>
          <p14:tracePt t="68851" x="9574213" y="4011613"/>
          <p14:tracePt t="68858" x="9590088" y="4011613"/>
          <p14:tracePt t="68867" x="9615488" y="4011613"/>
          <p14:tracePt t="68877" x="9632950" y="4011613"/>
          <p14:tracePt t="68883" x="9640888" y="4011613"/>
          <p14:tracePt t="68892" x="9648825" y="4011613"/>
          <p14:tracePt t="68901" x="9666288" y="4011613"/>
          <p14:tracePt t="68908" x="9674225" y="4029075"/>
          <p14:tracePt t="68917" x="9691688" y="4037013"/>
          <p14:tracePt t="68923" x="9691688" y="4046538"/>
          <p14:tracePt t="68934" x="9707563" y="4054475"/>
          <p14:tracePt t="68948" x="9717088" y="4062413"/>
          <p14:tracePt t="68964" x="9725025" y="4071938"/>
          <p14:tracePt t="68981" x="9732963" y="4071938"/>
          <p14:tracePt t="68986" x="9732963" y="4079875"/>
          <p14:tracePt t="68996" x="9732963" y="4087813"/>
          <p14:tracePt t="69002" x="9742488" y="4095750"/>
          <p14:tracePt t="69018" x="9750425" y="4105275"/>
          <p14:tracePt t="69027" x="9750425" y="4113213"/>
          <p14:tracePt t="69034" x="9758363" y="4113213"/>
          <p14:tracePt t="69098" x="9766300" y="4113213"/>
          <p14:tracePt t="69122" x="9775825" y="4113213"/>
          <p14:tracePt t="69138" x="9783763" y="4113213"/>
          <p14:tracePt t="69154" x="9791700" y="4113213"/>
          <p14:tracePt t="69165" x="9801225" y="4113213"/>
          <p14:tracePt t="69181" x="9809163" y="4113213"/>
          <p14:tracePt t="70613" x="9817100" y="4121150"/>
          <p14:tracePt t="70630" x="9834563" y="4138613"/>
          <p14:tracePt t="70647" x="9842500" y="4146550"/>
          <p14:tracePt t="70651" x="9850438" y="4179888"/>
          <p14:tracePt t="70661" x="9859963" y="4197350"/>
          <p14:tracePt t="70670" x="9867900" y="4222750"/>
          <p14:tracePt t="70674" x="9883775" y="4248150"/>
          <p14:tracePt t="70685" x="9883775" y="4271963"/>
          <p14:tracePt t="70690" x="9909175" y="4330700"/>
          <p14:tracePt t="70700" x="9918700" y="4356100"/>
          <p14:tracePt t="70706" x="9926638" y="4381500"/>
          <p14:tracePt t="70717" x="9934575" y="4398963"/>
          <p14:tracePt t="70722" x="9942513" y="4424363"/>
          <p14:tracePt t="70734" x="9952038" y="4432300"/>
          <p14:tracePt t="70738" x="9959975" y="4448175"/>
          <p14:tracePt t="70749" x="9959975" y="4457700"/>
          <p14:tracePt t="70754" x="9959975" y="4465638"/>
          <p14:tracePt t="70765" x="9967913" y="4465638"/>
          <p14:tracePt t="70770" x="9967913" y="4473575"/>
          <p14:tracePt t="70826" x="9967913" y="4483100"/>
          <p14:tracePt t="70834" x="9967913" y="4491038"/>
          <p14:tracePt t="70842" x="9967913" y="4498975"/>
          <p14:tracePt t="70851" x="9977438" y="4506913"/>
          <p14:tracePt t="70859" x="9985375" y="4524375"/>
          <p14:tracePt t="70868" x="9985375" y="4532313"/>
          <p14:tracePt t="70876" x="9993313" y="4541838"/>
          <p14:tracePt t="70883" x="10001250" y="4549775"/>
          <p14:tracePt t="70889" x="10001250" y="4557713"/>
          <p14:tracePt t="70901" x="10010775" y="4565650"/>
          <p14:tracePt t="70917" x="10010775" y="4575175"/>
          <p14:tracePt t="70922" x="9993313" y="4583113"/>
          <p14:tracePt t="70935" x="9977438" y="4583113"/>
          <p14:tracePt t="70949" x="9967913" y="4583113"/>
          <p14:tracePt t="71341" x="9977438" y="4583113"/>
          <p14:tracePt t="71365" x="9985375" y="4583113"/>
          <p14:tracePt t="71376" x="9985375" y="4575175"/>
          <p14:tracePt t="71395" x="9993313" y="4565650"/>
          <p14:tracePt t="71403" x="10001250" y="4565650"/>
          <p14:tracePt t="71421" x="10010775" y="4565650"/>
          <p14:tracePt t="71435" x="10018713" y="4565650"/>
          <p14:tracePt t="71452" x="10026650" y="4565650"/>
          <p14:tracePt t="71459" x="10036175" y="4565650"/>
          <p14:tracePt t="71468" x="10052050" y="4565650"/>
          <p14:tracePt t="71474" x="10069513" y="4565650"/>
          <p14:tracePt t="71484" x="10102850" y="4557713"/>
          <p14:tracePt t="71490" x="10118725" y="4549775"/>
          <p14:tracePt t="71500" x="10144125" y="4541838"/>
          <p14:tracePt t="71506" x="10177463" y="4532313"/>
          <p14:tracePt t="71516" x="10228263" y="4524375"/>
          <p14:tracePt t="71522" x="10253663" y="4516438"/>
          <p14:tracePt t="71532" x="10271125" y="4506913"/>
          <p14:tracePt t="71538" x="10294938" y="4498975"/>
          <p14:tracePt t="71548" x="10320338" y="4491038"/>
          <p14:tracePt t="71554" x="10345738" y="4465638"/>
          <p14:tracePt t="71565" x="10363200" y="4457700"/>
          <p14:tracePt t="71570" x="10379075" y="4448175"/>
          <p14:tracePt t="71578" x="10396538" y="4440238"/>
          <p14:tracePt t="71586" x="10412413" y="4432300"/>
          <p14:tracePt t="71594" x="10429875" y="4424363"/>
          <p14:tracePt t="71602" x="10447338" y="4414838"/>
          <p14:tracePt t="71609" x="10455275" y="4406900"/>
          <p14:tracePt t="71618" x="10480675" y="4389438"/>
          <p14:tracePt t="71626" x="10496550" y="4381500"/>
          <p14:tracePt t="71634" x="10506075" y="4365625"/>
          <p14:tracePt t="71643" x="10521950" y="4365625"/>
          <p14:tracePt t="71651" x="10555288" y="4348163"/>
          <p14:tracePt t="71658" x="10564813" y="4340225"/>
          <p14:tracePt t="71668" x="10572750" y="4330700"/>
          <p14:tracePt t="71674" x="10580688" y="4322763"/>
          <p14:tracePt t="71685" x="10588625" y="4322763"/>
          <p14:tracePt t="71691" x="10598150" y="4314825"/>
          <p14:tracePt t="71706" x="10606088" y="4314825"/>
          <p14:tracePt t="71723" x="10606088" y="4306888"/>
          <p14:tracePt t="71738" x="10614025" y="4306888"/>
          <p14:tracePt t="71746" x="10623550" y="4306888"/>
          <p14:tracePt t="71755" x="10623550" y="4297363"/>
          <p14:tracePt t="71762" x="10631488" y="4289425"/>
          <p14:tracePt t="71770" x="10639425" y="4289425"/>
          <p14:tracePt t="71778" x="10647363" y="4281488"/>
          <p14:tracePt t="71786" x="10656888" y="4271963"/>
          <p14:tracePt t="71794" x="10664825" y="4271963"/>
          <p14:tracePt t="71802" x="10672763" y="4264025"/>
          <p14:tracePt t="71811" x="10690225" y="4264025"/>
          <p14:tracePt t="71819" x="10698163" y="4256088"/>
          <p14:tracePt t="71827" x="10715625" y="4256088"/>
          <p14:tracePt t="71835" x="10731500" y="4256088"/>
          <p14:tracePt t="71844" x="10756900" y="4256088"/>
          <p14:tracePt t="71852" x="10782300" y="4256088"/>
          <p14:tracePt t="71859" x="10799763" y="4256088"/>
          <p14:tracePt t="71868" x="10815638" y="4256088"/>
          <p14:tracePt t="71875" x="10833100" y="4256088"/>
          <p14:tracePt t="71895" x="10891838" y="4256088"/>
          <p14:tracePt t="71901" x="10907713" y="4256088"/>
          <p14:tracePt t="71906" x="10933113" y="4256088"/>
          <p14:tracePt t="71915" x="10950575" y="4256088"/>
          <p14:tracePt t="71922" x="10966450" y="4256088"/>
          <p14:tracePt t="71933" x="10991850" y="4256088"/>
          <p14:tracePt t="71938" x="11009313" y="4256088"/>
          <p14:tracePt t="71947" x="11017250" y="4256088"/>
          <p14:tracePt t="71956" x="11034713" y="4256088"/>
          <p14:tracePt t="71962" x="11042650" y="4256088"/>
          <p14:tracePt t="71970" x="11058525" y="4256088"/>
          <p14:tracePt t="71986" x="11068050" y="4256088"/>
          <p14:tracePt t="71994" x="11075988" y="4256088"/>
          <p14:tracePt t="72003" x="11083925" y="4256088"/>
          <p14:tracePt t="72019" x="11093450" y="4248150"/>
          <p14:tracePt t="72034" x="11101388" y="4248150"/>
          <p14:tracePt t="72050" x="11109325" y="4248150"/>
          <p14:tracePt t="72058" x="11117263" y="4238625"/>
          <p14:tracePt t="72074" x="11126788" y="4238625"/>
          <p14:tracePt t="72090" x="11134725" y="4230688"/>
          <p14:tracePt t="72100" x="11134725" y="4222750"/>
          <p14:tracePt t="72106" x="11142663" y="4222750"/>
          <p14:tracePt t="72116" x="11152188" y="4222750"/>
          <p14:tracePt t="72123" x="11160125" y="4213225"/>
          <p14:tracePt t="72138" x="11168063" y="4205288"/>
          <p14:tracePt t="72148" x="11176000" y="4205288"/>
          <p14:tracePt t="72154" x="11185525" y="4197350"/>
          <p14:tracePt t="72163" x="11193463" y="4197350"/>
          <p14:tracePt t="72170" x="11201400" y="4197350"/>
          <p14:tracePt t="72186" x="11210925" y="4197350"/>
          <p14:tracePt t="72202" x="11218863" y="4197350"/>
          <p14:tracePt t="72218" x="11234738" y="4197350"/>
          <p14:tracePt t="72227" x="11244263" y="4197350"/>
          <p14:tracePt t="72235" x="11260138" y="4197350"/>
          <p14:tracePt t="72242" x="11277600" y="4205288"/>
          <p14:tracePt t="72252" x="11318875" y="4213225"/>
          <p14:tracePt t="72258" x="11336338" y="4213225"/>
          <p14:tracePt t="72268" x="11344275" y="4222750"/>
          <p14:tracePt t="72274" x="11361738" y="4222750"/>
          <p14:tracePt t="72285" x="11387138" y="4222750"/>
          <p14:tracePt t="72290" x="11403013" y="4222750"/>
          <p14:tracePt t="72301" x="11410950" y="4222750"/>
          <p14:tracePt t="72837" x="11403013" y="4222750"/>
          <p14:tracePt t="72846" x="11395075" y="4222750"/>
          <p14:tracePt t="72857" x="11387138" y="4230688"/>
          <p14:tracePt t="72860" x="11369675" y="4238625"/>
          <p14:tracePt t="72867" x="11328400" y="4238625"/>
          <p14:tracePt t="72874" x="11310938" y="4238625"/>
          <p14:tracePt t="72894" x="11269663" y="4238625"/>
          <p14:tracePt t="72901" x="11226800" y="4238625"/>
          <p14:tracePt t="72906" x="11193463" y="4238625"/>
          <p14:tracePt t="72914" x="11152188" y="4238625"/>
          <p14:tracePt t="72923" x="11109325" y="4238625"/>
          <p14:tracePt t="72930" x="11042650" y="4238625"/>
          <p14:tracePt t="72938" x="11017250" y="4238625"/>
          <p14:tracePt t="72946" x="10983913" y="4238625"/>
          <p14:tracePt t="72954" x="10958513" y="4238625"/>
          <p14:tracePt t="72962" x="10917238" y="4238625"/>
          <p14:tracePt t="72970" x="10882313" y="4238625"/>
          <p14:tracePt t="72977" x="10858500" y="4238625"/>
          <p14:tracePt t="72987" x="10823575" y="4238625"/>
          <p14:tracePt t="72994" x="10756900" y="4238625"/>
          <p14:tracePt t="73003" x="10723563" y="4238625"/>
          <p14:tracePt t="73011" x="10698163" y="4238625"/>
          <p14:tracePt t="73019" x="10664825" y="4238625"/>
          <p14:tracePt t="73026" x="10639425" y="4238625"/>
          <p14:tracePt t="73036" x="10606088" y="4238625"/>
          <p14:tracePt t="73042" x="10598150" y="4238625"/>
          <p14:tracePt t="73053" x="10572750" y="4238625"/>
          <p14:tracePt t="73069" x="10555288" y="4238625"/>
          <p14:tracePt t="73074" x="10547350" y="4238625"/>
          <p14:tracePt t="73086" x="10539413" y="4238625"/>
          <p14:tracePt t="73090" x="10529888" y="4238625"/>
          <p14:tracePt t="73102" x="10521950" y="4230688"/>
          <p14:tracePt t="73106" x="10506075" y="4230688"/>
          <p14:tracePt t="73122" x="10496550" y="4230688"/>
          <p14:tracePt t="73130" x="10488613" y="4230688"/>
          <p14:tracePt t="73202" x="10496550" y="4230688"/>
          <p14:tracePt t="73219" x="10506075" y="4230688"/>
          <p14:tracePt t="73236" x="10529888" y="4230688"/>
          <p14:tracePt t="73242" x="10555288" y="4230688"/>
          <p14:tracePt t="73253" x="10572750" y="4230688"/>
          <p14:tracePt t="73258" x="10598150" y="4230688"/>
          <p14:tracePt t="73269" x="10647363" y="4230688"/>
          <p14:tracePt t="73274" x="10682288" y="4230688"/>
          <p14:tracePt t="73286" x="10715625" y="4230688"/>
          <p14:tracePt t="73290" x="10756900" y="4230688"/>
          <p14:tracePt t="73302" x="10799763" y="4230688"/>
          <p14:tracePt t="73306" x="10833100" y="4230688"/>
          <p14:tracePt t="73316" x="10858500" y="4230688"/>
          <p14:tracePt t="73322" x="10882313" y="4230688"/>
          <p14:tracePt t="73330" x="10933113" y="4230688"/>
          <p14:tracePt t="73338" x="10958513" y="4230688"/>
          <p14:tracePt t="73346" x="10983913" y="4230688"/>
          <p14:tracePt t="73354" x="11017250" y="4230688"/>
          <p14:tracePt t="73362" x="11068050" y="4230688"/>
          <p14:tracePt t="73370" x="11093450" y="4230688"/>
          <p14:tracePt t="73377" x="11117263" y="4230688"/>
          <p14:tracePt t="73387" x="11142663" y="4222750"/>
          <p14:tracePt t="73394" x="11168063" y="4222750"/>
          <p14:tracePt t="73403" x="11210925" y="4222750"/>
          <p14:tracePt t="73411" x="11234738" y="4222750"/>
          <p14:tracePt t="73420" x="11252200" y="4222750"/>
          <p14:tracePt t="73426" x="11260138" y="4222750"/>
          <p14:tracePt t="73437" x="11285538" y="4222750"/>
          <p14:tracePt t="73442" x="11303000" y="4222750"/>
          <p14:tracePt t="73458" x="11310938" y="4222750"/>
          <p14:tracePt t="73470" x="11318875" y="4222750"/>
          <p14:tracePt t="73486" x="11328400" y="4222750"/>
          <p14:tracePt t="73490" x="11336338" y="4222750"/>
          <p14:tracePt t="73506" x="11344275" y="4222750"/>
          <p14:tracePt t="73522" x="11361738" y="4222750"/>
          <p14:tracePt t="73530" x="11369675" y="4222750"/>
          <p14:tracePt t="73538" x="11377613" y="4222750"/>
          <p14:tracePt t="73546" x="11387138" y="4222750"/>
          <p14:tracePt t="73554" x="11403013" y="4222750"/>
          <p14:tracePt t="73562" x="11420475" y="4222750"/>
          <p14:tracePt t="73578" x="11436350" y="4222750"/>
          <p14:tracePt t="73595" x="11445875" y="4230688"/>
          <p14:tracePt t="74204" x="11445875" y="4238625"/>
          <p14:tracePt t="74212" x="11436350" y="4238625"/>
          <p14:tracePt t="74230" x="11436350" y="4248150"/>
          <p14:tracePt t="74237" x="11428413" y="4248150"/>
          <p14:tracePt t="74245" x="11420475" y="4256088"/>
          <p14:tracePt t="74253" x="11403013" y="4256088"/>
          <p14:tracePt t="74259" x="11403013" y="4264025"/>
          <p14:tracePt t="74269" x="11395075" y="4264025"/>
          <p14:tracePt t="74805" x="11387138" y="4264025"/>
          <p14:tracePt t="74820" x="11377613" y="4264025"/>
          <p14:tracePt t="74836" x="11369675" y="4264025"/>
          <p14:tracePt t="74853" x="11361738" y="4264025"/>
          <p14:tracePt t="74868" x="11352213" y="4264025"/>
          <p14:tracePt t="74883" x="11344275" y="4264025"/>
          <p14:tracePt t="74908" x="11336338" y="4264025"/>
          <p14:tracePt t="74939" x="11336338" y="4256088"/>
          <p14:tracePt t="74963" x="11328400" y="4256088"/>
          <p14:tracePt t="74988" x="11318875" y="4248150"/>
          <p14:tracePt t="75011" x="11310938" y="4248150"/>
          <p14:tracePt t="75019" x="11310938" y="4238625"/>
          <p14:tracePt t="75027" x="11303000" y="4238625"/>
          <p14:tracePt t="75043" x="11293475" y="4238625"/>
          <p14:tracePt t="75058" x="11285538" y="4238625"/>
          <p14:tracePt t="75074" x="11269663" y="4238625"/>
          <p14:tracePt t="75084" x="11244263" y="4238625"/>
          <p14:tracePt t="75090" x="11218863" y="4238625"/>
          <p14:tracePt t="75100" x="11201400" y="4238625"/>
          <p14:tracePt t="75106" x="11193463" y="4238625"/>
          <p14:tracePt t="75114" x="11168063" y="4248150"/>
          <p14:tracePt t="75122" x="11160125" y="4248150"/>
          <p14:tracePt t="75130" x="11142663" y="4248150"/>
          <p14:tracePt t="75138" x="11126788" y="4248150"/>
          <p14:tracePt t="75146" x="11109325" y="4256088"/>
          <p14:tracePt t="75154" x="11101388" y="4256088"/>
          <p14:tracePt t="75162" x="11093450" y="4264025"/>
          <p14:tracePt t="75179" x="11075988" y="4271963"/>
          <p14:tracePt t="75187" x="11068050" y="4271963"/>
          <p14:tracePt t="75194" x="11058525" y="4281488"/>
          <p14:tracePt t="75203" x="11042650" y="4297363"/>
          <p14:tracePt t="75210" x="11025188" y="4297363"/>
          <p14:tracePt t="75219" x="10991850" y="4314825"/>
          <p14:tracePt t="75226" x="10983913" y="4322763"/>
          <p14:tracePt t="75236" x="10958513" y="4340225"/>
          <p14:tracePt t="75242" x="10941050" y="4348163"/>
          <p14:tracePt t="75254" x="10899775" y="4356100"/>
          <p14:tracePt t="75258" x="10882313" y="4356100"/>
          <p14:tracePt t="75269" x="10848975" y="4356100"/>
          <p14:tracePt t="75274" x="10807700" y="4365625"/>
          <p14:tracePt t="75285" x="10756900" y="4365625"/>
          <p14:tracePt t="75290" x="10706100" y="4365625"/>
          <p14:tracePt t="75299" x="10672763" y="4365625"/>
          <p14:tracePt t="75306" x="10631488" y="4365625"/>
          <p14:tracePt t="75314" x="10539413" y="4365625"/>
          <p14:tracePt t="75322" x="10480675" y="4365625"/>
          <p14:tracePt t="75329" x="10412413" y="4365625"/>
          <p14:tracePt t="75338" x="10345738" y="4365625"/>
          <p14:tracePt t="75346" x="10245725" y="4356100"/>
          <p14:tracePt t="75354" x="10177463" y="4348163"/>
          <p14:tracePt t="75363" x="10118725" y="4348163"/>
          <p14:tracePt t="75370" x="10077450" y="4340225"/>
          <p14:tracePt t="75378" x="10026650" y="4330700"/>
          <p14:tracePt t="75387" x="9985375" y="4322763"/>
          <p14:tracePt t="75394" x="9934575" y="4314825"/>
          <p14:tracePt t="75403" x="9875838" y="4297363"/>
          <p14:tracePt t="75410" x="9817100" y="4289425"/>
          <p14:tracePt t="75420" x="9725025" y="4281488"/>
          <p14:tracePt t="75426" x="9683750" y="4271963"/>
          <p14:tracePt t="75436" x="9625013" y="4271963"/>
          <p14:tracePt t="75442" x="9590088" y="4271963"/>
          <p14:tracePt t="75453" x="9523413" y="4271963"/>
          <p14:tracePt t="75458" x="9498013" y="4271963"/>
          <p14:tracePt t="75469" x="9472613" y="4271963"/>
          <p14:tracePt t="75474" x="9448800" y="4271963"/>
          <p14:tracePt t="75484" x="9413875" y="4271963"/>
          <p14:tracePt t="75490" x="9398000" y="4271963"/>
          <p14:tracePt t="75499" x="9390063" y="4271963"/>
          <p14:tracePt t="75562" x="9398000" y="4271963"/>
          <p14:tracePt t="75586" x="9405938" y="4271963"/>
          <p14:tracePt t="75594" x="9413875" y="4271963"/>
          <p14:tracePt t="75610" x="9413875" y="4264025"/>
          <p14:tracePt t="75620" x="9423400" y="4264025"/>
          <p14:tracePt t="77061" x="9431338" y="4264025"/>
          <p14:tracePt t="77382" x="9431338" y="4256088"/>
          <p14:tracePt t="77398" x="9439275" y="4256088"/>
          <p14:tracePt t="77406" x="9439275" y="4248150"/>
          <p14:tracePt t="77421" x="9448800" y="4238625"/>
          <p14:tracePt t="77429" x="9448800" y="4230688"/>
          <p14:tracePt t="77444" x="9456738" y="4230688"/>
          <p14:tracePt t="77788" x="9456738" y="4222750"/>
          <p14:tracePt t="77860" x="9464675" y="4222750"/>
          <p14:tracePt t="77879" x="9464675" y="4213225"/>
          <p14:tracePt t="77924" x="9464675" y="4205288"/>
          <p14:tracePt t="77932" x="9464675" y="4197350"/>
          <p14:tracePt t="77941" x="9472613" y="4197350"/>
          <p14:tracePt t="77957" x="9482138" y="4197350"/>
          <p14:tracePt t="77963" x="9482138" y="4189413"/>
          <p14:tracePt t="78011" x="9490075" y="4189413"/>
          <p14:tracePt t="78050" x="9490075" y="4197350"/>
          <p14:tracePt t="78066" x="9482138" y="4197350"/>
          <p14:tracePt t="78692" x="9482138" y="4205288"/>
          <p14:tracePt t="78740" x="9482138" y="4197350"/>
          <p14:tracePt t="78764" x="9482138" y="4189413"/>
          <p14:tracePt t="78772" x="9490075" y="4189413"/>
          <p14:tracePt t="78788" x="9498013" y="4171950"/>
          <p14:tracePt t="78797" x="9507538" y="4171950"/>
          <p14:tracePt t="78803" x="9515475" y="4164013"/>
          <p14:tracePt t="78812" x="9523413" y="4154488"/>
          <p14:tracePt t="78819" x="9531350" y="4146550"/>
          <p14:tracePt t="78834" x="9540875" y="4146550"/>
          <p14:tracePt t="78843" x="9540875" y="4138613"/>
          <p14:tracePt t="78850" x="9548813" y="4138613"/>
          <p14:tracePt t="78867" x="9556750" y="4138613"/>
          <p14:tracePt t="78886" x="9566275" y="4138613"/>
          <p14:tracePt t="78893" x="9574213" y="4138613"/>
          <p14:tracePt t="78901" x="9582150" y="4138613"/>
          <p14:tracePt t="78910" x="9590088" y="4138613"/>
          <p14:tracePt t="78915" x="9599613" y="4138613"/>
          <p14:tracePt t="78925" x="9615488" y="4138613"/>
          <p14:tracePt t="78931" x="9625013" y="4138613"/>
          <p14:tracePt t="78941" x="9632950" y="4138613"/>
          <p14:tracePt t="78947" x="9648825" y="4138613"/>
          <p14:tracePt t="78963" x="9658350" y="4138613"/>
          <p14:tracePt t="78973" x="9666288" y="4138613"/>
          <p14:tracePt t="78978" x="9674225" y="4138613"/>
          <p14:tracePt t="78989" x="9683750" y="4138613"/>
          <p14:tracePt t="79004" x="9683750" y="4146550"/>
          <p14:tracePt t="79010" x="9691688" y="4154488"/>
          <p14:tracePt t="79027" x="9691688" y="4164013"/>
          <p14:tracePt t="79043" x="9699625" y="4171950"/>
          <p14:tracePt t="79059" x="9699625" y="4179888"/>
          <p14:tracePt t="79082" x="9699625" y="4189413"/>
          <p14:tracePt t="79130" x="9699625" y="4197350"/>
          <p14:tracePt t="80125" x="9707563" y="4205288"/>
          <p14:tracePt t="80133" x="9717088" y="4205288"/>
          <p14:tracePt t="80140" x="9717088" y="4213225"/>
          <p14:tracePt t="80149" x="9732963" y="4222750"/>
          <p14:tracePt t="80156" x="9742488" y="4222750"/>
          <p14:tracePt t="80164" x="9775825" y="4230688"/>
          <p14:tracePt t="80171" x="9834563" y="4238625"/>
          <p14:tracePt t="80179" x="9867900" y="4248150"/>
          <p14:tracePt t="80186" x="9918700" y="4248150"/>
          <p14:tracePt t="80196" x="9959975" y="4256088"/>
          <p14:tracePt t="80202" x="10052050" y="4256088"/>
          <p14:tracePt t="80213" x="10118725" y="4264025"/>
          <p14:tracePt t="80218" x="10186988" y="4271963"/>
          <p14:tracePt t="80229" x="10261600" y="4281488"/>
          <p14:tracePt t="80236" x="10371138" y="4289425"/>
          <p14:tracePt t="80244" x="10447338" y="4306888"/>
          <p14:tracePt t="80251" x="10506075" y="4314825"/>
          <p14:tracePt t="80259" x="10572750" y="4322763"/>
          <p14:tracePt t="80267" x="10664825" y="4348163"/>
          <p14:tracePt t="80275" x="10715625" y="4356100"/>
          <p14:tracePt t="80282" x="10748963" y="4365625"/>
          <p14:tracePt t="80292" x="10790238" y="4373563"/>
          <p14:tracePt t="80299" x="10858500" y="4381500"/>
          <p14:tracePt t="80308" x="10891838" y="4389438"/>
          <p14:tracePt t="80314" x="10917238" y="4389438"/>
          <p14:tracePt t="80324" x="10941050" y="4389438"/>
          <p14:tracePt t="80330" x="10966450" y="4389438"/>
          <p14:tracePt t="80341" x="10999788" y="4389438"/>
          <p14:tracePt t="80346" x="11017250" y="4389438"/>
          <p14:tracePt t="80356" x="11034713" y="4389438"/>
          <p14:tracePt t="80363" x="11034713" y="4381500"/>
          <p14:tracePt t="80371" x="11042650" y="4381500"/>
          <p14:tracePt t="80389" x="11050588" y="4373563"/>
          <p14:tracePt t="80395" x="11058525" y="4373563"/>
          <p14:tracePt t="80410" x="11068050" y="4373563"/>
          <p14:tracePt t="80418" x="11083925" y="4373563"/>
          <p14:tracePt t="80427" x="11093450" y="4373563"/>
          <p14:tracePt t="80434" x="11126788" y="4373563"/>
          <p14:tracePt t="80443" x="11142663" y="4373563"/>
          <p14:tracePt t="80451" x="11168063" y="4381500"/>
          <p14:tracePt t="80459" x="11193463" y="4381500"/>
          <p14:tracePt t="80467" x="11244263" y="4389438"/>
          <p14:tracePt t="80475" x="11269663" y="4389438"/>
          <p14:tracePt t="80482" x="11293475" y="4398963"/>
          <p14:tracePt t="80492" x="11318875" y="4398963"/>
          <p14:tracePt t="80499" x="11344275" y="4406900"/>
          <p14:tracePt t="80508" x="11352213" y="4406900"/>
          <p14:tracePt t="80515" x="11369675" y="4406900"/>
          <p14:tracePt t="80530" x="11377613" y="4406900"/>
          <p14:tracePt t="80692" x="11387138" y="4406900"/>
          <p14:tracePt t="80719" x="11387138" y="4398963"/>
          <p14:tracePt t="80723" x="11403013" y="4389438"/>
          <p14:tracePt t="80731" x="11403013" y="4381500"/>
          <p14:tracePt t="80739" x="11428413" y="4373563"/>
          <p14:tracePt t="80747" x="11436350" y="4356100"/>
          <p14:tracePt t="80756" x="11453813" y="4348163"/>
          <p14:tracePt t="80763" x="11469688" y="4330700"/>
          <p14:tracePt t="80771" x="11495088" y="4297363"/>
          <p14:tracePt t="80779" x="11512550" y="4281488"/>
          <p14:tracePt t="80786" x="11528425" y="4264025"/>
          <p14:tracePt t="80795" x="11537950" y="4248150"/>
          <p14:tracePt t="80802" x="11553825" y="4222750"/>
          <p14:tracePt t="80810" x="11563350" y="4205288"/>
          <p14:tracePt t="80817" x="11571288" y="4205288"/>
          <p14:tracePt t="80827" x="11579225" y="4189413"/>
          <p14:tracePt t="80842" x="11587163" y="4189413"/>
          <p14:tracePt t="80851" x="11587163" y="4179888"/>
          <p14:tracePt t="80867" x="11604625" y="4179888"/>
          <p14:tracePt t="80875" x="11604625" y="4171950"/>
          <p14:tracePt t="80885" x="11612563" y="4171950"/>
          <p14:tracePt t="80893" x="11622088" y="4171950"/>
          <p14:tracePt t="80899" x="11630025" y="4164013"/>
          <p14:tracePt t="80908" x="11630025" y="4154488"/>
          <p14:tracePt t="80915" x="11637963" y="4154488"/>
          <p14:tracePt t="80978" x="11637963" y="4164013"/>
          <p14:tracePt t="81018" x="11630025" y="4164013"/>
          <p14:tracePt t="81026" x="11622088" y="4164013"/>
          <p14:tracePt t="81043" x="11612563" y="4164013"/>
          <p14:tracePt t="81050" x="11612563" y="4171950"/>
          <p14:tracePt t="81059" x="11604625" y="4171950"/>
          <p14:tracePt t="81075" x="11596688" y="4171950"/>
          <p14:tracePt t="81082" x="11587163" y="4179888"/>
          <p14:tracePt t="81098" x="11579225" y="4179888"/>
          <p14:tracePt t="81108" x="11579225" y="4189413"/>
          <p14:tracePt t="81114" x="11571288" y="4189413"/>
          <p14:tracePt t="81124" x="11571288" y="4197350"/>
          <p14:tracePt t="81130" x="11563350" y="4197350"/>
          <p14:tracePt t="81141" x="11553825" y="4205288"/>
          <p14:tracePt t="81146" x="11545888" y="4205288"/>
          <p14:tracePt t="81162" x="11537950" y="4205288"/>
          <p14:tracePt t="81178" x="11528425" y="4205288"/>
          <p14:tracePt t="81186" x="11520488" y="4205288"/>
          <p14:tracePt t="81202" x="11512550" y="4205288"/>
          <p14:tracePt t="81210" x="11504613" y="4205288"/>
          <p14:tracePt t="81217" x="11495088" y="4205288"/>
          <p14:tracePt t="81226" x="11487150" y="4205288"/>
          <p14:tracePt t="81242" x="11479213" y="4205288"/>
          <p14:tracePt t="81251" x="11469688" y="4205288"/>
          <p14:tracePt t="81259" x="11461750" y="4205288"/>
          <p14:tracePt t="81266" x="11453813" y="4197350"/>
          <p14:tracePt t="81276" x="11445875" y="4197350"/>
          <p14:tracePt t="81282" x="11436350" y="4197350"/>
          <p14:tracePt t="81298" x="11420475" y="4189413"/>
          <p14:tracePt t="81309" x="11410950" y="4189413"/>
          <p14:tracePt t="81314" x="11403013" y="4189413"/>
          <p14:tracePt t="81325" x="11395075" y="4189413"/>
          <p14:tracePt t="81341" x="11377613" y="4189413"/>
          <p14:tracePt t="81355" x="11369675" y="4189413"/>
          <p14:tracePt t="81458" x="11361738" y="4189413"/>
          <p14:tracePt t="81554" x="11352213" y="4189413"/>
          <p14:tracePt t="81563" x="11352213" y="4197350"/>
          <p14:tracePt t="81571" x="11344275" y="4197350"/>
          <p14:tracePt t="81579" x="11336338" y="4197350"/>
          <p14:tracePt t="81586" x="11336338" y="4205288"/>
          <p14:tracePt t="81596" x="11328400" y="4205288"/>
          <p14:tracePt t="81603" x="11310938" y="4213225"/>
          <p14:tracePt t="81612" x="11310938" y="4222750"/>
          <p14:tracePt t="81620" x="11303000" y="4222750"/>
          <p14:tracePt t="81628" x="11303000" y="4230688"/>
          <p14:tracePt t="81636" x="11285538" y="4230688"/>
          <p14:tracePt t="81971" x="11285538" y="4238625"/>
          <p14:tracePt t="81994" x="11277600" y="4238625"/>
          <p14:tracePt t="83106" x="11269663" y="4238625"/>
          <p14:tracePt t="83114" x="11260138" y="4238625"/>
          <p14:tracePt t="83125" x="11252200" y="4238625"/>
          <p14:tracePt t="83130" x="11226800" y="4248150"/>
          <p14:tracePt t="83138" x="11210925" y="4248150"/>
          <p14:tracePt t="83146" x="11193463" y="4256088"/>
          <p14:tracePt t="83154" x="11176000" y="4256088"/>
          <p14:tracePt t="84009" x="11168063" y="4256088"/>
          <p14:tracePt t="84172" x="11168063" y="4248150"/>
          <p14:tracePt t="84197" x="11168063" y="4238625"/>
          <p14:tracePt t="84213" x="11168063" y="4230688"/>
          <p14:tracePt t="84220" x="11160125" y="4230688"/>
          <p14:tracePt t="84235" x="11142663" y="4230688"/>
          <p14:tracePt t="84245" x="11134725" y="4222750"/>
          <p14:tracePt t="84250" x="11126788" y="4222750"/>
          <p14:tracePt t="84261" x="11117263" y="4222750"/>
          <p14:tracePt t="84267" x="11109325" y="4222750"/>
          <p14:tracePt t="84275" x="11101388" y="4222750"/>
          <p14:tracePt t="84290" x="11093450" y="4222750"/>
          <p14:tracePt t="84298" x="11075988" y="4222750"/>
          <p14:tracePt t="84306" x="11068050" y="4222750"/>
          <p14:tracePt t="84314" x="11050588" y="4222750"/>
          <p14:tracePt t="84322" x="11025188" y="4222750"/>
          <p14:tracePt t="84330" x="10991850" y="4222750"/>
          <p14:tracePt t="84338" x="10966450" y="4222750"/>
          <p14:tracePt t="84346" x="10941050" y="4222750"/>
          <p14:tracePt t="84353" x="10917238" y="4222750"/>
          <p14:tracePt t="84362" x="10866438" y="4222750"/>
          <p14:tracePt t="84370" x="10815638" y="4222750"/>
          <p14:tracePt t="84378" x="10782300" y="4222750"/>
          <p14:tracePt t="84387" x="10723563" y="4213225"/>
          <p14:tracePt t="84395" x="10623550" y="4205288"/>
          <p14:tracePt t="84402" x="10555288" y="4205288"/>
          <p14:tracePt t="84411" x="10488613" y="4197350"/>
          <p14:tracePt t="84418" x="10421938" y="4197350"/>
          <p14:tracePt t="84427" x="10337800" y="4189413"/>
          <p14:tracePt t="84434" x="10202863" y="4189413"/>
          <p14:tracePt t="84444" x="10128250" y="4179888"/>
          <p14:tracePt t="84450" x="10052050" y="4179888"/>
          <p14:tracePt t="84461" x="9967913" y="4179888"/>
          <p14:tracePt t="84466" x="9859963" y="4171950"/>
          <p14:tracePt t="84477" x="9791700" y="4171950"/>
          <p14:tracePt t="84482" x="9725025" y="4164013"/>
          <p14:tracePt t="84492" x="9658350" y="4154488"/>
          <p14:tracePt t="84498" x="9531350" y="4154488"/>
          <p14:tracePt t="84507" x="9464675" y="4146550"/>
          <p14:tracePt t="84514" x="9390063" y="4146550"/>
          <p14:tracePt t="84523" x="9305925" y="4146550"/>
          <p14:tracePt t="84530" x="9170988" y="4146550"/>
          <p14:tracePt t="84538" x="9096375" y="4146550"/>
          <p14:tracePt t="84546" x="9012238" y="4146550"/>
          <p14:tracePt t="84553" x="8936038" y="4146550"/>
          <p14:tracePt t="84562" x="8810625" y="4146550"/>
          <p14:tracePt t="84570" x="8743950" y="4146550"/>
          <p14:tracePt t="84578" x="8675688" y="4146550"/>
          <p14:tracePt t="84587" x="8609013" y="4146550"/>
          <p14:tracePt t="84595" x="8499475" y="4146550"/>
          <p14:tracePt t="84602" x="8424863" y="4146550"/>
          <p14:tracePt t="84611" x="8356600" y="4146550"/>
          <p14:tracePt t="84618" x="8274050" y="4146550"/>
          <p14:tracePt t="84627" x="8205788" y="4146550"/>
          <p14:tracePt t="84634" x="8097838" y="4146550"/>
          <p14:tracePt t="84644" x="8029575" y="4146550"/>
          <p14:tracePt t="84650" x="7954963" y="4146550"/>
          <p14:tracePt t="84661" x="7870825" y="4164013"/>
          <p14:tracePt t="84666" x="7745413" y="4179888"/>
          <p14:tracePt t="84676" x="7661275" y="4213225"/>
          <p14:tracePt t="84682" x="7585075" y="4230688"/>
          <p14:tracePt t="84693" x="7500938" y="4256088"/>
          <p14:tracePt t="84698" x="7367588" y="4297363"/>
          <p14:tracePt t="84707" x="7334250" y="4314825"/>
          <p14:tracePt t="84714" x="7316788" y="4314825"/>
          <p14:tracePt t="84722" x="7283450" y="4322763"/>
          <p14:tracePt t="84730" x="7240588" y="4330700"/>
          <p14:tracePt t="84738" x="7199313" y="4340225"/>
          <p14:tracePt t="84746" x="7132638" y="4365625"/>
          <p14:tracePt t="84754" x="7064375" y="4381500"/>
          <p14:tracePt t="84762" x="6997700" y="4398963"/>
          <p14:tracePt t="84770" x="6923088" y="4432300"/>
          <p14:tracePt t="84778" x="6846888" y="4448175"/>
          <p14:tracePt t="84787" x="6780213" y="4465638"/>
          <p14:tracePt t="84794" x="6688138" y="4491038"/>
          <p14:tracePt t="84802" x="6604000" y="4506913"/>
          <p14:tracePt t="84812" x="6511925" y="4524375"/>
          <p14:tracePt t="84818" x="6435725" y="4557713"/>
          <p14:tracePt t="84828" x="6351588" y="4583113"/>
          <p14:tracePt t="84834" x="6284913" y="4608513"/>
          <p14:tracePt t="84845" x="6200775" y="4633913"/>
          <p14:tracePt t="84850" x="6032500" y="4700588"/>
          <p14:tracePt t="84861" x="5973763" y="4725988"/>
          <p14:tracePt t="84866" x="5924550" y="4751388"/>
          <p14:tracePt t="84877" x="5881688" y="4776788"/>
          <p14:tracePt t="84882" x="5832475" y="4792663"/>
          <p14:tracePt t="84892" x="5807075" y="4818063"/>
          <p14:tracePt t="84898" x="5764213" y="4835525"/>
          <p14:tracePt t="84906" x="5764213" y="4851400"/>
          <p14:tracePt t="84922" x="5764213" y="4860925"/>
          <p14:tracePt t="85090" x="5764213" y="4868863"/>
          <p14:tracePt t="85123" x="5764213" y="4876800"/>
          <p14:tracePt t="85131" x="5756275" y="4876800"/>
          <p14:tracePt t="85138" x="5748338" y="4876800"/>
          <p14:tracePt t="85147" x="5738813" y="4876800"/>
          <p14:tracePt t="85155" x="5722938" y="4876800"/>
          <p14:tracePt t="85164" x="5705475" y="4876800"/>
          <p14:tracePt t="85171" x="5680075" y="4884738"/>
          <p14:tracePt t="85179" x="5656263" y="4884738"/>
          <p14:tracePt t="85186" x="5638800" y="4884738"/>
          <p14:tracePt t="85195" x="5621338" y="4884738"/>
          <p14:tracePt t="85202" x="5605463" y="4884738"/>
          <p14:tracePt t="85212" x="5572125" y="4884738"/>
          <p14:tracePt t="85218" x="5538788" y="4884738"/>
          <p14:tracePt t="85228" x="5513388" y="4884738"/>
          <p14:tracePt t="85234" x="5487988" y="4884738"/>
          <p14:tracePt t="85245" x="5437188" y="4884738"/>
          <p14:tracePt t="85250" x="5403850" y="4884738"/>
          <p14:tracePt t="85261" x="5378450" y="4884738"/>
          <p14:tracePt t="85266" x="5353050" y="4884738"/>
          <p14:tracePt t="85276" x="5327650" y="4884738"/>
          <p14:tracePt t="85282" x="5278438" y="4884738"/>
          <p14:tracePt t="85291" x="5253038" y="4884738"/>
          <p14:tracePt t="85298" x="5235575" y="4894263"/>
          <p14:tracePt t="85306" x="5227638" y="4894263"/>
          <p14:tracePt t="85314" x="5210175" y="4894263"/>
          <p14:tracePt t="85322" x="5202238" y="4894263"/>
          <p14:tracePt t="85604" x="5202238" y="4902200"/>
          <p14:tracePt t="85612" x="5202238" y="4910138"/>
          <p14:tracePt t="85629" x="5202238" y="4919663"/>
          <p14:tracePt t="85643" x="5202238" y="4927600"/>
          <p14:tracePt t="85651" x="5202238" y="4953000"/>
          <p14:tracePt t="85658" x="5202238" y="4986338"/>
          <p14:tracePt t="85667" x="5194300" y="5002213"/>
          <p14:tracePt t="85674" x="5194300" y="5019675"/>
          <p14:tracePt t="85682" x="5194300" y="5037138"/>
          <p14:tracePt t="85690" x="5194300" y="5070475"/>
          <p14:tracePt t="85698" x="5194300" y="5086350"/>
          <p14:tracePt t="85706" x="5186363" y="5103813"/>
          <p14:tracePt t="85714" x="5186363" y="5129213"/>
          <p14:tracePt t="85722" x="5176838" y="5178425"/>
          <p14:tracePt t="85730" x="5160963" y="5203825"/>
          <p14:tracePt t="85738" x="5151438" y="5229225"/>
          <p14:tracePt t="85746" x="5135563" y="5272088"/>
          <p14:tracePt t="85755" x="5102225" y="5321300"/>
          <p14:tracePt t="85763" x="5076825" y="5346700"/>
          <p14:tracePt t="85770" x="5059363" y="5380038"/>
          <p14:tracePt t="85779" x="5043488" y="5389563"/>
          <p14:tracePt t="85786" x="5026025" y="5405438"/>
          <p14:tracePt t="85803" x="5018088" y="5405438"/>
          <p14:tracePt t="85811" x="5018088" y="5414963"/>
          <p14:tracePt t="85818" x="5010150" y="5414963"/>
          <p14:tracePt t="85834" x="5018088" y="5414963"/>
          <p14:tracePt t="85850" x="5026025" y="5414963"/>
          <p14:tracePt t="85861" x="5051425" y="5414963"/>
          <p14:tracePt t="85866" x="5068888" y="5414963"/>
          <p14:tracePt t="85874" x="5084763" y="5414963"/>
          <p14:tracePt t="86676" x="5084763" y="5422900"/>
          <p14:tracePt t="86707" x="5092700" y="5422900"/>
          <p14:tracePt t="86738" x="5092700" y="5414963"/>
          <p14:tracePt t="86746" x="5102225" y="5414963"/>
          <p14:tracePt t="86763" x="5110163" y="5414963"/>
          <p14:tracePt t="86771" x="5110163" y="5405438"/>
          <p14:tracePt t="86797" x="5118100" y="5405438"/>
          <p14:tracePt t="86802" x="5118100" y="5397500"/>
          <p14:tracePt t="86813" x="5118100" y="5389563"/>
          <p14:tracePt t="86829" x="5127625" y="5389563"/>
          <p14:tracePt t="86834" x="5127625" y="5380038"/>
          <p14:tracePt t="86890" x="5127625" y="5372100"/>
          <p14:tracePt t="86922" x="5127625" y="5364163"/>
          <p14:tracePt t="86938" x="5127625" y="5356225"/>
          <p14:tracePt t="87221" x="5118100" y="5356225"/>
          <p14:tracePt t="87230" x="5118100" y="5364163"/>
          <p14:tracePt t="87256" x="5110163" y="5372100"/>
          <p14:tracePt t="87260" x="5102225" y="5372100"/>
          <p14:tracePt t="87270" x="5084763" y="5397500"/>
          <p14:tracePt t="87274" x="5068888" y="5397500"/>
          <p14:tracePt t="87284" x="5059363" y="5414963"/>
          <p14:tracePt t="87290" x="5033963" y="5430838"/>
          <p14:tracePt t="87298" x="5018088" y="5448300"/>
          <p14:tracePt t="87306" x="4984750" y="5473700"/>
          <p14:tracePt t="87314" x="4959350" y="5489575"/>
          <p14:tracePt t="87323" x="4941888" y="5514975"/>
          <p14:tracePt t="87330" x="4926013" y="5532438"/>
          <p14:tracePt t="87338" x="4883150" y="5565775"/>
          <p14:tracePt t="87348" x="4867275" y="5573713"/>
          <p14:tracePt t="87354" x="4841875" y="5607050"/>
          <p14:tracePt t="87364" x="4824413" y="5624513"/>
          <p14:tracePt t="87370" x="4783138" y="5657850"/>
          <p14:tracePt t="87380" x="4757738" y="5673725"/>
          <p14:tracePt t="87387" x="4732338" y="5699125"/>
          <p14:tracePt t="87396" x="4706938" y="5724525"/>
          <p14:tracePt t="87402" x="4640263" y="5767388"/>
          <p14:tracePt t="87413" x="4606925" y="5783263"/>
          <p14:tracePt t="87419" x="4573588" y="5808663"/>
          <p14:tracePt t="87429" x="4540250" y="5834063"/>
          <p14:tracePt t="87434" x="4464050" y="5867400"/>
          <p14:tracePt t="87443" x="4430713" y="5884863"/>
          <p14:tracePt t="87450" x="4379913" y="5908675"/>
          <p14:tracePt t="87458" x="4329113" y="5934075"/>
          <p14:tracePt t="87466" x="4287838" y="5951538"/>
          <p14:tracePt t="87474" x="4229100" y="5984875"/>
          <p14:tracePt t="87483" x="4178300" y="6002338"/>
          <p14:tracePt t="87489" x="4129088" y="6027738"/>
          <p14:tracePt t="87498" x="4094163" y="6043613"/>
          <p14:tracePt t="87506" x="4011613" y="6069013"/>
          <p14:tracePt t="87514" x="3960813" y="6086475"/>
          <p14:tracePt t="87523" x="3927475" y="6102350"/>
          <p14:tracePt t="87530" x="3884613" y="6110288"/>
          <p14:tracePt t="87538" x="3817938" y="6119813"/>
          <p14:tracePt t="87548" x="3792538" y="6135688"/>
          <p14:tracePt t="87554" x="3767138" y="6145213"/>
          <p14:tracePt t="87564" x="3751263" y="6145213"/>
          <p14:tracePt t="87570" x="3725863" y="6161088"/>
          <p14:tracePt t="87586" x="3717925" y="6161088"/>
          <p14:tracePt t="87658" x="3717925" y="6169025"/>
          <p14:tracePt t="87682" x="3717925" y="6178550"/>
          <p14:tracePt t="87690" x="3717925" y="6186488"/>
          <p14:tracePt t="87706" x="3725863" y="6194425"/>
          <p14:tracePt t="87722" x="3725863" y="6203950"/>
          <p14:tracePt t="87731" x="3733800" y="6203950"/>
          <p14:tracePt t="87738" x="3741738" y="6203950"/>
          <p14:tracePt t="87755" x="3741738" y="6211888"/>
          <p14:tracePt t="87780" x="3751263" y="6211888"/>
          <p14:tracePt t="87786" x="3751263" y="6219825"/>
          <p14:tracePt t="87812" x="3759200" y="6219825"/>
          <p14:tracePt t="87818" x="3759200" y="6227763"/>
          <p14:tracePt t="87830" x="3767138" y="6227763"/>
          <p14:tracePt t="87834" x="3776663" y="6237288"/>
          <p14:tracePt t="87850" x="3784600" y="6237288"/>
          <p14:tracePt t="87858" x="3792538" y="6245225"/>
          <p14:tracePt t="87866" x="3800475" y="6245225"/>
          <p14:tracePt t="87874" x="3810000" y="6253163"/>
          <p14:tracePt t="87890" x="3825875" y="6253163"/>
          <p14:tracePt t="87900" x="3835400" y="6262688"/>
          <p14:tracePt t="87906" x="3851275" y="6262688"/>
          <p14:tracePt t="87916" x="3859213" y="6262688"/>
          <p14:tracePt t="87923" x="3868738" y="6262688"/>
          <p14:tracePt t="88261" x="3876675" y="6262688"/>
          <p14:tracePt t="88270" x="3884613" y="6262688"/>
          <p14:tracePt t="88284" x="3894138" y="6262688"/>
          <p14:tracePt t="88302" x="3902075" y="6262688"/>
          <p14:tracePt t="88317" x="3917950" y="6262688"/>
          <p14:tracePt t="88323" x="3935413" y="6262688"/>
          <p14:tracePt t="88333" x="3952875" y="6262688"/>
          <p14:tracePt t="88339" x="3976688" y="6262688"/>
          <p14:tracePt t="88349" x="3994150" y="6262688"/>
          <p14:tracePt t="88355" x="4011613" y="6262688"/>
          <p14:tracePt t="88365" x="4019550" y="6262688"/>
          <p14:tracePt t="88371" x="4035425" y="6262688"/>
          <p14:tracePt t="88381" x="4044950" y="6262688"/>
          <p14:tracePt t="88387" x="4052888" y="6262688"/>
          <p14:tracePt t="88429" x="4060825" y="6262688"/>
          <p14:tracePt t="88466" x="4060825" y="6253163"/>
          <p14:tracePt t="88474" x="4070350" y="6253163"/>
          <p14:tracePt t="88490" x="4078288" y="6253163"/>
          <p14:tracePt t="88499" x="4086225" y="6253163"/>
          <p14:tracePt t="88515" x="4094163" y="6253163"/>
          <p14:tracePt t="88530" x="4103688" y="6253163"/>
          <p14:tracePt t="88586" x="4111625" y="6253163"/>
          <p14:tracePt t="88602" x="4119563" y="6253163"/>
          <p14:tracePt t="90717" x="4111625" y="6253163"/>
          <p14:tracePt t="90726" x="4103688" y="6253163"/>
          <p14:tracePt t="90733" x="4078288" y="6245225"/>
          <p14:tracePt t="90741" x="4052888" y="6227763"/>
          <p14:tracePt t="90747" x="4011613" y="6203950"/>
          <p14:tracePt t="90755" x="3986213" y="6186488"/>
          <p14:tracePt t="90763" x="3910013" y="6145213"/>
          <p14:tracePt t="90771" x="3868738" y="6119813"/>
          <p14:tracePt t="90779" x="3817938" y="6094413"/>
          <p14:tracePt t="90787" x="3776663" y="6069013"/>
          <p14:tracePt t="90795" x="3675063" y="6027738"/>
          <p14:tracePt t="90804" x="3616325" y="6002338"/>
          <p14:tracePt t="90810" x="3557588" y="5976938"/>
          <p14:tracePt t="90820" x="3498850" y="5951538"/>
          <p14:tracePt t="90827" x="3440113" y="5926138"/>
          <p14:tracePt t="90836" x="3355975" y="5892800"/>
          <p14:tracePt t="90842" x="3297238" y="5867400"/>
          <p14:tracePt t="90851" x="3248025" y="5842000"/>
          <p14:tracePt t="90859" x="3189288" y="5816600"/>
          <p14:tracePt t="90867" x="3095625" y="5775325"/>
          <p14:tracePt t="90877" x="3028950" y="5749925"/>
          <p14:tracePt t="90885" x="2962275" y="5724525"/>
          <p14:tracePt t="90890" x="2911475" y="5699125"/>
          <p14:tracePt t="90900" x="2819400" y="5649913"/>
          <p14:tracePt t="90906" x="2768600" y="5624513"/>
          <p14:tracePt t="90917" x="2727325" y="5607050"/>
          <p14:tracePt t="90922" x="2676525" y="5591175"/>
          <p14:tracePt t="90934" x="2592388" y="5565775"/>
          <p14:tracePt t="90939" x="2551113" y="5556250"/>
          <p14:tracePt t="90949" x="2500313" y="5548313"/>
          <p14:tracePt t="90955" x="2441575" y="5540375"/>
          <p14:tracePt t="90964" x="2349500" y="5532438"/>
          <p14:tracePt t="90971" x="2298700" y="5522913"/>
          <p14:tracePt t="90982" x="2249488" y="5522913"/>
          <p14:tracePt t="90986" x="2190750" y="5522913"/>
          <p14:tracePt t="90994" x="2114550" y="5522913"/>
          <p14:tracePt t="91002" x="2055813" y="5522913"/>
          <p14:tracePt t="91010" x="2005013" y="5522913"/>
          <p14:tracePt t="91018" x="1946275" y="5522913"/>
          <p14:tracePt t="91026" x="1887538" y="5522913"/>
          <p14:tracePt t="91034" x="1795463" y="5532438"/>
          <p14:tracePt t="91042" x="1744663" y="5532438"/>
          <p14:tracePt t="91052" x="1685925" y="5540375"/>
          <p14:tracePt t="91059" x="1636713" y="5540375"/>
          <p14:tracePt t="91067" x="1544638" y="5556250"/>
          <p14:tracePt t="91074" x="1501775" y="5565775"/>
          <p14:tracePt t="91084" x="1450975" y="5573713"/>
          <p14:tracePt t="91091" x="1417638" y="5581650"/>
          <p14:tracePt t="91101" x="1333500" y="5599113"/>
          <p14:tracePt t="91106" x="1300163" y="5607050"/>
          <p14:tracePt t="91116" x="1266825" y="5614988"/>
          <p14:tracePt t="91122" x="1225550" y="5632450"/>
          <p14:tracePt t="91132" x="1174750" y="5649913"/>
          <p14:tracePt t="91138" x="1149350" y="5657850"/>
          <p14:tracePt t="91149" x="1133475" y="5673725"/>
          <p14:tracePt t="91155" x="1108075" y="5683250"/>
          <p14:tracePt t="91165" x="1082675" y="5716588"/>
          <p14:tracePt t="91170" x="1074738" y="5732463"/>
          <p14:tracePt t="91178" x="1074738" y="5741988"/>
          <p14:tracePt t="91186" x="1065213" y="5767388"/>
          <p14:tracePt t="91194" x="1057275" y="5775325"/>
          <p14:tracePt t="91202" x="1057275" y="5791200"/>
          <p14:tracePt t="91209" x="1057275" y="5816600"/>
          <p14:tracePt t="91218" x="1057275" y="5834063"/>
          <p14:tracePt t="91226" x="1057275" y="5842000"/>
          <p14:tracePt t="91235" x="1057275" y="5884863"/>
          <p14:tracePt t="91243" x="1065213" y="5900738"/>
          <p14:tracePt t="91251" x="1065213" y="5918200"/>
          <p14:tracePt t="91259" x="1065213" y="5934075"/>
          <p14:tracePt t="91267" x="1065213" y="5969000"/>
          <p14:tracePt t="91274" x="1065213" y="5984875"/>
          <p14:tracePt t="91284" x="1065213" y="6010275"/>
          <p14:tracePt t="91290" x="1065213" y="6035675"/>
          <p14:tracePt t="91300" x="1065213" y="6076950"/>
          <p14:tracePt t="91306" x="1065213" y="6102350"/>
          <p14:tracePt t="91316" x="1065213" y="6127750"/>
          <p14:tracePt t="91322" x="1065213" y="6153150"/>
          <p14:tracePt t="91332" x="1065213" y="6194425"/>
          <p14:tracePt t="91338" x="1065213" y="6219825"/>
          <p14:tracePt t="91348" x="1065213" y="6245225"/>
          <p14:tracePt t="91355" x="1074738" y="6262688"/>
          <p14:tracePt t="91364" x="1082675" y="6303963"/>
          <p14:tracePt t="91370" x="1090613" y="6329363"/>
          <p14:tracePt t="91378" x="1098550" y="6370638"/>
          <p14:tracePt t="91386" x="1116013" y="6396038"/>
          <p14:tracePt t="91394" x="1141413" y="6421438"/>
          <p14:tracePt t="91402" x="1166813" y="6488113"/>
          <p14:tracePt t="91409" x="1182688" y="6513513"/>
          <p14:tracePt t="91418" x="1192213" y="6546850"/>
          <p14:tracePt t="91425" x="1208088" y="6581775"/>
          <p14:tracePt t="91434" x="1225550" y="6640513"/>
          <p14:tracePt t="91442" x="1241425" y="6673850"/>
          <p14:tracePt t="91451" x="1250950" y="6715125"/>
          <p14:tracePt t="91458" x="1258888" y="6740525"/>
          <p14:tracePt t="91467" x="1292225" y="6799263"/>
          <p14:tracePt t="91474" x="1309688" y="6824663"/>
          <p14:tracePt t="91971" x="4908550" y="6773863"/>
          <p14:tracePt t="91978" x="4941888" y="6723063"/>
          <p14:tracePt t="91986" x="4967288" y="6681788"/>
          <p14:tracePt t="91993" x="4992688" y="6630988"/>
          <p14:tracePt t="92003" x="5026025" y="6564313"/>
          <p14:tracePt t="92009" x="5043488" y="6521450"/>
          <p14:tracePt t="92018" x="5059363" y="6472238"/>
          <p14:tracePt t="92026" x="5068888" y="6438900"/>
          <p14:tracePt t="92034" x="5084763" y="6380163"/>
          <p14:tracePt t="92042" x="5084763" y="6345238"/>
          <p14:tracePt t="92051" x="5084763" y="6321425"/>
          <p14:tracePt t="92058" x="5084763" y="6303963"/>
          <p14:tracePt t="92069" x="5084763" y="6270625"/>
          <p14:tracePt t="92075" x="5084763" y="6245225"/>
          <p14:tracePt t="92083" x="5084763" y="6237288"/>
          <p14:tracePt t="92090" x="5084763" y="6227763"/>
          <p14:tracePt t="92100" x="5084763" y="6203950"/>
          <p14:tracePt t="92106" x="5084763" y="6194425"/>
          <p14:tracePt t="92116" x="5084763" y="6169025"/>
          <p14:tracePt t="92122" x="5084763" y="6153150"/>
          <p14:tracePt t="92132" x="5084763" y="6135688"/>
          <p14:tracePt t="92144" x="5076825" y="6094413"/>
          <p14:tracePt t="92146" x="5059363" y="6069013"/>
          <p14:tracePt t="92154" x="5051425" y="6035675"/>
          <p14:tracePt t="92162" x="5033963" y="6010275"/>
          <p14:tracePt t="92170" x="5000625" y="5951538"/>
          <p14:tracePt t="92178" x="4975225" y="5918200"/>
          <p14:tracePt t="92186" x="4959350" y="5892800"/>
          <p14:tracePt t="92194" x="4933950" y="5859463"/>
          <p14:tracePt t="92202" x="4892675" y="5808663"/>
          <p14:tracePt t="92210" x="4867275" y="5783263"/>
          <p14:tracePt t="92218" x="4849813" y="5749925"/>
          <p14:tracePt t="92227" x="4816475" y="5724525"/>
          <p14:tracePt t="92234" x="4775200" y="5691188"/>
          <p14:tracePt t="92243" x="4749800" y="5665788"/>
          <p14:tracePt t="92250" x="4732338" y="5649913"/>
          <p14:tracePt t="92258" x="4706938" y="5632450"/>
          <p14:tracePt t="92267" x="4657725" y="5607050"/>
          <p14:tracePt t="92274" x="4632325" y="5591175"/>
          <p14:tracePt t="92284" x="4606925" y="5573713"/>
          <p14:tracePt t="92290" x="4564063" y="5565775"/>
          <p14:tracePt t="92300" x="4497388" y="5532438"/>
          <p14:tracePt t="92306" x="4446588" y="5514975"/>
          <p14:tracePt t="92317" x="4405313" y="5514975"/>
          <p14:tracePt t="92322" x="4354513" y="5497513"/>
          <p14:tracePt t="92333" x="4305300" y="5489575"/>
          <p14:tracePt t="92338" x="4203700" y="5464175"/>
          <p14:tracePt t="92348" x="4144963" y="5448300"/>
          <p14:tracePt t="92355" x="4086225" y="5438775"/>
          <p14:tracePt t="92362" x="4019550" y="5422900"/>
          <p14:tracePt t="92370" x="3902075" y="5405438"/>
          <p14:tracePt t="92378" x="3835400" y="5397500"/>
          <p14:tracePt t="92386" x="3759200" y="5389563"/>
          <p14:tracePt t="92393" x="3692525" y="5380038"/>
          <p14:tracePt t="92402" x="3575050" y="5364163"/>
          <p14:tracePt t="92410" x="3532188" y="5356225"/>
          <p14:tracePt t="92418" x="3473450" y="5346700"/>
          <p14:tracePt t="92427" x="3414713" y="5338763"/>
          <p14:tracePt t="92435" x="3330575" y="5321300"/>
          <p14:tracePt t="92442" x="3271838" y="5313363"/>
          <p14:tracePt t="92451" x="3222625" y="5305425"/>
          <p14:tracePt t="92458" x="3163888" y="5295900"/>
          <p14:tracePt t="92467" x="3062288" y="5287963"/>
          <p14:tracePt t="92474" x="3013075" y="5287963"/>
          <p14:tracePt t="92484" x="2954338" y="5280025"/>
          <p14:tracePt t="92490" x="2911475" y="5272088"/>
          <p14:tracePt t="92500" x="2860675" y="5272088"/>
          <p14:tracePt t="92506" x="2819400" y="5272088"/>
          <p14:tracePt t="92517" x="2760663" y="5272088"/>
          <p14:tracePt t="92522" x="2719388" y="5272088"/>
          <p14:tracePt t="92533" x="2668588" y="5272088"/>
          <p14:tracePt t="92538" x="2592388" y="5262563"/>
          <p14:tracePt t="92548" x="2559050" y="5262563"/>
          <p14:tracePt t="92554" x="2508250" y="5262563"/>
          <p14:tracePt t="92562" x="2474913" y="5262563"/>
          <p14:tracePt t="92570" x="2400300" y="5262563"/>
          <p14:tracePt t="92578" x="2349500" y="5262563"/>
          <p14:tracePt t="92586" x="2308225" y="5262563"/>
          <p14:tracePt t="92593" x="2249488" y="5262563"/>
          <p14:tracePt t="92602" x="2155825" y="5272088"/>
          <p14:tracePt t="92610" x="2114550" y="5272088"/>
          <p14:tracePt t="92618" x="2055813" y="5280025"/>
          <p14:tracePt t="92627" x="2005013" y="5295900"/>
          <p14:tracePt t="92635" x="1930400" y="5305425"/>
          <p14:tracePt t="92642" x="1879600" y="5321300"/>
          <p14:tracePt t="92652" x="1828800" y="5338763"/>
          <p14:tracePt t="92658" x="1787525" y="5346700"/>
          <p14:tracePt t="92669" x="1728788" y="5364163"/>
          <p14:tracePt t="92674" x="1685925" y="5372100"/>
          <p14:tracePt t="92684" x="1652588" y="5380038"/>
          <p14:tracePt t="92690" x="1627188" y="5397500"/>
          <p14:tracePt t="92700" x="1593850" y="5414963"/>
          <p14:tracePt t="92706" x="1544638" y="5430838"/>
          <p14:tracePt t="92717" x="1519238" y="5438775"/>
          <p14:tracePt t="92722" x="1493838" y="5456238"/>
          <p14:tracePt t="92733" x="1468438" y="5464175"/>
          <p14:tracePt t="92738" x="1417638" y="5489575"/>
          <p14:tracePt t="92747" x="1384300" y="5514975"/>
          <p14:tracePt t="92754" x="1368425" y="5532438"/>
          <p14:tracePt t="92762" x="1343025" y="5548313"/>
          <p14:tracePt t="92770" x="1300163" y="5573713"/>
          <p14:tracePt t="92778" x="1284288" y="5591175"/>
          <p14:tracePt t="92786" x="1258888" y="5607050"/>
          <p14:tracePt t="92794" x="1241425" y="5632450"/>
          <p14:tracePt t="92802" x="1208088" y="5673725"/>
          <p14:tracePt t="92810" x="1200150" y="5691188"/>
          <p14:tracePt t="92818" x="1182688" y="5716588"/>
          <p14:tracePt t="92827" x="1166813" y="5741988"/>
          <p14:tracePt t="92835" x="1166813" y="5791200"/>
          <p14:tracePt t="92842" x="1166813" y="5816600"/>
          <p14:tracePt t="92850" x="1166813" y="5834063"/>
          <p14:tracePt t="92858" x="1166813" y="5859463"/>
          <p14:tracePt t="92867" x="1166813" y="5900738"/>
          <p14:tracePt t="92878" x="1166813" y="5926138"/>
          <p14:tracePt t="92885" x="1166813" y="5951538"/>
          <p14:tracePt t="92890" x="1166813" y="5976938"/>
          <p14:tracePt t="92901" x="1174750" y="6002338"/>
          <p14:tracePt t="92906" x="1192213" y="6051550"/>
          <p14:tracePt t="92918" x="1200150" y="6076950"/>
          <p14:tracePt t="92922" x="1216025" y="6110288"/>
          <p14:tracePt t="92932" x="1233488" y="6145213"/>
          <p14:tracePt t="92938" x="1274763" y="6194425"/>
          <p14:tracePt t="92946" x="1300163" y="6219825"/>
          <p14:tracePt t="92954" x="1343025" y="6262688"/>
          <p14:tracePt t="92962" x="1392238" y="6286500"/>
          <p14:tracePt t="92970" x="1468438" y="6329363"/>
          <p14:tracePt t="92978" x="1519238" y="6362700"/>
          <p14:tracePt t="92986" x="1568450" y="6388100"/>
          <p14:tracePt t="92994" x="1603375" y="6413500"/>
          <p14:tracePt t="93002" x="1685925" y="6454775"/>
          <p14:tracePt t="93010" x="1736725" y="6480175"/>
          <p14:tracePt t="93019" x="1787525" y="6505575"/>
          <p14:tracePt t="93026" x="1846263" y="6530975"/>
          <p14:tracePt t="93035" x="1955800" y="6581775"/>
          <p14:tracePt t="93042" x="2022475" y="6615113"/>
          <p14:tracePt t="93052" x="2089150" y="6640513"/>
          <p14:tracePt t="93058" x="2173288" y="6673850"/>
          <p14:tracePt t="93068" x="2257425" y="6689725"/>
          <p14:tracePt t="93074" x="2400300" y="6732588"/>
          <p14:tracePt t="93084" x="2492375" y="6748463"/>
          <p14:tracePt t="93091" x="2584450" y="6757988"/>
          <p14:tracePt t="93101" x="2684463" y="6773863"/>
          <p14:tracePt t="93106" x="2895600" y="6799263"/>
          <p14:tracePt t="93117" x="3003550" y="6807200"/>
          <p14:tracePt t="93122" x="3105150" y="6816725"/>
          <p14:tracePt t="93132" x="3205163" y="6816725"/>
          <p14:tracePt t="93138" x="3381375" y="6824663"/>
          <p14:tracePt t="93146" x="3482975" y="6840538"/>
          <p14:tracePt t="93154" x="3565525" y="6840538"/>
          <p14:tracePt t="93162" x="3659188" y="6840538"/>
          <p14:tracePt t="93170" x="3792538" y="6840538"/>
          <p14:tracePt t="93177" x="3868738" y="6840538"/>
          <p14:tracePt t="93186" x="3952875" y="6840538"/>
          <p14:tracePt t="93194" x="4027488" y="6840538"/>
          <p14:tracePt t="93202" x="4137025" y="6840538"/>
          <p14:tracePt t="93211" x="4203700" y="6840538"/>
          <p14:tracePt t="93219" x="4270375" y="6832600"/>
          <p14:tracePt t="93226" x="4329113" y="6832600"/>
          <p14:tracePt t="93236" x="4430713" y="6816725"/>
          <p14:tracePt t="93243" x="4505325" y="6799263"/>
          <p14:tracePt t="93252" x="4548188" y="6791325"/>
          <p14:tracePt t="93258" x="4606925" y="6773863"/>
          <p14:tracePt t="93268" x="4657725" y="6765925"/>
          <p14:tracePt t="93274" x="4724400" y="6748463"/>
          <p14:tracePt t="93285" x="4765675" y="6740525"/>
          <p14:tracePt t="93290" x="4791075" y="6732588"/>
          <p14:tracePt t="93301" x="4808538" y="6723063"/>
          <p14:tracePt t="93306" x="4816475" y="6715125"/>
          <p14:tracePt t="93323" x="4824413" y="6715125"/>
          <p14:tracePt t="93774" x="4824413" y="6707188"/>
          <p14:tracePt t="94756" x="4824413" y="6699250"/>
          <p14:tracePt t="94773" x="4824413" y="6689725"/>
          <p14:tracePt t="94783" x="4824413" y="6681788"/>
          <p14:tracePt t="94789" x="4816475" y="6681788"/>
          <p14:tracePt t="94799" x="4816475" y="6673850"/>
          <p14:tracePt t="94803" x="4816475" y="6656388"/>
          <p14:tracePt t="94812" x="4808538" y="6656388"/>
          <p14:tracePt t="94822" x="4808538" y="6648450"/>
          <p14:tracePt t="94827" x="4799013" y="6630988"/>
          <p14:tracePt t="94837" x="4799013" y="6623050"/>
          <p14:tracePt t="94842" x="4799013" y="6615113"/>
          <p14:tracePt t="94853" x="4791075" y="6589713"/>
          <p14:tracePt t="94859" x="4783138" y="6581775"/>
          <p14:tracePt t="94867" x="4775200" y="6572250"/>
          <p14:tracePt t="94881" x="4757738" y="6564313"/>
          <p14:tracePt t="94883" x="4740275" y="6556375"/>
          <p14:tracePt t="94891" x="4724400" y="6546850"/>
          <p14:tracePt t="94898" x="4706938" y="6538913"/>
          <p14:tracePt t="94907" x="4681538" y="6521450"/>
          <p14:tracePt t="94914" x="4657725" y="6513513"/>
          <p14:tracePt t="94922" x="4640263" y="6497638"/>
          <p14:tracePt t="94931" x="4614863" y="6488113"/>
          <p14:tracePt t="94940" x="4564063" y="6454775"/>
          <p14:tracePt t="94947" x="4522788" y="6429375"/>
          <p14:tracePt t="94957" x="4481513" y="6396038"/>
          <p14:tracePt t="94963" x="4446588" y="6362700"/>
          <p14:tracePt t="94973" x="4346575" y="6296025"/>
          <p14:tracePt t="94979" x="4287838" y="6253163"/>
          <p14:tracePt t="94986" x="4229100" y="6203950"/>
          <p14:tracePt t="94994" x="4162425" y="6145213"/>
          <p14:tracePt t="95003" x="4044950" y="6027738"/>
          <p14:tracePt t="95010" x="3994150" y="5976938"/>
          <p14:tracePt t="95020" x="3976688" y="5959475"/>
          <p14:tracePt t="95027" x="3960813" y="5943600"/>
          <p14:tracePt t="95036" x="3952875" y="5926138"/>
          <p14:tracePt t="95042" x="3952875" y="5918200"/>
          <p14:tracePt t="95053" x="3952875" y="5908675"/>
          <p14:tracePt t="95058" x="3968750" y="5900738"/>
          <p14:tracePt t="95068" x="3976688" y="5900738"/>
          <p14:tracePt t="95074" x="4002088" y="5884863"/>
          <p14:tracePt t="95084" x="4035425" y="5859463"/>
          <p14:tracePt t="95090" x="4052888" y="5842000"/>
          <p14:tracePt t="95099" x="4086225" y="5826125"/>
          <p14:tracePt t="95106" x="4119563" y="5791200"/>
          <p14:tracePt t="95114" x="4187825" y="5741988"/>
          <p14:tracePt t="95122" x="4237038" y="5708650"/>
          <p14:tracePt t="95130" x="4295775" y="5657850"/>
          <p14:tracePt t="95138" x="4364038" y="5607050"/>
          <p14:tracePt t="95146" x="4505325" y="5507038"/>
          <p14:tracePt t="95154" x="4589463" y="5448300"/>
          <p14:tracePt t="95162" x="4673600" y="5389563"/>
          <p14:tracePt t="95170" x="4765675" y="5305425"/>
          <p14:tracePt t="95179" x="5000625" y="5137150"/>
          <p14:tracePt t="95187" x="5102225" y="5053013"/>
          <p14:tracePt t="95194" x="5219700" y="4968875"/>
          <p14:tracePt t="95203" x="5362575" y="4860925"/>
          <p14:tracePt t="95210" x="5480050" y="4759325"/>
          <p14:tracePt t="95220" x="5605463" y="4667250"/>
          <p14:tracePt t="95226" x="5748338" y="4541838"/>
          <p14:tracePt t="95236" x="5873750" y="4440238"/>
          <p14:tracePt t="95242" x="6024563" y="4306888"/>
          <p14:tracePt t="95253" x="6326188" y="4029075"/>
          <p14:tracePt t="95258" x="6494463" y="3886200"/>
          <p14:tracePt t="95268" x="6688138" y="3727450"/>
          <p14:tracePt t="95274" x="6905625" y="3517900"/>
          <p14:tracePt t="95284" x="7275513" y="3181350"/>
          <p14:tracePt t="95290" x="7493000" y="2979738"/>
          <p14:tracePt t="95298" x="7710488" y="2778125"/>
          <p14:tracePt t="95306" x="7912100" y="2576513"/>
          <p14:tracePt t="95314" x="8307388" y="2173288"/>
          <p14:tracePt t="95322" x="8516938" y="1938338"/>
          <p14:tracePt t="95330" x="8726488" y="1703388"/>
          <p14:tracePt t="95338" x="8920163" y="1443038"/>
          <p14:tracePt t="95346" x="9229725" y="1016000"/>
          <p14:tracePt t="95354" x="9372600" y="788988"/>
          <p14:tracePt t="95362" x="9482138" y="587375"/>
          <p14:tracePt t="95370" x="9582150" y="395288"/>
          <p14:tracePt t="95378" x="9707563" y="41275"/>
        </p14:tracePtLst>
      </p14:laserTraceLst>
    </p:ext>
  </p:extLst>
</p:sld>
</file>

<file path=ppt/theme/theme1.xml><?xml version="1.0" encoding="utf-8"?>
<a:theme xmlns:a="http://schemas.openxmlformats.org/drawingml/2006/main" name="Simple Light">
  <a:themeElements>
    <a:clrScheme name="NCAS Colour Scheme">
      <a:dk1>
        <a:srgbClr val="186F4D"/>
      </a:dk1>
      <a:lt1>
        <a:srgbClr val="FFFFFF"/>
      </a:lt1>
      <a:dk2>
        <a:srgbClr val="212121"/>
      </a:dk2>
      <a:lt2>
        <a:srgbClr val="6AC2BD"/>
      </a:lt2>
      <a:accent1>
        <a:srgbClr val="3495A1"/>
      </a:accent1>
      <a:accent2>
        <a:srgbClr val="00405E"/>
      </a:accent2>
      <a:accent3>
        <a:srgbClr val="78909C"/>
      </a:accent3>
      <a:accent4>
        <a:srgbClr val="DBDBDB"/>
      </a:accent4>
      <a:accent5>
        <a:srgbClr val="0097A7"/>
      </a:accent5>
      <a:accent6>
        <a:srgbClr val="DBDBDB"/>
      </a:accent6>
      <a:hlink>
        <a:srgbClr val="3495A1"/>
      </a:hlink>
      <a:folHlink>
        <a:srgbClr val="3495A1"/>
      </a:folHlink>
    </a:clrScheme>
    <a:fontScheme name="NCAS Font Scheme">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CAS PowerPoint Template Wide.potx" id="{A9D2C935-0010-4EFF-B10B-28970D75E30A}" vid="{50DA8327-675B-4E32-800B-A9FF6629DC2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TotalTime>
  <Words>748</Words>
  <Application>Microsoft Office PowerPoint</Application>
  <PresentationFormat>Widescreen</PresentationFormat>
  <Paragraphs>29</Paragraphs>
  <Slides>3</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vt:i4>
      </vt:variant>
    </vt:vector>
  </HeadingPairs>
  <TitlesOfParts>
    <vt:vector size="9" baseType="lpstr">
      <vt:lpstr>Arial</vt:lpstr>
      <vt:lpstr>Calibri</vt:lpstr>
      <vt:lpstr>Calibri Light</vt:lpstr>
      <vt:lpstr>Gill Sans MT</vt:lpstr>
      <vt:lpstr>Simple Light</vt:lpstr>
      <vt:lpstr>Custom Design</vt:lpstr>
      <vt:lpstr>The global and regional structure of simulated historical ocean heat content change in CMIP6 models</vt:lpstr>
      <vt:lpstr>Radiative forcing and its components</vt:lpstr>
      <vt:lpstr>Regional ocean content change</vt:lpstr>
    </vt:vector>
  </TitlesOfParts>
  <Company>University of Reading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Till Kuhlbrodt</dc:creator>
  <cp:lastModifiedBy>Till Kuhlbrodt</cp:lastModifiedBy>
  <cp:revision>143</cp:revision>
  <cp:lastPrinted>2019-12-03T12:02:51Z</cp:lastPrinted>
  <dcterms:created xsi:type="dcterms:W3CDTF">2018-07-06T13:17:29Z</dcterms:created>
  <dcterms:modified xsi:type="dcterms:W3CDTF">2022-05-24T10:13:39Z</dcterms:modified>
</cp:coreProperties>
</file>