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9" r:id="rId4"/>
    <p:sldId id="260" r:id="rId5"/>
    <p:sldId id="270" r:id="rId6"/>
    <p:sldId id="271" r:id="rId7"/>
    <p:sldId id="262" r:id="rId8"/>
    <p:sldId id="272" r:id="rId9"/>
    <p:sldId id="273" r:id="rId10"/>
    <p:sldId id="26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1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C830C"/>
    <a:srgbClr val="0505FF"/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5" y="48"/>
      </p:cViewPr>
      <p:guideLst>
        <p:guide orient="horz" pos="2160"/>
        <p:guide pos="61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A7D0CB-63EE-4002-9353-E6DD624C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A8DC29-FDE9-460A-8EA6-FA8B86F3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2F9F1B-BB8D-43EE-8C3E-19CE4340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C982-2C55-4987-A0A9-7A5111C55F5B}" type="datetime1">
              <a:rPr lang="hu-HU" smtClean="0"/>
              <a:t>2022. 05. 22.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0C62EF-0CE6-4173-AB8F-ED1E98FA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BB4AB8-8138-4CD1-90B8-2601B6F3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3374-86A8-4EBE-9F04-E9358CB7BD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3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0AABE4-1C3A-4596-B158-27F686D50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A0456E8-B49D-4396-8DBD-40AE62268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2B8C96-0E23-42CE-A132-AA2DB04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EBCF-C9F8-4E20-BBCC-852A409D2BFF}" type="datetime1">
              <a:rPr lang="hu-HU" smtClean="0"/>
              <a:t>2022. 05. 22.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72E43C-C53B-41F9-91C6-E23D9138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15202D-39DC-43E6-BED2-6926519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3374-86A8-4EBE-9F04-E9358CB7BD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10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5EAD441-6D1C-4668-99A7-5ED0BB9F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3754D5-C47A-46A0-9590-B303365D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179F35-2C5F-40C6-942E-CBC988E8E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145-CBF0-412A-92B0-76A08A1F93B1}" type="datetime1">
              <a:rPr lang="hu-HU" smtClean="0"/>
              <a:t>2022. 05. 22.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1216EF-256B-4917-9D39-322D28096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25AB88-17A3-4510-B382-6B8152BEC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3374-86A8-4EBE-9F04-E9358CB7BD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36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6" y="91007"/>
            <a:ext cx="2685628" cy="1033521"/>
          </a:xfrm>
          <a:prstGeom prst="rect">
            <a:avLst/>
          </a:prstGeom>
        </p:spPr>
      </p:pic>
      <p:cxnSp>
        <p:nvCxnSpPr>
          <p:cNvPr id="6" name="Egyenes összekötő 5"/>
          <p:cNvCxnSpPr>
            <a:cxnSpLocks/>
          </p:cNvCxnSpPr>
          <p:nvPr/>
        </p:nvCxnSpPr>
        <p:spPr>
          <a:xfrm>
            <a:off x="0" y="1124744"/>
            <a:ext cx="45838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>
            <a:cxnSpLocks/>
          </p:cNvCxnSpPr>
          <p:nvPr/>
        </p:nvCxnSpPr>
        <p:spPr>
          <a:xfrm>
            <a:off x="0" y="1279280"/>
            <a:ext cx="41484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>
            <a:cxnSpLocks/>
          </p:cNvCxnSpPr>
          <p:nvPr/>
        </p:nvCxnSpPr>
        <p:spPr>
          <a:xfrm>
            <a:off x="0" y="143168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cxnSpLocks/>
          </p:cNvCxnSpPr>
          <p:nvPr/>
        </p:nvCxnSpPr>
        <p:spPr>
          <a:xfrm flipH="1">
            <a:off x="7464152" y="6237312"/>
            <a:ext cx="4727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cxnSpLocks/>
          </p:cNvCxnSpPr>
          <p:nvPr/>
        </p:nvCxnSpPr>
        <p:spPr>
          <a:xfrm flipH="1">
            <a:off x="8256240" y="6453336"/>
            <a:ext cx="393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cxnSpLocks/>
          </p:cNvCxnSpPr>
          <p:nvPr/>
        </p:nvCxnSpPr>
        <p:spPr>
          <a:xfrm flipH="1">
            <a:off x="7896200" y="6669360"/>
            <a:ext cx="429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961190" y="1485032"/>
            <a:ext cx="10269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variation of the background solar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in the Inner Heliosphere</a:t>
            </a:r>
            <a:endParaRPr lang="hu-H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765780" y="2988173"/>
            <a:ext cx="6660440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Nikolett Biro</a:t>
            </a:r>
            <a:r>
              <a:rPr lang="hu-HU" sz="3600" b="1" baseline="30000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algn="ctr">
              <a:spcAft>
                <a:spcPts val="800"/>
              </a:spcAft>
            </a:pPr>
            <a:r>
              <a:rPr lang="hu-HU" sz="20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biro.nikolett@wigner.hu</a:t>
            </a:r>
            <a:endParaRPr lang="hu-HU" sz="16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Wigner Research Centre for Physics</a:t>
            </a:r>
            <a:endParaRPr lang="hu-HU" sz="2800" b="1" dirty="0">
              <a:solidFill>
                <a:srgbClr val="760000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hu-HU" sz="28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hu-HU" sz="28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Eötvös Loránd University</a:t>
            </a:r>
          </a:p>
          <a:p>
            <a:pPr algn="ctr"/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Andrea Opitz</a:t>
            </a:r>
            <a:r>
              <a:rPr lang="hu-HU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Zoltan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Nemeth</a:t>
            </a:r>
            <a:r>
              <a:rPr lang="hu-HU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Aniko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Timar</a:t>
            </a:r>
            <a:r>
              <a:rPr lang="hu-HU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Akos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Madar</a:t>
            </a:r>
            <a:r>
              <a:rPr lang="hu-HU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1,2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Zsuzsa Dalya</a:t>
            </a:r>
            <a:r>
              <a:rPr lang="hu-HU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Gergely Koban</a:t>
            </a:r>
            <a:r>
              <a:rPr lang="hu-HU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1,2</a:t>
            </a:r>
          </a:p>
        </p:txBody>
      </p:sp>
      <p:pic>
        <p:nvPicPr>
          <p:cNvPr id="1026" name="Picture 2" descr="Arculatot vált az ELTE">
            <a:extLst>
              <a:ext uri="{FF2B5EF4-FFF2-40B4-BE49-F238E27FC236}">
                <a16:creationId xmlns:a16="http://schemas.microsoft.com/office/drawing/2014/main" id="{FBCA3F58-D3CF-DD7F-3C48-1F0E09E0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201" y="91007"/>
            <a:ext cx="1981799" cy="12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1976C893-33AD-F3D1-1EC8-75BCBC8A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74" y="5156939"/>
            <a:ext cx="1295627" cy="1027021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146FFF36-9283-9A4B-ABAE-E71BEB69E544}"/>
              </a:ext>
            </a:extLst>
          </p:cNvPr>
          <p:cNvSpPr txBox="1"/>
          <p:nvPr/>
        </p:nvSpPr>
        <p:spPr>
          <a:xfrm>
            <a:off x="0" y="6037837"/>
            <a:ext cx="768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EGU22-4155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OTKA grant FK128548.</a:t>
            </a:r>
            <a:endParaRPr lang="en-US" sz="1200" b="1" baseline="30000" dirty="0">
              <a:solidFill>
                <a:srgbClr val="760000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F864582-6302-EA56-AA4A-6E3B9E9FF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" y="4265024"/>
            <a:ext cx="1783830" cy="17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6" y="91007"/>
            <a:ext cx="2685628" cy="1033521"/>
          </a:xfrm>
          <a:prstGeom prst="rect">
            <a:avLst/>
          </a:prstGeom>
        </p:spPr>
      </p:pic>
      <p:cxnSp>
        <p:nvCxnSpPr>
          <p:cNvPr id="6" name="Egyenes összekötő 5"/>
          <p:cNvCxnSpPr>
            <a:cxnSpLocks/>
          </p:cNvCxnSpPr>
          <p:nvPr/>
        </p:nvCxnSpPr>
        <p:spPr>
          <a:xfrm>
            <a:off x="0" y="1124744"/>
            <a:ext cx="45838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>
            <a:cxnSpLocks/>
          </p:cNvCxnSpPr>
          <p:nvPr/>
        </p:nvCxnSpPr>
        <p:spPr>
          <a:xfrm>
            <a:off x="0" y="1279280"/>
            <a:ext cx="41484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>
            <a:cxnSpLocks/>
          </p:cNvCxnSpPr>
          <p:nvPr/>
        </p:nvCxnSpPr>
        <p:spPr>
          <a:xfrm>
            <a:off x="0" y="143168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cxnSpLocks/>
          </p:cNvCxnSpPr>
          <p:nvPr/>
        </p:nvCxnSpPr>
        <p:spPr>
          <a:xfrm flipH="1">
            <a:off x="7464152" y="6237312"/>
            <a:ext cx="4727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cxnSpLocks/>
          </p:cNvCxnSpPr>
          <p:nvPr/>
        </p:nvCxnSpPr>
        <p:spPr>
          <a:xfrm flipH="1">
            <a:off x="8256240" y="6453336"/>
            <a:ext cx="393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cxnSpLocks/>
          </p:cNvCxnSpPr>
          <p:nvPr/>
        </p:nvCxnSpPr>
        <p:spPr>
          <a:xfrm flipH="1">
            <a:off x="7896200" y="6669360"/>
            <a:ext cx="429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961190" y="1485032"/>
            <a:ext cx="1026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variation of the background solar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in the Inner Heliosphere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765780" y="2643073"/>
            <a:ext cx="6660440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Nikolett Biro</a:t>
            </a:r>
            <a:r>
              <a:rPr lang="hu-HU" sz="2800" b="1" baseline="30000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algn="ctr">
              <a:spcAft>
                <a:spcPts val="800"/>
              </a:spcAft>
            </a:pPr>
            <a:r>
              <a:rPr lang="hu-HU" sz="16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biro.nikolett@wigner.hu</a:t>
            </a:r>
            <a:endParaRPr lang="hu-HU" sz="12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Wigner Research Centre for Physics</a:t>
            </a:r>
            <a:endParaRPr lang="hu-HU" sz="2000" b="1" dirty="0">
              <a:solidFill>
                <a:srgbClr val="760000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hu-HU" sz="20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hu-HU" sz="20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Eötvös Loránd University</a:t>
            </a:r>
          </a:p>
          <a:p>
            <a:pPr algn="ctr"/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Andrea Opitz</a:t>
            </a:r>
            <a:r>
              <a:rPr lang="hu-HU" sz="14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hu-HU" sz="1400" b="1" dirty="0" err="1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Zoltan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Nemeth</a:t>
            </a:r>
            <a:r>
              <a:rPr lang="hu-HU" sz="14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hu-HU" sz="1400" b="1" dirty="0" err="1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Aniko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Timar</a:t>
            </a:r>
            <a:r>
              <a:rPr lang="hu-HU" sz="14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hu-HU" sz="1400" b="1" dirty="0" err="1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Akos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Madar</a:t>
            </a:r>
            <a:r>
              <a:rPr lang="hu-HU" sz="14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1,2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Zsuzsa Dalya</a:t>
            </a:r>
            <a:r>
              <a:rPr lang="hu-HU" sz="14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hu-HU" sz="1400" b="1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Gergely Koban</a:t>
            </a:r>
            <a:r>
              <a:rPr lang="hu-HU" sz="1400" b="1" baseline="30000" dirty="0">
                <a:solidFill>
                  <a:srgbClr val="76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1,2</a:t>
            </a:r>
          </a:p>
        </p:txBody>
      </p:sp>
      <p:pic>
        <p:nvPicPr>
          <p:cNvPr id="1026" name="Picture 2" descr="Arculatot vált az ELTE">
            <a:extLst>
              <a:ext uri="{FF2B5EF4-FFF2-40B4-BE49-F238E27FC236}">
                <a16:creationId xmlns:a16="http://schemas.microsoft.com/office/drawing/2014/main" id="{FBCA3F58-D3CF-DD7F-3C48-1F0E09E0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201" y="91007"/>
            <a:ext cx="1981799" cy="12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1976C893-33AD-F3D1-1EC8-75BCBC8A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74" y="5156939"/>
            <a:ext cx="1295627" cy="1027021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146FFF36-9283-9A4B-ABAE-E71BEB69E544}"/>
              </a:ext>
            </a:extLst>
          </p:cNvPr>
          <p:cNvSpPr txBox="1"/>
          <p:nvPr/>
        </p:nvSpPr>
        <p:spPr>
          <a:xfrm>
            <a:off x="16999" y="4004206"/>
            <a:ext cx="199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EGU22-4155</a:t>
            </a:r>
            <a:b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baseline="30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F864582-6302-EA56-AA4A-6E3B9E9FF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" y="2220376"/>
            <a:ext cx="1783830" cy="1783830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81997087-34FF-57FA-6DEB-B56DB4B76B06}"/>
              </a:ext>
            </a:extLst>
          </p:cNvPr>
          <p:cNvSpPr txBox="1"/>
          <p:nvPr/>
        </p:nvSpPr>
        <p:spPr>
          <a:xfrm>
            <a:off x="35280" y="4561479"/>
            <a:ext cx="118194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 err="1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hu-HU" sz="1600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version 3.1.3. (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Mumford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2022) of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SunPy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SunPy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2020).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AMDA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Centre de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</a:t>
            </a:r>
            <a:b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Physique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Plasmas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(CDPP)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CNRS, CNES,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Observatoire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Paris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Paul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Sabatier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Toulouse.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spacecraft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SWEPAM,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SPC,</a:t>
            </a:r>
            <a:b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PAS, and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PLASTIC.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OTKA grant FK128548.</a:t>
            </a:r>
            <a:endParaRPr lang="hu-HU" sz="1600" b="1" dirty="0">
              <a:solidFill>
                <a:srgbClr val="7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rculatot vált az ELTE">
            <a:extLst>
              <a:ext uri="{FF2B5EF4-FFF2-40B4-BE49-F238E27FC236}">
                <a16:creationId xmlns:a16="http://schemas.microsoft.com/office/drawing/2014/main" id="{0C8F42F0-DED9-DF3B-395D-B6BAC132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201" y="91007"/>
            <a:ext cx="1981799" cy="12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 flipV="1">
            <a:off x="0" y="1255593"/>
            <a:ext cx="12191999" cy="165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82268"/>
            <a:ext cx="2448272" cy="942476"/>
          </a:xfrm>
          <a:prstGeom prst="rect">
            <a:avLst/>
          </a:prstGeom>
        </p:spPr>
      </p:pic>
      <p:cxnSp>
        <p:nvCxnSpPr>
          <p:cNvPr id="6" name="Egyenes összekötő 5"/>
          <p:cNvCxnSpPr>
            <a:cxnSpLocks/>
          </p:cNvCxnSpPr>
          <p:nvPr/>
        </p:nvCxnSpPr>
        <p:spPr>
          <a:xfrm flipH="1">
            <a:off x="0" y="1268760"/>
            <a:ext cx="12192000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>
            <a:cxnSpLocks/>
          </p:cNvCxnSpPr>
          <p:nvPr/>
        </p:nvCxnSpPr>
        <p:spPr>
          <a:xfrm flipH="1">
            <a:off x="0" y="182268"/>
            <a:ext cx="8041278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>
            <a:cxnSpLocks/>
          </p:cNvCxnSpPr>
          <p:nvPr/>
        </p:nvCxnSpPr>
        <p:spPr>
          <a:xfrm flipH="1">
            <a:off x="8904312" y="190758"/>
            <a:ext cx="3287688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847528" y="44617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method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F0802E7-4AB2-4817-B309-355FEEA2D5BF}"/>
              </a:ext>
            </a:extLst>
          </p:cNvPr>
          <p:cNvSpPr txBox="1"/>
          <p:nvPr/>
        </p:nvSpPr>
        <p:spPr>
          <a:xfrm>
            <a:off x="179883" y="1565176"/>
            <a:ext cx="10483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Heliospheric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  <a:p>
            <a:pPr algn="just"/>
            <a:r>
              <a:rPr lang="hu-HU" sz="2800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Parker </a:t>
            </a:r>
            <a:r>
              <a:rPr lang="hu-HU" sz="2800" dirty="0" err="1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hu-HU" sz="2800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endParaRPr lang="hu-HU" sz="2800" dirty="0">
              <a:solidFill>
                <a:srgbClr val="050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  <a:p>
            <a:pPr algn="just"/>
            <a:r>
              <a:rPr lang="hu-HU" sz="2800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hu-HU" sz="2800" dirty="0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Orbiter</a:t>
            </a:r>
            <a:endParaRPr lang="hu-HU" sz="2800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Ballistic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D3E907E6-7E63-87D8-5F6C-24BEFAF1B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376" y="2451653"/>
            <a:ext cx="6587884" cy="319336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ED45C37-3E17-0145-2C0F-8A74BF409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66"/>
            <a:ext cx="1295627" cy="10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E8BE0219-0190-D2C0-0983-36C98CF3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45249"/>
            <a:ext cx="12191999" cy="2438399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E2BE6CF-CD20-0679-3003-F55088BFA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12490"/>
            <a:ext cx="12191999" cy="2438399"/>
          </a:xfrm>
          <a:prstGeom prst="rect">
            <a:avLst/>
          </a:prstGeom>
        </p:spPr>
      </p:pic>
      <p:pic>
        <p:nvPicPr>
          <p:cNvPr id="14" name="Picture 2" descr="Arculatot vált az ELTE">
            <a:extLst>
              <a:ext uri="{FF2B5EF4-FFF2-40B4-BE49-F238E27FC236}">
                <a16:creationId xmlns:a16="http://schemas.microsoft.com/office/drawing/2014/main" id="{0C8F42F0-DED9-DF3B-395D-B6BAC132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201" y="91007"/>
            <a:ext cx="1981799" cy="12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 flipV="1">
            <a:off x="0" y="1255593"/>
            <a:ext cx="12191999" cy="165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82268"/>
            <a:ext cx="2448272" cy="942476"/>
          </a:xfrm>
          <a:prstGeom prst="rect">
            <a:avLst/>
          </a:prstGeom>
        </p:spPr>
      </p:pic>
      <p:cxnSp>
        <p:nvCxnSpPr>
          <p:cNvPr id="6" name="Egyenes összekötő 5"/>
          <p:cNvCxnSpPr>
            <a:cxnSpLocks/>
          </p:cNvCxnSpPr>
          <p:nvPr/>
        </p:nvCxnSpPr>
        <p:spPr>
          <a:xfrm flipH="1">
            <a:off x="0" y="1268760"/>
            <a:ext cx="12192000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>
            <a:cxnSpLocks/>
          </p:cNvCxnSpPr>
          <p:nvPr/>
        </p:nvCxnSpPr>
        <p:spPr>
          <a:xfrm flipH="1">
            <a:off x="0" y="182268"/>
            <a:ext cx="8041278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>
            <a:cxnSpLocks/>
          </p:cNvCxnSpPr>
          <p:nvPr/>
        </p:nvCxnSpPr>
        <p:spPr>
          <a:xfrm flipH="1">
            <a:off x="8904312" y="190758"/>
            <a:ext cx="3287688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847528" y="44617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F0802E7-4AB2-4817-B309-355FEEA2D5BF}"/>
              </a:ext>
            </a:extLst>
          </p:cNvPr>
          <p:cNvSpPr txBox="1"/>
          <p:nvPr/>
        </p:nvSpPr>
        <p:spPr>
          <a:xfrm>
            <a:off x="179883" y="1565176"/>
            <a:ext cx="1048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5538D8C6-7F6A-A9C8-C679-B92682FD9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66"/>
            <a:ext cx="1295627" cy="1027021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2CB805C4-824B-6DD2-7CFC-14FBE61D5FC5}"/>
              </a:ext>
            </a:extLst>
          </p:cNvPr>
          <p:cNvSpPr txBox="1"/>
          <p:nvPr/>
        </p:nvSpPr>
        <p:spPr>
          <a:xfrm>
            <a:off x="11330029" y="1627123"/>
            <a:ext cx="59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F42B739-C6AD-A4BC-681F-AC74E9BED9C0}"/>
              </a:ext>
            </a:extLst>
          </p:cNvPr>
          <p:cNvSpPr txBox="1"/>
          <p:nvPr/>
        </p:nvSpPr>
        <p:spPr>
          <a:xfrm>
            <a:off x="10939007" y="1903611"/>
            <a:ext cx="13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43A2B67D-B9FB-236C-B0D9-E37ADED14177}"/>
              </a:ext>
            </a:extLst>
          </p:cNvPr>
          <p:cNvSpPr txBox="1"/>
          <p:nvPr/>
        </p:nvSpPr>
        <p:spPr>
          <a:xfrm>
            <a:off x="11265856" y="2151536"/>
            <a:ext cx="73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952EEC6-B33E-8F17-55C5-7D34BF6CB905}"/>
              </a:ext>
            </a:extLst>
          </p:cNvPr>
          <p:cNvSpPr txBox="1"/>
          <p:nvPr/>
        </p:nvSpPr>
        <p:spPr>
          <a:xfrm>
            <a:off x="11291249" y="2418874"/>
            <a:ext cx="67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hu-HU" b="1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0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E8BE0219-0190-D2C0-0983-36C98CF3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382" r="8071" b="1082"/>
          <a:stretch/>
        </p:blipFill>
        <p:spPr>
          <a:xfrm>
            <a:off x="0" y="12182"/>
            <a:ext cx="10080000" cy="2232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52358DE-365E-5E2B-A3E5-62AAA5F75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382" r="8071" b="1082"/>
          <a:stretch/>
        </p:blipFill>
        <p:spPr>
          <a:xfrm>
            <a:off x="0" y="2254788"/>
            <a:ext cx="10080000" cy="2232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9C93775-6EF3-F772-A23B-4C8B5921779C}"/>
              </a:ext>
            </a:extLst>
          </p:cNvPr>
          <p:cNvSpPr txBox="1"/>
          <p:nvPr/>
        </p:nvSpPr>
        <p:spPr>
          <a:xfrm>
            <a:off x="1706459" y="2584800"/>
            <a:ext cx="8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5FB4450-6AC2-7A83-9411-7184C3C06004}"/>
              </a:ext>
            </a:extLst>
          </p:cNvPr>
          <p:cNvSpPr txBox="1"/>
          <p:nvPr/>
        </p:nvSpPr>
        <p:spPr>
          <a:xfrm>
            <a:off x="7959777" y="3705520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hu-HU" b="1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ECA2DC4-4DE7-72F0-8DFE-675227AE9242}"/>
              </a:ext>
            </a:extLst>
          </p:cNvPr>
          <p:cNvSpPr txBox="1"/>
          <p:nvPr/>
        </p:nvSpPr>
        <p:spPr>
          <a:xfrm>
            <a:off x="2218680" y="3186122"/>
            <a:ext cx="13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AA1AF62-B7A7-5D18-27CD-776259F848AC}"/>
              </a:ext>
            </a:extLst>
          </p:cNvPr>
          <p:cNvSpPr txBox="1"/>
          <p:nvPr/>
        </p:nvSpPr>
        <p:spPr>
          <a:xfrm>
            <a:off x="8964118" y="3039761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D0E421-8801-FE39-578F-9796C8AD1832}"/>
              </a:ext>
            </a:extLst>
          </p:cNvPr>
          <p:cNvSpPr txBox="1"/>
          <p:nvPr/>
        </p:nvSpPr>
        <p:spPr>
          <a:xfrm>
            <a:off x="9840912" y="822252"/>
            <a:ext cx="235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AA24B78B-AD7B-CD82-0584-0B0886792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536" y="26017"/>
            <a:ext cx="704538" cy="5584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C7E332-8031-B9AA-D8FA-ABE167DC85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7382" r="6594" b="1082"/>
          <a:stretch/>
        </p:blipFill>
        <p:spPr>
          <a:xfrm>
            <a:off x="30480" y="4486788"/>
            <a:ext cx="10260000" cy="2232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B478990-497F-907B-7C33-6B73EBF6DA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r="2756"/>
          <a:stretch/>
        </p:blipFill>
        <p:spPr>
          <a:xfrm>
            <a:off x="9857621" y="2254788"/>
            <a:ext cx="2268000" cy="243840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A710C3-5EB5-7E6D-41DF-7F6ACEA7E82D}"/>
              </a:ext>
            </a:extLst>
          </p:cNvPr>
          <p:cNvSpPr txBox="1"/>
          <p:nvPr/>
        </p:nvSpPr>
        <p:spPr>
          <a:xfrm>
            <a:off x="9857621" y="5224080"/>
            <a:ext cx="230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timeshifted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86271E3-9151-BBD4-5F11-9131A6866F47}"/>
              </a:ext>
            </a:extLst>
          </p:cNvPr>
          <p:cNvSpPr txBox="1"/>
          <p:nvPr/>
        </p:nvSpPr>
        <p:spPr>
          <a:xfrm>
            <a:off x="10134552" y="26017"/>
            <a:ext cx="937717" cy="53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9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E8BE0219-0190-D2C0-0983-36C98CF3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382" r="8071" b="1082"/>
          <a:stretch/>
        </p:blipFill>
        <p:spPr>
          <a:xfrm>
            <a:off x="0" y="12182"/>
            <a:ext cx="10080000" cy="2232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52358DE-365E-5E2B-A3E5-62AAA5F75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382" r="8071" b="1082"/>
          <a:stretch/>
        </p:blipFill>
        <p:spPr>
          <a:xfrm>
            <a:off x="0" y="2254788"/>
            <a:ext cx="10080000" cy="2232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9C93775-6EF3-F772-A23B-4C8B5921779C}"/>
              </a:ext>
            </a:extLst>
          </p:cNvPr>
          <p:cNvSpPr txBox="1"/>
          <p:nvPr/>
        </p:nvSpPr>
        <p:spPr>
          <a:xfrm>
            <a:off x="1706459" y="2584800"/>
            <a:ext cx="8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5FB4450-6AC2-7A83-9411-7184C3C06004}"/>
              </a:ext>
            </a:extLst>
          </p:cNvPr>
          <p:cNvSpPr txBox="1"/>
          <p:nvPr/>
        </p:nvSpPr>
        <p:spPr>
          <a:xfrm>
            <a:off x="7959777" y="3705520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hu-HU" b="1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ECA2DC4-4DE7-72F0-8DFE-675227AE9242}"/>
              </a:ext>
            </a:extLst>
          </p:cNvPr>
          <p:cNvSpPr txBox="1"/>
          <p:nvPr/>
        </p:nvSpPr>
        <p:spPr>
          <a:xfrm>
            <a:off x="2218680" y="3186122"/>
            <a:ext cx="13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AA1AF62-B7A7-5D18-27CD-776259F848AC}"/>
              </a:ext>
            </a:extLst>
          </p:cNvPr>
          <p:cNvSpPr txBox="1"/>
          <p:nvPr/>
        </p:nvSpPr>
        <p:spPr>
          <a:xfrm>
            <a:off x="8964118" y="3039761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D0E421-8801-FE39-578F-9796C8AD1832}"/>
              </a:ext>
            </a:extLst>
          </p:cNvPr>
          <p:cNvSpPr txBox="1"/>
          <p:nvPr/>
        </p:nvSpPr>
        <p:spPr>
          <a:xfrm>
            <a:off x="9840912" y="822252"/>
            <a:ext cx="235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AA24B78B-AD7B-CD82-0584-0B0886792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536" y="26017"/>
            <a:ext cx="704538" cy="5584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C7E332-8031-B9AA-D8FA-ABE167DC85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7382" r="6594" b="1082"/>
          <a:stretch/>
        </p:blipFill>
        <p:spPr>
          <a:xfrm>
            <a:off x="30480" y="4486788"/>
            <a:ext cx="10260000" cy="2232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B478990-497F-907B-7C33-6B73EBF6DA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r="2756"/>
          <a:stretch/>
        </p:blipFill>
        <p:spPr>
          <a:xfrm>
            <a:off x="9857621" y="2254788"/>
            <a:ext cx="2268000" cy="243840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A710C3-5EB5-7E6D-41DF-7F6ACEA7E82D}"/>
              </a:ext>
            </a:extLst>
          </p:cNvPr>
          <p:cNvSpPr txBox="1"/>
          <p:nvPr/>
        </p:nvSpPr>
        <p:spPr>
          <a:xfrm>
            <a:off x="9857621" y="5224080"/>
            <a:ext cx="230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timeshifted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9D89B0A-8E7B-7D77-F6E3-DFF782AC8E98}"/>
              </a:ext>
            </a:extLst>
          </p:cNvPr>
          <p:cNvSpPr/>
          <p:nvPr/>
        </p:nvSpPr>
        <p:spPr>
          <a:xfrm>
            <a:off x="6807200" y="342900"/>
            <a:ext cx="1384300" cy="143345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70744784-0C52-B8F2-3359-6558A208552D}"/>
              </a:ext>
            </a:extLst>
          </p:cNvPr>
          <p:cNvSpPr/>
          <p:nvPr/>
        </p:nvSpPr>
        <p:spPr>
          <a:xfrm>
            <a:off x="6804077" y="2254788"/>
            <a:ext cx="1384300" cy="59926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74D36BEA-BF85-6613-AD6B-341DD62E4066}"/>
              </a:ext>
            </a:extLst>
          </p:cNvPr>
          <p:cNvSpPr/>
          <p:nvPr/>
        </p:nvSpPr>
        <p:spPr>
          <a:xfrm>
            <a:off x="6789276" y="4701392"/>
            <a:ext cx="1384300" cy="143345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2D19351-54D6-EB48-2CDF-A7902545D0A4}"/>
              </a:ext>
            </a:extLst>
          </p:cNvPr>
          <p:cNvSpPr/>
          <p:nvPr/>
        </p:nvSpPr>
        <p:spPr>
          <a:xfrm>
            <a:off x="8813800" y="342900"/>
            <a:ext cx="596900" cy="143345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1BC26554-5102-485E-EFE8-63CFE8CCD5B8}"/>
              </a:ext>
            </a:extLst>
          </p:cNvPr>
          <p:cNvSpPr/>
          <p:nvPr/>
        </p:nvSpPr>
        <p:spPr>
          <a:xfrm>
            <a:off x="8815536" y="2419778"/>
            <a:ext cx="595164" cy="67587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206CFFEA-5B9D-3455-336F-2725945500A0}"/>
              </a:ext>
            </a:extLst>
          </p:cNvPr>
          <p:cNvSpPr/>
          <p:nvPr/>
        </p:nvSpPr>
        <p:spPr>
          <a:xfrm>
            <a:off x="8813800" y="4701392"/>
            <a:ext cx="596900" cy="143345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A40B47B3-CE01-FE07-E190-D05769C08E0B}"/>
              </a:ext>
            </a:extLst>
          </p:cNvPr>
          <p:cNvSpPr/>
          <p:nvPr/>
        </p:nvSpPr>
        <p:spPr>
          <a:xfrm>
            <a:off x="4695201" y="342900"/>
            <a:ext cx="943600" cy="143345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864CE928-8C17-716F-5B88-C5DB9F5C4A2F}"/>
              </a:ext>
            </a:extLst>
          </p:cNvPr>
          <p:cNvSpPr/>
          <p:nvPr/>
        </p:nvSpPr>
        <p:spPr>
          <a:xfrm>
            <a:off x="4695202" y="2707693"/>
            <a:ext cx="943600" cy="67587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132E5B4C-C324-2104-C923-4F6CCBD786DA}"/>
              </a:ext>
            </a:extLst>
          </p:cNvPr>
          <p:cNvSpPr/>
          <p:nvPr/>
        </p:nvSpPr>
        <p:spPr>
          <a:xfrm>
            <a:off x="4672372" y="4693189"/>
            <a:ext cx="943600" cy="144166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273726EA-B713-898E-021C-A61EE60830A7}"/>
              </a:ext>
            </a:extLst>
          </p:cNvPr>
          <p:cNvSpPr txBox="1"/>
          <p:nvPr/>
        </p:nvSpPr>
        <p:spPr>
          <a:xfrm>
            <a:off x="10134552" y="26017"/>
            <a:ext cx="937717" cy="53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240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E8BE0219-0190-D2C0-0983-36C98CF3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382" r="8071" b="1082"/>
          <a:stretch/>
        </p:blipFill>
        <p:spPr>
          <a:xfrm>
            <a:off x="0" y="12182"/>
            <a:ext cx="10080000" cy="2232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52358DE-365E-5E2B-A3E5-62AAA5F75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382" r="8071" b="1082"/>
          <a:stretch/>
        </p:blipFill>
        <p:spPr>
          <a:xfrm>
            <a:off x="0" y="2254788"/>
            <a:ext cx="10080000" cy="2232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9C93775-6EF3-F772-A23B-4C8B5921779C}"/>
              </a:ext>
            </a:extLst>
          </p:cNvPr>
          <p:cNvSpPr txBox="1"/>
          <p:nvPr/>
        </p:nvSpPr>
        <p:spPr>
          <a:xfrm>
            <a:off x="1706459" y="2584800"/>
            <a:ext cx="8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5FB4450-6AC2-7A83-9411-7184C3C06004}"/>
              </a:ext>
            </a:extLst>
          </p:cNvPr>
          <p:cNvSpPr txBox="1"/>
          <p:nvPr/>
        </p:nvSpPr>
        <p:spPr>
          <a:xfrm>
            <a:off x="7959777" y="3705520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hu-HU" b="1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ECA2DC4-4DE7-72F0-8DFE-675227AE9242}"/>
              </a:ext>
            </a:extLst>
          </p:cNvPr>
          <p:cNvSpPr txBox="1"/>
          <p:nvPr/>
        </p:nvSpPr>
        <p:spPr>
          <a:xfrm>
            <a:off x="2218680" y="3186122"/>
            <a:ext cx="13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AA1AF62-B7A7-5D18-27CD-776259F848AC}"/>
              </a:ext>
            </a:extLst>
          </p:cNvPr>
          <p:cNvSpPr txBox="1"/>
          <p:nvPr/>
        </p:nvSpPr>
        <p:spPr>
          <a:xfrm>
            <a:off x="8964118" y="3039761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D0E421-8801-FE39-578F-9796C8AD1832}"/>
              </a:ext>
            </a:extLst>
          </p:cNvPr>
          <p:cNvSpPr txBox="1"/>
          <p:nvPr/>
        </p:nvSpPr>
        <p:spPr>
          <a:xfrm>
            <a:off x="9840912" y="822252"/>
            <a:ext cx="235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AA24B78B-AD7B-CD82-0584-0B0886792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536" y="26017"/>
            <a:ext cx="704538" cy="5584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C7E332-8031-B9AA-D8FA-ABE167DC85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7382" r="6594" b="1082"/>
          <a:stretch/>
        </p:blipFill>
        <p:spPr>
          <a:xfrm>
            <a:off x="30480" y="4486788"/>
            <a:ext cx="10260000" cy="2232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B478990-497F-907B-7C33-6B73EBF6DA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r="2756"/>
          <a:stretch/>
        </p:blipFill>
        <p:spPr>
          <a:xfrm>
            <a:off x="9857621" y="2254788"/>
            <a:ext cx="2268000" cy="243840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A710C3-5EB5-7E6D-41DF-7F6ACEA7E82D}"/>
              </a:ext>
            </a:extLst>
          </p:cNvPr>
          <p:cNvSpPr txBox="1"/>
          <p:nvPr/>
        </p:nvSpPr>
        <p:spPr>
          <a:xfrm>
            <a:off x="9857621" y="5224080"/>
            <a:ext cx="230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timeshifted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EECAD40-DD1B-0CBB-C1FB-56CD339559E3}"/>
              </a:ext>
            </a:extLst>
          </p:cNvPr>
          <p:cNvSpPr/>
          <p:nvPr/>
        </p:nvSpPr>
        <p:spPr>
          <a:xfrm>
            <a:off x="6096000" y="3409093"/>
            <a:ext cx="1968500" cy="79460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6017C8F2-8DA6-C35B-8436-2F6612821767}"/>
              </a:ext>
            </a:extLst>
          </p:cNvPr>
          <p:cNvSpPr/>
          <p:nvPr/>
        </p:nvSpPr>
        <p:spPr>
          <a:xfrm>
            <a:off x="6096000" y="284365"/>
            <a:ext cx="1968500" cy="149199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743BBA81-E8E2-1CB5-EDFC-B211179FB51F}"/>
              </a:ext>
            </a:extLst>
          </p:cNvPr>
          <p:cNvSpPr/>
          <p:nvPr/>
        </p:nvSpPr>
        <p:spPr>
          <a:xfrm>
            <a:off x="6096000" y="4750449"/>
            <a:ext cx="1968500" cy="149199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6C98598-917E-D8D7-D156-B1D2ED5BAAA6}"/>
              </a:ext>
            </a:extLst>
          </p:cNvPr>
          <p:cNvSpPr txBox="1"/>
          <p:nvPr/>
        </p:nvSpPr>
        <p:spPr>
          <a:xfrm>
            <a:off x="10134552" y="26017"/>
            <a:ext cx="937717" cy="53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85779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E3B86F8-479D-B31E-D84B-9FD177A0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8217"/>
          <a:stretch/>
        </p:blipFill>
        <p:spPr>
          <a:xfrm>
            <a:off x="0" y="4357773"/>
            <a:ext cx="10080000" cy="24384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A710C3-5EB5-7E6D-41DF-7F6ACEA7E82D}"/>
              </a:ext>
            </a:extLst>
          </p:cNvPr>
          <p:cNvSpPr txBox="1"/>
          <p:nvPr/>
        </p:nvSpPr>
        <p:spPr>
          <a:xfrm>
            <a:off x="9840913" y="5224080"/>
            <a:ext cx="232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timeshifted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52358DE-365E-5E2B-A3E5-62AAA5F75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r="8218"/>
          <a:stretch/>
        </p:blipFill>
        <p:spPr>
          <a:xfrm>
            <a:off x="-18821" y="2101445"/>
            <a:ext cx="10080000" cy="24384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8BE0219-0190-D2C0-0983-36C98CF33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628" r="8071" b="836"/>
          <a:stretch/>
        </p:blipFill>
        <p:spPr>
          <a:xfrm>
            <a:off x="0" y="44325"/>
            <a:ext cx="10080000" cy="2232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9542DCF-F135-0D2D-FA1D-A4A1A667D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536" y="26017"/>
            <a:ext cx="704538" cy="55847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FCA080F-AB0E-4882-8C2B-A3A15AA823EA}"/>
              </a:ext>
            </a:extLst>
          </p:cNvPr>
          <p:cNvSpPr txBox="1"/>
          <p:nvPr/>
        </p:nvSpPr>
        <p:spPr>
          <a:xfrm>
            <a:off x="9840913" y="822252"/>
            <a:ext cx="234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88EFF39-7A9E-C8EA-AB37-17C0A67EFEC3}"/>
              </a:ext>
            </a:extLst>
          </p:cNvPr>
          <p:cNvSpPr txBox="1"/>
          <p:nvPr/>
        </p:nvSpPr>
        <p:spPr>
          <a:xfrm>
            <a:off x="1785737" y="2570209"/>
            <a:ext cx="8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C156BA6-3A30-950F-E4A2-F8F6E4582C46}"/>
              </a:ext>
            </a:extLst>
          </p:cNvPr>
          <p:cNvSpPr txBox="1"/>
          <p:nvPr/>
        </p:nvSpPr>
        <p:spPr>
          <a:xfrm>
            <a:off x="4715292" y="3755802"/>
            <a:ext cx="13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97A833E-2204-546C-84D7-015D3D699470}"/>
              </a:ext>
            </a:extLst>
          </p:cNvPr>
          <p:cNvSpPr txBox="1"/>
          <p:nvPr/>
        </p:nvSpPr>
        <p:spPr>
          <a:xfrm>
            <a:off x="7034659" y="3059668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hu-HU" b="1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C1F671D-5738-C150-1828-BF75D3931A12}"/>
              </a:ext>
            </a:extLst>
          </p:cNvPr>
          <p:cNvSpPr txBox="1"/>
          <p:nvPr/>
        </p:nvSpPr>
        <p:spPr>
          <a:xfrm>
            <a:off x="8856987" y="3666732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8DA0648-EC99-414A-4A30-EA63E29CC1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3243"/>
          <a:stretch/>
        </p:blipFill>
        <p:spPr>
          <a:xfrm>
            <a:off x="9974269" y="2268273"/>
            <a:ext cx="2196000" cy="246389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F8F6DF6C-1629-5452-F570-A10B4127B7A7}"/>
              </a:ext>
            </a:extLst>
          </p:cNvPr>
          <p:cNvSpPr txBox="1"/>
          <p:nvPr/>
        </p:nvSpPr>
        <p:spPr>
          <a:xfrm>
            <a:off x="10134552" y="26017"/>
            <a:ext cx="937717" cy="53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2870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E3B86F8-479D-B31E-D84B-9FD177A0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8217"/>
          <a:stretch/>
        </p:blipFill>
        <p:spPr>
          <a:xfrm>
            <a:off x="0" y="4357773"/>
            <a:ext cx="10080000" cy="24384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A710C3-5EB5-7E6D-41DF-7F6ACEA7E82D}"/>
              </a:ext>
            </a:extLst>
          </p:cNvPr>
          <p:cNvSpPr txBox="1"/>
          <p:nvPr/>
        </p:nvSpPr>
        <p:spPr>
          <a:xfrm>
            <a:off x="9840913" y="5224080"/>
            <a:ext cx="232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timeshifted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52358DE-365E-5E2B-A3E5-62AAA5F75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r="8218"/>
          <a:stretch/>
        </p:blipFill>
        <p:spPr>
          <a:xfrm>
            <a:off x="-18821" y="2101445"/>
            <a:ext cx="10080000" cy="24384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8BE0219-0190-D2C0-0983-36C98CF33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628" r="8071" b="836"/>
          <a:stretch/>
        </p:blipFill>
        <p:spPr>
          <a:xfrm>
            <a:off x="0" y="44325"/>
            <a:ext cx="10080000" cy="2232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9542DCF-F135-0D2D-FA1D-A4A1A667D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536" y="26017"/>
            <a:ext cx="704538" cy="55847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FCA080F-AB0E-4882-8C2B-A3A15AA823EA}"/>
              </a:ext>
            </a:extLst>
          </p:cNvPr>
          <p:cNvSpPr txBox="1"/>
          <p:nvPr/>
        </p:nvSpPr>
        <p:spPr>
          <a:xfrm>
            <a:off x="9840913" y="822252"/>
            <a:ext cx="234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88EFF39-7A9E-C8EA-AB37-17C0A67EFEC3}"/>
              </a:ext>
            </a:extLst>
          </p:cNvPr>
          <p:cNvSpPr txBox="1"/>
          <p:nvPr/>
        </p:nvSpPr>
        <p:spPr>
          <a:xfrm>
            <a:off x="1785737" y="2570209"/>
            <a:ext cx="8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C156BA6-3A30-950F-E4A2-F8F6E4582C46}"/>
              </a:ext>
            </a:extLst>
          </p:cNvPr>
          <p:cNvSpPr txBox="1"/>
          <p:nvPr/>
        </p:nvSpPr>
        <p:spPr>
          <a:xfrm>
            <a:off x="4715292" y="3755802"/>
            <a:ext cx="13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97A833E-2204-546C-84D7-015D3D699470}"/>
              </a:ext>
            </a:extLst>
          </p:cNvPr>
          <p:cNvSpPr txBox="1"/>
          <p:nvPr/>
        </p:nvSpPr>
        <p:spPr>
          <a:xfrm>
            <a:off x="7034659" y="3059668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hu-HU" b="1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C1F671D-5738-C150-1828-BF75D3931A12}"/>
              </a:ext>
            </a:extLst>
          </p:cNvPr>
          <p:cNvSpPr txBox="1"/>
          <p:nvPr/>
        </p:nvSpPr>
        <p:spPr>
          <a:xfrm>
            <a:off x="8856987" y="3666732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8DA0648-EC99-414A-4A30-EA63E29CC1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3243"/>
          <a:stretch/>
        </p:blipFill>
        <p:spPr>
          <a:xfrm>
            <a:off x="9974269" y="2268273"/>
            <a:ext cx="2196000" cy="246389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F8F6DF6C-1629-5452-F570-A10B4127B7A7}"/>
              </a:ext>
            </a:extLst>
          </p:cNvPr>
          <p:cNvSpPr txBox="1"/>
          <p:nvPr/>
        </p:nvSpPr>
        <p:spPr>
          <a:xfrm>
            <a:off x="10134552" y="26017"/>
            <a:ext cx="937717" cy="53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C44C1CA0-FC18-082A-97FE-CB573609DC81}"/>
              </a:ext>
            </a:extLst>
          </p:cNvPr>
          <p:cNvSpPr/>
          <p:nvPr/>
        </p:nvSpPr>
        <p:spPr>
          <a:xfrm>
            <a:off x="5943600" y="380999"/>
            <a:ext cx="1358900" cy="139535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5E9FF60-B65A-B487-7C52-8AE60FDC625E}"/>
              </a:ext>
            </a:extLst>
          </p:cNvPr>
          <p:cNvSpPr/>
          <p:nvPr/>
        </p:nvSpPr>
        <p:spPr>
          <a:xfrm>
            <a:off x="5943600" y="2276325"/>
            <a:ext cx="1358900" cy="79524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7184ACFE-5ED5-C809-72CB-8C42CCEB964D}"/>
              </a:ext>
            </a:extLst>
          </p:cNvPr>
          <p:cNvSpPr/>
          <p:nvPr/>
        </p:nvSpPr>
        <p:spPr>
          <a:xfrm>
            <a:off x="5943600" y="4861554"/>
            <a:ext cx="1358900" cy="139535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F993C7C1-81DB-E4D7-555F-1BDD189E1A56}"/>
              </a:ext>
            </a:extLst>
          </p:cNvPr>
          <p:cNvSpPr/>
          <p:nvPr/>
        </p:nvSpPr>
        <p:spPr>
          <a:xfrm>
            <a:off x="6959284" y="375206"/>
            <a:ext cx="947291" cy="1395359"/>
          </a:xfrm>
          <a:prstGeom prst="rect">
            <a:avLst/>
          </a:prstGeom>
          <a:noFill/>
          <a:ln w="38100">
            <a:solidFill>
              <a:srgbClr val="76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864FFBEC-4C2B-C85C-39E5-A39AC004CCD6}"/>
              </a:ext>
            </a:extLst>
          </p:cNvPr>
          <p:cNvSpPr/>
          <p:nvPr/>
        </p:nvSpPr>
        <p:spPr>
          <a:xfrm>
            <a:off x="6917888" y="2699338"/>
            <a:ext cx="947291" cy="729662"/>
          </a:xfrm>
          <a:prstGeom prst="rect">
            <a:avLst/>
          </a:prstGeom>
          <a:noFill/>
          <a:ln w="38100">
            <a:solidFill>
              <a:srgbClr val="76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434B7A3D-3114-4305-3D70-6FF30D6F82A8}"/>
              </a:ext>
            </a:extLst>
          </p:cNvPr>
          <p:cNvSpPr/>
          <p:nvPr/>
        </p:nvSpPr>
        <p:spPr>
          <a:xfrm>
            <a:off x="7034659" y="4847233"/>
            <a:ext cx="947291" cy="1409680"/>
          </a:xfrm>
          <a:prstGeom prst="rect">
            <a:avLst/>
          </a:prstGeom>
          <a:noFill/>
          <a:ln w="38100">
            <a:solidFill>
              <a:srgbClr val="76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65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E3B86F8-479D-B31E-D84B-9FD177A0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8217"/>
          <a:stretch/>
        </p:blipFill>
        <p:spPr>
          <a:xfrm>
            <a:off x="0" y="4357773"/>
            <a:ext cx="10080000" cy="24384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22B7A6-8D58-4617-AE27-3A66A8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02" y="6390719"/>
            <a:ext cx="2743200" cy="365125"/>
          </a:xfrm>
        </p:spPr>
        <p:txBody>
          <a:bodyPr/>
          <a:lstStyle/>
          <a:p>
            <a:fld id="{434E3374-86A8-4EBE-9F04-E9358CB7BD8F}" type="slidenum">
              <a:rPr lang="hu-H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A710C3-5EB5-7E6D-41DF-7F6ACEA7E82D}"/>
              </a:ext>
            </a:extLst>
          </p:cNvPr>
          <p:cNvSpPr txBox="1"/>
          <p:nvPr/>
        </p:nvSpPr>
        <p:spPr>
          <a:xfrm>
            <a:off x="9840913" y="5224080"/>
            <a:ext cx="232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timeshifted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52358DE-365E-5E2B-A3E5-62AAA5F75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r="8218"/>
          <a:stretch/>
        </p:blipFill>
        <p:spPr>
          <a:xfrm>
            <a:off x="-18821" y="2101445"/>
            <a:ext cx="10080000" cy="24384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8BE0219-0190-D2C0-0983-36C98CF33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7628" r="8071" b="836"/>
          <a:stretch/>
        </p:blipFill>
        <p:spPr>
          <a:xfrm>
            <a:off x="0" y="44325"/>
            <a:ext cx="10080000" cy="2232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9542DCF-F135-0D2D-FA1D-A4A1A667D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536" y="26017"/>
            <a:ext cx="704538" cy="55847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FCA080F-AB0E-4882-8C2B-A3A15AA823EA}"/>
              </a:ext>
            </a:extLst>
          </p:cNvPr>
          <p:cNvSpPr txBox="1"/>
          <p:nvPr/>
        </p:nvSpPr>
        <p:spPr>
          <a:xfrm>
            <a:off x="9840913" y="822252"/>
            <a:ext cx="234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timeshift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88EFF39-7A9E-C8EA-AB37-17C0A67EFEC3}"/>
              </a:ext>
            </a:extLst>
          </p:cNvPr>
          <p:cNvSpPr txBox="1"/>
          <p:nvPr/>
        </p:nvSpPr>
        <p:spPr>
          <a:xfrm>
            <a:off x="1785737" y="2570209"/>
            <a:ext cx="8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PSP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C156BA6-3A30-950F-E4A2-F8F6E4582C46}"/>
              </a:ext>
            </a:extLst>
          </p:cNvPr>
          <p:cNvSpPr txBox="1"/>
          <p:nvPr/>
        </p:nvSpPr>
        <p:spPr>
          <a:xfrm>
            <a:off x="4715292" y="3755802"/>
            <a:ext cx="13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 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97A833E-2204-546C-84D7-015D3D699470}"/>
              </a:ext>
            </a:extLst>
          </p:cNvPr>
          <p:cNvSpPr txBox="1"/>
          <p:nvPr/>
        </p:nvSpPr>
        <p:spPr>
          <a:xfrm>
            <a:off x="7034659" y="3059668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C8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lang="hu-HU" b="1" dirty="0">
              <a:solidFill>
                <a:srgbClr val="0C8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C1F671D-5738-C150-1828-BF75D3931A12}"/>
              </a:ext>
            </a:extLst>
          </p:cNvPr>
          <p:cNvSpPr txBox="1"/>
          <p:nvPr/>
        </p:nvSpPr>
        <p:spPr>
          <a:xfrm>
            <a:off x="8856987" y="3666732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8DA0648-EC99-414A-4A30-EA63E29CC1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3243"/>
          <a:stretch/>
        </p:blipFill>
        <p:spPr>
          <a:xfrm>
            <a:off x="9974269" y="2268273"/>
            <a:ext cx="2196000" cy="246389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F8F6DF6C-1629-5452-F570-A10B4127B7A7}"/>
              </a:ext>
            </a:extLst>
          </p:cNvPr>
          <p:cNvSpPr txBox="1"/>
          <p:nvPr/>
        </p:nvSpPr>
        <p:spPr>
          <a:xfrm>
            <a:off x="10134552" y="26017"/>
            <a:ext cx="937717" cy="53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C44C1CA0-FC18-082A-97FE-CB573609DC81}"/>
              </a:ext>
            </a:extLst>
          </p:cNvPr>
          <p:cNvSpPr/>
          <p:nvPr/>
        </p:nvSpPr>
        <p:spPr>
          <a:xfrm>
            <a:off x="5943600" y="380999"/>
            <a:ext cx="1358900" cy="139535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5E9FF60-B65A-B487-7C52-8AE60FDC625E}"/>
              </a:ext>
            </a:extLst>
          </p:cNvPr>
          <p:cNvSpPr/>
          <p:nvPr/>
        </p:nvSpPr>
        <p:spPr>
          <a:xfrm>
            <a:off x="5913740" y="2998438"/>
            <a:ext cx="1358900" cy="79524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7184ACFE-5ED5-C809-72CB-8C42CCEB964D}"/>
              </a:ext>
            </a:extLst>
          </p:cNvPr>
          <p:cNvSpPr/>
          <p:nvPr/>
        </p:nvSpPr>
        <p:spPr>
          <a:xfrm>
            <a:off x="5943600" y="4861554"/>
            <a:ext cx="1358900" cy="139535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F993C7C1-81DB-E4D7-555F-1BDD189E1A56}"/>
              </a:ext>
            </a:extLst>
          </p:cNvPr>
          <p:cNvSpPr/>
          <p:nvPr/>
        </p:nvSpPr>
        <p:spPr>
          <a:xfrm>
            <a:off x="4887404" y="375206"/>
            <a:ext cx="947291" cy="1395359"/>
          </a:xfrm>
          <a:prstGeom prst="rect">
            <a:avLst/>
          </a:prstGeom>
          <a:noFill/>
          <a:ln w="38100">
            <a:solidFill>
              <a:srgbClr val="76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5A70F33F-63F2-05DA-F5B0-88C41B49883A}"/>
              </a:ext>
            </a:extLst>
          </p:cNvPr>
          <p:cNvSpPr/>
          <p:nvPr/>
        </p:nvSpPr>
        <p:spPr>
          <a:xfrm>
            <a:off x="4887404" y="2432326"/>
            <a:ext cx="947291" cy="1395359"/>
          </a:xfrm>
          <a:prstGeom prst="rect">
            <a:avLst/>
          </a:prstGeom>
          <a:noFill/>
          <a:ln w="38100">
            <a:solidFill>
              <a:srgbClr val="76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D0136E09-2EDA-CBCA-A33F-5105A9EFC0CE}"/>
              </a:ext>
            </a:extLst>
          </p:cNvPr>
          <p:cNvSpPr/>
          <p:nvPr/>
        </p:nvSpPr>
        <p:spPr>
          <a:xfrm>
            <a:off x="4887404" y="4861553"/>
            <a:ext cx="947291" cy="1395359"/>
          </a:xfrm>
          <a:prstGeom prst="rect">
            <a:avLst/>
          </a:prstGeom>
          <a:noFill/>
          <a:ln w="38100">
            <a:solidFill>
              <a:srgbClr val="76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36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305</Words>
  <Application>Microsoft Office PowerPoint</Application>
  <PresentationFormat>Szélesvásznú</PresentationFormat>
  <Paragraphs>88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niki97@sulid.hu</dc:creator>
  <cp:lastModifiedBy>niki97@sulid.hu</cp:lastModifiedBy>
  <cp:revision>250</cp:revision>
  <dcterms:created xsi:type="dcterms:W3CDTF">2022-05-18T17:23:08Z</dcterms:created>
  <dcterms:modified xsi:type="dcterms:W3CDTF">2022-05-22T10:33:54Z</dcterms:modified>
</cp:coreProperties>
</file>