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8" r:id="rId1"/>
  </p:sldMasterIdLst>
  <p:notesMasterIdLst>
    <p:notesMasterId r:id="rId6"/>
  </p:notesMasterIdLst>
  <p:handoutMasterIdLst>
    <p:handoutMasterId r:id="rId7"/>
  </p:handoutMasterIdLst>
  <p:sldIdLst>
    <p:sldId id="270" r:id="rId2"/>
    <p:sldId id="269" r:id="rId3"/>
    <p:sldId id="272" r:id="rId4"/>
    <p:sldId id="27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6" pos="3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2F2F"/>
    <a:srgbClr val="F20000"/>
    <a:srgbClr val="4C7400"/>
    <a:srgbClr val="FA8430"/>
    <a:srgbClr val="FCB344"/>
    <a:srgbClr val="E7ED71"/>
    <a:srgbClr val="63A3B1"/>
    <a:srgbClr val="2792C7"/>
    <a:srgbClr val="F5851B"/>
    <a:srgbClr val="D21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75000" autoAdjust="0"/>
  </p:normalViewPr>
  <p:slideViewPr>
    <p:cSldViewPr snapToGrid="0" showGuides="1">
      <p:cViewPr varScale="1">
        <p:scale>
          <a:sx n="69" d="100"/>
          <a:sy n="69" d="100"/>
        </p:scale>
        <p:origin x="448" y="44"/>
      </p:cViewPr>
      <p:guideLst>
        <p:guide orient="horz" pos="936"/>
        <p:guide orient="horz" pos="391"/>
        <p:guide pos="3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9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da-DK" smtClean="0"/>
              <a:t>25-05-2022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da-DK" smtClean="0"/>
              <a:t>25-05-2022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Click to edit Master text styles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/>
              <a:t>Fourth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828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7978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0233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884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hyperlink" Target="http://www.designguide.ku.dk/ku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hyperlink" Target="https://designguide.ku.dk/skabeloner/powerpoint/praesentationer/" TargetMode="External"/><Relationship Id="rId4" Type="http://schemas.openxmlformats.org/officeDocument/2006/relationships/hyperlink" Target="http://image.ku.dk/lightbox/211/13407586855728741badb20/" TargetMode="External"/><Relationship Id="rId9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stor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 Klik på ikonet, hvis du vil udskifte billedet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0" y="691815"/>
            <a:ext cx="5959476" cy="5474035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610733C-9034-4EF1-A134-C713BE098F55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35125"/>
            <a:ext cx="11012487" cy="4675188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da-DK" dirty="0"/>
              <a:t>Klik for at tilføje overskrift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54C8-09F9-49F3-9200-F6E55E50E9FD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e tekstlabel højre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3638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252000" tIns="144000" rIns="540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tekst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2C5F-F0E5-452B-A2F2-3EA33BA229B5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6055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e tekstlabel venstr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576000" tIns="144000" rIns="252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tekst</a:t>
            </a:r>
            <a:r>
              <a:rPr lang="da-DK" sz="2400" spc="100" dirty="0">
                <a:solidFill>
                  <a:schemeClr val="bg1"/>
                </a:solidFill>
                <a:latin typeface="+mj-lt"/>
                <a:cs typeface="Microsoft New Tai Lue"/>
              </a:rPr>
              <a:t/>
            </a:r>
            <a:br>
              <a:rPr lang="da-DK" sz="2400" spc="100" dirty="0">
                <a:solidFill>
                  <a:schemeClr val="bg1"/>
                </a:solidFill>
                <a:latin typeface="+mj-lt"/>
                <a:cs typeface="Microsoft New Tai Lue"/>
              </a:rPr>
            </a:br>
            <a:r>
              <a:rPr lang="da-DK" dirty="0"/>
              <a:t>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6445-93A7-4948-90C3-5E545867631D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456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label højre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FD51-CB30-4E30-94A9-3C7B4B0535D6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3638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252000" tIns="144000" rIns="540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719138" indent="-357188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75801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label venstre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6408000" tIns="360000" rIns="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 Klik på ikonet, hvis </a:t>
            </a:r>
            <a:br>
              <a:rPr lang="da-DK" dirty="0"/>
            </a:br>
            <a:r>
              <a:rPr lang="da-DK" dirty="0"/>
              <a:t>du vil udskifte billedet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4329-2AA9-435B-BDB4-F4C3408B6DCE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8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576000" tIns="144000" rIns="252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719138" indent="-358775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14727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al-punktopstilling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4807-3496-47E8-915B-96DB96A167BC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620713"/>
            <a:ext cx="11012487" cy="5682589"/>
          </a:xfrm>
          <a:noFill/>
        </p:spPr>
        <p:txBody>
          <a:bodyPr lIns="0" tIns="0" rIns="0" bIns="0"/>
          <a:lstStyle>
            <a:lvl1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98783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 userDrawn="1"/>
        </p:nvSpPr>
        <p:spPr>
          <a:xfrm>
            <a:off x="421280" y="612884"/>
            <a:ext cx="1167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B03B-DE17-4D8C-BE2B-1AD42424342D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2712" y="5934971"/>
            <a:ext cx="11019496" cy="367404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Navn, kilde</a:t>
            </a:r>
          </a:p>
        </p:txBody>
      </p:sp>
    </p:spTree>
    <p:extLst>
      <p:ext uri="{BB962C8B-B14F-4D97-AF65-F5344CB8AC3E}">
        <p14:creationId xmlns:p14="http://schemas.microsoft.com/office/powerpoint/2010/main" val="414296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ejlede teks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4" y="1628775"/>
            <a:ext cx="5358535" cy="4674527"/>
          </a:xfrm>
          <a:noFill/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244503" y="1628775"/>
            <a:ext cx="5356948" cy="4674527"/>
          </a:xfr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 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35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</p:spTree>
    <p:extLst>
      <p:ext uri="{BB962C8B-B14F-4D97-AF65-F5344CB8AC3E}">
        <p14:creationId xmlns:p14="http://schemas.microsoft.com/office/powerpoint/2010/main" val="262730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363C-5D45-41B3-8FA7-E4A3C28213BA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628775"/>
            <a:ext cx="11012487" cy="4673600"/>
          </a:xfrm>
        </p:spPr>
        <p:txBody>
          <a:bodyPr anchor="t" anchorCtr="0"/>
          <a:lstStyle>
            <a:lvl1pPr>
              <a:defRPr sz="6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</p:spTree>
    <p:extLst>
      <p:ext uri="{BB962C8B-B14F-4D97-AF65-F5344CB8AC3E}">
        <p14:creationId xmlns:p14="http://schemas.microsoft.com/office/powerpoint/2010/main" val="354388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7C15-2114-4FA8-A531-51E467CB49E5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vens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3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 Klik på ikonet, hvis du vil udskifte billedet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64773BD-B564-4031-8BC1-8FE44AEFACDB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E5B2-C656-407A-ACD0-1DF350477539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7575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z="3000" dirty="0">
                <a:solidFill>
                  <a:schemeClr val="tx1"/>
                </a:solidFill>
              </a:rPr>
              <a:t>Brugerguide</a:t>
            </a:r>
            <a:r>
              <a:rPr lang="da-DK" baseline="0" dirty="0">
                <a:solidFill>
                  <a:schemeClr val="tx1"/>
                </a:solidFill>
              </a:rPr>
              <a:t> </a:t>
            </a:r>
            <a:r>
              <a:rPr lang="da-DK" sz="1800" baseline="0" dirty="0">
                <a:solidFill>
                  <a:schemeClr val="tx1"/>
                </a:solidFill>
              </a:rPr>
              <a:t>– </a:t>
            </a:r>
            <a:r>
              <a:rPr lang="da-DK" sz="1800" dirty="0">
                <a:solidFill>
                  <a:schemeClr val="tx1"/>
                </a:solidFill>
              </a:rPr>
              <a:t>Slet, før du færdiggør din</a:t>
            </a:r>
            <a:r>
              <a:rPr lang="da-DK" sz="1800" baseline="0" dirty="0">
                <a:solidFill>
                  <a:schemeClr val="tx1"/>
                </a:solidFill>
              </a:rPr>
              <a:t> </a:t>
            </a:r>
            <a:r>
              <a:rPr lang="da-DK" sz="1800" dirty="0">
                <a:solidFill>
                  <a:schemeClr val="tx1"/>
                </a:solidFill>
              </a:rPr>
              <a:t>præsentation</a:t>
            </a: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4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KU-skabeloner til PowerPoint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 du åbner PowerPoint på din KU-pc, åbner en skabelon i 4:3-format og med dansk KU-logo.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 du klikker på KU-fanen i værktøjslinjen, kan du via knappen ”Vælg Skabelon” vælge mellem skabeloner</a:t>
            </a: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 henholdsvis dansk og engelsk </a:t>
            </a: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formaterne 4:3 og 16:9</a:t>
            </a: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”fuld” eller ”tom” version (i den fulde version ser du et eksempel på hver diastype i venstrespalten)</a:t>
            </a:r>
          </a:p>
          <a:p>
            <a:pPr marL="88900" lvl="0" indent="-88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/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samt en demopræsentation med indsat tekst på engelsk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Hvis du bruger en ”fuld” version, skal du slette de dias, du ikke vil bruge.</a:t>
            </a:r>
            <a:b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Mac-brugere m.fl. kan hente PowerPoint-skabelonerne på</a:t>
            </a:r>
            <a:r>
              <a:rPr lang="da-DK" sz="800" baseline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www.designguide.ku.dk/ku/</a:t>
            </a:r>
            <a:br>
              <a:rPr lang="da-DK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</a:br>
            <a:r>
              <a:rPr lang="da-DK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skabeloner/powerpoint/</a:t>
            </a:r>
            <a:br>
              <a:rPr lang="da-DK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</a:br>
            <a:r>
              <a:rPr lang="da-DK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praesentationer/</a:t>
            </a:r>
            <a:endParaRPr lang="da-DK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48"/>
          <p:cNvSpPr txBox="1">
            <a:spLocks noChangeArrowheads="1"/>
          </p:cNvSpPr>
          <p:nvPr userDrawn="1"/>
        </p:nvSpPr>
        <p:spPr bwMode="auto">
          <a:xfrm>
            <a:off x="2576655" y="4237555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 din enheds navn (fx institut), sidenummer og dato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 </a:t>
            </a: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Indsæt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topmenuen 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 </a:t>
            </a: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Sidehoved og Sidefod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Udfyld felterne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Vælg </a:t>
            </a: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 på alle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eller </a:t>
            </a: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hvis det kun skal være på et enkelt dias/slide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Oplysningerne placeres i højre side af den grå topbjælke.</a:t>
            </a:r>
          </a:p>
        </p:txBody>
      </p:sp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587375" y="5678667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Lav nyt dias/slide (hhv. 2010- + 2013- og 2016-version) 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</p:txBody>
      </p:sp>
      <p:pic>
        <p:nvPicPr>
          <p:cNvPr id="51" name="Billede 40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7637" y="2940574"/>
            <a:ext cx="395416" cy="126627"/>
          </a:xfrm>
          <a:prstGeom prst="rect">
            <a:avLst/>
          </a:prstGeom>
        </p:spPr>
      </p:pic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2587038" y="2582327"/>
            <a:ext cx="1624241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Diastype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dit nuværende dias/slide til et alternativt layout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2576655" y="3571524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Skrift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 Anvender skriften Microsoft New Tai Lue i PowerPoint.</a:t>
            </a:r>
            <a:endParaRPr lang="da-DK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se 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Klik på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Gitterlinjer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og/eller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etablere flere 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Før musen over en eksisterende hjælpelinje og klik på linjen (koordinater på linjen vises)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nede, mens du flytter placeringen af den eksisterende linje (tilføjer en ny)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Tryk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Alt + F9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hurtig visning af hjælpelinjer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billede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På layouts med billedholder: Klik på ikon og vælg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Teksten ”Klik her, hvis du vil udskifte billedet” bliver ikke vist i din præsentation. 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hente KU-billeder, som er tilpasset og minimeret til henholdsvis 4:3- og 16:9-format via dette link:</a:t>
            </a:r>
            <a:b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http://image.ku.dk/lightbox/211/13407586855728741badb20/</a:t>
            </a:r>
            <a:r>
              <a:rPr lang="da-DK" sz="800" b="0" baseline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 </a:t>
            </a:r>
            <a:endParaRPr lang="da-DK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slideshow-visning for at gøre linket aktivt.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Billedstørrelser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 optimale billedstørrelser 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4:3-format: 1.500 x 1.073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Gem billederne i 72 dpi og i ”jpg-medium-kvalitet”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 billede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Klik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Ønsker du at skalere billedet, så hold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-knappen nede, mens du trækker i billedets hjørner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billedet og vælg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Hvis du sletter billedet og indsætter et nyt, kan billedet lægge sig foran tekst og grafik. Hvis dette sker, skal du vælge billedet, højreklikke og vælge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</p:txBody>
      </p:sp>
      <p:sp>
        <p:nvSpPr>
          <p:cNvPr id="58" name="Text Box 48"/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8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Skabelonens farver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vælge mellem en række farver til baggrunde og grafer.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den flade, du vil skifte farve på, og derefter malerbøtte-ikonet (Fyldfarve til figur)</a:t>
            </a:r>
          </a:p>
        </p:txBody>
      </p:sp>
      <p:sp>
        <p:nvSpPr>
          <p:cNvPr id="59" name="Text Box 48"/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Mere information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</a:t>
            </a:r>
            <a:r>
              <a:rPr lang="da-DK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designguiden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på</a:t>
            </a:r>
            <a:r>
              <a:rPr lang="da-DK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da-DK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www.designguide.ku.dk/ku/</a:t>
            </a:r>
            <a:b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skabeloner/powerpoint/</a:t>
            </a:r>
            <a:b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praesentationer/</a:t>
            </a:r>
            <a:endParaRPr lang="da-DK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0" name="Billede 2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61" name="Billede 3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62" name="Billede 3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63" name="Text Box 48"/>
          <p:cNvSpPr txBox="1">
            <a:spLocks noChangeArrowheads="1"/>
          </p:cNvSpPr>
          <p:nvPr userDrawn="1"/>
        </p:nvSpPr>
        <p:spPr bwMode="auto">
          <a:xfrm>
            <a:off x="2564067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knappen 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dias/Nyt slide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Klik på øverste del af knappen for at oprette i et dias/slide magen til det markerede. Klik på nederste del for at se et udvalg af mulige layoutvalg</a:t>
            </a:r>
            <a:endParaRPr lang="da-DK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4" name="Billede 39"/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1619" y="1844048"/>
            <a:ext cx="235367" cy="418987"/>
          </a:xfrm>
          <a:prstGeom prst="rect">
            <a:avLst/>
          </a:prstGeom>
        </p:spPr>
      </p:pic>
      <p:sp>
        <p:nvSpPr>
          <p:cNvPr id="65" name="Freeform 10"/>
          <p:cNvSpPr>
            <a:spLocks noChangeAspect="1"/>
          </p:cNvSpPr>
          <p:nvPr userDrawn="1"/>
        </p:nvSpPr>
        <p:spPr>
          <a:xfrm rot="19800000">
            <a:off x="4404080" y="1900198"/>
            <a:ext cx="69672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66" name="Freeform 10"/>
          <p:cNvSpPr>
            <a:spLocks noChangeAspect="1"/>
          </p:cNvSpPr>
          <p:nvPr userDrawn="1"/>
        </p:nvSpPr>
        <p:spPr>
          <a:xfrm rot="19800000">
            <a:off x="4416414" y="2138150"/>
            <a:ext cx="69672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stor høj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8804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 </a:t>
            </a:r>
            <a:br>
              <a:rPr lang="da-DK" dirty="0"/>
            </a:br>
            <a:r>
              <a:rPr lang="da-DK" dirty="0"/>
              <a:t> 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6243638" y="691815"/>
            <a:ext cx="5948362" cy="5474035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164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333159E-FBB4-453B-BB73-EC3ABA0B9EC3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164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164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290345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72EBC29C-0917-4C4D-9E80-3B6188930562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sto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8880D59A-D7B0-4B9B-8B78-E4C3DDBABBD4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master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lil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ACD5312-4BB5-4AD3-ABB6-C66798F20444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5186"/>
          </a:xfrm>
        </p:spPr>
        <p:txBody>
          <a:bodyPr/>
          <a:lstStyle/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35125"/>
            <a:ext cx="1101248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9339-1C74-4825-ADEB-BCD7E13EFC81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og to indholdsobjek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/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8535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4502" y="1635125"/>
            <a:ext cx="5356948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FEAA-BA47-4F55-BB2A-ABDD4DBF5CDE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3639" y="1635125"/>
            <a:ext cx="5357812" cy="4675187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udskifte billedet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/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939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542C-E4D2-4366-8573-42718107279F}" type="datetime1">
              <a:rPr lang="da-DK" smtClean="0"/>
              <a:t>25-05-2022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35125"/>
            <a:ext cx="11012487" cy="4675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Rectangle 19"/>
          <p:cNvSpPr/>
          <p:nvPr userDrawn="1"/>
        </p:nvSpPr>
        <p:spPr>
          <a:xfrm>
            <a:off x="0" y="2"/>
            <a:ext cx="12192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9" name="Picture 27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98" y="96467"/>
            <a:ext cx="2346641" cy="159521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4276E65D-4FB3-40ED-B65A-20F69F4A226A}" type="datetime1">
              <a:rPr lang="da-DK" smtClean="0"/>
              <a:t>25-05-2022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4" r:id="rId2"/>
    <p:sldLayoutId id="2147483673" r:id="rId3"/>
    <p:sldLayoutId id="2147483671" r:id="rId4"/>
    <p:sldLayoutId id="2147483659" r:id="rId5"/>
    <p:sldLayoutId id="2147483672" r:id="rId6"/>
    <p:sldLayoutId id="2147483660" r:id="rId7"/>
    <p:sldLayoutId id="2147483662" r:id="rId8"/>
    <p:sldLayoutId id="2147483684" r:id="rId9"/>
    <p:sldLayoutId id="2147483685" r:id="rId10"/>
    <p:sldLayoutId id="2147483677" r:id="rId11"/>
    <p:sldLayoutId id="2147483675" r:id="rId12"/>
    <p:sldLayoutId id="2147483676" r:id="rId13"/>
    <p:sldLayoutId id="2147483678" r:id="rId14"/>
    <p:sldLayoutId id="2147483681" r:id="rId15"/>
    <p:sldLayoutId id="2147483682" r:id="rId16"/>
    <p:sldLayoutId id="2147483683" r:id="rId17"/>
    <p:sldLayoutId id="2147483687" r:id="rId18"/>
    <p:sldLayoutId id="2147483664" r:id="rId19"/>
    <p:sldLayoutId id="2147483665" r:id="rId20"/>
    <p:sldLayoutId id="2147483689" r:id="rId21"/>
    <p:sldLayoutId id="2147483688" r:id="rId22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spc="6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73150" indent="-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9138" indent="3540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da-DK" sz="18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730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66"/>
          <a:stretch/>
        </p:blipFill>
        <p:spPr>
          <a:xfrm rot="21363583">
            <a:off x="-1145914" y="-404770"/>
            <a:ext cx="13607322" cy="7711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04" y="265965"/>
            <a:ext cx="11911474" cy="1026083"/>
          </a:xfrm>
          <a:noFill/>
        </p:spPr>
        <p:txBody>
          <a:bodyPr/>
          <a:lstStyle/>
          <a:p>
            <a:pPr algn="ctr"/>
            <a:r>
              <a:rPr lang="en-US" sz="3200" b="1" dirty="0"/>
              <a:t>Dynamics of East Antarctic glaciers from </a:t>
            </a:r>
            <a:r>
              <a:rPr lang="en-US" sz="3200" b="1" dirty="0" smtClean="0"/>
              <a:t>1937-2021 </a:t>
            </a:r>
            <a:r>
              <a:rPr lang="en-US" sz="3200" b="1" dirty="0"/>
              <a:t>analyzed using historical aerial expedition images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6004" y="5578028"/>
            <a:ext cx="6858000" cy="7622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a-DK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354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"/>
              </a:spcBef>
              <a:buNone/>
            </a:pP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Mads Dømgaard – mld@ign.ku.dk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Department of Geoscience &amp; Natural Resource Management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Geography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-289366" y="6389220"/>
            <a:ext cx="13310885" cy="0"/>
          </a:xfrm>
          <a:prstGeom prst="line">
            <a:avLst/>
          </a:prstGeom>
          <a:ln w="25400">
            <a:solidFill>
              <a:srgbClr val="5E1E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mage result for university of copenhagen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5504" y="5810776"/>
            <a:ext cx="1806496" cy="67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564" y="4030378"/>
            <a:ext cx="1221255" cy="16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90240" y="668300"/>
            <a:ext cx="5650922" cy="4517798"/>
            <a:chOff x="381816" y="635000"/>
            <a:chExt cx="6038826" cy="48641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816" y="635000"/>
              <a:ext cx="6038826" cy="4864100"/>
            </a:xfrm>
            <a:prstGeom prst="rect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5139805" y="707234"/>
              <a:ext cx="1218118" cy="388142"/>
              <a:chOff x="5196955" y="700090"/>
              <a:chExt cx="1218118" cy="38814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196955" y="700090"/>
                <a:ext cx="1218118" cy="38814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256829" y="728712"/>
                <a:ext cx="158762" cy="131728"/>
              </a:xfrm>
              <a:prstGeom prst="rect">
                <a:avLst/>
              </a:prstGeom>
              <a:noFill/>
              <a:ln>
                <a:solidFill>
                  <a:srgbClr val="D21E2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362361" y="707379"/>
                <a:ext cx="1030607" cy="182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Norwegian image coverage</a:t>
                </a:r>
                <a:endParaRPr lang="en-GB" sz="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256829" y="919389"/>
                <a:ext cx="158762" cy="131728"/>
              </a:xfrm>
              <a:prstGeom prst="rect">
                <a:avLst/>
              </a:prstGeom>
              <a:noFill/>
              <a:ln>
                <a:solidFill>
                  <a:srgbClr val="F5851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362361" y="900614"/>
                <a:ext cx="1030607" cy="182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Australian image coverage</a:t>
                </a:r>
                <a:endParaRPr lang="en-GB" sz="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727" y="668300"/>
            <a:ext cx="5129214" cy="5149968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6675" y="-6281"/>
            <a:ext cx="11911474" cy="97720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Data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97884" y="1805998"/>
            <a:ext cx="101600" cy="12700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535939" y="1837571"/>
            <a:ext cx="1122420" cy="413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60" t="1627" r="7595" b="12930"/>
          <a:stretch/>
        </p:blipFill>
        <p:spPr>
          <a:xfrm>
            <a:off x="1131727" y="4562301"/>
            <a:ext cx="1951125" cy="2136036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701" y="5186098"/>
            <a:ext cx="2345393" cy="1567304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0664" y="668300"/>
            <a:ext cx="513327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6675" y="1"/>
            <a:ext cx="11911474" cy="97179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/>
              <a:t>Orthophotos</a:t>
            </a:r>
            <a:r>
              <a:rPr lang="en-US" sz="3200" b="1" dirty="0" smtClean="0"/>
              <a:t> and elevation models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842773" y="497576"/>
            <a:ext cx="2674374" cy="33164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/>
              <a:t>Taylor glacier 1937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109597" y="789391"/>
            <a:ext cx="2894963" cy="39158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DEM</a:t>
            </a:r>
            <a:endParaRPr lang="en-GB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6675" y="804832"/>
            <a:ext cx="2965324" cy="39158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Orthophoto</a:t>
            </a:r>
            <a:endParaRPr lang="en-GB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04" y="1144655"/>
            <a:ext cx="2972458" cy="4075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951" y="1144655"/>
            <a:ext cx="2977724" cy="40750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540" y="1630683"/>
            <a:ext cx="678443" cy="59601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44876" y="4569210"/>
            <a:ext cx="3433465" cy="2145915"/>
            <a:chOff x="1244876" y="4569210"/>
            <a:chExt cx="3433465" cy="21459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4876" y="4569210"/>
              <a:ext cx="3433465" cy="2145915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714500" y="4914124"/>
              <a:ext cx="1463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Accuracy: 11.6m</a:t>
              </a:r>
              <a:endParaRPr lang="en-GB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07480" y="497576"/>
            <a:ext cx="5496686" cy="6217549"/>
            <a:chOff x="6507480" y="497576"/>
            <a:chExt cx="5496686" cy="6217549"/>
          </a:xfrm>
        </p:grpSpPr>
        <p:grpSp>
          <p:nvGrpSpPr>
            <p:cNvPr id="34" name="Group 33"/>
            <p:cNvGrpSpPr/>
            <p:nvPr/>
          </p:nvGrpSpPr>
          <p:grpSpPr>
            <a:xfrm>
              <a:off x="6507480" y="497576"/>
              <a:ext cx="5496686" cy="6217549"/>
              <a:chOff x="6507480" y="497576"/>
              <a:chExt cx="5496686" cy="621754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07480" y="1092200"/>
                <a:ext cx="2743200" cy="412749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12401" y="1098549"/>
                <a:ext cx="2691765" cy="4130675"/>
              </a:xfrm>
              <a:prstGeom prst="rect">
                <a:avLst/>
              </a:prstGeom>
            </p:spPr>
          </p:pic>
          <p:sp>
            <p:nvSpPr>
              <p:cNvPr id="27" name="Title 1"/>
              <p:cNvSpPr txBox="1">
                <a:spLocks/>
              </p:cNvSpPr>
              <p:nvPr/>
            </p:nvSpPr>
            <p:spPr>
              <a:xfrm>
                <a:off x="8157265" y="497576"/>
                <a:ext cx="2674374" cy="331647"/>
              </a:xfrm>
              <a:prstGeom prst="rect">
                <a:avLst/>
              </a:prstGeom>
              <a:noFill/>
            </p:spPr>
            <p:txBody>
              <a:bodyPr/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3000" kern="1200" spc="60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800" b="1" dirty="0" smtClean="0"/>
                  <a:t>Taylor glacier 1956</a:t>
                </a:r>
                <a:endParaRPr lang="en-GB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Title 1"/>
              <p:cNvSpPr txBox="1">
                <a:spLocks/>
              </p:cNvSpPr>
              <p:nvPr/>
            </p:nvSpPr>
            <p:spPr>
              <a:xfrm>
                <a:off x="9312401" y="839318"/>
                <a:ext cx="2689098" cy="391587"/>
              </a:xfrm>
              <a:prstGeom prst="rect">
                <a:avLst/>
              </a:prstGeom>
              <a:noFill/>
            </p:spPr>
            <p:txBody>
              <a:bodyPr/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3000" kern="1200" spc="60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</a:rPr>
                  <a:t>DEM</a:t>
                </a:r>
                <a:endParaRPr lang="en-GB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Title 1"/>
              <p:cNvSpPr txBox="1">
                <a:spLocks/>
              </p:cNvSpPr>
              <p:nvPr/>
            </p:nvSpPr>
            <p:spPr>
              <a:xfrm>
                <a:off x="6507480" y="804832"/>
                <a:ext cx="2743200" cy="391587"/>
              </a:xfrm>
              <a:prstGeom prst="rect">
                <a:avLst/>
              </a:prstGeom>
              <a:noFill/>
            </p:spPr>
            <p:txBody>
              <a:bodyPr/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3000" kern="1200" spc="60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600" b="1" dirty="0" err="1" smtClean="0">
                    <a:solidFill>
                      <a:schemeClr val="tx1"/>
                    </a:solidFill>
                  </a:rPr>
                  <a:t>Orthophoto</a:t>
                </a:r>
                <a:endParaRPr lang="en-GB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31716" y="4566420"/>
                <a:ext cx="3437928" cy="2148705"/>
              </a:xfrm>
              <a:prstGeom prst="rect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8023031" y="4914123"/>
              <a:ext cx="1463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Accuracy: 3.2m</a:t>
              </a:r>
              <a:endParaRPr lang="en-GB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85637" y="497576"/>
            <a:ext cx="6232403" cy="633222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72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306" y="657439"/>
            <a:ext cx="4295390" cy="6075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0" y="1225243"/>
            <a:ext cx="4067033" cy="4535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367" y="670139"/>
            <a:ext cx="4206685" cy="606248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6675" y="87453"/>
            <a:ext cx="11911474" cy="88434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Taylor Glacier 1937-2021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17184" y="3869049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69571" y="3440409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06966" y="3347343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70468" y="3031430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14199" y="2775069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39424" y="4107467"/>
            <a:ext cx="45719" cy="46384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ounded Rectangle 35"/>
          <p:cNvSpPr/>
          <p:nvPr/>
        </p:nvSpPr>
        <p:spPr>
          <a:xfrm>
            <a:off x="5489906" y="3693491"/>
            <a:ext cx="45719" cy="46384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ounded Rectangle 38"/>
          <p:cNvSpPr/>
          <p:nvPr/>
        </p:nvSpPr>
        <p:spPr>
          <a:xfrm>
            <a:off x="6223331" y="3586286"/>
            <a:ext cx="45719" cy="46384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/>
          <p:cNvSpPr/>
          <p:nvPr/>
        </p:nvSpPr>
        <p:spPr>
          <a:xfrm>
            <a:off x="6299531" y="3281802"/>
            <a:ext cx="45719" cy="46384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ounded Rectangle 40"/>
          <p:cNvSpPr/>
          <p:nvPr/>
        </p:nvSpPr>
        <p:spPr>
          <a:xfrm>
            <a:off x="6635287" y="3015102"/>
            <a:ext cx="45719" cy="46384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0" y="984368"/>
            <a:ext cx="4109496" cy="54646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024" y="2221992"/>
            <a:ext cx="3973376" cy="234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11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Brugerdefineret design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BBC4C104-08D1-48E4-B555-304674CA3A70}" vid="{B06BF32A-D246-4A7E-93D3-EE23D73D28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64</Words>
  <Application>Microsoft Office PowerPoint</Application>
  <PresentationFormat>Widescreen</PresentationFormat>
  <Paragraphs>26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Book Antiqua</vt:lpstr>
      <vt:lpstr>Calibri</vt:lpstr>
      <vt:lpstr>Microsoft New Tai Lue</vt:lpstr>
      <vt:lpstr>Times New Roman</vt:lpstr>
      <vt:lpstr>Wingdings</vt:lpstr>
      <vt:lpstr>Brugerdefineret design</vt:lpstr>
      <vt:lpstr>Dynamics of East Antarctic glaciers from 1937-2021 analyzed using historical aerial expedition images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2022-05-16T08:21:24Z</dcterms:created>
  <dcterms:modified xsi:type="dcterms:W3CDTF">2022-05-25T07:20:44Z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  <property fmtid="{D5CDD505-2E9C-101B-9397-08002B2CF9AE}" pid="3" name="SD_DocumentLanguage">
    <vt:lpwstr>da-DK</vt:lpwstr>
  </property>
</Properties>
</file>