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341" r:id="rId3"/>
    <p:sldId id="347" r:id="rId4"/>
    <p:sldId id="318" r:id="rId5"/>
    <p:sldId id="334" r:id="rId6"/>
    <p:sldId id="326" r:id="rId7"/>
    <p:sldId id="339" r:id="rId8"/>
    <p:sldId id="345" r:id="rId9"/>
    <p:sldId id="346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FCF"/>
    <a:srgbClr val="E06262"/>
    <a:srgbClr val="7FB7AC"/>
    <a:srgbClr val="B3D5CF"/>
    <a:srgbClr val="C4DED9"/>
    <a:srgbClr val="9FC9C1"/>
    <a:srgbClr val="8EC0B6"/>
    <a:srgbClr val="77D3CA"/>
    <a:srgbClr val="99704B"/>
    <a:srgbClr val="E7D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53B3E-408A-4129-8A00-6937A6F127B3}" v="179" dt="2022-05-23T16:03:01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a Araújo" userId="c5b14161419b2249" providerId="LiveId" clId="{24353B3E-408A-4129-8A00-6937A6F127B3}"/>
    <pc:docChg chg="undo redo custSel addSld delSld modSld sldOrd">
      <pc:chgData name="Joana Araújo" userId="c5b14161419b2249" providerId="LiveId" clId="{24353B3E-408A-4129-8A00-6937A6F127B3}" dt="2022-05-23T21:45:03.851" v="2109" actId="47"/>
      <pc:docMkLst>
        <pc:docMk/>
      </pc:docMkLst>
      <pc:sldChg chg="addSp delSp modSp mod">
        <pc:chgData name="Joana Araújo" userId="c5b14161419b2249" providerId="LiveId" clId="{24353B3E-408A-4129-8A00-6937A6F127B3}" dt="2022-05-19T23:13:20.596" v="1021" actId="29295"/>
        <pc:sldMkLst>
          <pc:docMk/>
          <pc:sldMk cId="734300940" sldId="256"/>
        </pc:sldMkLst>
        <pc:spChg chg="mod">
          <ac:chgData name="Joana Araújo" userId="c5b14161419b2249" providerId="LiveId" clId="{24353B3E-408A-4129-8A00-6937A6F127B3}" dt="2022-05-19T23:12:14.639" v="1019" actId="1076"/>
          <ac:spMkLst>
            <pc:docMk/>
            <pc:sldMk cId="734300940" sldId="256"/>
            <ac:spMk id="2" creationId="{9F753C08-1609-4D1C-8E6B-677799B0A935}"/>
          </ac:spMkLst>
        </pc:spChg>
        <pc:spChg chg="del">
          <ac:chgData name="Joana Araújo" userId="c5b14161419b2249" providerId="LiveId" clId="{24353B3E-408A-4129-8A00-6937A6F127B3}" dt="2022-05-19T18:06:10.220" v="698" actId="478"/>
          <ac:spMkLst>
            <pc:docMk/>
            <pc:sldMk cId="734300940" sldId="256"/>
            <ac:spMk id="3" creationId="{87058667-7E0B-420A-8C34-18EF6F7BE0B9}"/>
          </ac:spMkLst>
        </pc:spChg>
        <pc:spChg chg="del">
          <ac:chgData name="Joana Araújo" userId="c5b14161419b2249" providerId="LiveId" clId="{24353B3E-408A-4129-8A00-6937A6F127B3}" dt="2022-05-19T18:04:36.659" v="691" actId="478"/>
          <ac:spMkLst>
            <pc:docMk/>
            <pc:sldMk cId="734300940" sldId="256"/>
            <ac:spMk id="4" creationId="{1D6179D1-898D-43B5-8ADF-2B5A3305AED7}"/>
          </ac:spMkLst>
        </pc:spChg>
        <pc:spChg chg="del">
          <ac:chgData name="Joana Araújo" userId="c5b14161419b2249" providerId="LiveId" clId="{24353B3E-408A-4129-8A00-6937A6F127B3}" dt="2022-05-19T18:04:43.897" v="692" actId="478"/>
          <ac:spMkLst>
            <pc:docMk/>
            <pc:sldMk cId="734300940" sldId="256"/>
            <ac:spMk id="8" creationId="{E1323243-7733-4421-AB7A-E861B24D7D75}"/>
          </ac:spMkLst>
        </pc:spChg>
        <pc:spChg chg="add del mod">
          <ac:chgData name="Joana Araújo" userId="c5b14161419b2249" providerId="LiveId" clId="{24353B3E-408A-4129-8A00-6937A6F127B3}" dt="2022-05-19T18:06:20.618" v="699" actId="478"/>
          <ac:spMkLst>
            <pc:docMk/>
            <pc:sldMk cId="734300940" sldId="256"/>
            <ac:spMk id="9" creationId="{AF91C6C5-E525-C91B-8B33-3E2677A8A17A}"/>
          </ac:spMkLst>
        </pc:spChg>
        <pc:spChg chg="mod">
          <ac:chgData name="Joana Araújo" userId="c5b14161419b2249" providerId="LiveId" clId="{24353B3E-408A-4129-8A00-6937A6F127B3}" dt="2022-05-19T23:11:55.891" v="1018" actId="404"/>
          <ac:spMkLst>
            <pc:docMk/>
            <pc:sldMk cId="734300940" sldId="256"/>
            <ac:spMk id="11" creationId="{1007C586-D77A-41B4-A3A8-AB85EB949150}"/>
          </ac:spMkLst>
        </pc:spChg>
        <pc:spChg chg="mod">
          <ac:chgData name="Joana Araújo" userId="c5b14161419b2249" providerId="LiveId" clId="{24353B3E-408A-4129-8A00-6937A6F127B3}" dt="2022-05-19T23:09:06.474" v="992" actId="1076"/>
          <ac:spMkLst>
            <pc:docMk/>
            <pc:sldMk cId="734300940" sldId="256"/>
            <ac:spMk id="13" creationId="{FE2F4E47-E297-4073-BAAB-95A3C02819BC}"/>
          </ac:spMkLst>
        </pc:spChg>
        <pc:spChg chg="add mod">
          <ac:chgData name="Joana Araújo" userId="c5b14161419b2249" providerId="LiveId" clId="{24353B3E-408A-4129-8A00-6937A6F127B3}" dt="2022-05-19T23:07:13.680" v="976" actId="1076"/>
          <ac:spMkLst>
            <pc:docMk/>
            <pc:sldMk cId="734300940" sldId="256"/>
            <ac:spMk id="17" creationId="{EC76CD1C-55C2-6900-0A3B-CBEB3A3022A3}"/>
          </ac:spMkLst>
        </pc:spChg>
        <pc:picChg chg="mod">
          <ac:chgData name="Joana Araújo" userId="c5b14161419b2249" providerId="LiveId" clId="{24353B3E-408A-4129-8A00-6937A6F127B3}" dt="2022-05-19T23:08:55.634" v="990" actId="1076"/>
          <ac:picMkLst>
            <pc:docMk/>
            <pc:sldMk cId="734300940" sldId="256"/>
            <ac:picMk id="5" creationId="{85293918-6C77-4D0C-822F-02D3841313C8}"/>
          </ac:picMkLst>
        </pc:picChg>
        <pc:picChg chg="mod modCrop">
          <ac:chgData name="Joana Araújo" userId="c5b14161419b2249" providerId="LiveId" clId="{24353B3E-408A-4129-8A00-6937A6F127B3}" dt="2022-05-19T23:13:20.596" v="1021" actId="29295"/>
          <ac:picMkLst>
            <pc:docMk/>
            <pc:sldMk cId="734300940" sldId="256"/>
            <ac:picMk id="7" creationId="{D23CD7F0-C2A2-480C-B674-7F89C7FE2A87}"/>
          </ac:picMkLst>
        </pc:picChg>
        <pc:picChg chg="mod">
          <ac:chgData name="Joana Araújo" userId="c5b14161419b2249" providerId="LiveId" clId="{24353B3E-408A-4129-8A00-6937A6F127B3}" dt="2022-05-19T23:09:01.478" v="991" actId="1076"/>
          <ac:picMkLst>
            <pc:docMk/>
            <pc:sldMk cId="734300940" sldId="256"/>
            <ac:picMk id="12" creationId="{B7F7A50F-6137-4EB0-838F-0181051D7290}"/>
          </ac:picMkLst>
        </pc:picChg>
        <pc:picChg chg="add mod">
          <ac:chgData name="Joana Araújo" userId="c5b14161419b2249" providerId="LiveId" clId="{24353B3E-408A-4129-8A00-6937A6F127B3}" dt="2022-05-19T23:10:11.579" v="1006" actId="1076"/>
          <ac:picMkLst>
            <pc:docMk/>
            <pc:sldMk cId="734300940" sldId="256"/>
            <ac:picMk id="14" creationId="{63D7F9E1-35D0-1D0B-E45F-ABCA85BF8A94}"/>
          </ac:picMkLst>
        </pc:picChg>
        <pc:picChg chg="del mod">
          <ac:chgData name="Joana Araújo" userId="c5b14161419b2249" providerId="LiveId" clId="{24353B3E-408A-4129-8A00-6937A6F127B3}" dt="2022-05-19T23:10:02.655" v="1004" actId="478"/>
          <ac:picMkLst>
            <pc:docMk/>
            <pc:sldMk cId="734300940" sldId="256"/>
            <ac:picMk id="1026" creationId="{B62204CC-F82E-4A51-8A08-5C1F65757DF3}"/>
          </ac:picMkLst>
        </pc:picChg>
        <pc:picChg chg="mod">
          <ac:chgData name="Joana Araújo" userId="c5b14161419b2249" providerId="LiveId" clId="{24353B3E-408A-4129-8A00-6937A6F127B3}" dt="2022-05-19T23:10:38.120" v="1011" actId="1076"/>
          <ac:picMkLst>
            <pc:docMk/>
            <pc:sldMk cId="734300940" sldId="256"/>
            <ac:picMk id="1030" creationId="{BAC3630E-A3E4-4C6C-8B35-DA9BABF8687B}"/>
          </ac:picMkLst>
        </pc:picChg>
        <pc:picChg chg="mod">
          <ac:chgData name="Joana Araújo" userId="c5b14161419b2249" providerId="LiveId" clId="{24353B3E-408A-4129-8A00-6937A6F127B3}" dt="2022-05-19T23:10:23.143" v="1008" actId="14100"/>
          <ac:picMkLst>
            <pc:docMk/>
            <pc:sldMk cId="734300940" sldId="256"/>
            <ac:picMk id="1032" creationId="{BC47F8F3-7D31-43D8-9185-792772D3B57A}"/>
          </ac:picMkLst>
        </pc:picChg>
        <pc:picChg chg="mod">
          <ac:chgData name="Joana Araújo" userId="c5b14161419b2249" providerId="LiveId" clId="{24353B3E-408A-4129-8A00-6937A6F127B3}" dt="2022-05-19T23:10:29.462" v="1010" actId="1076"/>
          <ac:picMkLst>
            <pc:docMk/>
            <pc:sldMk cId="734300940" sldId="256"/>
            <ac:picMk id="1034" creationId="{2541C4C7-91E8-41FF-BC5F-8A824583C38B}"/>
          </ac:picMkLst>
        </pc:picChg>
      </pc:sldChg>
      <pc:sldChg chg="del">
        <pc:chgData name="Joana Araújo" userId="c5b14161419b2249" providerId="LiveId" clId="{24353B3E-408A-4129-8A00-6937A6F127B3}" dt="2022-05-17T15:13:48.122" v="3" actId="2696"/>
        <pc:sldMkLst>
          <pc:docMk/>
          <pc:sldMk cId="3918125418" sldId="295"/>
        </pc:sldMkLst>
      </pc:sldChg>
      <pc:sldChg chg="addSp delSp modSp del mod ord modAnim modShow">
        <pc:chgData name="Joana Araújo" userId="c5b14161419b2249" providerId="LiveId" clId="{24353B3E-408A-4129-8A00-6937A6F127B3}" dt="2022-05-20T12:35:59.114" v="2059" actId="47"/>
        <pc:sldMkLst>
          <pc:docMk/>
          <pc:sldMk cId="4186470593" sldId="300"/>
        </pc:sldMkLst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4" creationId="{B840AF8E-754D-4747-A897-C18C1C85CD71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15" creationId="{2C65D1E7-DB2E-49B4-8366-E78EE0C29749}"/>
          </ac:spMkLst>
        </pc:spChg>
        <pc:spChg chg="del">
          <ac:chgData name="Joana Araújo" userId="c5b14161419b2249" providerId="LiveId" clId="{24353B3E-408A-4129-8A00-6937A6F127B3}" dt="2022-05-17T15:39:12.495" v="302" actId="478"/>
          <ac:spMkLst>
            <pc:docMk/>
            <pc:sldMk cId="4186470593" sldId="300"/>
            <ac:spMk id="27" creationId="{6245DC37-DF82-4DF9-A2DE-8EEABD98D3CF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28" creationId="{1F2FAC74-0DB4-4C3D-B3F4-C3DB9D74E2F2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29" creationId="{E2ED195F-DFD6-49B1-ACA0-E9B7DE42AABA}"/>
          </ac:spMkLst>
        </pc:spChg>
        <pc:spChg chg="del">
          <ac:chgData name="Joana Araújo" userId="c5b14161419b2249" providerId="LiveId" clId="{24353B3E-408A-4129-8A00-6937A6F127B3}" dt="2022-05-17T15:38:15.786" v="298" actId="478"/>
          <ac:spMkLst>
            <pc:docMk/>
            <pc:sldMk cId="4186470593" sldId="300"/>
            <ac:spMk id="30" creationId="{26A4EC47-9D6E-4A7E-A010-F7F01F1CF190}"/>
          </ac:spMkLst>
        </pc:spChg>
        <pc:spChg chg="del">
          <ac:chgData name="Joana Araújo" userId="c5b14161419b2249" providerId="LiveId" clId="{24353B3E-408A-4129-8A00-6937A6F127B3}" dt="2022-05-17T15:38:18.952" v="299" actId="478"/>
          <ac:spMkLst>
            <pc:docMk/>
            <pc:sldMk cId="4186470593" sldId="300"/>
            <ac:spMk id="31" creationId="{E3EB26E5-8398-4C02-ADDC-725AFCEF32AF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32" creationId="{024C6C8E-DC07-450B-8592-8D255D9CE403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33" creationId="{EDFB1824-3841-4789-A4B9-19948C795285}"/>
          </ac:spMkLst>
        </pc:spChg>
        <pc:spChg chg="del mod">
          <ac:chgData name="Joana Araújo" userId="c5b14161419b2249" providerId="LiveId" clId="{24353B3E-408A-4129-8A00-6937A6F127B3}" dt="2022-05-17T15:39:15.078" v="305" actId="478"/>
          <ac:spMkLst>
            <pc:docMk/>
            <pc:sldMk cId="4186470593" sldId="300"/>
            <ac:spMk id="35" creationId="{C9516F49-F737-46AA-9322-C41AC210F368}"/>
          </ac:spMkLst>
        </pc:spChg>
        <pc:spChg chg="del">
          <ac:chgData name="Joana Araújo" userId="c5b14161419b2249" providerId="LiveId" clId="{24353B3E-408A-4129-8A00-6937A6F127B3}" dt="2022-05-17T15:39:15.774" v="306" actId="478"/>
          <ac:spMkLst>
            <pc:docMk/>
            <pc:sldMk cId="4186470593" sldId="300"/>
            <ac:spMk id="36" creationId="{30EF6B48-33B3-4B2A-9EBD-DA406260C039}"/>
          </ac:spMkLst>
        </pc:spChg>
        <pc:spChg chg="del">
          <ac:chgData name="Joana Araújo" userId="c5b14161419b2249" providerId="LiveId" clId="{24353B3E-408A-4129-8A00-6937A6F127B3}" dt="2022-05-17T15:39:16.700" v="307" actId="478"/>
          <ac:spMkLst>
            <pc:docMk/>
            <pc:sldMk cId="4186470593" sldId="300"/>
            <ac:spMk id="37" creationId="{A07A6593-DCE4-4A0E-98AC-97D805F567EE}"/>
          </ac:spMkLst>
        </pc:spChg>
        <pc:spChg chg="add 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38" creationId="{AA0052EF-FE3C-18F1-1973-5C1A9F63C275}"/>
          </ac:spMkLst>
        </pc:spChg>
        <pc:spChg chg="add 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39" creationId="{6949B41B-F5AE-1956-414B-1C11760931E2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40" creationId="{B3F0855E-A12C-4873-91B6-4A1FE43DCF9A}"/>
          </ac:spMkLst>
        </pc:spChg>
        <pc:spChg chg="add mod">
          <ac:chgData name="Joana Araújo" userId="c5b14161419b2249" providerId="LiveId" clId="{24353B3E-408A-4129-8A00-6937A6F127B3}" dt="2022-05-17T15:23:33.631" v="120" actId="14100"/>
          <ac:spMkLst>
            <pc:docMk/>
            <pc:sldMk cId="4186470593" sldId="300"/>
            <ac:spMk id="42" creationId="{24F45008-CEE1-B39B-A24D-7BE98F2F1F6D}"/>
          </ac:spMkLst>
        </pc:spChg>
        <pc:spChg chg="add mod">
          <ac:chgData name="Joana Araújo" userId="c5b14161419b2249" providerId="LiveId" clId="{24353B3E-408A-4129-8A00-6937A6F127B3}" dt="2022-05-17T15:17:13.987" v="33" actId="1076"/>
          <ac:spMkLst>
            <pc:docMk/>
            <pc:sldMk cId="4186470593" sldId="300"/>
            <ac:spMk id="43" creationId="{D34820D6-98C0-ED1A-EF47-799784460C80}"/>
          </ac:spMkLst>
        </pc:spChg>
        <pc:spChg chg="add mod">
          <ac:chgData name="Joana Araújo" userId="c5b14161419b2249" providerId="LiveId" clId="{24353B3E-408A-4129-8A00-6937A6F127B3}" dt="2022-05-17T15:23:01.999" v="114" actId="1076"/>
          <ac:spMkLst>
            <pc:docMk/>
            <pc:sldMk cId="4186470593" sldId="300"/>
            <ac:spMk id="44" creationId="{0A862C1A-2508-6F72-8C3B-36FF39A695DD}"/>
          </ac:spMkLst>
        </pc:spChg>
        <pc:spChg chg="add mod">
          <ac:chgData name="Joana Araújo" userId="c5b14161419b2249" providerId="LiveId" clId="{24353B3E-408A-4129-8A00-6937A6F127B3}" dt="2022-05-17T15:17:21.284" v="35" actId="1076"/>
          <ac:spMkLst>
            <pc:docMk/>
            <pc:sldMk cId="4186470593" sldId="300"/>
            <ac:spMk id="47" creationId="{C9380F67-B25B-254C-96DA-FD0145AECAE0}"/>
          </ac:spMkLst>
        </pc:spChg>
        <pc:spChg chg="add mod">
          <ac:chgData name="Joana Araújo" userId="c5b14161419b2249" providerId="LiveId" clId="{24353B3E-408A-4129-8A00-6937A6F127B3}" dt="2022-05-17T15:27:59.134" v="154" actId="14100"/>
          <ac:spMkLst>
            <pc:docMk/>
            <pc:sldMk cId="4186470593" sldId="300"/>
            <ac:spMk id="52" creationId="{C2E06DF2-7F89-14BB-FBD8-1B8D0B7FBE1D}"/>
          </ac:spMkLst>
        </pc:spChg>
        <pc:spChg chg="add del mod">
          <ac:chgData name="Joana Araújo" userId="c5b14161419b2249" providerId="LiveId" clId="{24353B3E-408A-4129-8A00-6937A6F127B3}" dt="2022-05-17T15:39:13.354" v="303" actId="478"/>
          <ac:spMkLst>
            <pc:docMk/>
            <pc:sldMk cId="4186470593" sldId="300"/>
            <ac:spMk id="53" creationId="{EDFCF108-F658-FB4B-9A23-171FDC800140}"/>
          </ac:spMkLst>
        </pc:spChg>
        <pc:spChg chg="add mod">
          <ac:chgData name="Joana Araújo" userId="c5b14161419b2249" providerId="LiveId" clId="{24353B3E-408A-4129-8A00-6937A6F127B3}" dt="2022-05-17T15:39:32.518" v="309" actId="17032"/>
          <ac:spMkLst>
            <pc:docMk/>
            <pc:sldMk cId="4186470593" sldId="300"/>
            <ac:spMk id="54" creationId="{4CA6010B-9D4A-F102-B9D9-F15CA428B562}"/>
          </ac:spMkLst>
        </pc:spChg>
        <pc:spChg chg="add mod">
          <ac:chgData name="Joana Araújo" userId="c5b14161419b2249" providerId="LiveId" clId="{24353B3E-408A-4129-8A00-6937A6F127B3}" dt="2022-05-17T15:39:34.919" v="310" actId="17032"/>
          <ac:spMkLst>
            <pc:docMk/>
            <pc:sldMk cId="4186470593" sldId="300"/>
            <ac:spMk id="55" creationId="{7DF7AC3A-D786-43D8-90BD-3B785224BE7C}"/>
          </ac:spMkLst>
        </pc:spChg>
        <pc:spChg chg="add mod">
          <ac:chgData name="Joana Araújo" userId="c5b14161419b2249" providerId="LiveId" clId="{24353B3E-408A-4129-8A00-6937A6F127B3}" dt="2022-05-17T15:39:18.078" v="308"/>
          <ac:spMkLst>
            <pc:docMk/>
            <pc:sldMk cId="4186470593" sldId="300"/>
            <ac:spMk id="56" creationId="{4727AE51-1B36-7C4D-4863-6DE240FA5605}"/>
          </ac:spMkLst>
        </pc:spChg>
        <pc:spChg chg="add mod">
          <ac:chgData name="Joana Araújo" userId="c5b14161419b2249" providerId="LiveId" clId="{24353B3E-408A-4129-8A00-6937A6F127B3}" dt="2022-05-17T15:39:18.078" v="308"/>
          <ac:spMkLst>
            <pc:docMk/>
            <pc:sldMk cId="4186470593" sldId="300"/>
            <ac:spMk id="57" creationId="{38FC20C9-7582-AF07-1D36-39972F9EB866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58" creationId="{CD7F8415-9204-4823-86FF-17B69BBE79C0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59" creationId="{2E416AD0-2B87-4B2A-91A8-5A5CBFA323E8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60" creationId="{BD8360CD-B0BB-4645-85D1-C9DDA1144AC8}"/>
          </ac:spMkLst>
        </pc:spChg>
        <pc:spChg chg="add mod">
          <ac:chgData name="Joana Araújo" userId="c5b14161419b2249" providerId="LiveId" clId="{24353B3E-408A-4129-8A00-6937A6F127B3}" dt="2022-05-17T15:39:18.078" v="308"/>
          <ac:spMkLst>
            <pc:docMk/>
            <pc:sldMk cId="4186470593" sldId="300"/>
            <ac:spMk id="61" creationId="{FC64540E-BB8B-C113-9F3B-C82284687E5F}"/>
          </ac:spMkLst>
        </pc:spChg>
        <pc:spChg chg="mod">
          <ac:chgData name="Joana Araújo" userId="c5b14161419b2249" providerId="LiveId" clId="{24353B3E-408A-4129-8A00-6937A6F127B3}" dt="2022-05-17T15:16:58.694" v="26" actId="1076"/>
          <ac:spMkLst>
            <pc:docMk/>
            <pc:sldMk cId="4186470593" sldId="300"/>
            <ac:spMk id="63" creationId="{73CABEA9-8398-45A2-B2CB-D0187C4E7380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64" creationId="{EC5B0C8B-BA71-440F-911A-B2130454DD9A}"/>
          </ac:spMkLst>
        </pc:spChg>
        <pc:spChg chg="mod">
          <ac:chgData name="Joana Araújo" userId="c5b14161419b2249" providerId="LiveId" clId="{24353B3E-408A-4129-8A00-6937A6F127B3}" dt="2022-05-17T15:15:12.878" v="16" actId="1076"/>
          <ac:spMkLst>
            <pc:docMk/>
            <pc:sldMk cId="4186470593" sldId="300"/>
            <ac:spMk id="69" creationId="{CD0BFD0B-2088-4C62-94E7-6BB0335E33A8}"/>
          </ac:spMkLst>
        </pc:spChg>
        <pc:graphicFrameChg chg="add mod modGraphic">
          <ac:chgData name="Joana Araújo" userId="c5b14161419b2249" providerId="LiveId" clId="{24353B3E-408A-4129-8A00-6937A6F127B3}" dt="2022-05-17T15:23:23.545" v="118" actId="1076"/>
          <ac:graphicFrameMkLst>
            <pc:docMk/>
            <pc:sldMk cId="4186470593" sldId="300"/>
            <ac:graphicFrameMk id="41" creationId="{15A3835D-3350-C51D-3ADB-AF42A1CA254C}"/>
          </ac:graphicFrameMkLst>
        </pc:graphicFrameChg>
        <pc:picChg chg="mod">
          <ac:chgData name="Joana Araújo" userId="c5b14161419b2249" providerId="LiveId" clId="{24353B3E-408A-4129-8A00-6937A6F127B3}" dt="2022-05-17T15:23:56.055" v="121" actId="29295"/>
          <ac:picMkLst>
            <pc:docMk/>
            <pc:sldMk cId="4186470593" sldId="300"/>
            <ac:picMk id="34" creationId="{48537734-62E3-40D5-9473-FA44039993C8}"/>
          </ac:picMkLst>
        </pc:picChg>
        <pc:picChg chg="add mod">
          <ac:chgData name="Joana Araújo" userId="c5b14161419b2249" providerId="LiveId" clId="{24353B3E-408A-4129-8A00-6937A6F127B3}" dt="2022-05-17T15:27:27.960" v="148" actId="1076"/>
          <ac:picMkLst>
            <pc:docMk/>
            <pc:sldMk cId="4186470593" sldId="300"/>
            <ac:picMk id="51" creationId="{72139EC4-187A-A082-C36D-ACA7DB9BE138}"/>
          </ac:picMkLst>
        </pc:picChg>
        <pc:picChg chg="del">
          <ac:chgData name="Joana Araújo" userId="c5b14161419b2249" providerId="LiveId" clId="{24353B3E-408A-4129-8A00-6937A6F127B3}" dt="2022-05-17T15:14:58.301" v="15" actId="478"/>
          <ac:picMkLst>
            <pc:docMk/>
            <pc:sldMk cId="4186470593" sldId="300"/>
            <ac:picMk id="1026" creationId="{A2621354-736B-4CA2-8595-D0AA878B87B6}"/>
          </ac:picMkLst>
        </pc:picChg>
        <pc:picChg chg="mod">
          <ac:chgData name="Joana Araújo" userId="c5b14161419b2249" providerId="LiveId" clId="{24353B3E-408A-4129-8A00-6937A6F127B3}" dt="2022-05-17T15:23:59.322" v="122"/>
          <ac:picMkLst>
            <pc:docMk/>
            <pc:sldMk cId="4186470593" sldId="300"/>
            <ac:picMk id="1028" creationId="{BEC30E01-FE0A-4F67-90DE-A23EE812E8A1}"/>
          </ac:picMkLst>
        </pc:picChg>
        <pc:cxnChg chg="mod">
          <ac:chgData name="Joana Araújo" userId="c5b14161419b2249" providerId="LiveId" clId="{24353B3E-408A-4129-8A00-6937A6F127B3}" dt="2022-05-17T15:15:12.878" v="16" actId="1076"/>
          <ac:cxnSpMkLst>
            <pc:docMk/>
            <pc:sldMk cId="4186470593" sldId="300"/>
            <ac:cxnSpMk id="7" creationId="{4F3AB6A2-9651-4C82-93D9-12335269A051}"/>
          </ac:cxnSpMkLst>
        </pc:cxnChg>
        <pc:cxnChg chg="add mod">
          <ac:chgData name="Joana Araújo" userId="c5b14161419b2249" providerId="LiveId" clId="{24353B3E-408A-4129-8A00-6937A6F127B3}" dt="2022-05-17T15:27:04.823" v="144" actId="14100"/>
          <ac:cxnSpMkLst>
            <pc:docMk/>
            <pc:sldMk cId="4186470593" sldId="300"/>
            <ac:cxnSpMk id="8" creationId="{A95761F3-9FDC-B1F3-B133-47F1851C19F3}"/>
          </ac:cxnSpMkLst>
        </pc:cxnChg>
        <pc:cxnChg chg="mod">
          <ac:chgData name="Joana Araújo" userId="c5b14161419b2249" providerId="LiveId" clId="{24353B3E-408A-4129-8A00-6937A6F127B3}" dt="2022-05-17T15:15:12.878" v="16" actId="1076"/>
          <ac:cxnSpMkLst>
            <pc:docMk/>
            <pc:sldMk cId="4186470593" sldId="300"/>
            <ac:cxnSpMk id="10" creationId="{C6EEA97F-3B16-4ED3-9A5E-B122B151ED58}"/>
          </ac:cxnSpMkLst>
        </pc:cxnChg>
        <pc:cxnChg chg="add mod">
          <ac:chgData name="Joana Araújo" userId="c5b14161419b2249" providerId="LiveId" clId="{24353B3E-408A-4129-8A00-6937A6F127B3}" dt="2022-05-17T15:23:01.999" v="114" actId="1076"/>
          <ac:cxnSpMkLst>
            <pc:docMk/>
            <pc:sldMk cId="4186470593" sldId="300"/>
            <ac:cxnSpMk id="45" creationId="{19C33E0D-6931-AFC6-3FE6-3F92F6ABA735}"/>
          </ac:cxnSpMkLst>
        </pc:cxnChg>
        <pc:cxnChg chg="add mod">
          <ac:chgData name="Joana Araújo" userId="c5b14161419b2249" providerId="LiveId" clId="{24353B3E-408A-4129-8A00-6937A6F127B3}" dt="2022-05-17T15:23:01.999" v="114" actId="1076"/>
          <ac:cxnSpMkLst>
            <pc:docMk/>
            <pc:sldMk cId="4186470593" sldId="300"/>
            <ac:cxnSpMk id="46" creationId="{65328F5B-BAD3-91EE-CCE3-C233DC5BFA23}"/>
          </ac:cxnSpMkLst>
        </pc:cxnChg>
        <pc:cxnChg chg="add mod">
          <ac:chgData name="Joana Araújo" userId="c5b14161419b2249" providerId="LiveId" clId="{24353B3E-408A-4129-8A00-6937A6F127B3}" dt="2022-05-17T15:23:23.545" v="118" actId="1076"/>
          <ac:cxnSpMkLst>
            <pc:docMk/>
            <pc:sldMk cId="4186470593" sldId="300"/>
            <ac:cxnSpMk id="48" creationId="{64FD8FB3-9EE9-E16E-0950-2746FEBAC2F9}"/>
          </ac:cxnSpMkLst>
        </pc:cxnChg>
      </pc:sldChg>
      <pc:sldChg chg="addSp delSp modSp del mod ord modShow">
        <pc:chgData name="Joana Araújo" userId="c5b14161419b2249" providerId="LiveId" clId="{24353B3E-408A-4129-8A00-6937A6F127B3}" dt="2022-05-20T12:36:00.979" v="2060" actId="47"/>
        <pc:sldMkLst>
          <pc:docMk/>
          <pc:sldMk cId="791501296" sldId="304"/>
        </pc:sldMkLst>
        <pc:spChg chg="mod">
          <ac:chgData name="Joana Araújo" userId="c5b14161419b2249" providerId="LiveId" clId="{24353B3E-408A-4129-8A00-6937A6F127B3}" dt="2022-05-17T15:33:36.768" v="243" actId="1076"/>
          <ac:spMkLst>
            <pc:docMk/>
            <pc:sldMk cId="791501296" sldId="304"/>
            <ac:spMk id="6" creationId="{3F754DEE-D2F3-44D3-B962-99F96D3C9D65}"/>
          </ac:spMkLst>
        </pc:spChg>
        <pc:spChg chg="mod">
          <ac:chgData name="Joana Araújo" userId="c5b14161419b2249" providerId="LiveId" clId="{24353B3E-408A-4129-8A00-6937A6F127B3}" dt="2022-05-18T14:42:12.611" v="679" actId="1076"/>
          <ac:spMkLst>
            <pc:docMk/>
            <pc:sldMk cId="791501296" sldId="304"/>
            <ac:spMk id="7" creationId="{557BC356-68C3-4598-860C-B52321FD2B4A}"/>
          </ac:spMkLst>
        </pc:spChg>
        <pc:spChg chg="del">
          <ac:chgData name="Joana Araújo" userId="c5b14161419b2249" providerId="LiveId" clId="{24353B3E-408A-4129-8A00-6937A6F127B3}" dt="2022-05-17T15:37:13.651" v="291" actId="478"/>
          <ac:spMkLst>
            <pc:docMk/>
            <pc:sldMk cId="791501296" sldId="304"/>
            <ac:spMk id="17" creationId="{C4CD8802-EEAA-4FC5-8B9B-2E90BDE670D9}"/>
          </ac:spMkLst>
        </pc:spChg>
        <pc:spChg chg="mod">
          <ac:chgData name="Joana Araújo" userId="c5b14161419b2249" providerId="LiveId" clId="{24353B3E-408A-4129-8A00-6937A6F127B3}" dt="2022-05-17T15:37:48.640" v="295" actId="1076"/>
          <ac:spMkLst>
            <pc:docMk/>
            <pc:sldMk cId="791501296" sldId="304"/>
            <ac:spMk id="19" creationId="{BE07CC6E-68A5-42A9-9179-4D961F4A3F08}"/>
          </ac:spMkLst>
        </pc:spChg>
        <pc:spChg chg="mod">
          <ac:chgData name="Joana Araújo" userId="c5b14161419b2249" providerId="LiveId" clId="{24353B3E-408A-4129-8A00-6937A6F127B3}" dt="2022-05-17T15:37:37.431" v="294" actId="1076"/>
          <ac:spMkLst>
            <pc:docMk/>
            <pc:sldMk cId="791501296" sldId="304"/>
            <ac:spMk id="21" creationId="{A8859A01-0330-437E-9B1B-B8D8E240C34B}"/>
          </ac:spMkLst>
        </pc:spChg>
        <pc:spChg chg="mod">
          <ac:chgData name="Joana Araújo" userId="c5b14161419b2249" providerId="LiveId" clId="{24353B3E-408A-4129-8A00-6937A6F127B3}" dt="2022-05-18T14:24:44.197" v="490" actId="1076"/>
          <ac:spMkLst>
            <pc:docMk/>
            <pc:sldMk cId="791501296" sldId="304"/>
            <ac:spMk id="22" creationId="{AB82F65C-3E8B-4462-BD1B-7F6D83003865}"/>
          </ac:spMkLst>
        </pc:spChg>
        <pc:spChg chg="mod">
          <ac:chgData name="Joana Araújo" userId="c5b14161419b2249" providerId="LiveId" clId="{24353B3E-408A-4129-8A00-6937A6F127B3}" dt="2022-05-18T14:42:15.662" v="680" actId="1076"/>
          <ac:spMkLst>
            <pc:docMk/>
            <pc:sldMk cId="791501296" sldId="304"/>
            <ac:spMk id="23" creationId="{9A2AC019-873D-4C09-9C64-F2C56E5E5795}"/>
          </ac:spMkLst>
        </pc:spChg>
        <pc:spChg chg="mod">
          <ac:chgData name="Joana Araújo" userId="c5b14161419b2249" providerId="LiveId" clId="{24353B3E-408A-4129-8A00-6937A6F127B3}" dt="2022-05-18T14:42:23.858" v="682" actId="1076"/>
          <ac:spMkLst>
            <pc:docMk/>
            <pc:sldMk cId="791501296" sldId="304"/>
            <ac:spMk id="24" creationId="{E8A3CB12-7D7C-46EE-A867-87C3E9EC3126}"/>
          </ac:spMkLst>
        </pc:spChg>
        <pc:spChg chg="mod">
          <ac:chgData name="Joana Araújo" userId="c5b14161419b2249" providerId="LiveId" clId="{24353B3E-408A-4129-8A00-6937A6F127B3}" dt="2022-05-18T14:42:19.250" v="681" actId="1076"/>
          <ac:spMkLst>
            <pc:docMk/>
            <pc:sldMk cId="791501296" sldId="304"/>
            <ac:spMk id="25" creationId="{3757F8DA-D074-46C2-9A62-7FFE55508EF2}"/>
          </ac:spMkLst>
        </pc:spChg>
        <pc:spChg chg="mod">
          <ac:chgData name="Joana Araújo" userId="c5b14161419b2249" providerId="LiveId" clId="{24353B3E-408A-4129-8A00-6937A6F127B3}" dt="2022-05-17T15:37:54.280" v="296" actId="1076"/>
          <ac:spMkLst>
            <pc:docMk/>
            <pc:sldMk cId="791501296" sldId="304"/>
            <ac:spMk id="26" creationId="{C5978C2C-AEE1-4412-AD0F-D4247B0005F9}"/>
          </ac:spMkLst>
        </pc:spChg>
        <pc:spChg chg="mod">
          <ac:chgData name="Joana Araújo" userId="c5b14161419b2249" providerId="LiveId" clId="{24353B3E-408A-4129-8A00-6937A6F127B3}" dt="2022-05-17T15:38:01.535" v="297" actId="1076"/>
          <ac:spMkLst>
            <pc:docMk/>
            <pc:sldMk cId="791501296" sldId="304"/>
            <ac:spMk id="27" creationId="{7F4E17E3-69F7-4ECA-90D4-9F0CB24C7B08}"/>
          </ac:spMkLst>
        </pc:spChg>
        <pc:spChg chg="add del mod">
          <ac:chgData name="Joana Araújo" userId="c5b14161419b2249" providerId="LiveId" clId="{24353B3E-408A-4129-8A00-6937A6F127B3}" dt="2022-05-17T15:29:10.111" v="164"/>
          <ac:spMkLst>
            <pc:docMk/>
            <pc:sldMk cId="791501296" sldId="304"/>
            <ac:spMk id="29" creationId="{F8EB1679-A530-CF87-A8F3-1E665C48A591}"/>
          </ac:spMkLst>
        </pc:spChg>
        <pc:spChg chg="add del mod">
          <ac:chgData name="Joana Araújo" userId="c5b14161419b2249" providerId="LiveId" clId="{24353B3E-408A-4129-8A00-6937A6F127B3}" dt="2022-05-17T15:29:10.111" v="164"/>
          <ac:spMkLst>
            <pc:docMk/>
            <pc:sldMk cId="791501296" sldId="304"/>
            <ac:spMk id="30" creationId="{A186069A-19EC-2287-E8A5-8FC8B5E4EF6D}"/>
          </ac:spMkLst>
        </pc:spChg>
        <pc:spChg chg="add del mod">
          <ac:chgData name="Joana Araújo" userId="c5b14161419b2249" providerId="LiveId" clId="{24353B3E-408A-4129-8A00-6937A6F127B3}" dt="2022-05-17T15:29:10.111" v="164"/>
          <ac:spMkLst>
            <pc:docMk/>
            <pc:sldMk cId="791501296" sldId="304"/>
            <ac:spMk id="31" creationId="{E19DFA25-229B-90DF-CD06-6856B31E3478}"/>
          </ac:spMkLst>
        </pc:spChg>
        <pc:spChg chg="add del mod">
          <ac:chgData name="Joana Araújo" userId="c5b14161419b2249" providerId="LiveId" clId="{24353B3E-408A-4129-8A00-6937A6F127B3}" dt="2022-05-17T15:29:10.111" v="164"/>
          <ac:spMkLst>
            <pc:docMk/>
            <pc:sldMk cId="791501296" sldId="304"/>
            <ac:spMk id="33" creationId="{1FF95E64-653C-9C02-6AFA-3F6A8202651B}"/>
          </ac:spMkLst>
        </pc:spChg>
        <pc:spChg chg="add mod">
          <ac:chgData name="Joana Araújo" userId="c5b14161419b2249" providerId="LiveId" clId="{24353B3E-408A-4129-8A00-6937A6F127B3}" dt="2022-05-18T14:25:43.756" v="500" actId="1076"/>
          <ac:spMkLst>
            <pc:docMk/>
            <pc:sldMk cId="791501296" sldId="304"/>
            <ac:spMk id="34" creationId="{C6157FD3-4A15-A133-389F-88F0BB3D4161}"/>
          </ac:spMkLst>
        </pc:spChg>
        <pc:spChg chg="add mod">
          <ac:chgData name="Joana Araújo" userId="c5b14161419b2249" providerId="LiveId" clId="{24353B3E-408A-4129-8A00-6937A6F127B3}" dt="2022-05-18T14:25:25.069" v="497" actId="1076"/>
          <ac:spMkLst>
            <pc:docMk/>
            <pc:sldMk cId="791501296" sldId="304"/>
            <ac:spMk id="35" creationId="{F058DFDE-E312-D262-1602-50128EF71CB4}"/>
          </ac:spMkLst>
        </pc:spChg>
        <pc:spChg chg="add mod">
          <ac:chgData name="Joana Araújo" userId="c5b14161419b2249" providerId="LiveId" clId="{24353B3E-408A-4129-8A00-6937A6F127B3}" dt="2022-05-18T14:26:07.203" v="503" actId="1076"/>
          <ac:spMkLst>
            <pc:docMk/>
            <pc:sldMk cId="791501296" sldId="304"/>
            <ac:spMk id="37" creationId="{6E9AA66C-BE4E-E898-F541-C1448E0BD208}"/>
          </ac:spMkLst>
        </pc:spChg>
        <pc:spChg chg="add mod">
          <ac:chgData name="Joana Araújo" userId="c5b14161419b2249" providerId="LiveId" clId="{24353B3E-408A-4129-8A00-6937A6F127B3}" dt="2022-05-18T14:25:22.104" v="496" actId="1076"/>
          <ac:spMkLst>
            <pc:docMk/>
            <pc:sldMk cId="791501296" sldId="304"/>
            <ac:spMk id="38" creationId="{B5A3739C-EE65-237D-0C76-051C41DAB029}"/>
          </ac:spMkLst>
        </pc:spChg>
        <pc:picChg chg="add mod">
          <ac:chgData name="Joana Araújo" userId="c5b14161419b2249" providerId="LiveId" clId="{24353B3E-408A-4129-8A00-6937A6F127B3}" dt="2022-05-17T15:33:10.752" v="236" actId="1076"/>
          <ac:picMkLst>
            <pc:docMk/>
            <pc:sldMk cId="791501296" sldId="304"/>
            <ac:picMk id="3" creationId="{1913E92A-ABA4-A579-18F8-86CB26C494AB}"/>
          </ac:picMkLst>
        </pc:picChg>
        <pc:picChg chg="del">
          <ac:chgData name="Joana Araújo" userId="c5b14161419b2249" providerId="LiveId" clId="{24353B3E-408A-4129-8A00-6937A6F127B3}" dt="2022-05-17T15:18:39.642" v="38" actId="478"/>
          <ac:picMkLst>
            <pc:docMk/>
            <pc:sldMk cId="791501296" sldId="304"/>
            <ac:picMk id="28" creationId="{A829C7AA-4D59-4F2E-B31E-984BCADDB05E}"/>
          </ac:picMkLst>
        </pc:picChg>
        <pc:picChg chg="add del mod">
          <ac:chgData name="Joana Araújo" userId="c5b14161419b2249" providerId="LiveId" clId="{24353B3E-408A-4129-8A00-6937A6F127B3}" dt="2022-05-17T15:29:10.111" v="164"/>
          <ac:picMkLst>
            <pc:docMk/>
            <pc:sldMk cId="791501296" sldId="304"/>
            <ac:picMk id="32" creationId="{B8DCAD07-6EC0-8FB8-9116-117AAA81B491}"/>
          </ac:picMkLst>
        </pc:picChg>
        <pc:picChg chg="add mod">
          <ac:chgData name="Joana Araújo" userId="c5b14161419b2249" providerId="LiveId" clId="{24353B3E-408A-4129-8A00-6937A6F127B3}" dt="2022-05-18T14:24:54" v="492" actId="1076"/>
          <ac:picMkLst>
            <pc:docMk/>
            <pc:sldMk cId="791501296" sldId="304"/>
            <ac:picMk id="39" creationId="{AE9E772B-F735-EFDE-66BC-EF230185B18F}"/>
          </ac:picMkLst>
        </pc:picChg>
        <pc:cxnChg chg="add del mod">
          <ac:chgData name="Joana Araújo" userId="c5b14161419b2249" providerId="LiveId" clId="{24353B3E-408A-4129-8A00-6937A6F127B3}" dt="2022-05-17T15:29:10.111" v="164"/>
          <ac:cxnSpMkLst>
            <pc:docMk/>
            <pc:sldMk cId="791501296" sldId="304"/>
            <ac:cxnSpMk id="18" creationId="{4E372257-C043-DD0F-B057-B7ED65473651}"/>
          </ac:cxnSpMkLst>
        </pc:cxnChg>
        <pc:cxnChg chg="mod">
          <ac:chgData name="Joana Araújo" userId="c5b14161419b2249" providerId="LiveId" clId="{24353B3E-408A-4129-8A00-6937A6F127B3}" dt="2022-05-17T15:33:13.989" v="237" actId="1076"/>
          <ac:cxnSpMkLst>
            <pc:docMk/>
            <pc:sldMk cId="791501296" sldId="304"/>
            <ac:cxnSpMk id="20" creationId="{BA5726B0-3210-424C-AEFA-F39A1E25B0BA}"/>
          </ac:cxnSpMkLst>
        </pc:cxnChg>
        <pc:cxnChg chg="add mod">
          <ac:chgData name="Joana Araújo" userId="c5b14161419b2249" providerId="LiveId" clId="{24353B3E-408A-4129-8A00-6937A6F127B3}" dt="2022-05-18T14:25:55.854" v="501" actId="1076"/>
          <ac:cxnSpMkLst>
            <pc:docMk/>
            <pc:sldMk cId="791501296" sldId="304"/>
            <ac:cxnSpMk id="36" creationId="{440FCDEC-DB77-51D7-EE5C-08C9F9881FEA}"/>
          </ac:cxnSpMkLst>
        </pc:cxnChg>
        <pc:cxnChg chg="add mod">
          <ac:chgData name="Joana Araújo" userId="c5b14161419b2249" providerId="LiveId" clId="{24353B3E-408A-4129-8A00-6937A6F127B3}" dt="2022-05-18T14:24:50.317" v="491" actId="1076"/>
          <ac:cxnSpMkLst>
            <pc:docMk/>
            <pc:sldMk cId="791501296" sldId="304"/>
            <ac:cxnSpMk id="40" creationId="{8D506365-58AB-919D-C2D5-B2F8DE7B7BC4}"/>
          </ac:cxnSpMkLst>
        </pc:cxnChg>
      </pc:sldChg>
      <pc:sldChg chg="del">
        <pc:chgData name="Joana Araújo" userId="c5b14161419b2249" providerId="LiveId" clId="{24353B3E-408A-4129-8A00-6937A6F127B3}" dt="2022-05-17T15:26:26.757" v="143" actId="2696"/>
        <pc:sldMkLst>
          <pc:docMk/>
          <pc:sldMk cId="697926311" sldId="305"/>
        </pc:sldMkLst>
      </pc:sldChg>
      <pc:sldChg chg="del">
        <pc:chgData name="Joana Araújo" userId="c5b14161419b2249" providerId="LiveId" clId="{24353B3E-408A-4129-8A00-6937A6F127B3}" dt="2022-05-17T15:12:49.594" v="1" actId="2696"/>
        <pc:sldMkLst>
          <pc:docMk/>
          <pc:sldMk cId="2924837215" sldId="309"/>
        </pc:sldMkLst>
      </pc:sldChg>
      <pc:sldChg chg="del">
        <pc:chgData name="Joana Araújo" userId="c5b14161419b2249" providerId="LiveId" clId="{24353B3E-408A-4129-8A00-6937A6F127B3}" dt="2022-05-17T15:12:31.880" v="0" actId="2696"/>
        <pc:sldMkLst>
          <pc:docMk/>
          <pc:sldMk cId="4044904973" sldId="310"/>
        </pc:sldMkLst>
      </pc:sldChg>
      <pc:sldChg chg="addSp delSp modSp del mod modAnim modShow">
        <pc:chgData name="Joana Araújo" userId="c5b14161419b2249" providerId="LiveId" clId="{24353B3E-408A-4129-8A00-6937A6F127B3}" dt="2022-05-23T21:42:47.387" v="2099" actId="47"/>
        <pc:sldMkLst>
          <pc:docMk/>
          <pc:sldMk cId="672117705" sldId="311"/>
        </pc:sldMkLst>
        <pc:spChg chg="del mod">
          <ac:chgData name="Joana Araújo" userId="c5b14161419b2249" providerId="LiveId" clId="{24353B3E-408A-4129-8A00-6937A6F127B3}" dt="2022-05-20T12:08:12.430" v="1696" actId="478"/>
          <ac:spMkLst>
            <pc:docMk/>
            <pc:sldMk cId="672117705" sldId="311"/>
            <ac:spMk id="10" creationId="{12397925-B6DB-4E53-80F5-26637CEF3F62}"/>
          </ac:spMkLst>
        </pc:spChg>
        <pc:spChg chg="del mod">
          <ac:chgData name="Joana Araújo" userId="c5b14161419b2249" providerId="LiveId" clId="{24353B3E-408A-4129-8A00-6937A6F127B3}" dt="2022-05-20T12:08:09.917" v="1693" actId="478"/>
          <ac:spMkLst>
            <pc:docMk/>
            <pc:sldMk cId="672117705" sldId="311"/>
            <ac:spMk id="15" creationId="{25DFA30A-5B4F-4C5B-BA1D-A530066FC60B}"/>
          </ac:spMkLst>
        </pc:spChg>
        <pc:spChg chg="add del mod">
          <ac:chgData name="Joana Araújo" userId="c5b14161419b2249" providerId="LiveId" clId="{24353B3E-408A-4129-8A00-6937A6F127B3}" dt="2022-05-20T12:08:11.383" v="1695" actId="478"/>
          <ac:spMkLst>
            <pc:docMk/>
            <pc:sldMk cId="672117705" sldId="311"/>
            <ac:spMk id="23" creationId="{84939AFC-5B07-BD31-553A-B36661927A32}"/>
          </ac:spMkLst>
        </pc:spChg>
        <pc:spChg chg="add del mod">
          <ac:chgData name="Joana Araújo" userId="c5b14161419b2249" providerId="LiveId" clId="{24353B3E-408A-4129-8A00-6937A6F127B3}" dt="2022-05-20T12:29:30.612" v="1952" actId="478"/>
          <ac:spMkLst>
            <pc:docMk/>
            <pc:sldMk cId="672117705" sldId="311"/>
            <ac:spMk id="25" creationId="{F7E50653-DBB4-1353-6520-B2F11AB517B2}"/>
          </ac:spMkLst>
        </pc:spChg>
        <pc:spChg chg="add del mod">
          <ac:chgData name="Joana Araújo" userId="c5b14161419b2249" providerId="LiveId" clId="{24353B3E-408A-4129-8A00-6937A6F127B3}" dt="2022-05-20T09:09:22.854" v="1425" actId="478"/>
          <ac:spMkLst>
            <pc:docMk/>
            <pc:sldMk cId="672117705" sldId="311"/>
            <ac:spMk id="27" creationId="{6A11C7F9-14B1-753E-05FC-A35E7A44CF92}"/>
          </ac:spMkLst>
        </pc:spChg>
        <pc:spChg chg="add del mod">
          <ac:chgData name="Joana Araújo" userId="c5b14161419b2249" providerId="LiveId" clId="{24353B3E-408A-4129-8A00-6937A6F127B3}" dt="2022-05-20T12:08:10.766" v="1694" actId="478"/>
          <ac:spMkLst>
            <pc:docMk/>
            <pc:sldMk cId="672117705" sldId="311"/>
            <ac:spMk id="29" creationId="{213814B2-6D93-1032-F917-0653113BD462}"/>
          </ac:spMkLst>
        </pc:spChg>
        <pc:spChg chg="add del mod">
          <ac:chgData name="Joana Araújo" userId="c5b14161419b2249" providerId="LiveId" clId="{24353B3E-408A-4129-8A00-6937A6F127B3}" dt="2022-05-20T12:29:31.477" v="1953" actId="478"/>
          <ac:spMkLst>
            <pc:docMk/>
            <pc:sldMk cId="672117705" sldId="311"/>
            <ac:spMk id="30" creationId="{57477E82-010A-6DD9-1F38-1C547E75F1B0}"/>
          </ac:spMkLst>
        </pc:spChg>
        <pc:spChg chg="add del mod">
          <ac:chgData name="Joana Araújo" userId="c5b14161419b2249" providerId="LiveId" clId="{24353B3E-408A-4129-8A00-6937A6F127B3}" dt="2022-05-20T12:29:32.982" v="1954" actId="478"/>
          <ac:spMkLst>
            <pc:docMk/>
            <pc:sldMk cId="672117705" sldId="311"/>
            <ac:spMk id="31" creationId="{D076260F-B41C-75A9-94F0-5AFB3CEB070B}"/>
          </ac:spMkLst>
        </pc:spChg>
        <pc:spChg chg="add del mod">
          <ac:chgData name="Joana Araújo" userId="c5b14161419b2249" providerId="LiveId" clId="{24353B3E-408A-4129-8A00-6937A6F127B3}" dt="2022-05-23T16:03:12.737" v="2081" actId="478"/>
          <ac:spMkLst>
            <pc:docMk/>
            <pc:sldMk cId="672117705" sldId="311"/>
            <ac:spMk id="32" creationId="{F9FBDC68-DF48-EABC-B435-E1FC0A06425F}"/>
          </ac:spMkLst>
        </pc:spChg>
        <pc:spChg chg="add del mod">
          <ac:chgData name="Joana Araújo" userId="c5b14161419b2249" providerId="LiveId" clId="{24353B3E-408A-4129-8A00-6937A6F127B3}" dt="2022-05-20T12:08:08.843" v="1692" actId="478"/>
          <ac:spMkLst>
            <pc:docMk/>
            <pc:sldMk cId="672117705" sldId="311"/>
            <ac:spMk id="33" creationId="{E8804CCD-9A74-27EA-2B93-D1AF000614A7}"/>
          </ac:spMkLst>
        </pc:spChg>
        <pc:spChg chg="add del mod">
          <ac:chgData name="Joana Araújo" userId="c5b14161419b2249" providerId="LiveId" clId="{24353B3E-408A-4129-8A00-6937A6F127B3}" dt="2022-05-20T12:34:01.933" v="2023" actId="478"/>
          <ac:spMkLst>
            <pc:docMk/>
            <pc:sldMk cId="672117705" sldId="311"/>
            <ac:spMk id="34" creationId="{E85D47EB-CFF0-F751-6B2C-05FD7ADBDD20}"/>
          </ac:spMkLst>
        </pc:spChg>
        <pc:spChg chg="add del mod">
          <ac:chgData name="Joana Araújo" userId="c5b14161419b2249" providerId="LiveId" clId="{24353B3E-408A-4129-8A00-6937A6F127B3}" dt="2022-05-20T12:34:03.222" v="2025" actId="478"/>
          <ac:spMkLst>
            <pc:docMk/>
            <pc:sldMk cId="672117705" sldId="311"/>
            <ac:spMk id="35" creationId="{D6FAF4AB-2FDB-DE54-1D0B-EE180B9CBF64}"/>
          </ac:spMkLst>
        </pc:spChg>
        <pc:spChg chg="add del mod">
          <ac:chgData name="Joana Araújo" userId="c5b14161419b2249" providerId="LiveId" clId="{24353B3E-408A-4129-8A00-6937A6F127B3}" dt="2022-05-20T12:34:03.646" v="2026" actId="478"/>
          <ac:spMkLst>
            <pc:docMk/>
            <pc:sldMk cId="672117705" sldId="311"/>
            <ac:spMk id="36" creationId="{BA3B5DBC-CD56-5766-E715-C1A174D74EC4}"/>
          </ac:spMkLst>
        </pc:spChg>
        <pc:spChg chg="add mod ord">
          <ac:chgData name="Joana Araújo" userId="c5b14161419b2249" providerId="LiveId" clId="{24353B3E-408A-4129-8A00-6937A6F127B3}" dt="2022-05-23T16:03:19.083" v="2082" actId="1076"/>
          <ac:spMkLst>
            <pc:docMk/>
            <pc:sldMk cId="672117705" sldId="311"/>
            <ac:spMk id="37" creationId="{90CD7200-4FFF-DED1-6FB8-53D8B4F0D9EF}"/>
          </ac:spMkLst>
        </pc:spChg>
        <pc:spChg chg="add del mod">
          <ac:chgData name="Joana Araújo" userId="c5b14161419b2249" providerId="LiveId" clId="{24353B3E-408A-4129-8A00-6937A6F127B3}" dt="2022-05-20T12:34:02.732" v="2024" actId="478"/>
          <ac:spMkLst>
            <pc:docMk/>
            <pc:sldMk cId="672117705" sldId="311"/>
            <ac:spMk id="38" creationId="{667B2E31-B663-B54F-B427-288A2A01EEA4}"/>
          </ac:spMkLst>
        </pc:spChg>
        <pc:spChg chg="add mod ord">
          <ac:chgData name="Joana Araújo" userId="c5b14161419b2249" providerId="LiveId" clId="{24353B3E-408A-4129-8A00-6937A6F127B3}" dt="2022-05-23T16:03:34.551" v="2084" actId="1076"/>
          <ac:spMkLst>
            <pc:docMk/>
            <pc:sldMk cId="672117705" sldId="311"/>
            <ac:spMk id="39" creationId="{2CD2ED59-59D2-C760-25A9-054DD716FB32}"/>
          </ac:spMkLst>
        </pc:spChg>
        <pc:spChg chg="add mod">
          <ac:chgData name="Joana Araújo" userId="c5b14161419b2249" providerId="LiveId" clId="{24353B3E-408A-4129-8A00-6937A6F127B3}" dt="2022-05-20T12:34:10.686" v="2028" actId="17032"/>
          <ac:spMkLst>
            <pc:docMk/>
            <pc:sldMk cId="672117705" sldId="311"/>
            <ac:spMk id="40" creationId="{24AB53BC-1BC1-AE33-9703-1B079D6A2B91}"/>
          </ac:spMkLst>
        </pc:spChg>
        <pc:spChg chg="add del mod">
          <ac:chgData name="Joana Araújo" userId="c5b14161419b2249" providerId="LiveId" clId="{24353B3E-408A-4129-8A00-6937A6F127B3}" dt="2022-05-20T09:09:18.889" v="1421" actId="478"/>
          <ac:spMkLst>
            <pc:docMk/>
            <pc:sldMk cId="672117705" sldId="311"/>
            <ac:spMk id="41" creationId="{E1CDED17-CAD4-3650-808A-37A024BF6742}"/>
          </ac:spMkLst>
        </pc:spChg>
        <pc:spChg chg="add mod">
          <ac:chgData name="Joana Araújo" userId="c5b14161419b2249" providerId="LiveId" clId="{24353B3E-408A-4129-8A00-6937A6F127B3}" dt="2022-05-20T12:34:04.611" v="2027"/>
          <ac:spMkLst>
            <pc:docMk/>
            <pc:sldMk cId="672117705" sldId="311"/>
            <ac:spMk id="42" creationId="{A4F34261-0A22-F816-C603-AA734CDAD2D4}"/>
          </ac:spMkLst>
        </pc:spChg>
        <pc:spChg chg="add mod">
          <ac:chgData name="Joana Araújo" userId="c5b14161419b2249" providerId="LiveId" clId="{24353B3E-408A-4129-8A00-6937A6F127B3}" dt="2022-05-20T12:34:04.611" v="2027"/>
          <ac:spMkLst>
            <pc:docMk/>
            <pc:sldMk cId="672117705" sldId="311"/>
            <ac:spMk id="43" creationId="{42E92ED6-186E-C6D9-277B-8CF2E7064F7B}"/>
          </ac:spMkLst>
        </pc:spChg>
        <pc:spChg chg="add del mod">
          <ac:chgData name="Joana Araújo" userId="c5b14161419b2249" providerId="LiveId" clId="{24353B3E-408A-4129-8A00-6937A6F127B3}" dt="2022-05-20T09:09:20.201" v="1422" actId="478"/>
          <ac:spMkLst>
            <pc:docMk/>
            <pc:sldMk cId="672117705" sldId="311"/>
            <ac:spMk id="44" creationId="{B06E70DF-87BC-8527-CF79-78B9F9F7545B}"/>
          </ac:spMkLst>
        </pc:spChg>
        <pc:spChg chg="add mod">
          <ac:chgData name="Joana Araújo" userId="c5b14161419b2249" providerId="LiveId" clId="{24353B3E-408A-4129-8A00-6937A6F127B3}" dt="2022-05-20T12:34:04.611" v="2027"/>
          <ac:spMkLst>
            <pc:docMk/>
            <pc:sldMk cId="672117705" sldId="311"/>
            <ac:spMk id="45" creationId="{4FFFAAD0-1E73-212D-264B-F63F0C30D3CB}"/>
          </ac:spMkLst>
        </pc:spChg>
        <pc:spChg chg="add mod">
          <ac:chgData name="Joana Araújo" userId="c5b14161419b2249" providerId="LiveId" clId="{24353B3E-408A-4129-8A00-6937A6F127B3}" dt="2022-05-20T12:34:14.293" v="2029" actId="17032"/>
          <ac:spMkLst>
            <pc:docMk/>
            <pc:sldMk cId="672117705" sldId="311"/>
            <ac:spMk id="46" creationId="{94357E65-D477-E7CE-D2E7-1E42596C59C3}"/>
          </ac:spMkLst>
        </pc:spChg>
        <pc:spChg chg="del">
          <ac:chgData name="Joana Araújo" userId="c5b14161419b2249" providerId="LiveId" clId="{24353B3E-408A-4129-8A00-6937A6F127B3}" dt="2022-05-20T11:24:30.853" v="1600" actId="478"/>
          <ac:spMkLst>
            <pc:docMk/>
            <pc:sldMk cId="672117705" sldId="311"/>
            <ac:spMk id="47" creationId="{CBADCEB9-5D2B-4EB3-84CC-BFDDFC1A1C29}"/>
          </ac:spMkLst>
        </pc:spChg>
        <pc:spChg chg="del">
          <ac:chgData name="Joana Araújo" userId="c5b14161419b2249" providerId="LiveId" clId="{24353B3E-408A-4129-8A00-6937A6F127B3}" dt="2022-05-20T11:24:31.569" v="1601" actId="478"/>
          <ac:spMkLst>
            <pc:docMk/>
            <pc:sldMk cId="672117705" sldId="311"/>
            <ac:spMk id="48" creationId="{7E85D9EF-E790-4D70-890A-07F0FE46D2EA}"/>
          </ac:spMkLst>
        </pc:spChg>
        <pc:spChg chg="del">
          <ac:chgData name="Joana Araújo" userId="c5b14161419b2249" providerId="LiveId" clId="{24353B3E-408A-4129-8A00-6937A6F127B3}" dt="2022-05-20T11:24:32.265" v="1602" actId="478"/>
          <ac:spMkLst>
            <pc:docMk/>
            <pc:sldMk cId="672117705" sldId="311"/>
            <ac:spMk id="49" creationId="{5FC262B7-839D-444A-9D34-16146DC51565}"/>
          </ac:spMkLst>
        </pc:spChg>
        <pc:spChg chg="del">
          <ac:chgData name="Joana Araújo" userId="c5b14161419b2249" providerId="LiveId" clId="{24353B3E-408A-4129-8A00-6937A6F127B3}" dt="2022-05-20T11:24:33.076" v="1603" actId="478"/>
          <ac:spMkLst>
            <pc:docMk/>
            <pc:sldMk cId="672117705" sldId="311"/>
            <ac:spMk id="50" creationId="{5D3A4D13-A8BC-4C03-AF43-00C597537955}"/>
          </ac:spMkLst>
        </pc:spChg>
        <pc:spChg chg="del">
          <ac:chgData name="Joana Araújo" userId="c5b14161419b2249" providerId="LiveId" clId="{24353B3E-408A-4129-8A00-6937A6F127B3}" dt="2022-05-20T11:24:33.694" v="1604" actId="478"/>
          <ac:spMkLst>
            <pc:docMk/>
            <pc:sldMk cId="672117705" sldId="311"/>
            <ac:spMk id="51" creationId="{751CFD12-5696-4282-8D1F-704EFAE8EDDC}"/>
          </ac:spMkLst>
        </pc:spChg>
        <pc:spChg chg="del">
          <ac:chgData name="Joana Araújo" userId="c5b14161419b2249" providerId="LiveId" clId="{24353B3E-408A-4129-8A00-6937A6F127B3}" dt="2022-05-20T11:24:34.428" v="1605" actId="478"/>
          <ac:spMkLst>
            <pc:docMk/>
            <pc:sldMk cId="672117705" sldId="311"/>
            <ac:spMk id="52" creationId="{88BB28FA-7A77-440B-A644-6F1EF582C5AD}"/>
          </ac:spMkLst>
        </pc:spChg>
        <pc:spChg chg="del">
          <ac:chgData name="Joana Araújo" userId="c5b14161419b2249" providerId="LiveId" clId="{24353B3E-408A-4129-8A00-6937A6F127B3}" dt="2022-05-17T15:43:04.400" v="332" actId="478"/>
          <ac:spMkLst>
            <pc:docMk/>
            <pc:sldMk cId="672117705" sldId="311"/>
            <ac:spMk id="72" creationId="{565C2134-C3BC-47D4-893A-1F86506D5B12}"/>
          </ac:spMkLst>
        </pc:spChg>
        <pc:spChg chg="add del mod">
          <ac:chgData name="Joana Araújo" userId="c5b14161419b2249" providerId="LiveId" clId="{24353B3E-408A-4129-8A00-6937A6F127B3}" dt="2022-05-23T16:03:11.749" v="2080" actId="478"/>
          <ac:spMkLst>
            <pc:docMk/>
            <pc:sldMk cId="672117705" sldId="311"/>
            <ac:spMk id="73" creationId="{C15C456D-FE88-455A-B116-619E945D5963}"/>
          </ac:spMkLst>
        </pc:spChg>
        <pc:picChg chg="add mod modCrop">
          <ac:chgData name="Joana Araújo" userId="c5b14161419b2249" providerId="LiveId" clId="{24353B3E-408A-4129-8A00-6937A6F127B3}" dt="2022-05-23T16:03:25.675" v="2083" actId="1076"/>
          <ac:picMkLst>
            <pc:docMk/>
            <pc:sldMk cId="672117705" sldId="311"/>
            <ac:picMk id="2" creationId="{0B2F9354-F9AE-9333-3E85-9DBC308AFFE6}"/>
          </ac:picMkLst>
        </pc:picChg>
        <pc:picChg chg="add del mod ord">
          <ac:chgData name="Joana Araújo" userId="c5b14161419b2249" providerId="LiveId" clId="{24353B3E-408A-4129-8A00-6937A6F127B3}" dt="2022-05-20T09:09:21.139" v="1423" actId="478"/>
          <ac:picMkLst>
            <pc:docMk/>
            <pc:sldMk cId="672117705" sldId="311"/>
            <ac:picMk id="26" creationId="{DD3CFC6C-D49D-FB9D-527C-423849056343}"/>
          </ac:picMkLst>
        </pc:picChg>
        <pc:cxnChg chg="del mod">
          <ac:chgData name="Joana Araújo" userId="c5b14161419b2249" providerId="LiveId" clId="{24353B3E-408A-4129-8A00-6937A6F127B3}" dt="2022-05-17T15:44:42.568" v="355" actId="478"/>
          <ac:cxnSpMkLst>
            <pc:docMk/>
            <pc:sldMk cId="672117705" sldId="311"/>
            <ac:cxnSpMk id="3" creationId="{3C8C7918-AF51-47CC-BEDA-2A3886AD5D43}"/>
          </ac:cxnSpMkLst>
        </pc:cxnChg>
        <pc:cxnChg chg="del mod">
          <ac:chgData name="Joana Araújo" userId="c5b14161419b2249" providerId="LiveId" clId="{24353B3E-408A-4129-8A00-6937A6F127B3}" dt="2022-05-17T15:44:41.968" v="354" actId="478"/>
          <ac:cxnSpMkLst>
            <pc:docMk/>
            <pc:sldMk cId="672117705" sldId="311"/>
            <ac:cxnSpMk id="18" creationId="{7B0C062A-C280-4F70-B21A-1009DA432A00}"/>
          </ac:cxnSpMkLst>
        </pc:cxnChg>
        <pc:cxnChg chg="add del mod">
          <ac:chgData name="Joana Araújo" userId="c5b14161419b2249" providerId="LiveId" clId="{24353B3E-408A-4129-8A00-6937A6F127B3}" dt="2022-05-20T09:09:23.663" v="1426" actId="478"/>
          <ac:cxnSpMkLst>
            <pc:docMk/>
            <pc:sldMk cId="672117705" sldId="311"/>
            <ac:cxnSpMk id="28" creationId="{34006ED8-90F6-EB02-854E-ACD6FB0E8C26}"/>
          </ac:cxnSpMkLst>
        </pc:cxnChg>
      </pc:sldChg>
      <pc:sldChg chg="del">
        <pc:chgData name="Joana Araújo" userId="c5b14161419b2249" providerId="LiveId" clId="{24353B3E-408A-4129-8A00-6937A6F127B3}" dt="2022-05-17T15:47:59.138" v="399" actId="2696"/>
        <pc:sldMkLst>
          <pc:docMk/>
          <pc:sldMk cId="3442233866" sldId="312"/>
        </pc:sldMkLst>
      </pc:sldChg>
      <pc:sldChg chg="addSp delSp modSp mod modShow">
        <pc:chgData name="Joana Araújo" userId="c5b14161419b2249" providerId="LiveId" clId="{24353B3E-408A-4129-8A00-6937A6F127B3}" dt="2022-05-23T21:44:13.338" v="2107" actId="14100"/>
        <pc:sldMkLst>
          <pc:docMk/>
          <pc:sldMk cId="2068410096" sldId="318"/>
        </pc:sldMkLst>
        <pc:spChg chg="mod">
          <ac:chgData name="Joana Araújo" userId="c5b14161419b2249" providerId="LiveId" clId="{24353B3E-408A-4129-8A00-6937A6F127B3}" dt="2022-05-23T21:44:12.652" v="2106" actId="1076"/>
          <ac:spMkLst>
            <pc:docMk/>
            <pc:sldMk cId="2068410096" sldId="318"/>
            <ac:spMk id="2" creationId="{716345DB-7166-4507-968E-7F4110E18FAB}"/>
          </ac:spMkLst>
        </pc:spChg>
        <pc:spChg chg="del">
          <ac:chgData name="Joana Araújo" userId="c5b14161419b2249" providerId="LiveId" clId="{24353B3E-408A-4129-8A00-6937A6F127B3}" dt="2022-05-20T08:07:55.405" v="1096" actId="478"/>
          <ac:spMkLst>
            <pc:docMk/>
            <pc:sldMk cId="2068410096" sldId="318"/>
            <ac:spMk id="12" creationId="{BC872B07-8C4E-46A4-BE6C-3CEEFF3C172E}"/>
          </ac:spMkLst>
        </pc:spChg>
        <pc:spChg chg="del">
          <ac:chgData name="Joana Araújo" userId="c5b14161419b2249" providerId="LiveId" clId="{24353B3E-408A-4129-8A00-6937A6F127B3}" dt="2022-05-20T08:07:53.914" v="1094" actId="478"/>
          <ac:spMkLst>
            <pc:docMk/>
            <pc:sldMk cId="2068410096" sldId="318"/>
            <ac:spMk id="13" creationId="{B67A36F0-49CD-47F2-82AA-6C1B99F4936E}"/>
          </ac:spMkLst>
        </pc:spChg>
        <pc:spChg chg="del">
          <ac:chgData name="Joana Araújo" userId="c5b14161419b2249" providerId="LiveId" clId="{24353B3E-408A-4129-8A00-6937A6F127B3}" dt="2022-05-20T11:26:30.883" v="1619" actId="478"/>
          <ac:spMkLst>
            <pc:docMk/>
            <pc:sldMk cId="2068410096" sldId="318"/>
            <ac:spMk id="20" creationId="{647B93C7-0551-493D-968F-1249FEF62E3C}"/>
          </ac:spMkLst>
        </pc:spChg>
        <pc:spChg chg="del mod">
          <ac:chgData name="Joana Araújo" userId="c5b14161419b2249" providerId="LiveId" clId="{24353B3E-408A-4129-8A00-6937A6F127B3}" dt="2022-05-23T21:33:44.018" v="2098" actId="478"/>
          <ac:spMkLst>
            <pc:docMk/>
            <pc:sldMk cId="2068410096" sldId="318"/>
            <ac:spMk id="22" creationId="{F646FFF3-B866-466D-A84B-1580F4DC4688}"/>
          </ac:spMkLst>
        </pc:spChg>
        <pc:spChg chg="del">
          <ac:chgData name="Joana Araújo" userId="c5b14161419b2249" providerId="LiveId" clId="{24353B3E-408A-4129-8A00-6937A6F127B3}" dt="2022-05-20T11:26:31.618" v="1620" actId="478"/>
          <ac:spMkLst>
            <pc:docMk/>
            <pc:sldMk cId="2068410096" sldId="318"/>
            <ac:spMk id="23" creationId="{4A72F063-C5F2-474A-A35A-35099BB37220}"/>
          </ac:spMkLst>
        </pc:spChg>
        <pc:spChg chg="del">
          <ac:chgData name="Joana Araújo" userId="c5b14161419b2249" providerId="LiveId" clId="{24353B3E-408A-4129-8A00-6937A6F127B3}" dt="2022-05-20T11:26:32.408" v="1621" actId="478"/>
          <ac:spMkLst>
            <pc:docMk/>
            <pc:sldMk cId="2068410096" sldId="318"/>
            <ac:spMk id="24" creationId="{E76563E9-DDE2-4175-8E8C-2B6424B53CB1}"/>
          </ac:spMkLst>
        </pc:spChg>
        <pc:spChg chg="del">
          <ac:chgData name="Joana Araújo" userId="c5b14161419b2249" providerId="LiveId" clId="{24353B3E-408A-4129-8A00-6937A6F127B3}" dt="2022-05-20T11:26:33.446" v="1622" actId="478"/>
          <ac:spMkLst>
            <pc:docMk/>
            <pc:sldMk cId="2068410096" sldId="318"/>
            <ac:spMk id="25" creationId="{0B438BE5-6A6F-4084-B576-0D240A6DE714}"/>
          </ac:spMkLst>
        </pc:spChg>
        <pc:spChg chg="del">
          <ac:chgData name="Joana Araújo" userId="c5b14161419b2249" providerId="LiveId" clId="{24353B3E-408A-4129-8A00-6937A6F127B3}" dt="2022-05-20T11:26:34.295" v="1623" actId="478"/>
          <ac:spMkLst>
            <pc:docMk/>
            <pc:sldMk cId="2068410096" sldId="318"/>
            <ac:spMk id="27" creationId="{80DC2877-E6D5-44C8-8A38-91386EB49F20}"/>
          </ac:spMkLst>
        </pc:spChg>
        <pc:spChg chg="del">
          <ac:chgData name="Joana Araújo" userId="c5b14161419b2249" providerId="LiveId" clId="{24353B3E-408A-4129-8A00-6937A6F127B3}" dt="2022-05-20T11:26:34.979" v="1624" actId="478"/>
          <ac:spMkLst>
            <pc:docMk/>
            <pc:sldMk cId="2068410096" sldId="318"/>
            <ac:spMk id="28" creationId="{34B746EE-9219-4841-8217-43D108869783}"/>
          </ac:spMkLst>
        </pc:spChg>
        <pc:spChg chg="add del mod">
          <ac:chgData name="Joana Araújo" userId="c5b14161419b2249" providerId="LiveId" clId="{24353B3E-408A-4129-8A00-6937A6F127B3}" dt="2022-05-20T12:32:27.961" v="1990" actId="478"/>
          <ac:spMkLst>
            <pc:docMk/>
            <pc:sldMk cId="2068410096" sldId="318"/>
            <ac:spMk id="29" creationId="{2F5DD80D-F709-DC52-3A8A-830628F63208}"/>
          </ac:spMkLst>
        </pc:spChg>
        <pc:spChg chg="add del mod">
          <ac:chgData name="Joana Araújo" userId="c5b14161419b2249" providerId="LiveId" clId="{24353B3E-408A-4129-8A00-6937A6F127B3}" dt="2022-05-20T12:32:28.393" v="1991" actId="478"/>
          <ac:spMkLst>
            <pc:docMk/>
            <pc:sldMk cId="2068410096" sldId="318"/>
            <ac:spMk id="30" creationId="{6DA7BC17-35B0-532C-6219-A359030157B1}"/>
          </ac:spMkLst>
        </pc:spChg>
        <pc:spChg chg="add del mod">
          <ac:chgData name="Joana Araújo" userId="c5b14161419b2249" providerId="LiveId" clId="{24353B3E-408A-4129-8A00-6937A6F127B3}" dt="2022-05-20T12:32:29.013" v="1992" actId="478"/>
          <ac:spMkLst>
            <pc:docMk/>
            <pc:sldMk cId="2068410096" sldId="318"/>
            <ac:spMk id="31" creationId="{A7499653-4AB6-72ED-3C92-0F2C121E2A1B}"/>
          </ac:spMkLst>
        </pc:spChg>
        <pc:spChg chg="del mod">
          <ac:chgData name="Joana Araújo" userId="c5b14161419b2249" providerId="LiveId" clId="{24353B3E-408A-4129-8A00-6937A6F127B3}" dt="2022-05-23T21:33:41.615" v="2097" actId="478"/>
          <ac:spMkLst>
            <pc:docMk/>
            <pc:sldMk cId="2068410096" sldId="318"/>
            <ac:spMk id="32" creationId="{B18262D7-F628-4EC8-A23B-3FDCF249A93A}"/>
          </ac:spMkLst>
        </pc:spChg>
        <pc:spChg chg="add del mod">
          <ac:chgData name="Joana Araújo" userId="c5b14161419b2249" providerId="LiveId" clId="{24353B3E-408A-4129-8A00-6937A6F127B3}" dt="2022-05-20T12:32:27.076" v="1989" actId="478"/>
          <ac:spMkLst>
            <pc:docMk/>
            <pc:sldMk cId="2068410096" sldId="318"/>
            <ac:spMk id="33" creationId="{F38901E6-8171-EE69-14A1-DC4DB3DC5CB0}"/>
          </ac:spMkLst>
        </pc:spChg>
        <pc:spChg chg="add del mod">
          <ac:chgData name="Joana Araújo" userId="c5b14161419b2249" providerId="LiveId" clId="{24353B3E-408A-4129-8A00-6937A6F127B3}" dt="2022-05-20T12:32:31.684" v="1994" actId="478"/>
          <ac:spMkLst>
            <pc:docMk/>
            <pc:sldMk cId="2068410096" sldId="318"/>
            <ac:spMk id="34" creationId="{9610D0D6-8976-06A2-DFEE-581A6AC1CDFC}"/>
          </ac:spMkLst>
        </pc:spChg>
        <pc:spChg chg="del">
          <ac:chgData name="Joana Araújo" userId="c5b14161419b2249" providerId="LiveId" clId="{24353B3E-408A-4129-8A00-6937A6F127B3}" dt="2022-05-20T08:36:31.583" v="1326" actId="478"/>
          <ac:spMkLst>
            <pc:docMk/>
            <pc:sldMk cId="2068410096" sldId="318"/>
            <ac:spMk id="35" creationId="{AB4CF805-3DDD-4C9C-97B7-417DBC875BBC}"/>
          </ac:spMkLst>
        </pc:spChg>
        <pc:spChg chg="del mod">
          <ac:chgData name="Joana Araújo" userId="c5b14161419b2249" providerId="LiveId" clId="{24353B3E-408A-4129-8A00-6937A6F127B3}" dt="2022-05-20T08:36:32.374" v="1327" actId="478"/>
          <ac:spMkLst>
            <pc:docMk/>
            <pc:sldMk cId="2068410096" sldId="318"/>
            <ac:spMk id="36" creationId="{B3A7387C-6AB4-4DB0-9160-9D134072F64C}"/>
          </ac:spMkLst>
        </pc:spChg>
        <pc:spChg chg="add del mod">
          <ac:chgData name="Joana Araújo" userId="c5b14161419b2249" providerId="LiveId" clId="{24353B3E-408A-4129-8A00-6937A6F127B3}" dt="2022-05-20T12:34:18.792" v="2030" actId="478"/>
          <ac:spMkLst>
            <pc:docMk/>
            <pc:sldMk cId="2068410096" sldId="318"/>
            <ac:spMk id="37" creationId="{9485A7C9-F85B-94D9-5778-556F9D5D8021}"/>
          </ac:spMkLst>
        </pc:spChg>
        <pc:spChg chg="add del mod">
          <ac:chgData name="Joana Araújo" userId="c5b14161419b2249" providerId="LiveId" clId="{24353B3E-408A-4129-8A00-6937A6F127B3}" dt="2022-05-20T12:34:21.162" v="2033" actId="478"/>
          <ac:spMkLst>
            <pc:docMk/>
            <pc:sldMk cId="2068410096" sldId="318"/>
            <ac:spMk id="38" creationId="{4AA8556A-2E62-B13C-ADD5-6BD3B00241ED}"/>
          </ac:spMkLst>
        </pc:spChg>
        <pc:spChg chg="add del mod">
          <ac:chgData name="Joana Araújo" userId="c5b14161419b2249" providerId="LiveId" clId="{24353B3E-408A-4129-8A00-6937A6F127B3}" dt="2022-05-20T12:34:22.019" v="2034" actId="478"/>
          <ac:spMkLst>
            <pc:docMk/>
            <pc:sldMk cId="2068410096" sldId="318"/>
            <ac:spMk id="39" creationId="{60208D10-7608-EE49-9548-133F7E1FD41C}"/>
          </ac:spMkLst>
        </pc:spChg>
        <pc:spChg chg="add del mod">
          <ac:chgData name="Joana Araújo" userId="c5b14161419b2249" providerId="LiveId" clId="{24353B3E-408A-4129-8A00-6937A6F127B3}" dt="2022-05-20T12:34:19.630" v="2031" actId="478"/>
          <ac:spMkLst>
            <pc:docMk/>
            <pc:sldMk cId="2068410096" sldId="318"/>
            <ac:spMk id="40" creationId="{126FFA1C-34F8-62C3-3421-7B50940CF412}"/>
          </ac:spMkLst>
        </pc:spChg>
        <pc:spChg chg="add mod">
          <ac:chgData name="Joana Araújo" userId="c5b14161419b2249" providerId="LiveId" clId="{24353B3E-408A-4129-8A00-6937A6F127B3}" dt="2022-05-20T12:34:28.256" v="2036" actId="17032"/>
          <ac:spMkLst>
            <pc:docMk/>
            <pc:sldMk cId="2068410096" sldId="318"/>
            <ac:spMk id="41" creationId="{79CA8641-30C2-B197-B576-C7EE268AD5C6}"/>
          </ac:spMkLst>
        </pc:spChg>
        <pc:spChg chg="add mod">
          <ac:chgData name="Joana Araújo" userId="c5b14161419b2249" providerId="LiveId" clId="{24353B3E-408A-4129-8A00-6937A6F127B3}" dt="2022-05-20T12:34:28.256" v="2036" actId="17032"/>
          <ac:spMkLst>
            <pc:docMk/>
            <pc:sldMk cId="2068410096" sldId="318"/>
            <ac:spMk id="42" creationId="{DAD0EC35-F0D9-AEBF-E0E7-468C52D98DCA}"/>
          </ac:spMkLst>
        </pc:spChg>
        <pc:spChg chg="add mod">
          <ac:chgData name="Joana Araújo" userId="c5b14161419b2249" providerId="LiveId" clId="{24353B3E-408A-4129-8A00-6937A6F127B3}" dt="2022-05-20T12:34:28.256" v="2036" actId="17032"/>
          <ac:spMkLst>
            <pc:docMk/>
            <pc:sldMk cId="2068410096" sldId="318"/>
            <ac:spMk id="43" creationId="{D673FC93-FF53-4BD0-9A2E-9523665D440E}"/>
          </ac:spMkLst>
        </pc:spChg>
        <pc:spChg chg="add mod">
          <ac:chgData name="Joana Araújo" userId="c5b14161419b2249" providerId="LiveId" clId="{24353B3E-408A-4129-8A00-6937A6F127B3}" dt="2022-05-20T12:34:33.111" v="2037" actId="17032"/>
          <ac:spMkLst>
            <pc:docMk/>
            <pc:sldMk cId="2068410096" sldId="318"/>
            <ac:spMk id="44" creationId="{3FBFA8DE-7151-F7EA-6331-6AED9040127F}"/>
          </ac:spMkLst>
        </pc:spChg>
        <pc:spChg chg="add mod">
          <ac:chgData name="Joana Araújo" userId="c5b14161419b2249" providerId="LiveId" clId="{24353B3E-408A-4129-8A00-6937A6F127B3}" dt="2022-05-20T12:34:28.256" v="2036" actId="17032"/>
          <ac:spMkLst>
            <pc:docMk/>
            <pc:sldMk cId="2068410096" sldId="318"/>
            <ac:spMk id="45" creationId="{3A7CF393-D517-8563-ED87-DBFC66AFFE43}"/>
          </ac:spMkLst>
        </pc:spChg>
        <pc:picChg chg="add mod ord modCrop">
          <ac:chgData name="Joana Araújo" userId="c5b14161419b2249" providerId="LiveId" clId="{24353B3E-408A-4129-8A00-6937A6F127B3}" dt="2022-05-23T21:44:13.338" v="2107" actId="14100"/>
          <ac:picMkLst>
            <pc:docMk/>
            <pc:sldMk cId="2068410096" sldId="318"/>
            <ac:picMk id="5" creationId="{EDE9CFFE-116D-4CD3-E152-E6DBF3AA8B9F}"/>
          </ac:picMkLst>
        </pc:picChg>
        <pc:picChg chg="add del mod modCrop">
          <ac:chgData name="Joana Araújo" userId="c5b14161419b2249" providerId="LiveId" clId="{24353B3E-408A-4129-8A00-6937A6F127B3}" dt="2022-05-20T08:36:27.911" v="1324" actId="478"/>
          <ac:picMkLst>
            <pc:docMk/>
            <pc:sldMk cId="2068410096" sldId="318"/>
            <ac:picMk id="8" creationId="{86DA117B-5080-6220-C909-3CBE5DC8CD6E}"/>
          </ac:picMkLst>
        </pc:picChg>
        <pc:picChg chg="add del mod modCrop">
          <ac:chgData name="Joana Araújo" userId="c5b14161419b2249" providerId="LiveId" clId="{24353B3E-408A-4129-8A00-6937A6F127B3}" dt="2022-05-20T08:13:02.529" v="1128" actId="478"/>
          <ac:picMkLst>
            <pc:docMk/>
            <pc:sldMk cId="2068410096" sldId="318"/>
            <ac:picMk id="10" creationId="{C812B7FB-EB8F-668D-D5E8-4A79A2242AA8}"/>
          </ac:picMkLst>
        </pc:picChg>
        <pc:picChg chg="add mod modCrop">
          <ac:chgData name="Joana Araújo" userId="c5b14161419b2249" providerId="LiveId" clId="{24353B3E-408A-4129-8A00-6937A6F127B3}" dt="2022-05-23T21:44:11.825" v="2105" actId="14100"/>
          <ac:picMkLst>
            <pc:docMk/>
            <pc:sldMk cId="2068410096" sldId="318"/>
            <ac:picMk id="14" creationId="{835A4066-A992-A118-B252-D2A441946A76}"/>
          </ac:picMkLst>
        </pc:picChg>
        <pc:picChg chg="del">
          <ac:chgData name="Joana Araújo" userId="c5b14161419b2249" providerId="LiveId" clId="{24353B3E-408A-4129-8A00-6937A6F127B3}" dt="2022-05-20T08:08:25.323" v="1102" actId="478"/>
          <ac:picMkLst>
            <pc:docMk/>
            <pc:sldMk cId="2068410096" sldId="318"/>
            <ac:picMk id="19" creationId="{38A8A421-2A49-41F7-BF3A-5D4A45E97CA0}"/>
          </ac:picMkLst>
        </pc:picChg>
        <pc:picChg chg="del">
          <ac:chgData name="Joana Araújo" userId="c5b14161419b2249" providerId="LiveId" clId="{24353B3E-408A-4129-8A00-6937A6F127B3}" dt="2022-05-20T08:07:33.597" v="1085" actId="478"/>
          <ac:picMkLst>
            <pc:docMk/>
            <pc:sldMk cId="2068410096" sldId="318"/>
            <ac:picMk id="21" creationId="{B794AD8A-AC31-400A-8CBB-EC59A4B3D480}"/>
          </ac:picMkLst>
        </pc:picChg>
        <pc:cxnChg chg="del">
          <ac:chgData name="Joana Araújo" userId="c5b14161419b2249" providerId="LiveId" clId="{24353B3E-408A-4129-8A00-6937A6F127B3}" dt="2022-05-20T08:07:54.828" v="1095" actId="478"/>
          <ac:cxnSpMkLst>
            <pc:docMk/>
            <pc:sldMk cId="2068410096" sldId="318"/>
            <ac:cxnSpMk id="4" creationId="{EE787A5A-7DFD-4A3F-8465-B274F1FA5709}"/>
          </ac:cxnSpMkLst>
        </pc:cxnChg>
        <pc:cxnChg chg="del">
          <ac:chgData name="Joana Araújo" userId="c5b14161419b2249" providerId="LiveId" clId="{24353B3E-408A-4129-8A00-6937A6F127B3}" dt="2022-05-20T08:07:52.821" v="1093" actId="478"/>
          <ac:cxnSpMkLst>
            <pc:docMk/>
            <pc:sldMk cId="2068410096" sldId="318"/>
            <ac:cxnSpMk id="26" creationId="{F1C8D638-F593-4081-9309-E52257B7A9B5}"/>
          </ac:cxnSpMkLst>
        </pc:cxnChg>
      </pc:sldChg>
      <pc:sldChg chg="del">
        <pc:chgData name="Joana Araújo" userId="c5b14161419b2249" providerId="LiveId" clId="{24353B3E-408A-4129-8A00-6937A6F127B3}" dt="2022-05-20T12:36:32.981" v="2069" actId="47"/>
        <pc:sldMkLst>
          <pc:docMk/>
          <pc:sldMk cId="2442670105" sldId="320"/>
        </pc:sldMkLst>
      </pc:sldChg>
      <pc:sldChg chg="modSp del mod ord modShow">
        <pc:chgData name="Joana Araújo" userId="c5b14161419b2249" providerId="LiveId" clId="{24353B3E-408A-4129-8A00-6937A6F127B3}" dt="2022-05-20T12:36:37.979" v="2070" actId="47"/>
        <pc:sldMkLst>
          <pc:docMk/>
          <pc:sldMk cId="2226090107" sldId="322"/>
        </pc:sldMkLst>
        <pc:spChg chg="mod">
          <ac:chgData name="Joana Araújo" userId="c5b14161419b2249" providerId="LiveId" clId="{24353B3E-408A-4129-8A00-6937A6F127B3}" dt="2022-05-17T15:52:48.849" v="477" actId="207"/>
          <ac:spMkLst>
            <pc:docMk/>
            <pc:sldMk cId="2226090107" sldId="322"/>
            <ac:spMk id="22" creationId="{5EACC15D-059B-489F-A592-9903EC546D46}"/>
          </ac:spMkLst>
        </pc:spChg>
      </pc:sldChg>
      <pc:sldChg chg="addSp delSp modSp del mod ord modShow">
        <pc:chgData name="Joana Araújo" userId="c5b14161419b2249" providerId="LiveId" clId="{24353B3E-408A-4129-8A00-6937A6F127B3}" dt="2022-05-23T21:45:02.652" v="2108" actId="47"/>
        <pc:sldMkLst>
          <pc:docMk/>
          <pc:sldMk cId="2176259512" sldId="324"/>
        </pc:sldMkLst>
        <pc:spChg chg="add del mod">
          <ac:chgData name="Joana Araújo" userId="c5b14161419b2249" providerId="LiveId" clId="{24353B3E-408A-4129-8A00-6937A6F127B3}" dt="2022-05-20T12:35:52.813" v="2056" actId="478"/>
          <ac:spMkLst>
            <pc:docMk/>
            <pc:sldMk cId="2176259512" sldId="324"/>
            <ac:spMk id="14" creationId="{FAE11C6C-B028-8A4C-C15D-BCF18DD4939D}"/>
          </ac:spMkLst>
        </pc:spChg>
        <pc:spChg chg="add del mod">
          <ac:chgData name="Joana Araújo" userId="c5b14161419b2249" providerId="LiveId" clId="{24353B3E-408A-4129-8A00-6937A6F127B3}" dt="2022-05-20T12:35:53.667" v="2057" actId="478"/>
          <ac:spMkLst>
            <pc:docMk/>
            <pc:sldMk cId="2176259512" sldId="324"/>
            <ac:spMk id="15" creationId="{DF6B5449-F577-2400-561E-0988C98BC0FF}"/>
          </ac:spMkLst>
        </pc:spChg>
        <pc:spChg chg="add del mod">
          <ac:chgData name="Joana Araújo" userId="c5b14161419b2249" providerId="LiveId" clId="{24353B3E-408A-4129-8A00-6937A6F127B3}" dt="2022-05-20T12:35:54.251" v="2058" actId="478"/>
          <ac:spMkLst>
            <pc:docMk/>
            <pc:sldMk cId="2176259512" sldId="324"/>
            <ac:spMk id="16" creationId="{C3FCDEB7-688E-93D9-470C-49D2D87F34FF}"/>
          </ac:spMkLst>
        </pc:spChg>
        <pc:spChg chg="mod ord">
          <ac:chgData name="Joana Araújo" userId="c5b14161419b2249" providerId="LiveId" clId="{24353B3E-408A-4129-8A00-6937A6F127B3}" dt="2022-05-18T14:34:24.392" v="560" actId="1076"/>
          <ac:spMkLst>
            <pc:docMk/>
            <pc:sldMk cId="2176259512" sldId="324"/>
            <ac:spMk id="18" creationId="{2BC60859-6F16-424E-AAEB-13671B634234}"/>
          </ac:spMkLst>
        </pc:spChg>
        <pc:spChg chg="mod ord">
          <ac:chgData name="Joana Araújo" userId="c5b14161419b2249" providerId="LiveId" clId="{24353B3E-408A-4129-8A00-6937A6F127B3}" dt="2022-05-18T14:35:38.564" v="572" actId="1076"/>
          <ac:spMkLst>
            <pc:docMk/>
            <pc:sldMk cId="2176259512" sldId="324"/>
            <ac:spMk id="19" creationId="{6E9D8A8E-FCA5-4AFF-BE6E-A6684215567B}"/>
          </ac:spMkLst>
        </pc:spChg>
        <pc:spChg chg="del">
          <ac:chgData name="Joana Araújo" userId="c5b14161419b2249" providerId="LiveId" clId="{24353B3E-408A-4129-8A00-6937A6F127B3}" dt="2022-05-20T11:26:52.604" v="1628" actId="478"/>
          <ac:spMkLst>
            <pc:docMk/>
            <pc:sldMk cId="2176259512" sldId="324"/>
            <ac:spMk id="21" creationId="{D4EE99F1-0D74-47B3-87B9-34678D053DEC}"/>
          </ac:spMkLst>
        </pc:spChg>
        <pc:spChg chg="del">
          <ac:chgData name="Joana Araújo" userId="c5b14161419b2249" providerId="LiveId" clId="{24353B3E-408A-4129-8A00-6937A6F127B3}" dt="2022-05-20T11:26:53.466" v="1629" actId="478"/>
          <ac:spMkLst>
            <pc:docMk/>
            <pc:sldMk cId="2176259512" sldId="324"/>
            <ac:spMk id="23" creationId="{26DA7C1D-AF58-4B7E-98E5-E13EF26A2D60}"/>
          </ac:spMkLst>
        </pc:spChg>
        <pc:spChg chg="del">
          <ac:chgData name="Joana Araújo" userId="c5b14161419b2249" providerId="LiveId" clId="{24353B3E-408A-4129-8A00-6937A6F127B3}" dt="2022-05-20T11:26:54.095" v="1630" actId="478"/>
          <ac:spMkLst>
            <pc:docMk/>
            <pc:sldMk cId="2176259512" sldId="324"/>
            <ac:spMk id="26" creationId="{AE5ECAD1-E32B-4283-AD2F-752F9230C8B5}"/>
          </ac:spMkLst>
        </pc:spChg>
        <pc:spChg chg="del">
          <ac:chgData name="Joana Araújo" userId="c5b14161419b2249" providerId="LiveId" clId="{24353B3E-408A-4129-8A00-6937A6F127B3}" dt="2022-05-20T11:26:55.818" v="1631" actId="478"/>
          <ac:spMkLst>
            <pc:docMk/>
            <pc:sldMk cId="2176259512" sldId="324"/>
            <ac:spMk id="27" creationId="{9974980E-88C6-48B8-868E-0BDC1578E061}"/>
          </ac:spMkLst>
        </pc:spChg>
        <pc:spChg chg="del">
          <ac:chgData name="Joana Araújo" userId="c5b14161419b2249" providerId="LiveId" clId="{24353B3E-408A-4129-8A00-6937A6F127B3}" dt="2022-05-20T11:26:57.068" v="1632" actId="478"/>
          <ac:spMkLst>
            <pc:docMk/>
            <pc:sldMk cId="2176259512" sldId="324"/>
            <ac:spMk id="28" creationId="{18E3866E-5DDA-4405-82A7-2ACD70BFA5B6}"/>
          </ac:spMkLst>
        </pc:spChg>
        <pc:spChg chg="del">
          <ac:chgData name="Joana Araújo" userId="c5b14161419b2249" providerId="LiveId" clId="{24353B3E-408A-4129-8A00-6937A6F127B3}" dt="2022-05-20T11:26:57.763" v="1633" actId="478"/>
          <ac:spMkLst>
            <pc:docMk/>
            <pc:sldMk cId="2176259512" sldId="324"/>
            <ac:spMk id="29" creationId="{8A5D3D99-3A74-4CA5-8F15-4A4A10FD6BA4}"/>
          </ac:spMkLst>
        </pc:spChg>
        <pc:picChg chg="add mod modCrop">
          <ac:chgData name="Joana Araújo" userId="c5b14161419b2249" providerId="LiveId" clId="{24353B3E-408A-4129-8A00-6937A6F127B3}" dt="2022-05-18T14:34:12.344" v="557" actId="1076"/>
          <ac:picMkLst>
            <pc:docMk/>
            <pc:sldMk cId="2176259512" sldId="324"/>
            <ac:picMk id="2" creationId="{CF2E7E85-8958-7E38-7F29-D7F1E8412640}"/>
          </ac:picMkLst>
        </pc:picChg>
        <pc:picChg chg="add mod modCrop">
          <ac:chgData name="Joana Araújo" userId="c5b14161419b2249" providerId="LiveId" clId="{24353B3E-408A-4129-8A00-6937A6F127B3}" dt="2022-05-18T14:35:28.295" v="569" actId="1076"/>
          <ac:picMkLst>
            <pc:docMk/>
            <pc:sldMk cId="2176259512" sldId="324"/>
            <ac:picMk id="3" creationId="{C871E856-DF4C-D496-61B3-E8997F21608E}"/>
          </ac:picMkLst>
        </pc:picChg>
        <pc:picChg chg="del">
          <ac:chgData name="Joana Araújo" userId="c5b14161419b2249" providerId="LiveId" clId="{24353B3E-408A-4129-8A00-6937A6F127B3}" dt="2022-05-18T14:34:09.206" v="556" actId="478"/>
          <ac:picMkLst>
            <pc:docMk/>
            <pc:sldMk cId="2176259512" sldId="324"/>
            <ac:picMk id="22" creationId="{329A7E28-FC99-4B6A-8E7E-C92B00010516}"/>
          </ac:picMkLst>
        </pc:picChg>
        <pc:picChg chg="del">
          <ac:chgData name="Joana Araújo" userId="c5b14161419b2249" providerId="LiveId" clId="{24353B3E-408A-4129-8A00-6937A6F127B3}" dt="2022-05-18T14:35:24.445" v="568" actId="478"/>
          <ac:picMkLst>
            <pc:docMk/>
            <pc:sldMk cId="2176259512" sldId="324"/>
            <ac:picMk id="24" creationId="{41A4A952-E069-46C0-BAD0-155BC52104FF}"/>
          </ac:picMkLst>
        </pc:picChg>
      </pc:sldChg>
      <pc:sldChg chg="addSp delSp modSp mod">
        <pc:chgData name="Joana Araújo" userId="c5b14161419b2249" providerId="LiveId" clId="{24353B3E-408A-4129-8A00-6937A6F127B3}" dt="2022-05-20T12:35:06.447" v="2049" actId="17032"/>
        <pc:sldMkLst>
          <pc:docMk/>
          <pc:sldMk cId="894594839" sldId="326"/>
        </pc:sldMkLst>
        <pc:spChg chg="mod">
          <ac:chgData name="Joana Araújo" userId="c5b14161419b2249" providerId="LiveId" clId="{24353B3E-408A-4129-8A00-6937A6F127B3}" dt="2022-05-20T12:11:33.546" v="1707" actId="207"/>
          <ac:spMkLst>
            <pc:docMk/>
            <pc:sldMk cId="894594839" sldId="326"/>
            <ac:spMk id="2" creationId="{8AEDBB05-6E02-4E1E-89BA-71A5C1534DC8}"/>
          </ac:spMkLst>
        </pc:spChg>
        <pc:spChg chg="mod">
          <ac:chgData name="Joana Araújo" userId="c5b14161419b2249" providerId="LiveId" clId="{24353B3E-408A-4129-8A00-6937A6F127B3}" dt="2022-05-20T12:11:36.007" v="1708" actId="207"/>
          <ac:spMkLst>
            <pc:docMk/>
            <pc:sldMk cId="894594839" sldId="326"/>
            <ac:spMk id="14" creationId="{8533EA80-B1CA-48C6-A8E0-C7A06FBFBC94}"/>
          </ac:spMkLst>
        </pc:spChg>
        <pc:spChg chg="del">
          <ac:chgData name="Joana Araújo" userId="c5b14161419b2249" providerId="LiveId" clId="{24353B3E-408A-4129-8A00-6937A6F127B3}" dt="2022-05-19T23:32:24.214" v="1049" actId="478"/>
          <ac:spMkLst>
            <pc:docMk/>
            <pc:sldMk cId="894594839" sldId="326"/>
            <ac:spMk id="28" creationId="{A074628C-F373-4D7A-978D-56FFF34ECA23}"/>
          </ac:spMkLst>
        </pc:spChg>
        <pc:spChg chg="del">
          <ac:chgData name="Joana Araújo" userId="c5b14161419b2249" providerId="LiveId" clId="{24353B3E-408A-4129-8A00-6937A6F127B3}" dt="2022-05-19T23:32:26.024" v="1050" actId="478"/>
          <ac:spMkLst>
            <pc:docMk/>
            <pc:sldMk cId="894594839" sldId="326"/>
            <ac:spMk id="29" creationId="{62AE7307-3399-4501-B0E6-A1405CC33EE8}"/>
          </ac:spMkLst>
        </pc:spChg>
        <pc:spChg chg="add del mod">
          <ac:chgData name="Joana Araújo" userId="c5b14161419b2249" providerId="LiveId" clId="{24353B3E-408A-4129-8A00-6937A6F127B3}" dt="2022-05-20T12:34:56.033" v="2044" actId="478"/>
          <ac:spMkLst>
            <pc:docMk/>
            <pc:sldMk cId="894594839" sldId="326"/>
            <ac:spMk id="42" creationId="{DA7357F5-6F9D-0514-193D-65466507288E}"/>
          </ac:spMkLst>
        </pc:spChg>
        <pc:spChg chg="add mod">
          <ac:chgData name="Joana Araújo" userId="c5b14161419b2249" providerId="LiveId" clId="{24353B3E-408A-4129-8A00-6937A6F127B3}" dt="2022-05-20T12:11:38.716" v="1709" actId="207"/>
          <ac:spMkLst>
            <pc:docMk/>
            <pc:sldMk cId="894594839" sldId="326"/>
            <ac:spMk id="44" creationId="{D2DE45ED-D61D-AE14-C9EB-ABA52BF219D1}"/>
          </ac:spMkLst>
        </pc:spChg>
        <pc:spChg chg="add mod">
          <ac:chgData name="Joana Araújo" userId="c5b14161419b2249" providerId="LiveId" clId="{24353B3E-408A-4129-8A00-6937A6F127B3}" dt="2022-05-20T12:11:41.156" v="1710" actId="207"/>
          <ac:spMkLst>
            <pc:docMk/>
            <pc:sldMk cId="894594839" sldId="326"/>
            <ac:spMk id="45" creationId="{8C4BA8FB-CCA0-A190-0300-EB70AE6999EE}"/>
          </ac:spMkLst>
        </pc:spChg>
        <pc:spChg chg="add del mod">
          <ac:chgData name="Joana Araújo" userId="c5b14161419b2249" providerId="LiveId" clId="{24353B3E-408A-4129-8A00-6937A6F127B3}" dt="2022-05-20T12:34:56.950" v="2045" actId="478"/>
          <ac:spMkLst>
            <pc:docMk/>
            <pc:sldMk cId="894594839" sldId="326"/>
            <ac:spMk id="46" creationId="{D8B3EDB7-980B-22F3-8D33-5D66755FEB11}"/>
          </ac:spMkLst>
        </pc:spChg>
        <pc:spChg chg="add del mod">
          <ac:chgData name="Joana Araújo" userId="c5b14161419b2249" providerId="LiveId" clId="{24353B3E-408A-4129-8A00-6937A6F127B3}" dt="2022-05-20T12:34:57.555" v="2046" actId="478"/>
          <ac:spMkLst>
            <pc:docMk/>
            <pc:sldMk cId="894594839" sldId="326"/>
            <ac:spMk id="47" creationId="{AB41642D-7312-6018-14E6-E6FAB5CFB20D}"/>
          </ac:spMkLst>
        </pc:spChg>
        <pc:spChg chg="add mod">
          <ac:chgData name="Joana Araújo" userId="c5b14161419b2249" providerId="LiveId" clId="{24353B3E-408A-4129-8A00-6937A6F127B3}" dt="2022-05-20T12:35:02.452" v="2048" actId="17032"/>
          <ac:spMkLst>
            <pc:docMk/>
            <pc:sldMk cId="894594839" sldId="326"/>
            <ac:spMk id="48" creationId="{D9EC33B7-781B-4447-2BEA-CDF7FB30977B}"/>
          </ac:spMkLst>
        </pc:spChg>
        <pc:spChg chg="del">
          <ac:chgData name="Joana Araújo" userId="c5b14161419b2249" providerId="LiveId" clId="{24353B3E-408A-4129-8A00-6937A6F127B3}" dt="2022-05-20T11:29:18.752" v="1663" actId="478"/>
          <ac:spMkLst>
            <pc:docMk/>
            <pc:sldMk cId="894594839" sldId="326"/>
            <ac:spMk id="49" creationId="{DF08DE5D-6AFB-4FA7-86EA-B25D52C8E7B7}"/>
          </ac:spMkLst>
        </pc:spChg>
        <pc:spChg chg="del">
          <ac:chgData name="Joana Araújo" userId="c5b14161419b2249" providerId="LiveId" clId="{24353B3E-408A-4129-8A00-6937A6F127B3}" dt="2022-05-20T11:29:19.514" v="1664" actId="478"/>
          <ac:spMkLst>
            <pc:docMk/>
            <pc:sldMk cId="894594839" sldId="326"/>
            <ac:spMk id="50" creationId="{65230DEB-E568-4031-9A77-2701C160AFAA}"/>
          </ac:spMkLst>
        </pc:spChg>
        <pc:spChg chg="del">
          <ac:chgData name="Joana Araújo" userId="c5b14161419b2249" providerId="LiveId" clId="{24353B3E-408A-4129-8A00-6937A6F127B3}" dt="2022-05-20T11:29:20.161" v="1665" actId="478"/>
          <ac:spMkLst>
            <pc:docMk/>
            <pc:sldMk cId="894594839" sldId="326"/>
            <ac:spMk id="51" creationId="{E508FB9E-1F0A-4B41-9F66-60E3E788FCDD}"/>
          </ac:spMkLst>
        </pc:spChg>
        <pc:spChg chg="del">
          <ac:chgData name="Joana Araújo" userId="c5b14161419b2249" providerId="LiveId" clId="{24353B3E-408A-4129-8A00-6937A6F127B3}" dt="2022-05-20T11:29:20.834" v="1666" actId="478"/>
          <ac:spMkLst>
            <pc:docMk/>
            <pc:sldMk cId="894594839" sldId="326"/>
            <ac:spMk id="52" creationId="{5583BE04-C780-4DAD-B619-2E0B9373C634}"/>
          </ac:spMkLst>
        </pc:spChg>
        <pc:spChg chg="add mod">
          <ac:chgData name="Joana Araújo" userId="c5b14161419b2249" providerId="LiveId" clId="{24353B3E-408A-4129-8A00-6937A6F127B3}" dt="2022-05-20T12:35:06.447" v="2049" actId="17032"/>
          <ac:spMkLst>
            <pc:docMk/>
            <pc:sldMk cId="894594839" sldId="326"/>
            <ac:spMk id="53" creationId="{691AF9FD-899D-ECEE-F5C5-79634676DAC7}"/>
          </ac:spMkLst>
        </pc:spChg>
        <pc:spChg chg="add mod">
          <ac:chgData name="Joana Araújo" userId="c5b14161419b2249" providerId="LiveId" clId="{24353B3E-408A-4129-8A00-6937A6F127B3}" dt="2022-05-20T12:35:02.452" v="2048" actId="17032"/>
          <ac:spMkLst>
            <pc:docMk/>
            <pc:sldMk cId="894594839" sldId="326"/>
            <ac:spMk id="54" creationId="{D30874E3-B611-A7C5-0418-639E2B3FCE53}"/>
          </ac:spMkLst>
        </pc:spChg>
        <pc:spChg chg="add mod">
          <ac:chgData name="Joana Araújo" userId="c5b14161419b2249" providerId="LiveId" clId="{24353B3E-408A-4129-8A00-6937A6F127B3}" dt="2022-05-20T12:35:02.452" v="2048" actId="17032"/>
          <ac:spMkLst>
            <pc:docMk/>
            <pc:sldMk cId="894594839" sldId="326"/>
            <ac:spMk id="55" creationId="{811E1BA1-02E2-BF2C-AC80-07C71A323B24}"/>
          </ac:spMkLst>
        </pc:spChg>
        <pc:spChg chg="add mod">
          <ac:chgData name="Joana Araújo" userId="c5b14161419b2249" providerId="LiveId" clId="{24353B3E-408A-4129-8A00-6937A6F127B3}" dt="2022-05-20T12:35:02.452" v="2048" actId="17032"/>
          <ac:spMkLst>
            <pc:docMk/>
            <pc:sldMk cId="894594839" sldId="326"/>
            <ac:spMk id="56" creationId="{35DCB8AB-4CA9-8C35-E9EE-2EC0E0FF5D70}"/>
          </ac:spMkLst>
        </pc:spChg>
        <pc:spChg chg="del">
          <ac:chgData name="Joana Araújo" userId="c5b14161419b2249" providerId="LiveId" clId="{24353B3E-408A-4129-8A00-6937A6F127B3}" dt="2022-05-20T11:29:21.932" v="1667" actId="478"/>
          <ac:spMkLst>
            <pc:docMk/>
            <pc:sldMk cId="894594839" sldId="326"/>
            <ac:spMk id="58" creationId="{437A3E54-88D7-4FB0-8637-5777E18ADC08}"/>
          </ac:spMkLst>
        </pc:spChg>
        <pc:spChg chg="del">
          <ac:chgData name="Joana Araújo" userId="c5b14161419b2249" providerId="LiveId" clId="{24353B3E-408A-4129-8A00-6937A6F127B3}" dt="2022-05-20T11:29:23.007" v="1668" actId="478"/>
          <ac:spMkLst>
            <pc:docMk/>
            <pc:sldMk cId="894594839" sldId="326"/>
            <ac:spMk id="59" creationId="{5A15AADE-7A0B-4271-A5BD-DED03CBD3DB8}"/>
          </ac:spMkLst>
        </pc:spChg>
        <pc:picChg chg="del mod">
          <ac:chgData name="Joana Araújo" userId="c5b14161419b2249" providerId="LiveId" clId="{24353B3E-408A-4129-8A00-6937A6F127B3}" dt="2022-05-18T14:36:37.164" v="580" actId="478"/>
          <ac:picMkLst>
            <pc:docMk/>
            <pc:sldMk cId="894594839" sldId="326"/>
            <ac:picMk id="3" creationId="{1EA1624B-DC9E-465D-B598-D8C279BB7571}"/>
          </ac:picMkLst>
        </pc:picChg>
        <pc:picChg chg="add mod">
          <ac:chgData name="Joana Araújo" userId="c5b14161419b2249" providerId="LiveId" clId="{24353B3E-408A-4129-8A00-6937A6F127B3}" dt="2022-05-18T14:36:44.850" v="583" actId="14100"/>
          <ac:picMkLst>
            <pc:docMk/>
            <pc:sldMk cId="894594839" sldId="326"/>
            <ac:picMk id="9" creationId="{5032EE1F-C503-0F65-E1EC-4AA96BBA9BE3}"/>
          </ac:picMkLst>
        </pc:picChg>
      </pc:sldChg>
      <pc:sldChg chg="del">
        <pc:chgData name="Joana Araújo" userId="c5b14161419b2249" providerId="LiveId" clId="{24353B3E-408A-4129-8A00-6937A6F127B3}" dt="2022-05-17T15:13:19.884" v="2" actId="2696"/>
        <pc:sldMkLst>
          <pc:docMk/>
          <pc:sldMk cId="4271597827" sldId="327"/>
        </pc:sldMkLst>
      </pc:sldChg>
      <pc:sldChg chg="del">
        <pc:chgData name="Joana Araújo" userId="c5b14161419b2249" providerId="LiveId" clId="{24353B3E-408A-4129-8A00-6937A6F127B3}" dt="2022-05-18T14:26:24.496" v="504" actId="2696"/>
        <pc:sldMkLst>
          <pc:docMk/>
          <pc:sldMk cId="2941049275" sldId="328"/>
        </pc:sldMkLst>
      </pc:sldChg>
      <pc:sldChg chg="del">
        <pc:chgData name="Joana Araújo" userId="c5b14161419b2249" providerId="LiveId" clId="{24353B3E-408A-4129-8A00-6937A6F127B3}" dt="2022-05-20T22:53:53.734" v="2076" actId="47"/>
        <pc:sldMkLst>
          <pc:docMk/>
          <pc:sldMk cId="1607333934" sldId="331"/>
        </pc:sldMkLst>
      </pc:sldChg>
      <pc:sldChg chg="del">
        <pc:chgData name="Joana Araújo" userId="c5b14161419b2249" providerId="LiveId" clId="{24353B3E-408A-4129-8A00-6937A6F127B3}" dt="2022-05-20T11:30:57.552" v="1691" actId="47"/>
        <pc:sldMkLst>
          <pc:docMk/>
          <pc:sldMk cId="4105259683" sldId="332"/>
        </pc:sldMkLst>
      </pc:sldChg>
      <pc:sldChg chg="addSp delSp modSp mod">
        <pc:chgData name="Joana Araújo" userId="c5b14161419b2249" providerId="LiveId" clId="{24353B3E-408A-4129-8A00-6937A6F127B3}" dt="2022-05-20T12:34:51.250" v="2043" actId="17032"/>
        <pc:sldMkLst>
          <pc:docMk/>
          <pc:sldMk cId="369093529" sldId="334"/>
        </pc:sldMkLst>
        <pc:spChg chg="ord">
          <ac:chgData name="Joana Araújo" userId="c5b14161419b2249" providerId="LiveId" clId="{24353B3E-408A-4129-8A00-6937A6F127B3}" dt="2022-05-18T14:40:37.382" v="671" actId="166"/>
          <ac:spMkLst>
            <pc:docMk/>
            <pc:sldMk cId="369093529" sldId="334"/>
            <ac:spMk id="13" creationId="{D4118879-56A6-4AB1-BA9C-40C24B765CF4}"/>
          </ac:spMkLst>
        </pc:spChg>
        <pc:spChg chg="ord">
          <ac:chgData name="Joana Araújo" userId="c5b14161419b2249" providerId="LiveId" clId="{24353B3E-408A-4129-8A00-6937A6F127B3}" dt="2022-05-18T14:41:09.155" v="676" actId="166"/>
          <ac:spMkLst>
            <pc:docMk/>
            <pc:sldMk cId="369093529" sldId="334"/>
            <ac:spMk id="14" creationId="{4BC46EE2-4E53-4F76-A12E-7C8AB2E1AE0B}"/>
          </ac:spMkLst>
        </pc:spChg>
        <pc:spChg chg="add del mod">
          <ac:chgData name="Joana Araújo" userId="c5b14161419b2249" providerId="LiveId" clId="{24353B3E-408A-4129-8A00-6937A6F127B3}" dt="2022-05-20T12:34:37.889" v="2038" actId="478"/>
          <ac:spMkLst>
            <pc:docMk/>
            <pc:sldMk cId="369093529" sldId="334"/>
            <ac:spMk id="16" creationId="{3CEB9242-0EFA-3858-DBA8-4B58AF08B123}"/>
          </ac:spMkLst>
        </pc:spChg>
        <pc:spChg chg="add del mod">
          <ac:chgData name="Joana Araújo" userId="c5b14161419b2249" providerId="LiveId" clId="{24353B3E-408A-4129-8A00-6937A6F127B3}" dt="2022-05-20T12:34:39.198" v="2039" actId="478"/>
          <ac:spMkLst>
            <pc:docMk/>
            <pc:sldMk cId="369093529" sldId="334"/>
            <ac:spMk id="17" creationId="{74AB469E-9516-6903-24C8-8A6D2639489B}"/>
          </ac:spMkLst>
        </pc:spChg>
        <pc:spChg chg="add del mod">
          <ac:chgData name="Joana Araújo" userId="c5b14161419b2249" providerId="LiveId" clId="{24353B3E-408A-4129-8A00-6937A6F127B3}" dt="2022-05-20T12:34:40.314" v="2040" actId="478"/>
          <ac:spMkLst>
            <pc:docMk/>
            <pc:sldMk cId="369093529" sldId="334"/>
            <ac:spMk id="18" creationId="{2DE106F7-FB57-C872-CB5A-D587607534CB}"/>
          </ac:spMkLst>
        </pc:spChg>
        <pc:spChg chg="add mod">
          <ac:chgData name="Joana Araújo" userId="c5b14161419b2249" providerId="LiveId" clId="{24353B3E-408A-4129-8A00-6937A6F127B3}" dt="2022-05-20T12:34:46.108" v="2042" actId="17032"/>
          <ac:spMkLst>
            <pc:docMk/>
            <pc:sldMk cId="369093529" sldId="334"/>
            <ac:spMk id="19" creationId="{0B6C1C62-582F-40DA-D6A8-CA3D2AA12F44}"/>
          </ac:spMkLst>
        </pc:spChg>
        <pc:spChg chg="add mod">
          <ac:chgData name="Joana Araújo" userId="c5b14161419b2249" providerId="LiveId" clId="{24353B3E-408A-4129-8A00-6937A6F127B3}" dt="2022-05-20T12:34:51.250" v="2043" actId="17032"/>
          <ac:spMkLst>
            <pc:docMk/>
            <pc:sldMk cId="369093529" sldId="334"/>
            <ac:spMk id="20" creationId="{7A00481B-3C25-4016-3F3E-AF2101E78AFB}"/>
          </ac:spMkLst>
        </pc:spChg>
        <pc:spChg chg="add mod">
          <ac:chgData name="Joana Araújo" userId="c5b14161419b2249" providerId="LiveId" clId="{24353B3E-408A-4129-8A00-6937A6F127B3}" dt="2022-05-20T12:34:46.108" v="2042" actId="17032"/>
          <ac:spMkLst>
            <pc:docMk/>
            <pc:sldMk cId="369093529" sldId="334"/>
            <ac:spMk id="21" creationId="{82023F4F-93AA-10ED-FD61-D8C34880F13C}"/>
          </ac:spMkLst>
        </pc:spChg>
        <pc:spChg chg="add mod">
          <ac:chgData name="Joana Araújo" userId="c5b14161419b2249" providerId="LiveId" clId="{24353B3E-408A-4129-8A00-6937A6F127B3}" dt="2022-05-20T12:34:46.108" v="2042" actId="17032"/>
          <ac:spMkLst>
            <pc:docMk/>
            <pc:sldMk cId="369093529" sldId="334"/>
            <ac:spMk id="22" creationId="{C7F15C40-17A1-D365-B28D-56FB44D5C5D1}"/>
          </ac:spMkLst>
        </pc:spChg>
        <pc:spChg chg="add mod">
          <ac:chgData name="Joana Araújo" userId="c5b14161419b2249" providerId="LiveId" clId="{24353B3E-408A-4129-8A00-6937A6F127B3}" dt="2022-05-20T12:34:46.108" v="2042" actId="17032"/>
          <ac:spMkLst>
            <pc:docMk/>
            <pc:sldMk cId="369093529" sldId="334"/>
            <ac:spMk id="23" creationId="{C8A01BB5-796D-D69B-49F0-6D9483A2EF49}"/>
          </ac:spMkLst>
        </pc:spChg>
        <pc:spChg chg="del">
          <ac:chgData name="Joana Araújo" userId="c5b14161419b2249" providerId="LiveId" clId="{24353B3E-408A-4129-8A00-6937A6F127B3}" dt="2022-05-20T11:27:38.448" v="1637" actId="478"/>
          <ac:spMkLst>
            <pc:docMk/>
            <pc:sldMk cId="369093529" sldId="334"/>
            <ac:spMk id="24" creationId="{38600FF6-0285-4597-8D40-3BDE228F97ED}"/>
          </ac:spMkLst>
        </pc:spChg>
        <pc:spChg chg="del">
          <ac:chgData name="Joana Araújo" userId="c5b14161419b2249" providerId="LiveId" clId="{24353B3E-408A-4129-8A00-6937A6F127B3}" dt="2022-05-20T11:27:39.482" v="1638" actId="478"/>
          <ac:spMkLst>
            <pc:docMk/>
            <pc:sldMk cId="369093529" sldId="334"/>
            <ac:spMk id="25" creationId="{934A9009-DD30-4F8A-8C16-995CCF3FC635}"/>
          </ac:spMkLst>
        </pc:spChg>
        <pc:spChg chg="del">
          <ac:chgData name="Joana Araújo" userId="c5b14161419b2249" providerId="LiveId" clId="{24353B3E-408A-4129-8A00-6937A6F127B3}" dt="2022-05-20T11:27:40.002" v="1639" actId="478"/>
          <ac:spMkLst>
            <pc:docMk/>
            <pc:sldMk cId="369093529" sldId="334"/>
            <ac:spMk id="26" creationId="{527E37DC-1CDC-4C2F-9FEB-43A369D74213}"/>
          </ac:spMkLst>
        </pc:spChg>
        <pc:spChg chg="del">
          <ac:chgData name="Joana Araújo" userId="c5b14161419b2249" providerId="LiveId" clId="{24353B3E-408A-4129-8A00-6937A6F127B3}" dt="2022-05-20T11:27:40.583" v="1640" actId="478"/>
          <ac:spMkLst>
            <pc:docMk/>
            <pc:sldMk cId="369093529" sldId="334"/>
            <ac:spMk id="27" creationId="{02447BD7-97BE-4BFF-A41F-C2BCDFE5DC07}"/>
          </ac:spMkLst>
        </pc:spChg>
        <pc:spChg chg="del">
          <ac:chgData name="Joana Araújo" userId="c5b14161419b2249" providerId="LiveId" clId="{24353B3E-408A-4129-8A00-6937A6F127B3}" dt="2022-05-20T11:27:41.209" v="1641" actId="478"/>
          <ac:spMkLst>
            <pc:docMk/>
            <pc:sldMk cId="369093529" sldId="334"/>
            <ac:spMk id="28" creationId="{BD63247B-FA60-47BF-983E-510492D7208E}"/>
          </ac:spMkLst>
        </pc:spChg>
        <pc:spChg chg="del">
          <ac:chgData name="Joana Araújo" userId="c5b14161419b2249" providerId="LiveId" clId="{24353B3E-408A-4129-8A00-6937A6F127B3}" dt="2022-05-20T11:27:41.777" v="1642" actId="478"/>
          <ac:spMkLst>
            <pc:docMk/>
            <pc:sldMk cId="369093529" sldId="334"/>
            <ac:spMk id="29" creationId="{21C73A7B-3032-4B30-962B-6D7038EBD27D}"/>
          </ac:spMkLst>
        </pc:spChg>
        <pc:picChg chg="add mod modCrop">
          <ac:chgData name="Joana Araújo" userId="c5b14161419b2249" providerId="LiveId" clId="{24353B3E-408A-4129-8A00-6937A6F127B3}" dt="2022-05-18T14:41:15.330" v="677" actId="1076"/>
          <ac:picMkLst>
            <pc:docMk/>
            <pc:sldMk cId="369093529" sldId="334"/>
            <ac:picMk id="3" creationId="{FEF018B7-55F4-1E9F-9E5A-92620BB51B7E}"/>
          </ac:picMkLst>
        </pc:picChg>
        <pc:picChg chg="add mod modCrop">
          <ac:chgData name="Joana Araújo" userId="c5b14161419b2249" providerId="LiveId" clId="{24353B3E-408A-4129-8A00-6937A6F127B3}" dt="2022-05-18T14:40:44.620" v="672" actId="1076"/>
          <ac:picMkLst>
            <pc:docMk/>
            <pc:sldMk cId="369093529" sldId="334"/>
            <ac:picMk id="5" creationId="{E0592EF1-551E-3594-D7E2-FD8D5128A84B}"/>
          </ac:picMkLst>
        </pc:picChg>
        <pc:picChg chg="del mod">
          <ac:chgData name="Joana Araújo" userId="c5b14161419b2249" providerId="LiveId" clId="{24353B3E-408A-4129-8A00-6937A6F127B3}" dt="2022-05-18T14:40:34.381" v="670" actId="478"/>
          <ac:picMkLst>
            <pc:docMk/>
            <pc:sldMk cId="369093529" sldId="334"/>
            <ac:picMk id="21" creationId="{D6B88729-AEAB-4B62-A8AA-B3C86FD31FB7}"/>
          </ac:picMkLst>
        </pc:picChg>
        <pc:picChg chg="del">
          <ac:chgData name="Joana Araújo" userId="c5b14161419b2249" providerId="LiveId" clId="{24353B3E-408A-4129-8A00-6937A6F127B3}" dt="2022-05-18T14:41:05.914" v="675" actId="478"/>
          <ac:picMkLst>
            <pc:docMk/>
            <pc:sldMk cId="369093529" sldId="334"/>
            <ac:picMk id="23" creationId="{1A52F55C-5E82-46F7-AF94-48DD492FD86E}"/>
          </ac:picMkLst>
        </pc:picChg>
      </pc:sldChg>
      <pc:sldChg chg="modSp del mod">
        <pc:chgData name="Joana Araújo" userId="c5b14161419b2249" providerId="LiveId" clId="{24353B3E-408A-4129-8A00-6937A6F127B3}" dt="2022-05-17T15:36:40.571" v="275" actId="47"/>
        <pc:sldMkLst>
          <pc:docMk/>
          <pc:sldMk cId="2231961824" sldId="336"/>
        </pc:sldMkLst>
        <pc:spChg chg="mod">
          <ac:chgData name="Joana Araújo" userId="c5b14161419b2249" providerId="LiveId" clId="{24353B3E-408A-4129-8A00-6937A6F127B3}" dt="2022-05-17T15:24:18.308" v="124" actId="113"/>
          <ac:spMkLst>
            <pc:docMk/>
            <pc:sldMk cId="2231961824" sldId="336"/>
            <ac:spMk id="17" creationId="{432BFCAA-D18F-4DF8-9811-4D97B10FE5EF}"/>
          </ac:spMkLst>
        </pc:spChg>
        <pc:spChg chg="mod">
          <ac:chgData name="Joana Araújo" userId="c5b14161419b2249" providerId="LiveId" clId="{24353B3E-408A-4129-8A00-6937A6F127B3}" dt="2022-05-17T15:24:36.593" v="128" actId="113"/>
          <ac:spMkLst>
            <pc:docMk/>
            <pc:sldMk cId="2231961824" sldId="336"/>
            <ac:spMk id="19" creationId="{E202D324-3AE2-4795-BFD3-C1912C73354C}"/>
          </ac:spMkLst>
        </pc:spChg>
      </pc:sldChg>
      <pc:sldChg chg="del">
        <pc:chgData name="Joana Araújo" userId="c5b14161419b2249" providerId="LiveId" clId="{24353B3E-408A-4129-8A00-6937A6F127B3}" dt="2022-05-17T15:28:13.835" v="155" actId="2696"/>
        <pc:sldMkLst>
          <pc:docMk/>
          <pc:sldMk cId="3649340760" sldId="337"/>
        </pc:sldMkLst>
      </pc:sldChg>
      <pc:sldChg chg="addSp delSp modSp mod ord">
        <pc:chgData name="Joana Araújo" userId="c5b14161419b2249" providerId="LiveId" clId="{24353B3E-408A-4129-8A00-6937A6F127B3}" dt="2022-05-20T12:35:21.897" v="2055" actId="17032"/>
        <pc:sldMkLst>
          <pc:docMk/>
          <pc:sldMk cId="2192579421" sldId="339"/>
        </pc:sldMkLst>
        <pc:spChg chg="add del mod">
          <ac:chgData name="Joana Araújo" userId="c5b14161419b2249" providerId="LiveId" clId="{24353B3E-408A-4129-8A00-6937A6F127B3}" dt="2022-05-20T12:35:10.569" v="2050" actId="478"/>
          <ac:spMkLst>
            <pc:docMk/>
            <pc:sldMk cId="2192579421" sldId="339"/>
            <ac:spMk id="13" creationId="{FE003AFF-FA39-F14A-0975-7C7C8DB8C5AE}"/>
          </ac:spMkLst>
        </pc:spChg>
        <pc:spChg chg="add del mod">
          <ac:chgData name="Joana Araújo" userId="c5b14161419b2249" providerId="LiveId" clId="{24353B3E-408A-4129-8A00-6937A6F127B3}" dt="2022-05-20T12:35:11.608" v="2051" actId="478"/>
          <ac:spMkLst>
            <pc:docMk/>
            <pc:sldMk cId="2192579421" sldId="339"/>
            <ac:spMk id="14" creationId="{8766F139-61FF-0ADE-96F3-D836CF89F0CE}"/>
          </ac:spMkLst>
        </pc:spChg>
        <pc:spChg chg="add del mod">
          <ac:chgData name="Joana Araújo" userId="c5b14161419b2249" providerId="LiveId" clId="{24353B3E-408A-4129-8A00-6937A6F127B3}" dt="2022-05-20T12:35:12.503" v="2052" actId="478"/>
          <ac:spMkLst>
            <pc:docMk/>
            <pc:sldMk cId="2192579421" sldId="339"/>
            <ac:spMk id="15" creationId="{05059241-265A-2DE1-2300-14929FB4EE7B}"/>
          </ac:spMkLst>
        </pc:spChg>
        <pc:spChg chg="add mod">
          <ac:chgData name="Joana Araújo" userId="c5b14161419b2249" providerId="LiveId" clId="{24353B3E-408A-4129-8A00-6937A6F127B3}" dt="2022-05-20T12:35:18.230" v="2054" actId="17032"/>
          <ac:spMkLst>
            <pc:docMk/>
            <pc:sldMk cId="2192579421" sldId="339"/>
            <ac:spMk id="16" creationId="{EE5CEDD4-1C5C-4F9C-E81E-E4A830489B31}"/>
          </ac:spMkLst>
        </pc:spChg>
        <pc:spChg chg="add mod">
          <ac:chgData name="Joana Araújo" userId="c5b14161419b2249" providerId="LiveId" clId="{24353B3E-408A-4129-8A00-6937A6F127B3}" dt="2022-05-20T12:35:18.230" v="2054" actId="17032"/>
          <ac:spMkLst>
            <pc:docMk/>
            <pc:sldMk cId="2192579421" sldId="339"/>
            <ac:spMk id="17" creationId="{68A68D7F-CDB8-8004-2702-058FC64B9D3A}"/>
          </ac:spMkLst>
        </pc:spChg>
        <pc:spChg chg="add mod">
          <ac:chgData name="Joana Araújo" userId="c5b14161419b2249" providerId="LiveId" clId="{24353B3E-408A-4129-8A00-6937A6F127B3}" dt="2022-05-20T12:35:21.897" v="2055" actId="17032"/>
          <ac:spMkLst>
            <pc:docMk/>
            <pc:sldMk cId="2192579421" sldId="339"/>
            <ac:spMk id="18" creationId="{7C9178D8-F5DD-B8D4-A6E7-759D3F78F2EB}"/>
          </ac:spMkLst>
        </pc:spChg>
        <pc:spChg chg="add mod">
          <ac:chgData name="Joana Araújo" userId="c5b14161419b2249" providerId="LiveId" clId="{24353B3E-408A-4129-8A00-6937A6F127B3}" dt="2022-05-20T12:35:18.230" v="2054" actId="17032"/>
          <ac:spMkLst>
            <pc:docMk/>
            <pc:sldMk cId="2192579421" sldId="339"/>
            <ac:spMk id="19" creationId="{4BACB7CD-F696-4860-B581-BE375048C0CD}"/>
          </ac:spMkLst>
        </pc:spChg>
        <pc:spChg chg="add mod">
          <ac:chgData name="Joana Araújo" userId="c5b14161419b2249" providerId="LiveId" clId="{24353B3E-408A-4129-8A00-6937A6F127B3}" dt="2022-05-20T12:35:18.230" v="2054" actId="17032"/>
          <ac:spMkLst>
            <pc:docMk/>
            <pc:sldMk cId="2192579421" sldId="339"/>
            <ac:spMk id="20" creationId="{996D0476-49D9-2E82-DEE2-43357B57F289}"/>
          </ac:spMkLst>
        </pc:spChg>
        <pc:spChg chg="add del mod">
          <ac:chgData name="Joana Araújo" userId="c5b14161419b2249" providerId="LiveId" clId="{24353B3E-408A-4129-8A00-6937A6F127B3}" dt="2022-05-18T14:38:40.576" v="653" actId="478"/>
          <ac:spMkLst>
            <pc:docMk/>
            <pc:sldMk cId="2192579421" sldId="339"/>
            <ac:spMk id="40" creationId="{E51F9501-A65C-4E0D-86CD-06E32826F163}"/>
          </ac:spMkLst>
        </pc:spChg>
        <pc:spChg chg="mod">
          <ac:chgData name="Joana Araújo" userId="c5b14161419b2249" providerId="LiveId" clId="{24353B3E-408A-4129-8A00-6937A6F127B3}" dt="2022-05-20T11:28:56.648" v="1662" actId="20577"/>
          <ac:spMkLst>
            <pc:docMk/>
            <pc:sldMk cId="2192579421" sldId="339"/>
            <ac:spMk id="41" creationId="{8C8C3B85-4664-4CB5-A6DF-D0CCCDCB9F7F}"/>
          </ac:spMkLst>
        </pc:spChg>
        <pc:spChg chg="del">
          <ac:chgData name="Joana Araújo" userId="c5b14161419b2249" providerId="LiveId" clId="{24353B3E-408A-4129-8A00-6937A6F127B3}" dt="2022-05-20T11:29:39.714" v="1672" actId="478"/>
          <ac:spMkLst>
            <pc:docMk/>
            <pc:sldMk cId="2192579421" sldId="339"/>
            <ac:spMk id="71" creationId="{96096433-05F8-468F-9252-409FBE4BB0E8}"/>
          </ac:spMkLst>
        </pc:spChg>
        <pc:spChg chg="del">
          <ac:chgData name="Joana Araújo" userId="c5b14161419b2249" providerId="LiveId" clId="{24353B3E-408A-4129-8A00-6937A6F127B3}" dt="2022-05-20T11:29:40.450" v="1673" actId="478"/>
          <ac:spMkLst>
            <pc:docMk/>
            <pc:sldMk cId="2192579421" sldId="339"/>
            <ac:spMk id="72" creationId="{586BBDE9-E2F3-4B98-806C-B558B5020676}"/>
          </ac:spMkLst>
        </pc:spChg>
        <pc:spChg chg="del">
          <ac:chgData name="Joana Araújo" userId="c5b14161419b2249" providerId="LiveId" clId="{24353B3E-408A-4129-8A00-6937A6F127B3}" dt="2022-05-20T11:29:41.633" v="1674" actId="478"/>
          <ac:spMkLst>
            <pc:docMk/>
            <pc:sldMk cId="2192579421" sldId="339"/>
            <ac:spMk id="73" creationId="{731DD9C7-076F-4A57-973B-103A61CE9FB0}"/>
          </ac:spMkLst>
        </pc:spChg>
        <pc:spChg chg="del">
          <ac:chgData name="Joana Araújo" userId="c5b14161419b2249" providerId="LiveId" clId="{24353B3E-408A-4129-8A00-6937A6F127B3}" dt="2022-05-20T11:29:42.345" v="1675" actId="478"/>
          <ac:spMkLst>
            <pc:docMk/>
            <pc:sldMk cId="2192579421" sldId="339"/>
            <ac:spMk id="74" creationId="{A212F5DB-BFA3-4AC4-B10F-2F1867018251}"/>
          </ac:spMkLst>
        </pc:spChg>
        <pc:spChg chg="del">
          <ac:chgData name="Joana Araújo" userId="c5b14161419b2249" providerId="LiveId" clId="{24353B3E-408A-4129-8A00-6937A6F127B3}" dt="2022-05-20T11:29:42.911" v="1676" actId="478"/>
          <ac:spMkLst>
            <pc:docMk/>
            <pc:sldMk cId="2192579421" sldId="339"/>
            <ac:spMk id="75" creationId="{1E0BFD1B-3662-4E06-A328-03E51352D4E4}"/>
          </ac:spMkLst>
        </pc:spChg>
        <pc:spChg chg="del">
          <ac:chgData name="Joana Araújo" userId="c5b14161419b2249" providerId="LiveId" clId="{24353B3E-408A-4129-8A00-6937A6F127B3}" dt="2022-05-20T11:29:43.537" v="1677" actId="478"/>
          <ac:spMkLst>
            <pc:docMk/>
            <pc:sldMk cId="2192579421" sldId="339"/>
            <ac:spMk id="76" creationId="{23203DE4-E838-4D35-9593-B8BEB5860C62}"/>
          </ac:spMkLst>
        </pc:spChg>
        <pc:picChg chg="mod">
          <ac:chgData name="Joana Araújo" userId="c5b14161419b2249" providerId="LiveId" clId="{24353B3E-408A-4129-8A00-6937A6F127B3}" dt="2022-05-18T14:39:05.861" v="657" actId="1076"/>
          <ac:picMkLst>
            <pc:docMk/>
            <pc:sldMk cId="2192579421" sldId="339"/>
            <ac:picMk id="1026" creationId="{6BA22B06-26A4-47B7-8B30-4FFC90F811DF}"/>
          </ac:picMkLst>
        </pc:picChg>
        <pc:picChg chg="mod">
          <ac:chgData name="Joana Araújo" userId="c5b14161419b2249" providerId="LiveId" clId="{24353B3E-408A-4129-8A00-6937A6F127B3}" dt="2022-05-18T14:39:09.555" v="658" actId="1076"/>
          <ac:picMkLst>
            <pc:docMk/>
            <pc:sldMk cId="2192579421" sldId="339"/>
            <ac:picMk id="1030" creationId="{2714A2FC-05FD-487A-82F6-4BA4795294C8}"/>
          </ac:picMkLst>
        </pc:picChg>
        <pc:picChg chg="mod">
          <ac:chgData name="Joana Araújo" userId="c5b14161419b2249" providerId="LiveId" clId="{24353B3E-408A-4129-8A00-6937A6F127B3}" dt="2022-05-18T14:39:12.150" v="659" actId="1076"/>
          <ac:picMkLst>
            <pc:docMk/>
            <pc:sldMk cId="2192579421" sldId="339"/>
            <ac:picMk id="1032" creationId="{33099222-BFB7-4B80-B6AF-190E5C832A57}"/>
          </ac:picMkLst>
        </pc:picChg>
      </pc:sldChg>
      <pc:sldChg chg="addSp delSp modSp new del mod modShow">
        <pc:chgData name="Joana Araújo" userId="c5b14161419b2249" providerId="LiveId" clId="{24353B3E-408A-4129-8A00-6937A6F127B3}" dt="2022-05-23T21:45:03.851" v="2109" actId="47"/>
        <pc:sldMkLst>
          <pc:docMk/>
          <pc:sldMk cId="2790424993" sldId="340"/>
        </pc:sldMkLst>
        <pc:spChg chg="del">
          <ac:chgData name="Joana Araújo" userId="c5b14161419b2249" providerId="LiveId" clId="{24353B3E-408A-4129-8A00-6937A6F127B3}" dt="2022-05-20T08:13:12.004" v="1130" actId="478"/>
          <ac:spMkLst>
            <pc:docMk/>
            <pc:sldMk cId="2790424993" sldId="340"/>
            <ac:spMk id="2" creationId="{736170F9-C802-57CE-E72D-C5C80AD5806B}"/>
          </ac:spMkLst>
        </pc:spChg>
        <pc:spChg chg="del">
          <ac:chgData name="Joana Araújo" userId="c5b14161419b2249" providerId="LiveId" clId="{24353B3E-408A-4129-8A00-6937A6F127B3}" dt="2022-05-20T08:13:13.121" v="1131" actId="478"/>
          <ac:spMkLst>
            <pc:docMk/>
            <pc:sldMk cId="2790424993" sldId="340"/>
            <ac:spMk id="3" creationId="{35684015-57BA-7802-4363-B9915B7ED57A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9" creationId="{221C3438-1C8E-9A28-0772-FFA512C31492}"/>
          </ac:spMkLst>
        </pc:spChg>
        <pc:spChg chg="add mod">
          <ac:chgData name="Joana Araújo" userId="c5b14161419b2249" providerId="LiveId" clId="{24353B3E-408A-4129-8A00-6937A6F127B3}" dt="2022-05-20T08:16:27.727" v="1176" actId="1076"/>
          <ac:spMkLst>
            <pc:docMk/>
            <pc:sldMk cId="2790424993" sldId="340"/>
            <ac:spMk id="10" creationId="{1758CACA-82C3-BFF6-9049-3153D2718C1A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1" creationId="{FF71C10B-28DB-9CA6-486F-0DC9A042D1D4}"/>
          </ac:spMkLst>
        </pc:spChg>
        <pc:spChg chg="add mod">
          <ac:chgData name="Joana Araújo" userId="c5b14161419b2249" providerId="LiveId" clId="{24353B3E-408A-4129-8A00-6937A6F127B3}" dt="2022-05-20T08:16:41.493" v="1181" actId="1076"/>
          <ac:spMkLst>
            <pc:docMk/>
            <pc:sldMk cId="2790424993" sldId="340"/>
            <ac:spMk id="12" creationId="{B2DF14D7-74A5-A476-C9F5-65D948EA47D7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3" creationId="{260D0193-E8CD-76E7-2B28-5DC288DE4444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4" creationId="{A53CB3DC-A0C4-3312-E5F7-D2BAF183F8BA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5" creationId="{C970D7C6-A1F2-931C-29BD-252492CC00A5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6" creationId="{E1B77097-11A0-7CF1-303A-342731616B6F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7" creationId="{E96F43FA-3106-63E4-F9A5-E24B213015D8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8" creationId="{17B59673-A12A-3239-3CFD-BF87CF7958CA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19" creationId="{FBA083B1-F967-DBA4-9C10-7A3A3810D740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20" creationId="{B55F0ED4-F789-FD01-8CCA-1559C32CBD89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21" creationId="{D07EF71F-534D-C0D9-BE24-4E5990B172BD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22" creationId="{95893F55-F018-61E6-B655-FA4104E8CEC6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23" creationId="{EFD2A7E3-8030-B93F-779B-E03AB81544EA}"/>
          </ac:spMkLst>
        </pc:spChg>
        <pc:spChg chg="add mod">
          <ac:chgData name="Joana Araújo" userId="c5b14161419b2249" providerId="LiveId" clId="{24353B3E-408A-4129-8A00-6937A6F127B3}" dt="2022-05-20T08:21:48.266" v="1305" actId="1076"/>
          <ac:spMkLst>
            <pc:docMk/>
            <pc:sldMk cId="2790424993" sldId="340"/>
            <ac:spMk id="24" creationId="{BEBBE8F5-668C-36C9-1B9E-B84BD5AB3247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25" creationId="{2A06230A-68D5-41DF-ECED-9BEAAE2DB146}"/>
          </ac:spMkLst>
        </pc:spChg>
        <pc:spChg chg="add mod">
          <ac:chgData name="Joana Araújo" userId="c5b14161419b2249" providerId="LiveId" clId="{24353B3E-408A-4129-8A00-6937A6F127B3}" dt="2022-05-20T08:20:38.438" v="1292" actId="1076"/>
          <ac:spMkLst>
            <pc:docMk/>
            <pc:sldMk cId="2790424993" sldId="340"/>
            <ac:spMk id="26" creationId="{6A9BD30B-E68E-CEA7-4964-CC0D8B0AFA6D}"/>
          </ac:spMkLst>
        </pc:spChg>
        <pc:spChg chg="add mod">
          <ac:chgData name="Joana Araújo" userId="c5b14161419b2249" providerId="LiveId" clId="{24353B3E-408A-4129-8A00-6937A6F127B3}" dt="2022-05-20T08:20:45.038" v="1293" actId="1076"/>
          <ac:spMkLst>
            <pc:docMk/>
            <pc:sldMk cId="2790424993" sldId="340"/>
            <ac:spMk id="27" creationId="{56576BAF-814E-57A5-E954-6ECCE9DFBE6B}"/>
          </ac:spMkLst>
        </pc:spChg>
        <pc:spChg chg="add mod">
          <ac:chgData name="Joana Araújo" userId="c5b14161419b2249" providerId="LiveId" clId="{24353B3E-408A-4129-8A00-6937A6F127B3}" dt="2022-05-20T08:20:49.736" v="1294" actId="1076"/>
          <ac:spMkLst>
            <pc:docMk/>
            <pc:sldMk cId="2790424993" sldId="340"/>
            <ac:spMk id="28" creationId="{C1FEA839-DE7A-42D1-D966-1C58FEA72F5C}"/>
          </ac:spMkLst>
        </pc:spChg>
        <pc:spChg chg="add mod">
          <ac:chgData name="Joana Araújo" userId="c5b14161419b2249" providerId="LiveId" clId="{24353B3E-408A-4129-8A00-6937A6F127B3}" dt="2022-05-20T08:20:54.010" v="1295" actId="1076"/>
          <ac:spMkLst>
            <pc:docMk/>
            <pc:sldMk cId="2790424993" sldId="340"/>
            <ac:spMk id="29" creationId="{AC66B16F-FD1D-EB15-3440-1327B20A175F}"/>
          </ac:spMkLst>
        </pc:spChg>
        <pc:spChg chg="add mod">
          <ac:chgData name="Joana Araújo" userId="c5b14161419b2249" providerId="LiveId" clId="{24353B3E-408A-4129-8A00-6937A6F127B3}" dt="2022-05-20T08:20:58.996" v="1296" actId="1076"/>
          <ac:spMkLst>
            <pc:docMk/>
            <pc:sldMk cId="2790424993" sldId="340"/>
            <ac:spMk id="30" creationId="{8CFE8514-2E24-7CEB-CE59-A785BE1B6AB3}"/>
          </ac:spMkLst>
        </pc:spChg>
        <pc:spChg chg="add mod">
          <ac:chgData name="Joana Araújo" userId="c5b14161419b2249" providerId="LiveId" clId="{24353B3E-408A-4129-8A00-6937A6F127B3}" dt="2022-05-20T08:21:02.984" v="1297" actId="1076"/>
          <ac:spMkLst>
            <pc:docMk/>
            <pc:sldMk cId="2790424993" sldId="340"/>
            <ac:spMk id="31" creationId="{7E20B3C3-E2DA-86B6-4CE9-7BA61AB2BED0}"/>
          </ac:spMkLst>
        </pc:spChg>
        <pc:spChg chg="add mod">
          <ac:chgData name="Joana Araújo" userId="c5b14161419b2249" providerId="LiveId" clId="{24353B3E-408A-4129-8A00-6937A6F127B3}" dt="2022-05-20T08:21:07.775" v="1298" actId="1076"/>
          <ac:spMkLst>
            <pc:docMk/>
            <pc:sldMk cId="2790424993" sldId="340"/>
            <ac:spMk id="32" creationId="{60A7172B-CBC5-7927-8E37-180A936D5F25}"/>
          </ac:spMkLst>
        </pc:spChg>
        <pc:spChg chg="add mod">
          <ac:chgData name="Joana Araújo" userId="c5b14161419b2249" providerId="LiveId" clId="{24353B3E-408A-4129-8A00-6937A6F127B3}" dt="2022-05-20T08:21:36.642" v="1303" actId="1076"/>
          <ac:spMkLst>
            <pc:docMk/>
            <pc:sldMk cId="2790424993" sldId="340"/>
            <ac:spMk id="33" creationId="{56FB871B-5B22-C293-6826-32E6C0360040}"/>
          </ac:spMkLst>
        </pc:spChg>
        <pc:spChg chg="add mod">
          <ac:chgData name="Joana Araújo" userId="c5b14161419b2249" providerId="LiveId" clId="{24353B3E-408A-4129-8A00-6937A6F127B3}" dt="2022-05-20T08:21:20.768" v="1300" actId="1076"/>
          <ac:spMkLst>
            <pc:docMk/>
            <pc:sldMk cId="2790424993" sldId="340"/>
            <ac:spMk id="34" creationId="{8C27BA07-3473-482D-6AB4-5CF0947BDB52}"/>
          </ac:spMkLst>
        </pc:spChg>
        <pc:spChg chg="add mod">
          <ac:chgData name="Joana Araújo" userId="c5b14161419b2249" providerId="LiveId" clId="{24353B3E-408A-4129-8A00-6937A6F127B3}" dt="2022-05-20T08:21:27.591" v="1301" actId="1076"/>
          <ac:spMkLst>
            <pc:docMk/>
            <pc:sldMk cId="2790424993" sldId="340"/>
            <ac:spMk id="35" creationId="{78B94187-F17C-B0EE-49B6-3A1487AD00CA}"/>
          </ac:spMkLst>
        </pc:spChg>
        <pc:spChg chg="add mod">
          <ac:chgData name="Joana Araújo" userId="c5b14161419b2249" providerId="LiveId" clId="{24353B3E-408A-4129-8A00-6937A6F127B3}" dt="2022-05-20T08:21:32.592" v="1302" actId="1076"/>
          <ac:spMkLst>
            <pc:docMk/>
            <pc:sldMk cId="2790424993" sldId="340"/>
            <ac:spMk id="36" creationId="{091DC5D9-7E73-9D35-2B75-F980528F5A24}"/>
          </ac:spMkLst>
        </pc:spChg>
        <pc:spChg chg="add mod">
          <ac:chgData name="Joana Araújo" userId="c5b14161419b2249" providerId="LiveId" clId="{24353B3E-408A-4129-8A00-6937A6F127B3}" dt="2022-05-20T08:21:42.876" v="1304" actId="1076"/>
          <ac:spMkLst>
            <pc:docMk/>
            <pc:sldMk cId="2790424993" sldId="340"/>
            <ac:spMk id="37" creationId="{1F3D47EF-C56D-E94B-0A89-EA4725E7C552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38" creationId="{301C9768-7A59-73FF-7609-3B28BE3E493F}"/>
          </ac:spMkLst>
        </pc:spChg>
        <pc:spChg chg="add mod">
          <ac:chgData name="Joana Araújo" userId="c5b14161419b2249" providerId="LiveId" clId="{24353B3E-408A-4129-8A00-6937A6F127B3}" dt="2022-05-20T08:21:52.764" v="1306" actId="1076"/>
          <ac:spMkLst>
            <pc:docMk/>
            <pc:sldMk cId="2790424993" sldId="340"/>
            <ac:spMk id="39" creationId="{75040FDA-D0F3-40D0-7548-01E3B76E462F}"/>
          </ac:spMkLst>
        </pc:spChg>
        <pc:spChg chg="add mod">
          <ac:chgData name="Joana Araújo" userId="c5b14161419b2249" providerId="LiveId" clId="{24353B3E-408A-4129-8A00-6937A6F127B3}" dt="2022-05-20T08:23:07.905" v="1316" actId="1076"/>
          <ac:spMkLst>
            <pc:docMk/>
            <pc:sldMk cId="2790424993" sldId="340"/>
            <ac:spMk id="40" creationId="{EDC66B44-D3B7-7D36-82BC-224A0BA2B89E}"/>
          </ac:spMkLst>
        </pc:spChg>
        <pc:picChg chg="add mod">
          <ac:chgData name="Joana Araújo" userId="c5b14161419b2249" providerId="LiveId" clId="{24353B3E-408A-4129-8A00-6937A6F127B3}" dt="2022-05-20T08:14:03.600" v="1145" actId="14100"/>
          <ac:picMkLst>
            <pc:docMk/>
            <pc:sldMk cId="2790424993" sldId="340"/>
            <ac:picMk id="6" creationId="{6CF76441-1B4E-7BE8-15E4-768533FB33C8}"/>
          </ac:picMkLst>
        </pc:picChg>
        <pc:picChg chg="add mod modCrop">
          <ac:chgData name="Joana Araújo" userId="c5b14161419b2249" providerId="LiveId" clId="{24353B3E-408A-4129-8A00-6937A6F127B3}" dt="2022-05-20T08:23:07.905" v="1316" actId="1076"/>
          <ac:picMkLst>
            <pc:docMk/>
            <pc:sldMk cId="2790424993" sldId="340"/>
            <ac:picMk id="8" creationId="{109AA937-4904-E008-AFD3-C2FCB38D5526}"/>
          </ac:picMkLst>
        </pc:picChg>
        <pc:picChg chg="add del mod">
          <ac:chgData name="Joana Araújo" userId="c5b14161419b2249" providerId="LiveId" clId="{24353B3E-408A-4129-8A00-6937A6F127B3}" dt="2022-05-20T08:36:20.837" v="1323" actId="478"/>
          <ac:picMkLst>
            <pc:docMk/>
            <pc:sldMk cId="2790424993" sldId="340"/>
            <ac:picMk id="50" creationId="{5067CA12-8436-88B5-C057-E864330B6CE2}"/>
          </ac:picMkLst>
        </pc:picChg>
        <pc:cxnChg chg="add del mod">
          <ac:chgData name="Joana Araújo" userId="c5b14161419b2249" providerId="LiveId" clId="{24353B3E-408A-4129-8A00-6937A6F127B3}" dt="2022-05-20T08:23:00.876" v="1315" actId="478"/>
          <ac:cxnSpMkLst>
            <pc:docMk/>
            <pc:sldMk cId="2790424993" sldId="340"/>
            <ac:cxnSpMk id="42" creationId="{C3AD60B3-82AC-76F6-1DBA-3EE78A9531A0}"/>
          </ac:cxnSpMkLst>
        </pc:cxnChg>
      </pc:sldChg>
      <pc:sldChg chg="addSp delSp modSp add mod ord">
        <pc:chgData name="Joana Araújo" userId="c5b14161419b2249" providerId="LiveId" clId="{24353B3E-408A-4129-8A00-6937A6F127B3}" dt="2022-05-20T12:33:50.406" v="2022" actId="1076"/>
        <pc:sldMkLst>
          <pc:docMk/>
          <pc:sldMk cId="71306846" sldId="341"/>
        </pc:sldMkLst>
        <pc:spChg chg="add del mod">
          <ac:chgData name="Joana Araújo" userId="c5b14161419b2249" providerId="LiveId" clId="{24353B3E-408A-4129-8A00-6937A6F127B3}" dt="2022-05-20T11:13:11.099" v="1457" actId="478"/>
          <ac:spMkLst>
            <pc:docMk/>
            <pc:sldMk cId="71306846" sldId="341"/>
            <ac:spMk id="4" creationId="{1E0EED2C-B533-FA3B-1A57-D08E82B8FA3C}"/>
          </ac:spMkLst>
        </pc:spChg>
        <pc:spChg chg="del">
          <ac:chgData name="Joana Araújo" userId="c5b14161419b2249" providerId="LiveId" clId="{24353B3E-408A-4129-8A00-6937A6F127B3}" dt="2022-05-20T12:12:27.296" v="1712" actId="478"/>
          <ac:spMkLst>
            <pc:docMk/>
            <pc:sldMk cId="71306846" sldId="341"/>
            <ac:spMk id="7" creationId="{557BC356-68C3-4598-860C-B52321FD2B4A}"/>
          </ac:spMkLst>
        </pc:spChg>
        <pc:spChg chg="del">
          <ac:chgData name="Joana Araújo" userId="c5b14161419b2249" providerId="LiveId" clId="{24353B3E-408A-4129-8A00-6937A6F127B3}" dt="2022-05-20T11:23:15.197" v="1579" actId="478"/>
          <ac:spMkLst>
            <pc:docMk/>
            <pc:sldMk cId="71306846" sldId="341"/>
            <ac:spMk id="16" creationId="{D7835C1A-C1B4-409F-B146-038805F8F0AA}"/>
          </ac:spMkLst>
        </pc:spChg>
        <pc:spChg chg="add del mod">
          <ac:chgData name="Joana Araújo" userId="c5b14161419b2249" providerId="LiveId" clId="{24353B3E-408A-4129-8A00-6937A6F127B3}" dt="2022-05-20T12:14:21.787" v="1741" actId="478"/>
          <ac:spMkLst>
            <pc:docMk/>
            <pc:sldMk cId="71306846" sldId="341"/>
            <ac:spMk id="18" creationId="{6150A88D-0367-B5D6-433B-E3D27BB4102B}"/>
          </ac:spMkLst>
        </pc:spChg>
        <pc:spChg chg="mod">
          <ac:chgData name="Joana Araújo" userId="c5b14161419b2249" providerId="LiveId" clId="{24353B3E-408A-4129-8A00-6937A6F127B3}" dt="2022-05-20T12:32:59.948" v="1996" actId="14100"/>
          <ac:spMkLst>
            <pc:docMk/>
            <pc:sldMk cId="71306846" sldId="341"/>
            <ac:spMk id="19" creationId="{BE07CC6E-68A5-42A9-9179-4D961F4A3F08}"/>
          </ac:spMkLst>
        </pc:spChg>
        <pc:spChg chg="del">
          <ac:chgData name="Joana Araújo" userId="c5b14161419b2249" providerId="LiveId" clId="{24353B3E-408A-4129-8A00-6937A6F127B3}" dt="2022-05-20T11:13:41.189" v="1460" actId="478"/>
          <ac:spMkLst>
            <pc:docMk/>
            <pc:sldMk cId="71306846" sldId="341"/>
            <ac:spMk id="21" creationId="{A8859A01-0330-437E-9B1B-B8D8E240C34B}"/>
          </ac:spMkLst>
        </pc:spChg>
        <pc:spChg chg="mod">
          <ac:chgData name="Joana Araújo" userId="c5b14161419b2249" providerId="LiveId" clId="{24353B3E-408A-4129-8A00-6937A6F127B3}" dt="2022-05-20T12:24:05.641" v="1863" actId="1076"/>
          <ac:spMkLst>
            <pc:docMk/>
            <pc:sldMk cId="71306846" sldId="341"/>
            <ac:spMk id="22" creationId="{AB82F65C-3E8B-4462-BD1B-7F6D83003865}"/>
          </ac:spMkLst>
        </pc:spChg>
        <pc:spChg chg="del">
          <ac:chgData name="Joana Araújo" userId="c5b14161419b2249" providerId="LiveId" clId="{24353B3E-408A-4129-8A00-6937A6F127B3}" dt="2022-05-20T12:12:26.572" v="1711" actId="478"/>
          <ac:spMkLst>
            <pc:docMk/>
            <pc:sldMk cId="71306846" sldId="341"/>
            <ac:spMk id="23" creationId="{9A2AC019-873D-4C09-9C64-F2C56E5E5795}"/>
          </ac:spMkLst>
        </pc:spChg>
        <pc:spChg chg="del">
          <ac:chgData name="Joana Araújo" userId="c5b14161419b2249" providerId="LiveId" clId="{24353B3E-408A-4129-8A00-6937A6F127B3}" dt="2022-05-20T12:12:32.430" v="1715" actId="478"/>
          <ac:spMkLst>
            <pc:docMk/>
            <pc:sldMk cId="71306846" sldId="341"/>
            <ac:spMk id="24" creationId="{E8A3CB12-7D7C-46EE-A867-87C3E9EC3126}"/>
          </ac:spMkLst>
        </pc:spChg>
        <pc:spChg chg="del">
          <ac:chgData name="Joana Araújo" userId="c5b14161419b2249" providerId="LiveId" clId="{24353B3E-408A-4129-8A00-6937A6F127B3}" dt="2022-05-20T12:12:30.688" v="1714" actId="478"/>
          <ac:spMkLst>
            <pc:docMk/>
            <pc:sldMk cId="71306846" sldId="341"/>
            <ac:spMk id="25" creationId="{3757F8DA-D074-46C2-9A62-7FFE55508EF2}"/>
          </ac:spMkLst>
        </pc:spChg>
        <pc:spChg chg="mod">
          <ac:chgData name="Joana Araújo" userId="c5b14161419b2249" providerId="LiveId" clId="{24353B3E-408A-4129-8A00-6937A6F127B3}" dt="2022-05-20T12:33:42.589" v="2020" actId="1076"/>
          <ac:spMkLst>
            <pc:docMk/>
            <pc:sldMk cId="71306846" sldId="341"/>
            <ac:spMk id="26" creationId="{C5978C2C-AEE1-4412-AD0F-D4247B0005F9}"/>
          </ac:spMkLst>
        </pc:spChg>
        <pc:spChg chg="mod">
          <ac:chgData name="Joana Araújo" userId="c5b14161419b2249" providerId="LiveId" clId="{24353B3E-408A-4129-8A00-6937A6F127B3}" dt="2022-05-20T12:33:50.406" v="2022" actId="1076"/>
          <ac:spMkLst>
            <pc:docMk/>
            <pc:sldMk cId="71306846" sldId="341"/>
            <ac:spMk id="27" creationId="{7F4E17E3-69F7-4ECA-90D4-9F0CB24C7B08}"/>
          </ac:spMkLst>
        </pc:spChg>
        <pc:spChg chg="add mod">
          <ac:chgData name="Joana Araújo" userId="c5b14161419b2249" providerId="LiveId" clId="{24353B3E-408A-4129-8A00-6937A6F127B3}" dt="2022-05-20T12:18:34.846" v="1808" actId="14100"/>
          <ac:spMkLst>
            <pc:docMk/>
            <pc:sldMk cId="71306846" sldId="341"/>
            <ac:spMk id="28" creationId="{77DDEA25-350A-2597-438F-8FC466202978}"/>
          </ac:spMkLst>
        </pc:spChg>
        <pc:spChg chg="add del mod">
          <ac:chgData name="Joana Araújo" userId="c5b14161419b2249" providerId="LiveId" clId="{24353B3E-408A-4129-8A00-6937A6F127B3}" dt="2022-05-20T12:14:17.195" v="1737" actId="478"/>
          <ac:spMkLst>
            <pc:docMk/>
            <pc:sldMk cId="71306846" sldId="341"/>
            <ac:spMk id="29" creationId="{227B2818-A541-325E-8F3E-E5B29B399498}"/>
          </ac:spMkLst>
        </pc:spChg>
        <pc:spChg chg="add del mod">
          <ac:chgData name="Joana Araújo" userId="c5b14161419b2249" providerId="LiveId" clId="{24353B3E-408A-4129-8A00-6937A6F127B3}" dt="2022-05-20T12:14:18.385" v="1738" actId="478"/>
          <ac:spMkLst>
            <pc:docMk/>
            <pc:sldMk cId="71306846" sldId="341"/>
            <ac:spMk id="30" creationId="{E2E05065-40EF-EE44-E51C-265B45E0A061}"/>
          </ac:spMkLst>
        </pc:spChg>
        <pc:spChg chg="add del mod">
          <ac:chgData name="Joana Araújo" userId="c5b14161419b2249" providerId="LiveId" clId="{24353B3E-408A-4129-8A00-6937A6F127B3}" dt="2022-05-20T12:21:40.085" v="1846" actId="478"/>
          <ac:spMkLst>
            <pc:docMk/>
            <pc:sldMk cId="71306846" sldId="341"/>
            <ac:spMk id="31" creationId="{7350ED5F-2AA8-7FE3-5D91-C2A4F0200A7A}"/>
          </ac:spMkLst>
        </pc:spChg>
        <pc:spChg chg="add mod">
          <ac:chgData name="Joana Araújo" userId="c5b14161419b2249" providerId="LiveId" clId="{24353B3E-408A-4129-8A00-6937A6F127B3}" dt="2022-05-20T12:21:37.506" v="1845" actId="1076"/>
          <ac:spMkLst>
            <pc:docMk/>
            <pc:sldMk cId="71306846" sldId="341"/>
            <ac:spMk id="32" creationId="{75392EB1-6D39-5C67-BF46-EF24ECE07541}"/>
          </ac:spMkLst>
        </pc:spChg>
        <pc:spChg chg="add mod">
          <ac:chgData name="Joana Araújo" userId="c5b14161419b2249" providerId="LiveId" clId="{24353B3E-408A-4129-8A00-6937A6F127B3}" dt="2022-05-20T12:21:30.581" v="1843" actId="1076"/>
          <ac:spMkLst>
            <pc:docMk/>
            <pc:sldMk cId="71306846" sldId="341"/>
            <ac:spMk id="33" creationId="{943DED5B-F8EB-DE24-2CD8-E4C7A0295A05}"/>
          </ac:spMkLst>
        </pc:spChg>
        <pc:spChg chg="del">
          <ac:chgData name="Joana Araújo" userId="c5b14161419b2249" providerId="LiveId" clId="{24353B3E-408A-4129-8A00-6937A6F127B3}" dt="2022-05-20T11:13:06.242" v="1455" actId="478"/>
          <ac:spMkLst>
            <pc:docMk/>
            <pc:sldMk cId="71306846" sldId="341"/>
            <ac:spMk id="34" creationId="{C6157FD3-4A15-A133-389F-88F0BB3D4161}"/>
          </ac:spMkLst>
        </pc:spChg>
        <pc:spChg chg="del">
          <ac:chgData name="Joana Araújo" userId="c5b14161419b2249" providerId="LiveId" clId="{24353B3E-408A-4129-8A00-6937A6F127B3}" dt="2022-05-20T11:13:04.212" v="1452" actId="478"/>
          <ac:spMkLst>
            <pc:docMk/>
            <pc:sldMk cId="71306846" sldId="341"/>
            <ac:spMk id="35" creationId="{F058DFDE-E312-D262-1602-50128EF71CB4}"/>
          </ac:spMkLst>
        </pc:spChg>
        <pc:spChg chg="del">
          <ac:chgData name="Joana Araújo" userId="c5b14161419b2249" providerId="LiveId" clId="{24353B3E-408A-4129-8A00-6937A6F127B3}" dt="2022-05-20T11:13:07.663" v="1456" actId="478"/>
          <ac:spMkLst>
            <pc:docMk/>
            <pc:sldMk cId="71306846" sldId="341"/>
            <ac:spMk id="37" creationId="{6E9AA66C-BE4E-E898-F541-C1448E0BD208}"/>
          </ac:spMkLst>
        </pc:spChg>
        <pc:spChg chg="del">
          <ac:chgData name="Joana Araújo" userId="c5b14161419b2249" providerId="LiveId" clId="{24353B3E-408A-4129-8A00-6937A6F127B3}" dt="2022-05-20T11:13:04.813" v="1453" actId="478"/>
          <ac:spMkLst>
            <pc:docMk/>
            <pc:sldMk cId="71306846" sldId="341"/>
            <ac:spMk id="38" creationId="{B5A3739C-EE65-237D-0C76-051C41DAB029}"/>
          </ac:spMkLst>
        </pc:spChg>
        <pc:spChg chg="add del mod">
          <ac:chgData name="Joana Araújo" userId="c5b14161419b2249" providerId="LiveId" clId="{24353B3E-408A-4129-8A00-6937A6F127B3}" dt="2022-05-20T12:14:19.945" v="1740" actId="478"/>
          <ac:spMkLst>
            <pc:docMk/>
            <pc:sldMk cId="71306846" sldId="341"/>
            <ac:spMk id="41" creationId="{A63580A6-95B9-1548-8DB7-3A4D9EDBD5A6}"/>
          </ac:spMkLst>
        </pc:spChg>
        <pc:spChg chg="add del mod">
          <ac:chgData name="Joana Araújo" userId="c5b14161419b2249" providerId="LiveId" clId="{24353B3E-408A-4129-8A00-6937A6F127B3}" dt="2022-05-20T12:14:19.170" v="1739" actId="478"/>
          <ac:spMkLst>
            <pc:docMk/>
            <pc:sldMk cId="71306846" sldId="341"/>
            <ac:spMk id="42" creationId="{42381C3E-7EEE-D6E4-5FCA-DE60F0D772C7}"/>
          </ac:spMkLst>
        </pc:spChg>
        <pc:spChg chg="add del mod">
          <ac:chgData name="Joana Araújo" userId="c5b14161419b2249" providerId="LiveId" clId="{24353B3E-408A-4129-8A00-6937A6F127B3}" dt="2022-05-20T12:14:13.299" v="1736" actId="478"/>
          <ac:spMkLst>
            <pc:docMk/>
            <pc:sldMk cId="71306846" sldId="341"/>
            <ac:spMk id="44" creationId="{705EB3EF-E94E-766E-D180-852E206BA42C}"/>
          </ac:spMkLst>
        </pc:spChg>
        <pc:spChg chg="add mod">
          <ac:chgData name="Joana Araújo" userId="c5b14161419b2249" providerId="LiveId" clId="{24353B3E-408A-4129-8A00-6937A6F127B3}" dt="2022-05-20T12:21:44.354" v="1847" actId="1076"/>
          <ac:spMkLst>
            <pc:docMk/>
            <pc:sldMk cId="71306846" sldId="341"/>
            <ac:spMk id="45" creationId="{1AA53FA9-8A8C-F7DC-482B-C7146C49BC9F}"/>
          </ac:spMkLst>
        </pc:spChg>
        <pc:spChg chg="add del mod">
          <ac:chgData name="Joana Araújo" userId="c5b14161419b2249" providerId="LiveId" clId="{24353B3E-408A-4129-8A00-6937A6F127B3}" dt="2022-05-20T11:16:44.969" v="1488" actId="478"/>
          <ac:spMkLst>
            <pc:docMk/>
            <pc:sldMk cId="71306846" sldId="341"/>
            <ac:spMk id="47" creationId="{931B13AB-0FE2-0C85-E4BD-1CA54365D2A1}"/>
          </ac:spMkLst>
        </pc:spChg>
        <pc:spChg chg="add mod">
          <ac:chgData name="Joana Araújo" userId="c5b14161419b2249" providerId="LiveId" clId="{24353B3E-408A-4129-8A00-6937A6F127B3}" dt="2022-05-20T12:17:13.066" v="1789" actId="1076"/>
          <ac:spMkLst>
            <pc:docMk/>
            <pc:sldMk cId="71306846" sldId="341"/>
            <ac:spMk id="52" creationId="{45B3307B-D7A4-04ED-92D5-C448EC633E65}"/>
          </ac:spMkLst>
        </pc:spChg>
        <pc:spChg chg="add mod">
          <ac:chgData name="Joana Araújo" userId="c5b14161419b2249" providerId="LiveId" clId="{24353B3E-408A-4129-8A00-6937A6F127B3}" dt="2022-05-20T12:17:13.066" v="1789" actId="1076"/>
          <ac:spMkLst>
            <pc:docMk/>
            <pc:sldMk cId="71306846" sldId="341"/>
            <ac:spMk id="53" creationId="{5FEB4EFA-CDD5-AE5C-164B-58899E98C365}"/>
          </ac:spMkLst>
        </pc:spChg>
        <pc:spChg chg="add mod">
          <ac:chgData name="Joana Araújo" userId="c5b14161419b2249" providerId="LiveId" clId="{24353B3E-408A-4129-8A00-6937A6F127B3}" dt="2022-05-20T12:17:52.827" v="1803" actId="20577"/>
          <ac:spMkLst>
            <pc:docMk/>
            <pc:sldMk cId="71306846" sldId="341"/>
            <ac:spMk id="54" creationId="{AB8E643C-E259-97E1-C31B-5023BF78B0FA}"/>
          </ac:spMkLst>
        </pc:spChg>
        <pc:spChg chg="add mod">
          <ac:chgData name="Joana Araújo" userId="c5b14161419b2249" providerId="LiveId" clId="{24353B3E-408A-4129-8A00-6937A6F127B3}" dt="2022-05-20T12:17:47.226" v="1801" actId="1076"/>
          <ac:spMkLst>
            <pc:docMk/>
            <pc:sldMk cId="71306846" sldId="341"/>
            <ac:spMk id="55" creationId="{46F6BE96-1E00-E8B1-EB78-7349F8D9259A}"/>
          </ac:spMkLst>
        </pc:spChg>
        <pc:spChg chg="add mod">
          <ac:chgData name="Joana Araújo" userId="c5b14161419b2249" providerId="LiveId" clId="{24353B3E-408A-4129-8A00-6937A6F127B3}" dt="2022-05-20T12:22:35.989" v="1854" actId="1076"/>
          <ac:spMkLst>
            <pc:docMk/>
            <pc:sldMk cId="71306846" sldId="341"/>
            <ac:spMk id="57" creationId="{676113D6-5C69-EC86-65A5-050D75FC91EA}"/>
          </ac:spMkLst>
        </pc:spChg>
        <pc:spChg chg="add mod">
          <ac:chgData name="Joana Araújo" userId="c5b14161419b2249" providerId="LiveId" clId="{24353B3E-408A-4129-8A00-6937A6F127B3}" dt="2022-05-20T12:21:33.546" v="1844" actId="1076"/>
          <ac:spMkLst>
            <pc:docMk/>
            <pc:sldMk cId="71306846" sldId="341"/>
            <ac:spMk id="61" creationId="{F51306BC-207D-49AD-87E0-5384E3F503AA}"/>
          </ac:spMkLst>
        </pc:spChg>
        <pc:spChg chg="add mod">
          <ac:chgData name="Joana Araújo" userId="c5b14161419b2249" providerId="LiveId" clId="{24353B3E-408A-4129-8A00-6937A6F127B3}" dt="2022-05-20T12:23:48.967" v="1861" actId="1076"/>
          <ac:spMkLst>
            <pc:docMk/>
            <pc:sldMk cId="71306846" sldId="341"/>
            <ac:spMk id="65" creationId="{864D51C3-F9C2-132C-50F8-3ADD21398F82}"/>
          </ac:spMkLst>
        </pc:spChg>
        <pc:spChg chg="add mod">
          <ac:chgData name="Joana Araújo" userId="c5b14161419b2249" providerId="LiveId" clId="{24353B3E-408A-4129-8A00-6937A6F127B3}" dt="2022-05-20T12:33:34.561" v="2019" actId="1076"/>
          <ac:spMkLst>
            <pc:docMk/>
            <pc:sldMk cId="71306846" sldId="341"/>
            <ac:spMk id="67" creationId="{EAE517F9-4631-F262-861D-240DBC4CFA80}"/>
          </ac:spMkLst>
        </pc:spChg>
        <pc:spChg chg="add mod">
          <ac:chgData name="Joana Araújo" userId="c5b14161419b2249" providerId="LiveId" clId="{24353B3E-408A-4129-8A00-6937A6F127B3}" dt="2022-05-20T12:33:30.253" v="2018" actId="1076"/>
          <ac:spMkLst>
            <pc:docMk/>
            <pc:sldMk cId="71306846" sldId="341"/>
            <ac:spMk id="68" creationId="{1F7EBE20-0388-DA7F-A9C3-6BF18C740C1B}"/>
          </ac:spMkLst>
        </pc:spChg>
        <pc:graphicFrameChg chg="add del mod modGraphic">
          <ac:chgData name="Joana Araújo" userId="c5b14161419b2249" providerId="LiveId" clId="{24353B3E-408A-4129-8A00-6937A6F127B3}" dt="2022-05-20T11:16:48.263" v="1491" actId="478"/>
          <ac:graphicFrameMkLst>
            <pc:docMk/>
            <pc:sldMk cId="71306846" sldId="341"/>
            <ac:graphicFrameMk id="46" creationId="{D993F40E-07F4-3D37-3B27-08F45A5CCC62}"/>
          </ac:graphicFrameMkLst>
        </pc:graphicFrameChg>
        <pc:graphicFrameChg chg="add mod">
          <ac:chgData name="Joana Araújo" userId="c5b14161419b2249" providerId="LiveId" clId="{24353B3E-408A-4129-8A00-6937A6F127B3}" dt="2022-05-20T12:22:22.749" v="1853" actId="1076"/>
          <ac:graphicFrameMkLst>
            <pc:docMk/>
            <pc:sldMk cId="71306846" sldId="341"/>
            <ac:graphicFrameMk id="56" creationId="{58C1F9EA-5557-5018-FD52-38655261FDA3}"/>
          </ac:graphicFrameMkLst>
        </pc:graphicFrameChg>
        <pc:picChg chg="mod">
          <ac:chgData name="Joana Araújo" userId="c5b14161419b2249" providerId="LiveId" clId="{24353B3E-408A-4129-8A00-6937A6F127B3}" dt="2022-05-20T12:17:08.338" v="1788" actId="1076"/>
          <ac:picMkLst>
            <pc:docMk/>
            <pc:sldMk cId="71306846" sldId="341"/>
            <ac:picMk id="3" creationId="{1913E92A-ABA4-A579-18F8-86CB26C494AB}"/>
          </ac:picMkLst>
        </pc:picChg>
        <pc:picChg chg="del">
          <ac:chgData name="Joana Araújo" userId="c5b14161419b2249" providerId="LiveId" clId="{24353B3E-408A-4129-8A00-6937A6F127B3}" dt="2022-05-20T11:13:02.653" v="1451" actId="478"/>
          <ac:picMkLst>
            <pc:docMk/>
            <pc:sldMk cId="71306846" sldId="341"/>
            <ac:picMk id="39" creationId="{AE9E772B-F735-EFDE-66BC-EF230185B18F}"/>
          </ac:picMkLst>
        </pc:picChg>
        <pc:picChg chg="add del mod">
          <ac:chgData name="Joana Araújo" userId="c5b14161419b2249" providerId="LiveId" clId="{24353B3E-408A-4129-8A00-6937A6F127B3}" dt="2022-05-20T12:14:11.576" v="1735" actId="478"/>
          <ac:picMkLst>
            <pc:docMk/>
            <pc:sldMk cId="71306846" sldId="341"/>
            <ac:picMk id="43" creationId="{47194315-B94A-0CFA-5457-67DB390F329C}"/>
          </ac:picMkLst>
        </pc:picChg>
        <pc:picChg chg="add del mod">
          <ac:chgData name="Joana Araújo" userId="c5b14161419b2249" providerId="LiveId" clId="{24353B3E-408A-4129-8A00-6937A6F127B3}" dt="2022-05-20T12:25:31.134" v="1871" actId="478"/>
          <ac:picMkLst>
            <pc:docMk/>
            <pc:sldMk cId="71306846" sldId="341"/>
            <ac:picMk id="64" creationId="{6C6F68A4-4CB4-1736-EE51-69FC3FEAB9F1}"/>
          </ac:picMkLst>
        </pc:picChg>
        <pc:picChg chg="add mod">
          <ac:chgData name="Joana Araújo" userId="c5b14161419b2249" providerId="LiveId" clId="{24353B3E-408A-4129-8A00-6937A6F127B3}" dt="2022-05-20T12:26:28.988" v="1878"/>
          <ac:picMkLst>
            <pc:docMk/>
            <pc:sldMk cId="71306846" sldId="341"/>
            <ac:picMk id="1026" creationId="{4936B4FA-8828-0B38-E9A5-789024435B6B}"/>
          </ac:picMkLst>
        </pc:picChg>
        <pc:cxnChg chg="mod">
          <ac:chgData name="Joana Araújo" userId="c5b14161419b2249" providerId="LiveId" clId="{24353B3E-408A-4129-8A00-6937A6F127B3}" dt="2022-05-20T12:17:03.789" v="1787" actId="1076"/>
          <ac:cxnSpMkLst>
            <pc:docMk/>
            <pc:sldMk cId="71306846" sldId="341"/>
            <ac:cxnSpMk id="20" creationId="{BA5726B0-3210-424C-AEFA-F39A1E25B0BA}"/>
          </ac:cxnSpMkLst>
        </pc:cxnChg>
        <pc:cxnChg chg="del">
          <ac:chgData name="Joana Araújo" userId="c5b14161419b2249" providerId="LiveId" clId="{24353B3E-408A-4129-8A00-6937A6F127B3}" dt="2022-05-20T11:13:05.694" v="1454" actId="478"/>
          <ac:cxnSpMkLst>
            <pc:docMk/>
            <pc:sldMk cId="71306846" sldId="341"/>
            <ac:cxnSpMk id="36" creationId="{440FCDEC-DB77-51D7-EE5C-08C9F9881FEA}"/>
          </ac:cxnSpMkLst>
        </pc:cxnChg>
        <pc:cxnChg chg="del">
          <ac:chgData name="Joana Araújo" userId="c5b14161419b2249" providerId="LiveId" clId="{24353B3E-408A-4129-8A00-6937A6F127B3}" dt="2022-05-20T12:13:30.487" v="1726" actId="478"/>
          <ac:cxnSpMkLst>
            <pc:docMk/>
            <pc:sldMk cId="71306846" sldId="341"/>
            <ac:cxnSpMk id="40" creationId="{8D506365-58AB-919D-C2D5-B2F8DE7B7BC4}"/>
          </ac:cxnSpMkLst>
        </pc:cxnChg>
        <pc:cxnChg chg="add del mod">
          <ac:chgData name="Joana Araújo" userId="c5b14161419b2249" providerId="LiveId" clId="{24353B3E-408A-4129-8A00-6937A6F127B3}" dt="2022-05-20T11:16:46.883" v="1490" actId="478"/>
          <ac:cxnSpMkLst>
            <pc:docMk/>
            <pc:sldMk cId="71306846" sldId="341"/>
            <ac:cxnSpMk id="48" creationId="{4B4ADBB9-E1E7-3E03-EDA0-24CD1B6C27B9}"/>
          </ac:cxnSpMkLst>
        </pc:cxnChg>
        <pc:cxnChg chg="add del mod">
          <ac:chgData name="Joana Araújo" userId="c5b14161419b2249" providerId="LiveId" clId="{24353B3E-408A-4129-8A00-6937A6F127B3}" dt="2022-05-20T11:16:46.204" v="1489" actId="478"/>
          <ac:cxnSpMkLst>
            <pc:docMk/>
            <pc:sldMk cId="71306846" sldId="341"/>
            <ac:cxnSpMk id="49" creationId="{083BB43F-1E8B-860D-F61E-9BCA229E9AEE}"/>
          </ac:cxnSpMkLst>
        </pc:cxnChg>
        <pc:cxnChg chg="add del mod">
          <ac:chgData name="Joana Araújo" userId="c5b14161419b2249" providerId="LiveId" clId="{24353B3E-408A-4129-8A00-6937A6F127B3}" dt="2022-05-20T11:16:50.923" v="1493" actId="478"/>
          <ac:cxnSpMkLst>
            <pc:docMk/>
            <pc:sldMk cId="71306846" sldId="341"/>
            <ac:cxnSpMk id="50" creationId="{135DEAEB-F55C-C02A-1F36-5AB2B2F6FB20}"/>
          </ac:cxnSpMkLst>
        </pc:cxnChg>
        <pc:cxnChg chg="add del mod">
          <ac:chgData name="Joana Araújo" userId="c5b14161419b2249" providerId="LiveId" clId="{24353B3E-408A-4129-8A00-6937A6F127B3}" dt="2022-05-20T11:16:49.517" v="1492" actId="478"/>
          <ac:cxnSpMkLst>
            <pc:docMk/>
            <pc:sldMk cId="71306846" sldId="341"/>
            <ac:cxnSpMk id="51" creationId="{D9DF1469-2427-7F9F-22A1-DDC069A19808}"/>
          </ac:cxnSpMkLst>
        </pc:cxnChg>
        <pc:cxnChg chg="add del mod">
          <ac:chgData name="Joana Araújo" userId="c5b14161419b2249" providerId="LiveId" clId="{24353B3E-408A-4129-8A00-6937A6F127B3}" dt="2022-05-20T12:22:38.933" v="1856" actId="478"/>
          <ac:cxnSpMkLst>
            <pc:docMk/>
            <pc:sldMk cId="71306846" sldId="341"/>
            <ac:cxnSpMk id="58" creationId="{DFBCCDB2-FED6-B11C-D050-32B50DF46B0F}"/>
          </ac:cxnSpMkLst>
        </pc:cxnChg>
        <pc:cxnChg chg="add del mod">
          <ac:chgData name="Joana Araújo" userId="c5b14161419b2249" providerId="LiveId" clId="{24353B3E-408A-4129-8A00-6937A6F127B3}" dt="2022-05-20T12:22:37.927" v="1855" actId="478"/>
          <ac:cxnSpMkLst>
            <pc:docMk/>
            <pc:sldMk cId="71306846" sldId="341"/>
            <ac:cxnSpMk id="59" creationId="{8AB74001-B0C0-4008-20B2-0BD93ACDF9D4}"/>
          </ac:cxnSpMkLst>
        </pc:cxnChg>
        <pc:cxnChg chg="add del mod">
          <ac:chgData name="Joana Araújo" userId="c5b14161419b2249" providerId="LiveId" clId="{24353B3E-408A-4129-8A00-6937A6F127B3}" dt="2022-05-20T12:20:06.504" v="1827" actId="478"/>
          <ac:cxnSpMkLst>
            <pc:docMk/>
            <pc:sldMk cId="71306846" sldId="341"/>
            <ac:cxnSpMk id="60" creationId="{4FB20E2E-A550-CB13-52D1-6C22B92B55BD}"/>
          </ac:cxnSpMkLst>
        </pc:cxnChg>
      </pc:sldChg>
      <pc:sldChg chg="addSp delSp modSp add del mod ord delAnim modAnim modShow">
        <pc:chgData name="Joana Araújo" userId="c5b14161419b2249" providerId="LiveId" clId="{24353B3E-408A-4129-8A00-6937A6F127B3}" dt="2022-05-20T12:36:38.952" v="2071" actId="47"/>
        <pc:sldMkLst>
          <pc:docMk/>
          <pc:sldMk cId="2414477029" sldId="342"/>
        </pc:sldMkLst>
        <pc:spChg chg="add del mod">
          <ac:chgData name="Joana Araújo" userId="c5b14161419b2249" providerId="LiveId" clId="{24353B3E-408A-4129-8A00-6937A6F127B3}" dt="2022-05-20T08:38:49.218" v="1355" actId="478"/>
          <ac:spMkLst>
            <pc:docMk/>
            <pc:sldMk cId="2414477029" sldId="342"/>
            <ac:spMk id="4" creationId="{65849423-FEF8-5114-7E2B-1D30D35C8C77}"/>
          </ac:spMkLst>
        </pc:spChg>
        <pc:spChg chg="del">
          <ac:chgData name="Joana Araújo" userId="c5b14161419b2249" providerId="LiveId" clId="{24353B3E-408A-4129-8A00-6937A6F127B3}" dt="2022-05-20T08:38:39.246" v="1346" actId="478"/>
          <ac:spMkLst>
            <pc:docMk/>
            <pc:sldMk cId="2414477029" sldId="342"/>
            <ac:spMk id="7" creationId="{557BC356-68C3-4598-860C-B52321FD2B4A}"/>
          </ac:spMkLst>
        </pc:spChg>
        <pc:spChg chg="del">
          <ac:chgData name="Joana Araújo" userId="c5b14161419b2249" providerId="LiveId" clId="{24353B3E-408A-4129-8A00-6937A6F127B3}" dt="2022-05-20T08:38:36.629" v="1343" actId="478"/>
          <ac:spMkLst>
            <pc:docMk/>
            <pc:sldMk cId="2414477029" sldId="342"/>
            <ac:spMk id="22" creationId="{AB82F65C-3E8B-4462-BD1B-7F6D83003865}"/>
          </ac:spMkLst>
        </pc:spChg>
        <pc:spChg chg="del mod">
          <ac:chgData name="Joana Araújo" userId="c5b14161419b2249" providerId="LiveId" clId="{24353B3E-408A-4129-8A00-6937A6F127B3}" dt="2022-05-20T08:38:38.456" v="1345" actId="478"/>
          <ac:spMkLst>
            <pc:docMk/>
            <pc:sldMk cId="2414477029" sldId="342"/>
            <ac:spMk id="23" creationId="{9A2AC019-873D-4C09-9C64-F2C56E5E5795}"/>
          </ac:spMkLst>
        </pc:spChg>
        <pc:spChg chg="del">
          <ac:chgData name="Joana Araújo" userId="c5b14161419b2249" providerId="LiveId" clId="{24353B3E-408A-4129-8A00-6937A6F127B3}" dt="2022-05-20T08:38:40.837" v="1347" actId="478"/>
          <ac:spMkLst>
            <pc:docMk/>
            <pc:sldMk cId="2414477029" sldId="342"/>
            <ac:spMk id="24" creationId="{E8A3CB12-7D7C-46EE-A867-87C3E9EC3126}"/>
          </ac:spMkLst>
        </pc:spChg>
        <pc:spChg chg="del">
          <ac:chgData name="Joana Araújo" userId="c5b14161419b2249" providerId="LiveId" clId="{24353B3E-408A-4129-8A00-6937A6F127B3}" dt="2022-05-20T08:38:41.560" v="1348" actId="478"/>
          <ac:spMkLst>
            <pc:docMk/>
            <pc:sldMk cId="2414477029" sldId="342"/>
            <ac:spMk id="25" creationId="{3757F8DA-D074-46C2-9A62-7FFE55508EF2}"/>
          </ac:spMkLst>
        </pc:spChg>
        <pc:spChg chg="add mod">
          <ac:chgData name="Joana Araújo" userId="c5b14161419b2249" providerId="LiveId" clId="{24353B3E-408A-4129-8A00-6937A6F127B3}" dt="2022-05-20T08:38:58.707" v="1356"/>
          <ac:spMkLst>
            <pc:docMk/>
            <pc:sldMk cId="2414477029" sldId="342"/>
            <ac:spMk id="28" creationId="{0437F67E-91E0-892E-7070-5FA70846D05A}"/>
          </ac:spMkLst>
        </pc:spChg>
        <pc:spChg chg="add mod">
          <ac:chgData name="Joana Araújo" userId="c5b14161419b2249" providerId="LiveId" clId="{24353B3E-408A-4129-8A00-6937A6F127B3}" dt="2022-05-20T08:39:15.830" v="1364" actId="1076"/>
          <ac:spMkLst>
            <pc:docMk/>
            <pc:sldMk cId="2414477029" sldId="342"/>
            <ac:spMk id="29" creationId="{2D414DB3-B522-F952-6C30-62DB010379B7}"/>
          </ac:spMkLst>
        </pc:spChg>
        <pc:spChg chg="add del mod">
          <ac:chgData name="Joana Araújo" userId="c5b14161419b2249" providerId="LiveId" clId="{24353B3E-408A-4129-8A00-6937A6F127B3}" dt="2022-05-20T08:39:07.695" v="1359" actId="478"/>
          <ac:spMkLst>
            <pc:docMk/>
            <pc:sldMk cId="2414477029" sldId="342"/>
            <ac:spMk id="30" creationId="{46E80E78-B279-A392-F9BD-7D859A1AC9BF}"/>
          </ac:spMkLst>
        </pc:spChg>
        <pc:spChg chg="add del mod">
          <ac:chgData name="Joana Araújo" userId="c5b14161419b2249" providerId="LiveId" clId="{24353B3E-408A-4129-8A00-6937A6F127B3}" dt="2022-05-20T08:39:09.373" v="1360" actId="478"/>
          <ac:spMkLst>
            <pc:docMk/>
            <pc:sldMk cId="2414477029" sldId="342"/>
            <ac:spMk id="31" creationId="{1CDE71E9-B854-D8B2-7FAA-5C5B82933B78}"/>
          </ac:spMkLst>
        </pc:spChg>
        <pc:spChg chg="add del mod">
          <ac:chgData name="Joana Araújo" userId="c5b14161419b2249" providerId="LiveId" clId="{24353B3E-408A-4129-8A00-6937A6F127B3}" dt="2022-05-20T08:39:11.578" v="1362" actId="478"/>
          <ac:spMkLst>
            <pc:docMk/>
            <pc:sldMk cId="2414477029" sldId="342"/>
            <ac:spMk id="33" creationId="{ED91E6E3-9E63-220E-E499-7FCEC32323EA}"/>
          </ac:spMkLst>
        </pc:spChg>
        <pc:spChg chg="del">
          <ac:chgData name="Joana Araújo" userId="c5b14161419b2249" providerId="LiveId" clId="{24353B3E-408A-4129-8A00-6937A6F127B3}" dt="2022-05-20T08:38:44.834" v="1351" actId="478"/>
          <ac:spMkLst>
            <pc:docMk/>
            <pc:sldMk cId="2414477029" sldId="342"/>
            <ac:spMk id="34" creationId="{C6157FD3-4A15-A133-389F-88F0BB3D4161}"/>
          </ac:spMkLst>
        </pc:spChg>
        <pc:spChg chg="del">
          <ac:chgData name="Joana Araújo" userId="c5b14161419b2249" providerId="LiveId" clId="{24353B3E-408A-4129-8A00-6937A6F127B3}" dt="2022-05-20T08:38:43.288" v="1349" actId="478"/>
          <ac:spMkLst>
            <pc:docMk/>
            <pc:sldMk cId="2414477029" sldId="342"/>
            <ac:spMk id="35" creationId="{F058DFDE-E312-D262-1602-50128EF71CB4}"/>
          </ac:spMkLst>
        </pc:spChg>
        <pc:spChg chg="del">
          <ac:chgData name="Joana Araújo" userId="c5b14161419b2249" providerId="LiveId" clId="{24353B3E-408A-4129-8A00-6937A6F127B3}" dt="2022-05-20T08:38:43.948" v="1350" actId="478"/>
          <ac:spMkLst>
            <pc:docMk/>
            <pc:sldMk cId="2414477029" sldId="342"/>
            <ac:spMk id="37" creationId="{6E9AA66C-BE4E-E898-F541-C1448E0BD208}"/>
          </ac:spMkLst>
        </pc:spChg>
        <pc:spChg chg="del">
          <ac:chgData name="Joana Araújo" userId="c5b14161419b2249" providerId="LiveId" clId="{24353B3E-408A-4129-8A00-6937A6F127B3}" dt="2022-05-20T08:38:46.717" v="1352" actId="478"/>
          <ac:spMkLst>
            <pc:docMk/>
            <pc:sldMk cId="2414477029" sldId="342"/>
            <ac:spMk id="38" creationId="{B5A3739C-EE65-237D-0C76-051C41DAB029}"/>
          </ac:spMkLst>
        </pc:spChg>
        <pc:spChg chg="add del mod">
          <ac:chgData name="Joana Araújo" userId="c5b14161419b2249" providerId="LiveId" clId="{24353B3E-408A-4129-8A00-6937A6F127B3}" dt="2022-05-20T08:39:05.992" v="1357" actId="478"/>
          <ac:spMkLst>
            <pc:docMk/>
            <pc:sldMk cId="2414477029" sldId="342"/>
            <ac:spMk id="41" creationId="{2D2DB366-4A14-BE6C-AE85-96A1C2E472C0}"/>
          </ac:spMkLst>
        </pc:spChg>
        <pc:spChg chg="add mod">
          <ac:chgData name="Joana Araújo" userId="c5b14161419b2249" providerId="LiveId" clId="{24353B3E-408A-4129-8A00-6937A6F127B3}" dt="2022-05-20T08:40:16.470" v="1383" actId="1076"/>
          <ac:spMkLst>
            <pc:docMk/>
            <pc:sldMk cId="2414477029" sldId="342"/>
            <ac:spMk id="43" creationId="{9A22D3AF-7969-3FFF-C3DC-E83BED319C42}"/>
          </ac:spMkLst>
        </pc:spChg>
        <pc:spChg chg="add mod">
          <ac:chgData name="Joana Araújo" userId="c5b14161419b2249" providerId="LiveId" clId="{24353B3E-408A-4129-8A00-6937A6F127B3}" dt="2022-05-20T08:40:10.413" v="1382" actId="1076"/>
          <ac:spMkLst>
            <pc:docMk/>
            <pc:sldMk cId="2414477029" sldId="342"/>
            <ac:spMk id="44" creationId="{ADD28EB8-64C7-0316-2F21-3A768A7D2A48}"/>
          </ac:spMkLst>
        </pc:spChg>
        <pc:spChg chg="add del mod">
          <ac:chgData name="Joana Araújo" userId="c5b14161419b2249" providerId="LiveId" clId="{24353B3E-408A-4129-8A00-6937A6F127B3}" dt="2022-05-20T08:39:10.368" v="1361" actId="478"/>
          <ac:spMkLst>
            <pc:docMk/>
            <pc:sldMk cId="2414477029" sldId="342"/>
            <ac:spMk id="45" creationId="{7C632EE4-61AE-DBA1-700B-5F34250A0114}"/>
          </ac:spMkLst>
        </pc:spChg>
        <pc:spChg chg="add mod">
          <ac:chgData name="Joana Araújo" userId="c5b14161419b2249" providerId="LiveId" clId="{24353B3E-408A-4129-8A00-6937A6F127B3}" dt="2022-05-20T08:39:50.662" v="1376" actId="1076"/>
          <ac:spMkLst>
            <pc:docMk/>
            <pc:sldMk cId="2414477029" sldId="342"/>
            <ac:spMk id="46" creationId="{71C2E146-FF1D-A215-240A-C54E0B3FDDFB}"/>
          </ac:spMkLst>
        </pc:spChg>
        <pc:spChg chg="add mod">
          <ac:chgData name="Joana Araújo" userId="c5b14161419b2249" providerId="LiveId" clId="{24353B3E-408A-4129-8A00-6937A6F127B3}" dt="2022-05-20T08:40:05.602" v="1381" actId="1076"/>
          <ac:spMkLst>
            <pc:docMk/>
            <pc:sldMk cId="2414477029" sldId="342"/>
            <ac:spMk id="47" creationId="{3F004C48-B7A0-4413-32EB-D85594E973BA}"/>
          </ac:spMkLst>
        </pc:spChg>
        <pc:spChg chg="add mod">
          <ac:chgData name="Joana Araújo" userId="c5b14161419b2249" providerId="LiveId" clId="{24353B3E-408A-4129-8A00-6937A6F127B3}" dt="2022-05-20T08:42:06.789" v="1406" actId="403"/>
          <ac:spMkLst>
            <pc:docMk/>
            <pc:sldMk cId="2414477029" sldId="342"/>
            <ac:spMk id="48" creationId="{C124A64E-6D29-EB1F-4E54-473E06997E1F}"/>
          </ac:spMkLst>
        </pc:spChg>
        <pc:spChg chg="add del mod">
          <ac:chgData name="Joana Araújo" userId="c5b14161419b2249" providerId="LiveId" clId="{24353B3E-408A-4129-8A00-6937A6F127B3}" dt="2022-05-20T11:11:59.520" v="1440" actId="478"/>
          <ac:spMkLst>
            <pc:docMk/>
            <pc:sldMk cId="2414477029" sldId="342"/>
            <ac:spMk id="49" creationId="{DFC1169B-86F0-FE5F-E9AE-6673E1CD1F60}"/>
          </ac:spMkLst>
        </pc:spChg>
        <pc:spChg chg="add mod">
          <ac:chgData name="Joana Araújo" userId="c5b14161419b2249" providerId="LiveId" clId="{24353B3E-408A-4129-8A00-6937A6F127B3}" dt="2022-05-20T08:39:54.970" v="1377" actId="1076"/>
          <ac:spMkLst>
            <pc:docMk/>
            <pc:sldMk cId="2414477029" sldId="342"/>
            <ac:spMk id="50" creationId="{D050472C-D752-DEBB-444F-8BBAEE0E0312}"/>
          </ac:spMkLst>
        </pc:spChg>
        <pc:spChg chg="add mod">
          <ac:chgData name="Joana Araújo" userId="c5b14161419b2249" providerId="LiveId" clId="{24353B3E-408A-4129-8A00-6937A6F127B3}" dt="2022-05-20T08:40:36.010" v="1388" actId="1076"/>
          <ac:spMkLst>
            <pc:docMk/>
            <pc:sldMk cId="2414477029" sldId="342"/>
            <ac:spMk id="53" creationId="{3434C3DB-EE75-4895-54DD-1A7F92DF1DEB}"/>
          </ac:spMkLst>
        </pc:spChg>
        <pc:spChg chg="add mod">
          <ac:chgData name="Joana Araújo" userId="c5b14161419b2249" providerId="LiveId" clId="{24353B3E-408A-4129-8A00-6937A6F127B3}" dt="2022-05-20T08:40:26.262" v="1385" actId="1076"/>
          <ac:spMkLst>
            <pc:docMk/>
            <pc:sldMk cId="2414477029" sldId="342"/>
            <ac:spMk id="54" creationId="{5B0FFF5F-638C-FF36-E6BB-77A908C86C30}"/>
          </ac:spMkLst>
        </pc:spChg>
        <pc:spChg chg="add mod">
          <ac:chgData name="Joana Araújo" userId="c5b14161419b2249" providerId="LiveId" clId="{24353B3E-408A-4129-8A00-6937A6F127B3}" dt="2022-05-20T08:42:44.316" v="1413" actId="14100"/>
          <ac:spMkLst>
            <pc:docMk/>
            <pc:sldMk cId="2414477029" sldId="342"/>
            <ac:spMk id="56" creationId="{A08542D1-E0DB-90FC-38B4-C723917EA8C3}"/>
          </ac:spMkLst>
        </pc:spChg>
        <pc:spChg chg="add del mod">
          <ac:chgData name="Joana Araújo" userId="c5b14161419b2249" providerId="LiveId" clId="{24353B3E-408A-4129-8A00-6937A6F127B3}" dt="2022-05-20T08:41:47.251" v="1401" actId="478"/>
          <ac:spMkLst>
            <pc:docMk/>
            <pc:sldMk cId="2414477029" sldId="342"/>
            <ac:spMk id="57" creationId="{3B70FB90-934E-5FC5-E340-1E592CCFA491}"/>
          </ac:spMkLst>
        </pc:spChg>
        <pc:spChg chg="add mod">
          <ac:chgData name="Joana Araújo" userId="c5b14161419b2249" providerId="LiveId" clId="{24353B3E-408A-4129-8A00-6937A6F127B3}" dt="2022-05-20T08:42:27.038" v="1410" actId="1076"/>
          <ac:spMkLst>
            <pc:docMk/>
            <pc:sldMk cId="2414477029" sldId="342"/>
            <ac:spMk id="58" creationId="{87880A28-1976-2128-8EC3-6E4D700DD6B6}"/>
          </ac:spMkLst>
        </pc:spChg>
        <pc:spChg chg="add del mod">
          <ac:chgData name="Joana Araújo" userId="c5b14161419b2249" providerId="LiveId" clId="{24353B3E-408A-4129-8A00-6937A6F127B3}" dt="2022-05-20T11:12:01.888" v="1441" actId="478"/>
          <ac:spMkLst>
            <pc:docMk/>
            <pc:sldMk cId="2414477029" sldId="342"/>
            <ac:spMk id="61" creationId="{5C7EE977-5BE2-662C-2744-736A035B98FD}"/>
          </ac:spMkLst>
        </pc:spChg>
        <pc:spChg chg="add mod">
          <ac:chgData name="Joana Araújo" userId="c5b14161419b2249" providerId="LiveId" clId="{24353B3E-408A-4129-8A00-6937A6F127B3}" dt="2022-05-20T08:40:39.791" v="1389" actId="1076"/>
          <ac:spMkLst>
            <pc:docMk/>
            <pc:sldMk cId="2414477029" sldId="342"/>
            <ac:spMk id="65" creationId="{46928E03-F2C3-4F97-BBD3-B19DF35F1440}"/>
          </ac:spMkLst>
        </pc:spChg>
        <pc:graphicFrameChg chg="add mod">
          <ac:chgData name="Joana Araújo" userId="c5b14161419b2249" providerId="LiveId" clId="{24353B3E-408A-4129-8A00-6937A6F127B3}" dt="2022-05-20T08:42:36.706" v="1411" actId="1076"/>
          <ac:graphicFrameMkLst>
            <pc:docMk/>
            <pc:sldMk cId="2414477029" sldId="342"/>
            <ac:graphicFrameMk id="55" creationId="{07311A39-E7FE-5DDA-20D1-17540A40E03A}"/>
          </ac:graphicFrameMkLst>
        </pc:graphicFrameChg>
        <pc:picChg chg="del">
          <ac:chgData name="Joana Araújo" userId="c5b14161419b2249" providerId="LiveId" clId="{24353B3E-408A-4129-8A00-6937A6F127B3}" dt="2022-05-20T08:38:34.475" v="1342" actId="478"/>
          <ac:picMkLst>
            <pc:docMk/>
            <pc:sldMk cId="2414477029" sldId="342"/>
            <ac:picMk id="39" creationId="{AE9E772B-F735-EFDE-66BC-EF230185B18F}"/>
          </ac:picMkLst>
        </pc:picChg>
        <pc:picChg chg="add del mod">
          <ac:chgData name="Joana Araújo" userId="c5b14161419b2249" providerId="LiveId" clId="{24353B3E-408A-4129-8A00-6937A6F127B3}" dt="2022-05-20T08:39:21.874" v="1367" actId="478"/>
          <ac:picMkLst>
            <pc:docMk/>
            <pc:sldMk cId="2414477029" sldId="342"/>
            <ac:picMk id="51" creationId="{6727D820-6129-3CF0-BE1C-0E6B514CD39D}"/>
          </ac:picMkLst>
        </pc:picChg>
        <pc:picChg chg="add del mod">
          <ac:chgData name="Joana Araújo" userId="c5b14161419b2249" providerId="LiveId" clId="{24353B3E-408A-4129-8A00-6937A6F127B3}" dt="2022-05-20T08:39:22.339" v="1368" actId="478"/>
          <ac:picMkLst>
            <pc:docMk/>
            <pc:sldMk cId="2414477029" sldId="342"/>
            <ac:picMk id="52" creationId="{11F2C5B8-DE9B-CE9F-8A30-83AB1E8FF360}"/>
          </ac:picMkLst>
        </pc:picChg>
        <pc:picChg chg="add mod">
          <ac:chgData name="Joana Araújo" userId="c5b14161419b2249" providerId="LiveId" clId="{24353B3E-408A-4129-8A00-6937A6F127B3}" dt="2022-05-20T08:40:33.374" v="1387" actId="1076"/>
          <ac:picMkLst>
            <pc:docMk/>
            <pc:sldMk cId="2414477029" sldId="342"/>
            <ac:picMk id="64" creationId="{4B68ADFD-C5AC-6D5C-B576-5504486E7267}"/>
          </ac:picMkLst>
        </pc:picChg>
        <pc:cxnChg chg="add del mod">
          <ac:chgData name="Joana Araújo" userId="c5b14161419b2249" providerId="LiveId" clId="{24353B3E-408A-4129-8A00-6937A6F127B3}" dt="2022-05-20T08:39:12.705" v="1363" actId="478"/>
          <ac:cxnSpMkLst>
            <pc:docMk/>
            <pc:sldMk cId="2414477029" sldId="342"/>
            <ac:cxnSpMk id="32" creationId="{F8082688-4E32-AF1C-C30D-89ABB2D1335D}"/>
          </ac:cxnSpMkLst>
        </pc:cxnChg>
        <pc:cxnChg chg="del">
          <ac:chgData name="Joana Araújo" userId="c5b14161419b2249" providerId="LiveId" clId="{24353B3E-408A-4129-8A00-6937A6F127B3}" dt="2022-05-20T08:38:47.556" v="1353" actId="478"/>
          <ac:cxnSpMkLst>
            <pc:docMk/>
            <pc:sldMk cId="2414477029" sldId="342"/>
            <ac:cxnSpMk id="36" creationId="{440FCDEC-DB77-51D7-EE5C-08C9F9881FEA}"/>
          </ac:cxnSpMkLst>
        </pc:cxnChg>
        <pc:cxnChg chg="del">
          <ac:chgData name="Joana Araújo" userId="c5b14161419b2249" providerId="LiveId" clId="{24353B3E-408A-4129-8A00-6937A6F127B3}" dt="2022-05-20T08:38:48.403" v="1354" actId="478"/>
          <ac:cxnSpMkLst>
            <pc:docMk/>
            <pc:sldMk cId="2414477029" sldId="342"/>
            <ac:cxnSpMk id="40" creationId="{8D506365-58AB-919D-C2D5-B2F8DE7B7BC4}"/>
          </ac:cxnSpMkLst>
        </pc:cxnChg>
        <pc:cxnChg chg="add del mod">
          <ac:chgData name="Joana Araújo" userId="c5b14161419b2249" providerId="LiveId" clId="{24353B3E-408A-4129-8A00-6937A6F127B3}" dt="2022-05-20T11:12:04.941" v="1442" actId="478"/>
          <ac:cxnSpMkLst>
            <pc:docMk/>
            <pc:sldMk cId="2414477029" sldId="342"/>
            <ac:cxnSpMk id="42" creationId="{7F1A06F4-E9AF-76D6-4FAA-5CDDB7F1C533}"/>
          </ac:cxnSpMkLst>
        </pc:cxnChg>
        <pc:cxnChg chg="add mod">
          <ac:chgData name="Joana Araújo" userId="c5b14161419b2249" providerId="LiveId" clId="{24353B3E-408A-4129-8A00-6937A6F127B3}" dt="2022-05-20T08:42:16.690" v="1408" actId="1076"/>
          <ac:cxnSpMkLst>
            <pc:docMk/>
            <pc:sldMk cId="2414477029" sldId="342"/>
            <ac:cxnSpMk id="59" creationId="{47361109-0C0D-612B-896F-6B33BC5D954D}"/>
          </ac:cxnSpMkLst>
        </pc:cxnChg>
        <pc:cxnChg chg="add mod">
          <ac:chgData name="Joana Araújo" userId="c5b14161419b2249" providerId="LiveId" clId="{24353B3E-408A-4129-8A00-6937A6F127B3}" dt="2022-05-20T08:42:16.690" v="1408" actId="1076"/>
          <ac:cxnSpMkLst>
            <pc:docMk/>
            <pc:sldMk cId="2414477029" sldId="342"/>
            <ac:cxnSpMk id="60" creationId="{9D7C139C-971B-6250-AE99-E3DD27432D8D}"/>
          </ac:cxnSpMkLst>
        </pc:cxnChg>
        <pc:cxnChg chg="add mod">
          <ac:chgData name="Joana Araújo" userId="c5b14161419b2249" providerId="LiveId" clId="{24353B3E-408A-4129-8A00-6937A6F127B3}" dt="2022-05-20T08:42:36.706" v="1411" actId="1076"/>
          <ac:cxnSpMkLst>
            <pc:docMk/>
            <pc:sldMk cId="2414477029" sldId="342"/>
            <ac:cxnSpMk id="62" creationId="{63F1A443-4633-6B7A-D17A-A2982640844D}"/>
          </ac:cxnSpMkLst>
        </pc:cxnChg>
        <pc:cxnChg chg="add mod">
          <ac:chgData name="Joana Araújo" userId="c5b14161419b2249" providerId="LiveId" clId="{24353B3E-408A-4129-8A00-6937A6F127B3}" dt="2022-05-20T08:43:03.810" v="1418" actId="14100"/>
          <ac:cxnSpMkLst>
            <pc:docMk/>
            <pc:sldMk cId="2414477029" sldId="342"/>
            <ac:cxnSpMk id="63" creationId="{00FADE6C-6FD8-7896-5FFE-4534A27B95F0}"/>
          </ac:cxnSpMkLst>
        </pc:cxnChg>
      </pc:sldChg>
      <pc:sldChg chg="addSp delSp modSp add del mod ord modShow">
        <pc:chgData name="Joana Araújo" userId="c5b14161419b2249" providerId="LiveId" clId="{24353B3E-408A-4129-8A00-6937A6F127B3}" dt="2022-05-20T12:36:27.710" v="2068" actId="47"/>
        <pc:sldMkLst>
          <pc:docMk/>
          <pc:sldMk cId="506246653" sldId="343"/>
        </pc:sldMkLst>
        <pc:spChg chg="mod">
          <ac:chgData name="Joana Araújo" userId="c5b14161419b2249" providerId="LiveId" clId="{24353B3E-408A-4129-8A00-6937A6F127B3}" dt="2022-05-20T11:21:43.088" v="1559" actId="1076"/>
          <ac:spMkLst>
            <pc:docMk/>
            <pc:sldMk cId="506246653" sldId="343"/>
            <ac:spMk id="6" creationId="{3F754DEE-D2F3-44D3-B962-99F96D3C9D65}"/>
          </ac:spMkLst>
        </pc:spChg>
        <pc:spChg chg="del">
          <ac:chgData name="Joana Araújo" userId="c5b14161419b2249" providerId="LiveId" clId="{24353B3E-408A-4129-8A00-6937A6F127B3}" dt="2022-05-20T11:17:19.600" v="1500" actId="478"/>
          <ac:spMkLst>
            <pc:docMk/>
            <pc:sldMk cId="506246653" sldId="343"/>
            <ac:spMk id="7" creationId="{557BC356-68C3-4598-860C-B52321FD2B4A}"/>
          </ac:spMkLst>
        </pc:spChg>
        <pc:spChg chg="del">
          <ac:chgData name="Joana Araújo" userId="c5b14161419b2249" providerId="LiveId" clId="{24353B3E-408A-4129-8A00-6937A6F127B3}" dt="2022-05-20T11:23:12.906" v="1578" actId="478"/>
          <ac:spMkLst>
            <pc:docMk/>
            <pc:sldMk cId="506246653" sldId="343"/>
            <ac:spMk id="16" creationId="{D7835C1A-C1B4-409F-B146-038805F8F0AA}"/>
          </ac:spMkLst>
        </pc:spChg>
        <pc:spChg chg="del">
          <ac:chgData name="Joana Araújo" userId="c5b14161419b2249" providerId="LiveId" clId="{24353B3E-408A-4129-8A00-6937A6F127B3}" dt="2022-05-20T11:24:09.287" v="1592" actId="478"/>
          <ac:spMkLst>
            <pc:docMk/>
            <pc:sldMk cId="506246653" sldId="343"/>
            <ac:spMk id="19" creationId="{BE07CC6E-68A5-42A9-9179-4D961F4A3F08}"/>
          </ac:spMkLst>
        </pc:spChg>
        <pc:spChg chg="del">
          <ac:chgData name="Joana Araújo" userId="c5b14161419b2249" providerId="LiveId" clId="{24353B3E-408A-4129-8A00-6937A6F127B3}" dt="2022-05-20T11:23:18.799" v="1580" actId="478"/>
          <ac:spMkLst>
            <pc:docMk/>
            <pc:sldMk cId="506246653" sldId="343"/>
            <ac:spMk id="21" creationId="{A8859A01-0330-437E-9B1B-B8D8E240C34B}"/>
          </ac:spMkLst>
        </pc:spChg>
        <pc:spChg chg="del">
          <ac:chgData name="Joana Araújo" userId="c5b14161419b2249" providerId="LiveId" clId="{24353B3E-408A-4129-8A00-6937A6F127B3}" dt="2022-05-20T11:17:21.039" v="1501" actId="478"/>
          <ac:spMkLst>
            <pc:docMk/>
            <pc:sldMk cId="506246653" sldId="343"/>
            <ac:spMk id="22" creationId="{AB82F65C-3E8B-4462-BD1B-7F6D83003865}"/>
          </ac:spMkLst>
        </pc:spChg>
        <pc:spChg chg="del">
          <ac:chgData name="Joana Araújo" userId="c5b14161419b2249" providerId="LiveId" clId="{24353B3E-408A-4129-8A00-6937A6F127B3}" dt="2022-05-20T11:17:18.206" v="1499" actId="478"/>
          <ac:spMkLst>
            <pc:docMk/>
            <pc:sldMk cId="506246653" sldId="343"/>
            <ac:spMk id="23" creationId="{9A2AC019-873D-4C09-9C64-F2C56E5E5795}"/>
          </ac:spMkLst>
        </pc:spChg>
        <pc:spChg chg="del">
          <ac:chgData name="Joana Araújo" userId="c5b14161419b2249" providerId="LiveId" clId="{24353B3E-408A-4129-8A00-6937A6F127B3}" dt="2022-05-20T11:17:23.179" v="1502" actId="478"/>
          <ac:spMkLst>
            <pc:docMk/>
            <pc:sldMk cId="506246653" sldId="343"/>
            <ac:spMk id="24" creationId="{E8A3CB12-7D7C-46EE-A867-87C3E9EC3126}"/>
          </ac:spMkLst>
        </pc:spChg>
        <pc:spChg chg="del">
          <ac:chgData name="Joana Araújo" userId="c5b14161419b2249" providerId="LiveId" clId="{24353B3E-408A-4129-8A00-6937A6F127B3}" dt="2022-05-20T11:17:23.883" v="1503" actId="478"/>
          <ac:spMkLst>
            <pc:docMk/>
            <pc:sldMk cId="506246653" sldId="343"/>
            <ac:spMk id="25" creationId="{3757F8DA-D074-46C2-9A62-7FFE55508EF2}"/>
          </ac:spMkLst>
        </pc:spChg>
        <pc:spChg chg="del">
          <ac:chgData name="Joana Araújo" userId="c5b14161419b2249" providerId="LiveId" clId="{24353B3E-408A-4129-8A00-6937A6F127B3}" dt="2022-05-20T11:24:10.354" v="1593" actId="478"/>
          <ac:spMkLst>
            <pc:docMk/>
            <pc:sldMk cId="506246653" sldId="343"/>
            <ac:spMk id="26" creationId="{C5978C2C-AEE1-4412-AD0F-D4247B0005F9}"/>
          </ac:spMkLst>
        </pc:spChg>
        <pc:spChg chg="del">
          <ac:chgData name="Joana Araújo" userId="c5b14161419b2249" providerId="LiveId" clId="{24353B3E-408A-4129-8A00-6937A6F127B3}" dt="2022-05-20T11:24:11.007" v="1594" actId="478"/>
          <ac:spMkLst>
            <pc:docMk/>
            <pc:sldMk cId="506246653" sldId="343"/>
            <ac:spMk id="27" creationId="{7F4E17E3-69F7-4ECA-90D4-9F0CB24C7B08}"/>
          </ac:spMkLst>
        </pc:spChg>
        <pc:spChg chg="add mod">
          <ac:chgData name="Joana Araújo" userId="c5b14161419b2249" providerId="LiveId" clId="{24353B3E-408A-4129-8A00-6937A6F127B3}" dt="2022-05-20T11:18:47.621" v="1517" actId="14100"/>
          <ac:spMkLst>
            <pc:docMk/>
            <pc:sldMk cId="506246653" sldId="343"/>
            <ac:spMk id="28" creationId="{698B7633-C767-1E0C-5ACD-C659CD0205CB}"/>
          </ac:spMkLst>
        </pc:spChg>
        <pc:spChg chg="add mod">
          <ac:chgData name="Joana Araújo" userId="c5b14161419b2249" providerId="LiveId" clId="{24353B3E-408A-4129-8A00-6937A6F127B3}" dt="2022-05-20T11:18:09.865" v="1509" actId="1076"/>
          <ac:spMkLst>
            <pc:docMk/>
            <pc:sldMk cId="506246653" sldId="343"/>
            <ac:spMk id="29" creationId="{AC2C51E8-C693-5F9C-298B-6219635AC593}"/>
          </ac:spMkLst>
        </pc:spChg>
        <pc:spChg chg="add mod">
          <ac:chgData name="Joana Araújo" userId="c5b14161419b2249" providerId="LiveId" clId="{24353B3E-408A-4129-8A00-6937A6F127B3}" dt="2022-05-20T11:22:43.938" v="1573" actId="1076"/>
          <ac:spMkLst>
            <pc:docMk/>
            <pc:sldMk cId="506246653" sldId="343"/>
            <ac:spMk id="31" creationId="{CC04B2B9-E2EE-103C-B13F-E1592489C08D}"/>
          </ac:spMkLst>
        </pc:spChg>
        <pc:spChg chg="mod">
          <ac:chgData name="Joana Araújo" userId="c5b14161419b2249" providerId="LiveId" clId="{24353B3E-408A-4129-8A00-6937A6F127B3}" dt="2022-05-20T11:19:46.219" v="1530" actId="1076"/>
          <ac:spMkLst>
            <pc:docMk/>
            <pc:sldMk cId="506246653" sldId="343"/>
            <ac:spMk id="34" creationId="{C6157FD3-4A15-A133-389F-88F0BB3D4161}"/>
          </ac:spMkLst>
        </pc:spChg>
        <pc:spChg chg="mod">
          <ac:chgData name="Joana Araújo" userId="c5b14161419b2249" providerId="LiveId" clId="{24353B3E-408A-4129-8A00-6937A6F127B3}" dt="2022-05-20T11:19:58.747" v="1533" actId="1076"/>
          <ac:spMkLst>
            <pc:docMk/>
            <pc:sldMk cId="506246653" sldId="343"/>
            <ac:spMk id="35" creationId="{F058DFDE-E312-D262-1602-50128EF71CB4}"/>
          </ac:spMkLst>
        </pc:spChg>
        <pc:spChg chg="mod">
          <ac:chgData name="Joana Araújo" userId="c5b14161419b2249" providerId="LiveId" clId="{24353B3E-408A-4129-8A00-6937A6F127B3}" dt="2022-05-20T11:19:54.119" v="1532" actId="1076"/>
          <ac:spMkLst>
            <pc:docMk/>
            <pc:sldMk cId="506246653" sldId="343"/>
            <ac:spMk id="37" creationId="{6E9AA66C-BE4E-E898-F541-C1448E0BD208}"/>
          </ac:spMkLst>
        </pc:spChg>
        <pc:spChg chg="mod">
          <ac:chgData name="Joana Araújo" userId="c5b14161419b2249" providerId="LiveId" clId="{24353B3E-408A-4129-8A00-6937A6F127B3}" dt="2022-05-20T11:20:10.348" v="1535" actId="1076"/>
          <ac:spMkLst>
            <pc:docMk/>
            <pc:sldMk cId="506246653" sldId="343"/>
            <ac:spMk id="38" creationId="{B5A3739C-EE65-237D-0C76-051C41DAB029}"/>
          </ac:spMkLst>
        </pc:spChg>
        <pc:spChg chg="add mod">
          <ac:chgData name="Joana Araújo" userId="c5b14161419b2249" providerId="LiveId" clId="{24353B3E-408A-4129-8A00-6937A6F127B3}" dt="2022-05-20T11:22:32.680" v="1572" actId="14100"/>
          <ac:spMkLst>
            <pc:docMk/>
            <pc:sldMk cId="506246653" sldId="343"/>
            <ac:spMk id="49" creationId="{02DDF30A-9A5B-AD40-592C-8FC859676CD4}"/>
          </ac:spMkLst>
        </pc:spChg>
        <pc:spChg chg="add mod">
          <ac:chgData name="Joana Araújo" userId="c5b14161419b2249" providerId="LiveId" clId="{24353B3E-408A-4129-8A00-6937A6F127B3}" dt="2022-05-20T11:24:11.845" v="1595"/>
          <ac:spMkLst>
            <pc:docMk/>
            <pc:sldMk cId="506246653" sldId="343"/>
            <ac:spMk id="54" creationId="{3C7D6A16-DD1A-28EA-8F0E-898A18D43E14}"/>
          </ac:spMkLst>
        </pc:spChg>
        <pc:spChg chg="add mod">
          <ac:chgData name="Joana Araújo" userId="c5b14161419b2249" providerId="LiveId" clId="{24353B3E-408A-4129-8A00-6937A6F127B3}" dt="2022-05-20T11:24:11.845" v="1595"/>
          <ac:spMkLst>
            <pc:docMk/>
            <pc:sldMk cId="506246653" sldId="343"/>
            <ac:spMk id="55" creationId="{FD28705E-1A6E-543F-7E84-C67DA5F28B09}"/>
          </ac:spMkLst>
        </pc:spChg>
        <pc:spChg chg="add mod">
          <ac:chgData name="Joana Araújo" userId="c5b14161419b2249" providerId="LiveId" clId="{24353B3E-408A-4129-8A00-6937A6F127B3}" dt="2022-05-20T11:24:11.845" v="1595"/>
          <ac:spMkLst>
            <pc:docMk/>
            <pc:sldMk cId="506246653" sldId="343"/>
            <ac:spMk id="56" creationId="{462FDE03-39C3-647B-7530-D8EFE2E8643B}"/>
          </ac:spMkLst>
        </pc:spChg>
        <pc:graphicFrameChg chg="add mod modGraphic">
          <ac:chgData name="Joana Araújo" userId="c5b14161419b2249" providerId="LiveId" clId="{24353B3E-408A-4129-8A00-6937A6F127B3}" dt="2022-05-20T11:21:17.357" v="1551" actId="14734"/>
          <ac:graphicFrameMkLst>
            <pc:docMk/>
            <pc:sldMk cId="506246653" sldId="343"/>
            <ac:graphicFrameMk id="30" creationId="{D109650F-E5C1-A07B-1399-D929D271638E}"/>
          </ac:graphicFrameMkLst>
        </pc:graphicFrameChg>
        <pc:picChg chg="mod">
          <ac:chgData name="Joana Araújo" userId="c5b14161419b2249" providerId="LiveId" clId="{24353B3E-408A-4129-8A00-6937A6F127B3}" dt="2022-05-20T11:18:00.991" v="1506" actId="14100"/>
          <ac:picMkLst>
            <pc:docMk/>
            <pc:sldMk cId="506246653" sldId="343"/>
            <ac:picMk id="3" creationId="{1913E92A-ABA4-A579-18F8-86CB26C494AB}"/>
          </ac:picMkLst>
        </pc:picChg>
        <pc:picChg chg="del mod ord">
          <ac:chgData name="Joana Araújo" userId="c5b14161419b2249" providerId="LiveId" clId="{24353B3E-408A-4129-8A00-6937A6F127B3}" dt="2022-05-20T12:13:04.734" v="1721" actId="478"/>
          <ac:picMkLst>
            <pc:docMk/>
            <pc:sldMk cId="506246653" sldId="343"/>
            <ac:picMk id="39" creationId="{AE9E772B-F735-EFDE-66BC-EF230185B18F}"/>
          </ac:picMkLst>
        </pc:picChg>
        <pc:cxnChg chg="mod">
          <ac:chgData name="Joana Araújo" userId="c5b14161419b2249" providerId="LiveId" clId="{24353B3E-408A-4129-8A00-6937A6F127B3}" dt="2022-05-20T11:18:06.515" v="1508" actId="1076"/>
          <ac:cxnSpMkLst>
            <pc:docMk/>
            <pc:sldMk cId="506246653" sldId="343"/>
            <ac:cxnSpMk id="20" creationId="{BA5726B0-3210-424C-AEFA-F39A1E25B0BA}"/>
          </ac:cxnSpMkLst>
        </pc:cxnChg>
        <pc:cxnChg chg="add mod">
          <ac:chgData name="Joana Araújo" userId="c5b14161419b2249" providerId="LiveId" clId="{24353B3E-408A-4129-8A00-6937A6F127B3}" dt="2022-05-20T11:22:55.131" v="1577" actId="14100"/>
          <ac:cxnSpMkLst>
            <pc:docMk/>
            <pc:sldMk cId="506246653" sldId="343"/>
            <ac:cxnSpMk id="32" creationId="{289F969E-E431-1453-23A5-203511AB6D09}"/>
          </ac:cxnSpMkLst>
        </pc:cxnChg>
        <pc:cxnChg chg="add mod">
          <ac:chgData name="Joana Araújo" userId="c5b14161419b2249" providerId="LiveId" clId="{24353B3E-408A-4129-8A00-6937A6F127B3}" dt="2022-05-20T11:22:52.278" v="1576" actId="14100"/>
          <ac:cxnSpMkLst>
            <pc:docMk/>
            <pc:sldMk cId="506246653" sldId="343"/>
            <ac:cxnSpMk id="33" creationId="{5E7548B8-C916-CC67-6528-E7DFA8EDF597}"/>
          </ac:cxnSpMkLst>
        </pc:cxnChg>
        <pc:cxnChg chg="del">
          <ac:chgData name="Joana Araújo" userId="c5b14161419b2249" providerId="LiveId" clId="{24353B3E-408A-4129-8A00-6937A6F127B3}" dt="2022-05-20T11:19:34.130" v="1526" actId="478"/>
          <ac:cxnSpMkLst>
            <pc:docMk/>
            <pc:sldMk cId="506246653" sldId="343"/>
            <ac:cxnSpMk id="36" creationId="{440FCDEC-DB77-51D7-EE5C-08C9F9881FEA}"/>
          </ac:cxnSpMkLst>
        </pc:cxnChg>
        <pc:cxnChg chg="del">
          <ac:chgData name="Joana Araújo" userId="c5b14161419b2249" providerId="LiveId" clId="{24353B3E-408A-4129-8A00-6937A6F127B3}" dt="2022-05-20T11:19:34.831" v="1527" actId="478"/>
          <ac:cxnSpMkLst>
            <pc:docMk/>
            <pc:sldMk cId="506246653" sldId="343"/>
            <ac:cxnSpMk id="40" creationId="{8D506365-58AB-919D-C2D5-B2F8DE7B7BC4}"/>
          </ac:cxnSpMkLst>
        </pc:cxnChg>
        <pc:cxnChg chg="add mod">
          <ac:chgData name="Joana Araújo" userId="c5b14161419b2249" providerId="LiveId" clId="{24353B3E-408A-4129-8A00-6937A6F127B3}" dt="2022-05-20T11:22:06.374" v="1565" actId="14100"/>
          <ac:cxnSpMkLst>
            <pc:docMk/>
            <pc:sldMk cId="506246653" sldId="343"/>
            <ac:cxnSpMk id="41" creationId="{99483DF8-9F4A-AEBB-4BFF-C2ABDBCE6E6C}"/>
          </ac:cxnSpMkLst>
        </pc:cxnChg>
        <pc:cxnChg chg="add del mod">
          <ac:chgData name="Joana Araújo" userId="c5b14161419b2249" providerId="LiveId" clId="{24353B3E-408A-4129-8A00-6937A6F127B3}" dt="2022-05-20T12:13:07.599" v="1722" actId="478"/>
          <ac:cxnSpMkLst>
            <pc:docMk/>
            <pc:sldMk cId="506246653" sldId="343"/>
            <ac:cxnSpMk id="44" creationId="{35E8C2C4-F4B9-0F0E-DA94-1ADF37C17A1D}"/>
          </ac:cxnSpMkLst>
        </pc:cxnChg>
      </pc:sldChg>
      <pc:sldChg chg="add del mod ord modShow">
        <pc:chgData name="Joana Araújo" userId="c5b14161419b2249" providerId="LiveId" clId="{24353B3E-408A-4129-8A00-6937A6F127B3}" dt="2022-05-20T12:36:39.749" v="2072" actId="47"/>
        <pc:sldMkLst>
          <pc:docMk/>
          <pc:sldMk cId="3708683154" sldId="344"/>
        </pc:sldMkLst>
      </pc:sldChg>
      <pc:sldChg chg="addSp delSp modSp add mod ord">
        <pc:chgData name="Joana Araújo" userId="c5b14161419b2249" providerId="LiveId" clId="{24353B3E-408A-4129-8A00-6937A6F127B3}" dt="2022-05-20T11:30:53.897" v="1690" actId="3062"/>
        <pc:sldMkLst>
          <pc:docMk/>
          <pc:sldMk cId="2830012356" sldId="345"/>
        </pc:sldMkLst>
        <pc:spChg chg="del">
          <ac:chgData name="Joana Araújo" userId="c5b14161419b2249" providerId="LiveId" clId="{24353B3E-408A-4129-8A00-6937A6F127B3}" dt="2022-05-20T11:30:13.395" v="1684" actId="478"/>
          <ac:spMkLst>
            <pc:docMk/>
            <pc:sldMk cId="2830012356" sldId="345"/>
            <ac:spMk id="2" creationId="{9F753C08-1609-4D1C-8E6B-677799B0A935}"/>
          </ac:spMkLst>
        </pc:spChg>
        <pc:spChg chg="add del mod">
          <ac:chgData name="Joana Araújo" userId="c5b14161419b2249" providerId="LiveId" clId="{24353B3E-408A-4129-8A00-6937A6F127B3}" dt="2022-05-20T11:30:15.278" v="1685" actId="478"/>
          <ac:spMkLst>
            <pc:docMk/>
            <pc:sldMk cId="2830012356" sldId="345"/>
            <ac:spMk id="4" creationId="{1F1B69CE-D0BF-DAC7-B17D-D1DAFDF0F9F2}"/>
          </ac:spMkLst>
        </pc:spChg>
        <pc:spChg chg="del">
          <ac:chgData name="Joana Araújo" userId="c5b14161419b2249" providerId="LiveId" clId="{24353B3E-408A-4129-8A00-6937A6F127B3}" dt="2022-05-20T11:30:18.057" v="1686" actId="478"/>
          <ac:spMkLst>
            <pc:docMk/>
            <pc:sldMk cId="2830012356" sldId="345"/>
            <ac:spMk id="11" creationId="{1007C586-D77A-41B4-A3A8-AB85EB949150}"/>
          </ac:spMkLst>
        </pc:spChg>
        <pc:spChg chg="add mod">
          <ac:chgData name="Joana Araújo" userId="c5b14161419b2249" providerId="LiveId" clId="{24353B3E-408A-4129-8A00-6937A6F127B3}" dt="2022-05-20T11:30:53.897" v="1690" actId="3062"/>
          <ac:spMkLst>
            <pc:docMk/>
            <pc:sldMk cId="2830012356" sldId="345"/>
            <ac:spMk id="15" creationId="{849B5589-3201-A758-7FCB-CDCC9D84B7FF}"/>
          </ac:spMkLst>
        </pc:spChg>
        <pc:spChg chg="del">
          <ac:chgData name="Joana Araújo" userId="c5b14161419b2249" providerId="LiveId" clId="{24353B3E-408A-4129-8A00-6937A6F127B3}" dt="2022-05-20T11:30:19.828" v="1687" actId="478"/>
          <ac:spMkLst>
            <pc:docMk/>
            <pc:sldMk cId="2830012356" sldId="345"/>
            <ac:spMk id="17" creationId="{EC76CD1C-55C2-6900-0A3B-CBEB3A3022A3}"/>
          </ac:spMkLst>
        </pc:spChg>
        <pc:spChg chg="add mod">
          <ac:chgData name="Joana Araújo" userId="c5b14161419b2249" providerId="LiveId" clId="{24353B3E-408A-4129-8A00-6937A6F127B3}" dt="2022-05-20T11:30:37.699" v="1689" actId="1076"/>
          <ac:spMkLst>
            <pc:docMk/>
            <pc:sldMk cId="2830012356" sldId="345"/>
            <ac:spMk id="18" creationId="{A6C8C0CF-288B-E3B8-AA80-A75C401C3ECD}"/>
          </ac:spMkLst>
        </pc:spChg>
        <pc:picChg chg="add mod">
          <ac:chgData name="Joana Araújo" userId="c5b14161419b2249" providerId="LiveId" clId="{24353B3E-408A-4129-8A00-6937A6F127B3}" dt="2022-05-20T11:30:37.699" v="1689" actId="1076"/>
          <ac:picMkLst>
            <pc:docMk/>
            <pc:sldMk cId="2830012356" sldId="345"/>
            <ac:picMk id="16" creationId="{A63F9897-5270-E79B-76F5-2A786C19BCA8}"/>
          </ac:picMkLst>
        </pc:picChg>
        <pc:picChg chg="add mod">
          <ac:chgData name="Joana Araújo" userId="c5b14161419b2249" providerId="LiveId" clId="{24353B3E-408A-4129-8A00-6937A6F127B3}" dt="2022-05-20T11:30:37.699" v="1689" actId="1076"/>
          <ac:picMkLst>
            <pc:docMk/>
            <pc:sldMk cId="2830012356" sldId="345"/>
            <ac:picMk id="19" creationId="{AF156576-C829-0D2F-6937-ED9D6C225195}"/>
          </ac:picMkLst>
        </pc:picChg>
      </pc:sldChg>
      <pc:sldChg chg="addSp delSp modSp new mod ord modShow">
        <pc:chgData name="Joana Araújo" userId="c5b14161419b2249" providerId="LiveId" clId="{24353B3E-408A-4129-8A00-6937A6F127B3}" dt="2022-05-20T22:53:49.731" v="2075" actId="729"/>
        <pc:sldMkLst>
          <pc:docMk/>
          <pc:sldMk cId="2190299581" sldId="346"/>
        </pc:sldMkLst>
        <pc:spChg chg="del">
          <ac:chgData name="Joana Araújo" userId="c5b14161419b2249" providerId="LiveId" clId="{24353B3E-408A-4129-8A00-6937A6F127B3}" dt="2022-05-20T12:36:08.520" v="2063" actId="478"/>
          <ac:spMkLst>
            <pc:docMk/>
            <pc:sldMk cId="2190299581" sldId="346"/>
            <ac:spMk id="2" creationId="{A5FE7924-3714-8FFC-9B89-B6FF663FB306}"/>
          </ac:spMkLst>
        </pc:spChg>
        <pc:spChg chg="del">
          <ac:chgData name="Joana Araújo" userId="c5b14161419b2249" providerId="LiveId" clId="{24353B3E-408A-4129-8A00-6937A6F127B3}" dt="2022-05-20T12:36:09.621" v="2064" actId="478"/>
          <ac:spMkLst>
            <pc:docMk/>
            <pc:sldMk cId="2190299581" sldId="346"/>
            <ac:spMk id="3" creationId="{CA016293-E2F3-55BF-E569-0E6D42CD1F7A}"/>
          </ac:spMkLst>
        </pc:spChg>
        <pc:picChg chg="add mod">
          <ac:chgData name="Joana Araújo" userId="c5b14161419b2249" providerId="LiveId" clId="{24353B3E-408A-4129-8A00-6937A6F127B3}" dt="2022-05-20T12:36:16.125" v="2067" actId="1076"/>
          <ac:picMkLst>
            <pc:docMk/>
            <pc:sldMk cId="2190299581" sldId="346"/>
            <ac:picMk id="5" creationId="{2E7610C2-5F59-7D1C-3D7E-B97D03E7E7C4}"/>
          </ac:picMkLst>
        </pc:picChg>
      </pc:sldChg>
      <pc:sldChg chg="addSp delSp modSp add mod ord modShow">
        <pc:chgData name="Joana Araújo" userId="c5b14161419b2249" providerId="LiveId" clId="{24353B3E-408A-4129-8A00-6937A6F127B3}" dt="2022-05-23T21:33:27.219" v="2094" actId="729"/>
        <pc:sldMkLst>
          <pc:docMk/>
          <pc:sldMk cId="126120466" sldId="347"/>
        </pc:sldMkLst>
        <pc:spChg chg="add del mod">
          <ac:chgData name="Joana Araújo" userId="c5b14161419b2249" providerId="LiveId" clId="{24353B3E-408A-4129-8A00-6937A6F127B3}" dt="2022-05-23T21:33:22.182" v="2093" actId="478"/>
          <ac:spMkLst>
            <pc:docMk/>
            <pc:sldMk cId="126120466" sldId="347"/>
            <ac:spMk id="3" creationId="{BBC2F658-2BD9-94CC-74C2-92E47F06D3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C8937-CD91-4CD6-92AF-0F8D54D2EE1B}" type="datetimeFigureOut">
              <a:rPr lang="pt-PT" smtClean="0"/>
              <a:t>23/05/2022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48926-2B30-47D4-ACF0-DFE374FB2F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388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458C9-F4D5-4BB1-9576-0842D1F21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E9C786-227D-4905-96AA-9C41E4D53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3B3217F-6D40-4135-AE8B-2E3859B8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4223-612D-468E-8DE8-619927C9559E}" type="datetime1">
              <a:rPr lang="pt-PT" smtClean="0"/>
              <a:t>23/05/2022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DF5B20-90E1-48B9-975D-157C2001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486B192-CACB-4E70-B87B-14E2EF15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839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2ABC1-B6F7-4AF5-99A5-FB74B48B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3F902F6-1CF2-4876-80DD-4127F660C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E0B81F3-D6CB-49C0-ADB5-4FA1CBCF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1657-490F-4DF6-A8B9-20ACFAF74BB9}" type="datetime1">
              <a:rPr lang="pt-PT" smtClean="0"/>
              <a:t>23/05/2022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F0CDDB2-CCEC-4E1B-AB29-B8C0566C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D06ACB0-35E4-485E-992B-D4DE3133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06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CE2772-5947-45EF-AFC6-3E7AB4FB7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7990203-25E0-43D3-A252-63B123F6E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01223D8-8F3B-4D7B-97D3-C7D92B1C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134A-5FA2-4C3A-BE47-91D4B5E3A550}" type="datetime1">
              <a:rPr lang="pt-PT" smtClean="0"/>
              <a:t>23/05/2022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0B5BB3F-9164-4EA8-ACE2-2BB46910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5C333AF-9C52-4930-8D4D-DD4C64CD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84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3B388-B33D-444A-B801-CD6E1F07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A59F24D-4D76-4104-A40C-ED42D1F28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AC3BAA3-B917-4A69-9605-1D123BA6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3F9C-BA3D-48B3-AF2D-3963C96EC91D}" type="datetime1">
              <a:rPr lang="pt-PT" smtClean="0"/>
              <a:t>23/05/2022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378A4E1-3A65-4AA5-8ECE-E0F5D356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6046B9E-2047-4079-9D85-4E717AB7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662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41701-0BFA-4BBE-B341-45093E6B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FB97A58-D0E8-4C30-81DC-4A82C647E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E3A4B26-D62D-490D-8554-0AAEA553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817A-9FCB-45C4-A16A-E6AEA914C6D0}" type="datetime1">
              <a:rPr lang="pt-PT" smtClean="0"/>
              <a:t>23/05/2022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FB931D-F762-4879-8B4F-1842A8E8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846A487-E1BC-4A17-9276-01502D8F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93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20D34-0C8C-4495-B55B-A948607D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238FCD2-AAAF-414D-B92D-9C3AB9EAF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162853A-E471-498E-89D2-026A92FCB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9AE3D9D-2477-48F4-9BD5-5E897B00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31DAD-7786-4444-923F-FBFBA7F201C1}" type="datetime1">
              <a:rPr lang="pt-PT" smtClean="0"/>
              <a:t>23/05/2022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E760562-AE78-45DF-A001-9B8C0F81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74A3D0E-C6C8-4770-A9D8-E4353257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94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1EF00-1FAF-4FBB-9C74-04AAD79D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7D7F13B-D9B8-435C-9B90-E4A0D8EE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3592EF7-D0A0-4B26-9F4B-D0654AE06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AFD61FF-E2FE-4CE7-86E3-E7D270B1F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38E1572-A378-4CEC-9565-EB189D4E9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6E81CD2-5E01-4805-AA93-8D313064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8E3-2446-44B4-A4B4-1EF3C6BB9F99}" type="datetime1">
              <a:rPr lang="pt-PT" smtClean="0"/>
              <a:t>23/05/2022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C6C4CDD-A796-45A9-AAE0-65A7D247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838E5F9-F3FE-45D9-A3E3-B89C6B06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580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3023F-A989-4CF5-98D8-D9D984B0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AA6975D-34F3-420E-A35F-45262789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0DDA-0941-44F1-92B4-F73C6BAD0B1D}" type="datetime1">
              <a:rPr lang="pt-PT" smtClean="0"/>
              <a:t>23/05/2022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20DC9C0-5892-41F6-946D-8EA4B90C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D187A59-F3E8-4E37-B3CC-69FE2B82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688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5A9447F-C687-4A52-BAE6-666D034D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AA75-0646-4ECD-8053-1759DE70BCDC}" type="datetime1">
              <a:rPr lang="pt-PT" smtClean="0"/>
              <a:t>23/05/2022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6D9F259-1BE4-4355-AAC4-55B9FE9C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A86ACCE-039B-41AC-8AA9-CBEB63DB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420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10CEB-170E-4D0A-BC4C-47225934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B9A4C02-AE90-47A6-B82F-78B83232E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09611DD-CD97-4DD0-A0BB-78C50743E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90BA2E9-1EEA-424C-8986-182723E4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FE7-3BCA-4EA0-A194-3D949BE2AAFF}" type="datetime1">
              <a:rPr lang="pt-PT" smtClean="0"/>
              <a:t>23/05/2022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9A20F78-F42F-4867-A2D6-5474B012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6935E7D-659F-4BA6-8D1D-9F72F96D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927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70D46-DAC0-4996-9AB7-8DB86AA2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2E9B2DC-36A0-4164-928D-452F9AE0A7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C28E56E-3D55-4525-99B4-6AA728AC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8A67882-0CB3-4700-B8F0-0F0FDC2C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F60B-A135-454C-BC02-F1AFD8A06969}" type="datetime1">
              <a:rPr lang="pt-PT" smtClean="0"/>
              <a:t>23/05/2022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7580CEE-22F9-44D2-9B7B-77E3334E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F2C6908-5C32-4C1C-935D-B344D9F1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354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E9E2C01-9121-47B3-94F3-6957B2AD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4511ED1-FE3D-4134-B744-911E2D80D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94077F-EE18-482E-9397-B14CE2372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95E7E-EB35-458F-A8EC-0D55D33F0FF4}" type="datetime1">
              <a:rPr lang="pt-PT" smtClean="0"/>
              <a:t>23/05/2022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ED92E82-1124-4923-8E5E-48E7CFA2C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7488122-3E6D-4916-82F5-24D4DAE88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E989A-FCFA-4A94-956D-7E57A3AEA8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34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21.sv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23CD7F0-C2A2-480C-B674-7F89C7FE2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21072" r="1834" b="7187"/>
          <a:stretch/>
        </p:blipFill>
        <p:spPr>
          <a:xfrm>
            <a:off x="0" y="932409"/>
            <a:ext cx="12192000" cy="56456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753C08-1609-4D1C-8E6B-677799B0A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103" y="1892361"/>
            <a:ext cx="10521793" cy="1442947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 events in Portugal under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 scenarios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AC3630E-A3E4-4C6C-8B35-DA9BABF8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6" y="185699"/>
            <a:ext cx="1867401" cy="5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1007C586-D77A-41B4-A3A8-AB85EB949150}"/>
              </a:ext>
            </a:extLst>
          </p:cNvPr>
          <p:cNvSpPr txBox="1">
            <a:spLocks/>
          </p:cNvSpPr>
          <p:nvPr/>
        </p:nvSpPr>
        <p:spPr>
          <a:xfrm>
            <a:off x="835103" y="4137990"/>
            <a:ext cx="10521793" cy="994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Joana R. Araújo </a:t>
            </a:r>
            <a:r>
              <a:rPr lang="pt-P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Alexandre M. Ramos </a:t>
            </a:r>
            <a:r>
              <a:rPr lang="pt-P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Pedro M.M. Soares </a:t>
            </a:r>
            <a:r>
              <a:rPr lang="pt-P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Raquel Melo </a:t>
            </a:r>
            <a:r>
              <a:rPr lang="pt-PT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(2),(3)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Sérgio C. Oliveira </a:t>
            </a:r>
            <a:r>
              <a:rPr lang="pt-P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P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Ricardo M. Trigo </a:t>
            </a:r>
            <a:r>
              <a:rPr lang="pt-P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endParaRPr lang="pt-P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Identidade Visual e Normas Gráficas | Faculdade de Ciências da Universidade  de Lisboa">
            <a:extLst>
              <a:ext uri="{FF2B5EF4-FFF2-40B4-BE49-F238E27FC236}">
                <a16:creationId xmlns:a16="http://schemas.microsoft.com/office/drawing/2014/main" id="{BC47F8F3-7D31-43D8-9185-792772D3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01" y="154794"/>
            <a:ext cx="1397141" cy="5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blioteca José Pinto Peixoto – Instituto Dom Luiz da Faculdade de Ciências  da Universidade de Lisboa | Diretório BAD">
            <a:extLst>
              <a:ext uri="{FF2B5EF4-FFF2-40B4-BE49-F238E27FC236}">
                <a16:creationId xmlns:a16="http://schemas.microsoft.com/office/drawing/2014/main" id="{2541C4C7-91E8-41FF-BC5F-8A824583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49" y="91038"/>
            <a:ext cx="1502110" cy="6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13;p14">
            <a:extLst>
              <a:ext uri="{FF2B5EF4-FFF2-40B4-BE49-F238E27FC236}">
                <a16:creationId xmlns:a16="http://schemas.microsoft.com/office/drawing/2014/main" id="{B7F7A50F-6137-4EB0-838F-0181051D7290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378445" y="131581"/>
            <a:ext cx="1065385" cy="5907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4;p14">
            <a:extLst>
              <a:ext uri="{FF2B5EF4-FFF2-40B4-BE49-F238E27FC236}">
                <a16:creationId xmlns:a16="http://schemas.microsoft.com/office/drawing/2014/main" id="{FE2F4E47-E297-4073-BAAB-95A3C02819BC}"/>
              </a:ext>
            </a:extLst>
          </p:cNvPr>
          <p:cNvSpPr txBox="1"/>
          <p:nvPr/>
        </p:nvSpPr>
        <p:spPr>
          <a:xfrm>
            <a:off x="9135829" y="710244"/>
            <a:ext cx="1741076" cy="23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</a:pPr>
            <a:r>
              <a:rPr lang="pt-PT" sz="7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(PTDC/GES-AMB/30052/2017)</a:t>
            </a:r>
            <a:endParaRPr dirty="0"/>
          </a:p>
        </p:txBody>
      </p:sp>
      <p:pic>
        <p:nvPicPr>
          <p:cNvPr id="5" name="Picture 2" descr="Há 15 novas bolsas de investigação para Doutoramento | MARE">
            <a:extLst>
              <a:ext uri="{FF2B5EF4-FFF2-40B4-BE49-F238E27FC236}">
                <a16:creationId xmlns:a16="http://schemas.microsoft.com/office/drawing/2014/main" id="{85293918-6C77-4D0C-822F-02D38413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74" y="145563"/>
            <a:ext cx="1508244" cy="5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ítulo 2">
            <a:extLst>
              <a:ext uri="{FF2B5EF4-FFF2-40B4-BE49-F238E27FC236}">
                <a16:creationId xmlns:a16="http://schemas.microsoft.com/office/drawing/2014/main" id="{EC76CD1C-55C2-6900-0A3B-CBEB3A3022A3}"/>
              </a:ext>
            </a:extLst>
          </p:cNvPr>
          <p:cNvSpPr txBox="1">
            <a:spLocks/>
          </p:cNvSpPr>
          <p:nvPr/>
        </p:nvSpPr>
        <p:spPr>
          <a:xfrm>
            <a:off x="835103" y="5266541"/>
            <a:ext cx="9946573" cy="1191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1200" dirty="0"/>
              <a:t>(1) Instituto Dom Luiz, Faculdade de Ciências da Universidade de Lisboa, 1749-016 </a:t>
            </a:r>
            <a:r>
              <a:rPr lang="pt-PT" sz="1200" dirty="0" err="1"/>
              <a:t>Lisbon</a:t>
            </a:r>
            <a:r>
              <a:rPr lang="pt-PT" sz="1200" dirty="0"/>
              <a:t>, Portugal</a:t>
            </a:r>
          </a:p>
          <a:p>
            <a:pPr algn="just"/>
            <a:r>
              <a:rPr lang="pt-PT" sz="1200" dirty="0"/>
              <a:t>(2) Centre for </a:t>
            </a:r>
            <a:r>
              <a:rPr lang="pt-PT" sz="1200" dirty="0" err="1"/>
              <a:t>Geographical</a:t>
            </a:r>
            <a:r>
              <a:rPr lang="pt-PT" sz="1200" dirty="0"/>
              <a:t> </a:t>
            </a:r>
            <a:r>
              <a:rPr lang="pt-PT" sz="1200" dirty="0" err="1"/>
              <a:t>Studies</a:t>
            </a:r>
            <a:r>
              <a:rPr lang="pt-PT" sz="1200" dirty="0"/>
              <a:t> </a:t>
            </a:r>
            <a:r>
              <a:rPr lang="pt-PT" sz="1200" dirty="0" err="1"/>
              <a:t>and</a:t>
            </a:r>
            <a:r>
              <a:rPr lang="pt-PT" sz="1200" dirty="0"/>
              <a:t> </a:t>
            </a:r>
            <a:r>
              <a:rPr lang="pt-PT" sz="1200" dirty="0" err="1"/>
              <a:t>Associated</a:t>
            </a:r>
            <a:r>
              <a:rPr lang="pt-PT" sz="1200" dirty="0"/>
              <a:t> </a:t>
            </a:r>
            <a:r>
              <a:rPr lang="pt-PT" sz="1200" dirty="0" err="1"/>
              <a:t>Laboratory</a:t>
            </a:r>
            <a:r>
              <a:rPr lang="pt-PT" sz="1200" dirty="0"/>
              <a:t> TERRA, </a:t>
            </a:r>
            <a:r>
              <a:rPr lang="pt-PT" sz="1200" dirty="0" err="1"/>
              <a:t>Institute</a:t>
            </a:r>
            <a:r>
              <a:rPr lang="pt-PT" sz="1200" dirty="0"/>
              <a:t> </a:t>
            </a:r>
            <a:r>
              <a:rPr lang="pt-PT" sz="1200" dirty="0" err="1"/>
              <a:t>of</a:t>
            </a:r>
            <a:r>
              <a:rPr lang="pt-PT" sz="1200" dirty="0"/>
              <a:t> </a:t>
            </a:r>
            <a:r>
              <a:rPr lang="pt-PT" sz="1200" dirty="0" err="1"/>
              <a:t>Geography</a:t>
            </a:r>
            <a:r>
              <a:rPr lang="pt-PT" sz="1200" dirty="0"/>
              <a:t> </a:t>
            </a:r>
            <a:r>
              <a:rPr lang="pt-PT" sz="1200" dirty="0" err="1"/>
              <a:t>and</a:t>
            </a:r>
            <a:r>
              <a:rPr lang="pt-PT" sz="1200" dirty="0"/>
              <a:t> </a:t>
            </a:r>
            <a:r>
              <a:rPr lang="pt-PT" sz="1200" dirty="0" err="1"/>
              <a:t>Spatial</a:t>
            </a:r>
            <a:r>
              <a:rPr lang="pt-PT" sz="1200" dirty="0"/>
              <a:t> </a:t>
            </a:r>
            <a:r>
              <a:rPr lang="pt-PT" sz="1200" dirty="0" err="1"/>
              <a:t>Planning</a:t>
            </a:r>
            <a:r>
              <a:rPr lang="pt-PT" sz="1200" dirty="0"/>
              <a:t>, Universidade de Lisboa, Lisboa, Portugal</a:t>
            </a:r>
          </a:p>
          <a:p>
            <a:pPr algn="just"/>
            <a:r>
              <a:rPr lang="pt-PT" sz="1200" dirty="0"/>
              <a:t>(3) Departamento de Geociências, Escola de Ciências e Tecnologia, Universidade de Évora, Évora, Portugal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3D7F9E1-35D0-1D0B-E45F-ABCA85BF8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367" y="52470"/>
            <a:ext cx="3065605" cy="7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0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754DEE-D2F3-44D3-B962-99F96D3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1677" y="6157446"/>
            <a:ext cx="2743200" cy="365125"/>
          </a:xfrm>
        </p:spPr>
        <p:txBody>
          <a:bodyPr/>
          <a:lstStyle/>
          <a:p>
            <a:fld id="{77EE989A-FCFA-4A94-956D-7E57A3AEA846}" type="slidenum">
              <a:rPr lang="pt-PT" smtClean="0"/>
              <a:t>2</a:t>
            </a:fld>
            <a:endParaRPr lang="pt-PT" dirty="0"/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BA5726B0-3210-424C-AEFA-F39A1E25B0BA}"/>
              </a:ext>
            </a:extLst>
          </p:cNvPr>
          <p:cNvCxnSpPr>
            <a:cxnSpLocks/>
          </p:cNvCxnSpPr>
          <p:nvPr/>
        </p:nvCxnSpPr>
        <p:spPr>
          <a:xfrm>
            <a:off x="4257677" y="801308"/>
            <a:ext cx="0" cy="557959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ítulo 1">
            <a:extLst>
              <a:ext uri="{FF2B5EF4-FFF2-40B4-BE49-F238E27FC236}">
                <a16:creationId xmlns:a16="http://schemas.microsoft.com/office/drawing/2014/main" id="{AB82F65C-3E8B-4462-BD1B-7F6D83003865}"/>
              </a:ext>
            </a:extLst>
          </p:cNvPr>
          <p:cNvSpPr txBox="1">
            <a:spLocks/>
          </p:cNvSpPr>
          <p:nvPr/>
        </p:nvSpPr>
        <p:spPr>
          <a:xfrm>
            <a:off x="4416705" y="6172403"/>
            <a:ext cx="7131891" cy="6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IB02 –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grid points located closest to the stations</a:t>
            </a:r>
          </a:p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EURO-CORDEX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models’ runs – nearest point from each location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E07CC6E-68A5-42A9-9179-4D961F4A3F08}"/>
              </a:ext>
            </a:extLst>
          </p:cNvPr>
          <p:cNvSpPr/>
          <p:nvPr/>
        </p:nvSpPr>
        <p:spPr>
          <a:xfrm>
            <a:off x="439183" y="94319"/>
            <a:ext cx="2182719" cy="4895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DATA &amp; STUDY AREA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5978C2C-AEE1-4412-AD0F-D4247B0005F9}"/>
              </a:ext>
            </a:extLst>
          </p:cNvPr>
          <p:cNvSpPr/>
          <p:nvPr/>
        </p:nvSpPr>
        <p:spPr>
          <a:xfrm>
            <a:off x="7368322" y="8722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PRECIPITATION ASSESSMENT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7F4E17E3-69F7-4ECA-90D4-9F0CB24C7B08}"/>
              </a:ext>
            </a:extLst>
          </p:cNvPr>
          <p:cNvSpPr/>
          <p:nvPr/>
        </p:nvSpPr>
        <p:spPr>
          <a:xfrm>
            <a:off x="9678035" y="82743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CONCLUSIONS</a:t>
            </a:r>
          </a:p>
        </p:txBody>
      </p:sp>
      <p:pic>
        <p:nvPicPr>
          <p:cNvPr id="3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1913E92A-ABA4-A579-18F8-86CB26C49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9" y="697617"/>
            <a:ext cx="3514883" cy="4661426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77DDEA25-350A-2597-438F-8FC466202978}"/>
              </a:ext>
            </a:extLst>
          </p:cNvPr>
          <p:cNvSpPr txBox="1"/>
          <p:nvPr/>
        </p:nvSpPr>
        <p:spPr>
          <a:xfrm>
            <a:off x="4503051" y="939988"/>
            <a:ext cx="2461160" cy="40011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5392EB1-6D39-5C67-BF46-EF24ECE07541}"/>
              </a:ext>
            </a:extLst>
          </p:cNvPr>
          <p:cNvSpPr txBox="1"/>
          <p:nvPr/>
        </p:nvSpPr>
        <p:spPr>
          <a:xfrm>
            <a:off x="7019213" y="1210607"/>
            <a:ext cx="21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Triggering mechanism: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43DED5B-F8EB-DE24-2CD8-E4C7A0295A05}"/>
              </a:ext>
            </a:extLst>
          </p:cNvPr>
          <p:cNvSpPr txBox="1"/>
          <p:nvPr/>
        </p:nvSpPr>
        <p:spPr>
          <a:xfrm>
            <a:off x="9190428" y="935629"/>
            <a:ext cx="2461160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Precipitation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AA53FA9-8A8C-F7DC-482B-C7146C49BC9F}"/>
              </a:ext>
            </a:extLst>
          </p:cNvPr>
          <p:cNvSpPr txBox="1"/>
          <p:nvPr/>
        </p:nvSpPr>
        <p:spPr>
          <a:xfrm>
            <a:off x="9204251" y="1407277"/>
            <a:ext cx="25800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Relationship between Landslide events and Extreme Precipitation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Rainfall Triggering Thresholds</a:t>
            </a:r>
          </a:p>
          <a:p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Zêzere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al. (2005)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45B3307B-D7A4-04ED-92D5-C448EC63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39" y="5469959"/>
            <a:ext cx="1626377" cy="40011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t-P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Iberia02 (IB02)</a:t>
            </a:r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5FEB4EFA-CDD5-AE5C-164B-58899E98C365}"/>
              </a:ext>
            </a:extLst>
          </p:cNvPr>
          <p:cNvSpPr txBox="1">
            <a:spLocks/>
          </p:cNvSpPr>
          <p:nvPr/>
        </p:nvSpPr>
        <p:spPr>
          <a:xfrm>
            <a:off x="2065236" y="5466688"/>
            <a:ext cx="2033411" cy="4001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EURO-CORDEX </a:t>
            </a:r>
            <a:r>
              <a:rPr lang="pt-PT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simulations</a:t>
            </a:r>
            <a:endParaRPr lang="pt-P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AB8E643C-E259-97E1-C31B-5023BF78B0FA}"/>
              </a:ext>
            </a:extLst>
          </p:cNvPr>
          <p:cNvSpPr txBox="1">
            <a:spLocks/>
          </p:cNvSpPr>
          <p:nvPr/>
        </p:nvSpPr>
        <p:spPr>
          <a:xfrm>
            <a:off x="439183" y="5900388"/>
            <a:ext cx="1945232" cy="70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1950-2008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0.2º ~ 20km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46F6BE96-1E00-E8B1-EB78-7349F8D9259A}"/>
              </a:ext>
            </a:extLst>
          </p:cNvPr>
          <p:cNvSpPr txBox="1">
            <a:spLocks/>
          </p:cNvSpPr>
          <p:nvPr/>
        </p:nvSpPr>
        <p:spPr>
          <a:xfrm>
            <a:off x="2043716" y="5931115"/>
            <a:ext cx="2213959" cy="80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0.11º (~12.5km)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1971-2000; 2071-2100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RCP4.5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 and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RCP8.5</a:t>
            </a:r>
          </a:p>
        </p:txBody>
      </p:sp>
      <p:graphicFrame>
        <p:nvGraphicFramePr>
          <p:cNvPr id="56" name="Tabela 3">
            <a:extLst>
              <a:ext uri="{FF2B5EF4-FFF2-40B4-BE49-F238E27FC236}">
                <a16:creationId xmlns:a16="http://schemas.microsoft.com/office/drawing/2014/main" id="{58C1F9EA-5557-5018-FD52-38655261F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718022"/>
              </p:ext>
            </p:extLst>
          </p:nvPr>
        </p:nvGraphicFramePr>
        <p:xfrm>
          <a:off x="7013986" y="3594364"/>
          <a:ext cx="4637602" cy="1773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213">
                  <a:extLst>
                    <a:ext uri="{9D8B030D-6E8A-4147-A177-3AD203B41FA5}">
                      <a16:colId xmlns:a16="http://schemas.microsoft.com/office/drawing/2014/main" val="1849293972"/>
                    </a:ext>
                  </a:extLst>
                </a:gridCol>
                <a:gridCol w="953729">
                  <a:extLst>
                    <a:ext uri="{9D8B030D-6E8A-4147-A177-3AD203B41FA5}">
                      <a16:colId xmlns:a16="http://schemas.microsoft.com/office/drawing/2014/main" val="3885529070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1141784896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3189792946"/>
                    </a:ext>
                  </a:extLst>
                </a:gridCol>
                <a:gridCol w="1101202">
                  <a:extLst>
                    <a:ext uri="{9D8B030D-6E8A-4147-A177-3AD203B41FA5}">
                      <a16:colId xmlns:a16="http://schemas.microsoft.com/office/drawing/2014/main" val="1544057399"/>
                    </a:ext>
                  </a:extLst>
                </a:gridCol>
              </a:tblGrid>
              <a:tr h="284802">
                <a:tc>
                  <a:txBody>
                    <a:bodyPr/>
                    <a:lstStyle/>
                    <a:p>
                      <a:endParaRPr lang="en-US" sz="1200" noProof="0" dirty="0">
                        <a:latin typeface="Garamond" panose="02020404030301010803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SMA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SMP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782793"/>
                  </a:ext>
                </a:extLst>
              </a:tr>
              <a:tr h="349141">
                <a:tc>
                  <a:txBody>
                    <a:bodyPr/>
                    <a:lstStyle/>
                    <a:p>
                      <a:endParaRPr lang="en-US" sz="1200" noProof="0" dirty="0">
                        <a:latin typeface="Garamond" panose="02020404030301010803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Low linear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Higher linear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Low linear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Higher linear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747437"/>
                  </a:ext>
                </a:extLst>
              </a:tr>
              <a:tr h="284802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1 day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38.4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173.8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>
                          <a:latin typeface="Garamond" panose="02020404030301010803" pitchFamily="18" charset="0"/>
                        </a:rPr>
                        <a:t>65.4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352.2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49503939"/>
                  </a:ext>
                </a:extLst>
              </a:tr>
              <a:tr h="284802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10 days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>
                          <a:latin typeface="Garamond" panose="02020404030301010803" pitchFamily="18" charset="0"/>
                        </a:rPr>
                        <a:t>80.0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234.5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>
                          <a:latin typeface="Garamond" panose="02020404030301010803" pitchFamily="18" charset="0"/>
                        </a:rPr>
                        <a:t>146.7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455.9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47850719"/>
                  </a:ext>
                </a:extLst>
              </a:tr>
              <a:tr h="284802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30 days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>
                          <a:latin typeface="Garamond" panose="02020404030301010803" pitchFamily="18" charset="0"/>
                        </a:rPr>
                        <a:t>172.5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369.5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327.2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686.2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48144315"/>
                  </a:ext>
                </a:extLst>
              </a:tr>
              <a:tr h="284802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60 days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311.3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572.0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598.1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Garamond" panose="02020404030301010803" pitchFamily="18" charset="0"/>
                        </a:rPr>
                        <a:t>1031.6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703280"/>
                  </a:ext>
                </a:extLst>
              </a:tr>
            </a:tbl>
          </a:graphicData>
        </a:graphic>
      </p:graphicFrame>
      <p:sp>
        <p:nvSpPr>
          <p:cNvPr id="57" name="Título 1">
            <a:extLst>
              <a:ext uri="{FF2B5EF4-FFF2-40B4-BE49-F238E27FC236}">
                <a16:creationId xmlns:a16="http://schemas.microsoft.com/office/drawing/2014/main" id="{676113D6-5C69-EC86-65A5-050D75FC91EA}"/>
              </a:ext>
            </a:extLst>
          </p:cNvPr>
          <p:cNvSpPr txBox="1">
            <a:spLocks/>
          </p:cNvSpPr>
          <p:nvPr/>
        </p:nvSpPr>
        <p:spPr>
          <a:xfrm>
            <a:off x="7098516" y="5466688"/>
            <a:ext cx="2461160" cy="6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Shallow landslides – 1 to 15 days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Deep landslides – 30 to 90 days </a:t>
            </a:r>
            <a:endParaRPr lang="pt-PT" sz="14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1" name="Seta: Para a Direita 60">
            <a:extLst>
              <a:ext uri="{FF2B5EF4-FFF2-40B4-BE49-F238E27FC236}">
                <a16:creationId xmlns:a16="http://schemas.microsoft.com/office/drawing/2014/main" id="{F51306BC-207D-49AD-87E0-5384E3F503AA}"/>
              </a:ext>
            </a:extLst>
          </p:cNvPr>
          <p:cNvSpPr/>
          <p:nvPr/>
        </p:nvSpPr>
        <p:spPr>
          <a:xfrm>
            <a:off x="7028736" y="989740"/>
            <a:ext cx="2097167" cy="315168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864D51C3-F9C2-132C-50F8-3ADD21398F82}"/>
              </a:ext>
            </a:extLst>
          </p:cNvPr>
          <p:cNvSpPr/>
          <p:nvPr/>
        </p:nvSpPr>
        <p:spPr>
          <a:xfrm>
            <a:off x="6892644" y="3465829"/>
            <a:ext cx="780728" cy="51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36B4FA-8828-0B38-E9A5-789024435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9150" r="14792" b="7046"/>
          <a:stretch/>
        </p:blipFill>
        <p:spPr bwMode="auto">
          <a:xfrm>
            <a:off x="4508182" y="1591246"/>
            <a:ext cx="2984300" cy="20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AE517F9-4631-F262-861D-240DBC4CFA80}"/>
              </a:ext>
            </a:extLst>
          </p:cNvPr>
          <p:cNvSpPr/>
          <p:nvPr/>
        </p:nvSpPr>
        <p:spPr>
          <a:xfrm>
            <a:off x="5058609" y="93164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MODELS’ PERFORMANCE</a:t>
            </a:r>
          </a:p>
        </p:txBody>
      </p:sp>
      <p:sp>
        <p:nvSpPr>
          <p:cNvPr id="68" name="Retângulo: Cantos Arredondados 67">
            <a:extLst>
              <a:ext uri="{FF2B5EF4-FFF2-40B4-BE49-F238E27FC236}">
                <a16:creationId xmlns:a16="http://schemas.microsoft.com/office/drawing/2014/main" id="{1F7EBE20-0388-DA7F-A9C3-6BF18C740C1B}"/>
              </a:ext>
            </a:extLst>
          </p:cNvPr>
          <p:cNvSpPr/>
          <p:nvPr/>
        </p:nvSpPr>
        <p:spPr>
          <a:xfrm>
            <a:off x="2748896" y="9481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7130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1">
            <a:extLst>
              <a:ext uri="{FF2B5EF4-FFF2-40B4-BE49-F238E27FC236}">
                <a16:creationId xmlns:a16="http://schemas.microsoft.com/office/drawing/2014/main" id="{2CD2ED59-59D2-C760-25A9-054DD716FB32}"/>
              </a:ext>
            </a:extLst>
          </p:cNvPr>
          <p:cNvSpPr txBox="1">
            <a:spLocks/>
          </p:cNvSpPr>
          <p:nvPr/>
        </p:nvSpPr>
        <p:spPr>
          <a:xfrm>
            <a:off x="5497761" y="2485910"/>
            <a:ext cx="4290051" cy="42881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754DEE-D2F3-44D3-B962-99F96D3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1677" y="6157446"/>
            <a:ext cx="2743200" cy="365125"/>
          </a:xfrm>
        </p:spPr>
        <p:txBody>
          <a:bodyPr/>
          <a:lstStyle/>
          <a:p>
            <a:fld id="{77EE989A-FCFA-4A94-956D-7E57A3AEA846}" type="slidenum">
              <a:rPr lang="pt-PT" smtClean="0"/>
              <a:t>3</a:t>
            </a:fld>
            <a:endParaRPr lang="pt-PT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1453617-B508-4927-AF0B-61D419DD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70" y="813391"/>
            <a:ext cx="3570870" cy="72201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Extreme Precipitation</a:t>
            </a:r>
          </a:p>
        </p:txBody>
      </p: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A26A41B0-E7A8-4A5C-BBAB-178D4FAF8807}"/>
              </a:ext>
            </a:extLst>
          </p:cNvPr>
          <p:cNvCxnSpPr>
            <a:cxnSpLocks/>
          </p:cNvCxnSpPr>
          <p:nvPr/>
        </p:nvCxnSpPr>
        <p:spPr>
          <a:xfrm flipH="1">
            <a:off x="468471" y="1373390"/>
            <a:ext cx="391709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ítulo 1">
            <a:extLst>
              <a:ext uri="{FF2B5EF4-FFF2-40B4-BE49-F238E27FC236}">
                <a16:creationId xmlns:a16="http://schemas.microsoft.com/office/drawing/2014/main" id="{C15C456D-FE88-455A-B116-619E945D5963}"/>
              </a:ext>
            </a:extLst>
          </p:cNvPr>
          <p:cNvSpPr txBox="1">
            <a:spLocks/>
          </p:cNvSpPr>
          <p:nvPr/>
        </p:nvSpPr>
        <p:spPr>
          <a:xfrm>
            <a:off x="468470" y="2583335"/>
            <a:ext cx="3301097" cy="1691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Historical IB02 </a:t>
            </a:r>
          </a:p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vs. </a:t>
            </a:r>
          </a:p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Historical models’ simulations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F9FBDC68-DF48-EABC-B435-E1FC0A06425F}"/>
              </a:ext>
            </a:extLst>
          </p:cNvPr>
          <p:cNvSpPr/>
          <p:nvPr/>
        </p:nvSpPr>
        <p:spPr>
          <a:xfrm>
            <a:off x="468470" y="1614912"/>
            <a:ext cx="3301097" cy="791487"/>
          </a:xfrm>
          <a:prstGeom prst="roundRect">
            <a:avLst>
              <a:gd name="adj" fmla="val 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Models</a:t>
            </a:r>
            <a:r>
              <a:rPr lang="pt-P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’ Performance </a:t>
            </a:r>
          </a:p>
        </p:txBody>
      </p:sp>
      <p:pic>
        <p:nvPicPr>
          <p:cNvPr id="2" name="Screen_Recording_20220520-100529_Samsung Notes">
            <a:hlinkClick r:id="" action="ppaction://media"/>
            <a:extLst>
              <a:ext uri="{FF2B5EF4-FFF2-40B4-BE49-F238E27FC236}">
                <a16:creationId xmlns:a16="http://schemas.microsoft.com/office/drawing/2014/main" id="{0B2F9354-F9AE-9333-3E85-9DBC308A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956" b="29990"/>
          <a:stretch/>
        </p:blipFill>
        <p:spPr>
          <a:xfrm>
            <a:off x="5568036" y="2500844"/>
            <a:ext cx="4108450" cy="4255658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90CD7200-4FFF-DED1-6FB8-53D8B4F0D9EF}"/>
              </a:ext>
            </a:extLst>
          </p:cNvPr>
          <p:cNvSpPr/>
          <p:nvPr/>
        </p:nvSpPr>
        <p:spPr>
          <a:xfrm>
            <a:off x="4039341" y="1614913"/>
            <a:ext cx="7544548" cy="79149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Rainfall Triggering Thresholds’ percentiles assessment </a:t>
            </a:r>
            <a:endParaRPr lang="pt-P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24AB53BC-1BC1-AE33-9703-1B079D6A2B91}"/>
              </a:ext>
            </a:extLst>
          </p:cNvPr>
          <p:cNvSpPr/>
          <p:nvPr/>
        </p:nvSpPr>
        <p:spPr>
          <a:xfrm>
            <a:off x="439183" y="94319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DATA &amp; STUDY AREA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4F34261-0A22-F816-C603-AA734CDAD2D4}"/>
              </a:ext>
            </a:extLst>
          </p:cNvPr>
          <p:cNvSpPr/>
          <p:nvPr/>
        </p:nvSpPr>
        <p:spPr>
          <a:xfrm>
            <a:off x="7368322" y="8722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PRECIPITATION ASSESSMENT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42E92ED6-186E-C6D9-277B-8CF2E7064F7B}"/>
              </a:ext>
            </a:extLst>
          </p:cNvPr>
          <p:cNvSpPr/>
          <p:nvPr/>
        </p:nvSpPr>
        <p:spPr>
          <a:xfrm>
            <a:off x="9678035" y="82743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4FFFAAD0-1E73-212D-264B-F63F0C30D3CB}"/>
              </a:ext>
            </a:extLst>
          </p:cNvPr>
          <p:cNvSpPr/>
          <p:nvPr/>
        </p:nvSpPr>
        <p:spPr>
          <a:xfrm>
            <a:off x="5058609" y="93164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MODELS’ PERFORMANCE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94357E65-D477-E7CE-D2E7-1E42596C59C3}"/>
              </a:ext>
            </a:extLst>
          </p:cNvPr>
          <p:cNvSpPr/>
          <p:nvPr/>
        </p:nvSpPr>
        <p:spPr>
          <a:xfrm>
            <a:off x="2748896" y="94816"/>
            <a:ext cx="2182719" cy="4895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261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DE9CFFE-116D-4CD3-E152-E6DBF3AA8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3" b="50000"/>
          <a:stretch/>
        </p:blipFill>
        <p:spPr>
          <a:xfrm>
            <a:off x="423481" y="655713"/>
            <a:ext cx="4297806" cy="4178918"/>
          </a:xfrm>
          <a:prstGeom prst="rect">
            <a:avLst/>
          </a:prstGeom>
        </p:spPr>
      </p:pic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754DEE-D2F3-44D3-B962-99F96D3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1677" y="6157446"/>
            <a:ext cx="2743200" cy="365125"/>
          </a:xfrm>
        </p:spPr>
        <p:txBody>
          <a:bodyPr/>
          <a:lstStyle/>
          <a:p>
            <a:fld id="{77EE989A-FCFA-4A94-956D-7E57A3AEA846}" type="slidenum">
              <a:rPr lang="pt-PT" smtClean="0"/>
              <a:t>4</a:t>
            </a:fld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16345DB-7166-4507-968E-7F4110E18FAB}"/>
              </a:ext>
            </a:extLst>
          </p:cNvPr>
          <p:cNvSpPr txBox="1"/>
          <p:nvPr/>
        </p:nvSpPr>
        <p:spPr>
          <a:xfrm>
            <a:off x="4823162" y="3105591"/>
            <a:ext cx="209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Models’ performance</a:t>
            </a:r>
          </a:p>
          <a:p>
            <a:pPr algn="ctr"/>
            <a:r>
              <a:rPr lang="pt-PT" dirty="0">
                <a:latin typeface="Garamond" panose="02020404030301010803" pitchFamily="18" charset="0"/>
              </a:rPr>
              <a:t>SMA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35A4066-A992-A118-B252-D2A44194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6" r="-1" b="50000"/>
          <a:stretch/>
        </p:blipFill>
        <p:spPr>
          <a:xfrm>
            <a:off x="6968327" y="2471151"/>
            <a:ext cx="4596420" cy="4289196"/>
          </a:xfrm>
          <a:prstGeom prst="rect">
            <a:avLst/>
          </a:prstGeom>
        </p:spPr>
      </p:pic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9CA8641-30C2-B197-B576-C7EE268AD5C6}"/>
              </a:ext>
            </a:extLst>
          </p:cNvPr>
          <p:cNvSpPr/>
          <p:nvPr/>
        </p:nvSpPr>
        <p:spPr>
          <a:xfrm>
            <a:off x="439183" y="94319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DATA &amp; STUDY AREA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DAD0EC35-F0D9-AEBF-E0E7-468C52D98DCA}"/>
              </a:ext>
            </a:extLst>
          </p:cNvPr>
          <p:cNvSpPr/>
          <p:nvPr/>
        </p:nvSpPr>
        <p:spPr>
          <a:xfrm>
            <a:off x="7368322" y="8722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PRECIPITATION ASSESSMENT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D673FC93-FF53-4BD0-9A2E-9523665D440E}"/>
              </a:ext>
            </a:extLst>
          </p:cNvPr>
          <p:cNvSpPr/>
          <p:nvPr/>
        </p:nvSpPr>
        <p:spPr>
          <a:xfrm>
            <a:off x="9678035" y="82743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3FBFA8DE-7151-F7EA-6331-6AED9040127F}"/>
              </a:ext>
            </a:extLst>
          </p:cNvPr>
          <p:cNvSpPr/>
          <p:nvPr/>
        </p:nvSpPr>
        <p:spPr>
          <a:xfrm>
            <a:off x="5058609" y="93164"/>
            <a:ext cx="2182719" cy="4895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MODELS’ PERFORMANCE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3A7CF393-D517-8563-ED87-DBFC66AFFE43}"/>
              </a:ext>
            </a:extLst>
          </p:cNvPr>
          <p:cNvSpPr/>
          <p:nvPr/>
        </p:nvSpPr>
        <p:spPr>
          <a:xfrm>
            <a:off x="2748896" y="9481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206841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754DEE-D2F3-44D3-B962-99F96D3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1677" y="6157446"/>
            <a:ext cx="2743200" cy="365125"/>
          </a:xfrm>
        </p:spPr>
        <p:txBody>
          <a:bodyPr/>
          <a:lstStyle/>
          <a:p>
            <a:fld id="{77EE989A-FCFA-4A94-956D-7E57A3AEA846}" type="slidenum">
              <a:rPr lang="pt-PT" smtClean="0"/>
              <a:t>5</a:t>
            </a:fld>
            <a:endParaRPr lang="pt-PT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4F1BB45-0493-414B-94E6-C544FE0D9AF5}"/>
              </a:ext>
            </a:extLst>
          </p:cNvPr>
          <p:cNvSpPr txBox="1"/>
          <p:nvPr/>
        </p:nvSpPr>
        <p:spPr>
          <a:xfrm>
            <a:off x="7216242" y="855103"/>
            <a:ext cx="413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Rainfall Triggering Thresholds’ Percentiles</a:t>
            </a: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future evaluation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dirty="0">
                <a:latin typeface="Garamond" panose="02020404030301010803" pitchFamily="18" charset="0"/>
              </a:rPr>
              <a:t>60D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F018B7-55F4-1E9F-9E5A-92620BB5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6468903" y="2029774"/>
            <a:ext cx="4982899" cy="47953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592EF1-551E-3594-D7E2-FD8D5128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372862" y="855103"/>
            <a:ext cx="4617274" cy="444348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118879-56A6-4AB1-BA9C-40C24B765CF4}"/>
              </a:ext>
            </a:extLst>
          </p:cNvPr>
          <p:cNvSpPr txBox="1"/>
          <p:nvPr/>
        </p:nvSpPr>
        <p:spPr>
          <a:xfrm>
            <a:off x="983634" y="1660442"/>
            <a:ext cx="10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RCP4.5</a:t>
            </a:r>
            <a:endParaRPr lang="pt-PT" dirty="0">
              <a:latin typeface="Garamond" panose="02020404030301010803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BC46EE2-4E53-4F76-A12E-7C8AB2E1AE0B}"/>
              </a:ext>
            </a:extLst>
          </p:cNvPr>
          <p:cNvSpPr txBox="1"/>
          <p:nvPr/>
        </p:nvSpPr>
        <p:spPr>
          <a:xfrm>
            <a:off x="7145140" y="2954893"/>
            <a:ext cx="101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RCP8.5</a:t>
            </a:r>
            <a:endParaRPr lang="pt-PT" dirty="0">
              <a:latin typeface="Garamond" panose="02020404030301010803" pitchFamily="18" charset="0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0B6C1C62-582F-40DA-D6A8-CA3D2AA12F44}"/>
              </a:ext>
            </a:extLst>
          </p:cNvPr>
          <p:cNvSpPr/>
          <p:nvPr/>
        </p:nvSpPr>
        <p:spPr>
          <a:xfrm>
            <a:off x="439183" y="94319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DATA &amp; STUDY AREA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A00481B-3C25-4016-3F3E-AF2101E78AFB}"/>
              </a:ext>
            </a:extLst>
          </p:cNvPr>
          <p:cNvSpPr/>
          <p:nvPr/>
        </p:nvSpPr>
        <p:spPr>
          <a:xfrm>
            <a:off x="7368322" y="87226"/>
            <a:ext cx="2182719" cy="4895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PRECIPITATION ASSESSMENT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82023F4F-93AA-10ED-FD61-D8C34880F13C}"/>
              </a:ext>
            </a:extLst>
          </p:cNvPr>
          <p:cNvSpPr/>
          <p:nvPr/>
        </p:nvSpPr>
        <p:spPr>
          <a:xfrm>
            <a:off x="9678035" y="82743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C7F15C40-17A1-D365-B28D-56FB44D5C5D1}"/>
              </a:ext>
            </a:extLst>
          </p:cNvPr>
          <p:cNvSpPr/>
          <p:nvPr/>
        </p:nvSpPr>
        <p:spPr>
          <a:xfrm>
            <a:off x="5058609" y="93164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MODELS’ PERFORMANCE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C8A01BB5-796D-D69B-49F0-6D9483A2EF49}"/>
              </a:ext>
            </a:extLst>
          </p:cNvPr>
          <p:cNvSpPr/>
          <p:nvPr/>
        </p:nvSpPr>
        <p:spPr>
          <a:xfrm>
            <a:off x="2748896" y="9481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36909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754DEE-D2F3-44D3-B962-99F96D3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1677" y="6157446"/>
            <a:ext cx="2743200" cy="365125"/>
          </a:xfrm>
        </p:spPr>
        <p:txBody>
          <a:bodyPr/>
          <a:lstStyle/>
          <a:p>
            <a:fld id="{77EE989A-FCFA-4A94-956D-7E57A3AEA846}" type="slidenum">
              <a:rPr lang="pt-PT" smtClean="0"/>
              <a:t>6</a:t>
            </a:fld>
            <a:endParaRPr lang="pt-PT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1453617-B508-4927-AF0B-61D419DD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70" y="807005"/>
            <a:ext cx="4591802" cy="72201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Multimodel ensemble mean</a:t>
            </a:r>
          </a:p>
        </p:txBody>
      </p: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A26A41B0-E7A8-4A5C-BBAB-178D4FAF8807}"/>
              </a:ext>
            </a:extLst>
          </p:cNvPr>
          <p:cNvCxnSpPr>
            <a:cxnSpLocks/>
          </p:cNvCxnSpPr>
          <p:nvPr/>
        </p:nvCxnSpPr>
        <p:spPr>
          <a:xfrm flipH="1">
            <a:off x="468470" y="1401965"/>
            <a:ext cx="466550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EDBB05-6E02-4E1E-89BA-71A5C1534DC8}"/>
              </a:ext>
            </a:extLst>
          </p:cNvPr>
          <p:cNvSpPr txBox="1"/>
          <p:nvPr/>
        </p:nvSpPr>
        <p:spPr>
          <a:xfrm>
            <a:off x="617518" y="2698864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SMA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33EA80-B1CA-48C6-A8E0-C7A06FBFBC94}"/>
              </a:ext>
            </a:extLst>
          </p:cNvPr>
          <p:cNvSpPr txBox="1"/>
          <p:nvPr/>
        </p:nvSpPr>
        <p:spPr>
          <a:xfrm>
            <a:off x="633908" y="339500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SMP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1C2127-B9A7-4E44-8A2B-5AA09DA6CD7C}"/>
              </a:ext>
            </a:extLst>
          </p:cNvPr>
          <p:cNvSpPr txBox="1"/>
          <p:nvPr/>
        </p:nvSpPr>
        <p:spPr>
          <a:xfrm>
            <a:off x="1665268" y="2210936"/>
            <a:ext cx="5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1D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A9C1B2-1664-440B-8D4D-32EB51C1138C}"/>
              </a:ext>
            </a:extLst>
          </p:cNvPr>
          <p:cNvSpPr txBox="1"/>
          <p:nvPr/>
        </p:nvSpPr>
        <p:spPr>
          <a:xfrm>
            <a:off x="2463055" y="2210364"/>
            <a:ext cx="6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10D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02AC68C-A13A-4F75-A018-46FD26D6C5F6}"/>
              </a:ext>
            </a:extLst>
          </p:cNvPr>
          <p:cNvSpPr txBox="1"/>
          <p:nvPr/>
        </p:nvSpPr>
        <p:spPr>
          <a:xfrm>
            <a:off x="3364297" y="2210364"/>
            <a:ext cx="6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30D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05D26BE-8D46-4D52-8F0A-4BFE98FE9A55}"/>
              </a:ext>
            </a:extLst>
          </p:cNvPr>
          <p:cNvSpPr txBox="1"/>
          <p:nvPr/>
        </p:nvSpPr>
        <p:spPr>
          <a:xfrm>
            <a:off x="4265539" y="2210364"/>
            <a:ext cx="6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60D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5DCB26F2-4869-4DAD-9763-444E6A52BC57}"/>
              </a:ext>
            </a:extLst>
          </p:cNvPr>
          <p:cNvSpPr/>
          <p:nvPr/>
        </p:nvSpPr>
        <p:spPr>
          <a:xfrm rot="18454806">
            <a:off x="1754421" y="2796005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CC354EFA-E73A-4D35-8CAE-82835D510DA5}"/>
              </a:ext>
            </a:extLst>
          </p:cNvPr>
          <p:cNvSpPr/>
          <p:nvPr/>
        </p:nvSpPr>
        <p:spPr>
          <a:xfrm rot="18454806">
            <a:off x="2598652" y="2796008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45690042-0CCF-42E2-9A03-875A9AFE681B}"/>
              </a:ext>
            </a:extLst>
          </p:cNvPr>
          <p:cNvSpPr/>
          <p:nvPr/>
        </p:nvSpPr>
        <p:spPr>
          <a:xfrm rot="18454806">
            <a:off x="3442882" y="2796005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CD3A467E-5CE3-46B1-BFB7-83A5FCEA2E4D}"/>
              </a:ext>
            </a:extLst>
          </p:cNvPr>
          <p:cNvSpPr/>
          <p:nvPr/>
        </p:nvSpPr>
        <p:spPr>
          <a:xfrm rot="18454806">
            <a:off x="4346123" y="2796006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4AA36151-2097-41FD-9EA0-32ECEDAC790C}"/>
              </a:ext>
            </a:extLst>
          </p:cNvPr>
          <p:cNvSpPr/>
          <p:nvPr/>
        </p:nvSpPr>
        <p:spPr>
          <a:xfrm rot="18454806">
            <a:off x="1754422" y="3452369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413BEA25-CA69-402A-8E13-E57DF2758918}"/>
              </a:ext>
            </a:extLst>
          </p:cNvPr>
          <p:cNvSpPr/>
          <p:nvPr/>
        </p:nvSpPr>
        <p:spPr>
          <a:xfrm rot="18454806">
            <a:off x="2598651" y="3472243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D29D3771-BAF7-4653-93A8-B0CE4E341515}"/>
              </a:ext>
            </a:extLst>
          </p:cNvPr>
          <p:cNvSpPr/>
          <p:nvPr/>
        </p:nvSpPr>
        <p:spPr>
          <a:xfrm rot="18454806">
            <a:off x="3440429" y="3452369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480B22BE-9337-4F9E-9664-8E8444662040}"/>
              </a:ext>
            </a:extLst>
          </p:cNvPr>
          <p:cNvSpPr/>
          <p:nvPr/>
        </p:nvSpPr>
        <p:spPr>
          <a:xfrm rot="18454806">
            <a:off x="4346123" y="3452370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45892A0-AE4F-4697-955A-3020DBA93FF7}"/>
              </a:ext>
            </a:extLst>
          </p:cNvPr>
          <p:cNvSpPr txBox="1"/>
          <p:nvPr/>
        </p:nvSpPr>
        <p:spPr>
          <a:xfrm>
            <a:off x="1666166" y="4787287"/>
            <a:ext cx="5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1D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22B1A95-B8BC-4E02-A15B-59C3C4112558}"/>
              </a:ext>
            </a:extLst>
          </p:cNvPr>
          <p:cNvSpPr txBox="1"/>
          <p:nvPr/>
        </p:nvSpPr>
        <p:spPr>
          <a:xfrm>
            <a:off x="2463953" y="4786715"/>
            <a:ext cx="6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10D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BA240AB-03D3-4B82-98CB-7AACA243A5B2}"/>
              </a:ext>
            </a:extLst>
          </p:cNvPr>
          <p:cNvSpPr txBox="1"/>
          <p:nvPr/>
        </p:nvSpPr>
        <p:spPr>
          <a:xfrm>
            <a:off x="3365195" y="4786715"/>
            <a:ext cx="6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30D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C09E81A-230A-4E37-8D97-BE5C3D1C0B90}"/>
              </a:ext>
            </a:extLst>
          </p:cNvPr>
          <p:cNvSpPr txBox="1"/>
          <p:nvPr/>
        </p:nvSpPr>
        <p:spPr>
          <a:xfrm>
            <a:off x="4266437" y="4786715"/>
            <a:ext cx="6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60D</a:t>
            </a:r>
          </a:p>
        </p:txBody>
      </p:sp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5A19E57B-719B-4D6E-8C8D-43801657E8A5}"/>
              </a:ext>
            </a:extLst>
          </p:cNvPr>
          <p:cNvSpPr/>
          <p:nvPr/>
        </p:nvSpPr>
        <p:spPr>
          <a:xfrm rot="18454806">
            <a:off x="1755319" y="5372356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E5B2CEED-A195-4EAA-840D-B646F2380C57}"/>
              </a:ext>
            </a:extLst>
          </p:cNvPr>
          <p:cNvSpPr/>
          <p:nvPr/>
        </p:nvSpPr>
        <p:spPr>
          <a:xfrm rot="3038867">
            <a:off x="2599550" y="5372359"/>
            <a:ext cx="350847" cy="214855"/>
          </a:xfrm>
          <a:prstGeom prst="rightArrow">
            <a:avLst/>
          </a:prstGeom>
          <a:solidFill>
            <a:srgbClr val="E0626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Seta: Para a Direita 35">
            <a:extLst>
              <a:ext uri="{FF2B5EF4-FFF2-40B4-BE49-F238E27FC236}">
                <a16:creationId xmlns:a16="http://schemas.microsoft.com/office/drawing/2014/main" id="{40C60B6C-2D19-46B7-A5CB-8F65FC84218A}"/>
              </a:ext>
            </a:extLst>
          </p:cNvPr>
          <p:cNvSpPr/>
          <p:nvPr/>
        </p:nvSpPr>
        <p:spPr>
          <a:xfrm rot="3192160">
            <a:off x="3443780" y="5372356"/>
            <a:ext cx="350847" cy="214855"/>
          </a:xfrm>
          <a:prstGeom prst="rightArrow">
            <a:avLst/>
          </a:prstGeom>
          <a:solidFill>
            <a:srgbClr val="E0626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7FD44950-F4B9-43CF-A1D2-5775EDD2D97D}"/>
              </a:ext>
            </a:extLst>
          </p:cNvPr>
          <p:cNvSpPr/>
          <p:nvPr/>
        </p:nvSpPr>
        <p:spPr>
          <a:xfrm rot="3102547">
            <a:off x="4347021" y="5372357"/>
            <a:ext cx="350847" cy="214855"/>
          </a:xfrm>
          <a:prstGeom prst="rightArrow">
            <a:avLst/>
          </a:prstGeom>
          <a:solidFill>
            <a:srgbClr val="E0626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C48DB43F-8C24-4D1D-8B11-63EA655C085E}"/>
              </a:ext>
            </a:extLst>
          </p:cNvPr>
          <p:cNvSpPr/>
          <p:nvPr/>
        </p:nvSpPr>
        <p:spPr>
          <a:xfrm rot="18454806">
            <a:off x="1755320" y="6028720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6F50805E-3A36-4856-BEAF-671EB8137672}"/>
              </a:ext>
            </a:extLst>
          </p:cNvPr>
          <p:cNvSpPr/>
          <p:nvPr/>
        </p:nvSpPr>
        <p:spPr>
          <a:xfrm rot="3118817">
            <a:off x="2599549" y="6048594"/>
            <a:ext cx="350847" cy="214855"/>
          </a:xfrm>
          <a:prstGeom prst="rightArrow">
            <a:avLst/>
          </a:prstGeom>
          <a:solidFill>
            <a:srgbClr val="E0626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Seta: Para a Direita 40">
            <a:extLst>
              <a:ext uri="{FF2B5EF4-FFF2-40B4-BE49-F238E27FC236}">
                <a16:creationId xmlns:a16="http://schemas.microsoft.com/office/drawing/2014/main" id="{B7E513BF-9BCD-44F1-9445-F98F67E80B4F}"/>
              </a:ext>
            </a:extLst>
          </p:cNvPr>
          <p:cNvSpPr/>
          <p:nvPr/>
        </p:nvSpPr>
        <p:spPr>
          <a:xfrm rot="18454806">
            <a:off x="4347021" y="6028721"/>
            <a:ext cx="350847" cy="21485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2984514-2085-4565-B425-7C1FAD10437D}"/>
              </a:ext>
            </a:extLst>
          </p:cNvPr>
          <p:cNvSpPr/>
          <p:nvPr/>
        </p:nvSpPr>
        <p:spPr>
          <a:xfrm>
            <a:off x="3411830" y="6132805"/>
            <a:ext cx="384245" cy="662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A737EE-63F4-4C16-B20E-58ABF2A753A0}"/>
              </a:ext>
            </a:extLst>
          </p:cNvPr>
          <p:cNvSpPr txBox="1"/>
          <p:nvPr/>
        </p:nvSpPr>
        <p:spPr>
          <a:xfrm>
            <a:off x="1737722" y="1799652"/>
            <a:ext cx="29759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Garamond" panose="02020404030301010803" pitchFamily="18" charset="0"/>
              </a:rPr>
              <a:t>RCP4.5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3C5B37E-E2B4-435E-97E8-D62EECA2289F}"/>
              </a:ext>
            </a:extLst>
          </p:cNvPr>
          <p:cNvSpPr txBox="1"/>
          <p:nvPr/>
        </p:nvSpPr>
        <p:spPr>
          <a:xfrm>
            <a:off x="1753763" y="4397509"/>
            <a:ext cx="29759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Garamond" panose="02020404030301010803" pitchFamily="18" charset="0"/>
              </a:rPr>
              <a:t>RCP8.5</a:t>
            </a:r>
          </a:p>
        </p:txBody>
      </p:sp>
      <p:pic>
        <p:nvPicPr>
          <p:cNvPr id="9" name="Imagem 8" descr="Uma imagem com mesa&#10;&#10;Descrição gerada automaticamente">
            <a:extLst>
              <a:ext uri="{FF2B5EF4-FFF2-40B4-BE49-F238E27FC236}">
                <a16:creationId xmlns:a16="http://schemas.microsoft.com/office/drawing/2014/main" id="{5032EE1F-C503-0F65-E1EC-4AA96BBA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23" y="807005"/>
            <a:ext cx="6128249" cy="5953342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D2DE45ED-D61D-AE14-C9EB-ABA52BF219D1}"/>
              </a:ext>
            </a:extLst>
          </p:cNvPr>
          <p:cNvSpPr txBox="1"/>
          <p:nvPr/>
        </p:nvSpPr>
        <p:spPr>
          <a:xfrm>
            <a:off x="631819" y="527521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SMA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C4BA8FB-CCA0-A190-0300-EB70AE6999EE}"/>
              </a:ext>
            </a:extLst>
          </p:cNvPr>
          <p:cNvSpPr txBox="1"/>
          <p:nvPr/>
        </p:nvSpPr>
        <p:spPr>
          <a:xfrm>
            <a:off x="648209" y="5971356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Garamond" panose="02020404030301010803" pitchFamily="18" charset="0"/>
              </a:rPr>
              <a:t>SMP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D9EC33B7-781B-4447-2BEA-CDF7FB30977B}"/>
              </a:ext>
            </a:extLst>
          </p:cNvPr>
          <p:cNvSpPr/>
          <p:nvPr/>
        </p:nvSpPr>
        <p:spPr>
          <a:xfrm>
            <a:off x="439183" y="94319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DATA &amp; STUDY AREA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691AF9FD-899D-ECEE-F5C5-79634676DAC7}"/>
              </a:ext>
            </a:extLst>
          </p:cNvPr>
          <p:cNvSpPr/>
          <p:nvPr/>
        </p:nvSpPr>
        <p:spPr>
          <a:xfrm>
            <a:off x="7368322" y="87226"/>
            <a:ext cx="2182719" cy="4895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PRECIPITATION ASSESSMENT</a:t>
            </a: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D30874E3-B611-A7C5-0418-639E2B3FCE53}"/>
              </a:ext>
            </a:extLst>
          </p:cNvPr>
          <p:cNvSpPr/>
          <p:nvPr/>
        </p:nvSpPr>
        <p:spPr>
          <a:xfrm>
            <a:off x="9678035" y="82743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11E1BA1-02E2-BF2C-AC80-07C71A323B24}"/>
              </a:ext>
            </a:extLst>
          </p:cNvPr>
          <p:cNvSpPr/>
          <p:nvPr/>
        </p:nvSpPr>
        <p:spPr>
          <a:xfrm>
            <a:off x="5058609" y="93164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MODELS’ PERFORMANCE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35DCB8AB-4CA9-8C35-E9EE-2EC0E0FF5D70}"/>
              </a:ext>
            </a:extLst>
          </p:cNvPr>
          <p:cNvSpPr/>
          <p:nvPr/>
        </p:nvSpPr>
        <p:spPr>
          <a:xfrm>
            <a:off x="2748896" y="9481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89459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754DEE-D2F3-44D3-B962-99F96D3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084" y="6150436"/>
            <a:ext cx="2743200" cy="365125"/>
          </a:xfrm>
        </p:spPr>
        <p:txBody>
          <a:bodyPr/>
          <a:lstStyle/>
          <a:p>
            <a:fld id="{77EE989A-FCFA-4A94-956D-7E57A3AEA846}" type="slidenum">
              <a:rPr lang="pt-PT" smtClean="0"/>
              <a:t>7</a:t>
            </a:fld>
            <a:endParaRPr lang="pt-PT" dirty="0"/>
          </a:p>
        </p:txBody>
      </p:sp>
      <p:pic>
        <p:nvPicPr>
          <p:cNvPr id="1026" name="Picture 2" descr="How to read a Weather Map">
            <a:extLst>
              <a:ext uri="{FF2B5EF4-FFF2-40B4-BE49-F238E27FC236}">
                <a16:creationId xmlns:a16="http://schemas.microsoft.com/office/drawing/2014/main" id="{6BA22B06-26A4-47B7-8B30-4FFC90F8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15" y="943284"/>
            <a:ext cx="2129657" cy="21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gional climate model (EURO-CORDEX) — European Environment Agency">
            <a:extLst>
              <a:ext uri="{FF2B5EF4-FFF2-40B4-BE49-F238E27FC236}">
                <a16:creationId xmlns:a16="http://schemas.microsoft.com/office/drawing/2014/main" id="{2714A2FC-05FD-487A-82F6-4BA47952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4" y="842497"/>
            <a:ext cx="4138449" cy="23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s – Cordex">
            <a:extLst>
              <a:ext uri="{FF2B5EF4-FFF2-40B4-BE49-F238E27FC236}">
                <a16:creationId xmlns:a16="http://schemas.microsoft.com/office/drawing/2014/main" id="{33099222-BFB7-4B80-B6AF-190E5C83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62" y="2006436"/>
            <a:ext cx="1654231" cy="5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8C8C3B85-4664-4CB5-A6DF-D0CCCDCB9F7F}"/>
              </a:ext>
            </a:extLst>
          </p:cNvPr>
          <p:cNvSpPr txBox="1">
            <a:spLocks/>
          </p:cNvSpPr>
          <p:nvPr/>
        </p:nvSpPr>
        <p:spPr>
          <a:xfrm>
            <a:off x="866315" y="3072941"/>
            <a:ext cx="10171800" cy="332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Extreme precipitation </a:t>
            </a:r>
          </a:p>
          <a:p>
            <a:pPr algn="ctr"/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Good Performing Model: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Multimodel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 ensemble mean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u="sng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RCP4.5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: Rainfall triggering thresholds of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1D, 10D, 30D and 60D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 will become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more likely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events</a:t>
            </a:r>
          </a:p>
          <a:p>
            <a:pPr algn="just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RCP8.5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: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Rainfall triggering thresholds of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1D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 will become a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more likely event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, whereas the rainfall triggering thresholds of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10D, 30D and 60D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will become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more unlikely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, over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SMA.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EE5CEDD4-1C5C-4F9C-E81E-E4A830489B31}"/>
              </a:ext>
            </a:extLst>
          </p:cNvPr>
          <p:cNvSpPr/>
          <p:nvPr/>
        </p:nvSpPr>
        <p:spPr>
          <a:xfrm>
            <a:off x="439183" y="94319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DATA &amp; STUDY AREA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8A68D7F-CDB8-8004-2702-058FC64B9D3A}"/>
              </a:ext>
            </a:extLst>
          </p:cNvPr>
          <p:cNvSpPr/>
          <p:nvPr/>
        </p:nvSpPr>
        <p:spPr>
          <a:xfrm>
            <a:off x="7368322" y="8722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PRECIPITATION ASSESSMENT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C9178D8-F5DD-B8D4-A6E7-759D3F78F2EB}"/>
              </a:ext>
            </a:extLst>
          </p:cNvPr>
          <p:cNvSpPr/>
          <p:nvPr/>
        </p:nvSpPr>
        <p:spPr>
          <a:xfrm>
            <a:off x="9678035" y="82743"/>
            <a:ext cx="2182719" cy="4895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BACB7CD-F696-4860-B581-BE375048C0CD}"/>
              </a:ext>
            </a:extLst>
          </p:cNvPr>
          <p:cNvSpPr/>
          <p:nvPr/>
        </p:nvSpPr>
        <p:spPr>
          <a:xfrm>
            <a:off x="5058609" y="93164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MODELS’ PERFORMANCE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996D0476-49D9-2E82-DEE2-43357B57F289}"/>
              </a:ext>
            </a:extLst>
          </p:cNvPr>
          <p:cNvSpPr/>
          <p:nvPr/>
        </p:nvSpPr>
        <p:spPr>
          <a:xfrm>
            <a:off x="2748896" y="94816"/>
            <a:ext cx="2182719" cy="4895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latin typeface="Garamond" panose="02020404030301010803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219257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23CD7F0-C2A2-480C-B674-7F89C7FE2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21072" r="1834" b="7187"/>
          <a:stretch/>
        </p:blipFill>
        <p:spPr>
          <a:xfrm>
            <a:off x="0" y="932409"/>
            <a:ext cx="12192000" cy="564567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AC3630E-A3E4-4C6C-8B35-DA9BABF8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6" y="185699"/>
            <a:ext cx="1867401" cy="5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entidade Visual e Normas Gráficas | Faculdade de Ciências da Universidade  de Lisboa">
            <a:extLst>
              <a:ext uri="{FF2B5EF4-FFF2-40B4-BE49-F238E27FC236}">
                <a16:creationId xmlns:a16="http://schemas.microsoft.com/office/drawing/2014/main" id="{BC47F8F3-7D31-43D8-9185-792772D3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01" y="154794"/>
            <a:ext cx="1397141" cy="5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blioteca José Pinto Peixoto – Instituto Dom Luiz da Faculdade de Ciências  da Universidade de Lisboa | Diretório BAD">
            <a:extLst>
              <a:ext uri="{FF2B5EF4-FFF2-40B4-BE49-F238E27FC236}">
                <a16:creationId xmlns:a16="http://schemas.microsoft.com/office/drawing/2014/main" id="{2541C4C7-91E8-41FF-BC5F-8A824583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49" y="91038"/>
            <a:ext cx="1502110" cy="6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13;p14">
            <a:extLst>
              <a:ext uri="{FF2B5EF4-FFF2-40B4-BE49-F238E27FC236}">
                <a16:creationId xmlns:a16="http://schemas.microsoft.com/office/drawing/2014/main" id="{B7F7A50F-6137-4EB0-838F-0181051D7290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378445" y="131581"/>
            <a:ext cx="1065385" cy="5907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4;p14">
            <a:extLst>
              <a:ext uri="{FF2B5EF4-FFF2-40B4-BE49-F238E27FC236}">
                <a16:creationId xmlns:a16="http://schemas.microsoft.com/office/drawing/2014/main" id="{FE2F4E47-E297-4073-BAAB-95A3C02819BC}"/>
              </a:ext>
            </a:extLst>
          </p:cNvPr>
          <p:cNvSpPr txBox="1"/>
          <p:nvPr/>
        </p:nvSpPr>
        <p:spPr>
          <a:xfrm>
            <a:off x="9135829" y="710244"/>
            <a:ext cx="1741076" cy="23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</a:pPr>
            <a:r>
              <a:rPr lang="pt-PT" sz="7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(PTDC/GES-AMB/30052/2017)</a:t>
            </a:r>
            <a:endParaRPr dirty="0"/>
          </a:p>
        </p:txBody>
      </p:sp>
      <p:pic>
        <p:nvPicPr>
          <p:cNvPr id="5" name="Picture 2" descr="Há 15 novas bolsas de investigação para Doutoramento | MARE">
            <a:extLst>
              <a:ext uri="{FF2B5EF4-FFF2-40B4-BE49-F238E27FC236}">
                <a16:creationId xmlns:a16="http://schemas.microsoft.com/office/drawing/2014/main" id="{85293918-6C77-4D0C-822F-02D38413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74" y="145563"/>
            <a:ext cx="1508244" cy="5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3D7F9E1-35D0-1D0B-E45F-ABCA85BF8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367" y="52470"/>
            <a:ext cx="3065605" cy="748947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849B5589-3201-A758-7FCB-CDCC9D84B7FF}"/>
              </a:ext>
            </a:extLst>
          </p:cNvPr>
          <p:cNvSpPr txBox="1">
            <a:spLocks/>
          </p:cNvSpPr>
          <p:nvPr/>
        </p:nvSpPr>
        <p:spPr>
          <a:xfrm>
            <a:off x="2636569" y="1217104"/>
            <a:ext cx="6516494" cy="1315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Thank you!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63F9897-5270-E79B-76F5-2A786C19BC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1310" y="2714495"/>
            <a:ext cx="7509379" cy="296165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6C8C0CF-288B-E3B8-AA80-A75C401C3ECD}"/>
              </a:ext>
            </a:extLst>
          </p:cNvPr>
          <p:cNvSpPr txBox="1"/>
          <p:nvPr/>
        </p:nvSpPr>
        <p:spPr>
          <a:xfrm>
            <a:off x="2510192" y="5681966"/>
            <a:ext cx="477975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https://cruzdeoliveira.wixsite.com/besafeslide</a:t>
            </a:r>
          </a:p>
        </p:txBody>
      </p:sp>
      <p:pic>
        <p:nvPicPr>
          <p:cNvPr id="19" name="Gráfico 18" descr="Indicador de costas da mão a apontar para a direita destaque">
            <a:extLst>
              <a:ext uri="{FF2B5EF4-FFF2-40B4-BE49-F238E27FC236}">
                <a16:creationId xmlns:a16="http://schemas.microsoft.com/office/drawing/2014/main" id="{AF156576-C829-0D2F-6937-ED9D6C2251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2385184" y="5908474"/>
            <a:ext cx="669609" cy="6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1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D415956-EE78-62AD-2C47-176FB31D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989A-FCFA-4A94-956D-7E57A3AEA846}" type="slidenum">
              <a:rPr lang="pt-PT" smtClean="0"/>
              <a:t>9</a:t>
            </a:fld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7610C2-5F59-7D1C-3D7E-B97D03E7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7" y="45668"/>
            <a:ext cx="5148398" cy="67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99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77964</TotalTime>
  <Words>439</Words>
  <Application>Microsoft Office PowerPoint</Application>
  <PresentationFormat>Ecrã Panorâmico</PresentationFormat>
  <Paragraphs>128</Paragraphs>
  <Slides>9</Slides>
  <Notes>0</Notes>
  <HiddenSlides>1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Garamond</vt:lpstr>
      <vt:lpstr>Tahoma</vt:lpstr>
      <vt:lpstr>Wingdings</vt:lpstr>
      <vt:lpstr>Tema do Office</vt:lpstr>
      <vt:lpstr>Landslide events in Portugal under  climate change scenarios</vt:lpstr>
      <vt:lpstr>Iberia02 (IB02)</vt:lpstr>
      <vt:lpstr>Extreme Precipitation</vt:lpstr>
      <vt:lpstr>Apresentação do PowerPoint</vt:lpstr>
      <vt:lpstr>Apresentação do PowerPoint</vt:lpstr>
      <vt:lpstr>Multimodel ensemble mean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Rocha Araújo</dc:creator>
  <cp:lastModifiedBy>Joana Araújo</cp:lastModifiedBy>
  <cp:revision>256</cp:revision>
  <dcterms:created xsi:type="dcterms:W3CDTF">2020-12-14T16:13:02Z</dcterms:created>
  <dcterms:modified xsi:type="dcterms:W3CDTF">2022-05-23T21:45:06Z</dcterms:modified>
</cp:coreProperties>
</file>