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6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D6BCCD"/>
    <a:srgbClr val="C5E0B2"/>
    <a:srgbClr val="00B0F0"/>
    <a:srgbClr val="005E9E"/>
    <a:srgbClr val="0082C2"/>
    <a:srgbClr val="0098D8"/>
    <a:srgbClr val="002060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&#1053;&#1072;&#1091;&#1082;&#1072;%20&#1080;%20&#1086;&#1082;&#1088;&#1077;&#1089;&#1090;&#1085;&#1086;&#1089;&#1090;&#1080;\&#1050;&#1086;&#1085;&#1092;&#1077;&#1088;&#1077;&#1085;&#1094;&#1080;&#1080;%20&#1084;&#1072;&#1075;&#1080;&#1089;&#1090;&#1088;&#1072;&#1090;&#1091;&#1088;&#1072;\&#1043;&#1086;&#1088;&#1080;&#1079;&#1086;&#1085;&#1090;&#1099;%20&#1073;&#1091;&#1076;&#1091;&#1097;&#1077;&#1075;&#1086;%202021\&#1058;&#1088;&#1080;&#1092;&#1086;&#1085;&#1086;&#1074;&#1072;%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&#1053;&#1072;&#1091;&#1082;&#1072;%20&#1080;%20&#1086;&#1082;&#1088;&#1077;&#1089;&#1090;&#1085;&#1086;&#1089;&#1090;&#1080;\&#1050;&#1086;&#1085;&#1092;&#1077;&#1088;&#1077;&#1085;&#1094;&#1080;&#1080;%20&#1084;&#1072;&#1075;&#1080;&#1089;&#1090;&#1088;&#1072;&#1090;&#1091;&#1088;&#1072;\&#1043;&#1086;&#1088;&#1080;&#1079;&#1086;&#1085;&#1090;&#1099;%20&#1073;&#1091;&#1076;&#1091;&#1097;&#1077;&#1075;&#1086;%202021\&#1058;&#1088;&#1080;&#1092;&#1086;&#1085;&#1086;&#1074;&#1072;%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&#1053;&#1072;&#1091;&#1082;&#1072;%20&#1080;%20&#1086;&#1082;&#1088;&#1077;&#1089;&#1090;&#1085;&#1086;&#1089;&#1090;&#1080;\&#1050;&#1086;&#1085;&#1092;&#1077;&#1088;&#1077;&#1085;&#1094;&#1080;&#1080;%20&#1084;&#1072;&#1075;&#1080;&#1089;&#1090;&#1088;&#1072;&#1090;&#1091;&#1088;&#1072;\&#1043;&#1086;&#1088;&#1080;&#1079;&#1086;&#1085;&#1090;&#1099;%20&#1073;&#1091;&#1076;&#1091;&#1097;&#1077;&#1075;&#1086;%202021\&#1058;&#1088;&#1080;&#1092;&#1086;&#1085;&#1086;&#1074;&#1072;%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Cryic Histosol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98232623126423"/>
          <c:y val="0.15794561026674048"/>
          <c:w val="0.82652911725484046"/>
          <c:h val="0.66310185733538418"/>
        </c:manualLayout>
      </c:layout>
      <c:barChart>
        <c:barDir val="col"/>
        <c:grouping val="clustered"/>
        <c:varyColors val="0"/>
        <c:ser>
          <c:idx val="0"/>
          <c:order val="0"/>
          <c:tx>
            <c:v>30%</c:v>
          </c:tx>
          <c:spPr>
            <a:solidFill>
              <a:srgbClr val="FFFF99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(Графики!$L$45,Графики!$L$49,Графики!$L$53)</c:f>
                <c:numCache>
                  <c:formatCode>General</c:formatCode>
                  <c:ptCount val="3"/>
                  <c:pt idx="0">
                    <c:v>5.8799536918474095E-2</c:v>
                  </c:pt>
                  <c:pt idx="1">
                    <c:v>1.7043011595203557</c:v>
                  </c:pt>
                  <c:pt idx="2">
                    <c:v>2.5136173712221108</c:v>
                  </c:pt>
                </c:numCache>
              </c:numRef>
            </c:plus>
            <c:minus>
              <c:numRef>
                <c:f>(Графики!$L$45,Графики!$L$49,Графики!$L$53)</c:f>
                <c:numCache>
                  <c:formatCode>General</c:formatCode>
                  <c:ptCount val="3"/>
                  <c:pt idx="0">
                    <c:v>5.8799536918474095E-2</c:v>
                  </c:pt>
                  <c:pt idx="1">
                    <c:v>1.7043011595203557</c:v>
                  </c:pt>
                  <c:pt idx="2">
                    <c:v>2.5136173712221108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(Графики!$K$45,Графики!$K$49,Графики!$K$53)</c:f>
              <c:numCache>
                <c:formatCode>0.00</c:formatCode>
                <c:ptCount val="3"/>
                <c:pt idx="0">
                  <c:v>0.57600919800558092</c:v>
                </c:pt>
                <c:pt idx="1">
                  <c:v>3.6502917107897539</c:v>
                </c:pt>
                <c:pt idx="2">
                  <c:v>13.909334154527771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E-4448-BCDC-7C532EA1420A}"/>
            </c:ext>
          </c:extLst>
        </c:ser>
        <c:ser>
          <c:idx val="1"/>
          <c:order val="1"/>
          <c:tx>
            <c:v>60%</c:v>
          </c:tx>
          <c:spPr>
            <a:solidFill>
              <a:srgbClr val="92D05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(Графики!$L$46,Графики!$L$50,Графики!$L$54)</c:f>
                <c:numCache>
                  <c:formatCode>General</c:formatCode>
                  <c:ptCount val="3"/>
                  <c:pt idx="0">
                    <c:v>9.8074218754358955E-2</c:v>
                  </c:pt>
                  <c:pt idx="1">
                    <c:v>1.7523616610443375</c:v>
                  </c:pt>
                  <c:pt idx="2">
                    <c:v>1.1024541111661768</c:v>
                  </c:pt>
                </c:numCache>
              </c:numRef>
            </c:plus>
            <c:minus>
              <c:numRef>
                <c:f>(Графики!$L$46,Графики!$L$50,Графики!$L$54)</c:f>
                <c:numCache>
                  <c:formatCode>General</c:formatCode>
                  <c:ptCount val="3"/>
                  <c:pt idx="0">
                    <c:v>9.8074218754358955E-2</c:v>
                  </c:pt>
                  <c:pt idx="1">
                    <c:v>1.7523616610443375</c:v>
                  </c:pt>
                  <c:pt idx="2">
                    <c:v>1.1024541111661768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(Графики!$K$46,Графики!$K$50,Графики!$K$54)</c:f>
              <c:numCache>
                <c:formatCode>0.00</c:formatCode>
                <c:ptCount val="3"/>
                <c:pt idx="0">
                  <c:v>1.1894285746837758</c:v>
                </c:pt>
                <c:pt idx="1">
                  <c:v>5.5654945311847719</c:v>
                </c:pt>
                <c:pt idx="2">
                  <c:v>13.408425355340739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E-4448-BCDC-7C532EA1420A}"/>
            </c:ext>
          </c:extLst>
        </c:ser>
        <c:ser>
          <c:idx val="2"/>
          <c:order val="2"/>
          <c:tx>
            <c:v>80%</c:v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(Графики!$L$47,Графики!$L$51,Графики!$L$55)</c:f>
                <c:numCache>
                  <c:formatCode>General</c:formatCode>
                  <c:ptCount val="3"/>
                  <c:pt idx="0">
                    <c:v>0.12011302911054507</c:v>
                  </c:pt>
                  <c:pt idx="1">
                    <c:v>0.40515177514968459</c:v>
                  </c:pt>
                  <c:pt idx="2">
                    <c:v>1.6693088655130996</c:v>
                  </c:pt>
                </c:numCache>
              </c:numRef>
            </c:plus>
            <c:minus>
              <c:numRef>
                <c:f>(Графики!$L$47,Графики!$L$51,Графики!$L$55)</c:f>
                <c:numCache>
                  <c:formatCode>General</c:formatCode>
                  <c:ptCount val="3"/>
                  <c:pt idx="0">
                    <c:v>0.12011302911054507</c:v>
                  </c:pt>
                  <c:pt idx="1">
                    <c:v>0.40515177514968459</c:v>
                  </c:pt>
                  <c:pt idx="2">
                    <c:v>1.6693088655130996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(Графики!$K$47,Графики!$K$51,Графики!$K$55)</c:f>
              <c:numCache>
                <c:formatCode>0.00</c:formatCode>
                <c:ptCount val="3"/>
                <c:pt idx="0">
                  <c:v>1.5141146395313509</c:v>
                </c:pt>
                <c:pt idx="1">
                  <c:v>5.6575231203981202</c:v>
                </c:pt>
                <c:pt idx="2">
                  <c:v>13.096165451165442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E-4448-BCDC-7C532EA1420A}"/>
            </c:ext>
          </c:extLst>
        </c:ser>
        <c:ser>
          <c:idx val="3"/>
          <c:order val="3"/>
          <c:tx>
            <c:v>100%</c:v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(Графики!$L$48,Графики!$L$52,Графики!$L$56)</c:f>
                <c:numCache>
                  <c:formatCode>General</c:formatCode>
                  <c:ptCount val="3"/>
                  <c:pt idx="0">
                    <c:v>0.667205198475047</c:v>
                  </c:pt>
                  <c:pt idx="1">
                    <c:v>0.48734253721902093</c:v>
                  </c:pt>
                  <c:pt idx="2">
                    <c:v>0.38501348235381833</c:v>
                  </c:pt>
                </c:numCache>
              </c:numRef>
            </c:plus>
            <c:minus>
              <c:numRef>
                <c:f>(Графики!$L$48,Графики!$L$52,Графики!$L$56)</c:f>
                <c:numCache>
                  <c:formatCode>General</c:formatCode>
                  <c:ptCount val="3"/>
                  <c:pt idx="0">
                    <c:v>0.667205198475047</c:v>
                  </c:pt>
                  <c:pt idx="1">
                    <c:v>0.48734253721902093</c:v>
                  </c:pt>
                  <c:pt idx="2">
                    <c:v>0.38501348235381833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(Графики!$K$48,Графики!$K$52,Графики!$K$56)</c:f>
              <c:numCache>
                <c:formatCode>0.00</c:formatCode>
                <c:ptCount val="3"/>
                <c:pt idx="0">
                  <c:v>1.5465714256588061</c:v>
                </c:pt>
                <c:pt idx="1">
                  <c:v>6.1814873084268314</c:v>
                </c:pt>
                <c:pt idx="2">
                  <c:v>13.528597497380476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E-4448-BCDC-7C532EA14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1054401440"/>
        <c:axId val="1054402272"/>
      </c:barChart>
      <c:catAx>
        <c:axId val="105440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402272"/>
        <c:crosses val="autoZero"/>
        <c:auto val="1"/>
        <c:lblAlgn val="ctr"/>
        <c:lblOffset val="100"/>
        <c:noMultiLvlLbl val="0"/>
      </c:catAx>
      <c:valAx>
        <c:axId val="10544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+mn-lt"/>
                  </a:rPr>
                  <a:t>R</a:t>
                </a:r>
                <a:r>
                  <a:rPr lang="ru-RU" sz="2000" b="0" i="0" baseline="0" dirty="0">
                    <a:effectLst/>
                    <a:latin typeface="+mn-lt"/>
                  </a:rPr>
                  <a:t>, </a:t>
                </a:r>
                <a:r>
                  <a:rPr lang="el-GR" sz="2000" b="0" i="0" u="none" strike="noStrike" baseline="0" dirty="0">
                    <a:effectLst/>
                  </a:rPr>
                  <a:t>μ</a:t>
                </a:r>
                <a:r>
                  <a:rPr lang="en-US" sz="2000" b="0" i="0" u="none" strike="noStrike" baseline="0" dirty="0">
                    <a:effectLst/>
                  </a:rPr>
                  <a:t>g</a:t>
                </a:r>
                <a:r>
                  <a:rPr lang="ru-RU" sz="2000" b="0" i="0" baseline="0" dirty="0">
                    <a:effectLst/>
                    <a:latin typeface="+mn-lt"/>
                  </a:rPr>
                  <a:t> С-СО</a:t>
                </a:r>
                <a:r>
                  <a:rPr lang="ru-RU" sz="2000" b="0" i="0" baseline="-25000" dirty="0">
                    <a:effectLst/>
                    <a:latin typeface="+mn-lt"/>
                  </a:rPr>
                  <a:t>2</a:t>
                </a:r>
                <a:r>
                  <a:rPr lang="ru-RU" sz="2000" b="0" i="0" baseline="0" dirty="0">
                    <a:effectLst/>
                    <a:latin typeface="+mn-lt"/>
                  </a:rPr>
                  <a:t>/</a:t>
                </a:r>
                <a:r>
                  <a:rPr lang="en-US" sz="2000" b="0" i="0" baseline="0" dirty="0">
                    <a:effectLst/>
                    <a:latin typeface="+mn-lt"/>
                  </a:rPr>
                  <a:t>g</a:t>
                </a:r>
                <a:r>
                  <a:rPr lang="ru-RU" sz="2000" b="0" i="0" baseline="0" dirty="0">
                    <a:effectLst/>
                    <a:latin typeface="+mn-lt"/>
                  </a:rPr>
                  <a:t>*</a:t>
                </a:r>
                <a:r>
                  <a:rPr lang="en-US" sz="2000" b="0" i="0" baseline="0" dirty="0">
                    <a:effectLst/>
                    <a:latin typeface="+mn-lt"/>
                  </a:rPr>
                  <a:t>h</a:t>
                </a:r>
                <a:endParaRPr lang="ru-RU" sz="2000" dirty="0">
                  <a:effectLst/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4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02033063602249"/>
          <c:y val="0.90932599034692996"/>
          <c:w val="0.4572023064442825"/>
          <c:h val="7.2659813846530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  <a:alpha val="97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Fibric Histosol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98232623126423"/>
          <c:y val="0.15794561026674048"/>
          <c:w val="0.82652911725484046"/>
          <c:h val="0.66310185733538418"/>
        </c:manualLayout>
      </c:layout>
      <c:barChart>
        <c:barDir val="col"/>
        <c:grouping val="clustered"/>
        <c:varyColors val="0"/>
        <c:ser>
          <c:idx val="0"/>
          <c:order val="0"/>
          <c:tx>
            <c:v>30%</c:v>
          </c:tx>
          <c:spPr>
            <a:solidFill>
              <a:srgbClr val="FFFF99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(Графики!$L$66,Графики!$L$70,Графики!$L$74)</c:f>
                <c:numCache>
                  <c:formatCode>General</c:formatCode>
                  <c:ptCount val="3"/>
                  <c:pt idx="0">
                    <c:v>1.4376443619566819E-2</c:v>
                  </c:pt>
                  <c:pt idx="1">
                    <c:v>6.9946251158730308E-2</c:v>
                  </c:pt>
                  <c:pt idx="2">
                    <c:v>0.49382853177096125</c:v>
                  </c:pt>
                </c:numCache>
              </c:numRef>
            </c:plus>
            <c:minus>
              <c:numRef>
                <c:f>(Графики!$L$66,Графики!$L$70,Графики!$L$74)</c:f>
                <c:numCache>
                  <c:formatCode>General</c:formatCode>
                  <c:ptCount val="3"/>
                  <c:pt idx="0">
                    <c:v>1.4376443619566819E-2</c:v>
                  </c:pt>
                  <c:pt idx="1">
                    <c:v>6.9946251158730308E-2</c:v>
                  </c:pt>
                  <c:pt idx="2">
                    <c:v>0.49382853177096125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(Графики!$K$66,Графики!$K$70,Графики!$K$74)</c:f>
              <c:numCache>
                <c:formatCode>0.00</c:formatCode>
                <c:ptCount val="3"/>
                <c:pt idx="0">
                  <c:v>0.74890219395204216</c:v>
                </c:pt>
                <c:pt idx="1">
                  <c:v>2.2877389686880001</c:v>
                </c:pt>
                <c:pt idx="2">
                  <c:v>5.464050221381652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F30-8858-A53ED6C92AE9}"/>
            </c:ext>
          </c:extLst>
        </c:ser>
        <c:ser>
          <c:idx val="1"/>
          <c:order val="1"/>
          <c:tx>
            <c:v>60%</c:v>
          </c:tx>
          <c:spPr>
            <a:solidFill>
              <a:srgbClr val="92D05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(Графики!$L$67,Графики!$L$71,Графики!$L$75)</c:f>
                <c:numCache>
                  <c:formatCode>General</c:formatCode>
                  <c:ptCount val="3"/>
                  <c:pt idx="0">
                    <c:v>0.10945724183187765</c:v>
                  </c:pt>
                  <c:pt idx="1">
                    <c:v>8.8144916663052561E-2</c:v>
                  </c:pt>
                  <c:pt idx="2">
                    <c:v>0.50166022870187144</c:v>
                  </c:pt>
                </c:numCache>
              </c:numRef>
            </c:plus>
            <c:minus>
              <c:numRef>
                <c:f>(Графики!$L$67,Графики!$L$71,Графики!$L$75)</c:f>
                <c:numCache>
                  <c:formatCode>General</c:formatCode>
                  <c:ptCount val="3"/>
                  <c:pt idx="0">
                    <c:v>0.10945724183187765</c:v>
                  </c:pt>
                  <c:pt idx="1">
                    <c:v>8.8144916663052561E-2</c:v>
                  </c:pt>
                  <c:pt idx="2">
                    <c:v>0.50166022870187144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(Графики!$K$67,Графики!$K$71,Графики!$K$75)</c:f>
              <c:numCache>
                <c:formatCode>0.00</c:formatCode>
                <c:ptCount val="3"/>
                <c:pt idx="0">
                  <c:v>0.93806398225244847</c:v>
                </c:pt>
                <c:pt idx="1">
                  <c:v>2.46761773671893</c:v>
                </c:pt>
                <c:pt idx="2">
                  <c:v>5.6749330651557246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4-4F30-8858-A53ED6C92AE9}"/>
            </c:ext>
          </c:extLst>
        </c:ser>
        <c:ser>
          <c:idx val="2"/>
          <c:order val="2"/>
          <c:tx>
            <c:v>80%</c:v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(Графики!$L$68,Графики!$L$72,Графики!$L$76)</c:f>
                <c:numCache>
                  <c:formatCode>General</c:formatCode>
                  <c:ptCount val="3"/>
                  <c:pt idx="0">
                    <c:v>4.6189073656892503E-2</c:v>
                  </c:pt>
                  <c:pt idx="1">
                    <c:v>0.14091528423301614</c:v>
                  </c:pt>
                  <c:pt idx="2">
                    <c:v>0.64226578587575289</c:v>
                  </c:pt>
                </c:numCache>
              </c:numRef>
            </c:plus>
            <c:minus>
              <c:numRef>
                <c:f>(Графики!$L$68,Графики!$L$72,Графики!$L$76)</c:f>
                <c:numCache>
                  <c:formatCode>General</c:formatCode>
                  <c:ptCount val="3"/>
                  <c:pt idx="0">
                    <c:v>4.6189073656892503E-2</c:v>
                  </c:pt>
                  <c:pt idx="1">
                    <c:v>0.14091528423301614</c:v>
                  </c:pt>
                  <c:pt idx="2">
                    <c:v>0.64226578587575289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(Графики!$K$68,Графики!$K$72,Графики!$K$76)</c:f>
              <c:numCache>
                <c:formatCode>0.00</c:formatCode>
                <c:ptCount val="3"/>
                <c:pt idx="0">
                  <c:v>1.225289436761547</c:v>
                </c:pt>
                <c:pt idx="1">
                  <c:v>3.2952656472461439</c:v>
                </c:pt>
                <c:pt idx="2">
                  <c:v>8.7317734027505889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4-4F30-8858-A53ED6C92AE9}"/>
            </c:ext>
          </c:extLst>
        </c:ser>
        <c:ser>
          <c:idx val="3"/>
          <c:order val="3"/>
          <c:tx>
            <c:v>100%</c:v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(Графики!$L$69,Графики!$L$73,Графики!$L$77)</c:f>
                <c:numCache>
                  <c:formatCode>General</c:formatCode>
                  <c:ptCount val="3"/>
                  <c:pt idx="0">
                    <c:v>0.16673744000089027</c:v>
                  </c:pt>
                  <c:pt idx="1">
                    <c:v>0.17719614229762301</c:v>
                  </c:pt>
                  <c:pt idx="2">
                    <c:v>0.46420190230849201</c:v>
                  </c:pt>
                </c:numCache>
              </c:numRef>
            </c:plus>
            <c:minus>
              <c:numRef>
                <c:f>(Графики!$L$69,Графики!$L$73,Графики!$L$77)</c:f>
                <c:numCache>
                  <c:formatCode>General</c:formatCode>
                  <c:ptCount val="3"/>
                  <c:pt idx="0">
                    <c:v>0.16673744000089027</c:v>
                  </c:pt>
                  <c:pt idx="1">
                    <c:v>0.17719614229762301</c:v>
                  </c:pt>
                  <c:pt idx="2">
                    <c:v>0.46420190230849201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Графики!$D$44:$D$46</c:f>
              <c:strCache>
                <c:ptCount val="3"/>
                <c:pt idx="0">
                  <c:v>5 ◦С</c:v>
                </c:pt>
                <c:pt idx="1">
                  <c:v>15◦С</c:v>
                </c:pt>
                <c:pt idx="2">
                  <c:v>25◦С</c:v>
                </c:pt>
              </c:strCache>
            </c:strRef>
          </c:cat>
          <c:val>
            <c:numRef>
              <c:f>(Графики!$K$69,Графики!$K$73,Графики!$K$77)</c:f>
              <c:numCache>
                <c:formatCode>0.00</c:formatCode>
                <c:ptCount val="3"/>
                <c:pt idx="0">
                  <c:v>1.2863373557512325</c:v>
                </c:pt>
                <c:pt idx="1">
                  <c:v>3.5278214861760784</c:v>
                </c:pt>
                <c:pt idx="2">
                  <c:v>6.1396760432345685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64-4F30-8858-A53ED6C92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4401440"/>
        <c:axId val="1054402272"/>
      </c:barChart>
      <c:catAx>
        <c:axId val="105440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402272"/>
        <c:crosses val="autoZero"/>
        <c:auto val="1"/>
        <c:lblAlgn val="ctr"/>
        <c:lblOffset val="100"/>
        <c:noMultiLvlLbl val="0"/>
      </c:catAx>
      <c:valAx>
        <c:axId val="10544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+mn-lt"/>
                  </a:rPr>
                  <a:t>R</a:t>
                </a:r>
                <a:r>
                  <a:rPr lang="ru-RU" sz="2000" b="0" i="0" baseline="0" dirty="0">
                    <a:effectLst/>
                    <a:latin typeface="+mn-lt"/>
                  </a:rPr>
                  <a:t>, </a:t>
                </a:r>
                <a:r>
                  <a:rPr lang="el-GR" sz="2000" b="0" i="0" u="none" strike="noStrike" baseline="0" dirty="0">
                    <a:effectLst/>
                  </a:rPr>
                  <a:t>μ</a:t>
                </a:r>
                <a:r>
                  <a:rPr lang="en-US" sz="2000" b="0" i="0" u="none" strike="noStrike" baseline="0" dirty="0">
                    <a:effectLst/>
                  </a:rPr>
                  <a:t>g</a:t>
                </a:r>
                <a:r>
                  <a:rPr lang="ru-RU" sz="2000" b="0" i="0" baseline="0" dirty="0">
                    <a:effectLst/>
                    <a:latin typeface="+mn-lt"/>
                  </a:rPr>
                  <a:t> С-СО</a:t>
                </a:r>
                <a:r>
                  <a:rPr lang="ru-RU" sz="2000" b="0" i="0" baseline="-25000" dirty="0">
                    <a:effectLst/>
                    <a:latin typeface="+mn-lt"/>
                  </a:rPr>
                  <a:t>2</a:t>
                </a:r>
                <a:r>
                  <a:rPr lang="ru-RU" sz="2000" b="0" i="0" baseline="0" dirty="0">
                    <a:effectLst/>
                    <a:latin typeface="+mn-lt"/>
                  </a:rPr>
                  <a:t>/</a:t>
                </a:r>
                <a:r>
                  <a:rPr lang="en-US" sz="2000" b="0" i="0" baseline="0" dirty="0">
                    <a:effectLst/>
                    <a:latin typeface="+mn-lt"/>
                  </a:rPr>
                  <a:t>g*h</a:t>
                </a:r>
                <a:endParaRPr lang="ru-RU" sz="2000" dirty="0">
                  <a:effectLst/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40144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002033063602249"/>
          <c:y val="0.90932599034692996"/>
          <c:w val="0.4572023064442825"/>
          <c:h val="7.2659813846530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effectLst/>
              </a:rPr>
              <a:t>Temperature sensitivity </a:t>
            </a:r>
            <a:r>
              <a:rPr lang="ru-RU" sz="2000" b="0" i="0" u="none" strike="noStrike" baseline="0" dirty="0">
                <a:effectLst/>
              </a:rPr>
              <a:t>(</a:t>
            </a:r>
            <a:r>
              <a:rPr lang="en-US" sz="2000" b="0" i="0" u="none" strike="noStrike" baseline="0" dirty="0">
                <a:effectLst/>
              </a:rPr>
              <a:t>Q10</a:t>
            </a:r>
            <a:r>
              <a:rPr lang="ru-RU" sz="2000" baseline="0" dirty="0"/>
              <a:t>)</a:t>
            </a:r>
            <a:endParaRPr lang="ru-RU" sz="2000" dirty="0"/>
          </a:p>
        </c:rich>
      </c:tx>
      <c:layout>
        <c:manualLayout>
          <c:xMode val="edge"/>
          <c:yMode val="edge"/>
          <c:x val="0.26393627204722742"/>
          <c:y val="3.7036955897316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78900042883059"/>
          <c:y val="0.13344542404058257"/>
          <c:w val="0.79108553980124119"/>
          <c:h val="0.64044634167315084"/>
        </c:manualLayout>
      </c:layout>
      <c:scatterChart>
        <c:scatterStyle val="lineMarker"/>
        <c:varyColors val="0"/>
        <c:ser>
          <c:idx val="0"/>
          <c:order val="0"/>
          <c:tx>
            <c:v>Cryic Histosol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F0">
                  <a:alpha val="99000"/>
                </a:srgbClr>
              </a:solidFill>
              <a:ln w="60325">
                <a:solidFill>
                  <a:srgbClr val="00B0F0"/>
                </a:solidFill>
              </a:ln>
              <a:effectLst/>
            </c:spPr>
          </c:marker>
          <c:xVal>
            <c:numRef>
              <c:f>Лист1!$O$4:$O$7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</c:numCache>
            </c:numRef>
          </c:xVal>
          <c:yVal>
            <c:numRef>
              <c:f>Лист1!$D$4:$D$7</c:f>
              <c:numCache>
                <c:formatCode>0.00</c:formatCode>
                <c:ptCount val="4"/>
                <c:pt idx="0">
                  <c:v>4.6399999999999997</c:v>
                </c:pt>
                <c:pt idx="1">
                  <c:v>3.42</c:v>
                </c:pt>
                <c:pt idx="2">
                  <c:v>2.82</c:v>
                </c:pt>
                <c:pt idx="3">
                  <c:v>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F3-4E62-A0EA-235203FA2164}"/>
            </c:ext>
          </c:extLst>
        </c:ser>
        <c:ser>
          <c:idx val="2"/>
          <c:order val="1"/>
          <c:tx>
            <c:v>Fibric Histosol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  <a:effectLst/>
            </c:spPr>
          </c:marker>
          <c:xVal>
            <c:numRef>
              <c:f>Лист1!$C$12:$C$15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</c:numCache>
            </c:numRef>
          </c:xVal>
          <c:yVal>
            <c:numRef>
              <c:f>Лист1!$D$12:$D$15</c:f>
              <c:numCache>
                <c:formatCode>0.00</c:formatCode>
                <c:ptCount val="4"/>
                <c:pt idx="0">
                  <c:v>2.7</c:v>
                </c:pt>
                <c:pt idx="1">
                  <c:v>2.46</c:v>
                </c:pt>
                <c:pt idx="2">
                  <c:v>2.21</c:v>
                </c:pt>
                <c:pt idx="3">
                  <c:v>2.1800000000000002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F3-4E62-A0EA-235203FA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932031"/>
        <c:axId val="699946175"/>
      </c:scatterChart>
      <c:valAx>
        <c:axId val="699932031"/>
        <c:scaling>
          <c:orientation val="minMax"/>
          <c:max val="105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W,</a:t>
                </a:r>
                <a:r>
                  <a:rPr lang="en-US" sz="2000" baseline="0" dirty="0"/>
                  <a:t> % of </a:t>
                </a:r>
                <a:r>
                  <a:rPr lang="en-US" sz="2000" b="0" i="0" u="none" strike="noStrike" baseline="0" dirty="0">
                    <a:effectLst/>
                  </a:rPr>
                  <a:t>WHC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0.45804779710625765"/>
              <c:y val="0.83711152724052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946175"/>
        <c:crosses val="autoZero"/>
        <c:crossBetween val="midCat"/>
      </c:valAx>
      <c:valAx>
        <c:axId val="6999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Q10</a:t>
                </a:r>
                <a:endParaRPr lang="ru-RU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932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5:55.064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658 187 24575,'0'-1'0,"-1"-1"0,0 1 0,1-1 0,-1 1 0,0 0 0,0-1 0,0 1 0,0 0 0,0 0 0,0 0 0,0 0 0,0 0 0,-1 0 0,1 0 0,0 0 0,-1 0 0,1 0 0,-2 0 0,-28-14 0,-45-15 0,-123-32 0,141 47-112,9 2-201,0 3-1,-1 1 1,-55-2 0,85 11-6513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12.433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95 25 24575,'-2'-2'0,"0"1"0,1-1 0,-1 0 0,0 1 0,0 0 0,0-1 0,0 1 0,0 0 0,-1 0 0,1 1 0,0-1 0,-4-1 0,-3-1 0,8 2 0,0 0 0,0 1 0,1 0 0,-1-1 0,0 1 0,0-1 0,0 1 0,0 0 0,0 0 0,0-1 0,0 1 0,1 0 0,-1 0 0,0 0 0,0 0 0,0 0 0,0 0 0,0 1 0,0-1 0,0 0 0,0 0 0,0 1 0,0-1 0,1 0 0,-1 1 0,0-1 0,-1 1 0,0 2 0,0-1 0,1 0 0,-1 0 0,1 1 0,-1-1 0,1 1 0,-2 4 0,-6 11 0,8-17 0,1-1 0,-1 1 0,0 0 0,1 0 0,-1 0 0,1 0 0,0 0 0,-1-1 0,1 1 0,0 0 0,-1 0 0,1 0 0,0 0 0,0 0 0,0 0 0,0 0 0,0 0 0,0 0 0,0 0 0,0 0 0,0 0 0,1 2 0,-1-2 0,1-1 0,0 1 0,-1 0 0,1-1 0,0 1 0,0 0 0,-1-1 0,1 1 0,0-1 0,0 0 0,0 1 0,0-1 0,0 0 0,-1 1 0,1-1 0,0 0 0,0 0 0,2 0 0,8 1 0,-1-2 0,1 1 0,15-4 0,-12 2 0,18-2 0,1 2 0,36 3 0,-54 0 0,0 1 0,0 1 0,-1 0 0,1 1 0,-1 0 0,0 2 0,14 6 0,-9-2 0,0-1 0,1 0 0,0-2 0,41 10 0,-14-6 0,-33-7 0,0-1 0,0 0 0,0-1 0,0-1 0,29 0 0,-41-1 11,1-1 1,0 1-1,-1-1 0,1 0 0,-1 0 1,0 0-1,1 0 0,-1 0 0,0-1 0,1 1 1,-1-1-1,0 1 0,0-1 0,2-3 1,23-32 160,0-1-506,-25 36 243,0 0-1,0 1 1,0-1-1,0 0 1,0 1-1,0 0 1,1-1-1,-1 1 1,0 0-1,1 0 1,-1 0-1,1 1 1,-1-1-1,6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13.589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1 0 24575,'0'2'0,"0"2"0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16.163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1 0 24575,'20'9'0,"-1"0"0,-15-8 0,11 2 0,0 1 0,0 0 0,19 9 0,-23-10 0,-1 0 0,1-1 0,-1 0 0,1-1 0,0 0 0,0-1 0,0 0 0,15-2 0,14 0 0,34 1 0,81 2 0,-114 4 0,26 1 0,61 4 0,-69-10-1365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18.444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1 0 24575,'0'4'0,"0"-1"0,1 0 0,-1 1 0,1-1 0,0 0 0,0 0 0,0 1 0,0-1 0,0 0 0,1 0 0,0-1 0,-1 1 0,1 0 0,0 0 0,0-1 0,0 1 0,1-1 0,-1 0 0,1 0 0,-1 0 0,1 0 0,0 0 0,-1 0 0,1-1 0,6 3 0,7 2 0,1 0 0,0-1 0,30 4 0,-10-2 0,-6-1 0,0-2 0,0-2 0,0-1 0,38-3 0,1 0 0,214 2 0,-293 0-1365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21.351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140 8 24575,'-140'0'0,"218"1"0,-31 1 0,81-7 0,-101 2 0,0 1 0,0 1 0,0 2 0,48 6 0,19 1 0,-56-6 0,13 2 0,49 2 0,-58-6 0,67 8 0,-82-6 54,52-1 0,-36-2-1527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28.764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42 490 24575,'39'-7'0,"-10"0"0,56 0 0,120 6 0,-95 3 0,232-2 0,-277-6 0,-32 1 0,26-4 0,-39 5 0,1 1 0,29-1 0,22 12 0,-71-8 0,-1 0 0,1 0 0,0 0 0,-1 0 0,1 0 0,0 0 0,-1 0 0,1 0 0,0 0 0,-1 0 0,1-1 0,0 1 0,-1 0 0,1 0 0,0-1 0,-1 1 0,1 0 0,-1-1 0,1 1 0,-1-1 0,1 1 0,-1-1 0,1 1 0,-1-1 0,1 1 0,-1-1 0,1 1 0,-1-1 0,0 0 0,1 1 0,-1-1 0,0 0 0,0 1 0,0-1 0,1 0 0,-1 1 0,0-1 0,0 0 0,0 0 0,0 1 0,0-1 0,0 0 0,0 1 0,0-1 0,-1 0 0,1 1 0,0-2 0,-1 0 0,1 0 0,-1-1 0,1 1 0,-1 0 0,0 0 0,0 0 0,0 0 0,0 0 0,0 0 0,0 1 0,-1-1 0,1 0 0,-1 0 0,-1-1 0,-3 0 0,1 0 0,-1 0 0,1 1 0,-1 0 0,0 0 0,0 1 0,0 0 0,0 0 0,-9-1 0,-60 4 0,35 0 0,-412-2 0,442 0 0,-1-2 0,1 1 0,0-1 0,-1-1 0,1 0 0,0 0 0,-17-9 0,13 5 0,0-1 0,0-1 0,1 0 0,-19-16 0,25 18 0,-1 1 0,1-1 0,0-1 0,0 1 0,-7-11 0,12 15 0,1 0 0,-1 0 0,1 0 0,-1 0 0,1-1 0,0 1 0,0 0 0,1-1 0,-1 1 0,1-1 0,-1 1 0,1-1 0,0 1 0,0-1 0,1 1 0,0-5 0,6-18 0,-5 22 0,0-1 0,-1 1 0,0 0 0,0 0 0,0-1 0,0 1 0,-1-1 0,1 1 0,-1-7 0,-2 8 0,1 1 0,-1-1 0,0 1 0,0 0 0,0 0 0,0 0 0,0 0 0,0 0 0,0 0 0,0 1 0,-1-1 0,1 1 0,-1-1 0,1 1 0,-4-1 0,-20-15 0,21 12 0,0 1 0,-1-1 0,0 1 0,0 0 0,0 0 0,0 1 0,0 0 0,-1 0 0,1 1 0,-1-1 0,0 1 0,-7-1 0,-12-1 0,-49-2 0,59 6 0,-25-1-1365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35.498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38.435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36 1 24575,'-34'0'0,"32"3"0,8 3 0,6 3 0,6-1 0,0-1 0,1 0 0,0-1 0,0-1 0,37 4 0,143 13 0,-180-20 0,0 1 0,18 7 0,-22-6 0,1 0 0,-1-1 0,1-1 0,17 0 0,11-1 0,42-2 0,-85 1 0,-1 0 0,1 0 0,-1 0 0,1 0 0,0 0 0,-1 0 0,1 0 0,-1 0 0,1-1 0,0 1 0,-1 0 0,1 0 0,-1 0 0,1-1 0,0 1 0,-1 0 0,1-1 0,-1 1 0,1 0 0,-1-1 0,0 1 0,1 0 0,-1-1 0,1 1 0,-1-1 0,0 1 0,1-1 0,-1 1 0,0-1 0,1 0 0,-1 0 0,0 0 0,0-1 0,0 1 0,-1 0 0,1 0 0,-1 0 0,1 0 0,-1 0 0,1-1 0,-1 1 0,0 0 0,1 0 0,-1 0 0,0 1 0,-1-3 0,-4-2 0,1 0 0,-1 0 0,-13-8 0,15 10-136,-1 1-1,1 0 1,-1 0-1,0 0 1,1 0-1,-1 1 1,0 0-1,0 0 0,-6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40.452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47 20 24575,'-2'0'0,"-1"-2"0,-4 0 0,0-2 0,-2 0 0,-1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40.968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1 6 24575,'0'-1'0,"0"-3"0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23.657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1 0 24575,'0'2'0,"1"5"0,3 9 0,2 5 0,4 5 0,1 4 0,0-1 0,-3-6-8191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43.693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396 1 24575,'0'0'0,"0"1"0,-1 0 0,1 0 0,-1 0 0,1 0 0,-1 0 0,1-1 0,-1 1 0,1 0 0,-1 0 0,0-1 0,1 1 0,-1 0 0,0-1 0,0 1 0,1-1 0,-1 1 0,0-1 0,0 1 0,0-1 0,0 0 0,0 0 0,-1 1 0,-28 7 0,24-7 0,-39 9 0,1-3 0,-1-2 0,-79 0 0,40-5 0,110 17 0,1-6 0,0-2 0,0-1 0,0-1 0,1-1 0,37 2 0,144-3 0,-60-4 0,-82 3 0,34 1 0,52-5-1365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51.050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56.629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102 1 24575,'-3'0'0,"-3"0"0,-1 1 0,0 3 0,-1 1 0,-1-1 0,1 1 0,-1 1 0,-1-1 0,1 2 0,1-2 0,-1-1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56.957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6 1 24575,'-2'0'0,"-2"0"0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58.217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49 49 24575,'-3'-1'0,"1"0"0,-1 0 0,1 0 0,-1 0 0,1-1 0,0 1 0,0-1 0,0 0 0,0 0 0,0 0 0,0 0 0,0 0 0,0 0 0,1 0 0,-1 0 0,1-1 0,0 1 0,-1-1 0,0-4 0,-1 0 0,0 7 0,0 15 0,3 23 0,4-7-682,1 56-1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58.576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2 0 24575,'-2'0'0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8:00.051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1 1 24575,'0'2'0,"1"0"0,2 2 0,0 0 0,3-1 0,0 2 0,0-1 0,0 1 0,0-1 0,-1 1 0,-1 2 0,-2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59.780"/>
    </inkml:context>
    <inkml:brush xml:id="br0">
      <inkml:brushProperty name="width" value="0.05" units="cm"/>
      <inkml:brushProperty name="height" value="0.05" units="cm"/>
      <inkml:brushProperty name="color" value="#FFFF99"/>
    </inkml:brush>
  </inkml:definitions>
  <inkml:trace contextRef="#ctx0" brushRef="#br0">183 272 24575,'-1'78'0,"2"77"0,2-135 0,0-26 0,4-32 0,-5 16 0,0 0 0,-2 0 0,0 0 0,-2 0 0,0 0 0,-1 0 0,-2 0 0,0 1 0,-8-22 0,13 42 0,0 1 0,-1-1 0,1 0 0,0 0 0,0 1 0,-1-1 0,1 0 0,0 1 0,-1-1 0,1 1 0,-1-1 0,1 1 0,-1-1 0,1 0 0,-1 1 0,1 0 0,-1-1 0,1 1 0,-1-1 0,0 1 0,1 0 0,-1-1 0,-1 1 0,2 0 0,-1 0 0,0 0 0,1 0 0,-1 1 0,0-1 0,1 0 0,-1 1 0,0-1 0,1 0 0,-1 1 0,1-1 0,-1 1 0,0-1 0,1 1 0,-1-1 0,1 1 0,0-1 0,-1 1 0,0 0 0,-18 40 0,16-35 0,-26 81 0,20-56 0,-22 51 0,24-74 0,3-12 0,1-18 0,3 20 0,-1-7 0,-1-25 0,-1 1 0,-2-1 0,-10-33 0,12 59 0,0 8 0,-1 15 0,1 26 0,3-30 0,-1-5 0,1 0 0,0-1 0,0 1 0,1 0 0,1 7 0,-2-12 0,0-1 0,0 0 0,0 0 0,0 0 0,1 0 0,-1 0 0,0 0 0,0 0 0,0 1 0,0-1 0,0 0 0,0 0 0,0 0 0,0 0 0,0 0 0,0 0 0,0 0 0,0 0 0,0 1 0,0-1 0,1 0 0,-1 0 0,0 0 0,0 0 0,0 0 0,0 0 0,0 0 0,0 0 0,0 0 0,1 0 0,-1 0 0,0 0 0,0 0 0,0 0 0,0 0 0,0 0 0,0 0 0,0 0 0,1 0 0,-1 0 0,0 0 0,0 0 0,0 0 0,0 0 0,0 0 0,0 0 0,1 0 0,-1 0 0,0 0 0,0 0 0,0 0 0,0 0 0,0-1 0,0 1 0,0 0 0,7-9 0,4-15 0,6-23 0,-2-2 0,-2 0 0,9-67 0,-30 198 0,-9 53 0,17-135 0,0 0 0,0 0 0,0 0 0,0 0 0,0 0 0,0 1 0,1-1 0,-1 0 0,0 0 0,0 0 0,0 0 0,0 0 0,0 0 0,0 0 0,0 1 0,0-1 0,0 0 0,0 0 0,0 0 0,0 0 0,0 0 0,0 0 0,-1 1 0,1-1 0,0 0 0,0 0 0,0 0 0,0 0 0,0 0 0,0 0 0,0 0 0,0 0 0,0 0 0,0 1 0,0-1 0,0 0 0,0 0 0,-1 0 0,1 0 0,0 0 0,0 0 0,0 0 0,0 0 0,0 0 0,0 0 0,0 0 0,0 0 0,-1 0 0,1 0 0,0 0 0,0 0 0,0 0 0,0 0 0,0 0 0,0 0 0,0 0 0,-1 0 0,1 0 0,0 0 0,0 0 0,0 0 0,0 0 0,-4-11 0,-4-32 0,4 21 0,3 15 0,-11-40 0,11 44 0,1 0 0,-1 1 0,-1-1 0,1 0 0,0 0 0,-1 1 0,1-1 0,-1 1 0,0 0 0,0-1 0,0 1 0,-4-4 0,6 6 0,0 0 0,-1 0 0,1 0 0,0 0 0,-1 0 0,1 0 0,0 1 0,-1-1 0,1 0 0,0 0 0,-1 0 0,1 0 0,0 0 0,-1 0 0,1 1 0,0-1 0,0 0 0,-1 0 0,1 0 0,0 1 0,0-1 0,-1 0 0,1 1 0,0-1 0,0 0 0,0 0 0,-1 1 0,1-1 0,0 0 0,0 1 0,0-1 0,0 0 0,0 1 0,0-1 0,0 0 0,0 1 0,0-1 0,0 0 0,0 1 0,0-1 0,0 1 0,-3 18 0,3-19 0,-2 21 0,1-1 0,1 1 0,4 36 0,-4-56 0,0-1 0,0 0 0,0 1 0,0-1 0,0 0 0,0 1 0,0-1 0,0 0 0,0 0 0,0 1 0,0-1 0,0 0 0,0 1 0,0-1 0,0 0 0,0 1 0,1-1 0,-1 0 0,0 1 0,0-1 0,0 0 0,0 0 0,0 1 0,1-1 0,-1 0 0,0 0 0,0 0 0,1 1 0,-1-1 0,0 0 0,0 0 0,1 0 0,-1 1 0,0-1 0,0 0 0,1 0 0,-1 0 0,0 0 0,1 0 0,-1 0 0,0 0 0,0 0 0,1 0 0,8-14 0,3-27 0,-5-6 0,-5 27 0,2 0 0,7-26 0,-11 46 0,0 0 0,0-1 0,0 1 0,0 0 0,0 0 0,0-1 0,0 1 0,0 0 0,0 0 0,0-1 0,0 1 0,0 0 0,1 0 0,-1 0 0,0-1 0,0 1 0,0 0 0,0 0 0,0 0 0,1-1 0,-1 1 0,0 0 0,0 0 0,0 0 0,1 0 0,-1 0 0,0 0 0,0-1 0,0 1 0,1 0 0,-1 0 0,0 0 0,1 0 0,3 8 0,1 15 0,13 203 0,-13-128 0,0-69 0,1-19 0,-6-10 0,1 0 0,-1 0 0,0 0 0,1 0 0,-1 0 0,0 0 0,1 0 0,-1 0 0,1 0 0,-1 0 0,0-1 0,1 1 0,-1 0 0,0 0 0,1 0 0,-1 0 0,0-1 0,0 1 0,1 0 0,-1 0 0,0-1 0,1 1 0,-1 0 0,0-1 0,0 1 0,0 0 0,1-1 0,-1 1 0,0 0 0,0-1 0,9-16 0,-2-1 0,0 1 0,0-1 0,6-35 0,-3 15 0,11-40 0,-3 0 0,11-105 0,-36 278 0,-34 274 0,36-439 0,-12-227 0,17 416 0,1-91 0,0-7 0,0 0 0,6 26 0,-7-46 0,0 0 0,0-1 0,0 1 0,1 0 0,-1 0 0,0 0 0,0 0 0,1 0 0,-1 0 0,0-1 0,1 1 0,-1 0 0,1 0 0,-1-1 0,1 1 0,0 0 0,-1-1 0,1 1 0,0 0 0,0 0 0,0-1 0,-1 0 0,1 0 0,-1 0 0,1 0 0,0-1 0,-1 1 0,1 0 0,-1 0 0,0 0 0,1-1 0,-1 1 0,1 0 0,-1-1 0,1 1 0,-1 0 0,1-1 0,-1 1 0,0 0 0,1-1 0,-1 1 0,0-1 0,0 1 0,1-2 0,2-3 0,0 0 0,-1-1 0,1 1 0,2-11 0,0-6 0,-1-1 0,-1 1 0,0-1 0,-2 0 0,0 0 0,-6-43 0,2 60 0,0 11 0,-2 15 0,-23 341 0,29-307 0,11-97 0,52-324 0,-60 452 0,-15 123 0,11-238 0,-1 0 0,-2-1 0,-7-37 0,10 68 0,0 0 0,0 1 0,0-1 0,0 0 0,0 0 0,-1 0 0,1 0 0,0 0 0,0 0 0,0 0 0,0 0 0,0 0 0,0 0 0,0 0 0,0 0 0,0 0 0,0 0 0,-1 0 0,1 0 0,0 0 0,0 0 0,0 0 0,0 0 0,0 0 0,0 0 0,0 0 0,0 0 0,0 0 0,0 0 0,-1 0 0,1 0 0,0 0 0,0 0 0,0 0 0,0 0 0,0 0 0,0-1 0,0 1 0,0 0 0,0 0 0,0 0 0,0 0 0,0 0 0,0 0 0,0 0 0,0 0 0,0 0 0,-1 0 0,1 0 0,0-1 0,0 1 0,0 0 0,0 0 0,-4 15 0,-1 21 0,1 61 0,15-144 0,-6 25 0,0 2 0,-3 9 0,1 0 0,0 0 0,8-19 0,-11 29 0,1 1 0,-1 0 0,0-1 0,0 1 0,0 0 0,1-1 0,-1 1 0,0 0 0,0 0 0,1-1 0,-1 1 0,0 0 0,1 0 0,-1-1 0,0 1 0,1 0 0,-1 0 0,0 0 0,1 0 0,-1 0 0,0 0 0,1 0 0,-1 0 0,0-1 0,1 1 0,-1 0 0,1 0 0,-1 1 0,0-1 0,1 0 0,-1 0 0,0 0 0,1 0 0,-1 0 0,0 0 0,1 0 0,-1 1 0,0-1 0,1 0 0,-1 0 0,0 0 0,1 1 0,-1-1 0,0 0 0,0 1 0,1-1 0,-1 0 0,0 0 0,0 1 0,0-1 0,1 0 0,-1 1 0,0-1 0,0 0 0,0 1 0,0-1 0,0 1 0,14 26 0,-11-21 0,0 1 0,1 1 0,-1-1 0,2 0 0,-1 0 0,11 10 0,-13-14 0,1-1 0,0 0 0,-1 0 0,1 0 0,0-1 0,0 1 0,0-1 0,1 1 0,-1-1 0,0 0 0,0-1 0,1 1 0,-1 0 0,0-1 0,1 0 0,4 0 0,15-1 0,0 0 0,-22 1 0,-11 1 0,-195 26 0,191-22 0,20-2 0,27 0 0,383-20 0,-208 5 0,-195 11 0,-14 1 0,-23 0 0,17 0 0,-593-19 0,583 18 0,7 1 0,0-1 0,0 0 0,0 0 0,-19-6 0,29 7 0,0 0 0,0 0 0,-1 0 0,1 0 0,0 0 0,-1 0 0,1 0 0,0 0 0,0-1 0,-1 1 0,1 0 0,0 0 0,-1 0 0,1 0 0,0 0 0,0-1 0,0 1 0,-1 0 0,1 0 0,0-1 0,0 1 0,0 0 0,-1 0 0,1-1 0,0 1 0,0 0 0,0 0 0,0-1 0,0 1 0,0 0 0,0 0 0,0-1 0,-1 1 0,1 0 0,0-1 0,0 1 0,0 0 0,0-1 0,1 1 0,10-9 0,20-2 0,11 3 0,1 1 0,59 0 0,-28 2 0,-74 5 0,0 0 0,1 0 0,-1 0 0,0 0 0,1 0 0,-1-1 0,1 1 0,-1 0 0,0 0 0,1 0 0,-1 0 0,1 0 0,-1 0 0,0 0 0,1 0 0,-1 0 0,1 1 0,-1-1 0,0 0 0,1 0 0,-1 0 0,0 0 0,1 1 0,-1-1 0,0 0 0,1 0 0,-1 1 0,0-1 0,1 0 0,-1 0 0,0 1 0,0-1 0,1 1 0,-11 10 0,-30 16 0,34-24 0,4-2 0,-7 5 0,-1 0 0,0-1 0,0 0 0,-12 4 0,21-9 0,1 0 0,-1 0 0,1 1 0,-1-1 0,1 0 0,-1 0 0,1 0 0,0 0 0,-1 0 0,1 0 0,-1 0 0,1 0 0,-1 0 0,1 0 0,-1 0 0,1 0 0,-1 0 0,1 0 0,-1 0 0,1 0 0,-1-1 0,1 1 0,-1 0 0,1 0 0,0-1 0,-1 1 0,1 0 0,-1-1 0,3-12 0,16-16 0,-9 17 0,0 1 0,1 0 0,0 0 0,0 0 0,1 2 0,13-10 0,-22 18 0,0 0 0,0 0 0,1 1 0,-1-1 0,0 1 0,1-1 0,-1 1 0,0 0 0,1 0 0,-1 0 0,1 0 0,-1 0 0,0 1 0,1-1 0,-1 1 0,0 0 0,0-1 0,5 3 0,5 3 0,0 1 0,14 9 0,-3-2 0,7 0 0,32 10 0,0 0 0,-54-19 0,-8-1 0,-16-1 0,-28-4 0,-7-2 0,-57-7 0,107 10 0,0 0 0,0 0 0,0 0 0,0 0 0,0 0 0,0-1 0,0 1 0,0 0 0,0-1 0,1 1 0,-1 0 0,0-1 0,0 1 0,0-1 0,1 1 0,-1-1 0,0 0 0,1 1 0,-1-1 0,0 0 0,1 0 0,-1 1 0,1-1 0,-1 0 0,1 0 0,-1 0 0,1 0 0,0 0 0,-1 1 0,1-1 0,0 0 0,0 0 0,0 0 0,-1 0 0,1 0 0,0 0 0,1-2 0,0-3 0,0 1 0,1-1 0,0 0 0,0 1 0,5-9 0,6-18 0,-12 28 0,-1 0 0,1-1 0,-1 1 0,1 0 0,-1 0 0,0-1 0,-1 1 0,1 0 0,-2-6 0,2 10 0,0 0 0,0-1 0,0 1 0,0 0 0,-1 0 0,1 0 0,0-1 0,0 1 0,0 0 0,0 0 0,-1 0 0,1 0 0,0 0 0,0 0 0,0 0 0,-1-1 0,1 1 0,0 0 0,0 0 0,-1 0 0,1 0 0,0 0 0,0 0 0,0 0 0,-1 0 0,1 0 0,0 0 0,0 0 0,-1 0 0,1 0 0,0 0 0,0 1 0,0-1 0,-1 0 0,1 0 0,0 0 0,0 0 0,0 0 0,-1 0 0,1 0 0,0 1 0,0-1 0,0 0 0,0 0 0,0 0 0,-1 1 0,1-1 0,0 0 0,0 0 0,0 0 0,0 1 0,0-1 0,0 0 0,0 0 0,0 0 0,0 1 0,0-1 0,0 0 0,0 0 0,0 1 0,0-1 0,-8 17 0,2 3 0,1 1 0,1 1 0,0-1 0,2 1 0,0 0 0,2 28 0,0-49 0,0 0 0,0 0 0,0 1 0,0-1 0,0 0 0,0 0 0,1 0 0,-1 0 0,0 0 0,1 0 0,-1 1 0,1-1 0,-1 0 0,1 0 0,0 1 0,-1-2 0,1 0 0,-1 0 0,0 0 0,1 0 0,-1 0 0,0 0 0,1 0 0,-1 0 0,0 0 0,1 0 0,-1 0 0,1 0 0,-1 0 0,0 0 0,1 0 0,-1 0 0,0 0 0,1 0 0,-1 0 0,0 0 0,0-1 0,1 1 0,-1 0 0,0 0 0,1 0 0,-1-1 0,0 1 0,0 0 0,1 0 0,-1-1 0,21-29 0,-19 27 0,10-19 0,0 0 0,-2-1 0,10-30 0,-20 120 0,-6 2 0,2-51 0,2-49 0,3-142 0,-2 221 0,3 60 0,2-92 0,-4-16 0,0 0 0,0 0 0,0 0 0,1 0 0,-1 0 0,0 1 0,0-1 0,0 0 0,0 0 0,1 0 0,-1 0 0,0 0 0,0 0 0,1 0 0,-1 0 0,0 0 0,0 0 0,0 0 0,1 1 0,-1-1 0,0 0 0,0-1 0,1 1 0,-1 0 0,0 0 0,0 0 0,0 0 0,1 0 0,-1 0 0,0 0 0,0 0 0,0 0 0,1 0 0,-1-1 0,2 0 0,-1-1 0,1 1 0,-1-1 0,0 0 0,1 0 0,-1 0 0,0 0 0,0 0 0,0 0 0,1-4 0,5-23 0,-1 0 0,-1-1 0,1-54 0,-6 115 0,5 50 0,-5-80 0,0-1-1,0 1 1,0-1 0,0 1-1,0-1 1,0 1-1,0-1 1,0 1 0,0-1-1,0 1 1,0-1-1,0 0 1,-1 1-1,1-1 1,0 1 0,0-1-1,0 1 1,-1-1-1,1 0 1,0 1 0,0-1-1,-1 0 1,1 1-1,0-1 1,-1 0-1,1 1 1,-1-1 0,1 0-1,0 0 1,-1 1-1,1-1 1,-1 0 0,1 0-1,0 0 1,-1 0-1,1 1 1,-1-1 0,1 0-1,-1 0 1,0 0-1,-23-2-762,17 1 178,-46-8-6241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00.129"/>
    </inkml:context>
    <inkml:brush xml:id="br0">
      <inkml:brushProperty name="width" value="0.05" units="cm"/>
      <inkml:brushProperty name="height" value="0.05" units="cm"/>
      <inkml:brushProperty name="color" value="#FFFF99"/>
    </inkml:brush>
  </inkml:definitions>
  <inkml:trace contextRef="#ctx0" brushRef="#br0">366 1 24575,'0'1'0,"-1"5"0,-5 1 0,-4-1 0,-1-1-8191</inkml:trace>
  <inkml:trace contextRef="#ctx0" brushRef="#br0" timeOffset="1">127 62 24575,'-4'0'0,"-4"0"0,-2 0 0,-2 0 0,0 0 0,0 0 0,1 0 0,0 0 0,0 0 0,1 0 0,0 0 0,2-2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8:03.554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0 93 24575,'2'-1'0,"-1"-1"0,0 0 0,1 1 0,-1-1 0,1 1 0,0-1 0,-1 1 0,1 0 0,0 0 0,0 0 0,0 0 0,0 0 0,3-1 0,4-3 0,16-13 0,-17 12 0,-1 0 0,1 1 0,16-9 0,-12 10 0,0 0 0,0 1 0,1 0 0,-1 1 0,0 0 0,1 1 0,-1 0 0,18 2 0,-25-1 0,54 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24.032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36 0 24575,'0'2'0,"0"5"0,-1 9 0,-3 9 0,-1 3 0,0 1 0,0-2 0,-1-3 0,0-4 0,3-6-8191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8:05.812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92 0 24575,'-1'11'0,"1"0"0,-1 1 0,-1-1 0,0 0 0,-1 0 0,0-1 0,0 1 0,-1-1 0,0 1 0,-1-1 0,0 0 0,-12 15 0,11-13 0,0 0 0,0 1 0,1 0 0,1 0 0,0 0 0,1 0 0,0 1 0,1-1 0,0 1 0,1 0 0,1-1 0,2 23 0,-2-34 0,0 0 0,1 0 0,-1 0 0,0-1 0,1 1 0,-1 0 0,1-1 0,0 1 0,0-1 0,0 1 0,-1-1 0,1 1 0,1-1 0,-1 1 0,0-1 0,0 0 0,0 0 0,3 2 0,-4-2 0,1-1 0,-1 0 0,1 0 0,-1 0 0,1 1 0,-1-1 0,1 0 0,-1 0 0,1 0 0,-1 0 0,0 0 0,1 0 0,-1 0 0,1 0 0,-1 0 0,1 0 0,-1 0 0,1 0 0,-1-1 0,1 1 0,-1 0 0,1 0 0,-1 0 0,0-1 0,1 1 0,0-1 0,0 0 0,0 0 0,0 0 0,-1 0 0,1 0 0,0 0 0,-1-1 0,1 1 0,-1 0 0,1 0 0,-1 0 0,0-1 0,1-1 0,1-9 0,-1 1 0,-1-1 0,0-20 0,-1 18 0,-15 89 0,13-50-682,2 46-1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9:04.540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0 12 24575,'0'-2'0,"0"-2"0,0-2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9:07.845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290 114 24575,'-2'7'0,"0"0"0,-1 0 0,1 0 0,-2 0 0,1 0 0,-1 0 0,-7 9 0,-7 15 0,18-30 0,0-1 0,0 1 0,0-1 0,-1 1 0,1-1 0,0 1 0,0-1 0,-1 1 0,1-1 0,0 0 0,-1 1 0,1-1 0,-1 1 0,1-1 0,-1 0 0,1 1 0,0-1 0,-1 0 0,1 0 0,-1 1 0,1-1 0,-1 0 0,0 0 0,1 0 0,-1 0 0,1 0 0,-1 0 0,1 0 0,-1 0 0,1 0 0,-1 0 0,1 0 0,-1 0 0,1 0 0,-1 0 0,0 0 0,1 0 0,-1-1 0,1 1 0,-1 0 0,1 0 0,0-1 0,-1 1 0,1 0 0,-1-1 0,1 1 0,-1 0 0,1-1 0,0 1 0,-1-1 0,1 1 0,0-1 0,-1 1 0,1 0 0,0-2 0,-24-37 0,17 26 0,-1-1 0,-2-5 0,-1 0 0,-2 0 0,1 1 0,-2 0 0,-27-26 0,41 43 0,-1 1 0,0-1 0,0 1 0,1-1 0,-1 0 0,0 1 0,0-1 0,0 1 0,0 0 0,0-1 0,0 1 0,1 0 0,-1-1 0,0 1 0,0 0 0,0 0 0,0 0 0,0 0 0,0 0 0,0 0 0,0 0 0,0 0 0,0 0 0,0 1 0,0-1 0,0 0 0,0 0 0,0 1 0,0-1 0,1 1 0,-1-1 0,0 1 0,0-1 0,0 1 0,1 0 0,-1-1 0,0 1 0,1 0 0,-1 0 0,0-1 0,1 1 0,-1 1 0,-3 4 0,1 0 0,0 1 0,1-1 0,0 0 0,-2 8 0,-3 12 0,1-1 0,2 1 0,0-1 0,2 1 0,1 51 0,1-76 0,0 0 0,0 0 0,1 0 0,-1 1 0,0-1 0,0 0 0,0 0 0,1 0 0,-1 0 0,0 0 0,1 0 0,-1 0 0,1 0 0,-1-1 0,1 1 0,0 0 0,-1 0 0,2 1 0,-2-2 0,1 0 0,-1 0 0,1 0 0,-1 0 0,0 0 0,1 0 0,-1 0 0,1 0 0,-1 0 0,1 0 0,-1 0 0,1-1 0,-1 1 0,1 0 0,-1 0 0,0 0 0,1 0 0,-1-1 0,1 1 0,-1 0 0,0-1 0,1 1 0,-1 0 0,0-1 0,1 1 0,-1-1 0,4-3 0,-1-1 0,1 1 0,-1-1 0,4-10 0,39-103 0,-46 118 0,0 0 0,0-1 0,0 1 0,1 0 0,-1-1 0,0 1 0,0 0 0,0-1 0,0 1 0,0 0 0,0-1 0,1 1 0,-1 0 0,0 0 0,0-1 0,0 1 0,1 0 0,-1 0 0,0-1 0,0 1 0,1 0 0,-1 0 0,0 0 0,1-1 0,-1 1 0,0 0 0,1 0 0,-1 0 0,0 0 0,0 0 0,1 0 0,-1 0 0,0 0 0,1 0 0,-1 0 0,0 0 0,1 0 0,-1 0 0,0 0 0,1 0 0,-1 0 0,0 0 0,1 0 0,-1 0 0,13 17 0,5 24 0,-12-23 0,-4-10 0,0 0 0,1 0 0,0 0 0,1 0 0,5 9 0,-8-15 0,1 0 0,-1 0 0,1-1 0,0 1 0,-1 0 0,1-1 0,0 0 0,0 1 0,0-1 0,0 0 0,0 0 0,0 0 0,0 0 0,0 0 0,0 0 0,1-1 0,-1 1 0,0-1 0,0 0 0,1 1 0,-1-1 0,0 0 0,5-1 0,28-5 0,0-1 0,44-15 0,-52 13 0,-1 1 0,1 2 0,0 1 0,0 1 0,32-1 0,86 6 0,-278-23 0,26 3 0,63 9 0,33 6 0,0 2 0,-18-3 0,29 5 0,-1 0 0,1 0 0,0 0 0,-1 0 0,1 0 0,-1 0 0,1 0 0,-1 0 0,1 0 0,0 1 0,-1-1 0,1 0 0,-1 0 0,1 1 0,0-1 0,-1 0 0,1 0 0,0 1 0,-1-1 0,1 0 0,0 1 0,0-1 0,-1 0 0,1 1 0,0-1 0,0 1 0,0-1 0,-1 1 0,-2 18 0,5 17 0,1-24 0,0 0 0,1 0 0,0 0 0,0-1 0,1 1 0,1-1 0,0-1 0,0 1 0,10 11 0,-14-21 0,-1 0 0,1 0 0,0 1 0,0-1 0,0 0 0,0 0 0,0-1 0,1 1 0,-1 0 0,0-1 0,0 1 0,0-1 0,1 0 0,-1 0 0,0 0 0,0 0 0,1 0 0,-1 0 0,0-1 0,0 1 0,0-1 0,0 1 0,1-1 0,-1 0 0,3-1 0,7-4 0,0-1 0,22-14 0,-27 16 0,-2 2 0,7-5 0,0 1 0,-1-2 0,0 1 0,0-1 0,-1-1 0,0 0 0,12-17 0,-21 25 0,0 1 0,0-1 0,0 1 0,0-1 0,1 1 0,-1-1 0,0 1 0,1 0 0,-1 0 0,1 0 0,0 0 0,2-2 0,-4 3 0,1 0 0,0 0 0,0-1 0,0 1 0,0 0 0,0 0 0,-1 0 0,1 0 0,0 0 0,0 0 0,0 1 0,0-1 0,0 0 0,-1 0 0,1 0 0,0 1 0,0-1 0,0 1 0,0 0 0,3 2 0,0 0 0,0 1 0,-1 0 0,1 0 0,-1 0 0,0 0 0,3 6 0,9 11 0,-10-57 0,-4 31-75,-1 0 101,1 1-1,0-1 1,0 1 0,1-1-1,-1 1 1,1 0-1,3-6 1,-5 9-75,1 0 1,0 0 0,0 0 0,0 0 0,0 0-1,0 1 1,1-1 0,-1 0 0,0 1-1,0-1 1,0 1 0,1-1 0,-1 1 0,0-1-1,0 1 1,1 0 0,-1 0 0,0 0 0,1 0-1,-1 0 1,0 0 0,0 0 0,1 0-1,-1 0 1,0 1 0,1-1 0,-1 0 0,0 1-1,0 0 1,2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9:18.024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89 1 24575,'0'119'0,"-5"-127"0,0-1 0,0 1 0,-1 1 0,0-1 0,0 1 0,-8-7 0,12 12 0,0 0 0,0 0 0,0 0 0,0 0 0,0 0 0,-1 1 0,1-1 0,0 1 0,-1 0 0,1-1 0,-1 1 0,-4-1 0,7 2 0,-1 1 0,1-1 0,0 1 0,0-1 0,0 0 0,-1 1 0,1-1 0,0 1 0,0-1 0,0 1 0,0-1 0,0 1 0,0-1 0,0 1 0,0-1 0,0 1 0,0-1 0,0 1 0,0-1 0,0 0 0,1 1 0,-1-1 0,0 1 0,0-1 0,0 1 0,1-1 0,-1 0 0,0 1 0,1-1 0,-1 1 0,0-1 0,0 0 0,1 1 0,10 16 0,8 12 0,-19-29 0,1 1 0,-1-1 0,0 0 0,0 1 0,0-1 0,0 0 0,0 1 0,0-1 0,1 1 0,-1-1 0,0 0 0,0 1 0,0-1 0,0 0 0,0 1 0,0-1 0,-1 1 0,1-1 0,0 0 0,0 1 0,0-1 0,0 0 0,0 1 0,0-1 0,-1 0 0,1 1 0,0-1 0,0 1 0,-1-1 0,0 0 0,0 1 0,0-1 0,0 0 0,0 0 0,0 0 0,0 0 0,0 0 0,0 0 0,0 0 0,0 0 0,0 0 0,0-1 0,0 1 0,0 0 0,-1-1 0,-19-6 0,21 7 0,0 0 0,0 0 0,0 0 0,0 0 0,0 0 0,0 0 0,0 0 0,0-1 0,0 1 0,1 0 0,-1 0 0,0 0 0,0 0 0,0 0 0,0 0 0,0 0 0,0 0 0,0 0 0,0 0 0,0 0 0,0 0 0,0 0 0,0 0 0,0 0 0,0 0 0,0 0 0,0 0 0,0 0 0,0-1 0,0 1 0,1 0 0,-1 0 0,0 0 0,0 0 0,0 0 0,0 0 0,0 0 0,0 0 0,0 0 0,0 0 0,0 0 0,0 0 0,0-1 0,38 7 0,77 23 0,119 22 0,-229-50 0,-1 0 0,0-1 0,1 0 0,-1 0 0,1 0 0,6-2 0,-10 2 0,-1 0 0,1 0 0,0-1 0,-1 1 0,1 0 0,-1-1 0,1 1 0,-1 0 0,1-1 0,0 1 0,-1 0 0,1-1 0,-1 1 0,0-1 0,1 1 0,-1-1 0,1 1 0,-1-1 0,0 0 0,1 0 0,-1 0 0,0 0 0,0 0 0,1 0 0,-1 0 0,-1 0 0,1 0 0,0 0 0,0 0 0,0 0 0,0 0 0,-1 0 0,1 0 0,0 0 0,-1 0 0,1 0 0,-1 0 0,0-1 0,-3-3 0,1 0 0,-1 0 0,0 1 0,0 0 0,0 0 0,0 0 0,-1 0 0,0 0 0,-5-2 0,-50-25 0,43 23 0,1 1 0,0 2 0,0 0 0,-18-3 0,-33-11 0,35 10 0,26 8 0,21 7 0,96 20 0,-89-24 0,-1 0 0,40-3 0,-16 0 0,-33 0 0,-1 0 0,1-1 0,17-5 0,-18 4 0,0 1 0,0 0 0,21-1 0,-28 3 0,1 0 0,-1 0 0,0 0 0,-1 1 0,1-1 0,0 1 0,8 3 0,-12-4 0,1 1 0,0-1 0,-1 0 0,1 1 0,-1-1 0,1 1 0,-1-1 0,1 1 0,-1-1 0,1 1 0,-1-1 0,0 1 0,1 0 0,-1-1 0,0 1 0,1-1 0,-1 1 0,0 0 0,0-1 0,0 2 0,1 0 0,-2 0 0,1-1 0,0 1 0,0 0 0,0-1 0,-1 1 0,1-1 0,-1 1 0,1 0 0,-1-1 0,0 1 0,-1 1 0,1-1 0,0 0 0,0 0 0,0 0 0,0 0 0,-1 0 0,1 0 0,-1 0 0,0 0 0,1-1 0,-1 1 0,0-1 0,0 1 0,0-1 0,0 0 0,0 0 0,0 0 0,0 0 0,0 0 0,-1 0 0,1 0 0,0-1 0,-1 1 0,1-1 0,0 0 0,-1 0 0,1 0 0,0 0 0,-1 0 0,-3-1 0,-51 0 0,65 2 0,-1 0 0,0 1 0,1 0 0,-1 0 0,8 4 0,25 7 0,-33-13 0,0 0 0,1 0 0,-1 0 0,0-1 0,12-2 0,0 0 0,-18 3 0,-1 0 0,1 0 0,-1 0 0,1-1 0,0 1 0,-1 0 0,1 0 0,-1 0 0,1-1 0,-1 1 0,1 0 0,-1-1 0,1 1 0,-1 0 0,1-1 0,-1 1 0,0-1 0,1 1 0,-1-1 0,0 1 0,1-1 0,-1 1 0,0-1 0,1 1 0,-1-1 0,0 1 0,0-1 0,0 1 0,1-1 0,-1 0 0,0 1 0,0-1 0,0 1 0,0-1 0,0 0 0,0 1 0,0-1 0,0 1 0,0-1 0,-1 1 0,1-1 0,0 0 0,0 1 0,0-1 0,-1 0 0,-15-31 0,12 25 0,0-1 0,-12-21 0,16 29 0,-1-1 0,1 0 0,0 0 0,-1 0 0,1 1 0,0-1 0,-1 0 0,1 0 0,0 0 0,0 0 0,0 0 0,0 0 0,0 1 0,0-1 0,0 0 0,0 0 0,0 0 0,0 0 0,0 0 0,1 0 0,-1 0 0,0 1 0,1-1 0,-1 0 0,0 0 0,2-1 0,2 1-1365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20:02.975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20:04.111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8 54 24575,'1'0'0,"3"0"0,2 0 0,-1-3 0,-4-2 0,-2-1 0,0-2 0,-2 1 0,-1 0 0,-1 1 0,0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20:08.440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0 53 24575,'7'0'0,"36"-1"0,68 10 0,-65-4 0,-28-4 0,-1 2 0,1 0 0,18 5 0,-91-5 0,29-3 0,13 0 0,1 1 0,-1-2 0,1 0 0,-1 0 0,1-1 0,-21-7 0,25 6 0,-35-16 0,41 17 0,-1 1 0,1-1 0,-1 0 0,1 0 0,0 0 0,-1 0 0,1 0 0,0-1 0,1 1 0,-1-1 0,0 1 0,1-1 0,-2-2 0,3 4 0,0 1 0,0 0 0,-1-1 0,1 1 0,0 0 0,0-1 0,0 1 0,0 0 0,0-1 0,0 1 0,0 0 0,0-1 0,0 1 0,0 0 0,0-1 0,0 1 0,0 0 0,1-1 0,-1 1 0,0 0 0,0-1 0,0 1 0,0 0 0,0 0 0,1-1 0,-1 1 0,0 0 0,0 0 0,0-1 0,1 1 0,-1 0 0,14-5 0,19 5 0,-29 0 0,107 11 0,-74-13 0,-23 1 0,0 0 0,0 1 0,-1 1 0,23 4 0,-33-5 0,-1 1 0,0 0 0,1 0 0,-1 0 0,0 1 0,0-1 0,0 0 0,0 1 0,0 0 0,0-1 0,-1 1 0,1 0 0,0 0 0,-1 0 0,0 0 0,1 0 0,-1 0 0,0 1 0,0-1 0,0 0 0,0 1 0,0-1 0,-1 0 0,1 6 0,0-7 0,-1 1 0,0-1 0,0 1 0,0 0 0,0-1 0,0 1 0,-1-1 0,1 1 0,0-1 0,-1 1 0,1 0 0,-1-1 0,1 0 0,-1 1 0,0-1 0,0 1 0,0-1 0,1 0 0,-1 1 0,0-1 0,-1 0 0,1 0 0,0 0 0,0 0 0,0 0 0,-1 0 0,1 0 0,0-1 0,-1 1 0,1 0 0,-1-1 0,1 1 0,-1-1 0,1 1 0,-1-1 0,1 0 0,-1 1 0,1-1 0,-3 0 0,-156 0 0,69-2 0,79 1 0,-22 1 0,33 0 0,0 0 0,0 0 0,0 0 0,0 0 0,0 1 0,0-1 0,0 0 0,0 0 0,0 1 0,0-1 0,0 1 0,0-1 0,0 1 0,0-1 0,1 1 0,-1 0 0,0-1 0,0 1 0,0 0 0,1 0 0,-1 0 0,1-1 0,-2 3 0,2-2 0,0 0 0,0 0 0,0 0 0,0 0 0,0 0 0,0 0 0,0 0 0,1 0 0,-1 0 0,0 0 0,1 0 0,-1 0 0,1 0 0,-1 0 0,1 0 0,-1 0 0,1 0 0,-1 0 0,1 0 0,0-1 0,0 1 0,-1 0 0,1 0 0,0-1 0,0 1 0,0-1 0,0 1 0,0-1 0,1 1 0,29 13 0,-6-3 0,-22-9 0,1 0 0,0 0 0,0-1 0,0 1 0,-1-1 0,1 0 0,0 0 0,1 0 0,-1 0 0,0-1 0,0 0 0,0 1 0,0-2 0,0 1 0,5-1 0,78-36-1365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20:12.030"/>
    </inkml:context>
    <inkml:brush xml:id="br0">
      <inkml:brushProperty name="width" value="0.1" units="cm"/>
      <inkml:brushProperty name="height" value="0.1" units="cm"/>
      <inkml:brushProperty name="color" value="#FFFF99"/>
    </inkml:brush>
  </inkml:definitions>
  <inkml:trace contextRef="#ctx0" brushRef="#br0">62 150 24575,'2'2'0,"-1"-1"0,1 0 0,-1 0 0,0 1 0,1-1 0,-1 1 0,0-1 0,0 1 0,0 0 0,0-1 0,0 1 0,0 0 0,-1 0 0,1-1 0,0 3 0,1 0 0,11 39 0,-11-33 0,1-1 0,-1 0 0,9 15 0,-11-24 0,0 0 0,0 1 0,0-1 0,0 0 0,0 0 0,0 0 0,0 0 0,0 0 0,0 0 0,0 0 0,0 0 0,0 0 0,0 1 0,0-1 0,0 0 0,0 0 0,0 0 0,0 0 0,0 0 0,1 0 0,-1 0 0,0 0 0,0 0 0,0 0 0,0 0 0,0 0 0,0 0 0,0 0 0,0 0 0,0 0 0,1 0 0,-1 0 0,0 0 0,0 0 0,0 0 0,0 0 0,0 0 0,0 0 0,0 0 0,0 0 0,1 0 0,-1 0 0,0 0 0,0 0 0,0 0 0,0 0 0,0 0 0,0 0 0,0 0 0,0 0 0,0 0 0,0 0 0,1 0 0,-1 0 0,0 0 0,0-1 0,3-7 0,-1-12 0,-2-134 0,-1 148 0,-1 6 0,-3 14 0,-2 21 0,5 15 0,1-34 0,-3 32 0,1-45 0,0-9 0,-3-9 0,-7-31 0,1 1 0,-29-68 0,41 112 0,-1 0 0,1 0 0,0 0 0,-1 0 0,1 0 0,-1 0 0,1 0 0,-1 0 0,1 0 0,-1 1 0,0-1 0,0 0 0,1 0 0,-1 0 0,0 1 0,0-1 0,0 1 0,-1-2 0,1 2 0,1 1 0,-1-1 0,1 0 0,-1 1 0,1-1 0,0 1 0,-1-1 0,1 0 0,0 1 0,-1-1 0,1 1 0,0-1 0,-1 1 0,1 0 0,0-1 0,0 1 0,0-1 0,0 1 0,-1-1 0,1 1 0,0-1 0,0 1 0,0 1 0,-2 45 0,2-44 0,0 19 0,1 1 0,7 34 0,-8-57 0,0 1 0,0-1 0,0 1 0,0-1 0,0 1 0,0 0 0,0-1 0,0 1 0,0-1 0,1 1 0,-1-1 0,0 1 0,0-1 0,1 1 0,-1-1 0,0 1 0,1-1 0,-1 1 0,0-1 0,1 0 0,-1 1 0,1-1 0,-1 0 0,1 1 0,0-1 0,0 0 0,-1 0 0,1 0 0,-1 0 0,1-1 0,-1 1 0,1 0 0,0-1 0,-1 1 0,1 0 0,-1-1 0,0 1 0,1-1 0,-1 1 0,1-1 0,-1 1 0,0-1 0,1 1 0,-1-2 0,16-32 0,-16 32 0,27-95 0,-27 97 0,0 0 0,0-1 0,0 1 0,0 0 0,0-1 0,0 1 0,0 0 0,0 0 0,0-1 0,0 1 0,1 0 0,-1 0 0,0-1 0,0 1 0,0 0 0,1 0 0,-1-1 0,0 1 0,0 0 0,0 0 0,1 0 0,-1-1 0,0 1 0,0 0 0,1 0 0,-1 0 0,0 0 0,0 0 0,1 0 0,-1 0 0,0 0 0,1-1 0,-1 1 0,1 0 0,6 9 0,4 19 0,-10-26 0,11 49 0,-10-38 0,0 0 0,2-1 0,4 12 0,-8-23 0,0 0 0,0-1 0,0 1 0,0-1 0,0 1 0,1-1 0,-1 0 0,0 1 0,0-1 0,1 1 0,-1-1 0,0 1 0,1-1 0,-1 0 0,0 1 0,1-1 0,-1 0 0,1 1 0,-1-1 0,1 0 0,-1 0 0,0 1 0,1-1 0,-1 0 0,1 0 0,-1 0 0,1 1 0,-1-1 0,1 0 0,0 0 0,0-1 0,0 1 0,0-1 0,0 1 0,0-1 0,-1 1 0,1-1 0,0 0 0,0 1 0,0-1 0,-1 0 0,1 0 0,-1 1 0,1-1 0,0-1 0,18-40 0,-17 37 0,18-57 0,-15 45 0,0 0 0,15-32 0,-20 49 0,0 0 0,0 0 0,0 0 0,0 0 0,0 0 0,0 0 0,0 0 0,0 0 0,0 0 0,0 0 0,0-1 0,0 1 0,0 0 0,0 0 0,0 0 0,0 0 0,0 0 0,0 0 0,0 0 0,0 0 0,0 0 0,0 0 0,0 0 0,0 0 0,1 0 0,-1 0 0,0 0 0,0 0 0,0 0 0,0 0 0,0 0 0,0 0 0,0 0 0,0 0 0,0 0 0,0 0 0,0 0 0,1 0 0,-1 0 0,0 0 0,0 0 0,0 0 0,0 0 0,0 0 0,0 0 0,0 0 0,0 0 0,0 0 0,0 0 0,0 0 0,0 0 0,0 0 0,1 0 0,-1 0 0,0 0 0,0 0 0,0 0 0,0 0 0,0 0 0,0 1 0,0-1 0,0 0 0,0 0 0,0 0 0,0 0 0,0 0 0,0 0 0,0 0 0,0 0 0,2 11 0,0 12 0,-3 10 0,0-23 0,1 1 0,0-1 0,0 1 0,1-1 0,0 0 0,1 1 0,4 17 0,-6-28 0,0 0 0,0 0 0,0 0 0,0 0 0,0 0 0,0 1 0,0-1 0,0 0 0,1 0 0,-1 0 0,0 0 0,0 0 0,0 0 0,0 0 0,0 0 0,0 0 0,0 0 0,0 1 0,0-1 0,0 0 0,0 0 0,0 0 0,0 0 0,0 0 0,0 0 0,0 0 0,0 0 0,1 0 0,-1 0 0,0 0 0,0 0 0,0 0 0,0 0 0,0 0 0,0 0 0,0 0 0,0 0 0,0 0 0,0 0 0,1 0 0,-1 0 0,0 0 0,0 0 0,0 0 0,0 0 0,0 0 0,0 0 0,0 0 0,0 0 0,0 0 0,1 0 0,-1 0 0,0 0 0,0 0 0,0 0 0,0 0 0,0 0 0,0 0 0,0 0 0,0-1 0,3-7 0,0-13 0,-2-2 0,-2 16 0,1 0 0,1 0 0,1-14 0,7 57 0,-7-23 0,-2-10 0,1 0 0,-1 0 0,1 1 0,-1-1 0,1 0 0,0 0 0,0 0 0,0 0 0,0 0 0,3 3 0,-4-6 0,0 0 0,1 0 0,-1 0 0,0 0 0,1 0 0,-1-1 0,0 1 0,0 0 0,1 0 0,-1 0 0,0-1 0,0 1 0,0 0 0,1 0 0,-1-1 0,0 1 0,0 0 0,0-1 0,0 1 0,0 0 0,1 0 0,-1-1 0,0 1 0,0 0 0,0-1 0,0 1 0,0 0 0,0-1 0,0 1 0,0 0 0,0-1 0,0 1 0,-1-1 0,3-13 0,-3-24 0,1 20 0,1 36 0,3 48 0,21 108 0,-19-155 0,-6-19 0,0 0 0,0 0 0,1 0 0,-1 0 0,0 0 0,0 1 0,0-1 0,0 0 0,0 0 0,0 0 0,0 0 0,0 0 0,1 0 0,-1 0 0,0 0 0,0 0 0,0 0 0,0 0 0,0 0 0,0 0 0,1 0 0,-1 0 0,0 0 0,0 0 0,0 0 0,0 0 0,0 0 0,0 0 0,0 0 0,1 0 0,-1 0 0,0 0 0,0 0 0,0 0 0,0 0 0,0 0 0,0-1 0,0 1 0,1 0 0,-1 0 0,0 0 0,0 0 0,0 0 0,0 0 0,0 0 0,0 0 0,0-1 0,0 1 0,0 0 0,0 0 0,0 0 0,0 0 0,0 0 0,0 0 0,0-1 0,9-31 0,-7 20 0,-1 9 0,12-57 0,21-61 0,-34 160 0,0-27 0,1-35 0,-1-13-49,1 16-390,-1-1 1,-3-27-1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34:38.7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24575,'5'0'0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34:48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24.376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1 3 24575,'0'-2'0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34:54.2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1 24575,'-7'0'0,"-1"1"0,1 0 0,-1 0 0,1 0 0,-1 1 0,1 0 0,0 1 0,-11 5 0,-1 2 0,-28 21 0,1 0 0,30-20 0,2 1 0,0 0 0,0 0 0,1 2 0,-16 20 0,-15 15 0,35-37 0,1 0 0,0 0 0,0 1 0,2 0 0,-1 1 0,2-1 0,0 1 0,0 0 0,-4 25 0,9-37 0,-1 1 0,0 0 0,1 0 0,0 0 0,-1 0 0,1 0 0,0 0 0,1 0 0,-1 0 0,0 0 0,1 0 0,0 0 0,1 4 0,-1-5 0,0 0 0,1-1 0,-1 1 0,0-1 0,1 1 0,-1-1 0,1 1 0,0-1 0,-1 0 0,1 0 0,0 0 0,0 0 0,0 0 0,0 0 0,0 0 0,0 0 0,0-1 0,0 1 0,0-1 0,4 1 0,8 0 0,1 0 0,0-1 0,-1-1 0,1 0 0,18-4 0,75-21 0,-72 16 0,37-10 0,-34 8 0,0 2 0,0 1 0,1 3 0,73-5 0,6 15 0,182-5 0,-187-11 0,43-2 0,-109 13 0,0-1 0,89-17 0,170-37 0,-49 51 0,-186 6 0,-689-1 0,605-2 0,13-1 0,19-4 0,299-54 0,-146 33 0,-125 21 0,1 3 0,90 5 0,-57 0 0,-55 1 0,0 0 0,32 8 0,-30-4 0,48 3 0,-10-10 0,-32 1 0,56 4 0,-81-2 0,1 0 0,-1 0 0,0 1 0,0 0 0,0 0 0,0 1 0,-1 1 0,1 0 0,14 10 0,8 8 0,-21-16 0,-1-1 0,0 2 0,0-1 0,-1 1 0,0 1 0,0 0 0,-1 0 0,0 0 0,-1 1 0,0 0 0,9 19 0,-9-16 0,0 0 0,0-1 0,16 19 0,1 3 0,-23-33 0,0 0 0,-1-1 0,1 1 0,0 0 0,-1 0 0,0 0 0,1 0 0,-1 0 0,1 1 0,-1-1 0,0 0 0,0 0 0,0 0 0,0 0 0,0 0 0,0 0 0,0 0 0,0 0 0,0 0 0,0 0 0,0 1 0,-1-1 0,1 0 0,-1 0 0,0 1 0,0 0 0,0-1 0,-1 1 0,1-1 0,-1 1 0,1-1 0,-1 1 0,0-1 0,0 0 0,1 0 0,-1 0 0,0 0 0,-2 1 0,-5 1 0,-1 0 0,1 0 0,0-1 0,-17 1 0,-85-1 0,80-4 0,0 2 0,1 2 0,-44 7 0,-74 25 0,113-28 0,0-1 0,0-2 0,-1-2 0,-55-4 0,7 1 0,48 3 0,0 1 0,-56 11 0,29-5 0,-1-3 0,-122-5 0,73-2 0,123-1 0,-1 1 0,0-1 0,0-1 0,0 0 0,14-7 0,54-36 0,-52 28 0,1 1 0,0 1 0,2 2 0,-1 0 0,46-16 0,-57 25 0,-1 0 0,0-1 0,19-12 0,-23 12 0,0 1 0,0 0 0,1 0 0,-1 1 0,1 1 0,1 0 0,13-2 0,165-23 0,-173 25 0,-1 0 0,1-2 0,17-7 0,-21 7 0,1 0 0,1 1 0,-1 1 0,29-4 0,-12 6 0,0 0 0,0-1 0,0-1 0,0-2 0,43-14 0,-50 14-17,1 0 0,0 2 0,0 1 0,0 1 0,0 1 0,42 4 0,-8-1-1229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25.862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10 106 24575,'-5'55'0,"3"-43"0,0 0 0,1-1 0,1 1 0,1 19 0,2-33 0,1-13 0,3-18 0,-1-28 0,-7 198 0,3-162 0,0-14 0,1 0 0,15-65 0,-13 159 0,-5 129 0,3-169 0,2-13 0,-5-3 0,1 0 0,0 0 0,0 0 0,0 0 0,-1 0 0,1 0 0,0-1 0,-1 1 0,1 0 0,-1 0 0,0-1 0,1 1 0,-1 0 0,0-1 0,0-1 0,4-56 0,-5 46 0,2 0 0,0 0 0,0 0 0,1 0 0,7-23 0,-9 36 0,0 0 0,0 0 0,0 0 0,0 0 0,0 0 0,0 0 0,0 0 0,0 0 0,0 0 0,0 0 0,0 0 0,0 0 0,0 1 0,0-1 0,0 0 0,0 0 0,0 0 0,0 0 0,0 0 0,0 0 0,0 0 0,0 0 0,0 0 0,0 0 0,0 0 0,0 0 0,0 0 0,1 0 0,-1 0 0,0 0 0,0 0 0,0 0 0,0 0 0,0 0 0,0 0 0,0 0 0,0 0 0,0 0 0,0 0 0,0 0 0,0 0 0,0 0 0,0 0 0,1 0 0,-1 0 0,0 0 0,0 0 0,0 0 0,0 0 0,0 0 0,0 0 0,0 0 0,0 0 0,0 0 0,0 0 0,0 0 0,0 0 0,0 0 0,0 0 0,3 11 0,-1 14 0,-2 12 0,0-28 0,0-27 0,0-108 0,-1 171 0,0-19 0,1 0 0,1 0 0,7 45 0,-8-70 0,0-1 0,0 0 0,0 1 0,0-1 0,1 1 0,-1-1 0,0 1 0,0-1 0,0 1 0,0-1 0,0 1 0,1-1 0,-1 0 0,0 1 0,0-1 0,1 1 0,-1-1 0,0 0 0,1 1 0,-1-1 0,0 0 0,1 1 0,-1-1 0,0 0 0,1 0 0,0 1 0,6-10 0,3-22 0,-10 30 0,18-93 0,-14 63 0,2 0 0,13-41 0,-13 64 0,-3 14 0,0 15 0,-3 181 0,0-169 0,-5-122-1365,3 65-5461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6:26.886"/>
    </inkml:context>
    <inkml:brush xml:id="br0">
      <inkml:brushProperty name="width" value="0.05" units="cm"/>
      <inkml:brushProperty name="height" value="0.05" units="cm"/>
      <inkml:brushProperty name="color" value="#FFFF66"/>
    </inkml:brush>
  </inkml:definitions>
  <inkml:trace contextRef="#ctx0" brushRef="#br0">72 42 24575,'-10'195'0,"8"-202"0,1-1 0,-1 1 0,-1 0 0,1 0 0,-1 0 0,0 0 0,-6-9 0,3 5 0,0-1 0,1 0 0,-5-18 0,6 9 0,2 1 0,-1-38 0,3 58 0,0 0 0,0 0 0,0 0 0,0 0 0,-1-1 0,1 1 0,0 0 0,0 0 0,0 0 0,0-1 0,0 1 0,0 0 0,0 0 0,0 0 0,0 0 0,0-1 0,0 1 0,0 0 0,0 0 0,0 0 0,0 0 0,0-1 0,0 1 0,0 0 0,1 0 0,-1 0 0,0 0 0,0-1 0,0 1 0,0 0 0,0 0 0,0 0 0,0 0 0,1 0 0,-1-1 0,0 1 0,0 0 0,0 0 0,0 0 0,0 0 0,1 0 0,-1 0 0,0 0 0,0 0 0,0 0 0,0 0 0,1 0 0,-1 0 0,0 0 0,0 0 0,0 0 0,0 0 0,1 0 0,-1 0 0,0 0 0,0 0 0,0 0 0,1 0 0,-1 0 0,0 0 0,0 0 0,0 0 0,13 14 0,8 20 0,-14-20 0,1 0 0,1 0 0,0-1 0,16 18 0,-20-27 0,0 1 0,0-1 0,0 1 0,1-1 0,-1-1 0,1 1 0,0-1 0,0 0 0,0-1 0,1 1 0,-1-1 0,0 0 0,9 1 0,3-1 0,1 0 0,-1 0 0,1-2 0,27-3 0,-76-4 0,-63-3-1365,63 8-5461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03.445"/>
    </inkml:context>
    <inkml:brush xml:id="br0">
      <inkml:brushProperty name="width" value="0.05" units="cm"/>
      <inkml:brushProperty name="height" value="0.05" units="cm"/>
      <inkml:brushProperty name="color" value="#FFFF99"/>
    </inkml:brush>
  </inkml:definitions>
  <inkml:trace contextRef="#ctx0" brushRef="#br0">84 272 24575,'1'-1'0,"-1"1"0,0-1 0,1 1 0,-1-1 0,1 1 0,-1-1 0,1 1 0,-1-1 0,1 1 0,-1 0 0,1-1 0,-1 1 0,1 0 0,-1-1 0,1 1 0,-1 0 0,1 0 0,0 0 0,-1 0 0,1-1 0,-1 1 0,1 0 0,0 0 0,-1 0 0,1 0 0,-1 0 0,1 0 0,0 1 0,-1-1 0,2 0 0,24 4 0,-23-4 0,4 2 0,0-1 0,0 1 0,0 0 0,0 0 0,0 1 0,-1 0 0,1 0 0,-1 1 0,8 5 0,-14-9 0,0 0 0,0 0 0,0 1 0,0-1 0,0 0 0,1 0 0,-1 0 0,0 0 0,0 0 0,0 0 0,0 0 0,0 0 0,0 0 0,0 0 0,0 1 0,0-1 0,0 0 0,0 0 0,0 0 0,0 0 0,0 0 0,0 0 0,0 0 0,0 1 0,0-1 0,0 0 0,0 0 0,0 0 0,0 0 0,0 0 0,0 0 0,0 0 0,0 0 0,0 1 0,0-1 0,0 0 0,0 0 0,0 0 0,0 0 0,0 0 0,0 0 0,-1 0 0,1 0 0,0 0 0,0 0 0,0 1 0,0-1 0,0 0 0,0 0 0,0 0 0,0 0 0,0 0 0,-1 0 0,-8 1 0,-10-3 0,-29-7 0,-29-5 0,128 13 0,-1-3 0,62-12 0,97-30 0,-186 40 0,-2 1 0,-6 2 0,-1 0 0,0-1 0,0-1 0,-1 0 0,18-10 0,-29 15 0,-1-1 0,0 0 0,0 1 0,0-1 0,0 0 0,0 0 0,0 1 0,0-1 0,0 0 0,0 0 0,-1 0 0,1 0 0,0 0 0,0 0 0,-1-1 0,1 1 0,-1 0 0,1 0 0,0-3 0,-1 3 0,0 0 0,-1 0 0,1 0 0,0 0 0,0 0 0,-1 0 0,1 0 0,0 0 0,-1 0 0,1 0 0,-1 0 0,1 0 0,-1 1 0,0-1 0,1 0 0,-1 0 0,0 0 0,-1-1 0,-3-2 0,-1 1 0,0-1 0,1 1 0,-1 0 0,0 0 0,-7-2 0,-47-12 0,-114-16 0,111 22 0,26 5 0,-200-30 0,237 36 0,-1 0 0,1 0 0,0 0 0,-1 0 0,1 0 0,0 0 0,-1 1 0,1-1 0,0 0 0,-1 0 0,1 0 0,0 0 0,-1 0 0,1 0 0,0 1 0,0-1 0,-1 0 0,1 0 0,0 0 0,0 1 0,-1-1 0,1 0 0,0 0 0,0 1 0,0-1 0,-1 0 0,1 1 0,0-1 0,0 0 0,0 0 0,0 1 0,0-1 0,0 0 0,0 1 0,0-1 0,0 0 0,0 1 0,0-1 0,0 0 0,0 1 0,0-1 0,0 0 0,0 1 0,0-1 0,0 0 0,0 1 0,0-1 0,0 0 0,0 1 0,1-1 0,-1 0 0,0 0 0,0 1 0,10 21 0,-8-18 0,7 18 0,-1 1 0,-2 0 0,0 0 0,4 39 0,-5-29 0,-4-28 0,0-1 0,0 1 0,0-1 0,1 1 0,-1-1 0,1 1 0,0-1 0,0 0 0,1 0 0,-1 0 0,1 0 0,0 0 0,0-1 0,0 1 0,0-1 0,5 3 0,-2-1 0,1-1 0,0-1 0,0 1 0,0-1 0,0-1 0,1 1 0,-1-1 0,1-1 0,7 2 0,18 1 0,0-1 0,1-2 0,49-4 0,98-26 0,-136 23 0,0 1 0,1 3 0,56 4 0,38-3 0,-124-2 0,-16 3 0,0 0 0,0 0 0,0 0 0,0 0 0,1-1 0,-1 1 0,0 0 0,0 0 0,0 0 0,0 0 0,0 0 0,0-1 0,1 1 0,-1 0 0,0 0 0,0 0 0,0 0 0,0-1 0,0 1 0,0 0 0,0 0 0,0 0 0,0 0 0,0-1 0,0 1 0,0 0 0,0 0 0,0 0 0,0-1 0,0 1 0,0 0 0,0 0 0,0 0 0,0 0 0,0-1 0,0 1 0,-1 0 0,0-2 0,-1 0 0,0 0 0,0 0 0,0 1 0,0-1 0,0 1 0,0 0 0,-1-1 0,-2 0 0,-30-14 0,-2 1 0,-64-17 0,-81-8 0,85 21 0,83 16 0,10 3 0,1 0 0,0-1 0,-1 1 0,1-1 0,0 0 0,0 0 0,-1 0 0,1 0 0,0-1 0,0 1 0,0-1 0,-2-2 0,5 4 0,0-1 0,0 1 0,0 0 0,0 0 0,0-1 0,0 1 0,0 0 0,0 0 0,0 0 0,0-1 0,0 1 0,1 0 0,-1 0 0,0 0 0,0-1 0,0 1 0,0 0 0,0 0 0,1 0 0,-1 0 0,0-1 0,0 1 0,0 0 0,1 0 0,-1 0 0,0 0 0,0 0 0,0 0 0,1 0 0,-1 0 0,0 0 0,0 0 0,1 0 0,-1 0 0,0 0 0,0 0 0,0 0 0,1 0 0,-1 0 0,0 0 0,1 0 0,30-4 0,0 1 0,1 2 0,47 4 0,-14 0 0,-31-3 0,28 1 0,-43 0 0,-15 0 0,-6 1 0,-2-1 17,1 1 0,-1 0 1,0 0-1,1 1 0,-1-1 0,-4 5 0,8-6-65,-1-1 0,0 1 0,0 0 0,0 0 0,1-1 1,-1 1-1,0 0 0,1 0 0,-1 0 0,1 0 0,-1 0 0,1 0 0,-1 0 0,1 0 0,0 0 1,-1 0-1,1 0 0,0 0 0,0 0 0,0 0 0,0 0 0,0 0 0,0 0 0,0 0 0,0 0 0,0 0 1,0 0-1,1 0 0,-1 0 0,1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04.573"/>
    </inkml:context>
    <inkml:brush xml:id="br0">
      <inkml:brushProperty name="width" value="0.05" units="cm"/>
      <inkml:brushProperty name="height" value="0.05" units="cm"/>
      <inkml:brushProperty name="color" value="#FFFF99"/>
    </inkml:brush>
  </inkml:definitions>
  <inkml:trace contextRef="#ctx0" brushRef="#br0">115 92 24575,'4'5'0,"0"0"0,0 1 0,-1-1 0,1 1 0,-1 0 0,0-1 0,-1 1 0,3 9 0,12 55 0,-9-36 0,-8-32 0,11 32 0,-11-34 0,0 0 0,0 0 0,0 1 0,1-1 0,-1 0 0,0 1 0,0-1 0,0 0 0,0 0 0,0 0 0,0 1 0,1-1 0,-1 0 0,0 0 0,0 0 0,0 1 0,1-1 0,-1 0 0,0 0 0,0 0 0,1 0 0,-1 0 0,0 1 0,0-1 0,1 0 0,-1 0 0,0 0 0,0 0 0,1 0 0,-1 0 0,0 0 0,1 0 0,-1 0 0,1-1 0,0 0 0,-1 0 0,1 0 0,0 0 0,-1 0 0,1 0 0,-1 0 0,1 0 0,-1 0 0,0 0 0,1 0 0,-1 0 0,0-3 0,8-43 0,-3-1 0,0-81 0,-5 106 0,0-2 0,0 25 0,0 0 0,0-1 0,0 1 0,0 0 0,0 0 0,0 0 0,0-1 0,0 1 0,0 0 0,0 0 0,0 0 0,0-1 0,0 1 0,0 0 0,-1 0 0,1 0 0,0-1 0,0 1 0,0 0 0,0 0 0,0 0 0,0 0 0,0-1 0,0 1 0,-1 0 0,1 0 0,0 0 0,0 0 0,0 0 0,0-1 0,-1 1 0,1 0 0,0 0 0,0 0 0,0 0 0,-1 0 0,1 0 0,-7 6 0,-6 18 0,12-21 0,-3 4 0,-16 36 0,-2-2 0,-2 0 0,-34 43 0,58-84 0,-1 1 0,1-1 0,0 1 0,0-1 0,-1 1 0,1-1 0,0 0 0,-1 1 0,1-1 0,-1 0 0,1 1 0,0-1 0,-1 0 0,1 1 0,-1-1 0,1 0 0,-1 0 0,1 0 0,-1 1 0,1-1 0,-1 0 0,1 0 0,-1 0 0,1 0 0,-1 0 0,1 0 0,-1 0 0,1 0 0,-1 0 0,1 0 0,-1 0 0,0-1 0,0 1 0,1-1 0,-1 0 0,0 0 0,0 0 0,1 0 0,-1 0 0,1 0 0,-1 0 0,1 0 0,-1 0 0,1-1 0,-1 1 0,1-2 0,-5-50 0,4 43 0,1 10 0,0 1 0,0-1 0,0 0 0,0 0 0,0 0 0,0 0 0,0 0 0,-1 0 0,1 0 0,0 0 0,0 0 0,0 0 0,0 0 0,0 0 0,0 0 0,0 0 0,0 0 0,0 0 0,0 0 0,0 0 0,-1 0 0,1 0 0,0 0 0,0 0 0,0 0 0,0 0 0,0 0 0,0-1 0,0 1 0,0 0 0,0 0 0,0 0 0,0 0 0,0 0 0,0 0 0,0 0 0,-1 0 0,1 0 0,0 0 0,0 0 0,0 0 0,0 0 0,0-1 0,0 1 0,-5 16 0,-3 20 0,-6 48-1365,11-73-5461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5:17:09.878"/>
    </inkml:context>
    <inkml:brush xml:id="br0">
      <inkml:brushProperty name="width" value="0.35" units="cm"/>
      <inkml:brushProperty name="height" value="0.35" units="cm"/>
      <inkml:brushProperty name="color" value="#FFFF99"/>
    </inkml:brush>
  </inkml:definitions>
  <inkml:trace contextRef="#ctx0" brushRef="#br0">0 114 24575,'3'0'0,"0"1"0,0-1 0,-1 1 0,1 0 0,0-1 0,-1 1 0,1 1 0,-1-1 0,1 0 0,-1 1 0,1-1 0,-1 1 0,0 0 0,0-1 0,0 1 0,0 0 0,0 1 0,0-1 0,-1 0 0,1 0 0,-1 1 0,2 2 0,-1-2 0,-2-4 0,0 1 0,0 0 0,0 0 0,1 0 0,-1 0 0,0 0 0,0 0 0,0 0 0,0 0 0,1 0 0,-1-1 0,0 1 0,0 0 0,0 0 0,0 0 0,0 0 0,1 0 0,-1-1 0,0 1 0,0 0 0,0 0 0,0 0 0,0 0 0,0-1 0,0 1 0,0 0 0,0 0 0,0 0 0,0-1 0,0 1 0,0 0 0,0 0 0,0 0 0,0-1 0,0 1 0,0 0 0,0 0 0,0 0 0,0-1 0,0 1 0,0 0 0,0 0 0,0 0 0,0 0 0,-1-1 0,1 1 0,0-14 0,-3-10 0,1 5 0,1 0 0,0 1 0,3-25 0,-2 42 0,0 1 0,0 0 0,0 0 0,0-1 0,0 1 0,0 0 0,0-1 0,0 1 0,0 0 0,0-1 0,0 1 0,0 0 0,0 0 0,0-1 0,1 1 0,-1 0 0,0-1 0,0 1 0,0 0 0,0 0 0,1-1 0,-1 1 0,0 0 0,0 0 0,0 0 0,1-1 0,-1 1 0,0 0 0,0 0 0,1 0 0,-1 0 0,0 0 0,1-1 0,-1 1 0,0 0 0,0 0 0,1 0 0,10 9 0,5 17 0,-6-2 0,0 1 0,11 50 0,-10-32 0,-11-42 0,0 0 0,0 0 0,0 0 0,0-1 0,0 1 0,1 0 0,-1 0 0,0 0 0,1 0 0,-1 0 0,0-1 0,1 1 0,-1 0 0,1 0 0,-1-1 0,1 1 0,-1 0 0,1-1 0,0 1 0,-1-1 0,1 1 0,0-1 0,-1 1 0,1-1 0,0 1 0,0-1 0,0 1 0,-1-1 0,1 0 0,0 0 0,0 0 0,0 1 0,0-1 0,0 0 0,-1 0 0,1 0 0,0 0 0,0 0 0,0 0 0,0-1 0,0 1 0,-1 0 0,1 0 0,0-1 0,0 1 0,0 0 0,-1-1 0,1 1 0,0-1 0,0 1 0,-1-1 0,1 1 0,0-1 0,-1 1 0,1-1 0,0-1 0,7-6 0,0 0 0,-1 0 0,10-15 0,-13 17 0,65-104 0,-69 110 0,0-1 0,1 0 0,-1 1 0,0-1 0,1 0 0,-1 1 0,0-1 0,1 1 0,-1-1 0,1 1 0,-1-1 0,1 1 0,0-1 0,-1 1 0,1-1 0,-1 1 0,1 0 0,0-1 0,-1 1 0,1 0 0,0-1 0,0 1 0,-1 0 0,1 0 0,1 0 0,-2 0 0,1 1 0,0-1 0,-1 1 0,1-1 0,-1 1 0,1-1 0,0 1 0,-1 0 0,1-1 0,-1 1 0,0 0 0,1-1 0,-1 1 0,1 0 0,-1 0 0,0-1 0,0 1 0,1 1 0,6 48 0,-6-43 0,-1 0 0,1-1 0,0 1 0,0-1 0,1 0 0,0 0 0,0 1 0,4 8 0,-5-14 0,0 0 0,-1 0 0,1 0 0,0 0 0,0 0 0,-1 0 0,1 0 0,0-1 0,0 1 0,0 0 0,0 0 0,0-1 0,0 1 0,0-1 0,1 1 0,-1-1 0,0 1 0,2-1 0,-2 0 0,1 0 0,0 0 0,0 0 0,0 0 0,0-1 0,-1 1 0,1-1 0,0 1 0,0-1 0,-1 0 0,1 0 0,0 1 0,-1-1 0,1 0 0,2-3 0,13-10 0,-11 9 0,0 0 0,0 0 0,0 0 0,1 1 0,0 0 0,9-4 0,-14 8 0,-1-1 0,1 1 0,0 0 0,0-1 0,0 1 0,-1 0 0,1 0 0,0 0 0,0 0 0,0 1 0,0-1 0,-1 0 0,1 1 0,0-1 0,0 1 0,-1 0 0,1 0 0,0-1 0,-1 1 0,1 0 0,-1 0 0,1 1 0,-1-1 0,1 0 0,-1 0 0,0 1 0,0-1 0,0 1 0,1-1 0,-1 1 0,-1-1 0,3 4 0,-2-3 17,0-1 0,0 0-1,0 1 1,0-1-1,0 0 1,1 0 0,-1 0-1,1 0 1,-1 0 0,0 0-1,1 0 1,0 0 0,-1 0-1,1-1 1,-1 1 0,1-1-1,0 1 1,3-1 0,33 1-654,-24-2-408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D677-FC04-4BCB-9CE8-158361BDBC5C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C370-A004-4146-8DB1-7E8156E4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1C370-A004-4146-8DB1-7E8156E462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1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1C370-A004-4146-8DB1-7E8156E462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1C370-A004-4146-8DB1-7E8156E462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4A510-78B8-4418-95C3-B3981EA20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455AD-32C3-4256-8D5E-47D015942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29405-FFC0-4E37-AC04-07B5F5CB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E5AD6-120A-4837-B315-C2F97198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A8C37-A5FD-403A-8398-1E798118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1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445DB-9613-498F-9632-64D802FA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4A565-840C-4274-BA7B-4F08E1BD9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D3305A-20DF-4B62-889C-83C8E3E0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DE2BF-F0EA-41A0-BB8B-D1F6673E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02974-28BA-4ED7-9832-278C97E1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7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5A6F6E-1EB6-4165-BCBA-A51790558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E34A8-4AC2-42AE-89F7-E65BB33FB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A08D5-E24E-444B-83C4-EC6682B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9C7AA-6145-436E-8587-74E89DA5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5F056-DE8A-4E4C-BB5F-B70E7D72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6647C-3D67-49AC-BFE1-3DAA7FBF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3805B-FD76-496C-BCCA-BFB07895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48FC5-7164-49A8-ACF2-1E7C54B6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0DCC4-2B4E-417C-9B8C-3699DD0A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473DD-080A-45C5-A232-13462642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959E2-044D-4530-9753-BC1F0D38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45F39-147D-4CE9-9329-958C033F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52999-4C35-4954-9592-BFA54E58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5AF51-3104-42F7-AD27-E937912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FA238-D57A-4E92-BF24-C08789BD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3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D25AD-A933-4FE8-8BDD-0B00FD8E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7420F-1B66-456A-A6DA-E97983429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8A110E-9DA1-4FE6-A7A4-7017C729C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80164-0AF1-4B01-A2F3-55A34D2B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7C7F1-C721-479F-8C89-97B56AC1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38102-29F9-487C-B8BB-00B7DE77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1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7FF0A-FD60-4ABD-8ECC-98EEE77E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005F8-2D28-47A6-A933-B47819DD5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5DA0F-9969-4D45-B740-5C444FD3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362F6D-BD62-4554-9468-816E8B312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998F6-ADCB-4EB2-85ED-047FFDCCD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7B8C72-830B-4D50-B85A-2B07DC1C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DF75D6-C1AA-4834-9F5D-B831E4C7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88F971-22CF-4D32-ADA4-7823024A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29FBC-EE07-4563-BE7C-84569FFA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DB4F14-A2D2-4880-84C5-2EE49D39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B138F4-C75E-4093-94E1-68EDD47D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CB649-B349-4F15-AC35-100CE52F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4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9731B9-825F-4103-806E-C9591F19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8038F3-B7EB-40CB-9C1D-3D2487D4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8A5C06-6E0B-494A-8AB1-BA64E267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63AE7-168D-4379-9477-D3D564C7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3C6DC-57F7-4B99-88CF-82041534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24DC93-BB84-45A3-A62C-C9AA39103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BA382-6E18-4DDB-8603-6672DA13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20F5D-3E04-4B81-B19E-BFE0A940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9D776-F9BA-4E54-90CB-B86FA183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946E9-9D04-4F11-AF03-42330616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9E6091-DC2C-41A5-962E-8A9F8101C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9B297-D2AE-4D8F-AC02-9FA89ECAE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9E17B-8961-428B-9127-E84827D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A9314A-8124-4BAA-8A52-080C1372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ED146-66D8-4287-A4AD-E7FB1766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74000"/>
              </a:schemeClr>
            </a:gs>
            <a:gs pos="99149">
              <a:schemeClr val="accent5">
                <a:lumMod val="20000"/>
                <a:lumOff val="80000"/>
                <a:alpha val="62000"/>
              </a:schemeClr>
            </a:gs>
            <a:gs pos="58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FAE23-7EA9-472C-90D5-D31E3692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F7DA76-C01B-4B98-BEF1-7D66D112C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B36D4-FBD0-4088-8059-CEA89A58C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9665-CDE8-4938-A24A-9EEB7DC1CF1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AB1A9-C2BF-4D45-962D-36C3E8A47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3F94A-B357-480B-9684-37759356E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7AC4-E25C-4B72-B5D9-05E10D82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hyperlink" Target="mailto:victoriatrifonova04@gmail.com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customXml" Target="../ink/ink8.xml"/><Relationship Id="rId42" Type="http://schemas.openxmlformats.org/officeDocument/2006/relationships/image" Target="../media/image29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1.png"/><Relationship Id="rId16" Type="http://schemas.openxmlformats.org/officeDocument/2006/relationships/image" Target="../media/image16.png"/><Relationship Id="rId11" Type="http://schemas.openxmlformats.org/officeDocument/2006/relationships/customXml" Target="../ink/ink3.xml"/><Relationship Id="rId32" Type="http://schemas.openxmlformats.org/officeDocument/2006/relationships/image" Target="../media/image24.png"/><Relationship Id="rId37" Type="http://schemas.openxmlformats.org/officeDocument/2006/relationships/customXml" Target="../ink/ink16.xml"/><Relationship Id="rId53" Type="http://schemas.openxmlformats.org/officeDocument/2006/relationships/customXml" Target="../ink/ink25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image" Target="../media/image47.png"/><Relationship Id="rId5" Type="http://schemas.openxmlformats.org/officeDocument/2006/relationships/image" Target="../media/image10.png"/><Relationship Id="rId61" Type="http://schemas.openxmlformats.org/officeDocument/2006/relationships/customXml" Target="../ink/ink29.xml"/><Relationship Id="rId19" Type="http://schemas.openxmlformats.org/officeDocument/2006/relationships/customXml" Target="../ink/ink7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1.xml"/><Relationship Id="rId30" Type="http://schemas.openxmlformats.org/officeDocument/2006/relationships/image" Target="../media/image23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64" Type="http://schemas.openxmlformats.org/officeDocument/2006/relationships/image" Target="../media/image39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12.png"/><Relationship Id="rId51" Type="http://schemas.openxmlformats.org/officeDocument/2006/relationships/customXml" Target="../ink/ink24.xml"/><Relationship Id="rId72" Type="http://schemas.openxmlformats.org/officeDocument/2006/relationships/image" Target="../media/image43.png"/><Relationship Id="rId80" Type="http://schemas.openxmlformats.org/officeDocument/2006/relationships/image" Target="../media/image48.png"/><Relationship Id="rId3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7.png"/><Relationship Id="rId46" Type="http://schemas.openxmlformats.org/officeDocument/2006/relationships/customXml" Target="../ink/ink21.xml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8.png"/><Relationship Id="rId41" Type="http://schemas.openxmlformats.org/officeDocument/2006/relationships/customXml" Target="../ink/ink18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70" Type="http://schemas.openxmlformats.org/officeDocument/2006/relationships/image" Target="../media/image42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3.png"/><Relationship Id="rId31" Type="http://schemas.openxmlformats.org/officeDocument/2006/relationships/customXml" Target="../ink/ink13.xml"/><Relationship Id="rId44" Type="http://schemas.openxmlformats.org/officeDocument/2006/relationships/customXml" Target="../ink/ink20.xml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6.png"/><Relationship Id="rId81" Type="http://schemas.openxmlformats.org/officeDocument/2006/relationships/image" Target="../media/image49.jpeg"/><Relationship Id="rId4" Type="http://schemas.microsoft.com/office/2007/relationships/hdphoto" Target="../media/hdphoto4.wdp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7.png"/><Relationship Id="rId39" Type="http://schemas.openxmlformats.org/officeDocument/2006/relationships/customXml" Target="../ink/ink17.xml"/><Relationship Id="rId34" Type="http://schemas.openxmlformats.org/officeDocument/2006/relationships/image" Target="../media/image25.png"/><Relationship Id="rId50" Type="http://schemas.openxmlformats.org/officeDocument/2006/relationships/image" Target="../media/image32.png"/><Relationship Id="rId55" Type="http://schemas.openxmlformats.org/officeDocument/2006/relationships/customXml" Target="../ink/ink26.xml"/><Relationship Id="rId76" Type="http://schemas.openxmlformats.org/officeDocument/2006/relationships/image" Target="../media/image45.png"/><Relationship Id="rId7" Type="http://schemas.openxmlformats.org/officeDocument/2006/relationships/customXml" Target="../ink/ink1.xml"/><Relationship Id="rId71" Type="http://schemas.openxmlformats.org/officeDocument/2006/relationships/customXml" Target="../ink/ink34.xml"/><Relationship Id="rId2" Type="http://schemas.openxmlformats.org/officeDocument/2006/relationships/image" Target="../media/image8.png"/><Relationship Id="rId29" Type="http://schemas.openxmlformats.org/officeDocument/2006/relationships/customXml" Target="../ink/ink12.xml"/><Relationship Id="rId24" Type="http://schemas.openxmlformats.org/officeDocument/2006/relationships/image" Target="../media/image20.png"/><Relationship Id="rId40" Type="http://schemas.openxmlformats.org/officeDocument/2006/relationships/image" Target="../media/image28.png"/><Relationship Id="rId45" Type="http://schemas.openxmlformats.org/officeDocument/2006/relationships/image" Target="../media/image30.png"/><Relationship Id="rId66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customXml" Target="../ink/ink3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4" Type="http://schemas.openxmlformats.org/officeDocument/2006/relationships/image" Target="../media/image54.png"/><Relationship Id="rId14" Type="http://schemas.openxmlformats.org/officeDocument/2006/relationships/customXml" Target="../ink/ink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4C143-B6D0-4FE7-8BB5-957923CC3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" y="779979"/>
            <a:ext cx="11033759" cy="2387600"/>
          </a:xfrm>
        </p:spPr>
        <p:txBody>
          <a:bodyPr>
            <a:noAutofit/>
          </a:bodyPr>
          <a:lstStyle/>
          <a:p>
            <a:r>
              <a:rPr lang="en-US" sz="3600" b="1" dirty="0"/>
              <a:t>Effects of temperature and moisture manipulation on biological activity in Northern and Southern taiga peat soils </a:t>
            </a:r>
            <a:endParaRPr lang="ru-RU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2DDCEE-5A73-43B2-A1E2-B9B9E2DE4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091" y="3265883"/>
            <a:ext cx="10002981" cy="576148"/>
          </a:xfrm>
        </p:spPr>
        <p:txBody>
          <a:bodyPr>
            <a:noAutofit/>
          </a:bodyPr>
          <a:lstStyle/>
          <a:p>
            <a:r>
              <a:rPr lang="en-US" sz="2000" dirty="0" err="1"/>
              <a:t>Viktoriia</a:t>
            </a:r>
            <a:r>
              <a:rPr lang="en-US" sz="2000" dirty="0"/>
              <a:t> Trifonova</a:t>
            </a:r>
            <a:r>
              <a:rPr lang="en-US" sz="2000" baseline="30000" dirty="0"/>
              <a:t>1</a:t>
            </a:r>
            <a:r>
              <a:rPr lang="en-US" sz="2000" dirty="0"/>
              <a:t>, Irina Ryzhova</a:t>
            </a:r>
            <a:r>
              <a:rPr lang="en-US" sz="2000" baseline="30000" dirty="0"/>
              <a:t>1</a:t>
            </a:r>
            <a:r>
              <a:rPr lang="en-US" sz="2000" dirty="0"/>
              <a:t>, George Matyshak</a:t>
            </a:r>
            <a:r>
              <a:rPr lang="en-US" sz="2000" baseline="30000" dirty="0"/>
              <a:t>1</a:t>
            </a:r>
            <a:r>
              <a:rPr lang="en-US" sz="2000" dirty="0"/>
              <a:t>, Stanislav Chuvanov</a:t>
            </a:r>
            <a:r>
              <a:rPr lang="en-US" sz="2000" baseline="30000" dirty="0"/>
              <a:t>2</a:t>
            </a:r>
            <a:r>
              <a:rPr lang="en-US" sz="2000" dirty="0"/>
              <a:t>, and Matvey Tarkhov</a:t>
            </a:r>
            <a:r>
              <a:rPr lang="en-US" sz="2000" baseline="30000" dirty="0"/>
              <a:t>1</a:t>
            </a:r>
          </a:p>
          <a:p>
            <a:r>
              <a:rPr lang="en-US" sz="2000" baseline="30000" dirty="0"/>
              <a:t>1</a:t>
            </a:r>
            <a:r>
              <a:rPr lang="en-US" sz="2000" dirty="0"/>
              <a:t>Lomonosov Moscow State University, Moscow, Russian Federation </a:t>
            </a:r>
          </a:p>
          <a:p>
            <a:r>
              <a:rPr lang="en-US" sz="2000" baseline="30000" dirty="0"/>
              <a:t>2</a:t>
            </a:r>
            <a:r>
              <a:rPr lang="en-US" sz="2000" dirty="0"/>
              <a:t>Dokuchaev Soil Science Institute, Moscow, Russian Federation</a:t>
            </a:r>
            <a:endParaRPr lang="ru-RU" sz="2000" dirty="0"/>
          </a:p>
          <a:p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victoriatrifonova04@gmail.com</a:t>
            </a:r>
            <a:endParaRPr lang="en-US" sz="2000" dirty="0"/>
          </a:p>
          <a:p>
            <a:r>
              <a:rPr lang="en-US" sz="2000" dirty="0"/>
              <a:t>https://www.researchgate.net/profile/Viktoriia-Trifonova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E0FE2E-9822-46F1-9C8F-F376DC5D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76" y="57386"/>
            <a:ext cx="1340205" cy="1529094"/>
          </a:xfrm>
          <a:prstGeom prst="rect">
            <a:avLst/>
          </a:prstGeom>
          <a:noFill/>
        </p:spPr>
      </p:pic>
      <p:pic>
        <p:nvPicPr>
          <p:cNvPr id="7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B02BA2-533F-426C-9967-E5F128BB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5" b="98239" l="2934" r="96822">
                        <a14:foregroundMark x1="13447" y1="10189" x2="19438" y2="32453"/>
                        <a14:foregroundMark x1="19438" y1="32453" x2="22494" y2="35346"/>
                        <a14:foregroundMark x1="20782" y1="37484" x2="23961" y2="47673"/>
                        <a14:foregroundMark x1="5623" y1="9308" x2="23716" y2="48553"/>
                        <a14:foregroundMark x1="22861" y1="41132" x2="44988" y2="77107"/>
                        <a14:foregroundMark x1="44988" y1="77107" x2="66748" y2="37736"/>
                        <a14:foregroundMark x1="3056" y1="3270" x2="6724" y2="10314"/>
                        <a14:foregroundMark x1="3545" y1="2893" x2="73472" y2="6667"/>
                        <a14:foregroundMark x1="73472" y1="6667" x2="94866" y2="4151"/>
                        <a14:foregroundMark x1="94866" y1="4151" x2="95477" y2="4151"/>
                        <a14:foregroundMark x1="67482" y1="52327" x2="80440" y2="25157"/>
                        <a14:foregroundMark x1="80440" y1="25157" x2="55990" y2="11069"/>
                        <a14:foregroundMark x1="55990" y1="11069" x2="30196" y2="20252"/>
                        <a14:foregroundMark x1="30196" y1="20252" x2="25917" y2="39119"/>
                        <a14:foregroundMark x1="25917" y1="39119" x2="31785" y2="59371"/>
                        <a14:foregroundMark x1="31785" y1="59371" x2="63692" y2="49308"/>
                        <a14:foregroundMark x1="63692" y1="49308" x2="71516" y2="50314"/>
                        <a14:foregroundMark x1="20049" y1="20377" x2="20049" y2="20377"/>
                        <a14:foregroundMark x1="34352" y1="34717" x2="34352" y2="34717"/>
                        <a14:foregroundMark x1="58191" y1="32956" x2="58191" y2="32956"/>
                        <a14:foregroundMark x1="66137" y1="31195" x2="66137" y2="31195"/>
                        <a14:foregroundMark x1="57213" y1="31572" x2="57213" y2="31572"/>
                        <a14:foregroundMark x1="81907" y1="32579" x2="96088" y2="4403"/>
                        <a14:foregroundMark x1="82763" y1="32327" x2="76039" y2="43270"/>
                        <a14:foregroundMark x1="65770" y1="65660" x2="76528" y2="43522"/>
                        <a14:foregroundMark x1="56235" y1="85786" x2="65526" y2="62642"/>
                        <a14:foregroundMark x1="51100" y1="95472" x2="56601" y2="76478"/>
                        <a14:foregroundMark x1="48044" y1="91069" x2="26161" y2="47799"/>
                        <a14:foregroundMark x1="50367" y1="98239" x2="46210" y2="88428"/>
                        <a14:foregroundMark x1="95844" y1="4151" x2="95844" y2="4151"/>
                        <a14:foregroundMark x1="96455" y1="4151" x2="96455" y2="4151"/>
                        <a14:foregroundMark x1="96822" y1="4025" x2="96822" y2="4025"/>
                        <a14:backgroundMark x1="37164" y1="91069" x2="11491" y2="48679"/>
                        <a14:backgroundMark x1="7213" y1="24528" x2="5257" y2="22390"/>
                        <a14:backgroundMark x1="5134" y1="21509" x2="1345" y2="13585"/>
                        <a14:backgroundMark x1="1345" y1="13585" x2="122" y2="10189"/>
                        <a14:backgroundMark x1="733" y1="9434" x2="367" y2="9057"/>
                        <a14:backgroundMark x1="1589" y1="8428" x2="244" y2="6415"/>
                        <a14:backgroundMark x1="8068" y1="377" x2="10147" y2="881"/>
                        <a14:backgroundMark x1="7579" y1="126" x2="5257" y2="0"/>
                        <a14:backgroundMark x1="367" y1="4780" x2="367" y2="4780"/>
                        <a14:backgroundMark x1="733" y1="1132" x2="2323" y2="1132"/>
                        <a14:backgroundMark x1="98166" y1="755" x2="94132" y2="755"/>
                        <a14:backgroundMark x1="91320" y1="503" x2="66870" y2="755"/>
                        <a14:backgroundMark x1="67482" y1="377" x2="11980" y2="252"/>
                        <a14:backgroundMark x1="11980" y1="252" x2="11980" y2="377"/>
                        <a14:backgroundMark x1="81785" y1="56730" x2="98044" y2="21258"/>
                        <a14:backgroundMark x1="98044" y1="21258" x2="98044" y2="21258"/>
                        <a14:backgroundMark x1="94621" y1="25786" x2="97555" y2="13082"/>
                        <a14:backgroundMark x1="97800" y1="12579" x2="98655" y2="8428"/>
                        <a14:backgroundMark x1="98778" y1="8302" x2="99267" y2="5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" y="66183"/>
            <a:ext cx="1469643" cy="1428320"/>
          </a:xfrm>
          <a:prstGeom prst="rect">
            <a:avLst/>
          </a:prstGeom>
          <a:noFill/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B00EB6-5FAA-4852-9E9D-AFEFC34FBE13}"/>
              </a:ext>
            </a:extLst>
          </p:cNvPr>
          <p:cNvGrpSpPr/>
          <p:nvPr/>
        </p:nvGrpSpPr>
        <p:grpSpPr>
          <a:xfrm>
            <a:off x="4385187" y="5565058"/>
            <a:ext cx="3072540" cy="1099784"/>
            <a:chOff x="17754600" y="4559485"/>
            <a:chExt cx="9010535" cy="36901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0CF1589-5D74-47E3-BBD3-5F88A1669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260" t="8078" r="29201" b="7267"/>
            <a:stretch/>
          </p:blipFill>
          <p:spPr>
            <a:xfrm>
              <a:off x="17982966" y="5184376"/>
              <a:ext cx="1139546" cy="231388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96E6B90-BCBD-4B18-8F7F-E2C8886C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80985" y="5031368"/>
              <a:ext cx="2234165" cy="2648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44E93-2BF5-46E7-A30C-236BBB60E8F7}"/>
                </a:ext>
              </a:extLst>
            </p:cNvPr>
            <p:cNvSpPr txBox="1"/>
            <p:nvPr/>
          </p:nvSpPr>
          <p:spPr>
            <a:xfrm>
              <a:off x="19229561" y="5683493"/>
              <a:ext cx="916382" cy="1315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13E26-E2E5-44FB-83C6-8F1B68AF827F}"/>
                </a:ext>
              </a:extLst>
            </p:cNvPr>
            <p:cNvSpPr txBox="1"/>
            <p:nvPr/>
          </p:nvSpPr>
          <p:spPr>
            <a:xfrm>
              <a:off x="22202491" y="5905343"/>
              <a:ext cx="385042" cy="1154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1EF705F-628E-4646-9553-DF330AAB060E}"/>
                </a:ext>
              </a:extLst>
            </p:cNvPr>
            <p:cNvSpPr/>
            <p:nvPr/>
          </p:nvSpPr>
          <p:spPr>
            <a:xfrm>
              <a:off x="17754600" y="4572000"/>
              <a:ext cx="4447891" cy="3677599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283C286-5F7A-4771-AF21-B811D1BEA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260" t="8078" r="29201" b="7267"/>
            <a:stretch/>
          </p:blipFill>
          <p:spPr>
            <a:xfrm>
              <a:off x="22517780" y="5190337"/>
              <a:ext cx="1139546" cy="23138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F4E0EB1-8B41-4A77-8C2C-BA35C2A8E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43629" y="5018853"/>
              <a:ext cx="2234165" cy="264819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CBD408-4B5E-48FE-9192-62BC425A544F}"/>
                </a:ext>
              </a:extLst>
            </p:cNvPr>
            <p:cNvSpPr txBox="1"/>
            <p:nvPr/>
          </p:nvSpPr>
          <p:spPr>
            <a:xfrm>
              <a:off x="23805897" y="6043229"/>
              <a:ext cx="1184853" cy="134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vs</a:t>
              </a:r>
              <a:endParaRPr lang="ru-RU" sz="280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168683A-09B1-498B-95A2-38E02E7B7BE6}"/>
                </a:ext>
              </a:extLst>
            </p:cNvPr>
            <p:cNvSpPr/>
            <p:nvPr/>
          </p:nvSpPr>
          <p:spPr>
            <a:xfrm>
              <a:off x="22317244" y="4559485"/>
              <a:ext cx="4447891" cy="3677599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3C6B3E-54A9-4B86-A761-437E574E8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2" b="89975" l="10000" r="90000">
                        <a14:foregroundMark x1="33143" y1="73731" x2="33143" y2="73731"/>
                        <a14:foregroundMark x1="41786" y1="57741" x2="41786" y2="57741"/>
                        <a14:foregroundMark x1="55000" y1="57234" x2="55000" y2="57234"/>
                        <a14:foregroundMark x1="60500" y1="59645" x2="60500" y2="59645"/>
                        <a14:foregroundMark x1="49429" y1="9772" x2="49429" y2="9772"/>
                        <a14:foregroundMark x1="31071" y1="54061" x2="31071" y2="54061"/>
                        <a14:foregroundMark x1="30714" y1="70685" x2="30714" y2="70685"/>
                        <a14:foregroundMark x1="29714" y1="64594" x2="44214" y2="85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7944" y="5486972"/>
            <a:ext cx="2164439" cy="12182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BD4A35-C7AE-1415-A0EA-85DFCD94E5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08" y="39268"/>
            <a:ext cx="1671389" cy="1671389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13AF128-CD20-398E-7012-470BCD60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04" y="39268"/>
            <a:ext cx="1193960" cy="16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2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74000"/>
              </a:schemeClr>
            </a:gs>
            <a:gs pos="99149">
              <a:schemeClr val="accent6">
                <a:lumMod val="20000"/>
                <a:lumOff val="80000"/>
              </a:schemeClr>
            </a:gs>
            <a:gs pos="58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E9137-C71B-43D6-9996-1DBA8324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15" y="62773"/>
            <a:ext cx="5446486" cy="99428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/>
              <a:t>Study area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6CBBA89-C39A-47BE-BE26-A1DA42DDF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71" y="1116079"/>
            <a:ext cx="3645623" cy="3883706"/>
          </a:xfrm>
        </p:spPr>
      </p:pic>
      <p:pic>
        <p:nvPicPr>
          <p:cNvPr id="9" name="Picture 2" descr="простой компас роуз Клипарт | Бесплатные картинки">
            <a:extLst>
              <a:ext uri="{FF2B5EF4-FFF2-40B4-BE49-F238E27FC236}">
                <a16:creationId xmlns:a16="http://schemas.microsoft.com/office/drawing/2014/main" id="{CCF47D3B-5A3A-41C3-A9FF-8D749A88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625" y1="33173" x2="52644" y2="34615"/>
                        <a14:foregroundMark x1="52644" y1="34615" x2="74279" y2="51683"/>
                        <a14:foregroundMark x1="74279" y1="51683" x2="56490" y2="68750"/>
                        <a14:foregroundMark x1="56490" y1="68750" x2="41827" y2="63702"/>
                        <a14:foregroundMark x1="41827" y1="63702" x2="36058" y2="49038"/>
                        <a14:foregroundMark x1="36058" y1="49038" x2="37500" y2="36298"/>
                        <a14:foregroundMark x1="37500" y1="36298" x2="39904" y2="33654"/>
                        <a14:foregroundMark x1="57212" y1="51442" x2="38942" y2="48317"/>
                        <a14:foregroundMark x1="38942" y1="48317" x2="38221" y2="47596"/>
                        <a14:foregroundMark x1="53606" y1="44231" x2="53606" y2="41106"/>
                        <a14:foregroundMark x1="49279" y1="62500" x2="46635" y2="57933"/>
                        <a14:foregroundMark x1="33173" y1="54808" x2="39423" y2="66106"/>
                        <a14:foregroundMark x1="39423" y1="66106" x2="41587" y2="67067"/>
                        <a14:foregroundMark x1="31490" y1="65144" x2="36058" y2="69471"/>
                        <a14:foregroundMark x1="65385" y1="69231" x2="69712" y2="64663"/>
                        <a14:foregroundMark x1="67067" y1="40625" x2="58173" y2="32212"/>
                        <a14:foregroundMark x1="69952" y1="34856" x2="65625" y2="31490"/>
                        <a14:foregroundMark x1="35096" y1="31490" x2="31010" y2="36298"/>
                        <a14:foregroundMark x1="31250" y1="35096" x2="34856" y2="31010"/>
                        <a14:foregroundMark x1="29808" y1="43990" x2="37019" y2="4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09" y="2107"/>
            <a:ext cx="1010406" cy="1010406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64699C-C796-4E54-8012-0ADAA8655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5" y="4768569"/>
            <a:ext cx="1426752" cy="132556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116672-C8E3-47C4-BAE1-26E0813C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67" y="3429000"/>
            <a:ext cx="5879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8" name="Группа 1037">
            <a:extLst>
              <a:ext uri="{FF2B5EF4-FFF2-40B4-BE49-F238E27FC236}">
                <a16:creationId xmlns:a16="http://schemas.microsoft.com/office/drawing/2014/main" id="{FCAA405B-44F0-A8AC-1A79-826679F91786}"/>
              </a:ext>
            </a:extLst>
          </p:cNvPr>
          <p:cNvGrpSpPr/>
          <p:nvPr/>
        </p:nvGrpSpPr>
        <p:grpSpPr>
          <a:xfrm>
            <a:off x="4559958" y="936317"/>
            <a:ext cx="3072083" cy="3469763"/>
            <a:chOff x="3846993" y="1186105"/>
            <a:chExt cx="3688501" cy="407183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B575B08-50E3-437D-AE37-6C2FC6D1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6993" y="1186105"/>
              <a:ext cx="3688501" cy="4071833"/>
            </a:xfrm>
            <a:prstGeom prst="rect">
              <a:avLst/>
            </a:prstGeom>
          </p:spPr>
        </p:pic>
        <p:grpSp>
          <p:nvGrpSpPr>
            <p:cNvPr id="1037" name="Группа 1036">
              <a:extLst>
                <a:ext uri="{FF2B5EF4-FFF2-40B4-BE49-F238E27FC236}">
                  <a16:creationId xmlns:a16="http://schemas.microsoft.com/office/drawing/2014/main" id="{EB215586-BE57-9A53-AFBE-25510E8076D9}"/>
                </a:ext>
              </a:extLst>
            </p:cNvPr>
            <p:cNvGrpSpPr/>
            <p:nvPr/>
          </p:nvGrpSpPr>
          <p:grpSpPr>
            <a:xfrm>
              <a:off x="4317711" y="1906295"/>
              <a:ext cx="2495463" cy="3015122"/>
              <a:chOff x="4317711" y="1906295"/>
              <a:chExt cx="2495463" cy="301512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Рукописный ввод 3">
                    <a:extLst>
                      <a:ext uri="{FF2B5EF4-FFF2-40B4-BE49-F238E27FC236}">
                        <a16:creationId xmlns:a16="http://schemas.microsoft.com/office/drawing/2014/main" id="{C0168CBE-36F0-71DE-815B-6076B2097AD9}"/>
                      </a:ext>
                    </a:extLst>
                  </p14:cNvPr>
                  <p14:cNvContentPartPr/>
                  <p14:nvPr/>
                </p14:nvContentPartPr>
                <p14:xfrm>
                  <a:off x="5742534" y="3932148"/>
                  <a:ext cx="284760" cy="79200"/>
                </p14:xfrm>
              </p:contentPart>
            </mc:Choice>
            <mc:Fallback xmlns="">
              <p:pic>
                <p:nvPicPr>
                  <p:cNvPr id="4" name="Рукописный ввод 3">
                    <a:extLst>
                      <a:ext uri="{FF2B5EF4-FFF2-40B4-BE49-F238E27FC236}">
                        <a16:creationId xmlns:a16="http://schemas.microsoft.com/office/drawing/2014/main" id="{C0168CBE-36F0-71DE-815B-6076B2097AD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31731" y="3921616"/>
                    <a:ext cx="305933" cy="9984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0B012674-4443-6627-5942-7CA2DF7ED76F}"/>
                  </a:ext>
                </a:extLst>
              </p:cNvPr>
              <p:cNvGrpSpPr/>
              <p:nvPr/>
            </p:nvGrpSpPr>
            <p:grpSpPr>
              <a:xfrm>
                <a:off x="5688774" y="2124815"/>
                <a:ext cx="179640" cy="132840"/>
                <a:chOff x="5688774" y="2124815"/>
                <a:chExt cx="179640" cy="132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0" name="Рукописный ввод 9">
                      <a:extLst>
                        <a:ext uri="{FF2B5EF4-FFF2-40B4-BE49-F238E27FC236}">
                          <a16:creationId xmlns:a16="http://schemas.microsoft.com/office/drawing/2014/main" id="{BDA32837-8BE8-2BB3-AF51-79EE0302FA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88774" y="2160815"/>
                    <a:ext cx="22320" cy="65520"/>
                  </p14:xfrm>
                </p:contentPart>
              </mc:Choice>
              <mc:Fallback xmlns="">
                <p:pic>
                  <p:nvPicPr>
                    <p:cNvPr id="10" name="Рукописный ввод 9">
                      <a:extLst>
                        <a:ext uri="{FF2B5EF4-FFF2-40B4-BE49-F238E27FC236}">
                          <a16:creationId xmlns:a16="http://schemas.microsoft.com/office/drawing/2014/main" id="{BDA32837-8BE8-2BB3-AF51-79EE0302FAD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678472" y="2150247"/>
                      <a:ext cx="43352" cy="8623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2" name="Рукописный ввод 11">
                      <a:extLst>
                        <a:ext uri="{FF2B5EF4-FFF2-40B4-BE49-F238E27FC236}">
                          <a16:creationId xmlns:a16="http://schemas.microsoft.com/office/drawing/2014/main" id="{E4EF4EE8-E337-77D7-9019-91CF9C4A2D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07854" y="2130575"/>
                    <a:ext cx="15840" cy="81720"/>
                  </p14:xfrm>
                </p:contentPart>
              </mc:Choice>
              <mc:Fallback xmlns="">
                <p:pic>
                  <p:nvPicPr>
                    <p:cNvPr id="12" name="Рукописный ввод 11">
                      <a:extLst>
                        <a:ext uri="{FF2B5EF4-FFF2-40B4-BE49-F238E27FC236}">
                          <a16:creationId xmlns:a16="http://schemas.microsoft.com/office/drawing/2014/main" id="{E4EF4EE8-E337-77D7-9019-91CF9C4A2DB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697579" y="2119990"/>
                      <a:ext cx="36817" cy="102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4" name="Рукописный ввод 13">
                      <a:extLst>
                        <a:ext uri="{FF2B5EF4-FFF2-40B4-BE49-F238E27FC236}">
                          <a16:creationId xmlns:a16="http://schemas.microsoft.com/office/drawing/2014/main" id="{F954DCB5-BF07-A73C-ED42-1A57F5891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01734" y="2215895"/>
                    <a:ext cx="360" cy="1080"/>
                  </p14:xfrm>
                </p:contentPart>
              </mc:Choice>
              <mc:Fallback xmlns="">
                <p:pic>
                  <p:nvPicPr>
                    <p:cNvPr id="14" name="Рукописный ввод 13">
                      <a:extLst>
                        <a:ext uri="{FF2B5EF4-FFF2-40B4-BE49-F238E27FC236}">
                          <a16:creationId xmlns:a16="http://schemas.microsoft.com/office/drawing/2014/main" id="{F954DCB5-BF07-A73C-ED42-1A57F589184F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693094" y="2207255"/>
                      <a:ext cx="18000" cy="18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5" name="Рукописный ввод 14">
                      <a:extLst>
                        <a:ext uri="{FF2B5EF4-FFF2-40B4-BE49-F238E27FC236}">
                          <a16:creationId xmlns:a16="http://schemas.microsoft.com/office/drawing/2014/main" id="{4FDCDA06-EFE2-C825-6486-DA89C2FC50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3454" y="2124815"/>
                    <a:ext cx="78120" cy="132840"/>
                  </p14:xfrm>
                </p:contentPart>
              </mc:Choice>
              <mc:Fallback xmlns="">
                <p:pic>
                  <p:nvPicPr>
                    <p:cNvPr id="15" name="Рукописный ввод 14">
                      <a:extLst>
                        <a:ext uri="{FF2B5EF4-FFF2-40B4-BE49-F238E27FC236}">
                          <a16:creationId xmlns:a16="http://schemas.microsoft.com/office/drawing/2014/main" id="{4FDCDA06-EFE2-C825-6486-DA89C2FC500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5682664" y="2114272"/>
                      <a:ext cx="99269" cy="1535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6" name="Рукописный ввод 15">
                      <a:extLst>
                        <a:ext uri="{FF2B5EF4-FFF2-40B4-BE49-F238E27FC236}">
                          <a16:creationId xmlns:a16="http://schemas.microsoft.com/office/drawing/2014/main" id="{14F788CB-32BF-2586-C07A-CD9F9FA627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35574" y="2151815"/>
                    <a:ext cx="132840" cy="100440"/>
                  </p14:xfrm>
                </p:contentPart>
              </mc:Choice>
              <mc:Fallback xmlns="">
                <p:pic>
                  <p:nvPicPr>
                    <p:cNvPr id="16" name="Рукописный ввод 15">
                      <a:extLst>
                        <a:ext uri="{FF2B5EF4-FFF2-40B4-BE49-F238E27FC236}">
                          <a16:creationId xmlns:a16="http://schemas.microsoft.com/office/drawing/2014/main" id="{14F788CB-32BF-2586-C07A-CD9F9FA62778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5724756" y="2141687"/>
                      <a:ext cx="154042" cy="12111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2" name="Рукописный ввод 21">
                    <a:extLst>
                      <a:ext uri="{FF2B5EF4-FFF2-40B4-BE49-F238E27FC236}">
                        <a16:creationId xmlns:a16="http://schemas.microsoft.com/office/drawing/2014/main" id="{207D0D75-0EFC-DEB2-840D-17369A77021F}"/>
                      </a:ext>
                    </a:extLst>
                  </p14:cNvPr>
                  <p14:cNvContentPartPr/>
                  <p14:nvPr/>
                </p14:nvContentPartPr>
                <p14:xfrm>
                  <a:off x="5717214" y="2123735"/>
                  <a:ext cx="405720" cy="141840"/>
                </p14:xfrm>
              </p:contentPart>
            </mc:Choice>
            <mc:Fallback xmlns="">
              <p:pic>
                <p:nvPicPr>
                  <p:cNvPr id="22" name="Рукописный ввод 21">
                    <a:extLst>
                      <a:ext uri="{FF2B5EF4-FFF2-40B4-BE49-F238E27FC236}">
                        <a16:creationId xmlns:a16="http://schemas.microsoft.com/office/drawing/2014/main" id="{207D0D75-0EFC-DEB2-840D-17369A77021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706844" y="2113181"/>
                    <a:ext cx="426892" cy="162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3" name="Рукописный ввод 22">
                    <a:extLst>
                      <a:ext uri="{FF2B5EF4-FFF2-40B4-BE49-F238E27FC236}">
                        <a16:creationId xmlns:a16="http://schemas.microsoft.com/office/drawing/2014/main" id="{EF3948A2-34F1-3EB0-E867-527D5198A5EF}"/>
                      </a:ext>
                    </a:extLst>
                  </p14:cNvPr>
                  <p14:cNvContentPartPr/>
                  <p14:nvPr/>
                </p14:nvContentPartPr>
                <p14:xfrm>
                  <a:off x="5031414" y="1906295"/>
                  <a:ext cx="93240" cy="136440"/>
                </p14:xfrm>
              </p:contentPart>
            </mc:Choice>
            <mc:Fallback xmlns="">
              <p:pic>
                <p:nvPicPr>
                  <p:cNvPr id="23" name="Рукописный ввод 22">
                    <a:extLst>
                      <a:ext uri="{FF2B5EF4-FFF2-40B4-BE49-F238E27FC236}">
                        <a16:creationId xmlns:a16="http://schemas.microsoft.com/office/drawing/2014/main" id="{EF3948A2-34F1-3EB0-E867-527D5198A5E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020622" y="1896157"/>
                    <a:ext cx="114392" cy="157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Рукописный ввод 24">
                    <a:extLst>
                      <a:ext uri="{FF2B5EF4-FFF2-40B4-BE49-F238E27FC236}">
                        <a16:creationId xmlns:a16="http://schemas.microsoft.com/office/drawing/2014/main" id="{CA363083-ECD5-1FF0-915B-548F1D14669C}"/>
                      </a:ext>
                    </a:extLst>
                  </p14:cNvPr>
                  <p14:cNvContentPartPr/>
                  <p14:nvPr/>
                </p14:nvContentPartPr>
                <p14:xfrm>
                  <a:off x="5050494" y="1931495"/>
                  <a:ext cx="254880" cy="94320"/>
                </p14:xfrm>
              </p:contentPart>
            </mc:Choice>
            <mc:Fallback xmlns="">
              <p:pic>
                <p:nvPicPr>
                  <p:cNvPr id="25" name="Рукописный ввод 24">
                    <a:extLst>
                      <a:ext uri="{FF2B5EF4-FFF2-40B4-BE49-F238E27FC236}">
                        <a16:creationId xmlns:a16="http://schemas.microsoft.com/office/drawing/2014/main" id="{CA363083-ECD5-1FF0-915B-548F1D14669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974894" y="1857807"/>
                    <a:ext cx="405648" cy="2412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Рукописный ввод 25">
                    <a:extLst>
                      <a:ext uri="{FF2B5EF4-FFF2-40B4-BE49-F238E27FC236}">
                        <a16:creationId xmlns:a16="http://schemas.microsoft.com/office/drawing/2014/main" id="{9BD62CD1-D286-A7AA-0775-7F9C316F190B}"/>
                      </a:ext>
                    </a:extLst>
                  </p14:cNvPr>
                  <p14:cNvContentPartPr/>
                  <p14:nvPr/>
                </p14:nvContentPartPr>
                <p14:xfrm>
                  <a:off x="4897494" y="2542775"/>
                  <a:ext cx="338760" cy="75600"/>
                </p14:xfrm>
              </p:contentPart>
            </mc:Choice>
            <mc:Fallback xmlns="">
              <p:pic>
                <p:nvPicPr>
                  <p:cNvPr id="26" name="Рукописный ввод 25">
                    <a:extLst>
                      <a:ext uri="{FF2B5EF4-FFF2-40B4-BE49-F238E27FC236}">
                        <a16:creationId xmlns:a16="http://schemas.microsoft.com/office/drawing/2014/main" id="{9BD62CD1-D286-A7AA-0775-7F9C316F190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22310" y="2468864"/>
                    <a:ext cx="489560" cy="22299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BCC6F648-577C-D590-EFF2-D14B443CFD09}"/>
                  </a:ext>
                </a:extLst>
              </p:cNvPr>
              <p:cNvGrpSpPr/>
              <p:nvPr/>
            </p:nvGrpSpPr>
            <p:grpSpPr>
              <a:xfrm>
                <a:off x="6163254" y="3230375"/>
                <a:ext cx="345600" cy="47880"/>
                <a:chOff x="6163254" y="3230375"/>
                <a:chExt cx="345600" cy="47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28" name="Рукописный ввод 27">
                      <a:extLst>
                        <a:ext uri="{FF2B5EF4-FFF2-40B4-BE49-F238E27FC236}">
                          <a16:creationId xmlns:a16="http://schemas.microsoft.com/office/drawing/2014/main" id="{8FFC19F5-A20E-7389-17B6-9C53E7C1A3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3254" y="3230375"/>
                    <a:ext cx="360" cy="2880"/>
                  </p14:xfrm>
                </p:contentPart>
              </mc:Choice>
              <mc:Fallback xmlns="">
                <p:pic>
                  <p:nvPicPr>
                    <p:cNvPr id="28" name="Рукописный ввод 27">
                      <a:extLst>
                        <a:ext uri="{FF2B5EF4-FFF2-40B4-BE49-F238E27FC236}">
                          <a16:creationId xmlns:a16="http://schemas.microsoft.com/office/drawing/2014/main" id="{8FFC19F5-A20E-7389-17B6-9C53E7C1A3A7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6100614" y="3158375"/>
                      <a:ext cx="126000" cy="1464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29" name="Рукописный ввод 28">
                      <a:extLst>
                        <a:ext uri="{FF2B5EF4-FFF2-40B4-BE49-F238E27FC236}">
                          <a16:creationId xmlns:a16="http://schemas.microsoft.com/office/drawing/2014/main" id="{F72B26B4-7895-6B06-ADF9-47FD4B649B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3254" y="3247655"/>
                    <a:ext cx="345600" cy="30600"/>
                  </p14:xfrm>
                </p:contentPart>
              </mc:Choice>
              <mc:Fallback xmlns="">
                <p:pic>
                  <p:nvPicPr>
                    <p:cNvPr id="29" name="Рукописный ввод 28">
                      <a:extLst>
                        <a:ext uri="{FF2B5EF4-FFF2-40B4-BE49-F238E27FC236}">
                          <a16:creationId xmlns:a16="http://schemas.microsoft.com/office/drawing/2014/main" id="{F72B26B4-7895-6B06-ADF9-47FD4B649B6A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6087992" y="3174299"/>
                      <a:ext cx="496557" cy="17689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1" name="Рукописный ввод 30">
                    <a:extLst>
                      <a:ext uri="{FF2B5EF4-FFF2-40B4-BE49-F238E27FC236}">
                        <a16:creationId xmlns:a16="http://schemas.microsoft.com/office/drawing/2014/main" id="{589CE250-95D4-D562-D843-FAD3A2D81DFD}"/>
                      </a:ext>
                    </a:extLst>
                  </p14:cNvPr>
                  <p14:cNvContentPartPr/>
                  <p14:nvPr/>
                </p14:nvContentPartPr>
                <p14:xfrm>
                  <a:off x="5007294" y="3398495"/>
                  <a:ext cx="316440" cy="49680"/>
                </p14:xfrm>
              </p:contentPart>
            </mc:Choice>
            <mc:Fallback xmlns="">
              <p:pic>
                <p:nvPicPr>
                  <p:cNvPr id="31" name="Рукописный ввод 30">
                    <a:extLst>
                      <a:ext uri="{FF2B5EF4-FFF2-40B4-BE49-F238E27FC236}">
                        <a16:creationId xmlns:a16="http://schemas.microsoft.com/office/drawing/2014/main" id="{589CE250-95D4-D562-D843-FAD3A2D81DFD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932075" y="3324817"/>
                    <a:ext cx="467311" cy="1966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2" name="Рукописный ввод 31">
                    <a:extLst>
                      <a:ext uri="{FF2B5EF4-FFF2-40B4-BE49-F238E27FC236}">
                        <a16:creationId xmlns:a16="http://schemas.microsoft.com/office/drawing/2014/main" id="{CCCA3972-4BFC-8825-0553-E232AE57532C}"/>
                      </a:ext>
                    </a:extLst>
                  </p14:cNvPr>
                  <p14:cNvContentPartPr/>
                  <p14:nvPr/>
                </p14:nvContentPartPr>
                <p14:xfrm>
                  <a:off x="4770054" y="3563735"/>
                  <a:ext cx="440640" cy="16920"/>
                </p14:xfrm>
              </p:contentPart>
            </mc:Choice>
            <mc:Fallback xmlns="">
              <p:pic>
                <p:nvPicPr>
                  <p:cNvPr id="32" name="Рукописный ввод 31">
                    <a:extLst>
                      <a:ext uri="{FF2B5EF4-FFF2-40B4-BE49-F238E27FC236}">
                        <a16:creationId xmlns:a16="http://schemas.microsoft.com/office/drawing/2014/main" id="{CCCA3972-4BFC-8825-0553-E232AE57532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694454" y="3489710"/>
                    <a:ext cx="591408" cy="1645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3" name="Рукописный ввод 32">
                    <a:extLst>
                      <a:ext uri="{FF2B5EF4-FFF2-40B4-BE49-F238E27FC236}">
                        <a16:creationId xmlns:a16="http://schemas.microsoft.com/office/drawing/2014/main" id="{635BFA36-FA0D-26E5-1136-B44E4DB0B699}"/>
                      </a:ext>
                    </a:extLst>
                  </p14:cNvPr>
                  <p14:cNvContentPartPr/>
                  <p14:nvPr/>
                </p14:nvContentPartPr>
                <p14:xfrm>
                  <a:off x="5580414" y="3816937"/>
                  <a:ext cx="514800" cy="207360"/>
                </p14:xfrm>
              </p:contentPart>
            </mc:Choice>
            <mc:Fallback xmlns="">
              <p:pic>
                <p:nvPicPr>
                  <p:cNvPr id="33" name="Рукописный ввод 32">
                    <a:extLst>
                      <a:ext uri="{FF2B5EF4-FFF2-40B4-BE49-F238E27FC236}">
                        <a16:creationId xmlns:a16="http://schemas.microsoft.com/office/drawing/2014/main" id="{635BFA36-FA0D-26E5-1136-B44E4DB0B69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05204" y="3743031"/>
                    <a:ext cx="665652" cy="35475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7D4A4A90-2777-17E5-23BD-FBF5252EA925}"/>
                  </a:ext>
                </a:extLst>
              </p:cNvPr>
              <p:cNvGrpSpPr/>
              <p:nvPr/>
            </p:nvGrpSpPr>
            <p:grpSpPr>
              <a:xfrm>
                <a:off x="4625334" y="3816937"/>
                <a:ext cx="395640" cy="60840"/>
                <a:chOff x="4625334" y="3816937"/>
                <a:chExt cx="395640" cy="60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39" name="Рукописный ввод 38">
                      <a:extLst>
                        <a:ext uri="{FF2B5EF4-FFF2-40B4-BE49-F238E27FC236}">
                          <a16:creationId xmlns:a16="http://schemas.microsoft.com/office/drawing/2014/main" id="{0831D108-E3D6-A5F0-7A71-259231EF2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0814" y="3816937"/>
                    <a:ext cx="360" cy="360"/>
                  </p14:xfrm>
                </p:contentPart>
              </mc:Choice>
              <mc:Fallback xmlns="">
                <p:pic>
                  <p:nvPicPr>
                    <p:cNvPr id="39" name="Рукописный ввод 38">
                      <a:extLst>
                        <a:ext uri="{FF2B5EF4-FFF2-40B4-BE49-F238E27FC236}">
                          <a16:creationId xmlns:a16="http://schemas.microsoft.com/office/drawing/2014/main" id="{0831D108-E3D6-A5F0-7A71-259231EF2C7C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4577814" y="3753937"/>
                      <a:ext cx="12600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40" name="Рукописный ввод 39">
                      <a:extLst>
                        <a:ext uri="{FF2B5EF4-FFF2-40B4-BE49-F238E27FC236}">
                          <a16:creationId xmlns:a16="http://schemas.microsoft.com/office/drawing/2014/main" id="{564022A8-7D86-01EB-72F7-F4B5382201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5334" y="3821257"/>
                    <a:ext cx="295200" cy="48240"/>
                  </p14:xfrm>
                </p:contentPart>
              </mc:Choice>
              <mc:Fallback xmlns="">
                <p:pic>
                  <p:nvPicPr>
                    <p:cNvPr id="40" name="Рукописный ввод 39">
                      <a:extLst>
                        <a:ext uri="{FF2B5EF4-FFF2-40B4-BE49-F238E27FC236}">
                          <a16:creationId xmlns:a16="http://schemas.microsoft.com/office/drawing/2014/main" id="{564022A8-7D86-01EB-72F7-F4B5382201ED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4549697" y="3747628"/>
                      <a:ext cx="446042" cy="1959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42" name="Рукописный ввод 41">
                      <a:extLst>
                        <a:ext uri="{FF2B5EF4-FFF2-40B4-BE49-F238E27FC236}">
                          <a16:creationId xmlns:a16="http://schemas.microsoft.com/office/drawing/2014/main" id="{15607751-6F5F-16E4-31B8-5A77A74E3D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0094" y="3869137"/>
                    <a:ext cx="20880" cy="8640"/>
                  </p14:xfrm>
                </p:contentPart>
              </mc:Choice>
              <mc:Fallback xmlns="">
                <p:pic>
                  <p:nvPicPr>
                    <p:cNvPr id="42" name="Рукописный ввод 41">
                      <a:extLst>
                        <a:ext uri="{FF2B5EF4-FFF2-40B4-BE49-F238E27FC236}">
                          <a16:creationId xmlns:a16="http://schemas.microsoft.com/office/drawing/2014/main" id="{15607751-6F5F-16E4-31B8-5A77A74E3D9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4923969" y="3797137"/>
                      <a:ext cx="172695" cy="1522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43" name="Рукописный ввод 42">
                      <a:extLst>
                        <a:ext uri="{FF2B5EF4-FFF2-40B4-BE49-F238E27FC236}">
                          <a16:creationId xmlns:a16="http://schemas.microsoft.com/office/drawing/2014/main" id="{443C65B0-D04E-AAC8-01E2-792DC47A2A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6814" y="3848977"/>
                    <a:ext cx="360" cy="2880"/>
                  </p14:xfrm>
                </p:contentPart>
              </mc:Choice>
              <mc:Fallback xmlns="">
                <p:pic>
                  <p:nvPicPr>
                    <p:cNvPr id="43" name="Рукописный ввод 42">
                      <a:extLst>
                        <a:ext uri="{FF2B5EF4-FFF2-40B4-BE49-F238E27FC236}">
                          <a16:creationId xmlns:a16="http://schemas.microsoft.com/office/drawing/2014/main" id="{443C65B0-D04E-AAC8-01E2-792DC47A2A11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4884174" y="3777388"/>
                      <a:ext cx="126000" cy="1464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Рукописный ввод 44">
                    <a:extLst>
                      <a:ext uri="{FF2B5EF4-FFF2-40B4-BE49-F238E27FC236}">
                        <a16:creationId xmlns:a16="http://schemas.microsoft.com/office/drawing/2014/main" id="{5FDB906A-D745-DD1C-06E8-59F5F101AE24}"/>
                      </a:ext>
                    </a:extLst>
                  </p14:cNvPr>
                  <p14:cNvContentPartPr/>
                  <p14:nvPr/>
                </p14:nvContentPartPr>
                <p14:xfrm>
                  <a:off x="5759334" y="4864897"/>
                  <a:ext cx="392400" cy="56520"/>
                </p14:xfrm>
              </p:contentPart>
            </mc:Choice>
            <mc:Fallback xmlns="">
              <p:pic>
                <p:nvPicPr>
                  <p:cNvPr id="45" name="Рукописный ввод 44">
                    <a:extLst>
                      <a:ext uri="{FF2B5EF4-FFF2-40B4-BE49-F238E27FC236}">
                        <a16:creationId xmlns:a16="http://schemas.microsoft.com/office/drawing/2014/main" id="{5FDB906A-D745-DD1C-06E8-59F5F101AE2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84138" y="4791505"/>
                    <a:ext cx="543223" cy="203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8" name="Рукописный ввод 47">
                    <a:extLst>
                      <a:ext uri="{FF2B5EF4-FFF2-40B4-BE49-F238E27FC236}">
                        <a16:creationId xmlns:a16="http://schemas.microsoft.com/office/drawing/2014/main" id="{25CA7966-65D2-FA70-B619-35E48DBE4F56}"/>
                      </a:ext>
                    </a:extLst>
                  </p14:cNvPr>
                  <p14:cNvContentPartPr/>
                  <p14:nvPr/>
                </p14:nvContentPartPr>
                <p14:xfrm>
                  <a:off x="6530094" y="3247777"/>
                  <a:ext cx="360" cy="360"/>
                </p14:xfrm>
              </p:contentPart>
            </mc:Choice>
            <mc:Fallback xmlns="">
              <p:pic>
                <p:nvPicPr>
                  <p:cNvPr id="48" name="Рукописный ввод 47">
                    <a:extLst>
                      <a:ext uri="{FF2B5EF4-FFF2-40B4-BE49-F238E27FC236}">
                        <a16:creationId xmlns:a16="http://schemas.microsoft.com/office/drawing/2014/main" id="{25CA7966-65D2-FA70-B619-35E48DBE4F5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467094" y="318477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FADB55EB-E052-9906-8082-7D6424594456}"/>
                  </a:ext>
                </a:extLst>
              </p:cNvPr>
              <p:cNvGrpSpPr/>
              <p:nvPr/>
            </p:nvGrpSpPr>
            <p:grpSpPr>
              <a:xfrm>
                <a:off x="5517054" y="3773737"/>
                <a:ext cx="115920" cy="82440"/>
                <a:chOff x="5517054" y="3773737"/>
                <a:chExt cx="115920" cy="82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0" name="Рукописный ввод 49">
                      <a:extLst>
                        <a:ext uri="{FF2B5EF4-FFF2-40B4-BE49-F238E27FC236}">
                          <a16:creationId xmlns:a16="http://schemas.microsoft.com/office/drawing/2014/main" id="{F547EB78-054F-BDA7-90EE-CEEDA735D0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8694" y="3773737"/>
                    <a:ext cx="44280" cy="21240"/>
                  </p14:xfrm>
                </p:contentPart>
              </mc:Choice>
              <mc:Fallback xmlns="">
                <p:pic>
                  <p:nvPicPr>
                    <p:cNvPr id="50" name="Рукописный ввод 49">
                      <a:extLst>
                        <a:ext uri="{FF2B5EF4-FFF2-40B4-BE49-F238E27FC236}">
                          <a16:creationId xmlns:a16="http://schemas.microsoft.com/office/drawing/2014/main" id="{F547EB78-054F-BDA7-90EE-CEEDA735D0C8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5567199" y="3752922"/>
                      <a:ext cx="86840" cy="6329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1" name="Рукописный ввод 50">
                      <a:extLst>
                        <a:ext uri="{FF2B5EF4-FFF2-40B4-BE49-F238E27FC236}">
                          <a16:creationId xmlns:a16="http://schemas.microsoft.com/office/drawing/2014/main" id="{86D8E45A-F092-E66B-CA11-E0D066DF13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69974" y="3795337"/>
                    <a:ext cx="2880" cy="360"/>
                  </p14:xfrm>
                </p:contentPart>
              </mc:Choice>
              <mc:Fallback xmlns="">
                <p:pic>
                  <p:nvPicPr>
                    <p:cNvPr id="51" name="Рукописный ввод 50">
                      <a:extLst>
                        <a:ext uri="{FF2B5EF4-FFF2-40B4-BE49-F238E27FC236}">
                          <a16:creationId xmlns:a16="http://schemas.microsoft.com/office/drawing/2014/main" id="{86D8E45A-F092-E66B-CA11-E0D066DF139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5549403" y="3777697"/>
                      <a:ext cx="43611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2" name="Рукописный ввод 51">
                      <a:extLst>
                        <a:ext uri="{FF2B5EF4-FFF2-40B4-BE49-F238E27FC236}">
                          <a16:creationId xmlns:a16="http://schemas.microsoft.com/office/drawing/2014/main" id="{0232A458-B969-635B-3180-DCB7064973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7054" y="3774817"/>
                    <a:ext cx="21240" cy="72720"/>
                  </p14:xfrm>
                </p:contentPart>
              </mc:Choice>
              <mc:Fallback xmlns="">
                <p:pic>
                  <p:nvPicPr>
                    <p:cNvPr id="52" name="Рукописный ввод 51">
                      <a:extLst>
                        <a:ext uri="{FF2B5EF4-FFF2-40B4-BE49-F238E27FC236}">
                          <a16:creationId xmlns:a16="http://schemas.microsoft.com/office/drawing/2014/main" id="{0232A458-B969-635B-3180-DCB7064973E5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5495814" y="3754100"/>
                      <a:ext cx="63295" cy="11457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3" name="Рукописный ввод 52">
                      <a:extLst>
                        <a:ext uri="{FF2B5EF4-FFF2-40B4-BE49-F238E27FC236}">
                          <a16:creationId xmlns:a16="http://schemas.microsoft.com/office/drawing/2014/main" id="{B7322B60-2DB1-0438-9978-C0CBE68806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9934" y="3855817"/>
                    <a:ext cx="1080" cy="360"/>
                  </p14:xfrm>
                </p:contentPart>
              </mc:Choice>
              <mc:Fallback xmlns="">
                <p:pic>
                  <p:nvPicPr>
                    <p:cNvPr id="53" name="Рукописный ввод 52">
                      <a:extLst>
                        <a:ext uri="{FF2B5EF4-FFF2-40B4-BE49-F238E27FC236}">
                          <a16:creationId xmlns:a16="http://schemas.microsoft.com/office/drawing/2014/main" id="{B7322B60-2DB1-0438-9978-C0CBE688067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5501934" y="3837817"/>
                      <a:ext cx="3672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5" name="Рукописный ввод 54">
                    <a:extLst>
                      <a:ext uri="{FF2B5EF4-FFF2-40B4-BE49-F238E27FC236}">
                        <a16:creationId xmlns:a16="http://schemas.microsoft.com/office/drawing/2014/main" id="{B386C63C-E264-30FD-28A0-EC2A8A5D5EE6}"/>
                      </a:ext>
                    </a:extLst>
                  </p14:cNvPr>
                  <p14:cNvContentPartPr/>
                  <p14:nvPr/>
                </p14:nvContentPartPr>
                <p14:xfrm>
                  <a:off x="6137334" y="3920257"/>
                  <a:ext cx="21240" cy="22680"/>
                </p14:xfrm>
              </p:contentPart>
            </mc:Choice>
            <mc:Fallback xmlns="">
              <p:pic>
                <p:nvPicPr>
                  <p:cNvPr id="55" name="Рукописный ввод 54">
                    <a:extLst>
                      <a:ext uri="{FF2B5EF4-FFF2-40B4-BE49-F238E27FC236}">
                        <a16:creationId xmlns:a16="http://schemas.microsoft.com/office/drawing/2014/main" id="{B386C63C-E264-30FD-28A0-EC2A8A5D5EE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116519" y="3899677"/>
                    <a:ext cx="63295" cy="642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559E00CA-F023-D658-54CE-F572B6A20084}"/>
                  </a:ext>
                </a:extLst>
              </p:cNvPr>
              <p:cNvGrpSpPr/>
              <p:nvPr/>
            </p:nvGrpSpPr>
            <p:grpSpPr>
              <a:xfrm>
                <a:off x="5674734" y="2067575"/>
                <a:ext cx="381240" cy="227520"/>
                <a:chOff x="5674734" y="2067575"/>
                <a:chExt cx="381240" cy="227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19" name="Рукописный ввод 18">
                      <a:extLst>
                        <a:ext uri="{FF2B5EF4-FFF2-40B4-BE49-F238E27FC236}">
                          <a16:creationId xmlns:a16="http://schemas.microsoft.com/office/drawing/2014/main" id="{02E523CD-A501-72DB-0D9E-23EBE79153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4734" y="2067575"/>
                    <a:ext cx="380880" cy="227520"/>
                  </p14:xfrm>
                </p:contentPart>
              </mc:Choice>
              <mc:Fallback xmlns="">
                <p:pic>
                  <p:nvPicPr>
                    <p:cNvPr id="19" name="Рукописный ввод 18">
                      <a:extLst>
                        <a:ext uri="{FF2B5EF4-FFF2-40B4-BE49-F238E27FC236}">
                          <a16:creationId xmlns:a16="http://schemas.microsoft.com/office/drawing/2014/main" id="{02E523CD-A501-72DB-0D9E-23EBE791530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663926" y="2057444"/>
                      <a:ext cx="402064" cy="248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20" name="Рукописный ввод 19">
                      <a:extLst>
                        <a:ext uri="{FF2B5EF4-FFF2-40B4-BE49-F238E27FC236}">
                          <a16:creationId xmlns:a16="http://schemas.microsoft.com/office/drawing/2014/main" id="{FAB95A7E-760E-E0DC-4119-0778B54B7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3654" y="2246855"/>
                    <a:ext cx="158760" cy="26280"/>
                  </p14:xfrm>
                </p:contentPart>
              </mc:Choice>
              <mc:Fallback xmlns="">
                <p:pic>
                  <p:nvPicPr>
                    <p:cNvPr id="20" name="Рукописный ввод 19">
                      <a:extLst>
                        <a:ext uri="{FF2B5EF4-FFF2-40B4-BE49-F238E27FC236}">
                          <a16:creationId xmlns:a16="http://schemas.microsoft.com/office/drawing/2014/main" id="{FAB95A7E-760E-E0DC-4119-0778B54B7FD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752839" y="2236682"/>
                      <a:ext cx="179957" cy="470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56" name="Рукописный ввод 55">
                      <a:extLst>
                        <a:ext uri="{FF2B5EF4-FFF2-40B4-BE49-F238E27FC236}">
                          <a16:creationId xmlns:a16="http://schemas.microsoft.com/office/drawing/2014/main" id="{62B261FE-B84C-AFA3-D2A9-DC9514CB71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26014" y="2199036"/>
                    <a:ext cx="129960" cy="39600"/>
                  </p14:xfrm>
                </p:contentPart>
              </mc:Choice>
              <mc:Fallback xmlns="">
                <p:pic>
                  <p:nvPicPr>
                    <p:cNvPr id="56" name="Рукописный ввод 55">
                      <a:extLst>
                        <a:ext uri="{FF2B5EF4-FFF2-40B4-BE49-F238E27FC236}">
                          <a16:creationId xmlns:a16="http://schemas.microsoft.com/office/drawing/2014/main" id="{62B261FE-B84C-AFA3-D2A9-DC9514CB71C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904426" y="2177972"/>
                      <a:ext cx="172704" cy="8130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7" name="Рукописный ввод 56">
                    <a:extLst>
                      <a:ext uri="{FF2B5EF4-FFF2-40B4-BE49-F238E27FC236}">
                        <a16:creationId xmlns:a16="http://schemas.microsoft.com/office/drawing/2014/main" id="{053908F2-344A-2238-81EE-BD75EA2EEFAC}"/>
                      </a:ext>
                    </a:extLst>
                  </p14:cNvPr>
                  <p14:cNvContentPartPr/>
                  <p14:nvPr/>
                </p14:nvContentPartPr>
                <p14:xfrm>
                  <a:off x="5338854" y="1932276"/>
                  <a:ext cx="39960" cy="190440"/>
                </p14:xfrm>
              </p:contentPart>
            </mc:Choice>
            <mc:Fallback xmlns="">
              <p:pic>
                <p:nvPicPr>
                  <p:cNvPr id="57" name="Рукописный ввод 56">
                    <a:extLst>
                      <a:ext uri="{FF2B5EF4-FFF2-40B4-BE49-F238E27FC236}">
                        <a16:creationId xmlns:a16="http://schemas.microsoft.com/office/drawing/2014/main" id="{053908F2-344A-2238-81EE-BD75EA2EEFA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317370" y="1911163"/>
                    <a:ext cx="82498" cy="23224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A7CE9F6-21AF-1631-CCDC-7408A04F5ABD}"/>
                  </a:ext>
                </a:extLst>
              </p:cNvPr>
              <p:cNvSpPr txBox="1"/>
              <p:nvPr/>
            </p:nvSpPr>
            <p:spPr>
              <a:xfrm>
                <a:off x="4943980" y="4119205"/>
                <a:ext cx="955011" cy="397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Nadym</a:t>
                </a:r>
                <a:endParaRPr lang="ru-RU" sz="700" b="1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902DB6-8EE9-40EA-8D63-67AC47030FD3}"/>
                  </a:ext>
                </a:extLst>
              </p:cNvPr>
              <p:cNvSpPr txBox="1"/>
              <p:nvPr/>
            </p:nvSpPr>
            <p:spPr>
              <a:xfrm>
                <a:off x="5067765" y="4507066"/>
                <a:ext cx="45397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5E9E"/>
                    </a:solidFill>
                  </a:rPr>
                  <a:t>Nadym</a:t>
                </a:r>
                <a:endParaRPr lang="ru-RU" sz="700" b="1" dirty="0">
                  <a:solidFill>
                    <a:srgbClr val="005E9E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2" name="Рукописный ввод 61">
                    <a:extLst>
                      <a:ext uri="{FF2B5EF4-FFF2-40B4-BE49-F238E27FC236}">
                        <a16:creationId xmlns:a16="http://schemas.microsoft.com/office/drawing/2014/main" id="{AF5E8BC0-CF28-8DDF-AD0A-ED5012FEEE11}"/>
                      </a:ext>
                    </a:extLst>
                  </p14:cNvPr>
                  <p14:cNvContentPartPr/>
                  <p14:nvPr/>
                </p14:nvContentPartPr>
                <p14:xfrm>
                  <a:off x="5322294" y="4480526"/>
                  <a:ext cx="360" cy="5400"/>
                </p14:xfrm>
              </p:contentPart>
            </mc:Choice>
            <mc:Fallback xmlns="">
              <p:pic>
                <p:nvPicPr>
                  <p:cNvPr id="62" name="Рукописный ввод 61">
                    <a:extLst>
                      <a:ext uri="{FF2B5EF4-FFF2-40B4-BE49-F238E27FC236}">
                        <a16:creationId xmlns:a16="http://schemas.microsoft.com/office/drawing/2014/main" id="{AF5E8BC0-CF28-8DDF-AD0A-ED5012FEEE11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304294" y="4459757"/>
                    <a:ext cx="36000" cy="46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63" name="Рукописный ввод 62">
                    <a:extLst>
                      <a:ext uri="{FF2B5EF4-FFF2-40B4-BE49-F238E27FC236}">
                        <a16:creationId xmlns:a16="http://schemas.microsoft.com/office/drawing/2014/main" id="{BE19B80B-D076-7BD6-0BB9-AB4CA5505A4C}"/>
                      </a:ext>
                    </a:extLst>
                  </p14:cNvPr>
                  <p14:cNvContentPartPr/>
                  <p14:nvPr/>
                </p14:nvContentPartPr>
                <p14:xfrm>
                  <a:off x="5197014" y="4403126"/>
                  <a:ext cx="334800" cy="144360"/>
                </p14:xfrm>
              </p:contentPart>
            </mc:Choice>
            <mc:Fallback xmlns="">
              <p:pic>
                <p:nvPicPr>
                  <p:cNvPr id="63" name="Рукописный ввод 62">
                    <a:extLst>
                      <a:ext uri="{FF2B5EF4-FFF2-40B4-BE49-F238E27FC236}">
                        <a16:creationId xmlns:a16="http://schemas.microsoft.com/office/drawing/2014/main" id="{BE19B80B-D076-7BD6-0BB9-AB4CA5505A4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175414" y="4382443"/>
                    <a:ext cx="377568" cy="18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025" name="Рукописный ввод 1024">
                    <a:extLst>
                      <a:ext uri="{FF2B5EF4-FFF2-40B4-BE49-F238E27FC236}">
                        <a16:creationId xmlns:a16="http://schemas.microsoft.com/office/drawing/2014/main" id="{80B31C5E-7391-BA00-8619-4361673FB369}"/>
                      </a:ext>
                    </a:extLst>
                  </p14:cNvPr>
                  <p14:cNvContentPartPr/>
                  <p14:nvPr/>
                </p14:nvContentPartPr>
                <p14:xfrm>
                  <a:off x="5102694" y="4071206"/>
                  <a:ext cx="272520" cy="78480"/>
                </p14:xfrm>
              </p:contentPart>
            </mc:Choice>
            <mc:Fallback xmlns="">
              <p:pic>
                <p:nvPicPr>
                  <p:cNvPr id="1025" name="Рукописный ввод 1024">
                    <a:extLst>
                      <a:ext uri="{FF2B5EF4-FFF2-40B4-BE49-F238E27FC236}">
                        <a16:creationId xmlns:a16="http://schemas.microsoft.com/office/drawing/2014/main" id="{80B31C5E-7391-BA00-8619-4361673FB369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5081532" y="4050531"/>
                    <a:ext cx="315277" cy="120252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2C5B4F49-7BB3-5F4E-8D00-5F5E0754812E}"/>
                  </a:ext>
                </a:extLst>
              </p:cNvPr>
              <p:cNvSpPr txBox="1"/>
              <p:nvPr/>
            </p:nvSpPr>
            <p:spPr>
              <a:xfrm>
                <a:off x="4317711" y="4154940"/>
                <a:ext cx="29367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5E9E"/>
                    </a:solidFill>
                  </a:rPr>
                  <a:t>Ob</a:t>
                </a:r>
                <a:endParaRPr lang="ru-RU" sz="700" b="1" dirty="0">
                  <a:solidFill>
                    <a:srgbClr val="005E9E"/>
                  </a:solidFill>
                </a:endParaRP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0B4705CD-F7A5-A338-51C6-1016126438D9}"/>
                  </a:ext>
                </a:extLst>
              </p:cNvPr>
              <p:cNvSpPr txBox="1"/>
              <p:nvPr/>
            </p:nvSpPr>
            <p:spPr>
              <a:xfrm>
                <a:off x="6503474" y="3984697"/>
                <a:ext cx="30970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5E9E"/>
                    </a:solidFill>
                  </a:rPr>
                  <a:t>Taz</a:t>
                </a:r>
                <a:endParaRPr lang="ru-RU" sz="700" b="1" dirty="0">
                  <a:solidFill>
                    <a:srgbClr val="005E9E"/>
                  </a:solidFill>
                </a:endParaRPr>
              </a:p>
            </p:txBody>
          </p:sp>
          <p:grpSp>
            <p:nvGrpSpPr>
              <p:cNvPr id="1034" name="Группа 1033">
                <a:extLst>
                  <a:ext uri="{FF2B5EF4-FFF2-40B4-BE49-F238E27FC236}">
                    <a16:creationId xmlns:a16="http://schemas.microsoft.com/office/drawing/2014/main" id="{0364175D-11D9-1AD9-84D4-5E8F7EFC4EF5}"/>
                  </a:ext>
                </a:extLst>
              </p:cNvPr>
              <p:cNvGrpSpPr/>
              <p:nvPr/>
            </p:nvGrpSpPr>
            <p:grpSpPr>
              <a:xfrm>
                <a:off x="4412214" y="4109726"/>
                <a:ext cx="155160" cy="76680"/>
                <a:chOff x="4412214" y="4109726"/>
                <a:chExt cx="155160" cy="76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1029" name="Рукописный ввод 1028">
                      <a:extLst>
                        <a:ext uri="{FF2B5EF4-FFF2-40B4-BE49-F238E27FC236}">
                          <a16:creationId xmlns:a16="http://schemas.microsoft.com/office/drawing/2014/main" id="{7100B3DA-EFE0-CC90-F251-0A4FF70EF5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4054" y="4140326"/>
                    <a:ext cx="360" cy="360"/>
                  </p14:xfrm>
                </p:contentPart>
              </mc:Choice>
              <mc:Fallback xmlns="">
                <p:pic>
                  <p:nvPicPr>
                    <p:cNvPr id="1029" name="Рукописный ввод 1028">
                      <a:extLst>
                        <a:ext uri="{FF2B5EF4-FFF2-40B4-BE49-F238E27FC236}">
                          <a16:creationId xmlns:a16="http://schemas.microsoft.com/office/drawing/2014/main" id="{7100B3DA-EFE0-CC90-F251-0A4FF70EF53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4446054" y="4122686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1030" name="Рукописный ввод 1029">
                      <a:extLst>
                        <a:ext uri="{FF2B5EF4-FFF2-40B4-BE49-F238E27FC236}">
                          <a16:creationId xmlns:a16="http://schemas.microsoft.com/office/drawing/2014/main" id="{F5CDBD9B-BBDB-EAB0-F20E-3189CF9F9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17614" y="4134926"/>
                    <a:ext cx="10800" cy="23040"/>
                  </p14:xfrm>
                </p:contentPart>
              </mc:Choice>
              <mc:Fallback xmlns="">
                <p:pic>
                  <p:nvPicPr>
                    <p:cNvPr id="1030" name="Рукописный ввод 1029">
                      <a:extLst>
                        <a:ext uri="{FF2B5EF4-FFF2-40B4-BE49-F238E27FC236}">
                          <a16:creationId xmlns:a16="http://schemas.microsoft.com/office/drawing/2014/main" id="{F5CDBD9B-BBDB-EAB0-F20E-3189CF9F93E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4396446" y="4113981"/>
                      <a:ext cx="53568" cy="645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1032" name="Рукописный ввод 1031">
                      <a:extLst>
                        <a:ext uri="{FF2B5EF4-FFF2-40B4-BE49-F238E27FC236}">
                          <a16:creationId xmlns:a16="http://schemas.microsoft.com/office/drawing/2014/main" id="{95130F17-77E5-B0DE-3C3A-B008093E1F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12214" y="4109726"/>
                    <a:ext cx="155160" cy="76680"/>
                  </p14:xfrm>
                </p:contentPart>
              </mc:Choice>
              <mc:Fallback xmlns="">
                <p:pic>
                  <p:nvPicPr>
                    <p:cNvPr id="1032" name="Рукописный ввод 1031">
                      <a:extLst>
                        <a:ext uri="{FF2B5EF4-FFF2-40B4-BE49-F238E27FC236}">
                          <a16:creationId xmlns:a16="http://schemas.microsoft.com/office/drawing/2014/main" id="{95130F17-77E5-B0DE-3C3A-B008093E1FD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4390664" y="4089081"/>
                      <a:ext cx="197829" cy="11839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033" name="Рукописный ввод 1032">
                    <a:extLst>
                      <a:ext uri="{FF2B5EF4-FFF2-40B4-BE49-F238E27FC236}">
                        <a16:creationId xmlns:a16="http://schemas.microsoft.com/office/drawing/2014/main" id="{F2035F46-4D54-DFCE-D687-F2703097902D}"/>
                      </a:ext>
                    </a:extLst>
                  </p14:cNvPr>
                  <p14:cNvContentPartPr/>
                  <p14:nvPr/>
                </p14:nvContentPartPr>
                <p14:xfrm>
                  <a:off x="6576534" y="3878606"/>
                  <a:ext cx="161640" cy="153000"/>
                </p14:xfrm>
              </p:contentPart>
            </mc:Choice>
            <mc:Fallback xmlns="">
              <p:pic>
                <p:nvPicPr>
                  <p:cNvPr id="1033" name="Рукописный ввод 1032">
                    <a:extLst>
                      <a:ext uri="{FF2B5EF4-FFF2-40B4-BE49-F238E27FC236}">
                        <a16:creationId xmlns:a16="http://schemas.microsoft.com/office/drawing/2014/main" id="{F2035F46-4D54-DFCE-D687-F2703097902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6554924" y="3857953"/>
                    <a:ext cx="204427" cy="19472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039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339C7C8-36A5-CC21-99C5-EE94A7EA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5" y="4260382"/>
            <a:ext cx="2426902" cy="2361077"/>
          </a:xfrm>
          <a:prstGeom prst="rect">
            <a:avLst/>
          </a:prstGeom>
          <a:noFill/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BF5BABD-0656-4FFC-A290-FB74BD129276}"/>
              </a:ext>
            </a:extLst>
          </p:cNvPr>
          <p:cNvCxnSpPr>
            <a:cxnSpLocks/>
          </p:cNvCxnSpPr>
          <p:nvPr/>
        </p:nvCxnSpPr>
        <p:spPr>
          <a:xfrm>
            <a:off x="3149447" y="3343813"/>
            <a:ext cx="2534918" cy="502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>
            <a:extLst>
              <a:ext uri="{FF2B5EF4-FFF2-40B4-BE49-F238E27FC236}">
                <a16:creationId xmlns:a16="http://schemas.microsoft.com/office/drawing/2014/main" id="{BFAF8FCE-A58D-482E-FD95-99671E3D913C}"/>
              </a:ext>
            </a:extLst>
          </p:cNvPr>
          <p:cNvCxnSpPr>
            <a:cxnSpLocks/>
          </p:cNvCxnSpPr>
          <p:nvPr/>
        </p:nvCxnSpPr>
        <p:spPr>
          <a:xfrm>
            <a:off x="3075178" y="4170345"/>
            <a:ext cx="2437080" cy="1196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519EFE8-7413-3A13-EB33-1BEC0BA1C7C6}"/>
              </a:ext>
            </a:extLst>
          </p:cNvPr>
          <p:cNvGrpSpPr/>
          <p:nvPr/>
        </p:nvGrpSpPr>
        <p:grpSpPr>
          <a:xfrm>
            <a:off x="7520584" y="468062"/>
            <a:ext cx="4528655" cy="2862366"/>
            <a:chOff x="-237297" y="2355409"/>
            <a:chExt cx="5603714" cy="4199811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535663B6-C4C2-4B57-B246-46F8ACAA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-237297" y="2355409"/>
              <a:ext cx="5603714" cy="4199811"/>
            </a:xfrm>
            <a:prstGeom prst="rect">
              <a:avLst/>
            </a:prstGeom>
          </p:spPr>
        </p:pic>
        <p:sp>
          <p:nvSpPr>
            <p:cNvPr id="92" name="Заголовок 1">
              <a:extLst>
                <a:ext uri="{FF2B5EF4-FFF2-40B4-BE49-F238E27FC236}">
                  <a16:creationId xmlns:a16="http://schemas.microsoft.com/office/drawing/2014/main" id="{E767FCBF-E862-B1BD-4BD1-A13255025933}"/>
                </a:ext>
              </a:extLst>
            </p:cNvPr>
            <p:cNvSpPr txBox="1">
              <a:spLocks/>
            </p:cNvSpPr>
            <p:nvPr/>
          </p:nvSpPr>
          <p:spPr>
            <a:xfrm>
              <a:off x="-40682" y="2480373"/>
              <a:ext cx="5281183" cy="9748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/>
                <a:t>Northern taiga, Western Siberia, Nadym region</a:t>
              </a:r>
              <a:r>
                <a:rPr lang="ru-RU" sz="2400" dirty="0"/>
                <a:t>, </a:t>
              </a:r>
              <a:r>
                <a:rPr lang="en-US" sz="2400" dirty="0"/>
                <a:t>Russia</a:t>
              </a:r>
              <a:endParaRPr lang="ru-RU" sz="2400" dirty="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EB74FA8-CA04-8572-FE1B-47409A2F4FDE}"/>
              </a:ext>
            </a:extLst>
          </p:cNvPr>
          <p:cNvGrpSpPr/>
          <p:nvPr/>
        </p:nvGrpSpPr>
        <p:grpSpPr>
          <a:xfrm>
            <a:off x="7546142" y="3802155"/>
            <a:ext cx="4534673" cy="2829675"/>
            <a:chOff x="7869548" y="15050902"/>
            <a:chExt cx="4783382" cy="2945218"/>
          </a:xfrm>
        </p:grpSpPr>
        <p:pic>
          <p:nvPicPr>
            <p:cNvPr id="94" name="Picture 2" descr="Изображение выглядит как трава, небо, внешний, поле&#10;&#10;Автоматически созданное описание">
              <a:extLst>
                <a:ext uri="{FF2B5EF4-FFF2-40B4-BE49-F238E27FC236}">
                  <a16:creationId xmlns:a16="http://schemas.microsoft.com/office/drawing/2014/main" id="{B71AE05F-F417-80E8-F581-42593F8865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" t="21538" r="6958" b="2532"/>
            <a:stretch/>
          </p:blipFill>
          <p:spPr bwMode="auto">
            <a:xfrm>
              <a:off x="7869548" y="15050902"/>
              <a:ext cx="4783382" cy="2945218"/>
            </a:xfrm>
            <a:prstGeom prst="rect">
              <a:avLst/>
            </a:prstGeom>
            <a:noFill/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105D520-855B-0F7B-2F6B-E58CBE6727F1}"/>
                </a:ext>
              </a:extLst>
            </p:cNvPr>
            <p:cNvSpPr txBox="1"/>
            <p:nvPr/>
          </p:nvSpPr>
          <p:spPr>
            <a:xfrm>
              <a:off x="8085830" y="15134833"/>
              <a:ext cx="4339198" cy="8649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Southern taiga, East European Plain</a:t>
              </a:r>
              <a:r>
                <a:rPr lang="ru-RU" sz="2400" dirty="0">
                  <a:latin typeface="+mj-lt"/>
                </a:rPr>
                <a:t>, </a:t>
              </a:r>
              <a:r>
                <a:rPr lang="en-US" sz="2400" dirty="0">
                  <a:latin typeface="+mj-lt"/>
                </a:rPr>
                <a:t>Moscow region, Russia  </a:t>
              </a:r>
              <a:endParaRPr lang="ru-RU" sz="2400" dirty="0">
                <a:latin typeface="+mj-lt"/>
              </a:endParaRPr>
            </a:p>
          </p:txBody>
        </p:sp>
      </p:grpSp>
      <p:sp>
        <p:nvSpPr>
          <p:cNvPr id="1045" name="TextBox 1044">
            <a:extLst>
              <a:ext uri="{FF2B5EF4-FFF2-40B4-BE49-F238E27FC236}">
                <a16:creationId xmlns:a16="http://schemas.microsoft.com/office/drawing/2014/main" id="{5FE47B46-0947-58DF-EED1-33C2DFD4A724}"/>
              </a:ext>
            </a:extLst>
          </p:cNvPr>
          <p:cNvSpPr txBox="1"/>
          <p:nvPr/>
        </p:nvSpPr>
        <p:spPr>
          <a:xfrm>
            <a:off x="5352013" y="4932302"/>
            <a:ext cx="90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Moscow</a:t>
            </a:r>
            <a:endParaRPr lang="ru-RU" sz="700" b="1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CCC31794-C80B-5A06-9BC7-4A7654E0861F}"/>
              </a:ext>
            </a:extLst>
          </p:cNvPr>
          <p:cNvSpPr txBox="1"/>
          <p:nvPr/>
        </p:nvSpPr>
        <p:spPr>
          <a:xfrm>
            <a:off x="4594571" y="1662806"/>
            <a:ext cx="283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Yamalo</a:t>
            </a:r>
            <a:r>
              <a:rPr lang="en-US" sz="2000" b="1" dirty="0"/>
              <a:t>-Nenets Autonomic Region </a:t>
            </a:r>
            <a:endParaRPr lang="ru-RU" sz="20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BFFA6B-5D68-24C3-4D7E-09A44BCC7670}"/>
              </a:ext>
            </a:extLst>
          </p:cNvPr>
          <p:cNvSpPr txBox="1"/>
          <p:nvPr/>
        </p:nvSpPr>
        <p:spPr>
          <a:xfrm>
            <a:off x="2111950" y="61457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Moscow Region </a:t>
            </a:r>
            <a:endParaRPr lang="ru-RU" sz="20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12BEE7D-E48E-FEB7-76F1-B41FD638ECDB}"/>
              </a:ext>
            </a:extLst>
          </p:cNvPr>
          <p:cNvSpPr txBox="1"/>
          <p:nvPr/>
        </p:nvSpPr>
        <p:spPr>
          <a:xfrm>
            <a:off x="25286" y="6359263"/>
            <a:ext cx="7016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Maps: https://ru.wikipedia.org/wiki/</a:t>
            </a:r>
          </a:p>
          <a:p>
            <a:r>
              <a:rPr lang="ru-RU" sz="1400" dirty="0"/>
              <a:t>https://www.eea.europa.eu/data-and-maps/figures/permafrost-in-the-northern-hemisphere</a:t>
            </a:r>
          </a:p>
        </p:txBody>
      </p:sp>
    </p:spTree>
    <p:extLst>
      <p:ext uri="{BB962C8B-B14F-4D97-AF65-F5344CB8AC3E}">
        <p14:creationId xmlns:p14="http://schemas.microsoft.com/office/powerpoint/2010/main" val="5276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A786C-C63C-4C77-8898-28743E60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45" y="17693"/>
            <a:ext cx="5296755" cy="748140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Objects of study</a:t>
            </a:r>
            <a:endParaRPr lang="ru-RU" dirty="0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DAEE83C-BE46-3738-0CFF-543B03799DEF}"/>
              </a:ext>
            </a:extLst>
          </p:cNvPr>
          <p:cNvGrpSpPr/>
          <p:nvPr/>
        </p:nvGrpSpPr>
        <p:grpSpPr>
          <a:xfrm>
            <a:off x="88612" y="872305"/>
            <a:ext cx="6390318" cy="4572534"/>
            <a:chOff x="618021" y="1149393"/>
            <a:chExt cx="6644620" cy="4859699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8260F80-EDEF-5F8C-289A-38B20AED2D47}"/>
                </a:ext>
              </a:extLst>
            </p:cNvPr>
            <p:cNvGrpSpPr/>
            <p:nvPr/>
          </p:nvGrpSpPr>
          <p:grpSpPr>
            <a:xfrm>
              <a:off x="618021" y="1149393"/>
              <a:ext cx="3433548" cy="4859699"/>
              <a:chOff x="7102729" y="66372"/>
              <a:chExt cx="4416585" cy="6725256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13709BB8-494C-4EDF-B45C-E9F531AA3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02729" y="66372"/>
                <a:ext cx="4416585" cy="6725256"/>
              </a:xfrm>
              <a:prstGeom prst="rect">
                <a:avLst/>
              </a:prstGeom>
            </p:spPr>
          </p:pic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F2C62EF4-633A-472D-934C-2E4ED364A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4572" y="5686252"/>
                <a:ext cx="3778774" cy="94044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Cryic histosol    (WRB, 2014)</a:t>
                </a:r>
                <a:endParaRPr lang="ru-RU" sz="2000" dirty="0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D234091-28D2-0481-39BE-58675AB15C1C}"/>
                </a:ext>
              </a:extLst>
            </p:cNvPr>
            <p:cNvGrpSpPr/>
            <p:nvPr/>
          </p:nvGrpSpPr>
          <p:grpSpPr>
            <a:xfrm>
              <a:off x="4128797" y="1149393"/>
              <a:ext cx="3133844" cy="4859699"/>
              <a:chOff x="9159383" y="2228784"/>
              <a:chExt cx="2792203" cy="4348774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ECCF862-26F8-7AFD-491B-431441C02B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06" r="22485"/>
              <a:stretch/>
            </p:blipFill>
            <p:spPr>
              <a:xfrm>
                <a:off x="9159383" y="2228784"/>
                <a:ext cx="2792203" cy="4348774"/>
              </a:xfrm>
              <a:prstGeom prst="rect">
                <a:avLst/>
              </a:prstGeom>
            </p:spPr>
          </p:pic>
          <p:sp>
            <p:nvSpPr>
              <p:cNvPr id="35" name="Объект 2">
                <a:extLst>
                  <a:ext uri="{FF2B5EF4-FFF2-40B4-BE49-F238E27FC236}">
                    <a16:creationId xmlns:a16="http://schemas.microsoft.com/office/drawing/2014/main" id="{E9876F31-5E3F-5FD3-1B40-AF7DB246CF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9989" y="5851053"/>
                <a:ext cx="2394236" cy="605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Fibric Histosol    (WRB, 2014)</a:t>
                </a:r>
                <a:endParaRPr lang="ru-RU" sz="2000" dirty="0"/>
              </a:p>
            </p:txBody>
          </p:sp>
        </p:grpSp>
      </p:grpSp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9DEB7F97-FDA0-E2E1-5A4C-F7513CAF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75073"/>
              </p:ext>
            </p:extLst>
          </p:nvPr>
        </p:nvGraphicFramePr>
        <p:xfrm>
          <a:off x="6507099" y="872305"/>
          <a:ext cx="5468591" cy="4263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389">
                  <a:extLst>
                    <a:ext uri="{9D8B030D-6E8A-4147-A177-3AD203B41FA5}">
                      <a16:colId xmlns:a16="http://schemas.microsoft.com/office/drawing/2014/main" val="4022313357"/>
                    </a:ext>
                  </a:extLst>
                </a:gridCol>
                <a:gridCol w="1016238">
                  <a:extLst>
                    <a:ext uri="{9D8B030D-6E8A-4147-A177-3AD203B41FA5}">
                      <a16:colId xmlns:a16="http://schemas.microsoft.com/office/drawing/2014/main" val="1284180686"/>
                    </a:ext>
                  </a:extLst>
                </a:gridCol>
                <a:gridCol w="659733">
                  <a:extLst>
                    <a:ext uri="{9D8B030D-6E8A-4147-A177-3AD203B41FA5}">
                      <a16:colId xmlns:a16="http://schemas.microsoft.com/office/drawing/2014/main" val="2225812544"/>
                    </a:ext>
                  </a:extLst>
                </a:gridCol>
                <a:gridCol w="1016573">
                  <a:extLst>
                    <a:ext uri="{9D8B030D-6E8A-4147-A177-3AD203B41FA5}">
                      <a16:colId xmlns:a16="http://schemas.microsoft.com/office/drawing/2014/main" val="3013242306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2147279414"/>
                    </a:ext>
                  </a:extLst>
                </a:gridCol>
              </a:tblGrid>
              <a:tr h="126406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Bulk density</a:t>
                      </a:r>
                      <a:r>
                        <a:rPr lang="ru-RU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r>
                        <a:rPr lang="ru-RU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>
                          <a:effectLst/>
                        </a:rPr>
                        <a:t>cm</a:t>
                      </a:r>
                      <a:r>
                        <a:rPr lang="ru-RU" sz="2000" u="none" strike="noStrike" baseline="30000" dirty="0">
                          <a:effectLst/>
                        </a:rPr>
                        <a:t>3</a:t>
                      </a:r>
                      <a:endParaRPr lang="ru-RU" sz="2000" b="0" i="0" u="none" strike="noStrike" baseline="30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pH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Row ash</a:t>
                      </a:r>
                      <a:r>
                        <a:rPr lang="ru-RU" sz="2000" u="none" strike="noStrike" dirty="0">
                          <a:effectLst/>
                        </a:rPr>
                        <a:t>, %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Ash without contaminants</a:t>
                      </a:r>
                      <a:r>
                        <a:rPr lang="ru-RU" sz="2000" u="none" strike="noStrike" dirty="0">
                          <a:effectLst/>
                        </a:rPr>
                        <a:t>, %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63146"/>
                  </a:ext>
                </a:extLst>
              </a:tr>
              <a:tr h="143378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Cryic histosol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0,11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4,11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8,09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1,42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43887"/>
                  </a:ext>
                </a:extLst>
              </a:tr>
              <a:tr h="156556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Fibric Histosol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0,25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3,14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3,56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1,06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07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F64D63-798E-4E8B-9BDB-281279C9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1" y="-175520"/>
            <a:ext cx="9792437" cy="70433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D671EC-3C1E-482B-8678-335FABB5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70" y="0"/>
            <a:ext cx="3087523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A92B3-237B-411D-9545-6EC43630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493" y="195157"/>
            <a:ext cx="1610496" cy="646768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F7EF52-93D9-4044-868A-31A4BEC27F70}"/>
              </a:ext>
            </a:extLst>
          </p:cNvPr>
          <p:cNvSpPr/>
          <p:nvPr/>
        </p:nvSpPr>
        <p:spPr>
          <a:xfrm>
            <a:off x="7741212" y="102579"/>
            <a:ext cx="3880021" cy="159402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70F104-A350-4EAB-A836-EC45E40B07D6}"/>
              </a:ext>
            </a:extLst>
          </p:cNvPr>
          <p:cNvSpPr/>
          <p:nvPr/>
        </p:nvSpPr>
        <p:spPr>
          <a:xfrm>
            <a:off x="7741213" y="1761092"/>
            <a:ext cx="3880021" cy="159402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128F71F-3F0F-435F-9208-281E89EF5369}"/>
              </a:ext>
            </a:extLst>
          </p:cNvPr>
          <p:cNvSpPr/>
          <p:nvPr/>
        </p:nvSpPr>
        <p:spPr>
          <a:xfrm>
            <a:off x="7741215" y="3418625"/>
            <a:ext cx="3880021" cy="159402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F64E9E4-A054-4E70-965D-21CB21BF4863}"/>
              </a:ext>
            </a:extLst>
          </p:cNvPr>
          <p:cNvSpPr/>
          <p:nvPr/>
        </p:nvSpPr>
        <p:spPr>
          <a:xfrm>
            <a:off x="7741214" y="5096908"/>
            <a:ext cx="3880021" cy="15940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4717952-3333-4AED-9F7B-83E696EC9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40" b="94186" l="9524" r="88889">
                        <a14:foregroundMark x1="80952" y1="66279" x2="80952" y2="66279"/>
                        <a14:foregroundMark x1="82540" y1="66279" x2="82540" y2="66279"/>
                        <a14:foregroundMark x1="50794" y1="93023" x2="50794" y2="93023"/>
                        <a14:foregroundMark x1="60317" y1="82558" x2="60317" y2="82558"/>
                        <a14:foregroundMark x1="47619" y1="94186" x2="47619" y2="94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5929" y="1000698"/>
            <a:ext cx="780141" cy="106495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BA02B9-3716-4CF3-91D8-B4ECF8452480}"/>
              </a:ext>
            </a:extLst>
          </p:cNvPr>
          <p:cNvSpPr/>
          <p:nvPr/>
        </p:nvSpPr>
        <p:spPr>
          <a:xfrm>
            <a:off x="25303" y="2150910"/>
            <a:ext cx="6810534" cy="671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Saturation/drying - 1.5 weeks at 5 ◦С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B152561-A650-4E53-869B-206653050715}"/>
              </a:ext>
            </a:extLst>
          </p:cNvPr>
          <p:cNvSpPr/>
          <p:nvPr/>
        </p:nvSpPr>
        <p:spPr>
          <a:xfrm>
            <a:off x="25303" y="4057677"/>
            <a:ext cx="6810534" cy="1039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Pre-incubation at different temperatures - 5 days, incubation - 12 hours</a:t>
            </a:r>
            <a:endParaRPr lang="ru-RU" sz="23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965EB-87A3-4E51-BC51-C5ABBC12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8" y="135809"/>
            <a:ext cx="5497690" cy="609762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Experimental design</a:t>
            </a:r>
            <a:endParaRPr lang="ru-RU" dirty="0"/>
          </a:p>
        </p:txBody>
      </p:sp>
      <p:sp>
        <p:nvSpPr>
          <p:cNvPr id="8" name="Равно 7">
            <a:extLst>
              <a:ext uri="{FF2B5EF4-FFF2-40B4-BE49-F238E27FC236}">
                <a16:creationId xmlns:a16="http://schemas.microsoft.com/office/drawing/2014/main" id="{D6F2B494-0347-4F20-8718-47968A9F0F09}"/>
              </a:ext>
            </a:extLst>
          </p:cNvPr>
          <p:cNvSpPr/>
          <p:nvPr/>
        </p:nvSpPr>
        <p:spPr>
          <a:xfrm>
            <a:off x="4001738" y="3725300"/>
            <a:ext cx="229731" cy="26020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811561-7BD2-41D8-B96D-D5CD38AC9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500" y="-303709"/>
            <a:ext cx="1465467" cy="1503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1F71F348-AE7F-43E0-64D8-1FD37EB7F8C7}"/>
                  </a:ext>
                </a:extLst>
              </p14:cNvPr>
              <p14:cNvContentPartPr/>
              <p14:nvPr/>
            </p14:nvContentPartPr>
            <p14:xfrm>
              <a:off x="3676854" y="3824508"/>
              <a:ext cx="21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1F71F348-AE7F-43E0-64D8-1FD37EB7F8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8854" y="3806508"/>
                <a:ext cx="3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80213E0-1DB6-18E5-DAB0-0F0225FE98D9}"/>
                  </a:ext>
                </a:extLst>
              </p14:cNvPr>
              <p14:cNvContentPartPr/>
              <p14:nvPr/>
            </p14:nvContentPartPr>
            <p14:xfrm>
              <a:off x="3185094" y="3725868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80213E0-1DB6-18E5-DAB0-0F0225FE98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4" y="366322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03D8DE61-90D6-DA78-3569-7BB12FD8F10C}"/>
                  </a:ext>
                </a:extLst>
              </p14:cNvPr>
              <p14:cNvContentPartPr/>
              <p14:nvPr/>
            </p14:nvContentPartPr>
            <p14:xfrm>
              <a:off x="3019494" y="3725868"/>
              <a:ext cx="1139760" cy="2174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03D8DE61-90D6-DA78-3569-7BB12FD8F1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6494" y="3663228"/>
                <a:ext cx="1265400" cy="343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0C2596-0CFB-4CED-90D7-F610C489666D}"/>
              </a:ext>
            </a:extLst>
          </p:cNvPr>
          <p:cNvSpPr txBox="1"/>
          <p:nvPr/>
        </p:nvSpPr>
        <p:spPr>
          <a:xfrm>
            <a:off x="1678167" y="3657567"/>
            <a:ext cx="37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 of</a:t>
            </a:r>
            <a:r>
              <a:rPr lang="ru-RU" sz="2000" dirty="0"/>
              <a:t> </a:t>
            </a:r>
            <a:r>
              <a:rPr lang="en-US" sz="2000" dirty="0"/>
              <a:t>water holding capacity (WHC)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094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C66E2-E7A0-4D74-8373-C38F28AC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8" y="62879"/>
            <a:ext cx="10674092" cy="425456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700" dirty="0"/>
              <a:t>Results (1) Microbial Respiration (MR)</a:t>
            </a:r>
            <a:endParaRPr lang="ru-RU" sz="27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CA16E9-F234-B3DE-8837-B252A5632009}"/>
              </a:ext>
            </a:extLst>
          </p:cNvPr>
          <p:cNvGrpSpPr/>
          <p:nvPr/>
        </p:nvGrpSpPr>
        <p:grpSpPr>
          <a:xfrm>
            <a:off x="2641551" y="4953020"/>
            <a:ext cx="6456572" cy="1859561"/>
            <a:chOff x="2641551" y="4909280"/>
            <a:chExt cx="6456572" cy="185956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361CDEE-825B-408D-91AB-2019703B50AB}"/>
                </a:ext>
              </a:extLst>
            </p:cNvPr>
            <p:cNvSpPr/>
            <p:nvPr/>
          </p:nvSpPr>
          <p:spPr>
            <a:xfrm>
              <a:off x="2641551" y="4909280"/>
              <a:ext cx="6456572" cy="185266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F11F2160-2516-4037-AC64-41B08631D642}"/>
                </a:ext>
              </a:extLst>
            </p:cNvPr>
            <p:cNvGrpSpPr/>
            <p:nvPr/>
          </p:nvGrpSpPr>
          <p:grpSpPr>
            <a:xfrm>
              <a:off x="3162167" y="5117559"/>
              <a:ext cx="5803157" cy="1651282"/>
              <a:chOff x="6524553" y="4860186"/>
              <a:chExt cx="4117677" cy="1796347"/>
            </a:xfrm>
          </p:grpSpPr>
          <p:sp>
            <p:nvSpPr>
              <p:cNvPr id="14" name="Стрелка: влево-вправо 13">
                <a:extLst>
                  <a:ext uri="{FF2B5EF4-FFF2-40B4-BE49-F238E27FC236}">
                    <a16:creationId xmlns:a16="http://schemas.microsoft.com/office/drawing/2014/main" id="{AB64C337-CCF8-4FB0-9678-B4F84B1D17E8}"/>
                  </a:ext>
                </a:extLst>
              </p:cNvPr>
              <p:cNvSpPr/>
              <p:nvPr/>
            </p:nvSpPr>
            <p:spPr>
              <a:xfrm>
                <a:off x="6729961" y="5445919"/>
                <a:ext cx="3432313" cy="729484"/>
              </a:xfrm>
              <a:prstGeom prst="leftRight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R</a:t>
                </a:r>
                <a:endParaRPr lang="ru-RU" sz="36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66E0DA-580D-473E-95D6-4D3E31EB4314}"/>
                  </a:ext>
                </a:extLst>
              </p:cNvPr>
              <p:cNvSpPr txBox="1"/>
              <p:nvPr/>
            </p:nvSpPr>
            <p:spPr>
              <a:xfrm>
                <a:off x="6524553" y="6154311"/>
                <a:ext cx="1508389" cy="5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30% </a:t>
                </a:r>
                <a:r>
                  <a:rPr lang="en-US" sz="2400" dirty="0"/>
                  <a:t>WHC</a:t>
                </a:r>
                <a:endParaRPr lang="ru-RU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FC346C-EF31-42F5-B8D6-7BD0A2958C2A}"/>
                  </a:ext>
                </a:extLst>
              </p:cNvPr>
              <p:cNvSpPr txBox="1"/>
              <p:nvPr/>
            </p:nvSpPr>
            <p:spPr>
              <a:xfrm>
                <a:off x="9133841" y="6154310"/>
                <a:ext cx="1508389" cy="5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100% </a:t>
                </a:r>
                <a:r>
                  <a:rPr lang="en-US" sz="2400" dirty="0"/>
                  <a:t>WHC</a:t>
                </a:r>
                <a:endParaRPr lang="ru-RU" sz="2400" dirty="0"/>
              </a:p>
            </p:txBody>
          </p: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A8838F5D-918F-4FBE-9DC2-34D556976A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6747" y="4860186"/>
                <a:ext cx="954156" cy="516835"/>
              </a:xfrm>
              <a:prstGeom prst="straightConnector1">
                <a:avLst/>
              </a:prstGeom>
              <a:ln w="1270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8B292A64-CE53-4628-BEF0-7486D07A6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0953" y="4872038"/>
                <a:ext cx="2078448" cy="0"/>
              </a:xfrm>
              <a:prstGeom prst="straightConnector1">
                <a:avLst/>
              </a:prstGeom>
              <a:ln w="127000">
                <a:gradFill flip="none" rotWithShape="1">
                  <a:gsLst>
                    <a:gs pos="52775">
                      <a:srgbClr val="05B1EA"/>
                    </a:gs>
                    <a:gs pos="19000">
                      <a:srgbClr val="92D050"/>
                    </a:gs>
                    <a:gs pos="54000">
                      <a:srgbClr val="00B0F0"/>
                    </a:gs>
                    <a:gs pos="100000">
                      <a:srgbClr val="002060"/>
                    </a:gs>
                  </a:gsLst>
                  <a:lin ang="0" scaled="1"/>
                  <a:tileRect/>
                </a:gradFill>
                <a:bevel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AD5A682C-4C28-4BA8-A57A-2DCF8792F9B7}"/>
                </a:ext>
              </a:extLst>
            </p:cNvPr>
            <p:cNvCxnSpPr>
              <a:cxnSpLocks/>
            </p:cNvCxnSpPr>
            <p:nvPr/>
          </p:nvCxnSpPr>
          <p:spPr>
            <a:xfrm>
              <a:off x="7349098" y="5135833"/>
              <a:ext cx="553318" cy="375323"/>
            </a:xfrm>
            <a:prstGeom prst="straightConnector1">
              <a:avLst/>
            </a:prstGeom>
            <a:ln w="47625">
              <a:solidFill>
                <a:srgbClr val="0082C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3F2E7F-3982-475E-A058-8E65FCA83C32}"/>
                </a:ext>
              </a:extLst>
            </p:cNvPr>
            <p:cNvSpPr txBox="1"/>
            <p:nvPr/>
          </p:nvSpPr>
          <p:spPr>
            <a:xfrm>
              <a:off x="4901171" y="5317035"/>
              <a:ext cx="2929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Microbial Respiration</a:t>
              </a:r>
              <a:endParaRPr lang="ru-RU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C1C59AE-6B9F-48B1-AE43-EE28EB07D708}"/>
              </a:ext>
            </a:extLst>
          </p:cNvPr>
          <p:cNvSpPr txBox="1"/>
          <p:nvPr/>
        </p:nvSpPr>
        <p:spPr>
          <a:xfrm>
            <a:off x="2535201" y="3148203"/>
            <a:ext cx="1479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% </a:t>
            </a:r>
            <a:r>
              <a:rPr lang="en-US" dirty="0"/>
              <a:t>from WFPS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D945C-D4EA-0B1C-A98F-57CDF902D96C}"/>
              </a:ext>
            </a:extLst>
          </p:cNvPr>
          <p:cNvSpPr txBox="1"/>
          <p:nvPr/>
        </p:nvSpPr>
        <p:spPr>
          <a:xfrm>
            <a:off x="366083" y="6440375"/>
            <a:ext cx="248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- </a:t>
            </a:r>
            <a:r>
              <a:rPr lang="en-US" i="1" dirty="0"/>
              <a:t>Standard deviation</a:t>
            </a:r>
            <a:endParaRPr lang="ru-RU" i="1" dirty="0"/>
          </a:p>
        </p:txBody>
      </p:sp>
      <p:sp>
        <p:nvSpPr>
          <p:cNvPr id="10" name="Стрелка: вверх-вниз 9">
            <a:extLst>
              <a:ext uri="{FF2B5EF4-FFF2-40B4-BE49-F238E27FC236}">
                <a16:creationId xmlns:a16="http://schemas.microsoft.com/office/drawing/2014/main" id="{15DB95D0-B37A-1A55-A36C-85DA8FA7E47A}"/>
              </a:ext>
            </a:extLst>
          </p:cNvPr>
          <p:cNvSpPr/>
          <p:nvPr/>
        </p:nvSpPr>
        <p:spPr>
          <a:xfrm>
            <a:off x="292457" y="6436353"/>
            <a:ext cx="48459" cy="369332"/>
          </a:xfrm>
          <a:prstGeom prst="upDownArrow">
            <a:avLst>
              <a:gd name="adj1" fmla="val 6874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AA1C41C1-291E-9A4A-7427-97ED9D19B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18730"/>
              </p:ext>
            </p:extLst>
          </p:nvPr>
        </p:nvGraphicFramePr>
        <p:xfrm>
          <a:off x="240382" y="575730"/>
          <a:ext cx="5688276" cy="41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7AABFB8-39F9-467A-B312-E8BD732183BA}"/>
              </a:ext>
            </a:extLst>
          </p:cNvPr>
          <p:cNvSpPr txBox="1"/>
          <p:nvPr/>
        </p:nvSpPr>
        <p:spPr>
          <a:xfrm>
            <a:off x="4390467" y="4376632"/>
            <a:ext cx="1479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% </a:t>
            </a:r>
            <a:r>
              <a:rPr lang="en-US" dirty="0"/>
              <a:t>of WHC</a:t>
            </a:r>
            <a:endParaRPr lang="ru-RU" dirty="0"/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5E47C6C1-2842-4C58-96F0-EBB97CD3F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27970"/>
              </p:ext>
            </p:extLst>
          </p:nvPr>
        </p:nvGraphicFramePr>
        <p:xfrm>
          <a:off x="6007942" y="572734"/>
          <a:ext cx="5816196" cy="41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8DDF61-5714-13AF-F085-9FD89CB97135}"/>
              </a:ext>
            </a:extLst>
          </p:cNvPr>
          <p:cNvSpPr txBox="1"/>
          <p:nvPr/>
        </p:nvSpPr>
        <p:spPr>
          <a:xfrm>
            <a:off x="10344768" y="4376631"/>
            <a:ext cx="1479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% </a:t>
            </a:r>
            <a:r>
              <a:rPr lang="en-US" dirty="0"/>
              <a:t>of WHC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1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F4D8CA-73C7-4BCB-A43F-09971BCA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27" y="5486484"/>
            <a:ext cx="11396870" cy="2020529"/>
          </a:xfrm>
        </p:spPr>
        <p:txBody>
          <a:bodyPr>
            <a:normAutofit/>
          </a:bodyPr>
          <a:lstStyle/>
          <a:p>
            <a:r>
              <a:rPr lang="en-US" dirty="0"/>
              <a:t>The temperature coefficient Q10 characterizes the change in the rate of heterotrophic soil respiration relative to temperature.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730B-2B94-4F24-BE58-3D12D3F192E2}"/>
              </a:ext>
            </a:extLst>
          </p:cNvPr>
          <p:cNvSpPr txBox="1">
            <a:spLocks/>
          </p:cNvSpPr>
          <p:nvPr/>
        </p:nvSpPr>
        <p:spPr>
          <a:xfrm>
            <a:off x="808916" y="196059"/>
            <a:ext cx="10674092" cy="425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Results (2) Temperature sensitivity Q10</a:t>
            </a:r>
            <a:endParaRPr lang="ru-RU" sz="36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065EC5C-D891-4EA1-8D64-3F7E9B01C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763401"/>
              </p:ext>
            </p:extLst>
          </p:nvPr>
        </p:nvGraphicFramePr>
        <p:xfrm>
          <a:off x="2564119" y="695299"/>
          <a:ext cx="7063761" cy="471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97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60000"/>
                <a:lumOff val="40000"/>
                <a:alpha val="74000"/>
              </a:schemeClr>
            </a:gs>
            <a:gs pos="99149">
              <a:schemeClr val="accent5">
                <a:lumMod val="20000"/>
                <a:lumOff val="80000"/>
                <a:alpha val="62000"/>
              </a:schemeClr>
            </a:gs>
            <a:gs pos="58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5C57D-6A7C-4638-A287-BFEA7DC9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8" y="245203"/>
            <a:ext cx="2914499" cy="894049"/>
          </a:xfrm>
          <a:solidFill>
            <a:srgbClr val="F4B183"/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Summary: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63984-6D0A-4D5A-A9DB-9A000660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9252"/>
            <a:ext cx="10833053" cy="361007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The influence of soil moisture on the temperature dependence of heterotrophic respiration is mostly recognized at a low temperature (5</a:t>
            </a:r>
            <a:r>
              <a:rPr lang="ru-RU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baseline="30000" dirty="0">
                <a:cs typeface="Arial" panose="020B0604020202020204" pitchFamily="34" charset="0"/>
              </a:rPr>
              <a:t>о</a:t>
            </a:r>
            <a:r>
              <a:rPr lang="en-US" sz="2600" baseline="30000" dirty="0">
                <a:cs typeface="Arial" panose="020B0604020202020204" pitchFamily="34" charset="0"/>
              </a:rPr>
              <a:t> </a:t>
            </a:r>
            <a:r>
              <a:rPr lang="ru-RU" sz="2600" dirty="0">
                <a:cs typeface="Arial" panose="020B0604020202020204" pitchFamily="34" charset="0"/>
              </a:rPr>
              <a:t>С</a:t>
            </a:r>
            <a:r>
              <a:rPr lang="en-US" sz="2600" dirty="0">
                <a:cs typeface="Arial" panose="020B0604020202020204" pitchFamily="34" charset="0"/>
              </a:rPr>
              <a:t>)</a:t>
            </a:r>
            <a:r>
              <a:rPr lang="ru-RU" sz="26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cs typeface="Arial" panose="020B0604020202020204" pitchFamily="34" charset="0"/>
              </a:rPr>
              <a:t>For the studied samples, the intensity of heterotrophic respiration is not observed with an increase above 60-70% of the WHC, which is considered optimal.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Soils in Northern region are more sensitive to temperature increasing.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00C82-52DE-9AA3-19B9-C43A638E4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63" y="5036655"/>
            <a:ext cx="1671389" cy="16713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EAFA88-0C76-0859-D0E2-1BB78DB44F43}"/>
              </a:ext>
            </a:extLst>
          </p:cNvPr>
          <p:cNvSpPr txBox="1"/>
          <p:nvPr/>
        </p:nvSpPr>
        <p:spPr>
          <a:xfrm>
            <a:off x="7639665" y="169756"/>
            <a:ext cx="436552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e-mail: victoriatrifonova04@gmail.com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B360C8D-C84C-4E5E-7ED2-A9671CAA7AC0}"/>
              </a:ext>
            </a:extLst>
          </p:cNvPr>
          <p:cNvGrpSpPr/>
          <p:nvPr/>
        </p:nvGrpSpPr>
        <p:grpSpPr>
          <a:xfrm>
            <a:off x="3185650" y="4866968"/>
            <a:ext cx="7443921" cy="1841076"/>
            <a:chOff x="5484181" y="4896371"/>
            <a:chExt cx="4999252" cy="1841076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FF6FDA99-FE7D-9D04-B030-AE5632FAF29A}"/>
                </a:ext>
              </a:extLst>
            </p:cNvPr>
            <p:cNvSpPr/>
            <p:nvPr/>
          </p:nvSpPr>
          <p:spPr>
            <a:xfrm>
              <a:off x="5484181" y="4896371"/>
              <a:ext cx="3844221" cy="18410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1E2171-3036-9ACC-8C2C-FECF1D214965}"/>
                </a:ext>
              </a:extLst>
            </p:cNvPr>
            <p:cNvSpPr txBox="1"/>
            <p:nvPr/>
          </p:nvSpPr>
          <p:spPr>
            <a:xfrm>
              <a:off x="6582825" y="4932275"/>
              <a:ext cx="3900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Microbial respiration</a:t>
              </a:r>
              <a:endParaRPr lang="ru-RU" sz="2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54B3D9-EBDD-0AE4-F247-44799CD9FFDC}"/>
                </a:ext>
              </a:extLst>
            </p:cNvPr>
            <p:cNvSpPr txBox="1"/>
            <p:nvPr/>
          </p:nvSpPr>
          <p:spPr>
            <a:xfrm>
              <a:off x="7760487" y="5325383"/>
              <a:ext cx="15574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Southern taiga</a:t>
              </a:r>
              <a:endParaRPr lang="ru-RU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EE6A0D-9C6F-46FD-C66B-9D766D221735}"/>
                </a:ext>
              </a:extLst>
            </p:cNvPr>
            <p:cNvSpPr txBox="1"/>
            <p:nvPr/>
          </p:nvSpPr>
          <p:spPr>
            <a:xfrm>
              <a:off x="5863877" y="5337918"/>
              <a:ext cx="24034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Northern taiga</a:t>
              </a:r>
              <a:endParaRPr lang="ru-RU" sz="2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A14081-CE52-8741-98F2-DC7A2DFA8B8C}"/>
                </a:ext>
              </a:extLst>
            </p:cNvPr>
            <p:cNvSpPr txBox="1"/>
            <p:nvPr/>
          </p:nvSpPr>
          <p:spPr>
            <a:xfrm>
              <a:off x="7259566" y="5816909"/>
              <a:ext cx="9597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Q10</a:t>
              </a:r>
              <a:endParaRPr lang="ru-RU" sz="4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07ACC8-C805-8426-D45E-CDE0CFED2BBF}"/>
                </a:ext>
              </a:extLst>
            </p:cNvPr>
            <p:cNvSpPr txBox="1"/>
            <p:nvPr/>
          </p:nvSpPr>
          <p:spPr>
            <a:xfrm>
              <a:off x="5863877" y="6089198"/>
              <a:ext cx="24034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Northern taiga</a:t>
              </a:r>
              <a:endParaRPr lang="ru-RU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4BAB3E-45A2-3D4C-6DA1-6338C8A3CAD7}"/>
                </a:ext>
              </a:extLst>
            </p:cNvPr>
            <p:cNvSpPr txBox="1"/>
            <p:nvPr/>
          </p:nvSpPr>
          <p:spPr>
            <a:xfrm>
              <a:off x="7833309" y="6151840"/>
              <a:ext cx="15574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Southern taiga</a:t>
              </a:r>
              <a:endParaRPr lang="ru-RU" sz="28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C496AE-2491-D786-D6FF-F8D380686E93}"/>
                </a:ext>
              </a:extLst>
            </p:cNvPr>
            <p:cNvSpPr txBox="1"/>
            <p:nvPr/>
          </p:nvSpPr>
          <p:spPr>
            <a:xfrm>
              <a:off x="7410984" y="5312140"/>
              <a:ext cx="2406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&gt;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671FB4-A96F-71CC-3437-70F971278FB4}"/>
                </a:ext>
              </a:extLst>
            </p:cNvPr>
            <p:cNvSpPr txBox="1"/>
            <p:nvPr/>
          </p:nvSpPr>
          <p:spPr>
            <a:xfrm>
              <a:off x="7415210" y="6136668"/>
              <a:ext cx="2406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&gt;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C598010-2431-1DE8-316E-68C8F3265233}"/>
              </a:ext>
            </a:extLst>
          </p:cNvPr>
          <p:cNvSpPr txBox="1"/>
          <p:nvPr/>
        </p:nvSpPr>
        <p:spPr>
          <a:xfrm>
            <a:off x="6047686" y="601730"/>
            <a:ext cx="6096000" cy="369332"/>
          </a:xfrm>
          <a:prstGeom prst="rect">
            <a:avLst/>
          </a:prstGeom>
          <a:solidFill>
            <a:srgbClr val="F4B183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https://www.researchgate.net/profile/Viktoriia-Trifonova</a:t>
            </a:r>
          </a:p>
        </p:txBody>
      </p:sp>
    </p:spTree>
    <p:extLst>
      <p:ext uri="{BB962C8B-B14F-4D97-AF65-F5344CB8AC3E}">
        <p14:creationId xmlns:p14="http://schemas.microsoft.com/office/powerpoint/2010/main" val="3919878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397</Words>
  <Application>Microsoft Office PowerPoint</Application>
  <PresentationFormat>Широкоэкранный</PresentationFormat>
  <Paragraphs>78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Effects of temperature and moisture manipulation on biological activity in Northern and Southern taiga peat soils </vt:lpstr>
      <vt:lpstr>Study area</vt:lpstr>
      <vt:lpstr>Objects of study</vt:lpstr>
      <vt:lpstr>Experimental design</vt:lpstr>
      <vt:lpstr>Results (1) Microbial Respiration (MR)</vt:lpstr>
      <vt:lpstr>Презентация PowerPoint</vt:lpstr>
      <vt:lpstr>Summary: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Интенсивность минерализации торфяных почв севера Западной Сибири в зависимости от температуры и влажности</dc:title>
  <dc:creator>Виктория Трифонова</dc:creator>
  <cp:lastModifiedBy>Виктория Трифонова</cp:lastModifiedBy>
  <cp:revision>57</cp:revision>
  <dcterms:created xsi:type="dcterms:W3CDTF">2021-09-29T15:21:34Z</dcterms:created>
  <dcterms:modified xsi:type="dcterms:W3CDTF">2022-06-02T11:33:44Z</dcterms:modified>
</cp:coreProperties>
</file>