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4373E3-CFE9-44D6-A2BB-9AA4AD661E6C}" v="21" dt="2022-05-23T13:13:51.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u, Zhenni" userId="32af05da-bef9-41b1-8af6-f63251f4ef6d" providerId="ADAL" clId="{C54373E3-CFE9-44D6-A2BB-9AA4AD661E6C}"/>
    <pc:docChg chg="undo redo custSel modSld">
      <pc:chgData name="Wu, Zhenni" userId="32af05da-bef9-41b1-8af6-f63251f4ef6d" providerId="ADAL" clId="{C54373E3-CFE9-44D6-A2BB-9AA4AD661E6C}" dt="2022-05-23T13:43:06.795" v="750" actId="20577"/>
      <pc:docMkLst>
        <pc:docMk/>
      </pc:docMkLst>
      <pc:sldChg chg="addSp delSp modSp mod">
        <pc:chgData name="Wu, Zhenni" userId="32af05da-bef9-41b1-8af6-f63251f4ef6d" providerId="ADAL" clId="{C54373E3-CFE9-44D6-A2BB-9AA4AD661E6C}" dt="2022-05-23T13:43:06.795" v="750" actId="20577"/>
        <pc:sldMkLst>
          <pc:docMk/>
          <pc:sldMk cId="1496620179" sldId="256"/>
        </pc:sldMkLst>
        <pc:spChg chg="mod">
          <ac:chgData name="Wu, Zhenni" userId="32af05da-bef9-41b1-8af6-f63251f4ef6d" providerId="ADAL" clId="{C54373E3-CFE9-44D6-A2BB-9AA4AD661E6C}" dt="2022-05-23T10:56:46.383" v="470" actId="207"/>
          <ac:spMkLst>
            <pc:docMk/>
            <pc:sldMk cId="1496620179" sldId="256"/>
            <ac:spMk id="2" creationId="{990CCC3E-593F-4E89-BE11-5EB6A510B36F}"/>
          </ac:spMkLst>
        </pc:spChg>
        <pc:spChg chg="add mod">
          <ac:chgData name="Wu, Zhenni" userId="32af05da-bef9-41b1-8af6-f63251f4ef6d" providerId="ADAL" clId="{C54373E3-CFE9-44D6-A2BB-9AA4AD661E6C}" dt="2022-05-23T13:41:22.338" v="742" actId="20577"/>
          <ac:spMkLst>
            <pc:docMk/>
            <pc:sldMk cId="1496620179" sldId="256"/>
            <ac:spMk id="3" creationId="{090485BC-DE64-453B-A8BC-D6C5E31F8246}"/>
          </ac:spMkLst>
        </pc:spChg>
        <pc:spChg chg="add mod">
          <ac:chgData name="Wu, Zhenni" userId="32af05da-bef9-41b1-8af6-f63251f4ef6d" providerId="ADAL" clId="{C54373E3-CFE9-44D6-A2BB-9AA4AD661E6C}" dt="2022-05-20T16:38:09.592" v="287" actId="1076"/>
          <ac:spMkLst>
            <pc:docMk/>
            <pc:sldMk cId="1496620179" sldId="256"/>
            <ac:spMk id="4" creationId="{971E1CB7-0B17-42C3-A2AE-916EFC0AD74E}"/>
          </ac:spMkLst>
        </pc:spChg>
        <pc:spChg chg="mod">
          <ac:chgData name="Wu, Zhenni" userId="32af05da-bef9-41b1-8af6-f63251f4ef6d" providerId="ADAL" clId="{C54373E3-CFE9-44D6-A2BB-9AA4AD661E6C}" dt="2022-05-23T13:06:09.249" v="622" actId="1076"/>
          <ac:spMkLst>
            <pc:docMk/>
            <pc:sldMk cId="1496620179" sldId="256"/>
            <ac:spMk id="6" creationId="{C247CE9E-5ED5-437F-A7B4-B0D00442BC86}"/>
          </ac:spMkLst>
        </pc:spChg>
        <pc:spChg chg="mod">
          <ac:chgData name="Wu, Zhenni" userId="32af05da-bef9-41b1-8af6-f63251f4ef6d" providerId="ADAL" clId="{C54373E3-CFE9-44D6-A2BB-9AA4AD661E6C}" dt="2022-05-23T13:41:26.448" v="743" actId="14100"/>
          <ac:spMkLst>
            <pc:docMk/>
            <pc:sldMk cId="1496620179" sldId="256"/>
            <ac:spMk id="7" creationId="{2DBA5664-6214-4877-A11B-5D2892DD3FF6}"/>
          </ac:spMkLst>
        </pc:spChg>
        <pc:spChg chg="add mod ord">
          <ac:chgData name="Wu, Zhenni" userId="32af05da-bef9-41b1-8af6-f63251f4ef6d" providerId="ADAL" clId="{C54373E3-CFE9-44D6-A2BB-9AA4AD661E6C}" dt="2022-05-23T10:56:08.039" v="466" actId="167"/>
          <ac:spMkLst>
            <pc:docMk/>
            <pc:sldMk cId="1496620179" sldId="256"/>
            <ac:spMk id="14" creationId="{82C30DE9-25B0-4767-9692-2E21E53E7A31}"/>
          </ac:spMkLst>
        </pc:spChg>
        <pc:spChg chg="add mod">
          <ac:chgData name="Wu, Zhenni" userId="32af05da-bef9-41b1-8af6-f63251f4ef6d" providerId="ADAL" clId="{C54373E3-CFE9-44D6-A2BB-9AA4AD661E6C}" dt="2022-05-23T13:43:06.795" v="750" actId="20577"/>
          <ac:spMkLst>
            <pc:docMk/>
            <pc:sldMk cId="1496620179" sldId="256"/>
            <ac:spMk id="15" creationId="{3ECCA9A6-06F1-460E-A1EC-866CBEF5DB75}"/>
          </ac:spMkLst>
        </pc:spChg>
        <pc:spChg chg="add mod ord">
          <ac:chgData name="Wu, Zhenni" userId="32af05da-bef9-41b1-8af6-f63251f4ef6d" providerId="ADAL" clId="{C54373E3-CFE9-44D6-A2BB-9AA4AD661E6C}" dt="2022-05-23T13:08:59.705" v="642" actId="1076"/>
          <ac:spMkLst>
            <pc:docMk/>
            <pc:sldMk cId="1496620179" sldId="256"/>
            <ac:spMk id="16" creationId="{89A8D50C-AFD1-4390-AC47-FBD47632B6CD}"/>
          </ac:spMkLst>
        </pc:spChg>
        <pc:spChg chg="add mod">
          <ac:chgData name="Wu, Zhenni" userId="32af05da-bef9-41b1-8af6-f63251f4ef6d" providerId="ADAL" clId="{C54373E3-CFE9-44D6-A2BB-9AA4AD661E6C}" dt="2022-05-23T13:41:12.285" v="740" actId="108"/>
          <ac:spMkLst>
            <pc:docMk/>
            <pc:sldMk cId="1496620179" sldId="256"/>
            <ac:spMk id="17" creationId="{532F2336-394F-49D2-BD7D-2EA89CB96F9F}"/>
          </ac:spMkLst>
        </pc:spChg>
        <pc:spChg chg="add mod">
          <ac:chgData name="Wu, Zhenni" userId="32af05da-bef9-41b1-8af6-f63251f4ef6d" providerId="ADAL" clId="{C54373E3-CFE9-44D6-A2BB-9AA4AD661E6C}" dt="2022-05-23T13:08:52.449" v="640" actId="14100"/>
          <ac:spMkLst>
            <pc:docMk/>
            <pc:sldMk cId="1496620179" sldId="256"/>
            <ac:spMk id="18" creationId="{5BF42440-6957-432D-9268-8CF2A0090996}"/>
          </ac:spMkLst>
        </pc:spChg>
        <pc:spChg chg="add mod">
          <ac:chgData name="Wu, Zhenni" userId="32af05da-bef9-41b1-8af6-f63251f4ef6d" providerId="ADAL" clId="{C54373E3-CFE9-44D6-A2BB-9AA4AD661E6C}" dt="2022-05-23T13:09:25.721" v="649" actId="1076"/>
          <ac:spMkLst>
            <pc:docMk/>
            <pc:sldMk cId="1496620179" sldId="256"/>
            <ac:spMk id="19" creationId="{963B09E6-AB93-48B4-8526-9A0EA3BB6513}"/>
          </ac:spMkLst>
        </pc:spChg>
        <pc:spChg chg="add mod">
          <ac:chgData name="Wu, Zhenni" userId="32af05da-bef9-41b1-8af6-f63251f4ef6d" providerId="ADAL" clId="{C54373E3-CFE9-44D6-A2BB-9AA4AD661E6C}" dt="2022-05-23T13:15:14.638" v="699" actId="20577"/>
          <ac:spMkLst>
            <pc:docMk/>
            <pc:sldMk cId="1496620179" sldId="256"/>
            <ac:spMk id="20" creationId="{53F9AD12-3478-467A-976F-6CF8BBFB4E57}"/>
          </ac:spMkLst>
        </pc:spChg>
        <pc:spChg chg="add mod">
          <ac:chgData name="Wu, Zhenni" userId="32af05da-bef9-41b1-8af6-f63251f4ef6d" providerId="ADAL" clId="{C54373E3-CFE9-44D6-A2BB-9AA4AD661E6C}" dt="2022-05-23T13:11:59.069" v="662" actId="14100"/>
          <ac:spMkLst>
            <pc:docMk/>
            <pc:sldMk cId="1496620179" sldId="256"/>
            <ac:spMk id="21" creationId="{C0F29751-C677-46D1-8407-F51705B2C8C2}"/>
          </ac:spMkLst>
        </pc:spChg>
        <pc:spChg chg="add mod">
          <ac:chgData name="Wu, Zhenni" userId="32af05da-bef9-41b1-8af6-f63251f4ef6d" providerId="ADAL" clId="{C54373E3-CFE9-44D6-A2BB-9AA4AD661E6C}" dt="2022-05-23T13:41:41.122" v="744" actId="108"/>
          <ac:spMkLst>
            <pc:docMk/>
            <pc:sldMk cId="1496620179" sldId="256"/>
            <ac:spMk id="22" creationId="{EB4DFCFE-E6C9-4E5C-8909-3C342E15C8F3}"/>
          </ac:spMkLst>
        </pc:spChg>
        <pc:spChg chg="add mod">
          <ac:chgData name="Wu, Zhenni" userId="32af05da-bef9-41b1-8af6-f63251f4ef6d" providerId="ADAL" clId="{C54373E3-CFE9-44D6-A2BB-9AA4AD661E6C}" dt="2022-05-23T13:13:39.446" v="674" actId="12"/>
          <ac:spMkLst>
            <pc:docMk/>
            <pc:sldMk cId="1496620179" sldId="256"/>
            <ac:spMk id="23" creationId="{76BF86E4-DE6B-43B7-877B-9F54F0F8135B}"/>
          </ac:spMkLst>
        </pc:spChg>
        <pc:spChg chg="add mod">
          <ac:chgData name="Wu, Zhenni" userId="32af05da-bef9-41b1-8af6-f63251f4ef6d" providerId="ADAL" clId="{C54373E3-CFE9-44D6-A2BB-9AA4AD661E6C}" dt="2022-05-23T13:14:23.657" v="684" actId="1076"/>
          <ac:spMkLst>
            <pc:docMk/>
            <pc:sldMk cId="1496620179" sldId="256"/>
            <ac:spMk id="24" creationId="{A602783A-1866-4A48-AFC3-B014F493CB0E}"/>
          </ac:spMkLst>
        </pc:spChg>
        <pc:picChg chg="mod">
          <ac:chgData name="Wu, Zhenni" userId="32af05da-bef9-41b1-8af6-f63251f4ef6d" providerId="ADAL" clId="{C54373E3-CFE9-44D6-A2BB-9AA4AD661E6C}" dt="2022-05-23T10:55:38.410" v="461" actId="1076"/>
          <ac:picMkLst>
            <pc:docMk/>
            <pc:sldMk cId="1496620179" sldId="256"/>
            <ac:picMk id="5" creationId="{72DFBCE1-0CFB-4163-9D9C-3DBE1DD03E61}"/>
          </ac:picMkLst>
        </pc:picChg>
        <pc:picChg chg="add del mod">
          <ac:chgData name="Wu, Zhenni" userId="32af05da-bef9-41b1-8af6-f63251f4ef6d" providerId="ADAL" clId="{C54373E3-CFE9-44D6-A2BB-9AA4AD661E6C}" dt="2022-05-20T17:22:05.645" v="292" actId="478"/>
          <ac:picMkLst>
            <pc:docMk/>
            <pc:sldMk cId="1496620179" sldId="256"/>
            <ac:picMk id="8" creationId="{647CBCB7-2967-4D55-8D72-D21460987D3C}"/>
          </ac:picMkLst>
        </pc:picChg>
        <pc:picChg chg="add del mod">
          <ac:chgData name="Wu, Zhenni" userId="32af05da-bef9-41b1-8af6-f63251f4ef6d" providerId="ADAL" clId="{C54373E3-CFE9-44D6-A2BB-9AA4AD661E6C}" dt="2022-05-23T07:57:25.814" v="310" actId="478"/>
          <ac:picMkLst>
            <pc:docMk/>
            <pc:sldMk cId="1496620179" sldId="256"/>
            <ac:picMk id="9" creationId="{B90E3036-4AB7-4773-B11F-1F4CAE075BEA}"/>
          </ac:picMkLst>
        </pc:picChg>
        <pc:picChg chg="add mod">
          <ac:chgData name="Wu, Zhenni" userId="32af05da-bef9-41b1-8af6-f63251f4ef6d" providerId="ADAL" clId="{C54373E3-CFE9-44D6-A2BB-9AA4AD661E6C}" dt="2022-05-23T13:11:54.562" v="661" actId="1076"/>
          <ac:picMkLst>
            <pc:docMk/>
            <pc:sldMk cId="1496620179" sldId="256"/>
            <ac:picMk id="10" creationId="{241AB9AC-5C85-4B03-9DEE-5DE146CE231D}"/>
          </ac:picMkLst>
        </pc:picChg>
        <pc:picChg chg="add mod">
          <ac:chgData name="Wu, Zhenni" userId="32af05da-bef9-41b1-8af6-f63251f4ef6d" providerId="ADAL" clId="{C54373E3-CFE9-44D6-A2BB-9AA4AD661E6C}" dt="2022-05-23T13:13:29.409" v="673" actId="1076"/>
          <ac:picMkLst>
            <pc:docMk/>
            <pc:sldMk cId="1496620179" sldId="256"/>
            <ac:picMk id="11" creationId="{CB7B283E-53C6-4646-B282-FE8ED5D7397B}"/>
          </ac:picMkLst>
        </pc:picChg>
        <pc:picChg chg="add mod">
          <ac:chgData name="Wu, Zhenni" userId="32af05da-bef9-41b1-8af6-f63251f4ef6d" providerId="ADAL" clId="{C54373E3-CFE9-44D6-A2BB-9AA4AD661E6C}" dt="2022-05-23T13:37:24.727" v="710" actId="1076"/>
          <ac:picMkLst>
            <pc:docMk/>
            <pc:sldMk cId="1496620179" sldId="256"/>
            <ac:picMk id="12" creationId="{5A26E7AA-0336-4F75-8DB2-B160EA87BF75}"/>
          </ac:picMkLst>
        </pc:picChg>
        <pc:picChg chg="add mod">
          <ac:chgData name="Wu, Zhenni" userId="32af05da-bef9-41b1-8af6-f63251f4ef6d" providerId="ADAL" clId="{C54373E3-CFE9-44D6-A2BB-9AA4AD661E6C}" dt="2022-05-23T13:41:16.416" v="741" actId="1076"/>
          <ac:picMkLst>
            <pc:docMk/>
            <pc:sldMk cId="1496620179" sldId="256"/>
            <ac:picMk id="13" creationId="{E1FF1FBD-E236-4B34-B72A-0B3DCEF205C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B7B18-79A7-43BD-95D6-BBE8B0146A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5F26E2-7342-49FF-884F-E73E6A4EFF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4A2B1F-1DE8-4FED-9B63-CA8B955687D5}"/>
              </a:ext>
            </a:extLst>
          </p:cNvPr>
          <p:cNvSpPr>
            <a:spLocks noGrp="1"/>
          </p:cNvSpPr>
          <p:nvPr>
            <p:ph type="dt" sz="half" idx="10"/>
          </p:nvPr>
        </p:nvSpPr>
        <p:spPr/>
        <p:txBody>
          <a:bodyPr/>
          <a:lstStyle/>
          <a:p>
            <a:fld id="{62859693-6ACD-4F49-B66B-6A5A17DEB9AD}" type="datetimeFigureOut">
              <a:rPr lang="en-US" smtClean="0"/>
              <a:t>5/23/2022</a:t>
            </a:fld>
            <a:endParaRPr lang="en-US"/>
          </a:p>
        </p:txBody>
      </p:sp>
      <p:sp>
        <p:nvSpPr>
          <p:cNvPr id="5" name="Footer Placeholder 4">
            <a:extLst>
              <a:ext uri="{FF2B5EF4-FFF2-40B4-BE49-F238E27FC236}">
                <a16:creationId xmlns:a16="http://schemas.microsoft.com/office/drawing/2014/main" id="{53957123-4928-4423-A0D4-373434398C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598A4-B777-4627-85E2-833C91454AC4}"/>
              </a:ext>
            </a:extLst>
          </p:cNvPr>
          <p:cNvSpPr>
            <a:spLocks noGrp="1"/>
          </p:cNvSpPr>
          <p:nvPr>
            <p:ph type="sldNum" sz="quarter" idx="12"/>
          </p:nvPr>
        </p:nvSpPr>
        <p:spPr/>
        <p:txBody>
          <a:bodyPr/>
          <a:lstStyle/>
          <a:p>
            <a:fld id="{DBA888BC-3A47-43C0-A11B-3F0649D93848}" type="slidenum">
              <a:rPr lang="en-US" smtClean="0"/>
              <a:t>‹#›</a:t>
            </a:fld>
            <a:endParaRPr lang="en-US"/>
          </a:p>
        </p:txBody>
      </p:sp>
    </p:spTree>
    <p:extLst>
      <p:ext uri="{BB962C8B-B14F-4D97-AF65-F5344CB8AC3E}">
        <p14:creationId xmlns:p14="http://schemas.microsoft.com/office/powerpoint/2010/main" val="229973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01788-A23B-4385-BD10-8E64DE79CB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5CB61-1447-438A-9267-C592CFA66A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8CC373-B148-4A01-97AF-FD2A9B100C52}"/>
              </a:ext>
            </a:extLst>
          </p:cNvPr>
          <p:cNvSpPr>
            <a:spLocks noGrp="1"/>
          </p:cNvSpPr>
          <p:nvPr>
            <p:ph type="dt" sz="half" idx="10"/>
          </p:nvPr>
        </p:nvSpPr>
        <p:spPr/>
        <p:txBody>
          <a:bodyPr/>
          <a:lstStyle/>
          <a:p>
            <a:fld id="{62859693-6ACD-4F49-B66B-6A5A17DEB9AD}" type="datetimeFigureOut">
              <a:rPr lang="en-US" smtClean="0"/>
              <a:t>5/23/2022</a:t>
            </a:fld>
            <a:endParaRPr lang="en-US"/>
          </a:p>
        </p:txBody>
      </p:sp>
      <p:sp>
        <p:nvSpPr>
          <p:cNvPr id="5" name="Footer Placeholder 4">
            <a:extLst>
              <a:ext uri="{FF2B5EF4-FFF2-40B4-BE49-F238E27FC236}">
                <a16:creationId xmlns:a16="http://schemas.microsoft.com/office/drawing/2014/main" id="{54EB826A-4954-4C85-A1DC-F9E8D9B394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32D56-82E9-4EF4-8C12-A6A5E7FA82E3}"/>
              </a:ext>
            </a:extLst>
          </p:cNvPr>
          <p:cNvSpPr>
            <a:spLocks noGrp="1"/>
          </p:cNvSpPr>
          <p:nvPr>
            <p:ph type="sldNum" sz="quarter" idx="12"/>
          </p:nvPr>
        </p:nvSpPr>
        <p:spPr/>
        <p:txBody>
          <a:bodyPr/>
          <a:lstStyle/>
          <a:p>
            <a:fld id="{DBA888BC-3A47-43C0-A11B-3F0649D93848}" type="slidenum">
              <a:rPr lang="en-US" smtClean="0"/>
              <a:t>‹#›</a:t>
            </a:fld>
            <a:endParaRPr lang="en-US"/>
          </a:p>
        </p:txBody>
      </p:sp>
    </p:spTree>
    <p:extLst>
      <p:ext uri="{BB962C8B-B14F-4D97-AF65-F5344CB8AC3E}">
        <p14:creationId xmlns:p14="http://schemas.microsoft.com/office/powerpoint/2010/main" val="459423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9013DF-25B2-4C3A-B87B-E2B3B0EB0D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248EFB-FBDD-4E0A-B8F9-A5C40D6CCE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86F128-2C78-45A0-BCBF-B53A6B43A57A}"/>
              </a:ext>
            </a:extLst>
          </p:cNvPr>
          <p:cNvSpPr>
            <a:spLocks noGrp="1"/>
          </p:cNvSpPr>
          <p:nvPr>
            <p:ph type="dt" sz="half" idx="10"/>
          </p:nvPr>
        </p:nvSpPr>
        <p:spPr/>
        <p:txBody>
          <a:bodyPr/>
          <a:lstStyle/>
          <a:p>
            <a:fld id="{62859693-6ACD-4F49-B66B-6A5A17DEB9AD}" type="datetimeFigureOut">
              <a:rPr lang="en-US" smtClean="0"/>
              <a:t>5/23/2022</a:t>
            </a:fld>
            <a:endParaRPr lang="en-US"/>
          </a:p>
        </p:txBody>
      </p:sp>
      <p:sp>
        <p:nvSpPr>
          <p:cNvPr id="5" name="Footer Placeholder 4">
            <a:extLst>
              <a:ext uri="{FF2B5EF4-FFF2-40B4-BE49-F238E27FC236}">
                <a16:creationId xmlns:a16="http://schemas.microsoft.com/office/drawing/2014/main" id="{5DE0C8CD-C594-48FE-A874-2074AF82F0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A9C69D-57E1-47BB-AC5C-396718AA1905}"/>
              </a:ext>
            </a:extLst>
          </p:cNvPr>
          <p:cNvSpPr>
            <a:spLocks noGrp="1"/>
          </p:cNvSpPr>
          <p:nvPr>
            <p:ph type="sldNum" sz="quarter" idx="12"/>
          </p:nvPr>
        </p:nvSpPr>
        <p:spPr/>
        <p:txBody>
          <a:bodyPr/>
          <a:lstStyle/>
          <a:p>
            <a:fld id="{DBA888BC-3A47-43C0-A11B-3F0649D93848}" type="slidenum">
              <a:rPr lang="en-US" smtClean="0"/>
              <a:t>‹#›</a:t>
            </a:fld>
            <a:endParaRPr lang="en-US"/>
          </a:p>
        </p:txBody>
      </p:sp>
    </p:spTree>
    <p:extLst>
      <p:ext uri="{BB962C8B-B14F-4D97-AF65-F5344CB8AC3E}">
        <p14:creationId xmlns:p14="http://schemas.microsoft.com/office/powerpoint/2010/main" val="256631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653D2-D1E2-478C-A134-1BB7298F7D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AF97BD-F070-40E0-86E1-B4DE98F24F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EEF9DA-4C16-4CD5-B96F-F15296BB4074}"/>
              </a:ext>
            </a:extLst>
          </p:cNvPr>
          <p:cNvSpPr>
            <a:spLocks noGrp="1"/>
          </p:cNvSpPr>
          <p:nvPr>
            <p:ph type="dt" sz="half" idx="10"/>
          </p:nvPr>
        </p:nvSpPr>
        <p:spPr/>
        <p:txBody>
          <a:bodyPr/>
          <a:lstStyle/>
          <a:p>
            <a:fld id="{62859693-6ACD-4F49-B66B-6A5A17DEB9AD}" type="datetimeFigureOut">
              <a:rPr lang="en-US" smtClean="0"/>
              <a:t>5/23/2022</a:t>
            </a:fld>
            <a:endParaRPr lang="en-US"/>
          </a:p>
        </p:txBody>
      </p:sp>
      <p:sp>
        <p:nvSpPr>
          <p:cNvPr id="5" name="Footer Placeholder 4">
            <a:extLst>
              <a:ext uri="{FF2B5EF4-FFF2-40B4-BE49-F238E27FC236}">
                <a16:creationId xmlns:a16="http://schemas.microsoft.com/office/drawing/2014/main" id="{80AF449E-931B-4F60-82D6-851B61CEEB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ED583C-20CA-473A-8C4A-DC06922B23A9}"/>
              </a:ext>
            </a:extLst>
          </p:cNvPr>
          <p:cNvSpPr>
            <a:spLocks noGrp="1"/>
          </p:cNvSpPr>
          <p:nvPr>
            <p:ph type="sldNum" sz="quarter" idx="12"/>
          </p:nvPr>
        </p:nvSpPr>
        <p:spPr/>
        <p:txBody>
          <a:bodyPr/>
          <a:lstStyle/>
          <a:p>
            <a:fld id="{DBA888BC-3A47-43C0-A11B-3F0649D93848}" type="slidenum">
              <a:rPr lang="en-US" smtClean="0"/>
              <a:t>‹#›</a:t>
            </a:fld>
            <a:endParaRPr lang="en-US"/>
          </a:p>
        </p:txBody>
      </p:sp>
    </p:spTree>
    <p:extLst>
      <p:ext uri="{BB962C8B-B14F-4D97-AF65-F5344CB8AC3E}">
        <p14:creationId xmlns:p14="http://schemas.microsoft.com/office/powerpoint/2010/main" val="2567308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B70B-A9B8-4EE1-8166-F607EB0C3B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2ADD75-BDF2-44B5-928D-BB8B63EFF7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9B9AD3-FA09-4D33-BB3E-F4F0BCBCA912}"/>
              </a:ext>
            </a:extLst>
          </p:cNvPr>
          <p:cNvSpPr>
            <a:spLocks noGrp="1"/>
          </p:cNvSpPr>
          <p:nvPr>
            <p:ph type="dt" sz="half" idx="10"/>
          </p:nvPr>
        </p:nvSpPr>
        <p:spPr/>
        <p:txBody>
          <a:bodyPr/>
          <a:lstStyle/>
          <a:p>
            <a:fld id="{62859693-6ACD-4F49-B66B-6A5A17DEB9AD}" type="datetimeFigureOut">
              <a:rPr lang="en-US" smtClean="0"/>
              <a:t>5/23/2022</a:t>
            </a:fld>
            <a:endParaRPr lang="en-US"/>
          </a:p>
        </p:txBody>
      </p:sp>
      <p:sp>
        <p:nvSpPr>
          <p:cNvPr id="5" name="Footer Placeholder 4">
            <a:extLst>
              <a:ext uri="{FF2B5EF4-FFF2-40B4-BE49-F238E27FC236}">
                <a16:creationId xmlns:a16="http://schemas.microsoft.com/office/drawing/2014/main" id="{992E34FE-0A51-4A6E-A9A5-304E3E071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DAF125-02E4-419B-AE6F-DBF62A18241F}"/>
              </a:ext>
            </a:extLst>
          </p:cNvPr>
          <p:cNvSpPr>
            <a:spLocks noGrp="1"/>
          </p:cNvSpPr>
          <p:nvPr>
            <p:ph type="sldNum" sz="quarter" idx="12"/>
          </p:nvPr>
        </p:nvSpPr>
        <p:spPr/>
        <p:txBody>
          <a:bodyPr/>
          <a:lstStyle/>
          <a:p>
            <a:fld id="{DBA888BC-3A47-43C0-A11B-3F0649D93848}" type="slidenum">
              <a:rPr lang="en-US" smtClean="0"/>
              <a:t>‹#›</a:t>
            </a:fld>
            <a:endParaRPr lang="en-US"/>
          </a:p>
        </p:txBody>
      </p:sp>
    </p:spTree>
    <p:extLst>
      <p:ext uri="{BB962C8B-B14F-4D97-AF65-F5344CB8AC3E}">
        <p14:creationId xmlns:p14="http://schemas.microsoft.com/office/powerpoint/2010/main" val="3233757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E9BE-1A70-4403-8CF5-5383B94B99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1462CB-AFA2-42C9-95C4-5C28E4A7B3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F2632F-C5CF-42ED-8651-FC13A7D80A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FFCE13-450E-40C7-BD4B-758FFF0F87AE}"/>
              </a:ext>
            </a:extLst>
          </p:cNvPr>
          <p:cNvSpPr>
            <a:spLocks noGrp="1"/>
          </p:cNvSpPr>
          <p:nvPr>
            <p:ph type="dt" sz="half" idx="10"/>
          </p:nvPr>
        </p:nvSpPr>
        <p:spPr/>
        <p:txBody>
          <a:bodyPr/>
          <a:lstStyle/>
          <a:p>
            <a:fld id="{62859693-6ACD-4F49-B66B-6A5A17DEB9AD}" type="datetimeFigureOut">
              <a:rPr lang="en-US" smtClean="0"/>
              <a:t>5/23/2022</a:t>
            </a:fld>
            <a:endParaRPr lang="en-US"/>
          </a:p>
        </p:txBody>
      </p:sp>
      <p:sp>
        <p:nvSpPr>
          <p:cNvPr id="6" name="Footer Placeholder 5">
            <a:extLst>
              <a:ext uri="{FF2B5EF4-FFF2-40B4-BE49-F238E27FC236}">
                <a16:creationId xmlns:a16="http://schemas.microsoft.com/office/drawing/2014/main" id="{E2BE4BE6-859C-4B9B-9139-09EB8CB463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58FACF-9A37-4799-8592-E4FF2BDA4250}"/>
              </a:ext>
            </a:extLst>
          </p:cNvPr>
          <p:cNvSpPr>
            <a:spLocks noGrp="1"/>
          </p:cNvSpPr>
          <p:nvPr>
            <p:ph type="sldNum" sz="quarter" idx="12"/>
          </p:nvPr>
        </p:nvSpPr>
        <p:spPr/>
        <p:txBody>
          <a:bodyPr/>
          <a:lstStyle/>
          <a:p>
            <a:fld id="{DBA888BC-3A47-43C0-A11B-3F0649D93848}" type="slidenum">
              <a:rPr lang="en-US" smtClean="0"/>
              <a:t>‹#›</a:t>
            </a:fld>
            <a:endParaRPr lang="en-US"/>
          </a:p>
        </p:txBody>
      </p:sp>
    </p:spTree>
    <p:extLst>
      <p:ext uri="{BB962C8B-B14F-4D97-AF65-F5344CB8AC3E}">
        <p14:creationId xmlns:p14="http://schemas.microsoft.com/office/powerpoint/2010/main" val="3322748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AF7FC-AA7D-49A0-81B7-5A712F3A4B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D7B857-9465-445A-A60C-FFAA36569A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C087E4-ACFD-48ED-BD9A-53F8190BFF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DC32EE-EB77-4C33-BAEF-E4A14E9FF3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5BB34C-AC9E-4293-89BC-9F135E8338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7F9AA0-D17B-4FB1-83A2-B87FC091DBBC}"/>
              </a:ext>
            </a:extLst>
          </p:cNvPr>
          <p:cNvSpPr>
            <a:spLocks noGrp="1"/>
          </p:cNvSpPr>
          <p:nvPr>
            <p:ph type="dt" sz="half" idx="10"/>
          </p:nvPr>
        </p:nvSpPr>
        <p:spPr/>
        <p:txBody>
          <a:bodyPr/>
          <a:lstStyle/>
          <a:p>
            <a:fld id="{62859693-6ACD-4F49-B66B-6A5A17DEB9AD}" type="datetimeFigureOut">
              <a:rPr lang="en-US" smtClean="0"/>
              <a:t>5/23/2022</a:t>
            </a:fld>
            <a:endParaRPr lang="en-US"/>
          </a:p>
        </p:txBody>
      </p:sp>
      <p:sp>
        <p:nvSpPr>
          <p:cNvPr id="8" name="Footer Placeholder 7">
            <a:extLst>
              <a:ext uri="{FF2B5EF4-FFF2-40B4-BE49-F238E27FC236}">
                <a16:creationId xmlns:a16="http://schemas.microsoft.com/office/drawing/2014/main" id="{3269FED3-B12B-49F4-B2BC-C2A5DAA975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0AD6C-CA78-4897-8FC2-B11016CEC325}"/>
              </a:ext>
            </a:extLst>
          </p:cNvPr>
          <p:cNvSpPr>
            <a:spLocks noGrp="1"/>
          </p:cNvSpPr>
          <p:nvPr>
            <p:ph type="sldNum" sz="quarter" idx="12"/>
          </p:nvPr>
        </p:nvSpPr>
        <p:spPr/>
        <p:txBody>
          <a:bodyPr/>
          <a:lstStyle/>
          <a:p>
            <a:fld id="{DBA888BC-3A47-43C0-A11B-3F0649D93848}" type="slidenum">
              <a:rPr lang="en-US" smtClean="0"/>
              <a:t>‹#›</a:t>
            </a:fld>
            <a:endParaRPr lang="en-US"/>
          </a:p>
        </p:txBody>
      </p:sp>
    </p:spTree>
    <p:extLst>
      <p:ext uri="{BB962C8B-B14F-4D97-AF65-F5344CB8AC3E}">
        <p14:creationId xmlns:p14="http://schemas.microsoft.com/office/powerpoint/2010/main" val="79214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67C03-D52F-4D0E-BF8D-8B976FA400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31E5E3-C993-418C-9765-F1CF80D22C27}"/>
              </a:ext>
            </a:extLst>
          </p:cNvPr>
          <p:cNvSpPr>
            <a:spLocks noGrp="1"/>
          </p:cNvSpPr>
          <p:nvPr>
            <p:ph type="dt" sz="half" idx="10"/>
          </p:nvPr>
        </p:nvSpPr>
        <p:spPr/>
        <p:txBody>
          <a:bodyPr/>
          <a:lstStyle/>
          <a:p>
            <a:fld id="{62859693-6ACD-4F49-B66B-6A5A17DEB9AD}" type="datetimeFigureOut">
              <a:rPr lang="en-US" smtClean="0"/>
              <a:t>5/23/2022</a:t>
            </a:fld>
            <a:endParaRPr lang="en-US"/>
          </a:p>
        </p:txBody>
      </p:sp>
      <p:sp>
        <p:nvSpPr>
          <p:cNvPr id="4" name="Footer Placeholder 3">
            <a:extLst>
              <a:ext uri="{FF2B5EF4-FFF2-40B4-BE49-F238E27FC236}">
                <a16:creationId xmlns:a16="http://schemas.microsoft.com/office/drawing/2014/main" id="{7763D0A9-B1BC-4122-BE64-94BF7BB5A0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427BB5-7C17-4D4A-BCC4-2E1649AA1226}"/>
              </a:ext>
            </a:extLst>
          </p:cNvPr>
          <p:cNvSpPr>
            <a:spLocks noGrp="1"/>
          </p:cNvSpPr>
          <p:nvPr>
            <p:ph type="sldNum" sz="quarter" idx="12"/>
          </p:nvPr>
        </p:nvSpPr>
        <p:spPr/>
        <p:txBody>
          <a:bodyPr/>
          <a:lstStyle/>
          <a:p>
            <a:fld id="{DBA888BC-3A47-43C0-A11B-3F0649D93848}" type="slidenum">
              <a:rPr lang="en-US" smtClean="0"/>
              <a:t>‹#›</a:t>
            </a:fld>
            <a:endParaRPr lang="en-US"/>
          </a:p>
        </p:txBody>
      </p:sp>
    </p:spTree>
    <p:extLst>
      <p:ext uri="{BB962C8B-B14F-4D97-AF65-F5344CB8AC3E}">
        <p14:creationId xmlns:p14="http://schemas.microsoft.com/office/powerpoint/2010/main" val="217279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0F7F30-35FD-4376-8FAD-65FEDF3485FE}"/>
              </a:ext>
            </a:extLst>
          </p:cNvPr>
          <p:cNvSpPr>
            <a:spLocks noGrp="1"/>
          </p:cNvSpPr>
          <p:nvPr>
            <p:ph type="dt" sz="half" idx="10"/>
          </p:nvPr>
        </p:nvSpPr>
        <p:spPr/>
        <p:txBody>
          <a:bodyPr/>
          <a:lstStyle/>
          <a:p>
            <a:fld id="{62859693-6ACD-4F49-B66B-6A5A17DEB9AD}" type="datetimeFigureOut">
              <a:rPr lang="en-US" smtClean="0"/>
              <a:t>5/23/2022</a:t>
            </a:fld>
            <a:endParaRPr lang="en-US"/>
          </a:p>
        </p:txBody>
      </p:sp>
      <p:sp>
        <p:nvSpPr>
          <p:cNvPr id="3" name="Footer Placeholder 2">
            <a:extLst>
              <a:ext uri="{FF2B5EF4-FFF2-40B4-BE49-F238E27FC236}">
                <a16:creationId xmlns:a16="http://schemas.microsoft.com/office/drawing/2014/main" id="{AF588820-AB96-4B54-B57D-CDAFD7E74F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FB1297-C212-4F16-8D66-8EE43CDB7415}"/>
              </a:ext>
            </a:extLst>
          </p:cNvPr>
          <p:cNvSpPr>
            <a:spLocks noGrp="1"/>
          </p:cNvSpPr>
          <p:nvPr>
            <p:ph type="sldNum" sz="quarter" idx="12"/>
          </p:nvPr>
        </p:nvSpPr>
        <p:spPr/>
        <p:txBody>
          <a:bodyPr/>
          <a:lstStyle/>
          <a:p>
            <a:fld id="{DBA888BC-3A47-43C0-A11B-3F0649D93848}" type="slidenum">
              <a:rPr lang="en-US" smtClean="0"/>
              <a:t>‹#›</a:t>
            </a:fld>
            <a:endParaRPr lang="en-US"/>
          </a:p>
        </p:txBody>
      </p:sp>
    </p:spTree>
    <p:extLst>
      <p:ext uri="{BB962C8B-B14F-4D97-AF65-F5344CB8AC3E}">
        <p14:creationId xmlns:p14="http://schemas.microsoft.com/office/powerpoint/2010/main" val="3619415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FD10-E991-4BC5-B374-CEF851C18A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53E0E9-1651-4453-85A8-39E3406E68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FE1C3F-E308-467E-837D-37A65CB0C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F9B6D-3E92-4A4E-8C05-AFCD201400C1}"/>
              </a:ext>
            </a:extLst>
          </p:cNvPr>
          <p:cNvSpPr>
            <a:spLocks noGrp="1"/>
          </p:cNvSpPr>
          <p:nvPr>
            <p:ph type="dt" sz="half" idx="10"/>
          </p:nvPr>
        </p:nvSpPr>
        <p:spPr/>
        <p:txBody>
          <a:bodyPr/>
          <a:lstStyle/>
          <a:p>
            <a:fld id="{62859693-6ACD-4F49-B66B-6A5A17DEB9AD}" type="datetimeFigureOut">
              <a:rPr lang="en-US" smtClean="0"/>
              <a:t>5/23/2022</a:t>
            </a:fld>
            <a:endParaRPr lang="en-US"/>
          </a:p>
        </p:txBody>
      </p:sp>
      <p:sp>
        <p:nvSpPr>
          <p:cNvPr id="6" name="Footer Placeholder 5">
            <a:extLst>
              <a:ext uri="{FF2B5EF4-FFF2-40B4-BE49-F238E27FC236}">
                <a16:creationId xmlns:a16="http://schemas.microsoft.com/office/drawing/2014/main" id="{6CFF4C65-D64A-493B-A6F0-C80AA234FD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3858E-E944-404E-AE4B-6A2F071F3D77}"/>
              </a:ext>
            </a:extLst>
          </p:cNvPr>
          <p:cNvSpPr>
            <a:spLocks noGrp="1"/>
          </p:cNvSpPr>
          <p:nvPr>
            <p:ph type="sldNum" sz="quarter" idx="12"/>
          </p:nvPr>
        </p:nvSpPr>
        <p:spPr/>
        <p:txBody>
          <a:bodyPr/>
          <a:lstStyle/>
          <a:p>
            <a:fld id="{DBA888BC-3A47-43C0-A11B-3F0649D93848}" type="slidenum">
              <a:rPr lang="en-US" smtClean="0"/>
              <a:t>‹#›</a:t>
            </a:fld>
            <a:endParaRPr lang="en-US"/>
          </a:p>
        </p:txBody>
      </p:sp>
    </p:spTree>
    <p:extLst>
      <p:ext uri="{BB962C8B-B14F-4D97-AF65-F5344CB8AC3E}">
        <p14:creationId xmlns:p14="http://schemas.microsoft.com/office/powerpoint/2010/main" val="2653674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3359B-EC8A-4D6A-B8C2-4B2FD21EF9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B754AF-5A83-409B-BC6C-78751AE98D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1CD58F-E60B-4F42-B81F-B51F61C822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12C675-BC5E-417D-A408-62E95C4AC3C6}"/>
              </a:ext>
            </a:extLst>
          </p:cNvPr>
          <p:cNvSpPr>
            <a:spLocks noGrp="1"/>
          </p:cNvSpPr>
          <p:nvPr>
            <p:ph type="dt" sz="half" idx="10"/>
          </p:nvPr>
        </p:nvSpPr>
        <p:spPr/>
        <p:txBody>
          <a:bodyPr/>
          <a:lstStyle/>
          <a:p>
            <a:fld id="{62859693-6ACD-4F49-B66B-6A5A17DEB9AD}" type="datetimeFigureOut">
              <a:rPr lang="en-US" smtClean="0"/>
              <a:t>5/23/2022</a:t>
            </a:fld>
            <a:endParaRPr lang="en-US"/>
          </a:p>
        </p:txBody>
      </p:sp>
      <p:sp>
        <p:nvSpPr>
          <p:cNvPr id="6" name="Footer Placeholder 5">
            <a:extLst>
              <a:ext uri="{FF2B5EF4-FFF2-40B4-BE49-F238E27FC236}">
                <a16:creationId xmlns:a16="http://schemas.microsoft.com/office/drawing/2014/main" id="{4681DEC8-E865-45AC-B0F4-1C131750B8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283CC8-BB50-4556-A4EF-7435D3AA8E17}"/>
              </a:ext>
            </a:extLst>
          </p:cNvPr>
          <p:cNvSpPr>
            <a:spLocks noGrp="1"/>
          </p:cNvSpPr>
          <p:nvPr>
            <p:ph type="sldNum" sz="quarter" idx="12"/>
          </p:nvPr>
        </p:nvSpPr>
        <p:spPr/>
        <p:txBody>
          <a:bodyPr/>
          <a:lstStyle/>
          <a:p>
            <a:fld id="{DBA888BC-3A47-43C0-A11B-3F0649D93848}" type="slidenum">
              <a:rPr lang="en-US" smtClean="0"/>
              <a:t>‹#›</a:t>
            </a:fld>
            <a:endParaRPr lang="en-US"/>
          </a:p>
        </p:txBody>
      </p:sp>
    </p:spTree>
    <p:extLst>
      <p:ext uri="{BB962C8B-B14F-4D97-AF65-F5344CB8AC3E}">
        <p14:creationId xmlns:p14="http://schemas.microsoft.com/office/powerpoint/2010/main" val="3486808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524260-E8D0-4FE6-9390-E732D0E344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4A3A8E-EDBB-4A0F-9C5A-5C4E4DFC46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1CBEBB-6BF3-426B-BE81-DD453E784C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59693-6ACD-4F49-B66B-6A5A17DEB9AD}" type="datetimeFigureOut">
              <a:rPr lang="en-US" smtClean="0"/>
              <a:t>5/23/2022</a:t>
            </a:fld>
            <a:endParaRPr lang="en-US"/>
          </a:p>
        </p:txBody>
      </p:sp>
      <p:sp>
        <p:nvSpPr>
          <p:cNvPr id="5" name="Footer Placeholder 4">
            <a:extLst>
              <a:ext uri="{FF2B5EF4-FFF2-40B4-BE49-F238E27FC236}">
                <a16:creationId xmlns:a16="http://schemas.microsoft.com/office/drawing/2014/main" id="{AF3C9DF1-D57D-49D2-9840-8871BF963D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EC0274-5BA8-47A8-A8EA-E431F01CE8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888BC-3A47-43C0-A11B-3F0649D93848}" type="slidenum">
              <a:rPr lang="en-US" smtClean="0"/>
              <a:t>‹#›</a:t>
            </a:fld>
            <a:endParaRPr lang="en-US"/>
          </a:p>
        </p:txBody>
      </p:sp>
    </p:spTree>
    <p:extLst>
      <p:ext uri="{BB962C8B-B14F-4D97-AF65-F5344CB8AC3E}">
        <p14:creationId xmlns:p14="http://schemas.microsoft.com/office/powerpoint/2010/main" val="1893566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89A8D50C-AFD1-4390-AC47-FBD47632B6CD}"/>
                  </a:ext>
                </a:extLst>
              </p:cNvPr>
              <p:cNvSpPr txBox="1"/>
              <p:nvPr/>
            </p:nvSpPr>
            <p:spPr>
              <a:xfrm>
                <a:off x="4509268" y="1529869"/>
                <a:ext cx="6305744" cy="27202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10000"/>
                    </a:solidFill>
                    <a:effectLst/>
                    <a:uLnTx/>
                    <a:uFillTx/>
                    <a:latin typeface="Times New Roman" panose="02020603050405020304" pitchFamily="18" charset="0"/>
                    <a:ea typeface="+mn-ea"/>
                    <a:cs typeface="+mn-cs"/>
                  </a:rPr>
                  <a:t>3. Methodology</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𝐴𝐼𝐶</m:t>
                        </m:r>
                      </m:e>
                      <m:sub>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𝑘</m:t>
                        </m:r>
                      </m:sub>
                    </m:sSub>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func>
                      <m:funcPr>
                        <m:ctrlP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uncPr>
                      <m:fName>
                        <m:sSub>
                          <m:sSubPr>
                            <m:ctrlP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m:rPr>
                                <m:sty m:val="p"/>
                              </m:rPr>
                              <a:rPr kumimoji="0" lang="en-US" sz="1000" b="0" i="0"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log</m:t>
                            </m:r>
                          </m:e>
                          <m:sub>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10</m:t>
                            </m:r>
                          </m:sub>
                        </m:sSub>
                      </m:fName>
                      <m:e>
                        <m:d>
                          <m:dPr>
                            <m:ctrlP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f>
                              <m:fPr>
                                <m:ctrlP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b>
                                  <m:sSubPr>
                                    <m:ctrlP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𝐷</m:t>
                                    </m:r>
                                  </m:e>
                                  <m:sub>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𝑈𝑃</m:t>
                                    </m:r>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𝐾</m:t>
                                    </m:r>
                                  </m:sub>
                                </m:sSub>
                              </m:num>
                              <m:den>
                                <m:sSub>
                                  <m:sSubPr>
                                    <m:ctrlP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𝐷</m:t>
                                    </m:r>
                                  </m:e>
                                  <m:sub>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𝑑𝑛</m:t>
                                    </m:r>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𝑘</m:t>
                                    </m:r>
                                  </m:sub>
                                </m:sSub>
                              </m:den>
                            </m:f>
                          </m:e>
                        </m:d>
                      </m:e>
                    </m:func>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func>
                      <m:funcPr>
                        <m:ctrlP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uncPr>
                      <m:fName>
                        <m:sSub>
                          <m:sSubPr>
                            <m:ctrlP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m:rPr>
                                <m:sty m:val="p"/>
                              </m:rPr>
                              <a:rPr kumimoji="0" lang="en-US" sz="1000" b="0" i="0"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log</m:t>
                            </m:r>
                          </m:e>
                          <m:sub>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10</m:t>
                            </m:r>
                          </m:sub>
                        </m:sSub>
                      </m:fName>
                      <m:e>
                        <m:d>
                          <m:dPr>
                            <m:ctrlP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f>
                              <m:fPr>
                                <m:ctrlP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acc>
                                  <m:accPr>
                                    <m:chr m:val="̅"/>
                                    <m:ctrlP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sSub>
                                      <m:sSubPr>
                                        <m:ctrlP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𝑅</m:t>
                                        </m:r>
                                      </m:e>
                                      <m:sub>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𝑡</m:t>
                                        </m:r>
                                      </m:sub>
                                    </m:sSub>
                                  </m:e>
                                </m:acc>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 ∙</m:t>
                                </m:r>
                                <m:acc>
                                  <m:accPr>
                                    <m:chr m:val="̅"/>
                                    <m:ctrlP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𝑅𝑇</m:t>
                                    </m:r>
                                  </m:e>
                                </m:acc>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 ∙</m:t>
                                </m:r>
                                <m:acc>
                                  <m:accPr>
                                    <m:chr m:val="̅"/>
                                    <m:ctrlP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sSub>
                                      <m:sSubPr>
                                        <m:ctrlP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𝐶</m:t>
                                        </m:r>
                                      </m:e>
                                      <m:sub>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𝑡</m:t>
                                        </m:r>
                                      </m:sub>
                                    </m:sSub>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 </m:t>
                                    </m:r>
                                  </m:e>
                                </m:acc>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 ∙</m:t>
                                </m:r>
                                <m:acc>
                                  <m:accPr>
                                    <m:chr m:val="̅"/>
                                    <m:ctrlP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sSub>
                                      <m:sSubPr>
                                        <m:ctrlP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𝐾</m:t>
                                        </m:r>
                                      </m:e>
                                      <m:sub>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𝑃</m:t>
                                        </m:r>
                                      </m:sub>
                                    </m:sSub>
                                  </m:e>
                                </m:acc>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 ∙</m:t>
                                </m:r>
                                <m:acc>
                                  <m:accPr>
                                    <m:chr m:val="̅"/>
                                    <m:ctrlP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𝑆</m:t>
                                    </m:r>
                                  </m:e>
                                </m:acc>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 ∙</m:t>
                                </m:r>
                                <m:rad>
                                  <m:radPr>
                                    <m:degHide m:val="on"/>
                                    <m:ctrlP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sSub>
                                      <m:sSubPr>
                                        <m:ctrlP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𝐴</m:t>
                                        </m:r>
                                      </m:e>
                                      <m:sub>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𝐾</m:t>
                                        </m:r>
                                      </m:sub>
                                    </m:sSub>
                                  </m:e>
                                </m:rad>
                              </m:num>
                              <m:den>
                                <m:nary>
                                  <m:naryPr>
                                    <m:chr m:val="∑"/>
                                    <m:limLoc m:val="subSup"/>
                                    <m:ctrlP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naryPr>
                                  <m:sub>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𝑘</m:t>
                                    </m:r>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𝑖</m:t>
                                    </m:r>
                                  </m:sub>
                                  <m:sup>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𝑛</m:t>
                                    </m:r>
                                  </m:sup>
                                  <m:e>
                                    <m:f>
                                      <m:fPr>
                                        <m:ctrlP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b>
                                          <m:sSubPr>
                                            <m:ctrlP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𝑑</m:t>
                                            </m:r>
                                          </m:e>
                                          <m:sub>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𝑖</m:t>
                                            </m:r>
                                          </m:sub>
                                        </m:sSub>
                                      </m:num>
                                      <m:den>
                                        <m:sSub>
                                          <m:sSubPr>
                                            <m:ctrlP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𝐴𝑊𝐶</m:t>
                                            </m:r>
                                          </m:e>
                                          <m:sub>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𝑖</m:t>
                                            </m:r>
                                          </m:sub>
                                        </m:sSub>
                                      </m:den>
                                    </m:f>
                                  </m:e>
                                </m:nary>
                              </m:den>
                            </m:f>
                          </m:e>
                        </m:d>
                      </m:e>
                    </m:func>
                  </m:oMath>
                </a14:m>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DengXian" panose="02010600030101010101" pitchFamily="2" charset="-122"/>
                    <a:cs typeface="Times New Roman" panose="02020603050405020304" pitchFamily="18" charset="0"/>
                  </a:rPr>
                  <a:t>		</a:t>
                </a:r>
                <a:endParaRPr kumimoji="0" lang="en-US" sz="1800" b="0" i="0" u="none" strike="noStrike" kern="1200" cap="none" spc="0" normalizeH="0" baseline="0" noProof="0" dirty="0">
                  <a:ln>
                    <a:noFill/>
                  </a:ln>
                  <a:solidFill>
                    <a:srgbClr val="000000"/>
                  </a:solidFill>
                  <a:effectLst/>
                  <a:uLnTx/>
                  <a:uFillTx/>
                  <a:latin typeface="SegoeUI-Semi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10000"/>
                    </a:solidFill>
                    <a:effectLst/>
                    <a:uLnTx/>
                    <a:uFillTx/>
                    <a:latin typeface="Times New Roman" panose="02020603050405020304" pitchFamily="18" charset="0"/>
                    <a:ea typeface="+mn-ea"/>
                    <a:cs typeface="+mn-cs"/>
                  </a:rPr>
                  <a:t>4.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C10000"/>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C1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C10000"/>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C1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C10000"/>
                  </a:solidFill>
                  <a:effectLst/>
                  <a:uLnTx/>
                  <a:uFillTx/>
                  <a:latin typeface="Times New Roman" panose="02020603050405020304" pitchFamily="18" charset="0"/>
                  <a:ea typeface="+mn-ea"/>
                  <a:cs typeface="+mn-cs"/>
                </a:endParaRPr>
              </a:p>
              <a:p>
                <a:endParaRPr lang="en-US" dirty="0"/>
              </a:p>
            </p:txBody>
          </p:sp>
        </mc:Choice>
        <mc:Fallback>
          <p:sp>
            <p:nvSpPr>
              <p:cNvPr id="16" name="TextBox 15">
                <a:extLst>
                  <a:ext uri="{FF2B5EF4-FFF2-40B4-BE49-F238E27FC236}">
                    <a16:creationId xmlns:a16="http://schemas.microsoft.com/office/drawing/2014/main" id="{89A8D50C-AFD1-4390-AC47-FBD47632B6CD}"/>
                  </a:ext>
                </a:extLst>
              </p:cNvPr>
              <p:cNvSpPr txBox="1">
                <a:spLocks noRot="1" noChangeAspect="1" noMove="1" noResize="1" noEditPoints="1" noAdjustHandles="1" noChangeArrowheads="1" noChangeShapeType="1" noTextEdit="1"/>
              </p:cNvSpPr>
              <p:nvPr/>
            </p:nvSpPr>
            <p:spPr>
              <a:xfrm>
                <a:off x="4509268" y="1529869"/>
                <a:ext cx="6305744" cy="2720296"/>
              </a:xfrm>
              <a:prstGeom prst="rect">
                <a:avLst/>
              </a:prstGeom>
              <a:blipFill>
                <a:blip r:embed="rId2"/>
                <a:stretch>
                  <a:fillRect l="-870" t="-1345"/>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82C30DE9-25B0-4767-9692-2E21E53E7A31}"/>
              </a:ext>
            </a:extLst>
          </p:cNvPr>
          <p:cNvSpPr/>
          <p:nvPr/>
        </p:nvSpPr>
        <p:spPr>
          <a:xfrm>
            <a:off x="0" y="0"/>
            <a:ext cx="12192000" cy="7727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0CCC3E-593F-4E89-BE11-5EB6A510B36F}"/>
              </a:ext>
            </a:extLst>
          </p:cNvPr>
          <p:cNvSpPr>
            <a:spLocks noGrp="1"/>
          </p:cNvSpPr>
          <p:nvPr>
            <p:ph type="ctrTitle"/>
          </p:nvPr>
        </p:nvSpPr>
        <p:spPr>
          <a:xfrm>
            <a:off x="1328691" y="413596"/>
            <a:ext cx="10052482" cy="477837"/>
          </a:xfrm>
        </p:spPr>
        <p:txBody>
          <a:bodyPr>
            <a:noAutofit/>
          </a:bodyPr>
          <a:lstStyle/>
          <a:p>
            <a:r>
              <a:rPr lang="en-US" sz="1600" b="1" dirty="0">
                <a:solidFill>
                  <a:srgbClr val="002060"/>
                </a:solidFill>
                <a:effectLst/>
                <a:latin typeface="Verdana" panose="020B0604030504040204" pitchFamily="34" charset="0"/>
                <a:ea typeface="DengXian" panose="02010600030101010101" pitchFamily="2" charset="-122"/>
                <a:cs typeface="Times New Roman" panose="02020603050405020304" pitchFamily="18" charset="0"/>
              </a:rPr>
              <a:t>Intra-annual sediment dynamic assessment in the Wei River Basin, China, </a:t>
            </a:r>
            <a:br>
              <a:rPr lang="en-US" sz="1600" b="1" dirty="0">
                <a:solidFill>
                  <a:srgbClr val="002060"/>
                </a:solidFill>
                <a:effectLst/>
                <a:latin typeface="Verdana" panose="020B0604030504040204" pitchFamily="34" charset="0"/>
                <a:ea typeface="DengXian" panose="02010600030101010101" pitchFamily="2" charset="-122"/>
                <a:cs typeface="Times New Roman" panose="02020603050405020304" pitchFamily="18" charset="0"/>
              </a:rPr>
            </a:br>
            <a:r>
              <a:rPr lang="en-US" sz="1600" b="1" dirty="0">
                <a:solidFill>
                  <a:srgbClr val="002060"/>
                </a:solidFill>
                <a:effectLst/>
                <a:latin typeface="Verdana" panose="020B0604030504040204" pitchFamily="34" charset="0"/>
                <a:ea typeface="DengXian" panose="02010600030101010101" pitchFamily="2" charset="-122"/>
                <a:cs typeface="Times New Roman" panose="02020603050405020304" pitchFamily="18" charset="0"/>
              </a:rPr>
              <a:t>using the AIC functional-structural connectivity index</a:t>
            </a:r>
            <a:br>
              <a:rPr lang="en-US" sz="1600" b="1" dirty="0">
                <a:solidFill>
                  <a:srgbClr val="002060"/>
                </a:solidFill>
                <a:effectLst/>
                <a:latin typeface="Verdana" panose="020B0604030504040204" pitchFamily="34" charset="0"/>
                <a:ea typeface="DengXian" panose="02010600030101010101" pitchFamily="2" charset="-122"/>
                <a:cs typeface="Times New Roman" panose="02020603050405020304" pitchFamily="18" charset="0"/>
              </a:rPr>
            </a:br>
            <a:endParaRPr lang="en-US" sz="1600" dirty="0">
              <a:solidFill>
                <a:srgbClr val="002060"/>
              </a:solidFill>
            </a:endParaRPr>
          </a:p>
        </p:txBody>
      </p:sp>
      <p:pic>
        <p:nvPicPr>
          <p:cNvPr id="5" name="Picture 4" descr="Logo, company name&#10;&#10;Description automatically generated">
            <a:extLst>
              <a:ext uri="{FF2B5EF4-FFF2-40B4-BE49-F238E27FC236}">
                <a16:creationId xmlns:a16="http://schemas.microsoft.com/office/drawing/2014/main" id="{72DFBCE1-0CFB-4163-9D9C-3DBE1DD03E61}"/>
              </a:ext>
            </a:extLst>
          </p:cNvPr>
          <p:cNvPicPr>
            <a:picLocks noChangeAspect="1"/>
          </p:cNvPicPr>
          <p:nvPr/>
        </p:nvPicPr>
        <p:blipFill rotWithShape="1">
          <a:blip r:embed="rId3">
            <a:extLst>
              <a:ext uri="{28A0092B-C50C-407E-A947-70E740481C1C}">
                <a14:useLocalDpi xmlns:a14="http://schemas.microsoft.com/office/drawing/2010/main" val="0"/>
              </a:ext>
            </a:extLst>
          </a:blip>
          <a:srcRect t="21648" b="20689"/>
          <a:stretch/>
        </p:blipFill>
        <p:spPr>
          <a:xfrm>
            <a:off x="9839324" y="6260698"/>
            <a:ext cx="2352675" cy="508731"/>
          </a:xfrm>
          <a:prstGeom prst="rect">
            <a:avLst/>
          </a:prstGeom>
        </p:spPr>
      </p:pic>
      <p:sp>
        <p:nvSpPr>
          <p:cNvPr id="6" name="TextBox 5">
            <a:extLst>
              <a:ext uri="{FF2B5EF4-FFF2-40B4-BE49-F238E27FC236}">
                <a16:creationId xmlns:a16="http://schemas.microsoft.com/office/drawing/2014/main" id="{C247CE9E-5ED5-437F-A7B4-B0D00442BC86}"/>
              </a:ext>
            </a:extLst>
          </p:cNvPr>
          <p:cNvSpPr txBox="1"/>
          <p:nvPr/>
        </p:nvSpPr>
        <p:spPr>
          <a:xfrm>
            <a:off x="920225" y="876353"/>
            <a:ext cx="8643984" cy="600164"/>
          </a:xfrm>
          <a:prstGeom prst="rect">
            <a:avLst/>
          </a:prstGeom>
          <a:noFill/>
        </p:spPr>
        <p:txBody>
          <a:bodyPr wrap="square" rtlCol="0">
            <a:spAutoFit/>
          </a:bodyPr>
          <a:lstStyle/>
          <a:p>
            <a:r>
              <a:rPr lang="es-ES" sz="1100" dirty="0">
                <a:effectLst/>
                <a:latin typeface="Verdana" panose="020B0604030504040204" pitchFamily="34" charset="0"/>
                <a:ea typeface="DengXian" panose="02010600030101010101" pitchFamily="2" charset="-122"/>
                <a:cs typeface="Times New Roman" panose="02020603050405020304" pitchFamily="18" charset="0"/>
              </a:rPr>
              <a:t>Zhenni </a:t>
            </a:r>
            <a:r>
              <a:rPr lang="es-ES" sz="1100" dirty="0" err="1">
                <a:effectLst/>
                <a:latin typeface="Verdana" panose="020B0604030504040204" pitchFamily="34" charset="0"/>
                <a:ea typeface="DengXian" panose="02010600030101010101" pitchFamily="2" charset="-122"/>
                <a:cs typeface="Times New Roman" panose="02020603050405020304" pitchFamily="18" charset="0"/>
              </a:rPr>
              <a:t>Wu</a:t>
            </a:r>
            <a:r>
              <a:rPr lang="es-ES" sz="1100" baseline="30000" dirty="0" err="1">
                <a:effectLst/>
                <a:latin typeface="Verdana" panose="020B0604030504040204" pitchFamily="34" charset="0"/>
                <a:ea typeface="DengXian" panose="02010600030101010101" pitchFamily="2" charset="-122"/>
                <a:cs typeface="Times New Roman" panose="02020603050405020304" pitchFamily="18" charset="0"/>
              </a:rPr>
              <a:t>a</a:t>
            </a:r>
            <a:r>
              <a:rPr lang="es-ES" sz="1100" dirty="0">
                <a:effectLst/>
                <a:latin typeface="Verdana" panose="020B0604030504040204" pitchFamily="34" charset="0"/>
                <a:ea typeface="DengXian" panose="02010600030101010101" pitchFamily="2" charset="-122"/>
                <a:cs typeface="Times New Roman" panose="02020603050405020304" pitchFamily="18" charset="0"/>
              </a:rPr>
              <a:t>, Jantiene E.M. </a:t>
            </a:r>
            <a:r>
              <a:rPr lang="es-ES" sz="1100" dirty="0" err="1">
                <a:effectLst/>
                <a:latin typeface="Verdana" panose="020B0604030504040204" pitchFamily="34" charset="0"/>
                <a:ea typeface="DengXian" panose="02010600030101010101" pitchFamily="2" charset="-122"/>
                <a:cs typeface="Times New Roman" panose="02020603050405020304" pitchFamily="18" charset="0"/>
              </a:rPr>
              <a:t>Baartman</a:t>
            </a:r>
            <a:r>
              <a:rPr lang="es-ES" sz="1100" baseline="30000" dirty="0" err="1">
                <a:effectLst/>
                <a:latin typeface="Verdana" panose="020B0604030504040204" pitchFamily="34" charset="0"/>
                <a:ea typeface="DengXian" panose="02010600030101010101" pitchFamily="2" charset="-122"/>
                <a:cs typeface="Times New Roman" panose="02020603050405020304" pitchFamily="18" charset="0"/>
              </a:rPr>
              <a:t>a</a:t>
            </a:r>
            <a:r>
              <a:rPr lang="es-ES" sz="1100" dirty="0">
                <a:effectLst/>
                <a:latin typeface="Verdana" panose="020B0604030504040204" pitchFamily="34" charset="0"/>
                <a:ea typeface="DengXian" panose="02010600030101010101" pitchFamily="2" charset="-122"/>
                <a:cs typeface="Times New Roman" panose="02020603050405020304" pitchFamily="18" charset="0"/>
              </a:rPr>
              <a:t>, </a:t>
            </a: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João Pedro Nunes</a:t>
            </a:r>
            <a:r>
              <a:rPr lang="es-ES" sz="1100" baseline="30000" dirty="0">
                <a:effectLst/>
                <a:latin typeface="Verdana" panose="020B0604030504040204" pitchFamily="34" charset="0"/>
                <a:ea typeface="DengXian" panose="02010600030101010101" pitchFamily="2" charset="-122"/>
                <a:cs typeface="Times New Roman" panose="02020603050405020304" pitchFamily="18" charset="0"/>
              </a:rPr>
              <a:t> </a:t>
            </a:r>
            <a:r>
              <a:rPr lang="es-ES" sz="1100" baseline="30000" dirty="0" err="1">
                <a:effectLst/>
                <a:latin typeface="Verdana" panose="020B0604030504040204" pitchFamily="34" charset="0"/>
                <a:ea typeface="DengXian" panose="02010600030101010101" pitchFamily="2" charset="-122"/>
                <a:cs typeface="Times New Roman" panose="02020603050405020304" pitchFamily="18" charset="0"/>
              </a:rPr>
              <a:t>a,b</a:t>
            </a:r>
            <a:r>
              <a:rPr lang="es-ES" sz="1100" dirty="0">
                <a:effectLst/>
                <a:latin typeface="Verdana" panose="020B0604030504040204" pitchFamily="34" charset="0"/>
                <a:ea typeface="DengXian" panose="02010600030101010101" pitchFamily="2" charset="-122"/>
                <a:cs typeface="Times New Roman" panose="02020603050405020304" pitchFamily="18" charset="0"/>
              </a:rPr>
              <a:t>, Manuel López-</a:t>
            </a:r>
            <a:r>
              <a:rPr lang="es-ES" sz="1100" dirty="0" err="1">
                <a:effectLst/>
                <a:latin typeface="Verdana" panose="020B0604030504040204" pitchFamily="34" charset="0"/>
                <a:ea typeface="DengXian" panose="02010600030101010101" pitchFamily="2" charset="-122"/>
                <a:cs typeface="Times New Roman" panose="02020603050405020304" pitchFamily="18" charset="0"/>
              </a:rPr>
              <a:t>Vicente</a:t>
            </a:r>
            <a:r>
              <a:rPr lang="es-ES" sz="1100" baseline="30000" dirty="0" err="1">
                <a:effectLst/>
                <a:latin typeface="Verdana" panose="020B0604030504040204" pitchFamily="34" charset="0"/>
                <a:ea typeface="DengXian" panose="02010600030101010101" pitchFamily="2" charset="-122"/>
                <a:cs typeface="Times New Roman" panose="02020603050405020304" pitchFamily="18" charset="0"/>
              </a:rPr>
              <a:t>c</a:t>
            </a:r>
            <a:endParaRPr lang="es-ES" sz="1100" baseline="30000" dirty="0">
              <a:effectLst/>
              <a:latin typeface="Verdana" panose="020B0604030504040204" pitchFamily="34" charset="0"/>
              <a:ea typeface="DengXian" panose="02010600030101010101" pitchFamily="2" charset="-122"/>
              <a:cs typeface="Times New Roman" panose="02020603050405020304" pitchFamily="18" charset="0"/>
            </a:endParaRPr>
          </a:p>
          <a:p>
            <a:r>
              <a:rPr lang="es-ES" sz="1100" dirty="0">
                <a:latin typeface="Verdana" panose="020B0604030504040204" pitchFamily="34" charset="0"/>
                <a:ea typeface="DengXian" panose="02010600030101010101" pitchFamily="2" charset="-122"/>
                <a:cs typeface="Times New Roman" panose="02020603050405020304" pitchFamily="18" charset="0"/>
              </a:rPr>
              <a:t>zhenni.wu@wur.nl</a:t>
            </a:r>
            <a:endParaRPr lang="en-US" sz="1100" dirty="0">
              <a:latin typeface="Verdana" panose="020B0604030504040204" pitchFamily="34" charset="0"/>
              <a:ea typeface="DengXian" panose="02010600030101010101" pitchFamily="2" charset="-122"/>
              <a:cs typeface="Times New Roman" panose="02020603050405020304" pitchFamily="18" charset="0"/>
            </a:endParaRPr>
          </a:p>
          <a:p>
            <a:endParaRPr lang="en-US" sz="1100" dirty="0"/>
          </a:p>
        </p:txBody>
      </p:sp>
      <p:sp>
        <p:nvSpPr>
          <p:cNvPr id="7" name="Rectangle: Rounded Corners 6">
            <a:extLst>
              <a:ext uri="{FF2B5EF4-FFF2-40B4-BE49-F238E27FC236}">
                <a16:creationId xmlns:a16="http://schemas.microsoft.com/office/drawing/2014/main" id="{2DBA5664-6214-4877-A11B-5D2892DD3FF6}"/>
              </a:ext>
            </a:extLst>
          </p:cNvPr>
          <p:cNvSpPr/>
          <p:nvPr/>
        </p:nvSpPr>
        <p:spPr>
          <a:xfrm>
            <a:off x="341592" y="1354276"/>
            <a:ext cx="3768213" cy="5415153"/>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90485BC-DE64-453B-A8BC-D6C5E31F8246}"/>
              </a:ext>
            </a:extLst>
          </p:cNvPr>
          <p:cNvSpPr txBox="1"/>
          <p:nvPr/>
        </p:nvSpPr>
        <p:spPr>
          <a:xfrm>
            <a:off x="511083" y="1354276"/>
            <a:ext cx="3104850" cy="5701561"/>
          </a:xfrm>
          <a:prstGeom prst="rect">
            <a:avLst/>
          </a:prstGeom>
          <a:noFill/>
        </p:spPr>
        <p:txBody>
          <a:bodyPr wrap="square" rtlCol="0">
            <a:spAutoFit/>
          </a:bodyPr>
          <a:lstStyle/>
          <a:p>
            <a:pPr marL="342900" indent="-342900">
              <a:buAutoNum type="arabicPeriod"/>
            </a:pPr>
            <a:r>
              <a:rPr lang="en-US" sz="1800" b="1" i="0" u="none" strike="noStrike" baseline="0" dirty="0">
                <a:solidFill>
                  <a:srgbClr val="C10000"/>
                </a:solidFill>
                <a:latin typeface="Times New Roman" panose="02020603050405020304" pitchFamily="18" charset="0"/>
              </a:rPr>
              <a:t>Introduction</a:t>
            </a:r>
          </a:p>
          <a:p>
            <a:pPr algn="l"/>
            <a:endParaRPr lang="en-US" sz="1800" b="1" i="0" u="none" strike="noStrike" baseline="0" dirty="0">
              <a:solidFill>
                <a:srgbClr val="C10000"/>
              </a:solidFill>
              <a:latin typeface="Times New Roman" panose="02020603050405020304" pitchFamily="18" charset="0"/>
            </a:endParaRPr>
          </a:p>
          <a:p>
            <a:pPr algn="l"/>
            <a:endParaRPr lang="en-US" b="1" dirty="0">
              <a:solidFill>
                <a:srgbClr val="C10000"/>
              </a:solidFill>
              <a:latin typeface="Times New Roman" panose="02020603050405020304" pitchFamily="18" charset="0"/>
            </a:endParaRPr>
          </a:p>
          <a:p>
            <a:pPr algn="l"/>
            <a:endParaRPr lang="en-US" sz="1800" b="1" i="0" u="none" strike="noStrike" baseline="0" dirty="0">
              <a:solidFill>
                <a:srgbClr val="C10000"/>
              </a:solidFill>
              <a:latin typeface="Times New Roman" panose="02020603050405020304" pitchFamily="18" charset="0"/>
            </a:endParaRPr>
          </a:p>
          <a:p>
            <a:pPr algn="l"/>
            <a:endParaRPr lang="en-US" b="1" dirty="0">
              <a:solidFill>
                <a:srgbClr val="C10000"/>
              </a:solidFill>
              <a:latin typeface="Times New Roman" panose="02020603050405020304" pitchFamily="18" charset="0"/>
            </a:endParaRPr>
          </a:p>
          <a:p>
            <a:pPr algn="l"/>
            <a:endParaRPr lang="en-US" sz="1800" b="1" i="0" u="none" strike="noStrike" baseline="0" dirty="0">
              <a:solidFill>
                <a:srgbClr val="C10000"/>
              </a:solidFill>
              <a:latin typeface="Times New Roman" panose="02020603050405020304" pitchFamily="18" charset="0"/>
            </a:endParaRPr>
          </a:p>
          <a:p>
            <a:pPr algn="l"/>
            <a:endParaRPr lang="en-US" sz="1800" b="1" i="0" u="none" strike="noStrike" baseline="0" dirty="0">
              <a:solidFill>
                <a:srgbClr val="C10000"/>
              </a:solidFill>
              <a:latin typeface="Times New Roman" panose="02020603050405020304" pitchFamily="18" charset="0"/>
            </a:endParaRPr>
          </a:p>
          <a:p>
            <a:pPr algn="l"/>
            <a:endParaRPr lang="en-US" sz="1800" b="1" i="0" u="none" strike="noStrike" baseline="0" dirty="0">
              <a:solidFill>
                <a:srgbClr val="C10000"/>
              </a:solidFill>
              <a:latin typeface="Times New Roman" panose="02020603050405020304" pitchFamily="18" charset="0"/>
            </a:endParaRPr>
          </a:p>
          <a:p>
            <a:pPr algn="l"/>
            <a:endParaRPr lang="en-US" b="1" dirty="0">
              <a:solidFill>
                <a:srgbClr val="C10000"/>
              </a:solidFill>
              <a:latin typeface="Times New Roman" panose="02020603050405020304" pitchFamily="18" charset="0"/>
            </a:endParaRPr>
          </a:p>
          <a:p>
            <a:pPr algn="l"/>
            <a:endParaRPr lang="en-US" sz="1800" b="1" i="0" u="none" strike="noStrike" baseline="0" dirty="0">
              <a:solidFill>
                <a:srgbClr val="C10000"/>
              </a:solidFill>
              <a:latin typeface="Times New Roman" panose="02020603050405020304" pitchFamily="18" charset="0"/>
            </a:endParaRPr>
          </a:p>
          <a:p>
            <a:pPr algn="l"/>
            <a:endParaRPr lang="en-US" sz="1800" b="1" i="0" u="none" strike="noStrike" baseline="0" dirty="0">
              <a:solidFill>
                <a:srgbClr val="C10000"/>
              </a:solidFill>
              <a:latin typeface="Times New Roman" panose="02020603050405020304" pitchFamily="18" charset="0"/>
            </a:endParaRPr>
          </a:p>
          <a:p>
            <a:pPr algn="l"/>
            <a:endParaRPr lang="en-US" b="1" dirty="0">
              <a:solidFill>
                <a:srgbClr val="C10000"/>
              </a:solidFill>
              <a:latin typeface="Times New Roman" panose="02020603050405020304" pitchFamily="18" charset="0"/>
            </a:endParaRPr>
          </a:p>
          <a:p>
            <a:pPr algn="l"/>
            <a:endParaRPr lang="en-US" sz="1800" b="1" i="0" u="none" strike="noStrike" baseline="0" dirty="0">
              <a:solidFill>
                <a:srgbClr val="C10000"/>
              </a:solidFill>
              <a:latin typeface="Times New Roman" panose="02020603050405020304" pitchFamily="18" charset="0"/>
            </a:endParaRPr>
          </a:p>
          <a:p>
            <a:pPr algn="l"/>
            <a:r>
              <a:rPr lang="en-US" sz="1800" b="1" i="0" u="none" strike="noStrike" baseline="0" dirty="0">
                <a:solidFill>
                  <a:srgbClr val="C10000"/>
                </a:solidFill>
                <a:latin typeface="Times New Roman" panose="02020603050405020304" pitchFamily="18" charset="0"/>
              </a:rPr>
              <a:t>2. Objectives</a:t>
            </a:r>
            <a:endParaRPr lang="en-US" sz="1050" dirty="0">
              <a:latin typeface="Verdana" panose="020B0604030504040204" pitchFamily="34" charset="0"/>
              <a:ea typeface="DengXian" panose="02010600030101010101" pitchFamily="2" charset="-122"/>
              <a:cs typeface="Times New Roman" panose="02020603050405020304" pitchFamily="18" charset="0"/>
            </a:endParaRPr>
          </a:p>
          <a:p>
            <a:pPr marL="228600" indent="-228600">
              <a:buAutoNum type="arabicParenBoth"/>
            </a:pPr>
            <a:r>
              <a:rPr lang="en-US" sz="1050" dirty="0">
                <a:effectLst/>
                <a:latin typeface="Verdana" panose="020B0604030504040204" pitchFamily="34" charset="0"/>
                <a:ea typeface="DengXian" panose="02010600030101010101" pitchFamily="2" charset="-122"/>
                <a:cs typeface="Times New Roman" panose="02020603050405020304" pitchFamily="18" charset="0"/>
              </a:rPr>
              <a:t>to exam the possibility of using the aggregated index of sediment connectivity to map and characterize functional and structural sediment connectivity at the large regional scale</a:t>
            </a:r>
          </a:p>
          <a:p>
            <a:pPr marL="228600" indent="-228600">
              <a:buAutoNum type="arabicParenBoth"/>
            </a:pPr>
            <a:r>
              <a:rPr lang="en-US" sz="1050" dirty="0">
                <a:effectLst/>
                <a:latin typeface="Verdana" panose="020B0604030504040204" pitchFamily="34" charset="0"/>
                <a:ea typeface="DengXian" panose="02010600030101010101" pitchFamily="2" charset="-122"/>
                <a:cs typeface="Times New Roman" panose="02020603050405020304" pitchFamily="18" charset="0"/>
              </a:rPr>
              <a:t> to identify the spatial patterns and intra-annual variation of sediment transfer in a representative catchment of the Loess Plateau. </a:t>
            </a:r>
          </a:p>
          <a:p>
            <a:pPr algn="l"/>
            <a:endParaRPr lang="en-US" sz="1800" i="0" u="none" strike="noStrike" baseline="0" dirty="0">
              <a:solidFill>
                <a:srgbClr val="C10000"/>
              </a:solidFill>
              <a:latin typeface="Times New Roman" panose="02020603050405020304" pitchFamily="18" charset="0"/>
            </a:endParaRPr>
          </a:p>
        </p:txBody>
      </p:sp>
      <p:sp>
        <p:nvSpPr>
          <p:cNvPr id="4" name="TextBox 3">
            <a:extLst>
              <a:ext uri="{FF2B5EF4-FFF2-40B4-BE49-F238E27FC236}">
                <a16:creationId xmlns:a16="http://schemas.microsoft.com/office/drawing/2014/main" id="{971E1CB7-0B17-42C3-A2AE-916EFC0AD74E}"/>
              </a:ext>
            </a:extLst>
          </p:cNvPr>
          <p:cNvSpPr txBox="1"/>
          <p:nvPr/>
        </p:nvSpPr>
        <p:spPr>
          <a:xfrm>
            <a:off x="7895115" y="774671"/>
            <a:ext cx="3888419" cy="938719"/>
          </a:xfrm>
          <a:prstGeom prst="rect">
            <a:avLst/>
          </a:prstGeom>
          <a:noFill/>
        </p:spPr>
        <p:txBody>
          <a:bodyPr wrap="square" rtlCol="0">
            <a:spAutoFit/>
          </a:bodyPr>
          <a:lstStyle/>
          <a:p>
            <a:r>
              <a:rPr lang="en-US" sz="1100" dirty="0"/>
              <a:t>a Wageningen University, The Netherlands</a:t>
            </a:r>
          </a:p>
          <a:p>
            <a:r>
              <a:rPr lang="en-US" sz="1100" dirty="0"/>
              <a:t>b </a:t>
            </a:r>
            <a:r>
              <a:rPr lang="en-US" sz="1100" dirty="0" err="1"/>
              <a:t>Evolução</a:t>
            </a:r>
            <a:r>
              <a:rPr lang="en-US" sz="1100" dirty="0"/>
              <a:t> e </a:t>
            </a:r>
            <a:r>
              <a:rPr lang="en-US" sz="1100" dirty="0" err="1"/>
              <a:t>Alterações</a:t>
            </a:r>
            <a:r>
              <a:rPr lang="en-US" sz="1100" dirty="0"/>
              <a:t> </a:t>
            </a:r>
            <a:r>
              <a:rPr lang="en-US" sz="1100" dirty="0" err="1"/>
              <a:t>Climáticas</a:t>
            </a:r>
            <a:r>
              <a:rPr lang="en-US" sz="1100" dirty="0"/>
              <a:t>, </a:t>
            </a:r>
            <a:r>
              <a:rPr lang="en-US" sz="1100" dirty="0" err="1"/>
              <a:t>Faculdade</a:t>
            </a:r>
            <a:r>
              <a:rPr lang="en-US" sz="1100" dirty="0"/>
              <a:t> de </a:t>
            </a:r>
            <a:r>
              <a:rPr lang="en-US" sz="1100" dirty="0" err="1"/>
              <a:t>Ciências</a:t>
            </a:r>
            <a:r>
              <a:rPr lang="en-US" sz="1100" dirty="0"/>
              <a:t>, </a:t>
            </a:r>
            <a:r>
              <a:rPr lang="en-US" sz="1100" dirty="0" err="1"/>
              <a:t>Universidade</a:t>
            </a:r>
            <a:r>
              <a:rPr lang="en-US" sz="1100" dirty="0"/>
              <a:t> de </a:t>
            </a:r>
            <a:r>
              <a:rPr lang="en-US" sz="1100" dirty="0" err="1"/>
              <a:t>Lisboa</a:t>
            </a:r>
            <a:r>
              <a:rPr lang="en-US" sz="1100" dirty="0"/>
              <a:t>, Portugal</a:t>
            </a:r>
          </a:p>
          <a:p>
            <a:r>
              <a:rPr lang="en-US" sz="1100" dirty="0"/>
              <a:t>c University of A </a:t>
            </a:r>
            <a:r>
              <a:rPr lang="en-US" sz="1100" dirty="0" err="1"/>
              <a:t>Coruña</a:t>
            </a:r>
            <a:r>
              <a:rPr lang="en-US" sz="1100" dirty="0"/>
              <a:t>, Spain.</a:t>
            </a:r>
          </a:p>
          <a:p>
            <a:endParaRPr lang="en-US" sz="1100" dirty="0"/>
          </a:p>
        </p:txBody>
      </p:sp>
      <p:pic>
        <p:nvPicPr>
          <p:cNvPr id="10" name="Picture 9" descr="A picture containing text, screenshot&#10;&#10;Description automatically generated">
            <a:extLst>
              <a:ext uri="{FF2B5EF4-FFF2-40B4-BE49-F238E27FC236}">
                <a16:creationId xmlns:a16="http://schemas.microsoft.com/office/drawing/2014/main" id="{241AB9AC-5C85-4B03-9DEE-5DE146CE231D}"/>
              </a:ext>
            </a:extLst>
          </p:cNvPr>
          <p:cNvPicPr/>
          <p:nvPr/>
        </p:nvPicPr>
        <p:blipFill rotWithShape="1">
          <a:blip r:embed="rId4" cstate="print">
            <a:extLst>
              <a:ext uri="{28A0092B-C50C-407E-A947-70E740481C1C}">
                <a14:useLocalDpi xmlns:a14="http://schemas.microsoft.com/office/drawing/2010/main" val="0"/>
              </a:ext>
            </a:extLst>
          </a:blip>
          <a:srcRect l="9683" r="3770" b="41188"/>
          <a:stretch/>
        </p:blipFill>
        <p:spPr bwMode="auto">
          <a:xfrm>
            <a:off x="7513563" y="2258675"/>
            <a:ext cx="4223207" cy="1504806"/>
          </a:xfrm>
          <a:prstGeom prst="rect">
            <a:avLst/>
          </a:prstGeom>
          <a:ln>
            <a:noFill/>
          </a:ln>
          <a:extLst>
            <a:ext uri="{53640926-AAD7-44D8-BBD7-CCE9431645EC}">
              <a14:shadowObscured xmlns:a14="http://schemas.microsoft.com/office/drawing/2010/main"/>
            </a:ext>
          </a:extLst>
        </p:spPr>
      </p:pic>
      <p:pic>
        <p:nvPicPr>
          <p:cNvPr id="11" name="Picture 10" descr="Map&#10;&#10;Description automatically generated">
            <a:extLst>
              <a:ext uri="{FF2B5EF4-FFF2-40B4-BE49-F238E27FC236}">
                <a16:creationId xmlns:a16="http://schemas.microsoft.com/office/drawing/2014/main" id="{CB7B283E-53C6-4646-B282-FE8ED5D7397B}"/>
              </a:ext>
            </a:extLst>
          </p:cNvPr>
          <p:cNvPicPr/>
          <p:nvPr/>
        </p:nvPicPr>
        <p:blipFill rotWithShape="1">
          <a:blip r:embed="rId5" cstate="print">
            <a:extLst>
              <a:ext uri="{28A0092B-C50C-407E-A947-70E740481C1C}">
                <a14:useLocalDpi xmlns:a14="http://schemas.microsoft.com/office/drawing/2010/main" val="0"/>
              </a:ext>
            </a:extLst>
          </a:blip>
          <a:srcRect l="17328" r="10847"/>
          <a:stretch/>
        </p:blipFill>
        <p:spPr bwMode="auto">
          <a:xfrm>
            <a:off x="4416043" y="2556433"/>
            <a:ext cx="1820775" cy="1361705"/>
          </a:xfrm>
          <a:prstGeom prst="rect">
            <a:avLst/>
          </a:prstGeom>
          <a:ln>
            <a:noFill/>
          </a:ln>
          <a:extLst>
            <a:ext uri="{53640926-AAD7-44D8-BBD7-CCE9431645EC}">
              <a14:shadowObscured xmlns:a14="http://schemas.microsoft.com/office/drawing/2010/main"/>
            </a:ext>
          </a:extLst>
        </p:spPr>
      </p:pic>
      <p:pic>
        <p:nvPicPr>
          <p:cNvPr id="12" name="Picture 11" descr="A high angle view of a canyon&#10;&#10;Description automatically generated with low confidence">
            <a:extLst>
              <a:ext uri="{FF2B5EF4-FFF2-40B4-BE49-F238E27FC236}">
                <a16:creationId xmlns:a16="http://schemas.microsoft.com/office/drawing/2014/main" id="{5A26E7AA-0336-4F75-8DB2-B160EA87BF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5556" y="1965141"/>
            <a:ext cx="1648891" cy="1028908"/>
          </a:xfrm>
          <a:prstGeom prst="rect">
            <a:avLst/>
          </a:prstGeom>
        </p:spPr>
      </p:pic>
      <p:pic>
        <p:nvPicPr>
          <p:cNvPr id="13" name="Picture 12">
            <a:extLst>
              <a:ext uri="{FF2B5EF4-FFF2-40B4-BE49-F238E27FC236}">
                <a16:creationId xmlns:a16="http://schemas.microsoft.com/office/drawing/2014/main" id="{E1FF1FBD-E236-4B34-B72A-0B3DCEF205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568" y="3491443"/>
            <a:ext cx="1533351" cy="1416964"/>
          </a:xfrm>
          <a:prstGeom prst="rect">
            <a:avLst/>
          </a:prstGeom>
        </p:spPr>
      </p:pic>
      <p:sp>
        <p:nvSpPr>
          <p:cNvPr id="15" name="TextBox 14">
            <a:extLst>
              <a:ext uri="{FF2B5EF4-FFF2-40B4-BE49-F238E27FC236}">
                <a16:creationId xmlns:a16="http://schemas.microsoft.com/office/drawing/2014/main" id="{3ECCA9A6-06F1-460E-A1EC-866CBEF5DB75}"/>
              </a:ext>
            </a:extLst>
          </p:cNvPr>
          <p:cNvSpPr txBox="1"/>
          <p:nvPr/>
        </p:nvSpPr>
        <p:spPr>
          <a:xfrm>
            <a:off x="2182842" y="3096247"/>
            <a:ext cx="1839432" cy="2031325"/>
          </a:xfrm>
          <a:prstGeom prst="rect">
            <a:avLst/>
          </a:prstGeom>
          <a:noFill/>
        </p:spPr>
        <p:txBody>
          <a:bodyPr wrap="square" rtlCol="0">
            <a:spAutoFit/>
          </a:bodyPr>
          <a:lstStyle/>
          <a:p>
            <a:pPr marL="171450" indent="-171450">
              <a:buFont typeface="Arial" panose="020B0604020202020204" pitchFamily="34" charset="0"/>
              <a:buChar char="•"/>
            </a:pPr>
            <a:r>
              <a:rPr lang="en-US" sz="1050" dirty="0">
                <a:latin typeface="Verdana" panose="020B0604030504040204" pitchFamily="34" charset="0"/>
                <a:ea typeface="DengXian" panose="02010600030101010101" pitchFamily="2" charset="-122"/>
                <a:cs typeface="Times New Roman" panose="02020603050405020304" pitchFamily="18" charset="0"/>
              </a:rPr>
              <a:t>Sediment connectivity is a promising concept in erosion research, explaining the sediment transfer from source to sink within a system.</a:t>
            </a:r>
          </a:p>
          <a:p>
            <a:pPr marL="171450" indent="-171450">
              <a:buFont typeface="Arial" panose="020B0604020202020204" pitchFamily="34" charset="0"/>
              <a:buChar char="•"/>
            </a:pPr>
            <a:r>
              <a:rPr lang="en-US" sz="1050" dirty="0">
                <a:latin typeface="Verdana" panose="020B0604030504040204" pitchFamily="34" charset="0"/>
                <a:ea typeface="DengXian" panose="02010600030101010101" pitchFamily="2" charset="-122"/>
                <a:cs typeface="Times New Roman" panose="02020603050405020304" pitchFamily="18" charset="0"/>
              </a:rPr>
              <a:t>Not many studies have investigated connectivity on large basin scale.</a:t>
            </a:r>
            <a:endParaRPr lang="en-US" dirty="0"/>
          </a:p>
        </p:txBody>
      </p:sp>
      <p:sp>
        <p:nvSpPr>
          <p:cNvPr id="17" name="TextBox 16">
            <a:extLst>
              <a:ext uri="{FF2B5EF4-FFF2-40B4-BE49-F238E27FC236}">
                <a16:creationId xmlns:a16="http://schemas.microsoft.com/office/drawing/2014/main" id="{532F2336-394F-49D2-BD7D-2EA89CB96F9F}"/>
              </a:ext>
            </a:extLst>
          </p:cNvPr>
          <p:cNvSpPr txBox="1"/>
          <p:nvPr/>
        </p:nvSpPr>
        <p:spPr>
          <a:xfrm>
            <a:off x="436163" y="1587043"/>
            <a:ext cx="1954314" cy="203132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latin typeface="Verdana" panose="020B0604030504040204" pitchFamily="34" charset="0"/>
                <a:ea typeface="DengXian" panose="02010600030101010101" pitchFamily="2" charset="-122"/>
                <a:cs typeface="Times New Roman" panose="02020603050405020304" pitchFamily="18" charset="0"/>
              </a:rPr>
              <a:t>Wei River Basin (134,800 km2)located in the Chinese Loess Plateau, one of the most eroded area in the world.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latin typeface="Verdana" panose="020B0604030504040204" pitchFamily="34" charset="0"/>
                <a:ea typeface="DengXian" panose="02010600030101010101" pitchFamily="2" charset="-122"/>
                <a:cs typeface="Times New Roman" panose="02020603050405020304" pitchFamily="18" charset="0"/>
              </a:rPr>
              <a:t>During the last three decades, there have been a large number of soil and water conservation measures taken.</a:t>
            </a:r>
          </a:p>
        </p:txBody>
      </p:sp>
      <p:sp>
        <p:nvSpPr>
          <p:cNvPr id="18" name="Rectangle: Rounded Corners 17">
            <a:extLst>
              <a:ext uri="{FF2B5EF4-FFF2-40B4-BE49-F238E27FC236}">
                <a16:creationId xmlns:a16="http://schemas.microsoft.com/office/drawing/2014/main" id="{5BF42440-6957-432D-9268-8CF2A0090996}"/>
              </a:ext>
            </a:extLst>
          </p:cNvPr>
          <p:cNvSpPr/>
          <p:nvPr/>
        </p:nvSpPr>
        <p:spPr>
          <a:xfrm>
            <a:off x="4318988" y="1476517"/>
            <a:ext cx="7697521" cy="3483410"/>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3B09E6-AB93-48B4-8526-9A0EA3BB6513}"/>
              </a:ext>
            </a:extLst>
          </p:cNvPr>
          <p:cNvSpPr txBox="1"/>
          <p:nvPr/>
        </p:nvSpPr>
        <p:spPr>
          <a:xfrm>
            <a:off x="4389545" y="5026252"/>
            <a:ext cx="1847273" cy="646331"/>
          </a:xfrm>
          <a:prstGeom prst="rect">
            <a:avLst/>
          </a:prstGeom>
          <a:noFill/>
        </p:spPr>
        <p:txBody>
          <a:bodyPr wrap="square" rtlCol="0">
            <a:spAutoFit/>
          </a:bodyPr>
          <a:lstStyle/>
          <a:p>
            <a:r>
              <a:rPr kumimoji="0" lang="en-US" sz="1800" b="1" i="0" u="none" strike="noStrike" kern="1200" cap="none" spc="0" normalizeH="0" baseline="0" noProof="0" dirty="0">
                <a:ln>
                  <a:noFill/>
                </a:ln>
                <a:solidFill>
                  <a:srgbClr val="C10000"/>
                </a:solidFill>
                <a:effectLst/>
                <a:uLnTx/>
                <a:uFillTx/>
                <a:latin typeface="Times New Roman" panose="02020603050405020304" pitchFamily="18" charset="0"/>
                <a:ea typeface="+mn-ea"/>
                <a:cs typeface="+mn-cs"/>
              </a:rPr>
              <a:t>5. Conclusions</a:t>
            </a:r>
            <a:endParaRPr kumimoji="0" lang="en-US" sz="1800" b="0" i="0" u="none" strike="noStrike" kern="1200" cap="none" spc="0" normalizeH="0" baseline="0" noProof="0" dirty="0">
              <a:ln>
                <a:noFill/>
              </a:ln>
              <a:solidFill>
                <a:srgbClr val="000000"/>
              </a:solidFill>
              <a:effectLst/>
              <a:uLnTx/>
              <a:uFillTx/>
              <a:latin typeface="SegoeUI-Semibold"/>
              <a:ea typeface="+mn-ea"/>
              <a:cs typeface="+mn-cs"/>
            </a:endParaRPr>
          </a:p>
          <a:p>
            <a:endParaRPr lang="en-US" dirty="0"/>
          </a:p>
        </p:txBody>
      </p:sp>
      <p:sp>
        <p:nvSpPr>
          <p:cNvPr id="20" name="TextBox 19">
            <a:extLst>
              <a:ext uri="{FF2B5EF4-FFF2-40B4-BE49-F238E27FC236}">
                <a16:creationId xmlns:a16="http://schemas.microsoft.com/office/drawing/2014/main" id="{53F9AD12-3478-467A-976F-6CF8BBFB4E57}"/>
              </a:ext>
            </a:extLst>
          </p:cNvPr>
          <p:cNvSpPr txBox="1"/>
          <p:nvPr/>
        </p:nvSpPr>
        <p:spPr>
          <a:xfrm>
            <a:off x="7662140" y="1700387"/>
            <a:ext cx="3714959" cy="415498"/>
          </a:xfrm>
          <a:prstGeom prst="rect">
            <a:avLst/>
          </a:prstGeom>
          <a:noFill/>
        </p:spPr>
        <p:txBody>
          <a:bodyPr wrap="square" rtlCol="0">
            <a:spAutoFit/>
          </a:bodyPr>
          <a:lstStyle/>
          <a:p>
            <a:r>
              <a:rPr lang="en-US" altLang="zh-CN" sz="1050" dirty="0">
                <a:latin typeface="Verdana" panose="020B0604030504040204" pitchFamily="34" charset="0"/>
                <a:ea typeface="DengXian" panose="02010600030101010101" pitchFamily="2" charset="-122"/>
                <a:cs typeface="Times New Roman" panose="02020603050405020304" pitchFamily="18" charset="0"/>
              </a:rPr>
              <a:t>Including rainfall, landcover, soil </a:t>
            </a:r>
            <a:r>
              <a:rPr lang="en-US" sz="1050" dirty="0">
                <a:latin typeface="Verdana" panose="020B0604030504040204" pitchFamily="34" charset="0"/>
                <a:ea typeface="DengXian" panose="02010600030101010101" pitchFamily="2" charset="-122"/>
                <a:cs typeface="Times New Roman" panose="02020603050405020304" pitchFamily="18" charset="0"/>
              </a:rPr>
              <a:t>available water content, topographic factors in the index</a:t>
            </a:r>
            <a:r>
              <a:rPr lang="en-US" altLang="zh-CN" sz="1050" dirty="0">
                <a:latin typeface="Verdana" panose="020B0604030504040204" pitchFamily="34" charset="0"/>
                <a:ea typeface="DengXian" panose="02010600030101010101" pitchFamily="2" charset="-122"/>
                <a:cs typeface="Times New Roman" panose="02020603050405020304" pitchFamily="18" charset="0"/>
              </a:rPr>
              <a:t> </a:t>
            </a:r>
            <a:endParaRPr lang="en-US" sz="1050" dirty="0">
              <a:latin typeface="Verdana" panose="020B0604030504040204" pitchFamily="34" charset="0"/>
              <a:ea typeface="DengXian" panose="02010600030101010101" pitchFamily="2" charset="-122"/>
              <a:cs typeface="Times New Roman" panose="02020603050405020304" pitchFamily="18" charset="0"/>
            </a:endParaRPr>
          </a:p>
        </p:txBody>
      </p:sp>
      <p:sp>
        <p:nvSpPr>
          <p:cNvPr id="21" name="TextBox 20">
            <a:extLst>
              <a:ext uri="{FF2B5EF4-FFF2-40B4-BE49-F238E27FC236}">
                <a16:creationId xmlns:a16="http://schemas.microsoft.com/office/drawing/2014/main" id="{C0F29751-C677-46D1-8407-F51705B2C8C2}"/>
              </a:ext>
            </a:extLst>
          </p:cNvPr>
          <p:cNvSpPr txBox="1"/>
          <p:nvPr/>
        </p:nvSpPr>
        <p:spPr>
          <a:xfrm>
            <a:off x="7583055" y="3714876"/>
            <a:ext cx="4322618" cy="1532727"/>
          </a:xfrm>
          <a:prstGeom prst="rect">
            <a:avLst/>
          </a:prstGeom>
          <a:noFill/>
        </p:spPr>
        <p:txBody>
          <a:bodyPr wrap="square" rtlCol="0">
            <a:spAutoFit/>
          </a:bodyPr>
          <a:lstStyle/>
          <a:p>
            <a:pPr marL="171450" indent="-171450">
              <a:buFont typeface="Arial" panose="020B0604020202020204" pitchFamily="34" charset="0"/>
              <a:buChar char="•"/>
            </a:pPr>
            <a:r>
              <a:rPr lang="en-US" sz="1050" dirty="0">
                <a:effectLst/>
                <a:latin typeface="Verdana" panose="020B0604030504040204" pitchFamily="34" charset="0"/>
                <a:ea typeface="DengXian" panose="02010600030101010101" pitchFamily="2" charset="-122"/>
                <a:cs typeface="Times New Roman" panose="02020603050405020304" pitchFamily="18" charset="0"/>
              </a:rPr>
              <a:t>Forest would generally have lower connectivity due to their higher cover, if they are located in steep slopes and gullies, they will still have higher connectivity than cropland on local plateaus (tableland)</a:t>
            </a:r>
            <a:endParaRPr lang="nl-NL" sz="1050" dirty="0">
              <a:latin typeface="Verdana" pitchFamily="34" charset="0"/>
            </a:endParaRPr>
          </a:p>
          <a:p>
            <a:pPr marL="171450" indent="-171450">
              <a:lnSpc>
                <a:spcPct val="80000"/>
              </a:lnSpc>
              <a:buFont typeface="Arial" panose="020B0604020202020204" pitchFamily="34" charset="0"/>
              <a:buChar char="•"/>
            </a:pPr>
            <a:r>
              <a:rPr lang="en-US" sz="1050" dirty="0">
                <a:latin typeface="Verdana" panose="020B0604030504040204" pitchFamily="34" charset="0"/>
                <a:ea typeface="DengXian" panose="02010600030101010101" pitchFamily="2" charset="-122"/>
                <a:cs typeface="Times New Roman" panose="02020603050405020304" pitchFamily="18" charset="0"/>
              </a:rPr>
              <a:t>Croplands on the tableland have lower sediment connectivity than shrubland and forest on the hillslope</a:t>
            </a:r>
          </a:p>
          <a:p>
            <a:pPr marL="171450" indent="-171450">
              <a:lnSpc>
                <a:spcPct val="80000"/>
              </a:lnSpc>
              <a:buFont typeface="Arial" panose="020B0604020202020204" pitchFamily="34" charset="0"/>
              <a:buChar char="•"/>
            </a:pPr>
            <a:r>
              <a:rPr lang="en-US" sz="1050" dirty="0">
                <a:latin typeface="Verdana" panose="020B0604030504040204" pitchFamily="34" charset="0"/>
                <a:ea typeface="DengXian" panose="02010600030101010101" pitchFamily="2" charset="-122"/>
                <a:cs typeface="Times New Roman" panose="02020603050405020304" pitchFamily="18" charset="0"/>
              </a:rPr>
              <a:t>The build-up area mostly has a higher connectivity than the cropland area in the plain in the Wei sub-basin</a:t>
            </a:r>
            <a:endParaRPr lang="nl-NL" sz="1050" dirty="0">
              <a:latin typeface="Verdana" panose="020B0604030504040204" pitchFamily="34" charset="0"/>
              <a:ea typeface="DengXian" panose="02010600030101010101" pitchFamily="2" charset="-122"/>
              <a:cs typeface="Times New Roman" panose="02020603050405020304" pitchFamily="18" charset="0"/>
            </a:endParaRPr>
          </a:p>
          <a:p>
            <a:endParaRPr lang="en-US" dirty="0"/>
          </a:p>
        </p:txBody>
      </p:sp>
      <p:sp>
        <p:nvSpPr>
          <p:cNvPr id="22" name="TextBox 21">
            <a:extLst>
              <a:ext uri="{FF2B5EF4-FFF2-40B4-BE49-F238E27FC236}">
                <a16:creationId xmlns:a16="http://schemas.microsoft.com/office/drawing/2014/main" id="{EB4DFCFE-E6C9-4E5C-8909-3C342E15C8F3}"/>
              </a:ext>
            </a:extLst>
          </p:cNvPr>
          <p:cNvSpPr txBox="1"/>
          <p:nvPr/>
        </p:nvSpPr>
        <p:spPr>
          <a:xfrm>
            <a:off x="4389545" y="5343287"/>
            <a:ext cx="7516128" cy="1477328"/>
          </a:xfrm>
          <a:prstGeom prst="rect">
            <a:avLst/>
          </a:prstGeom>
          <a:noFill/>
        </p:spPr>
        <p:txBody>
          <a:bodyPr wrap="square" rtlCol="0">
            <a:spAutoFit/>
          </a:bodyPr>
          <a:lstStyle/>
          <a:p>
            <a:pPr marL="171450" indent="-171450">
              <a:buFont typeface="Arial" panose="020B0604020202020204" pitchFamily="34" charset="0"/>
              <a:buChar char="•"/>
            </a:pPr>
            <a:r>
              <a:rPr lang="en-US" sz="1000" dirty="0">
                <a:effectLst/>
                <a:latin typeface="Verdana" panose="020B0604030504040204" pitchFamily="34" charset="0"/>
                <a:ea typeface="DengXian" panose="02010600030101010101" pitchFamily="2" charset="-122"/>
                <a:cs typeface="Times New Roman" panose="02020603050405020304" pitchFamily="18" charset="0"/>
              </a:rPr>
              <a:t>Within the different land uses, </a:t>
            </a:r>
            <a:r>
              <a:rPr lang="en-US" sz="1000" dirty="0">
                <a:solidFill>
                  <a:schemeClr val="tx1">
                    <a:lumMod val="60000"/>
                    <a:lumOff val="40000"/>
                  </a:schemeClr>
                </a:solidFill>
                <a:effectLst/>
                <a:latin typeface="Verdana" panose="020B0604030504040204" pitchFamily="34" charset="0"/>
                <a:ea typeface="DengXian" panose="02010600030101010101" pitchFamily="2" charset="-122"/>
                <a:cs typeface="Times New Roman" panose="02020603050405020304" pitchFamily="18" charset="0"/>
              </a:rPr>
              <a:t>bare land </a:t>
            </a:r>
            <a:r>
              <a:rPr lang="en-US" sz="1000" dirty="0">
                <a:effectLst/>
                <a:latin typeface="Verdana" panose="020B0604030504040204" pitchFamily="34" charset="0"/>
                <a:ea typeface="DengXian" panose="02010600030101010101" pitchFamily="2" charset="-122"/>
                <a:cs typeface="Times New Roman" panose="02020603050405020304" pitchFamily="18" charset="0"/>
              </a:rPr>
              <a:t>had the highest connectivity, while </a:t>
            </a:r>
            <a:r>
              <a:rPr lang="en-US" sz="1000" dirty="0">
                <a:solidFill>
                  <a:schemeClr val="tx1">
                    <a:lumMod val="60000"/>
                    <a:lumOff val="40000"/>
                  </a:schemeClr>
                </a:solidFill>
                <a:effectLst/>
                <a:latin typeface="Verdana" panose="020B0604030504040204" pitchFamily="34" charset="0"/>
                <a:ea typeface="DengXian" panose="02010600030101010101" pitchFamily="2" charset="-122"/>
                <a:cs typeface="Times New Roman" panose="02020603050405020304" pitchFamily="18" charset="0"/>
              </a:rPr>
              <a:t>build-up area </a:t>
            </a:r>
            <a:r>
              <a:rPr lang="en-US" sz="1000" dirty="0">
                <a:effectLst/>
                <a:latin typeface="Verdana" panose="020B0604030504040204" pitchFamily="34" charset="0"/>
                <a:ea typeface="DengXian" panose="02010600030101010101" pitchFamily="2" charset="-122"/>
                <a:cs typeface="Times New Roman" panose="02020603050405020304" pitchFamily="18" charset="0"/>
              </a:rPr>
              <a:t>had the lowest </a:t>
            </a:r>
          </a:p>
          <a:p>
            <a:pPr marL="171450" indent="-171450">
              <a:buFont typeface="Arial" panose="020B0604020202020204" pitchFamily="34" charset="0"/>
              <a:buChar char="•"/>
            </a:pPr>
            <a:r>
              <a:rPr lang="en-US" sz="1000" dirty="0">
                <a:solidFill>
                  <a:schemeClr val="tx1">
                    <a:lumMod val="60000"/>
                    <a:lumOff val="40000"/>
                  </a:schemeClr>
                </a:solidFill>
                <a:effectLst/>
                <a:latin typeface="Verdana" panose="020B0604030504040204" pitchFamily="34" charset="0"/>
                <a:ea typeface="DengXian" panose="02010600030101010101" pitchFamily="2" charset="-122"/>
                <a:cs typeface="Times New Roman" panose="02020603050405020304" pitchFamily="18" charset="0"/>
              </a:rPr>
              <a:t>Cropland on the tableland </a:t>
            </a:r>
            <a:r>
              <a:rPr lang="en-US" sz="1000" dirty="0">
                <a:effectLst/>
                <a:latin typeface="Verdana" panose="020B0604030504040204" pitchFamily="34" charset="0"/>
                <a:ea typeface="DengXian" panose="02010600030101010101" pitchFamily="2" charset="-122"/>
                <a:cs typeface="Times New Roman" panose="02020603050405020304" pitchFamily="18" charset="0"/>
              </a:rPr>
              <a:t>had </a:t>
            </a:r>
            <a:r>
              <a:rPr lang="en-US" sz="1000" u="sng" dirty="0">
                <a:solidFill>
                  <a:schemeClr val="accent4"/>
                </a:solidFill>
                <a:effectLst/>
                <a:latin typeface="Verdana" panose="020B0604030504040204" pitchFamily="34" charset="0"/>
                <a:ea typeface="DengXian" panose="02010600030101010101" pitchFamily="2" charset="-122"/>
                <a:cs typeface="Times New Roman" panose="02020603050405020304" pitchFamily="18" charset="0"/>
              </a:rPr>
              <a:t>lower</a:t>
            </a:r>
            <a:r>
              <a:rPr lang="en-US" sz="1000" dirty="0">
                <a:effectLst/>
                <a:latin typeface="Verdana" panose="020B0604030504040204" pitchFamily="34" charset="0"/>
                <a:ea typeface="DengXian" panose="02010600030101010101" pitchFamily="2" charset="-122"/>
                <a:cs typeface="Times New Roman" panose="02020603050405020304" pitchFamily="18" charset="0"/>
              </a:rPr>
              <a:t> connectivity than </a:t>
            </a:r>
            <a:r>
              <a:rPr lang="en-US" sz="1000" dirty="0">
                <a:solidFill>
                  <a:schemeClr val="tx1">
                    <a:lumMod val="60000"/>
                    <a:lumOff val="40000"/>
                  </a:schemeClr>
                </a:solidFill>
                <a:effectLst/>
                <a:latin typeface="Verdana" panose="020B0604030504040204" pitchFamily="34" charset="0"/>
                <a:ea typeface="DengXian" panose="02010600030101010101" pitchFamily="2" charset="-122"/>
                <a:cs typeface="Times New Roman" panose="02020603050405020304" pitchFamily="18" charset="0"/>
              </a:rPr>
              <a:t>shrubland and forest on the hill slope</a:t>
            </a:r>
            <a:r>
              <a:rPr lang="en-US" sz="1000" dirty="0">
                <a:effectLst/>
                <a:latin typeface="Verdana" panose="020B0604030504040204" pitchFamily="34" charset="0"/>
                <a:ea typeface="DengXian" panose="02010600030101010101" pitchFamily="2" charset="-122"/>
                <a:cs typeface="Times New Roman" panose="02020603050405020304" pitchFamily="18" charset="0"/>
              </a:rPr>
              <a:t>, indicating that </a:t>
            </a:r>
            <a:r>
              <a:rPr lang="en-US" sz="1000" dirty="0">
                <a:solidFill>
                  <a:schemeClr val="tx1">
                    <a:lumMod val="60000"/>
                    <a:lumOff val="40000"/>
                  </a:schemeClr>
                </a:solidFill>
                <a:effectLst/>
                <a:latin typeface="Verdana" panose="020B0604030504040204" pitchFamily="34" charset="0"/>
                <a:ea typeface="DengXian" panose="02010600030101010101" pitchFamily="2" charset="-122"/>
                <a:cs typeface="Times New Roman" panose="02020603050405020304" pitchFamily="18" charset="0"/>
              </a:rPr>
              <a:t>location</a:t>
            </a:r>
            <a:r>
              <a:rPr lang="en-US" sz="1000" dirty="0">
                <a:effectLst/>
                <a:latin typeface="Verdana" panose="020B0604030504040204" pitchFamily="34" charset="0"/>
                <a:ea typeface="DengXian" panose="02010600030101010101" pitchFamily="2" charset="-122"/>
                <a:cs typeface="Times New Roman" panose="02020603050405020304" pitchFamily="18" charset="0"/>
              </a:rPr>
              <a:t> (transport) and topographic conditions has greater impact than </a:t>
            </a:r>
            <a:r>
              <a:rPr lang="en-US" sz="1000" dirty="0">
                <a:solidFill>
                  <a:schemeClr val="tx1">
                    <a:lumMod val="60000"/>
                    <a:lumOff val="40000"/>
                  </a:schemeClr>
                </a:solidFill>
                <a:effectLst/>
                <a:latin typeface="Verdana" panose="020B0604030504040204" pitchFamily="34" charset="0"/>
                <a:ea typeface="DengXian" panose="02010600030101010101" pitchFamily="2" charset="-122"/>
                <a:cs typeface="Times New Roman" panose="02020603050405020304" pitchFamily="18" charset="0"/>
              </a:rPr>
              <a:t>land cover </a:t>
            </a:r>
            <a:r>
              <a:rPr lang="en-US" sz="1000" dirty="0">
                <a:effectLst/>
                <a:latin typeface="Verdana" panose="020B0604030504040204" pitchFamily="34" charset="0"/>
                <a:ea typeface="DengXian" panose="02010600030101010101" pitchFamily="2" charset="-122"/>
                <a:cs typeface="Times New Roman" panose="02020603050405020304" pitchFamily="18" charset="0"/>
              </a:rPr>
              <a:t>(detachment) on sediment connectivity. </a:t>
            </a:r>
          </a:p>
          <a:p>
            <a:pPr marL="171450" indent="-171450">
              <a:buFont typeface="Arial" panose="020B0604020202020204" pitchFamily="34" charset="0"/>
              <a:buChar char="•"/>
            </a:pPr>
            <a:r>
              <a:rPr lang="nl-NL" sz="1000" dirty="0">
                <a:latin typeface="Verdana" panose="020B0604030504040204" pitchFamily="34" charset="0"/>
                <a:ea typeface="DengXian" panose="02010600030101010101" pitchFamily="2" charset="-122"/>
                <a:cs typeface="Times New Roman" panose="02020603050405020304" pitchFamily="18" charset="0"/>
              </a:rPr>
              <a:t>The </a:t>
            </a:r>
            <a:r>
              <a:rPr lang="nl-NL" sz="1000" dirty="0" err="1">
                <a:latin typeface="Verdana" panose="020B0604030504040204" pitchFamily="34" charset="0"/>
                <a:ea typeface="DengXian" panose="02010600030101010101" pitchFamily="2" charset="-122"/>
                <a:cs typeface="Times New Roman" panose="02020603050405020304" pitchFamily="18" charset="0"/>
              </a:rPr>
              <a:t>rainfall</a:t>
            </a:r>
            <a:r>
              <a:rPr lang="nl-NL" sz="1000" dirty="0">
                <a:latin typeface="Verdana" panose="020B0604030504040204" pitchFamily="34" charset="0"/>
                <a:ea typeface="DengXian" panose="02010600030101010101" pitchFamily="2" charset="-122"/>
                <a:cs typeface="Times New Roman" panose="02020603050405020304" pitchFamily="18" charset="0"/>
              </a:rPr>
              <a:t> factor </a:t>
            </a:r>
            <a:r>
              <a:rPr lang="nl-NL" sz="1000" dirty="0" err="1">
                <a:latin typeface="Verdana" panose="020B0604030504040204" pitchFamily="34" charset="0"/>
                <a:ea typeface="DengXian" panose="02010600030101010101" pitchFamily="2" charset="-122"/>
                <a:cs typeface="Times New Roman" panose="02020603050405020304" pitchFamily="18" charset="0"/>
              </a:rPr>
              <a:t>showed</a:t>
            </a:r>
            <a:r>
              <a:rPr lang="nl-NL" sz="1000" dirty="0">
                <a:latin typeface="Verdana" panose="020B0604030504040204" pitchFamily="34" charset="0"/>
                <a:ea typeface="DengXian" panose="02010600030101010101" pitchFamily="2" charset="-122"/>
                <a:cs typeface="Times New Roman" panose="02020603050405020304" pitchFamily="18" charset="0"/>
              </a:rPr>
              <a:t> </a:t>
            </a:r>
            <a:r>
              <a:rPr lang="nl-NL" sz="1000" dirty="0" err="1">
                <a:latin typeface="Verdana" panose="020B0604030504040204" pitchFamily="34" charset="0"/>
                <a:ea typeface="DengXian" panose="02010600030101010101" pitchFamily="2" charset="-122"/>
                <a:cs typeface="Times New Roman" panose="02020603050405020304" pitchFamily="18" charset="0"/>
              </a:rPr>
              <a:t>the</a:t>
            </a:r>
            <a:r>
              <a:rPr lang="nl-NL" sz="1000" dirty="0">
                <a:latin typeface="Verdana" panose="020B0604030504040204" pitchFamily="34" charset="0"/>
                <a:ea typeface="DengXian" panose="02010600030101010101" pitchFamily="2" charset="-122"/>
                <a:cs typeface="Times New Roman" panose="02020603050405020304" pitchFamily="18" charset="0"/>
              </a:rPr>
              <a:t> </a:t>
            </a:r>
            <a:r>
              <a:rPr lang="nl-NL" sz="1000" dirty="0" err="1">
                <a:latin typeface="Verdana" panose="020B0604030504040204" pitchFamily="34" charset="0"/>
                <a:ea typeface="DengXian" panose="02010600030101010101" pitchFamily="2" charset="-122"/>
                <a:cs typeface="Times New Roman" panose="02020603050405020304" pitchFamily="18" charset="0"/>
              </a:rPr>
              <a:t>highest</a:t>
            </a:r>
            <a:r>
              <a:rPr lang="nl-NL" sz="1000" dirty="0">
                <a:latin typeface="Verdana" panose="020B0604030504040204" pitchFamily="34" charset="0"/>
                <a:ea typeface="DengXian" panose="02010600030101010101" pitchFamily="2" charset="-122"/>
                <a:cs typeface="Times New Roman" panose="02020603050405020304" pitchFamily="18" charset="0"/>
              </a:rPr>
              <a:t> </a:t>
            </a:r>
            <a:r>
              <a:rPr lang="nl-NL" sz="1000" dirty="0" err="1">
                <a:latin typeface="Verdana" panose="020B0604030504040204" pitchFamily="34" charset="0"/>
                <a:ea typeface="DengXian" panose="02010600030101010101" pitchFamily="2" charset="-122"/>
                <a:cs typeface="Times New Roman" panose="02020603050405020304" pitchFamily="18" charset="0"/>
              </a:rPr>
              <a:t>correlation</a:t>
            </a:r>
            <a:r>
              <a:rPr lang="nl-NL" sz="1000" dirty="0">
                <a:latin typeface="Verdana" panose="020B0604030504040204" pitchFamily="34" charset="0"/>
                <a:ea typeface="DengXian" panose="02010600030101010101" pitchFamily="2" charset="-122"/>
                <a:cs typeface="Times New Roman" panose="02020603050405020304" pitchFamily="18" charset="0"/>
              </a:rPr>
              <a:t> </a:t>
            </a:r>
            <a:r>
              <a:rPr lang="nl-NL" sz="1000" dirty="0" err="1">
                <a:latin typeface="Verdana" panose="020B0604030504040204" pitchFamily="34" charset="0"/>
                <a:ea typeface="DengXian" panose="02010600030101010101" pitchFamily="2" charset="-122"/>
                <a:cs typeface="Times New Roman" panose="02020603050405020304" pitchFamily="18" charset="0"/>
              </a:rPr>
              <a:t>with</a:t>
            </a:r>
            <a:r>
              <a:rPr lang="nl-NL" sz="1000" dirty="0">
                <a:latin typeface="Verdana" panose="020B0604030504040204" pitchFamily="34" charset="0"/>
                <a:ea typeface="DengXian" panose="02010600030101010101" pitchFamily="2" charset="-122"/>
                <a:cs typeface="Times New Roman" panose="02020603050405020304" pitchFamily="18" charset="0"/>
              </a:rPr>
              <a:t> AIC, </a:t>
            </a:r>
            <a:r>
              <a:rPr lang="nl-NL" sz="1000" dirty="0" err="1">
                <a:latin typeface="Verdana" panose="020B0604030504040204" pitchFamily="34" charset="0"/>
                <a:ea typeface="DengXian" panose="02010600030101010101" pitchFamily="2" charset="-122"/>
                <a:cs typeface="Times New Roman" panose="02020603050405020304" pitchFamily="18" charset="0"/>
              </a:rPr>
              <a:t>and</a:t>
            </a:r>
            <a:r>
              <a:rPr lang="en-US" sz="1000" dirty="0">
                <a:latin typeface="Verdana" panose="020B0604030504040204" pitchFamily="34" charset="0"/>
                <a:ea typeface="DengXian" panose="02010600030101010101" pitchFamily="2" charset="-122"/>
                <a:cs typeface="Times New Roman" panose="02020603050405020304" pitchFamily="18" charset="0"/>
              </a:rPr>
              <a:t> in agricultural and vegetation dominated area like the Loess Plateau, C-RUSLE factor is of great important to reflect the land-cover change within the year. </a:t>
            </a:r>
            <a:r>
              <a:rPr lang="nl-NL" sz="1000" dirty="0">
                <a:latin typeface="Verdana" panose="020B0604030504040204" pitchFamily="34" charset="0"/>
                <a:ea typeface="DengXian" panose="02010600030101010101" pitchFamily="2" charset="-122"/>
                <a:cs typeface="Times New Roman" panose="02020603050405020304" pitchFamily="18" charset="0"/>
              </a:rPr>
              <a:t> </a:t>
            </a:r>
            <a:r>
              <a:rPr lang="nl-NL" sz="1000" dirty="0" err="1">
                <a:latin typeface="Verdana" panose="020B0604030504040204" pitchFamily="34" charset="0"/>
                <a:ea typeface="DengXian" panose="02010600030101010101" pitchFamily="2" charset="-122"/>
                <a:cs typeface="Times New Roman" panose="02020603050405020304" pitchFamily="18" charset="0"/>
              </a:rPr>
              <a:t>Thus</a:t>
            </a:r>
            <a:r>
              <a:rPr lang="nl-NL" sz="1000" dirty="0">
                <a:latin typeface="Verdana" panose="020B0604030504040204" pitchFamily="34" charset="0"/>
                <a:ea typeface="DengXian" panose="02010600030101010101" pitchFamily="2" charset="-122"/>
                <a:cs typeface="Times New Roman" panose="02020603050405020304" pitchFamily="18" charset="0"/>
              </a:rPr>
              <a:t>, </a:t>
            </a:r>
            <a:r>
              <a:rPr lang="nl-NL" sz="1000" dirty="0" err="1">
                <a:latin typeface="Verdana" panose="020B0604030504040204" pitchFamily="34" charset="0"/>
                <a:ea typeface="DengXian" panose="02010600030101010101" pitchFamily="2" charset="-122"/>
                <a:cs typeface="Times New Roman" panose="02020603050405020304" pitchFamily="18" charset="0"/>
              </a:rPr>
              <a:t>functional</a:t>
            </a:r>
            <a:r>
              <a:rPr lang="nl-NL" sz="1000" dirty="0">
                <a:latin typeface="Verdana" panose="020B0604030504040204" pitchFamily="34" charset="0"/>
                <a:ea typeface="DengXian" panose="02010600030101010101" pitchFamily="2" charset="-122"/>
                <a:cs typeface="Times New Roman" panose="02020603050405020304" pitchFamily="18" charset="0"/>
              </a:rPr>
              <a:t> </a:t>
            </a:r>
            <a:r>
              <a:rPr lang="nl-NL" sz="1000" dirty="0" err="1">
                <a:latin typeface="Verdana" panose="020B0604030504040204" pitchFamily="34" charset="0"/>
                <a:ea typeface="DengXian" panose="02010600030101010101" pitchFamily="2" charset="-122"/>
                <a:cs typeface="Times New Roman" panose="02020603050405020304" pitchFamily="18" charset="0"/>
              </a:rPr>
              <a:t>connectivity</a:t>
            </a:r>
            <a:r>
              <a:rPr lang="nl-NL" sz="1000" dirty="0">
                <a:latin typeface="Verdana" panose="020B0604030504040204" pitchFamily="34" charset="0"/>
                <a:ea typeface="DengXian" panose="02010600030101010101" pitchFamily="2" charset="-122"/>
                <a:cs typeface="Times New Roman" panose="02020603050405020304" pitchFamily="18" charset="0"/>
              </a:rPr>
              <a:t> </a:t>
            </a:r>
            <a:r>
              <a:rPr lang="nl-NL" sz="1000" dirty="0" err="1">
                <a:latin typeface="Verdana" panose="020B0604030504040204" pitchFamily="34" charset="0"/>
                <a:ea typeface="DengXian" panose="02010600030101010101" pitchFamily="2" charset="-122"/>
                <a:cs typeface="Times New Roman" panose="02020603050405020304" pitchFamily="18" charset="0"/>
              </a:rPr>
              <a:t>showed</a:t>
            </a:r>
            <a:r>
              <a:rPr lang="nl-NL" sz="1000" dirty="0">
                <a:latin typeface="Verdana" panose="020B0604030504040204" pitchFamily="34" charset="0"/>
                <a:ea typeface="DengXian" panose="02010600030101010101" pitchFamily="2" charset="-122"/>
                <a:cs typeface="Times New Roman" panose="02020603050405020304" pitchFamily="18" charset="0"/>
              </a:rPr>
              <a:t> </a:t>
            </a:r>
            <a:r>
              <a:rPr lang="nl-NL" sz="1000" dirty="0" err="1">
                <a:latin typeface="Verdana" panose="020B0604030504040204" pitchFamily="34" charset="0"/>
                <a:ea typeface="DengXian" panose="02010600030101010101" pitchFamily="2" charset="-122"/>
                <a:cs typeface="Times New Roman" panose="02020603050405020304" pitchFamily="18" charset="0"/>
              </a:rPr>
              <a:t>better</a:t>
            </a:r>
            <a:r>
              <a:rPr lang="nl-NL" sz="1000" dirty="0">
                <a:latin typeface="Verdana" panose="020B0604030504040204" pitchFamily="34" charset="0"/>
                <a:ea typeface="DengXian" panose="02010600030101010101" pitchFamily="2" charset="-122"/>
                <a:cs typeface="Times New Roman" panose="02020603050405020304" pitchFamily="18" charset="0"/>
              </a:rPr>
              <a:t> details </a:t>
            </a:r>
            <a:r>
              <a:rPr lang="nl-NL" sz="1000" dirty="0" err="1">
                <a:latin typeface="Verdana" panose="020B0604030504040204" pitchFamily="34" charset="0"/>
                <a:ea typeface="DengXian" panose="02010600030101010101" pitchFamily="2" charset="-122"/>
                <a:cs typeface="Times New Roman" panose="02020603050405020304" pitchFamily="18" charset="0"/>
              </a:rPr>
              <a:t>than</a:t>
            </a:r>
            <a:r>
              <a:rPr lang="nl-NL" sz="1000" dirty="0">
                <a:latin typeface="Verdana" panose="020B0604030504040204" pitchFamily="34" charset="0"/>
                <a:ea typeface="DengXian" panose="02010600030101010101" pitchFamily="2" charset="-122"/>
                <a:cs typeface="Times New Roman" panose="02020603050405020304" pitchFamily="18" charset="0"/>
              </a:rPr>
              <a:t> </a:t>
            </a:r>
            <a:r>
              <a:rPr lang="nl-NL" sz="1000" dirty="0" err="1">
                <a:latin typeface="Verdana" panose="020B0604030504040204" pitchFamily="34" charset="0"/>
                <a:ea typeface="DengXian" panose="02010600030101010101" pitchFamily="2" charset="-122"/>
                <a:cs typeface="Times New Roman" panose="02020603050405020304" pitchFamily="18" charset="0"/>
              </a:rPr>
              <a:t>structural</a:t>
            </a:r>
            <a:r>
              <a:rPr lang="nl-NL" sz="1000" dirty="0">
                <a:latin typeface="Verdana" panose="020B0604030504040204" pitchFamily="34" charset="0"/>
                <a:ea typeface="DengXian" panose="02010600030101010101" pitchFamily="2" charset="-122"/>
                <a:cs typeface="Times New Roman" panose="02020603050405020304" pitchFamily="18" charset="0"/>
              </a:rPr>
              <a:t> </a:t>
            </a:r>
            <a:r>
              <a:rPr lang="nl-NL" sz="1000" dirty="0" err="1">
                <a:latin typeface="Verdana" panose="020B0604030504040204" pitchFamily="34" charset="0"/>
                <a:ea typeface="DengXian" panose="02010600030101010101" pitchFamily="2" charset="-122"/>
                <a:cs typeface="Times New Roman" panose="02020603050405020304" pitchFamily="18" charset="0"/>
              </a:rPr>
              <a:t>connectivity</a:t>
            </a:r>
            <a:r>
              <a:rPr lang="nl-NL" sz="1000" dirty="0">
                <a:latin typeface="Verdana" panose="020B0604030504040204" pitchFamily="34" charset="0"/>
                <a:ea typeface="DengXian" panose="02010600030101010101" pitchFamily="2" charset="-122"/>
                <a:cs typeface="Times New Roman" panose="02020603050405020304" pitchFamily="18" charset="0"/>
              </a:rPr>
              <a:t>.</a:t>
            </a:r>
          </a:p>
          <a:p>
            <a:endParaRPr lang="en-US" sz="1000" dirty="0">
              <a:effectLst/>
              <a:latin typeface="Verdana" panose="020B0604030504040204" pitchFamily="34" charset="0"/>
              <a:ea typeface="DengXian" panose="02010600030101010101" pitchFamily="2" charset="-122"/>
              <a:cs typeface="Times New Roman" panose="02020603050405020304" pitchFamily="18" charset="0"/>
            </a:endParaRPr>
          </a:p>
          <a:p>
            <a:endParaRPr lang="en-US" sz="1000" dirty="0"/>
          </a:p>
        </p:txBody>
      </p:sp>
      <p:sp>
        <p:nvSpPr>
          <p:cNvPr id="23" name="TextBox 22">
            <a:extLst>
              <a:ext uri="{FF2B5EF4-FFF2-40B4-BE49-F238E27FC236}">
                <a16:creationId xmlns:a16="http://schemas.microsoft.com/office/drawing/2014/main" id="{76BF86E4-DE6B-43B7-877B-9F54F0F8135B}"/>
              </a:ext>
            </a:extLst>
          </p:cNvPr>
          <p:cNvSpPr txBox="1"/>
          <p:nvPr/>
        </p:nvSpPr>
        <p:spPr>
          <a:xfrm>
            <a:off x="4374833" y="3858353"/>
            <a:ext cx="2117561" cy="861774"/>
          </a:xfrm>
          <a:prstGeom prst="rect">
            <a:avLst/>
          </a:prstGeom>
          <a:noFill/>
        </p:spPr>
        <p:txBody>
          <a:bodyPr wrap="square" rtlCol="0">
            <a:spAutoFit/>
          </a:bodyPr>
          <a:lstStyle/>
          <a:p>
            <a:pPr marL="171450" indent="-171450">
              <a:buFont typeface="Arial" panose="020B0604020202020204" pitchFamily="34" charset="0"/>
              <a:buChar char="•"/>
            </a:pPr>
            <a:r>
              <a:rPr lang="en-US" sz="1000" dirty="0">
                <a:effectLst/>
                <a:latin typeface="Verdana" panose="020B0604030504040204" pitchFamily="34" charset="0"/>
                <a:ea typeface="DengXian" panose="02010600030101010101" pitchFamily="2" charset="-122"/>
                <a:cs typeface="Times New Roman" panose="02020603050405020304" pitchFamily="18" charset="0"/>
              </a:rPr>
              <a:t>The three sub-basins showed significant differences due to the different </a:t>
            </a:r>
            <a:r>
              <a:rPr lang="en-US" sz="1000" u="sng" dirty="0">
                <a:solidFill>
                  <a:schemeClr val="tx1">
                    <a:lumMod val="60000"/>
                    <a:lumOff val="40000"/>
                  </a:schemeClr>
                </a:solidFill>
                <a:effectLst/>
                <a:latin typeface="Verdana" panose="020B0604030504040204" pitchFamily="34" charset="0"/>
                <a:ea typeface="DengXian" panose="02010600030101010101" pitchFamily="2" charset="-122"/>
                <a:cs typeface="Times New Roman" panose="02020603050405020304" pitchFamily="18" charset="0"/>
              </a:rPr>
              <a:t>ecological restoration conditions</a:t>
            </a:r>
            <a:r>
              <a:rPr lang="en-US" sz="1000" dirty="0">
                <a:effectLst/>
                <a:latin typeface="Verdana" panose="020B0604030504040204" pitchFamily="34" charset="0"/>
                <a:ea typeface="DengXian" panose="02010600030101010101" pitchFamily="2" charset="-122"/>
                <a:cs typeface="Times New Roman" panose="02020603050405020304" pitchFamily="18" charset="0"/>
              </a:rPr>
              <a:t>. </a:t>
            </a:r>
            <a:endParaRPr lang="en-US" sz="1000" dirty="0"/>
          </a:p>
        </p:txBody>
      </p:sp>
      <p:sp>
        <p:nvSpPr>
          <p:cNvPr id="24" name="TextBox 23">
            <a:extLst>
              <a:ext uri="{FF2B5EF4-FFF2-40B4-BE49-F238E27FC236}">
                <a16:creationId xmlns:a16="http://schemas.microsoft.com/office/drawing/2014/main" id="{A602783A-1866-4A48-AFC3-B014F493CB0E}"/>
              </a:ext>
            </a:extLst>
          </p:cNvPr>
          <p:cNvSpPr txBox="1"/>
          <p:nvPr/>
        </p:nvSpPr>
        <p:spPr>
          <a:xfrm>
            <a:off x="6073490" y="2515166"/>
            <a:ext cx="1509565" cy="2400657"/>
          </a:xfrm>
          <a:prstGeom prst="rect">
            <a:avLst/>
          </a:prstGeom>
          <a:noFill/>
        </p:spPr>
        <p:txBody>
          <a:bodyPr wrap="square" rtlCol="0">
            <a:spAutoFit/>
          </a:bodyPr>
          <a:lstStyle/>
          <a:p>
            <a:pPr marL="171450" indent="-171450">
              <a:buFont typeface="Arial" panose="020B0604020202020204" pitchFamily="34" charset="0"/>
              <a:buChar char="•"/>
            </a:pPr>
            <a:r>
              <a:rPr lang="en-US" sz="1000" u="sng" dirty="0">
                <a:solidFill>
                  <a:schemeClr val="accent4"/>
                </a:solidFill>
                <a:effectLst/>
                <a:latin typeface="Verdana" panose="020B0604030504040204" pitchFamily="34" charset="0"/>
                <a:ea typeface="DengXian" panose="02010600030101010101" pitchFamily="2" charset="-122"/>
                <a:cs typeface="Times New Roman" panose="02020603050405020304" pitchFamily="18" charset="0"/>
              </a:rPr>
              <a:t>High</a:t>
            </a:r>
            <a:r>
              <a:rPr lang="en-US" sz="1000" dirty="0">
                <a:effectLst/>
                <a:latin typeface="Verdana" panose="020B0604030504040204" pitchFamily="34" charset="0"/>
                <a:ea typeface="DengXian" panose="02010600030101010101" pitchFamily="2" charset="-122"/>
                <a:cs typeface="Times New Roman" panose="02020603050405020304" pitchFamily="18" charset="0"/>
              </a:rPr>
              <a:t> connectivity areas were found in the west part of the Wei sub-basin and the </a:t>
            </a:r>
            <a:r>
              <a:rPr lang="en-US" sz="1000" dirty="0">
                <a:solidFill>
                  <a:schemeClr val="tx1">
                    <a:lumMod val="60000"/>
                    <a:lumOff val="40000"/>
                  </a:schemeClr>
                </a:solidFill>
                <a:effectLst/>
                <a:latin typeface="Verdana" panose="020B0604030504040204" pitchFamily="34" charset="0"/>
                <a:ea typeface="DengXian" panose="02010600030101010101" pitchFamily="2" charset="-122"/>
                <a:cs typeface="Times New Roman" panose="02020603050405020304" pitchFamily="18" charset="0"/>
              </a:rPr>
              <a:t>Jing sub-basin</a:t>
            </a:r>
            <a:r>
              <a:rPr lang="en-US" sz="1000" dirty="0">
                <a:effectLst/>
                <a:latin typeface="Verdana" panose="020B0604030504040204" pitchFamily="34" charset="0"/>
                <a:ea typeface="DengXian" panose="02010600030101010101" pitchFamily="2" charset="-122"/>
                <a:cs typeface="Times New Roman" panose="02020603050405020304" pitchFamily="18" charset="0"/>
              </a:rPr>
              <a:t>, and </a:t>
            </a:r>
            <a:r>
              <a:rPr lang="en-US" sz="1000" u="sng" dirty="0">
                <a:solidFill>
                  <a:schemeClr val="accent4"/>
                </a:solidFill>
                <a:effectLst/>
                <a:latin typeface="Verdana" panose="020B0604030504040204" pitchFamily="34" charset="0"/>
                <a:ea typeface="DengXian" panose="02010600030101010101" pitchFamily="2" charset="-122"/>
                <a:cs typeface="Times New Roman" panose="02020603050405020304" pitchFamily="18" charset="0"/>
              </a:rPr>
              <a:t>low</a:t>
            </a:r>
            <a:r>
              <a:rPr lang="en-US" sz="1000" dirty="0">
                <a:effectLst/>
                <a:latin typeface="Verdana" panose="020B0604030504040204" pitchFamily="34" charset="0"/>
                <a:ea typeface="DengXian" panose="02010600030101010101" pitchFamily="2" charset="-122"/>
                <a:cs typeface="Times New Roman" panose="02020603050405020304" pitchFamily="18" charset="0"/>
              </a:rPr>
              <a:t> connectivity areas were located in the east part of the Wei sub-basin and the </a:t>
            </a:r>
            <a:r>
              <a:rPr lang="en-US" sz="1000" dirty="0" err="1">
                <a:solidFill>
                  <a:schemeClr val="tx1">
                    <a:lumMod val="60000"/>
                    <a:lumOff val="40000"/>
                  </a:schemeClr>
                </a:solidFill>
                <a:effectLst/>
                <a:latin typeface="Verdana" panose="020B0604030504040204" pitchFamily="34" charset="0"/>
                <a:ea typeface="DengXian" panose="02010600030101010101" pitchFamily="2" charset="-122"/>
                <a:cs typeface="Times New Roman" panose="02020603050405020304" pitchFamily="18" charset="0"/>
              </a:rPr>
              <a:t>Beiluo</a:t>
            </a:r>
            <a:r>
              <a:rPr lang="en-US" sz="1000" dirty="0">
                <a:solidFill>
                  <a:schemeClr val="tx1">
                    <a:lumMod val="60000"/>
                    <a:lumOff val="40000"/>
                  </a:schemeClr>
                </a:solidFill>
                <a:effectLst/>
                <a:latin typeface="Verdana" panose="020B0604030504040204" pitchFamily="34" charset="0"/>
                <a:ea typeface="DengXian" panose="02010600030101010101" pitchFamily="2" charset="-122"/>
                <a:cs typeface="Times New Roman" panose="02020603050405020304" pitchFamily="18" charset="0"/>
              </a:rPr>
              <a:t> sub-basin</a:t>
            </a:r>
            <a:r>
              <a:rPr lang="en-US" sz="1000" dirty="0">
                <a:effectLst/>
                <a:latin typeface="Verdana" panose="020B0604030504040204" pitchFamily="34" charset="0"/>
                <a:ea typeface="DengXian" panose="02010600030101010101" pitchFamily="2" charset="-122"/>
                <a:cs typeface="Times New Roman" panose="02020603050405020304" pitchFamily="18" charset="0"/>
              </a:rPr>
              <a:t>. </a:t>
            </a:r>
          </a:p>
          <a:p>
            <a:endParaRPr lang="en-US" sz="1000" dirty="0"/>
          </a:p>
        </p:txBody>
      </p:sp>
    </p:spTree>
    <p:extLst>
      <p:ext uri="{BB962C8B-B14F-4D97-AF65-F5344CB8AC3E}">
        <p14:creationId xmlns:p14="http://schemas.microsoft.com/office/powerpoint/2010/main" val="1496620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TotalTime>
  <Words>460</Words>
  <Application>Microsoft Office PowerPoint</Application>
  <PresentationFormat>Widescreen</PresentationFormat>
  <Paragraphs>43</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SegoeUI-Semibold</vt:lpstr>
      <vt:lpstr>Arial</vt:lpstr>
      <vt:lpstr>Calibri</vt:lpstr>
      <vt:lpstr>Calibri Light</vt:lpstr>
      <vt:lpstr>Cambria Math</vt:lpstr>
      <vt:lpstr>Times New Roman</vt:lpstr>
      <vt:lpstr>Verdana</vt:lpstr>
      <vt:lpstr>Office Theme</vt:lpstr>
      <vt:lpstr>Intra-annual sediment dynamic assessment in the Wei River Basin, China,  using the AIC functional-structural connectivity index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Intra-annual sediment dynamic assessment in the Wei River Basin, China, using the AIC functional-structural connectivity index </dc:title>
  <dc:creator>Wu, Zhenni</dc:creator>
  <cp:lastModifiedBy>Wu, Zhenni</cp:lastModifiedBy>
  <cp:revision>1</cp:revision>
  <dcterms:created xsi:type="dcterms:W3CDTF">2022-05-20T08:35:26Z</dcterms:created>
  <dcterms:modified xsi:type="dcterms:W3CDTF">2022-05-23T13:43:17Z</dcterms:modified>
</cp:coreProperties>
</file>