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3.xml" ContentType="application/vnd.openxmlformats-officedocument.presentationml.comment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Lst>
  <p:notesMasterIdLst>
    <p:notesMasterId r:id="rId10"/>
  </p:notesMasterIdLst>
  <p:sldIdLst>
    <p:sldId id="337" r:id="rId2"/>
    <p:sldId id="410" r:id="rId3"/>
    <p:sldId id="392" r:id="rId4"/>
    <p:sldId id="391" r:id="rId5"/>
    <p:sldId id="370" r:id="rId6"/>
    <p:sldId id="377" r:id="rId7"/>
    <p:sldId id="381" r:id="rId8"/>
    <p:sldId id="342" r:id="rId9"/>
  </p:sldIdLst>
  <p:sldSz cx="12599988" cy="7920038"/>
  <p:notesSz cx="6858000" cy="9144000"/>
  <p:defaultTextStyle>
    <a:defPPr marL="0" marR="0" indent="0" algn="l" defTabSz="949970" rtl="0" fontAlgn="auto" latinLnBrk="1" hangingPunct="0">
      <a:lnSpc>
        <a:spcPct val="100000"/>
      </a:lnSpc>
      <a:spcBef>
        <a:spcPts val="0"/>
      </a:spcBef>
      <a:spcAft>
        <a:spcPts val="0"/>
      </a:spcAft>
      <a:buClrTx/>
      <a:buSzTx/>
      <a:buFontTx/>
      <a:buNone/>
      <a:tabLst/>
      <a:defRPr kumimoji="0" sz="1870" b="0" i="0" u="none" strike="noStrike" cap="none" spc="0" normalizeH="0" baseline="0">
        <a:ln>
          <a:noFill/>
        </a:ln>
        <a:solidFill>
          <a:srgbClr val="000000"/>
        </a:solidFill>
        <a:effectLst/>
        <a:uFillTx/>
      </a:defRPr>
    </a:defPPr>
    <a:lvl1pPr marL="0" marR="0" indent="0" algn="l" defTabSz="949970" rtl="0" fontAlgn="auto" latinLnBrk="0" hangingPunct="0">
      <a:lnSpc>
        <a:spcPct val="100000"/>
      </a:lnSpc>
      <a:spcBef>
        <a:spcPts val="0"/>
      </a:spcBef>
      <a:spcAft>
        <a:spcPts val="0"/>
      </a:spcAft>
      <a:buClrTx/>
      <a:buSzTx/>
      <a:buFontTx/>
      <a:buNone/>
      <a:tabLst/>
      <a:defRPr kumimoji="0" sz="1870" b="0" i="0" u="none" strike="noStrike" cap="none" spc="0" normalizeH="0" baseline="0">
        <a:ln>
          <a:noFill/>
        </a:ln>
        <a:solidFill>
          <a:srgbClr val="000000"/>
        </a:solidFill>
        <a:effectLst/>
        <a:uFillTx/>
        <a:latin typeface="Segoe UI Light"/>
        <a:ea typeface="Segoe UI Light"/>
        <a:cs typeface="Segoe UI Light"/>
        <a:sym typeface="Segoe UI Light"/>
      </a:defRPr>
    </a:lvl1pPr>
    <a:lvl2pPr marL="0" marR="0" indent="474985" algn="l" defTabSz="949970" rtl="0" fontAlgn="auto" latinLnBrk="0" hangingPunct="0">
      <a:lnSpc>
        <a:spcPct val="100000"/>
      </a:lnSpc>
      <a:spcBef>
        <a:spcPts val="0"/>
      </a:spcBef>
      <a:spcAft>
        <a:spcPts val="0"/>
      </a:spcAft>
      <a:buClrTx/>
      <a:buSzTx/>
      <a:buFontTx/>
      <a:buNone/>
      <a:tabLst/>
      <a:defRPr kumimoji="0" sz="1870" b="0" i="0" u="none" strike="noStrike" cap="none" spc="0" normalizeH="0" baseline="0">
        <a:ln>
          <a:noFill/>
        </a:ln>
        <a:solidFill>
          <a:srgbClr val="000000"/>
        </a:solidFill>
        <a:effectLst/>
        <a:uFillTx/>
        <a:latin typeface="Segoe UI Light"/>
        <a:ea typeface="Segoe UI Light"/>
        <a:cs typeface="Segoe UI Light"/>
        <a:sym typeface="Segoe UI Light"/>
      </a:defRPr>
    </a:lvl2pPr>
    <a:lvl3pPr marL="0" marR="0" indent="949970" algn="l" defTabSz="949970" rtl="0" fontAlgn="auto" latinLnBrk="0" hangingPunct="0">
      <a:lnSpc>
        <a:spcPct val="100000"/>
      </a:lnSpc>
      <a:spcBef>
        <a:spcPts val="0"/>
      </a:spcBef>
      <a:spcAft>
        <a:spcPts val="0"/>
      </a:spcAft>
      <a:buClrTx/>
      <a:buSzTx/>
      <a:buFontTx/>
      <a:buNone/>
      <a:tabLst/>
      <a:defRPr kumimoji="0" sz="1870" b="0" i="0" u="none" strike="noStrike" cap="none" spc="0" normalizeH="0" baseline="0">
        <a:ln>
          <a:noFill/>
        </a:ln>
        <a:solidFill>
          <a:srgbClr val="000000"/>
        </a:solidFill>
        <a:effectLst/>
        <a:uFillTx/>
        <a:latin typeface="Segoe UI Light"/>
        <a:ea typeface="Segoe UI Light"/>
        <a:cs typeface="Segoe UI Light"/>
        <a:sym typeface="Segoe UI Light"/>
      </a:defRPr>
    </a:lvl3pPr>
    <a:lvl4pPr marL="0" marR="0" indent="1424955" algn="l" defTabSz="949970" rtl="0" fontAlgn="auto" latinLnBrk="0" hangingPunct="0">
      <a:lnSpc>
        <a:spcPct val="100000"/>
      </a:lnSpc>
      <a:spcBef>
        <a:spcPts val="0"/>
      </a:spcBef>
      <a:spcAft>
        <a:spcPts val="0"/>
      </a:spcAft>
      <a:buClrTx/>
      <a:buSzTx/>
      <a:buFontTx/>
      <a:buNone/>
      <a:tabLst/>
      <a:defRPr kumimoji="0" sz="1870" b="0" i="0" u="none" strike="noStrike" cap="none" spc="0" normalizeH="0" baseline="0">
        <a:ln>
          <a:noFill/>
        </a:ln>
        <a:solidFill>
          <a:srgbClr val="000000"/>
        </a:solidFill>
        <a:effectLst/>
        <a:uFillTx/>
        <a:latin typeface="Segoe UI Light"/>
        <a:ea typeface="Segoe UI Light"/>
        <a:cs typeface="Segoe UI Light"/>
        <a:sym typeface="Segoe UI Light"/>
      </a:defRPr>
    </a:lvl4pPr>
    <a:lvl5pPr marL="0" marR="0" indent="1899940" algn="l" defTabSz="949970" rtl="0" fontAlgn="auto" latinLnBrk="0" hangingPunct="0">
      <a:lnSpc>
        <a:spcPct val="100000"/>
      </a:lnSpc>
      <a:spcBef>
        <a:spcPts val="0"/>
      </a:spcBef>
      <a:spcAft>
        <a:spcPts val="0"/>
      </a:spcAft>
      <a:buClrTx/>
      <a:buSzTx/>
      <a:buFontTx/>
      <a:buNone/>
      <a:tabLst/>
      <a:defRPr kumimoji="0" sz="1870" b="0" i="0" u="none" strike="noStrike" cap="none" spc="0" normalizeH="0" baseline="0">
        <a:ln>
          <a:noFill/>
        </a:ln>
        <a:solidFill>
          <a:srgbClr val="000000"/>
        </a:solidFill>
        <a:effectLst/>
        <a:uFillTx/>
        <a:latin typeface="Segoe UI Light"/>
        <a:ea typeface="Segoe UI Light"/>
        <a:cs typeface="Segoe UI Light"/>
        <a:sym typeface="Segoe UI Light"/>
      </a:defRPr>
    </a:lvl5pPr>
    <a:lvl6pPr marL="0" marR="0" indent="2374925" algn="l" defTabSz="949970" rtl="0" fontAlgn="auto" latinLnBrk="0" hangingPunct="0">
      <a:lnSpc>
        <a:spcPct val="100000"/>
      </a:lnSpc>
      <a:spcBef>
        <a:spcPts val="0"/>
      </a:spcBef>
      <a:spcAft>
        <a:spcPts val="0"/>
      </a:spcAft>
      <a:buClrTx/>
      <a:buSzTx/>
      <a:buFontTx/>
      <a:buNone/>
      <a:tabLst/>
      <a:defRPr kumimoji="0" sz="1870" b="0" i="0" u="none" strike="noStrike" cap="none" spc="0" normalizeH="0" baseline="0">
        <a:ln>
          <a:noFill/>
        </a:ln>
        <a:solidFill>
          <a:srgbClr val="000000"/>
        </a:solidFill>
        <a:effectLst/>
        <a:uFillTx/>
        <a:latin typeface="Segoe UI Light"/>
        <a:ea typeface="Segoe UI Light"/>
        <a:cs typeface="Segoe UI Light"/>
        <a:sym typeface="Segoe UI Light"/>
      </a:defRPr>
    </a:lvl6pPr>
    <a:lvl7pPr marL="0" marR="0" indent="2849910" algn="l" defTabSz="949970" rtl="0" fontAlgn="auto" latinLnBrk="0" hangingPunct="0">
      <a:lnSpc>
        <a:spcPct val="100000"/>
      </a:lnSpc>
      <a:spcBef>
        <a:spcPts val="0"/>
      </a:spcBef>
      <a:spcAft>
        <a:spcPts val="0"/>
      </a:spcAft>
      <a:buClrTx/>
      <a:buSzTx/>
      <a:buFontTx/>
      <a:buNone/>
      <a:tabLst/>
      <a:defRPr kumimoji="0" sz="1870" b="0" i="0" u="none" strike="noStrike" cap="none" spc="0" normalizeH="0" baseline="0">
        <a:ln>
          <a:noFill/>
        </a:ln>
        <a:solidFill>
          <a:srgbClr val="000000"/>
        </a:solidFill>
        <a:effectLst/>
        <a:uFillTx/>
        <a:latin typeface="Segoe UI Light"/>
        <a:ea typeface="Segoe UI Light"/>
        <a:cs typeface="Segoe UI Light"/>
        <a:sym typeface="Segoe UI Light"/>
      </a:defRPr>
    </a:lvl7pPr>
    <a:lvl8pPr marL="0" marR="0" indent="3324896" algn="l" defTabSz="949970" rtl="0" fontAlgn="auto" latinLnBrk="0" hangingPunct="0">
      <a:lnSpc>
        <a:spcPct val="100000"/>
      </a:lnSpc>
      <a:spcBef>
        <a:spcPts val="0"/>
      </a:spcBef>
      <a:spcAft>
        <a:spcPts val="0"/>
      </a:spcAft>
      <a:buClrTx/>
      <a:buSzTx/>
      <a:buFontTx/>
      <a:buNone/>
      <a:tabLst/>
      <a:defRPr kumimoji="0" sz="1870" b="0" i="0" u="none" strike="noStrike" cap="none" spc="0" normalizeH="0" baseline="0">
        <a:ln>
          <a:noFill/>
        </a:ln>
        <a:solidFill>
          <a:srgbClr val="000000"/>
        </a:solidFill>
        <a:effectLst/>
        <a:uFillTx/>
        <a:latin typeface="Segoe UI Light"/>
        <a:ea typeface="Segoe UI Light"/>
        <a:cs typeface="Segoe UI Light"/>
        <a:sym typeface="Segoe UI Light"/>
      </a:defRPr>
    </a:lvl8pPr>
    <a:lvl9pPr marL="0" marR="0" indent="3799881" algn="l" defTabSz="949970" rtl="0" fontAlgn="auto" latinLnBrk="0" hangingPunct="0">
      <a:lnSpc>
        <a:spcPct val="100000"/>
      </a:lnSpc>
      <a:spcBef>
        <a:spcPts val="0"/>
      </a:spcBef>
      <a:spcAft>
        <a:spcPts val="0"/>
      </a:spcAft>
      <a:buClrTx/>
      <a:buSzTx/>
      <a:buFontTx/>
      <a:buNone/>
      <a:tabLst/>
      <a:defRPr kumimoji="0" sz="1870" b="0" i="0" u="none" strike="noStrike" cap="none" spc="0" normalizeH="0" baseline="0">
        <a:ln>
          <a:noFill/>
        </a:ln>
        <a:solidFill>
          <a:srgbClr val="000000"/>
        </a:solidFill>
        <a:effectLst/>
        <a:uFillTx/>
        <a:latin typeface="Segoe UI Light"/>
        <a:ea typeface="Segoe UI Light"/>
        <a:cs typeface="Segoe UI Light"/>
        <a:sym typeface="Segoe UI Light"/>
      </a:defRPr>
    </a:lvl9pPr>
  </p:defaultTextStyle>
  <p:extLst>
    <p:ext uri="{EFAFB233-063F-42B5-8137-9DF3F51BA10A}">
      <p15:sldGuideLst xmlns:p15="http://schemas.microsoft.com/office/powerpoint/2012/main">
        <p15:guide id="1" orient="horz" pos="2495" userDrawn="1">
          <p15:clr>
            <a:srgbClr val="A4A3A4"/>
          </p15:clr>
        </p15:guide>
        <p15:guide id="2" pos="396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onymous" initials="1" lastIdx="1" clrIdx="0"/>
  <p:cmAuthor id="2" name="roupsard" initials="r" lastIdx="14"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CBFF"/>
    <a:srgbClr val="FFC000"/>
    <a:srgbClr val="00B050"/>
    <a:srgbClr val="E1E4FF"/>
    <a:srgbClr val="002352"/>
    <a:srgbClr val="FBF6D5"/>
    <a:srgbClr val="0F231B"/>
    <a:srgbClr val="FFE48F"/>
    <a:srgbClr val="DAA520"/>
    <a:srgbClr val="1E46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Segoe UI Light"/>
          <a:ea typeface="Segoe UI Light"/>
          <a:cs typeface="Segoe UI Light"/>
        </a:font>
        <a:srgbClr val="000000"/>
      </a:tcTxStyle>
      <a:tcStyle>
        <a:tcBdr>
          <a:left>
            <a:ln w="12700" cap="flat">
              <a:solidFill>
                <a:schemeClr val="accent4">
                  <a:lumOff val="5098"/>
                </a:schemeClr>
              </a:solidFill>
              <a:prstDash val="solid"/>
              <a:round/>
            </a:ln>
          </a:left>
          <a:right>
            <a:ln w="12700" cap="flat">
              <a:solidFill>
                <a:schemeClr val="accent4">
                  <a:lumOff val="5098"/>
                </a:schemeClr>
              </a:solidFill>
              <a:prstDash val="solid"/>
              <a:round/>
            </a:ln>
          </a:right>
          <a:top>
            <a:ln w="12700" cap="flat">
              <a:solidFill>
                <a:schemeClr val="accent4">
                  <a:lumOff val="5098"/>
                </a:schemeClr>
              </a:solidFill>
              <a:prstDash val="solid"/>
              <a:round/>
            </a:ln>
          </a:top>
          <a:bottom>
            <a:ln w="12700" cap="flat">
              <a:solidFill>
                <a:schemeClr val="accent4">
                  <a:lumOff val="5098"/>
                </a:schemeClr>
              </a:solidFill>
              <a:prstDash val="solid"/>
              <a:round/>
            </a:ln>
          </a:bottom>
          <a:insideH>
            <a:ln w="12700" cap="flat">
              <a:solidFill>
                <a:schemeClr val="accent4">
                  <a:lumOff val="5098"/>
                </a:schemeClr>
              </a:solidFill>
              <a:prstDash val="solid"/>
              <a:round/>
            </a:ln>
          </a:insideH>
          <a:insideV>
            <a:ln w="12700" cap="flat">
              <a:solidFill>
                <a:schemeClr val="accent4">
                  <a:lumOff val="5098"/>
                </a:schemeClr>
              </a:solidFill>
              <a:prstDash val="solid"/>
              <a:round/>
            </a:ln>
          </a:insideV>
        </a:tcBdr>
        <a:fill>
          <a:solidFill>
            <a:srgbClr val="F2CACC"/>
          </a:solidFill>
        </a:fill>
      </a:tcStyle>
    </a:wholeTbl>
    <a:band2H>
      <a:tcTxStyle/>
      <a:tcStyle>
        <a:tcBdr/>
        <a:fill>
          <a:solidFill>
            <a:srgbClr val="F8E7E7"/>
          </a:solidFill>
        </a:fill>
      </a:tcStyle>
    </a:band2H>
    <a:firstCol>
      <a:tcTxStyle b="on" i="off">
        <a:font>
          <a:latin typeface="Segoe UI"/>
          <a:ea typeface="Segoe UI"/>
          <a:cs typeface="Segoe UI"/>
        </a:font>
        <a:schemeClr val="accent4">
          <a:lumOff val="5098"/>
        </a:schemeClr>
      </a:tcTxStyle>
      <a:tcStyle>
        <a:tcBdr>
          <a:left>
            <a:ln w="12700" cap="flat">
              <a:solidFill>
                <a:schemeClr val="accent4">
                  <a:lumOff val="5098"/>
                </a:schemeClr>
              </a:solidFill>
              <a:prstDash val="solid"/>
              <a:round/>
            </a:ln>
          </a:left>
          <a:right>
            <a:ln w="12700" cap="flat">
              <a:solidFill>
                <a:schemeClr val="accent4">
                  <a:lumOff val="5098"/>
                </a:schemeClr>
              </a:solidFill>
              <a:prstDash val="solid"/>
              <a:round/>
            </a:ln>
          </a:right>
          <a:top>
            <a:ln w="12700" cap="flat">
              <a:solidFill>
                <a:schemeClr val="accent4">
                  <a:lumOff val="5098"/>
                </a:schemeClr>
              </a:solidFill>
              <a:prstDash val="solid"/>
              <a:round/>
            </a:ln>
          </a:top>
          <a:bottom>
            <a:ln w="12700" cap="flat">
              <a:solidFill>
                <a:schemeClr val="accent4">
                  <a:lumOff val="5098"/>
                </a:schemeClr>
              </a:solidFill>
              <a:prstDash val="solid"/>
              <a:round/>
            </a:ln>
          </a:bottom>
          <a:insideH>
            <a:ln w="12700" cap="flat">
              <a:solidFill>
                <a:schemeClr val="accent4">
                  <a:lumOff val="5098"/>
                </a:schemeClr>
              </a:solidFill>
              <a:prstDash val="solid"/>
              <a:round/>
            </a:ln>
          </a:insideH>
          <a:insideV>
            <a:ln w="12700" cap="flat">
              <a:solidFill>
                <a:schemeClr val="accent4">
                  <a:lumOff val="5098"/>
                </a:schemeClr>
              </a:solidFill>
              <a:prstDash val="solid"/>
              <a:round/>
            </a:ln>
          </a:insideV>
        </a:tcBdr>
        <a:fill>
          <a:solidFill>
            <a:schemeClr val="accent1"/>
          </a:solidFill>
        </a:fill>
      </a:tcStyle>
    </a:firstCol>
    <a:lastRow>
      <a:tcTxStyle b="on" i="off">
        <a:font>
          <a:latin typeface="Segoe UI"/>
          <a:ea typeface="Segoe UI"/>
          <a:cs typeface="Segoe UI"/>
        </a:font>
        <a:schemeClr val="accent4">
          <a:lumOff val="5098"/>
        </a:schemeClr>
      </a:tcTxStyle>
      <a:tcStyle>
        <a:tcBdr>
          <a:left>
            <a:ln w="12700" cap="flat">
              <a:solidFill>
                <a:schemeClr val="accent4">
                  <a:lumOff val="5098"/>
                </a:schemeClr>
              </a:solidFill>
              <a:prstDash val="solid"/>
              <a:round/>
            </a:ln>
          </a:left>
          <a:right>
            <a:ln w="12700" cap="flat">
              <a:solidFill>
                <a:schemeClr val="accent4">
                  <a:lumOff val="5098"/>
                </a:schemeClr>
              </a:solidFill>
              <a:prstDash val="solid"/>
              <a:round/>
            </a:ln>
          </a:right>
          <a:top>
            <a:ln w="38100" cap="flat">
              <a:solidFill>
                <a:schemeClr val="accent4">
                  <a:lumOff val="5098"/>
                </a:schemeClr>
              </a:solidFill>
              <a:prstDash val="solid"/>
              <a:round/>
            </a:ln>
          </a:top>
          <a:bottom>
            <a:ln w="12700" cap="flat">
              <a:solidFill>
                <a:schemeClr val="accent4">
                  <a:lumOff val="5098"/>
                </a:schemeClr>
              </a:solidFill>
              <a:prstDash val="solid"/>
              <a:round/>
            </a:ln>
          </a:bottom>
          <a:insideH>
            <a:ln w="12700" cap="flat">
              <a:solidFill>
                <a:schemeClr val="accent4">
                  <a:lumOff val="5098"/>
                </a:schemeClr>
              </a:solidFill>
              <a:prstDash val="solid"/>
              <a:round/>
            </a:ln>
          </a:insideH>
          <a:insideV>
            <a:ln w="12700" cap="flat">
              <a:solidFill>
                <a:schemeClr val="accent4">
                  <a:lumOff val="5098"/>
                </a:schemeClr>
              </a:solidFill>
              <a:prstDash val="solid"/>
              <a:round/>
            </a:ln>
          </a:insideV>
        </a:tcBdr>
        <a:fill>
          <a:solidFill>
            <a:schemeClr val="accent1"/>
          </a:solidFill>
        </a:fill>
      </a:tcStyle>
    </a:lastRow>
    <a:firstRow>
      <a:tcTxStyle b="on" i="off">
        <a:font>
          <a:latin typeface="Segoe UI"/>
          <a:ea typeface="Segoe UI"/>
          <a:cs typeface="Segoe UI"/>
        </a:font>
        <a:schemeClr val="accent4">
          <a:lumOff val="5098"/>
        </a:schemeClr>
      </a:tcTxStyle>
      <a:tcStyle>
        <a:tcBdr>
          <a:left>
            <a:ln w="12700" cap="flat">
              <a:solidFill>
                <a:schemeClr val="accent4">
                  <a:lumOff val="5098"/>
                </a:schemeClr>
              </a:solidFill>
              <a:prstDash val="solid"/>
              <a:round/>
            </a:ln>
          </a:left>
          <a:right>
            <a:ln w="12700" cap="flat">
              <a:solidFill>
                <a:schemeClr val="accent4">
                  <a:lumOff val="5098"/>
                </a:schemeClr>
              </a:solidFill>
              <a:prstDash val="solid"/>
              <a:round/>
            </a:ln>
          </a:right>
          <a:top>
            <a:ln w="12700" cap="flat">
              <a:solidFill>
                <a:schemeClr val="accent4">
                  <a:lumOff val="5098"/>
                </a:schemeClr>
              </a:solidFill>
              <a:prstDash val="solid"/>
              <a:round/>
            </a:ln>
          </a:top>
          <a:bottom>
            <a:ln w="38100" cap="flat">
              <a:solidFill>
                <a:schemeClr val="accent4">
                  <a:lumOff val="5098"/>
                </a:schemeClr>
              </a:solidFill>
              <a:prstDash val="solid"/>
              <a:round/>
            </a:ln>
          </a:bottom>
          <a:insideH>
            <a:ln w="12700" cap="flat">
              <a:solidFill>
                <a:schemeClr val="accent4">
                  <a:lumOff val="5098"/>
                </a:schemeClr>
              </a:solidFill>
              <a:prstDash val="solid"/>
              <a:round/>
            </a:ln>
          </a:insideH>
          <a:insideV>
            <a:ln w="12700" cap="flat">
              <a:solidFill>
                <a:schemeClr val="accent4">
                  <a:lumOff val="5098"/>
                </a:schemeClr>
              </a:solidFill>
              <a:prstDash val="solid"/>
              <a:round/>
            </a:ln>
          </a:insideV>
        </a:tcBdr>
        <a:fill>
          <a:solidFill>
            <a:schemeClr val="accent1"/>
          </a:solidFill>
        </a:fill>
      </a:tcStyle>
    </a:firstRow>
  </a:tblStyle>
  <a:tblStyle styleId="{C7B018BB-80A7-4F77-B60F-C8B233D01FF8}" styleName="">
    <a:tblBg/>
    <a:wholeTbl>
      <a:tcTxStyle b="off" i="off">
        <a:font>
          <a:latin typeface="Segoe UI Light"/>
          <a:ea typeface="Segoe UI Light"/>
          <a:cs typeface="Segoe UI Light"/>
        </a:font>
        <a:srgbClr val="000000"/>
      </a:tcTxStyle>
      <a:tcStyle>
        <a:tcBdr>
          <a:left>
            <a:ln w="12700" cap="flat">
              <a:solidFill>
                <a:schemeClr val="accent4">
                  <a:lumOff val="5098"/>
                </a:schemeClr>
              </a:solidFill>
              <a:prstDash val="solid"/>
              <a:round/>
            </a:ln>
          </a:left>
          <a:right>
            <a:ln w="12700" cap="flat">
              <a:solidFill>
                <a:schemeClr val="accent4">
                  <a:lumOff val="5098"/>
                </a:schemeClr>
              </a:solidFill>
              <a:prstDash val="solid"/>
              <a:round/>
            </a:ln>
          </a:right>
          <a:top>
            <a:ln w="12700" cap="flat">
              <a:solidFill>
                <a:schemeClr val="accent4">
                  <a:lumOff val="5098"/>
                </a:schemeClr>
              </a:solidFill>
              <a:prstDash val="solid"/>
              <a:round/>
            </a:ln>
          </a:top>
          <a:bottom>
            <a:ln w="12700" cap="flat">
              <a:solidFill>
                <a:schemeClr val="accent4">
                  <a:lumOff val="5098"/>
                </a:schemeClr>
              </a:solidFill>
              <a:prstDash val="solid"/>
              <a:round/>
            </a:ln>
          </a:bottom>
          <a:insideH>
            <a:ln w="12700" cap="flat">
              <a:solidFill>
                <a:schemeClr val="accent4">
                  <a:lumOff val="5098"/>
                </a:schemeClr>
              </a:solidFill>
              <a:prstDash val="solid"/>
              <a:round/>
            </a:ln>
          </a:insideH>
          <a:insideV>
            <a:ln w="12700" cap="flat">
              <a:solidFill>
                <a:schemeClr val="accent4">
                  <a:lumOff val="5098"/>
                </a:schemeClr>
              </a:solidFill>
              <a:prstDash val="solid"/>
              <a:round/>
            </a:ln>
          </a:insideV>
        </a:tcBdr>
        <a:fill>
          <a:solidFill>
            <a:srgbClr val="CAD4ED"/>
          </a:solidFill>
        </a:fill>
      </a:tcStyle>
    </a:wholeTbl>
    <a:band2H>
      <a:tcTxStyle/>
      <a:tcStyle>
        <a:tcBdr/>
        <a:fill>
          <a:solidFill>
            <a:srgbClr val="E6EBF6"/>
          </a:solidFill>
        </a:fill>
      </a:tcStyle>
    </a:band2H>
    <a:firstCol>
      <a:tcTxStyle b="on" i="off">
        <a:font>
          <a:latin typeface="Segoe UI"/>
          <a:ea typeface="Segoe UI"/>
          <a:cs typeface="Segoe UI"/>
        </a:font>
        <a:schemeClr val="accent4">
          <a:lumOff val="5098"/>
        </a:schemeClr>
      </a:tcTxStyle>
      <a:tcStyle>
        <a:tcBdr>
          <a:left>
            <a:ln w="12700" cap="flat">
              <a:solidFill>
                <a:schemeClr val="accent4">
                  <a:lumOff val="5098"/>
                </a:schemeClr>
              </a:solidFill>
              <a:prstDash val="solid"/>
              <a:round/>
            </a:ln>
          </a:left>
          <a:right>
            <a:ln w="12700" cap="flat">
              <a:solidFill>
                <a:schemeClr val="accent4">
                  <a:lumOff val="5098"/>
                </a:schemeClr>
              </a:solidFill>
              <a:prstDash val="solid"/>
              <a:round/>
            </a:ln>
          </a:right>
          <a:top>
            <a:ln w="12700" cap="flat">
              <a:solidFill>
                <a:schemeClr val="accent4">
                  <a:lumOff val="5098"/>
                </a:schemeClr>
              </a:solidFill>
              <a:prstDash val="solid"/>
              <a:round/>
            </a:ln>
          </a:top>
          <a:bottom>
            <a:ln w="12700" cap="flat">
              <a:solidFill>
                <a:schemeClr val="accent4">
                  <a:lumOff val="5098"/>
                </a:schemeClr>
              </a:solidFill>
              <a:prstDash val="solid"/>
              <a:round/>
            </a:ln>
          </a:bottom>
          <a:insideH>
            <a:ln w="12700" cap="flat">
              <a:solidFill>
                <a:schemeClr val="accent4">
                  <a:lumOff val="5098"/>
                </a:schemeClr>
              </a:solidFill>
              <a:prstDash val="solid"/>
              <a:round/>
            </a:ln>
          </a:insideH>
          <a:insideV>
            <a:ln w="12700" cap="flat">
              <a:solidFill>
                <a:schemeClr val="accent4">
                  <a:lumOff val="5098"/>
                </a:schemeClr>
              </a:solidFill>
              <a:prstDash val="solid"/>
              <a:round/>
            </a:ln>
          </a:insideV>
        </a:tcBdr>
        <a:fill>
          <a:solidFill>
            <a:schemeClr val="accent3"/>
          </a:solidFill>
        </a:fill>
      </a:tcStyle>
    </a:firstCol>
    <a:lastRow>
      <a:tcTxStyle b="on" i="off">
        <a:font>
          <a:latin typeface="Segoe UI"/>
          <a:ea typeface="Segoe UI"/>
          <a:cs typeface="Segoe UI"/>
        </a:font>
        <a:schemeClr val="accent4">
          <a:lumOff val="5098"/>
        </a:schemeClr>
      </a:tcTxStyle>
      <a:tcStyle>
        <a:tcBdr>
          <a:left>
            <a:ln w="12700" cap="flat">
              <a:solidFill>
                <a:schemeClr val="accent4">
                  <a:lumOff val="5098"/>
                </a:schemeClr>
              </a:solidFill>
              <a:prstDash val="solid"/>
              <a:round/>
            </a:ln>
          </a:left>
          <a:right>
            <a:ln w="12700" cap="flat">
              <a:solidFill>
                <a:schemeClr val="accent4">
                  <a:lumOff val="5098"/>
                </a:schemeClr>
              </a:solidFill>
              <a:prstDash val="solid"/>
              <a:round/>
            </a:ln>
          </a:right>
          <a:top>
            <a:ln w="38100" cap="flat">
              <a:solidFill>
                <a:schemeClr val="accent4">
                  <a:lumOff val="5098"/>
                </a:schemeClr>
              </a:solidFill>
              <a:prstDash val="solid"/>
              <a:round/>
            </a:ln>
          </a:top>
          <a:bottom>
            <a:ln w="12700" cap="flat">
              <a:solidFill>
                <a:schemeClr val="accent4">
                  <a:lumOff val="5098"/>
                </a:schemeClr>
              </a:solidFill>
              <a:prstDash val="solid"/>
              <a:round/>
            </a:ln>
          </a:bottom>
          <a:insideH>
            <a:ln w="12700" cap="flat">
              <a:solidFill>
                <a:schemeClr val="accent4">
                  <a:lumOff val="5098"/>
                </a:schemeClr>
              </a:solidFill>
              <a:prstDash val="solid"/>
              <a:round/>
            </a:ln>
          </a:insideH>
          <a:insideV>
            <a:ln w="12700" cap="flat">
              <a:solidFill>
                <a:schemeClr val="accent4">
                  <a:lumOff val="5098"/>
                </a:schemeClr>
              </a:solidFill>
              <a:prstDash val="solid"/>
              <a:round/>
            </a:ln>
          </a:insideV>
        </a:tcBdr>
        <a:fill>
          <a:solidFill>
            <a:schemeClr val="accent3"/>
          </a:solidFill>
        </a:fill>
      </a:tcStyle>
    </a:lastRow>
    <a:firstRow>
      <a:tcTxStyle b="on" i="off">
        <a:font>
          <a:latin typeface="Segoe UI"/>
          <a:ea typeface="Segoe UI"/>
          <a:cs typeface="Segoe UI"/>
        </a:font>
        <a:schemeClr val="accent4">
          <a:lumOff val="5098"/>
        </a:schemeClr>
      </a:tcTxStyle>
      <a:tcStyle>
        <a:tcBdr>
          <a:left>
            <a:ln w="12700" cap="flat">
              <a:solidFill>
                <a:schemeClr val="accent4">
                  <a:lumOff val="5098"/>
                </a:schemeClr>
              </a:solidFill>
              <a:prstDash val="solid"/>
              <a:round/>
            </a:ln>
          </a:left>
          <a:right>
            <a:ln w="12700" cap="flat">
              <a:solidFill>
                <a:schemeClr val="accent4">
                  <a:lumOff val="5098"/>
                </a:schemeClr>
              </a:solidFill>
              <a:prstDash val="solid"/>
              <a:round/>
            </a:ln>
          </a:right>
          <a:top>
            <a:ln w="12700" cap="flat">
              <a:solidFill>
                <a:schemeClr val="accent4">
                  <a:lumOff val="5098"/>
                </a:schemeClr>
              </a:solidFill>
              <a:prstDash val="solid"/>
              <a:round/>
            </a:ln>
          </a:top>
          <a:bottom>
            <a:ln w="38100" cap="flat">
              <a:solidFill>
                <a:schemeClr val="accent4">
                  <a:lumOff val="5098"/>
                </a:schemeClr>
              </a:solidFill>
              <a:prstDash val="solid"/>
              <a:round/>
            </a:ln>
          </a:bottom>
          <a:insideH>
            <a:ln w="12700" cap="flat">
              <a:solidFill>
                <a:schemeClr val="accent4">
                  <a:lumOff val="5098"/>
                </a:schemeClr>
              </a:solidFill>
              <a:prstDash val="solid"/>
              <a:round/>
            </a:ln>
          </a:insideH>
          <a:insideV>
            <a:ln w="12700" cap="flat">
              <a:solidFill>
                <a:schemeClr val="accent4">
                  <a:lumOff val="5098"/>
                </a:schemeClr>
              </a:solidFill>
              <a:prstDash val="solid"/>
              <a:round/>
            </a:ln>
          </a:insideV>
        </a:tcBdr>
        <a:fill>
          <a:solidFill>
            <a:schemeClr val="accent3"/>
          </a:solidFill>
        </a:fill>
      </a:tcStyle>
    </a:firstRow>
  </a:tblStyle>
  <a:tblStyle styleId="{EEE7283C-3CF3-47DC-8721-378D4A62B228}" styleName="">
    <a:tblBg/>
    <a:wholeTbl>
      <a:tcTxStyle b="off" i="off">
        <a:font>
          <a:latin typeface="Segoe UI Light"/>
          <a:ea typeface="Segoe UI Light"/>
          <a:cs typeface="Segoe UI Light"/>
        </a:font>
        <a:srgbClr val="000000"/>
      </a:tcTxStyle>
      <a:tcStyle>
        <a:tcBdr>
          <a:left>
            <a:ln w="12700" cap="flat">
              <a:solidFill>
                <a:schemeClr val="accent4">
                  <a:lumOff val="5098"/>
                </a:schemeClr>
              </a:solidFill>
              <a:prstDash val="solid"/>
              <a:round/>
            </a:ln>
          </a:left>
          <a:right>
            <a:ln w="12700" cap="flat">
              <a:solidFill>
                <a:schemeClr val="accent4">
                  <a:lumOff val="5098"/>
                </a:schemeClr>
              </a:solidFill>
              <a:prstDash val="solid"/>
              <a:round/>
            </a:ln>
          </a:right>
          <a:top>
            <a:ln w="12700" cap="flat">
              <a:solidFill>
                <a:schemeClr val="accent4">
                  <a:lumOff val="5098"/>
                </a:schemeClr>
              </a:solidFill>
              <a:prstDash val="solid"/>
              <a:round/>
            </a:ln>
          </a:top>
          <a:bottom>
            <a:ln w="12700" cap="flat">
              <a:solidFill>
                <a:schemeClr val="accent4">
                  <a:lumOff val="5098"/>
                </a:schemeClr>
              </a:solidFill>
              <a:prstDash val="solid"/>
              <a:round/>
            </a:ln>
          </a:bottom>
          <a:insideH>
            <a:ln w="12700" cap="flat">
              <a:solidFill>
                <a:schemeClr val="accent4">
                  <a:lumOff val="5098"/>
                </a:schemeClr>
              </a:solidFill>
              <a:prstDash val="solid"/>
              <a:round/>
            </a:ln>
          </a:insideH>
          <a:insideV>
            <a:ln w="12700" cap="flat">
              <a:solidFill>
                <a:schemeClr val="accent4">
                  <a:lumOff val="5098"/>
                </a:schemeClr>
              </a:solidFill>
              <a:prstDash val="solid"/>
              <a:round/>
            </a:ln>
          </a:insideV>
        </a:tcBdr>
        <a:fill>
          <a:solidFill>
            <a:srgbClr val="CACFE9"/>
          </a:solidFill>
        </a:fill>
      </a:tcStyle>
    </a:wholeTbl>
    <a:band2H>
      <a:tcTxStyle/>
      <a:tcStyle>
        <a:tcBdr/>
        <a:fill>
          <a:solidFill>
            <a:srgbClr val="E6E9F4"/>
          </a:solidFill>
        </a:fill>
      </a:tcStyle>
    </a:band2H>
    <a:firstCol>
      <a:tcTxStyle b="on" i="off">
        <a:font>
          <a:latin typeface="Segoe UI"/>
          <a:ea typeface="Segoe UI"/>
          <a:cs typeface="Segoe UI"/>
        </a:font>
        <a:schemeClr val="accent4">
          <a:lumOff val="5098"/>
        </a:schemeClr>
      </a:tcTxStyle>
      <a:tcStyle>
        <a:tcBdr>
          <a:left>
            <a:ln w="12700" cap="flat">
              <a:solidFill>
                <a:schemeClr val="accent4">
                  <a:lumOff val="5098"/>
                </a:schemeClr>
              </a:solidFill>
              <a:prstDash val="solid"/>
              <a:round/>
            </a:ln>
          </a:left>
          <a:right>
            <a:ln w="12700" cap="flat">
              <a:solidFill>
                <a:schemeClr val="accent4">
                  <a:lumOff val="5098"/>
                </a:schemeClr>
              </a:solidFill>
              <a:prstDash val="solid"/>
              <a:round/>
            </a:ln>
          </a:right>
          <a:top>
            <a:ln w="12700" cap="flat">
              <a:solidFill>
                <a:schemeClr val="accent4">
                  <a:lumOff val="5098"/>
                </a:schemeClr>
              </a:solidFill>
              <a:prstDash val="solid"/>
              <a:round/>
            </a:ln>
          </a:top>
          <a:bottom>
            <a:ln w="12700" cap="flat">
              <a:solidFill>
                <a:schemeClr val="accent4">
                  <a:lumOff val="5098"/>
                </a:schemeClr>
              </a:solidFill>
              <a:prstDash val="solid"/>
              <a:round/>
            </a:ln>
          </a:bottom>
          <a:insideH>
            <a:ln w="12700" cap="flat">
              <a:solidFill>
                <a:schemeClr val="accent4">
                  <a:lumOff val="5098"/>
                </a:schemeClr>
              </a:solidFill>
              <a:prstDash val="solid"/>
              <a:round/>
            </a:ln>
          </a:insideH>
          <a:insideV>
            <a:ln w="12700" cap="flat">
              <a:solidFill>
                <a:schemeClr val="accent4">
                  <a:lumOff val="5098"/>
                </a:schemeClr>
              </a:solidFill>
              <a:prstDash val="solid"/>
              <a:round/>
            </a:ln>
          </a:insideV>
        </a:tcBdr>
        <a:fill>
          <a:solidFill>
            <a:schemeClr val="accent2"/>
          </a:solidFill>
        </a:fill>
      </a:tcStyle>
    </a:firstCol>
    <a:lastRow>
      <a:tcTxStyle b="on" i="off">
        <a:font>
          <a:latin typeface="Segoe UI"/>
          <a:ea typeface="Segoe UI"/>
          <a:cs typeface="Segoe UI"/>
        </a:font>
        <a:schemeClr val="accent4">
          <a:lumOff val="5098"/>
        </a:schemeClr>
      </a:tcTxStyle>
      <a:tcStyle>
        <a:tcBdr>
          <a:left>
            <a:ln w="12700" cap="flat">
              <a:solidFill>
                <a:schemeClr val="accent4">
                  <a:lumOff val="5098"/>
                </a:schemeClr>
              </a:solidFill>
              <a:prstDash val="solid"/>
              <a:round/>
            </a:ln>
          </a:left>
          <a:right>
            <a:ln w="12700" cap="flat">
              <a:solidFill>
                <a:schemeClr val="accent4">
                  <a:lumOff val="5098"/>
                </a:schemeClr>
              </a:solidFill>
              <a:prstDash val="solid"/>
              <a:round/>
            </a:ln>
          </a:right>
          <a:top>
            <a:ln w="38100" cap="flat">
              <a:solidFill>
                <a:schemeClr val="accent4">
                  <a:lumOff val="5098"/>
                </a:schemeClr>
              </a:solidFill>
              <a:prstDash val="solid"/>
              <a:round/>
            </a:ln>
          </a:top>
          <a:bottom>
            <a:ln w="12700" cap="flat">
              <a:solidFill>
                <a:schemeClr val="accent4">
                  <a:lumOff val="5098"/>
                </a:schemeClr>
              </a:solidFill>
              <a:prstDash val="solid"/>
              <a:round/>
            </a:ln>
          </a:bottom>
          <a:insideH>
            <a:ln w="12700" cap="flat">
              <a:solidFill>
                <a:schemeClr val="accent4">
                  <a:lumOff val="5098"/>
                </a:schemeClr>
              </a:solidFill>
              <a:prstDash val="solid"/>
              <a:round/>
            </a:ln>
          </a:insideH>
          <a:insideV>
            <a:ln w="12700" cap="flat">
              <a:solidFill>
                <a:schemeClr val="accent4">
                  <a:lumOff val="5098"/>
                </a:schemeClr>
              </a:solidFill>
              <a:prstDash val="solid"/>
              <a:round/>
            </a:ln>
          </a:insideV>
        </a:tcBdr>
        <a:fill>
          <a:solidFill>
            <a:schemeClr val="accent2"/>
          </a:solidFill>
        </a:fill>
      </a:tcStyle>
    </a:lastRow>
    <a:firstRow>
      <a:tcTxStyle b="on" i="off">
        <a:font>
          <a:latin typeface="Segoe UI"/>
          <a:ea typeface="Segoe UI"/>
          <a:cs typeface="Segoe UI"/>
        </a:font>
        <a:schemeClr val="accent4">
          <a:lumOff val="5098"/>
        </a:schemeClr>
      </a:tcTxStyle>
      <a:tcStyle>
        <a:tcBdr>
          <a:left>
            <a:ln w="12700" cap="flat">
              <a:solidFill>
                <a:schemeClr val="accent4">
                  <a:lumOff val="5098"/>
                </a:schemeClr>
              </a:solidFill>
              <a:prstDash val="solid"/>
              <a:round/>
            </a:ln>
          </a:left>
          <a:right>
            <a:ln w="12700" cap="flat">
              <a:solidFill>
                <a:schemeClr val="accent4">
                  <a:lumOff val="5098"/>
                </a:schemeClr>
              </a:solidFill>
              <a:prstDash val="solid"/>
              <a:round/>
            </a:ln>
          </a:right>
          <a:top>
            <a:ln w="12700" cap="flat">
              <a:solidFill>
                <a:schemeClr val="accent4">
                  <a:lumOff val="5098"/>
                </a:schemeClr>
              </a:solidFill>
              <a:prstDash val="solid"/>
              <a:round/>
            </a:ln>
          </a:top>
          <a:bottom>
            <a:ln w="38100" cap="flat">
              <a:solidFill>
                <a:schemeClr val="accent4">
                  <a:lumOff val="5098"/>
                </a:schemeClr>
              </a:solidFill>
              <a:prstDash val="solid"/>
              <a:round/>
            </a:ln>
          </a:bottom>
          <a:insideH>
            <a:ln w="12700" cap="flat">
              <a:solidFill>
                <a:schemeClr val="accent4">
                  <a:lumOff val="5098"/>
                </a:schemeClr>
              </a:solidFill>
              <a:prstDash val="solid"/>
              <a:round/>
            </a:ln>
          </a:insideH>
          <a:insideV>
            <a:ln w="12700" cap="flat">
              <a:solidFill>
                <a:schemeClr val="accent4">
                  <a:lumOff val="5098"/>
                </a:schemeClr>
              </a:solidFill>
              <a:prstDash val="solid"/>
              <a:round/>
            </a:ln>
          </a:insideV>
        </a:tcBdr>
        <a:fill>
          <a:solidFill>
            <a:schemeClr val="accent2"/>
          </a:solidFill>
        </a:fill>
      </a:tcStyle>
    </a:firstRow>
  </a:tblStyle>
  <a:tblStyle styleId="{CF821DB8-F4EB-4A41-A1BA-3FCAFE7338EE}" styleName="">
    <a:tblBg/>
    <a:wholeTbl>
      <a:tcTxStyle b="off" i="off">
        <a:font>
          <a:latin typeface="Segoe UI Light"/>
          <a:ea typeface="Segoe UI Light"/>
          <a:cs typeface="Segoe UI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4">
              <a:lumOff val="5098"/>
            </a:schemeClr>
          </a:solidFill>
        </a:fill>
      </a:tcStyle>
    </a:band2H>
    <a:firstCol>
      <a:tcTxStyle b="on" i="off">
        <a:font>
          <a:latin typeface="Segoe UI"/>
          <a:ea typeface="Segoe UI"/>
          <a:cs typeface="Segoe UI"/>
        </a:font>
        <a:schemeClr val="accent4">
          <a:lumOff val="5098"/>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Segoe UI"/>
          <a:ea typeface="Segoe UI"/>
          <a:cs typeface="Segoe U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4">
              <a:lumOff val="5098"/>
            </a:schemeClr>
          </a:solidFill>
        </a:fill>
      </a:tcStyle>
    </a:lastRow>
    <a:firstRow>
      <a:tcTxStyle b="on" i="off">
        <a:font>
          <a:latin typeface="Segoe UI"/>
          <a:ea typeface="Segoe UI"/>
          <a:cs typeface="Segoe UI"/>
        </a:font>
        <a:schemeClr val="accent4">
          <a:lumOff val="5098"/>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Segoe UI Light"/>
          <a:ea typeface="Segoe UI Light"/>
          <a:cs typeface="Segoe UI Light"/>
        </a:font>
        <a:srgbClr val="000000"/>
      </a:tcTxStyle>
      <a:tcStyle>
        <a:tcBdr>
          <a:left>
            <a:ln w="12700" cap="flat">
              <a:solidFill>
                <a:schemeClr val="accent4">
                  <a:lumOff val="5098"/>
                </a:schemeClr>
              </a:solidFill>
              <a:prstDash val="solid"/>
              <a:round/>
            </a:ln>
          </a:left>
          <a:right>
            <a:ln w="12700" cap="flat">
              <a:solidFill>
                <a:schemeClr val="accent4">
                  <a:lumOff val="5098"/>
                </a:schemeClr>
              </a:solidFill>
              <a:prstDash val="solid"/>
              <a:round/>
            </a:ln>
          </a:right>
          <a:top>
            <a:ln w="12700" cap="flat">
              <a:solidFill>
                <a:schemeClr val="accent4">
                  <a:lumOff val="5098"/>
                </a:schemeClr>
              </a:solidFill>
              <a:prstDash val="solid"/>
              <a:round/>
            </a:ln>
          </a:top>
          <a:bottom>
            <a:ln w="12700" cap="flat">
              <a:solidFill>
                <a:schemeClr val="accent4">
                  <a:lumOff val="5098"/>
                </a:schemeClr>
              </a:solidFill>
              <a:prstDash val="solid"/>
              <a:round/>
            </a:ln>
          </a:bottom>
          <a:insideH>
            <a:ln w="12700" cap="flat">
              <a:solidFill>
                <a:schemeClr val="accent4">
                  <a:lumOff val="5098"/>
                </a:schemeClr>
              </a:solidFill>
              <a:prstDash val="solid"/>
              <a:round/>
            </a:ln>
          </a:insideH>
          <a:insideV>
            <a:ln w="12700" cap="flat">
              <a:solidFill>
                <a:schemeClr val="accent4">
                  <a:lumOff val="5098"/>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Segoe UI"/>
          <a:ea typeface="Segoe UI"/>
          <a:cs typeface="Segoe UI"/>
        </a:font>
        <a:schemeClr val="accent4">
          <a:lumOff val="5098"/>
        </a:schemeClr>
      </a:tcTxStyle>
      <a:tcStyle>
        <a:tcBdr>
          <a:left>
            <a:ln w="12700" cap="flat">
              <a:solidFill>
                <a:schemeClr val="accent4">
                  <a:lumOff val="5098"/>
                </a:schemeClr>
              </a:solidFill>
              <a:prstDash val="solid"/>
              <a:round/>
            </a:ln>
          </a:left>
          <a:right>
            <a:ln w="12700" cap="flat">
              <a:solidFill>
                <a:schemeClr val="accent4">
                  <a:lumOff val="5098"/>
                </a:schemeClr>
              </a:solidFill>
              <a:prstDash val="solid"/>
              <a:round/>
            </a:ln>
          </a:right>
          <a:top>
            <a:ln w="12700" cap="flat">
              <a:solidFill>
                <a:schemeClr val="accent4">
                  <a:lumOff val="5098"/>
                </a:schemeClr>
              </a:solidFill>
              <a:prstDash val="solid"/>
              <a:round/>
            </a:ln>
          </a:top>
          <a:bottom>
            <a:ln w="12700" cap="flat">
              <a:solidFill>
                <a:schemeClr val="accent4">
                  <a:lumOff val="5098"/>
                </a:schemeClr>
              </a:solidFill>
              <a:prstDash val="solid"/>
              <a:round/>
            </a:ln>
          </a:bottom>
          <a:insideH>
            <a:ln w="12700" cap="flat">
              <a:solidFill>
                <a:schemeClr val="accent4">
                  <a:lumOff val="5098"/>
                </a:schemeClr>
              </a:solidFill>
              <a:prstDash val="solid"/>
              <a:round/>
            </a:ln>
          </a:insideH>
          <a:insideV>
            <a:ln w="12700" cap="flat">
              <a:solidFill>
                <a:schemeClr val="accent4">
                  <a:lumOff val="5098"/>
                </a:schemeClr>
              </a:solidFill>
              <a:prstDash val="solid"/>
              <a:round/>
            </a:ln>
          </a:insideV>
        </a:tcBdr>
        <a:fill>
          <a:solidFill>
            <a:srgbClr val="000000"/>
          </a:solidFill>
        </a:fill>
      </a:tcStyle>
    </a:firstCol>
    <a:lastRow>
      <a:tcTxStyle b="on" i="off">
        <a:font>
          <a:latin typeface="Segoe UI"/>
          <a:ea typeface="Segoe UI"/>
          <a:cs typeface="Segoe UI"/>
        </a:font>
        <a:schemeClr val="accent4">
          <a:lumOff val="5098"/>
        </a:schemeClr>
      </a:tcTxStyle>
      <a:tcStyle>
        <a:tcBdr>
          <a:left>
            <a:ln w="12700" cap="flat">
              <a:solidFill>
                <a:schemeClr val="accent4">
                  <a:lumOff val="5098"/>
                </a:schemeClr>
              </a:solidFill>
              <a:prstDash val="solid"/>
              <a:round/>
            </a:ln>
          </a:left>
          <a:right>
            <a:ln w="12700" cap="flat">
              <a:solidFill>
                <a:schemeClr val="accent4">
                  <a:lumOff val="5098"/>
                </a:schemeClr>
              </a:solidFill>
              <a:prstDash val="solid"/>
              <a:round/>
            </a:ln>
          </a:right>
          <a:top>
            <a:ln w="38100" cap="flat">
              <a:solidFill>
                <a:schemeClr val="accent4">
                  <a:lumOff val="5098"/>
                </a:schemeClr>
              </a:solidFill>
              <a:prstDash val="solid"/>
              <a:round/>
            </a:ln>
          </a:top>
          <a:bottom>
            <a:ln w="12700" cap="flat">
              <a:solidFill>
                <a:schemeClr val="accent4">
                  <a:lumOff val="5098"/>
                </a:schemeClr>
              </a:solidFill>
              <a:prstDash val="solid"/>
              <a:round/>
            </a:ln>
          </a:bottom>
          <a:insideH>
            <a:ln w="12700" cap="flat">
              <a:solidFill>
                <a:schemeClr val="accent4">
                  <a:lumOff val="5098"/>
                </a:schemeClr>
              </a:solidFill>
              <a:prstDash val="solid"/>
              <a:round/>
            </a:ln>
          </a:insideH>
          <a:insideV>
            <a:ln w="12700" cap="flat">
              <a:solidFill>
                <a:schemeClr val="accent4">
                  <a:lumOff val="5098"/>
                </a:schemeClr>
              </a:solidFill>
              <a:prstDash val="solid"/>
              <a:round/>
            </a:ln>
          </a:insideV>
        </a:tcBdr>
        <a:fill>
          <a:solidFill>
            <a:srgbClr val="000000"/>
          </a:solidFill>
        </a:fill>
      </a:tcStyle>
    </a:lastRow>
    <a:firstRow>
      <a:tcTxStyle b="on" i="off">
        <a:font>
          <a:latin typeface="Segoe UI"/>
          <a:ea typeface="Segoe UI"/>
          <a:cs typeface="Segoe UI"/>
        </a:font>
        <a:schemeClr val="accent4">
          <a:lumOff val="5098"/>
        </a:schemeClr>
      </a:tcTxStyle>
      <a:tcStyle>
        <a:tcBdr>
          <a:left>
            <a:ln w="12700" cap="flat">
              <a:solidFill>
                <a:schemeClr val="accent4">
                  <a:lumOff val="5098"/>
                </a:schemeClr>
              </a:solidFill>
              <a:prstDash val="solid"/>
              <a:round/>
            </a:ln>
          </a:left>
          <a:right>
            <a:ln w="12700" cap="flat">
              <a:solidFill>
                <a:schemeClr val="accent4">
                  <a:lumOff val="5098"/>
                </a:schemeClr>
              </a:solidFill>
              <a:prstDash val="solid"/>
              <a:round/>
            </a:ln>
          </a:right>
          <a:top>
            <a:ln w="12700" cap="flat">
              <a:solidFill>
                <a:schemeClr val="accent4">
                  <a:lumOff val="5098"/>
                </a:schemeClr>
              </a:solidFill>
              <a:prstDash val="solid"/>
              <a:round/>
            </a:ln>
          </a:top>
          <a:bottom>
            <a:ln w="38100" cap="flat">
              <a:solidFill>
                <a:schemeClr val="accent4">
                  <a:lumOff val="5098"/>
                </a:schemeClr>
              </a:solidFill>
              <a:prstDash val="solid"/>
              <a:round/>
            </a:ln>
          </a:bottom>
          <a:insideH>
            <a:ln w="12700" cap="flat">
              <a:solidFill>
                <a:schemeClr val="accent4">
                  <a:lumOff val="5098"/>
                </a:schemeClr>
              </a:solidFill>
              <a:prstDash val="solid"/>
              <a:round/>
            </a:ln>
          </a:insideH>
          <a:insideV>
            <a:ln w="12700" cap="flat">
              <a:solidFill>
                <a:schemeClr val="accent4">
                  <a:lumOff val="5098"/>
                </a:schemeClr>
              </a:solidFill>
              <a:prstDash val="solid"/>
              <a:round/>
            </a:ln>
          </a:insideV>
        </a:tcBdr>
        <a:fill>
          <a:solidFill>
            <a:srgbClr val="000000"/>
          </a:solidFill>
        </a:fill>
      </a:tcStyle>
    </a:firstRow>
  </a:tblStyle>
  <a:tblStyle styleId="{2708684C-4D16-4618-839F-0558EEFCDFE6}" styleName="">
    <a:tblBg/>
    <a:wholeTbl>
      <a:tcTxStyle b="off" i="off">
        <a:font>
          <a:latin typeface="Segoe UI Light"/>
          <a:ea typeface="Segoe UI Light"/>
          <a:cs typeface="Segoe UI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chemeClr val="accent4">
              <a:lumOff val="5098"/>
            </a:schemeClr>
          </a:solidFill>
        </a:fill>
      </a:tcStyle>
    </a:band2H>
    <a:firstCol>
      <a:tcTxStyle b="on" i="off">
        <a:font>
          <a:latin typeface="Segoe UI"/>
          <a:ea typeface="Segoe UI"/>
          <a:cs typeface="Segoe U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Segoe UI"/>
          <a:ea typeface="Segoe UI"/>
          <a:cs typeface="Segoe U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Segoe UI"/>
          <a:ea typeface="Segoe UI"/>
          <a:cs typeface="Segoe U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65" autoAdjust="0"/>
    <p:restoredTop sz="90608" autoAdjust="0"/>
  </p:normalViewPr>
  <p:slideViewPr>
    <p:cSldViewPr snapToGrid="0" showGuides="1">
      <p:cViewPr varScale="1">
        <p:scale>
          <a:sx n="57" d="100"/>
          <a:sy n="57" d="100"/>
        </p:scale>
        <p:origin x="966" y="72"/>
      </p:cViewPr>
      <p:guideLst>
        <p:guide orient="horz" pos="2495"/>
        <p:guide pos="39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2-05-22T20:00:02.831" idx="5">
    <p:pos x="10" y="10"/>
    <p:text>j'ai un pb de recouvrement apparemment dans le titre</p:text>
  </p:cm>
</p:cmLst>
</file>

<file path=ppt/comments/comment2.xml><?xml version="1.0" encoding="utf-8"?>
<p:cmLst xmlns:a="http://schemas.openxmlformats.org/drawingml/2006/main" xmlns:r="http://schemas.openxmlformats.org/officeDocument/2006/relationships" xmlns:p="http://schemas.openxmlformats.org/presentationml/2006/main">
  <p:cm authorId="2" dt="2022-05-22T20:01:16.207" idx="6">
    <p:pos x="10" y="10"/>
    <p:text>titre : 8 months of GHG Fluxes...</p:text>
  </p:cm>
</p:cmLst>
</file>

<file path=ppt/comments/comment3.xml><?xml version="1.0" encoding="utf-8"?>
<p:cmLst xmlns:a="http://schemas.openxmlformats.org/drawingml/2006/main" xmlns:r="http://schemas.openxmlformats.org/officeDocument/2006/relationships" xmlns:p="http://schemas.openxmlformats.org/presentationml/2006/main">
  <p:cm authorId="2" dt="2022-05-22T20:09:55.128" idx="12">
    <p:pos x="10" y="10"/>
    <p:text>no clear trend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xfrm>
            <a:off x="701675" y="685800"/>
            <a:ext cx="5454650" cy="3429000"/>
          </a:xfrm>
          <a:prstGeom prst="rect">
            <a:avLst/>
          </a:prstGeom>
        </p:spPr>
        <p:txBody>
          <a:bodyPr/>
          <a:lstStyle/>
          <a:p>
            <a:endParaRPr/>
          </a:p>
        </p:txBody>
      </p:sp>
      <p:sp>
        <p:nvSpPr>
          <p:cNvPr id="173" name="Shape 17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03219574"/>
      </p:ext>
    </p:extLst>
  </p:cSld>
  <p:clrMap bg1="lt1" tx1="dk1" bg2="lt2" tx2="dk2" accent1="accent1" accent2="accent2" accent3="accent3" accent4="accent4" accent5="accent5" accent6="accent6" hlink="hlink" folHlink="folHlink"/>
  <p:notesStyle>
    <a:lvl1pPr latinLnBrk="0">
      <a:defRPr sz="1247">
        <a:latin typeface="+mn-lt"/>
        <a:ea typeface="+mn-ea"/>
        <a:cs typeface="+mn-cs"/>
        <a:sym typeface="Calibri"/>
      </a:defRPr>
    </a:lvl1pPr>
    <a:lvl2pPr indent="237493" latinLnBrk="0">
      <a:defRPr sz="1247">
        <a:latin typeface="+mn-lt"/>
        <a:ea typeface="+mn-ea"/>
        <a:cs typeface="+mn-cs"/>
        <a:sym typeface="Calibri"/>
      </a:defRPr>
    </a:lvl2pPr>
    <a:lvl3pPr indent="474985" latinLnBrk="0">
      <a:defRPr sz="1247">
        <a:latin typeface="+mn-lt"/>
        <a:ea typeface="+mn-ea"/>
        <a:cs typeface="+mn-cs"/>
        <a:sym typeface="Calibri"/>
      </a:defRPr>
    </a:lvl3pPr>
    <a:lvl4pPr indent="712478" latinLnBrk="0">
      <a:defRPr sz="1247">
        <a:latin typeface="+mn-lt"/>
        <a:ea typeface="+mn-ea"/>
        <a:cs typeface="+mn-cs"/>
        <a:sym typeface="Calibri"/>
      </a:defRPr>
    </a:lvl4pPr>
    <a:lvl5pPr indent="949970" latinLnBrk="0">
      <a:defRPr sz="1247">
        <a:latin typeface="+mn-lt"/>
        <a:ea typeface="+mn-ea"/>
        <a:cs typeface="+mn-cs"/>
        <a:sym typeface="Calibri"/>
      </a:defRPr>
    </a:lvl5pPr>
    <a:lvl6pPr indent="1187463" latinLnBrk="0">
      <a:defRPr sz="1247">
        <a:latin typeface="+mn-lt"/>
        <a:ea typeface="+mn-ea"/>
        <a:cs typeface="+mn-cs"/>
        <a:sym typeface="Calibri"/>
      </a:defRPr>
    </a:lvl6pPr>
    <a:lvl7pPr indent="1424955" latinLnBrk="0">
      <a:defRPr sz="1247">
        <a:latin typeface="+mn-lt"/>
        <a:ea typeface="+mn-ea"/>
        <a:cs typeface="+mn-cs"/>
        <a:sym typeface="Calibri"/>
      </a:defRPr>
    </a:lvl7pPr>
    <a:lvl8pPr indent="1662448" latinLnBrk="0">
      <a:defRPr sz="1247">
        <a:latin typeface="+mn-lt"/>
        <a:ea typeface="+mn-ea"/>
        <a:cs typeface="+mn-cs"/>
        <a:sym typeface="Calibri"/>
      </a:defRPr>
    </a:lvl8pPr>
    <a:lvl9pPr indent="1899940" latinLnBrk="0">
      <a:defRPr sz="1247">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01675" y="685800"/>
            <a:ext cx="545465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29230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01675" y="685800"/>
            <a:ext cx="5454650" cy="3429000"/>
          </a:xfrm>
        </p:spPr>
      </p:sp>
      <p:sp>
        <p:nvSpPr>
          <p:cNvPr id="3" name="Espace réservé des notes 2"/>
          <p:cNvSpPr>
            <a:spLocks noGrp="1"/>
          </p:cNvSpPr>
          <p:nvPr>
            <p:ph type="body" idx="1"/>
          </p:nvPr>
        </p:nvSpPr>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fr-SN"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Produire des données de références sur les facteurs d’émissions de</a:t>
            </a:r>
            <a:endParaRPr lang="fr-FR" dirty="0"/>
          </a:p>
        </p:txBody>
      </p:sp>
    </p:spTree>
    <p:extLst>
      <p:ext uri="{BB962C8B-B14F-4D97-AF65-F5344CB8AC3E}">
        <p14:creationId xmlns:p14="http://schemas.microsoft.com/office/powerpoint/2010/main" val="3371124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01675" y="685800"/>
            <a:ext cx="5454650" cy="3429000"/>
          </a:xfrm>
        </p:spPr>
      </p:sp>
      <p:sp>
        <p:nvSpPr>
          <p:cNvPr id="3" name="Espace réservé des notes 2"/>
          <p:cNvSpPr>
            <a:spLocks noGrp="1"/>
          </p:cNvSpPr>
          <p:nvPr>
            <p:ph type="body" idx="1"/>
          </p:nvPr>
        </p:nvSpPr>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lang="fr-FR" dirty="0"/>
          </a:p>
        </p:txBody>
      </p:sp>
    </p:spTree>
    <p:extLst>
      <p:ext uri="{BB962C8B-B14F-4D97-AF65-F5344CB8AC3E}">
        <p14:creationId xmlns:p14="http://schemas.microsoft.com/office/powerpoint/2010/main" val="1031664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01675" y="685800"/>
            <a:ext cx="5454650" cy="3429000"/>
          </a:xfrm>
        </p:spPr>
      </p:sp>
      <p:sp>
        <p:nvSpPr>
          <p:cNvPr id="3" name="Espace réservé des notes 2"/>
          <p:cNvSpPr>
            <a:spLocks noGrp="1"/>
          </p:cNvSpPr>
          <p:nvPr>
            <p:ph type="body" idx="1"/>
          </p:nvPr>
        </p:nvSpPr>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lang="fr-FR" dirty="0"/>
          </a:p>
        </p:txBody>
      </p:sp>
    </p:spTree>
    <p:extLst>
      <p:ext uri="{BB962C8B-B14F-4D97-AF65-F5344CB8AC3E}">
        <p14:creationId xmlns:p14="http://schemas.microsoft.com/office/powerpoint/2010/main" val="909129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01675" y="685800"/>
            <a:ext cx="5454650" cy="3429000"/>
          </a:xfrm>
        </p:spPr>
      </p:sp>
      <p:sp>
        <p:nvSpPr>
          <p:cNvPr id="3" name="Espace réservé des notes 2"/>
          <p:cNvSpPr>
            <a:spLocks noGrp="1"/>
          </p:cNvSpPr>
          <p:nvPr>
            <p:ph type="body" idx="1"/>
          </p:nvPr>
        </p:nvSpPr>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lang="fr-FR" dirty="0"/>
          </a:p>
        </p:txBody>
      </p:sp>
    </p:spTree>
    <p:extLst>
      <p:ext uri="{BB962C8B-B14F-4D97-AF65-F5344CB8AC3E}">
        <p14:creationId xmlns:p14="http://schemas.microsoft.com/office/powerpoint/2010/main" val="1412447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01675" y="685800"/>
            <a:ext cx="5454650" cy="3429000"/>
          </a:xfrm>
        </p:spPr>
      </p:sp>
      <p:sp>
        <p:nvSpPr>
          <p:cNvPr id="3" name="Espace réservé des notes 2"/>
          <p:cNvSpPr>
            <a:spLocks noGrp="1"/>
          </p:cNvSpPr>
          <p:nvPr>
            <p:ph type="body" idx="1"/>
          </p:nvPr>
        </p:nvSpPr>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lang="fr-FR" dirty="0"/>
          </a:p>
        </p:txBody>
      </p:sp>
    </p:spTree>
    <p:extLst>
      <p:ext uri="{BB962C8B-B14F-4D97-AF65-F5344CB8AC3E}">
        <p14:creationId xmlns:p14="http://schemas.microsoft.com/office/powerpoint/2010/main" val="191081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01675" y="685800"/>
            <a:ext cx="5454650" cy="3429000"/>
          </a:xfrm>
        </p:spPr>
      </p:sp>
      <p:sp>
        <p:nvSpPr>
          <p:cNvPr id="3" name="Espace réservé des notes 2"/>
          <p:cNvSpPr>
            <a:spLocks noGrp="1"/>
          </p:cNvSpPr>
          <p:nvPr>
            <p:ph type="body" idx="1"/>
          </p:nvPr>
        </p:nvSpPr>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lang="fr-FR" dirty="0"/>
          </a:p>
        </p:txBody>
      </p:sp>
    </p:spTree>
    <p:extLst>
      <p:ext uri="{BB962C8B-B14F-4D97-AF65-F5344CB8AC3E}">
        <p14:creationId xmlns:p14="http://schemas.microsoft.com/office/powerpoint/2010/main" val="1042060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01675" y="685800"/>
            <a:ext cx="545465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122850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1574999" y="1296173"/>
            <a:ext cx="9449991" cy="2757348"/>
          </a:xfrm>
          <a:prstGeom prst="rect">
            <a:avLst/>
          </a:prstGeom>
        </p:spPr>
        <p:txBody>
          <a:bodyPr anchor="b"/>
          <a:lstStyle>
            <a:lvl1pPr algn="ctr">
              <a:defRPr sz="6836"/>
            </a:lvl1pPr>
          </a:lstStyle>
          <a:p>
            <a:r>
              <a:t>Texte du titre</a:t>
            </a:r>
          </a:p>
        </p:txBody>
      </p:sp>
      <p:sp>
        <p:nvSpPr>
          <p:cNvPr id="12" name="Texte niveau 1…"/>
          <p:cNvSpPr txBox="1">
            <a:spLocks noGrp="1"/>
          </p:cNvSpPr>
          <p:nvPr>
            <p:ph type="body" sz="quarter" idx="1"/>
          </p:nvPr>
        </p:nvSpPr>
        <p:spPr>
          <a:xfrm>
            <a:off x="1574999" y="4159853"/>
            <a:ext cx="9449991" cy="1912176"/>
          </a:xfrm>
          <a:prstGeom prst="rect">
            <a:avLst/>
          </a:prstGeom>
        </p:spPr>
        <p:txBody>
          <a:bodyPr/>
          <a:lstStyle>
            <a:lvl1pPr marL="0" indent="0" algn="ctr">
              <a:buSzTx/>
              <a:buFontTx/>
              <a:buNone/>
              <a:defRPr sz="2735"/>
            </a:lvl1pPr>
            <a:lvl2pPr marL="0" indent="520855" algn="ctr">
              <a:buSzTx/>
              <a:buFontTx/>
              <a:buNone/>
              <a:defRPr sz="2735"/>
            </a:lvl2pPr>
            <a:lvl3pPr marL="0" indent="1041709" algn="ctr">
              <a:buSzTx/>
              <a:buFontTx/>
              <a:buNone/>
              <a:defRPr sz="2735"/>
            </a:lvl3pPr>
            <a:lvl4pPr marL="0" indent="1562564" algn="ctr">
              <a:buSzTx/>
              <a:buFontTx/>
              <a:buNone/>
              <a:defRPr sz="2735"/>
            </a:lvl4pPr>
            <a:lvl5pPr marL="0" indent="2083418" algn="ctr">
              <a:buSzTx/>
              <a:buFontTx/>
              <a:buNone/>
              <a:defRPr sz="2735"/>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1" name="Texte du titre"/>
          <p:cNvSpPr txBox="1">
            <a:spLocks noGrp="1"/>
          </p:cNvSpPr>
          <p:nvPr>
            <p:ph type="title"/>
          </p:nvPr>
        </p:nvSpPr>
        <p:spPr>
          <a:prstGeom prst="rect">
            <a:avLst/>
          </a:prstGeom>
        </p:spPr>
        <p:txBody>
          <a:bodyPr/>
          <a:lstStyle/>
          <a:p>
            <a:r>
              <a:t>Texte du titre</a:t>
            </a:r>
          </a:p>
        </p:txBody>
      </p:sp>
      <p:sp>
        <p:nvSpPr>
          <p:cNvPr id="102"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10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10" name="Texte du titre"/>
          <p:cNvSpPr txBox="1">
            <a:spLocks noGrp="1"/>
          </p:cNvSpPr>
          <p:nvPr>
            <p:ph type="title"/>
          </p:nvPr>
        </p:nvSpPr>
        <p:spPr>
          <a:xfrm>
            <a:off x="859687" y="1974511"/>
            <a:ext cx="10867490" cy="3294515"/>
          </a:xfrm>
          <a:prstGeom prst="rect">
            <a:avLst/>
          </a:prstGeom>
        </p:spPr>
        <p:txBody>
          <a:bodyPr anchor="b"/>
          <a:lstStyle>
            <a:lvl1pPr>
              <a:defRPr sz="6836"/>
            </a:lvl1pPr>
          </a:lstStyle>
          <a:p>
            <a:r>
              <a:t>Texte du titre</a:t>
            </a:r>
          </a:p>
        </p:txBody>
      </p:sp>
      <p:sp>
        <p:nvSpPr>
          <p:cNvPr id="111" name="Texte niveau 1…"/>
          <p:cNvSpPr txBox="1">
            <a:spLocks noGrp="1"/>
          </p:cNvSpPr>
          <p:nvPr>
            <p:ph type="body" sz="quarter" idx="1"/>
          </p:nvPr>
        </p:nvSpPr>
        <p:spPr>
          <a:xfrm>
            <a:off x="859687" y="5300192"/>
            <a:ext cx="10867490" cy="1732508"/>
          </a:xfrm>
          <a:prstGeom prst="rect">
            <a:avLst/>
          </a:prstGeom>
        </p:spPr>
        <p:txBody>
          <a:bodyPr/>
          <a:lstStyle>
            <a:lvl1pPr marL="0" indent="0">
              <a:buSzTx/>
              <a:buFontTx/>
              <a:buNone/>
              <a:defRPr sz="2735">
                <a:solidFill>
                  <a:srgbClr val="888888"/>
                </a:solidFill>
              </a:defRPr>
            </a:lvl1pPr>
            <a:lvl2pPr marL="0" indent="520855">
              <a:buSzTx/>
              <a:buFontTx/>
              <a:buNone/>
              <a:defRPr sz="2735">
                <a:solidFill>
                  <a:srgbClr val="888888"/>
                </a:solidFill>
              </a:defRPr>
            </a:lvl2pPr>
            <a:lvl3pPr marL="0" indent="1041709">
              <a:buSzTx/>
              <a:buFontTx/>
              <a:buNone/>
              <a:defRPr sz="2735">
                <a:solidFill>
                  <a:srgbClr val="888888"/>
                </a:solidFill>
              </a:defRPr>
            </a:lvl3pPr>
            <a:lvl4pPr marL="0" indent="1562564">
              <a:buSzTx/>
              <a:buFontTx/>
              <a:buNone/>
              <a:defRPr sz="2735">
                <a:solidFill>
                  <a:srgbClr val="888888"/>
                </a:solidFill>
              </a:defRPr>
            </a:lvl4pPr>
            <a:lvl5pPr marL="0" indent="2083418">
              <a:buSzTx/>
              <a:buFontTx/>
              <a:buNone/>
              <a:defRPr sz="2735">
                <a:solidFill>
                  <a:srgbClr val="888888"/>
                </a:solidFill>
              </a:defRPr>
            </a:lvl5pPr>
          </a:lstStyle>
          <a:p>
            <a:r>
              <a:t>Texte niveau 1</a:t>
            </a:r>
          </a:p>
          <a:p>
            <a:pPr lvl="1"/>
            <a:r>
              <a:t>Texte niveau 2</a:t>
            </a:r>
          </a:p>
          <a:p>
            <a:pPr lvl="2"/>
            <a:r>
              <a:t>Texte niveau 3</a:t>
            </a:r>
          </a:p>
          <a:p>
            <a:pPr lvl="3"/>
            <a:r>
              <a:t>Texte niveau 4</a:t>
            </a:r>
          </a:p>
          <a:p>
            <a:pPr lvl="4"/>
            <a:r>
              <a:t>Texte niveau 5</a:t>
            </a:r>
          </a:p>
        </p:txBody>
      </p:sp>
      <p:sp>
        <p:nvSpPr>
          <p:cNvPr id="11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19" name="Texte du titre"/>
          <p:cNvSpPr txBox="1">
            <a:spLocks noGrp="1"/>
          </p:cNvSpPr>
          <p:nvPr>
            <p:ph type="title"/>
          </p:nvPr>
        </p:nvSpPr>
        <p:spPr>
          <a:prstGeom prst="rect">
            <a:avLst/>
          </a:prstGeom>
        </p:spPr>
        <p:txBody>
          <a:bodyPr/>
          <a:lstStyle/>
          <a:p>
            <a:r>
              <a:t>Texte du titre</a:t>
            </a:r>
          </a:p>
        </p:txBody>
      </p:sp>
      <p:sp>
        <p:nvSpPr>
          <p:cNvPr id="120" name="Texte niveau 1…"/>
          <p:cNvSpPr txBox="1">
            <a:spLocks noGrp="1"/>
          </p:cNvSpPr>
          <p:nvPr>
            <p:ph type="body" sz="half" idx="1"/>
          </p:nvPr>
        </p:nvSpPr>
        <p:spPr>
          <a:xfrm>
            <a:off x="866249" y="2108344"/>
            <a:ext cx="5354995" cy="5025191"/>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12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28" name="Texte du titre"/>
          <p:cNvSpPr txBox="1">
            <a:spLocks noGrp="1"/>
          </p:cNvSpPr>
          <p:nvPr>
            <p:ph type="title"/>
          </p:nvPr>
        </p:nvSpPr>
        <p:spPr>
          <a:xfrm>
            <a:off x="867891" y="421669"/>
            <a:ext cx="10867491" cy="1530842"/>
          </a:xfrm>
          <a:prstGeom prst="rect">
            <a:avLst/>
          </a:prstGeom>
        </p:spPr>
        <p:txBody>
          <a:bodyPr/>
          <a:lstStyle/>
          <a:p>
            <a:r>
              <a:t>Texte du titre</a:t>
            </a:r>
          </a:p>
        </p:txBody>
      </p:sp>
      <p:sp>
        <p:nvSpPr>
          <p:cNvPr id="129" name="Texte niveau 1…"/>
          <p:cNvSpPr txBox="1">
            <a:spLocks noGrp="1"/>
          </p:cNvSpPr>
          <p:nvPr>
            <p:ph type="body" sz="quarter" idx="1"/>
          </p:nvPr>
        </p:nvSpPr>
        <p:spPr>
          <a:xfrm>
            <a:off x="867891" y="1941510"/>
            <a:ext cx="5330387" cy="951506"/>
          </a:xfrm>
          <a:prstGeom prst="rect">
            <a:avLst/>
          </a:prstGeom>
        </p:spPr>
        <p:txBody>
          <a:bodyPr anchor="b"/>
          <a:lstStyle>
            <a:lvl1pPr marL="0" indent="0">
              <a:buSzTx/>
              <a:buFontTx/>
              <a:buNone/>
              <a:defRPr sz="2735"/>
            </a:lvl1pPr>
            <a:lvl2pPr marL="0" indent="520855">
              <a:buSzTx/>
              <a:buFontTx/>
              <a:buNone/>
              <a:defRPr sz="2735"/>
            </a:lvl2pPr>
            <a:lvl3pPr marL="0" indent="1041709">
              <a:buSzTx/>
              <a:buFontTx/>
              <a:buNone/>
              <a:defRPr sz="2735"/>
            </a:lvl3pPr>
            <a:lvl4pPr marL="0" indent="1562564">
              <a:buSzTx/>
              <a:buFontTx/>
              <a:buNone/>
              <a:defRPr sz="2735"/>
            </a:lvl4pPr>
            <a:lvl5pPr marL="0" indent="2083418">
              <a:buSzTx/>
              <a:buFontTx/>
              <a:buNone/>
              <a:defRPr sz="2735"/>
            </a:lvl5pPr>
          </a:lstStyle>
          <a:p>
            <a:r>
              <a:t>Texte niveau 1</a:t>
            </a:r>
          </a:p>
          <a:p>
            <a:pPr lvl="1"/>
            <a:r>
              <a:t>Texte niveau 2</a:t>
            </a:r>
          </a:p>
          <a:p>
            <a:pPr lvl="2"/>
            <a:r>
              <a:t>Texte niveau 3</a:t>
            </a:r>
          </a:p>
          <a:p>
            <a:pPr lvl="3"/>
            <a:r>
              <a:t>Texte niveau 4</a:t>
            </a:r>
          </a:p>
          <a:p>
            <a:pPr lvl="4"/>
            <a:r>
              <a:t>Texte niveau 5</a:t>
            </a:r>
          </a:p>
        </p:txBody>
      </p:sp>
      <p:sp>
        <p:nvSpPr>
          <p:cNvPr id="130" name="Text Placeholder 4"/>
          <p:cNvSpPr>
            <a:spLocks noGrp="1"/>
          </p:cNvSpPr>
          <p:nvPr>
            <p:ph type="body" sz="quarter" idx="13"/>
          </p:nvPr>
        </p:nvSpPr>
        <p:spPr>
          <a:xfrm>
            <a:off x="6378744" y="1941510"/>
            <a:ext cx="5356636" cy="951506"/>
          </a:xfrm>
          <a:prstGeom prst="rect">
            <a:avLst/>
          </a:prstGeom>
        </p:spPr>
        <p:txBody>
          <a:bodyPr anchor="b"/>
          <a:lstStyle>
            <a:lvl1pPr marL="0" indent="0">
              <a:buSzTx/>
              <a:buFontTx/>
              <a:buNone/>
              <a:defRPr sz="2400"/>
            </a:lvl1pPr>
          </a:lstStyle>
          <a:p>
            <a:pPr marL="0" indent="0">
              <a:buSzTx/>
              <a:buFontTx/>
              <a:buNone/>
              <a:defRPr sz="2400"/>
            </a:pPr>
            <a:endParaRPr/>
          </a:p>
        </p:txBody>
      </p:sp>
      <p:sp>
        <p:nvSpPr>
          <p:cNvPr id="13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38" name="Texte du titre"/>
          <p:cNvSpPr txBox="1">
            <a:spLocks noGrp="1"/>
          </p:cNvSpPr>
          <p:nvPr>
            <p:ph type="title"/>
          </p:nvPr>
        </p:nvSpPr>
        <p:spPr>
          <a:prstGeom prst="rect">
            <a:avLst/>
          </a:prstGeom>
        </p:spPr>
        <p:txBody>
          <a:bodyPr/>
          <a:lstStyle/>
          <a:p>
            <a:r>
              <a:t>Texte du titre</a:t>
            </a:r>
          </a:p>
        </p:txBody>
      </p:sp>
      <p:sp>
        <p:nvSpPr>
          <p:cNvPr id="13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53" name="Texte du titre"/>
          <p:cNvSpPr txBox="1">
            <a:spLocks noGrp="1"/>
          </p:cNvSpPr>
          <p:nvPr>
            <p:ph type="title"/>
          </p:nvPr>
        </p:nvSpPr>
        <p:spPr>
          <a:xfrm>
            <a:off x="867891" y="528002"/>
            <a:ext cx="4063826" cy="1848009"/>
          </a:xfrm>
          <a:prstGeom prst="rect">
            <a:avLst/>
          </a:prstGeom>
        </p:spPr>
        <p:txBody>
          <a:bodyPr anchor="b"/>
          <a:lstStyle>
            <a:lvl1pPr>
              <a:defRPr sz="3645"/>
            </a:lvl1pPr>
          </a:lstStyle>
          <a:p>
            <a:r>
              <a:t>Texte du titre</a:t>
            </a:r>
          </a:p>
        </p:txBody>
      </p:sp>
      <p:sp>
        <p:nvSpPr>
          <p:cNvPr id="154" name="Texte niveau 1…"/>
          <p:cNvSpPr txBox="1">
            <a:spLocks noGrp="1"/>
          </p:cNvSpPr>
          <p:nvPr>
            <p:ph type="body" sz="half" idx="1"/>
          </p:nvPr>
        </p:nvSpPr>
        <p:spPr>
          <a:xfrm>
            <a:off x="5356636" y="1140340"/>
            <a:ext cx="6378745" cy="5628360"/>
          </a:xfrm>
          <a:prstGeom prst="rect">
            <a:avLst/>
          </a:prstGeom>
        </p:spPr>
        <p:txBody>
          <a:bodyPr/>
          <a:lstStyle>
            <a:lvl1pPr>
              <a:defRPr sz="3645"/>
            </a:lvl1pPr>
            <a:lvl2pPr marL="818485" indent="-297631">
              <a:defRPr sz="3645"/>
            </a:lvl2pPr>
            <a:lvl3pPr marL="1388945" indent="-347236">
              <a:defRPr sz="3645"/>
            </a:lvl3pPr>
            <a:lvl4pPr marL="1979248" indent="-416683">
              <a:defRPr sz="3645"/>
            </a:lvl4pPr>
            <a:lvl5pPr marL="2500102" indent="-416683">
              <a:defRPr sz="3645"/>
            </a:lvl5pPr>
          </a:lstStyle>
          <a:p>
            <a:r>
              <a:t>Texte niveau 1</a:t>
            </a:r>
          </a:p>
          <a:p>
            <a:pPr lvl="1"/>
            <a:r>
              <a:t>Texte niveau 2</a:t>
            </a:r>
          </a:p>
          <a:p>
            <a:pPr lvl="2"/>
            <a:r>
              <a:t>Texte niveau 3</a:t>
            </a:r>
          </a:p>
          <a:p>
            <a:pPr lvl="3"/>
            <a:r>
              <a:t>Texte niveau 4</a:t>
            </a:r>
          </a:p>
          <a:p>
            <a:pPr lvl="4"/>
            <a:r>
              <a:t>Texte niveau 5</a:t>
            </a:r>
          </a:p>
        </p:txBody>
      </p:sp>
      <p:sp>
        <p:nvSpPr>
          <p:cNvPr id="155" name="Text Placeholder 3"/>
          <p:cNvSpPr>
            <a:spLocks noGrp="1"/>
          </p:cNvSpPr>
          <p:nvPr>
            <p:ph type="body" sz="quarter" idx="13"/>
          </p:nvPr>
        </p:nvSpPr>
        <p:spPr>
          <a:xfrm>
            <a:off x="867891" y="2376011"/>
            <a:ext cx="4063826" cy="4401855"/>
          </a:xfrm>
          <a:prstGeom prst="rect">
            <a:avLst/>
          </a:prstGeom>
        </p:spPr>
        <p:txBody>
          <a:bodyPr/>
          <a:lstStyle>
            <a:lvl1pPr marL="0" indent="0">
              <a:buSzTx/>
              <a:buFontTx/>
              <a:buNone/>
              <a:defRPr sz="1600"/>
            </a:lvl1pPr>
          </a:lstStyle>
          <a:p>
            <a:pPr marL="0" indent="0">
              <a:buSzTx/>
              <a:buFontTx/>
              <a:buNone/>
              <a:defRPr sz="1600"/>
            </a:pPr>
            <a:endParaRPr/>
          </a:p>
        </p:txBody>
      </p:sp>
      <p:sp>
        <p:nvSpPr>
          <p:cNvPr id="15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63" name="Texte du titre"/>
          <p:cNvSpPr txBox="1">
            <a:spLocks noGrp="1"/>
          </p:cNvSpPr>
          <p:nvPr>
            <p:ph type="title"/>
          </p:nvPr>
        </p:nvSpPr>
        <p:spPr>
          <a:xfrm>
            <a:off x="867891" y="528002"/>
            <a:ext cx="4063826" cy="1848009"/>
          </a:xfrm>
          <a:prstGeom prst="rect">
            <a:avLst/>
          </a:prstGeom>
        </p:spPr>
        <p:txBody>
          <a:bodyPr anchor="b"/>
          <a:lstStyle>
            <a:lvl1pPr>
              <a:defRPr sz="3645"/>
            </a:lvl1pPr>
          </a:lstStyle>
          <a:p>
            <a:r>
              <a:t>Texte du titre</a:t>
            </a:r>
          </a:p>
        </p:txBody>
      </p:sp>
      <p:sp>
        <p:nvSpPr>
          <p:cNvPr id="164" name="Picture Placeholder 2"/>
          <p:cNvSpPr>
            <a:spLocks noGrp="1"/>
          </p:cNvSpPr>
          <p:nvPr>
            <p:ph type="pic" sz="half" idx="13"/>
          </p:nvPr>
        </p:nvSpPr>
        <p:spPr>
          <a:xfrm>
            <a:off x="5356636" y="1140340"/>
            <a:ext cx="6378745" cy="5628360"/>
          </a:xfrm>
          <a:prstGeom prst="rect">
            <a:avLst/>
          </a:prstGeom>
        </p:spPr>
        <p:txBody>
          <a:bodyPr lIns="91439" rIns="91439">
            <a:noAutofit/>
          </a:bodyPr>
          <a:lstStyle/>
          <a:p>
            <a:endParaRPr/>
          </a:p>
        </p:txBody>
      </p:sp>
      <p:sp>
        <p:nvSpPr>
          <p:cNvPr id="165" name="Texte niveau 1…"/>
          <p:cNvSpPr txBox="1">
            <a:spLocks noGrp="1"/>
          </p:cNvSpPr>
          <p:nvPr>
            <p:ph type="body" sz="quarter" idx="1"/>
          </p:nvPr>
        </p:nvSpPr>
        <p:spPr>
          <a:xfrm>
            <a:off x="867891" y="2376011"/>
            <a:ext cx="4063826" cy="4401855"/>
          </a:xfrm>
          <a:prstGeom prst="rect">
            <a:avLst/>
          </a:prstGeom>
        </p:spPr>
        <p:txBody>
          <a:bodyPr/>
          <a:lstStyle>
            <a:lvl1pPr marL="0" indent="0">
              <a:buSzTx/>
              <a:buFontTx/>
              <a:buNone/>
              <a:defRPr sz="1823"/>
            </a:lvl1pPr>
            <a:lvl2pPr marL="0" indent="520855">
              <a:buSzTx/>
              <a:buFontTx/>
              <a:buNone/>
              <a:defRPr sz="1823"/>
            </a:lvl2pPr>
            <a:lvl3pPr marL="0" indent="1041709">
              <a:buSzTx/>
              <a:buFontTx/>
              <a:buNone/>
              <a:defRPr sz="1823"/>
            </a:lvl3pPr>
            <a:lvl4pPr marL="0" indent="1562564">
              <a:buSzTx/>
              <a:buFontTx/>
              <a:buNone/>
              <a:defRPr sz="1823"/>
            </a:lvl4pPr>
            <a:lvl5pPr marL="0" indent="2083418">
              <a:buSzTx/>
              <a:buFontTx/>
              <a:buNone/>
              <a:defRPr sz="1823"/>
            </a:lvl5pPr>
          </a:lstStyle>
          <a:p>
            <a:r>
              <a:t>Texte niveau 1</a:t>
            </a:r>
          </a:p>
          <a:p>
            <a:pPr lvl="1"/>
            <a:r>
              <a:t>Texte niveau 2</a:t>
            </a:r>
          </a:p>
          <a:p>
            <a:pPr lvl="2"/>
            <a:r>
              <a:t>Texte niveau 3</a:t>
            </a:r>
          </a:p>
          <a:p>
            <a:pPr lvl="3"/>
            <a:r>
              <a:t>Texte niveau 4</a:t>
            </a:r>
          </a:p>
          <a:p>
            <a:pPr lvl="4"/>
            <a:r>
              <a:t>Texte niveau 5</a:t>
            </a:r>
          </a:p>
        </p:txBody>
      </p:sp>
      <p:sp>
        <p:nvSpPr>
          <p:cNvPr id="16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exte du titre"/>
          <p:cNvSpPr txBox="1">
            <a:spLocks noGrp="1"/>
          </p:cNvSpPr>
          <p:nvPr>
            <p:ph type="title"/>
          </p:nvPr>
        </p:nvSpPr>
        <p:spPr>
          <a:xfrm>
            <a:off x="859687" y="1974511"/>
            <a:ext cx="10867490" cy="3294515"/>
          </a:xfrm>
          <a:prstGeom prst="rect">
            <a:avLst/>
          </a:prstGeom>
        </p:spPr>
        <p:txBody>
          <a:bodyPr anchor="b"/>
          <a:lstStyle>
            <a:lvl1pPr>
              <a:defRPr sz="6836"/>
            </a:lvl1pPr>
          </a:lstStyle>
          <a:p>
            <a:r>
              <a:t>Texte du titre</a:t>
            </a:r>
          </a:p>
        </p:txBody>
      </p:sp>
      <p:sp>
        <p:nvSpPr>
          <p:cNvPr id="30" name="Texte niveau 1…"/>
          <p:cNvSpPr txBox="1">
            <a:spLocks noGrp="1"/>
          </p:cNvSpPr>
          <p:nvPr>
            <p:ph type="body" sz="quarter" idx="1"/>
          </p:nvPr>
        </p:nvSpPr>
        <p:spPr>
          <a:xfrm>
            <a:off x="859687" y="5300192"/>
            <a:ext cx="10867490" cy="1732508"/>
          </a:xfrm>
          <a:prstGeom prst="rect">
            <a:avLst/>
          </a:prstGeom>
        </p:spPr>
        <p:txBody>
          <a:bodyPr/>
          <a:lstStyle>
            <a:lvl1pPr marL="0" indent="0">
              <a:buSzTx/>
              <a:buFontTx/>
              <a:buNone/>
              <a:defRPr sz="2735">
                <a:solidFill>
                  <a:srgbClr val="888888"/>
                </a:solidFill>
              </a:defRPr>
            </a:lvl1pPr>
            <a:lvl2pPr marL="0" indent="520855">
              <a:buSzTx/>
              <a:buFontTx/>
              <a:buNone/>
              <a:defRPr sz="2735">
                <a:solidFill>
                  <a:srgbClr val="888888"/>
                </a:solidFill>
              </a:defRPr>
            </a:lvl2pPr>
            <a:lvl3pPr marL="0" indent="1041709">
              <a:buSzTx/>
              <a:buFontTx/>
              <a:buNone/>
              <a:defRPr sz="2735">
                <a:solidFill>
                  <a:srgbClr val="888888"/>
                </a:solidFill>
              </a:defRPr>
            </a:lvl3pPr>
            <a:lvl4pPr marL="0" indent="1562564">
              <a:buSzTx/>
              <a:buFontTx/>
              <a:buNone/>
              <a:defRPr sz="2735">
                <a:solidFill>
                  <a:srgbClr val="888888"/>
                </a:solidFill>
              </a:defRPr>
            </a:lvl4pPr>
            <a:lvl5pPr marL="0" indent="2083418">
              <a:buSzTx/>
              <a:buFontTx/>
              <a:buNone/>
              <a:defRPr sz="2735">
                <a:solidFill>
                  <a:srgbClr val="888888"/>
                </a:solidFill>
              </a:defRPr>
            </a:lvl5pPr>
          </a:lstStyle>
          <a:p>
            <a:r>
              <a:t>Texte niveau 1</a:t>
            </a:r>
          </a:p>
          <a:p>
            <a:pPr lvl="1"/>
            <a:r>
              <a:t>Texte niveau 2</a:t>
            </a:r>
          </a:p>
          <a:p>
            <a:pPr lvl="2"/>
            <a:r>
              <a:t>Texte niveau 3</a:t>
            </a:r>
          </a:p>
          <a:p>
            <a:pPr lvl="3"/>
            <a:r>
              <a:t>Texte niveau 4</a:t>
            </a:r>
          </a:p>
          <a:p>
            <a:pPr lvl="4"/>
            <a:r>
              <a:t>Texte niveau 5</a:t>
            </a:r>
          </a:p>
        </p:txBody>
      </p:sp>
      <p:sp>
        <p:nvSpPr>
          <p:cNvPr id="3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exte du titre"/>
          <p:cNvSpPr txBox="1">
            <a:spLocks noGrp="1"/>
          </p:cNvSpPr>
          <p:nvPr>
            <p:ph type="title"/>
          </p:nvPr>
        </p:nvSpPr>
        <p:spPr>
          <a:prstGeom prst="rect">
            <a:avLst/>
          </a:prstGeom>
        </p:spPr>
        <p:txBody>
          <a:bodyPr/>
          <a:lstStyle/>
          <a:p>
            <a:r>
              <a:t>Texte du titre</a:t>
            </a:r>
          </a:p>
        </p:txBody>
      </p:sp>
      <p:sp>
        <p:nvSpPr>
          <p:cNvPr id="39" name="Texte niveau 1…"/>
          <p:cNvSpPr txBox="1">
            <a:spLocks noGrp="1"/>
          </p:cNvSpPr>
          <p:nvPr>
            <p:ph type="body" sz="half" idx="1"/>
          </p:nvPr>
        </p:nvSpPr>
        <p:spPr>
          <a:xfrm>
            <a:off x="866249" y="2108344"/>
            <a:ext cx="5354995" cy="5025191"/>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exte du titre"/>
          <p:cNvSpPr txBox="1">
            <a:spLocks noGrp="1"/>
          </p:cNvSpPr>
          <p:nvPr>
            <p:ph type="title"/>
          </p:nvPr>
        </p:nvSpPr>
        <p:spPr>
          <a:xfrm>
            <a:off x="867891" y="421669"/>
            <a:ext cx="10867491" cy="1530842"/>
          </a:xfrm>
          <a:prstGeom prst="rect">
            <a:avLst/>
          </a:prstGeom>
        </p:spPr>
        <p:txBody>
          <a:bodyPr/>
          <a:lstStyle/>
          <a:p>
            <a:r>
              <a:t>Texte du titre</a:t>
            </a:r>
          </a:p>
        </p:txBody>
      </p:sp>
      <p:sp>
        <p:nvSpPr>
          <p:cNvPr id="48" name="Texte niveau 1…"/>
          <p:cNvSpPr txBox="1">
            <a:spLocks noGrp="1"/>
          </p:cNvSpPr>
          <p:nvPr>
            <p:ph type="body" sz="quarter" idx="1"/>
          </p:nvPr>
        </p:nvSpPr>
        <p:spPr>
          <a:xfrm>
            <a:off x="867891" y="1941510"/>
            <a:ext cx="5330387" cy="951506"/>
          </a:xfrm>
          <a:prstGeom prst="rect">
            <a:avLst/>
          </a:prstGeom>
        </p:spPr>
        <p:txBody>
          <a:bodyPr anchor="b"/>
          <a:lstStyle>
            <a:lvl1pPr marL="0" indent="0">
              <a:buSzTx/>
              <a:buFontTx/>
              <a:buNone/>
              <a:defRPr sz="2735"/>
            </a:lvl1pPr>
            <a:lvl2pPr marL="0" indent="520855">
              <a:buSzTx/>
              <a:buFontTx/>
              <a:buNone/>
              <a:defRPr sz="2735"/>
            </a:lvl2pPr>
            <a:lvl3pPr marL="0" indent="1041709">
              <a:buSzTx/>
              <a:buFontTx/>
              <a:buNone/>
              <a:defRPr sz="2735"/>
            </a:lvl3pPr>
            <a:lvl4pPr marL="0" indent="1562564">
              <a:buSzTx/>
              <a:buFontTx/>
              <a:buNone/>
              <a:defRPr sz="2735"/>
            </a:lvl4pPr>
            <a:lvl5pPr marL="0" indent="2083418">
              <a:buSzTx/>
              <a:buFontTx/>
              <a:buNone/>
              <a:defRPr sz="2735"/>
            </a:lvl5pPr>
          </a:lstStyle>
          <a:p>
            <a:r>
              <a:t>Texte niveau 1</a:t>
            </a:r>
          </a:p>
          <a:p>
            <a:pPr lvl="1"/>
            <a:r>
              <a:t>Texte niveau 2</a:t>
            </a:r>
          </a:p>
          <a:p>
            <a:pPr lvl="2"/>
            <a:r>
              <a:t>Texte niveau 3</a:t>
            </a:r>
          </a:p>
          <a:p>
            <a:pPr lvl="3"/>
            <a:r>
              <a:t>Texte niveau 4</a:t>
            </a:r>
          </a:p>
          <a:p>
            <a:pPr lvl="4"/>
            <a:r>
              <a:t>Texte niveau 5</a:t>
            </a:r>
          </a:p>
        </p:txBody>
      </p:sp>
      <p:sp>
        <p:nvSpPr>
          <p:cNvPr id="49" name="Text Placeholder 4"/>
          <p:cNvSpPr>
            <a:spLocks noGrp="1"/>
          </p:cNvSpPr>
          <p:nvPr>
            <p:ph type="body" sz="quarter" idx="13"/>
          </p:nvPr>
        </p:nvSpPr>
        <p:spPr>
          <a:xfrm>
            <a:off x="6378744" y="1941510"/>
            <a:ext cx="5356636" cy="951506"/>
          </a:xfrm>
          <a:prstGeom prst="rect">
            <a:avLst/>
          </a:prstGeom>
        </p:spPr>
        <p:txBody>
          <a:bodyPr anchor="b"/>
          <a:lstStyle>
            <a:lvl1pPr marL="0" indent="0">
              <a:buSzTx/>
              <a:buFontTx/>
              <a:buNone/>
              <a:defRPr sz="2400"/>
            </a:lvl1pPr>
          </a:lstStyle>
          <a:p>
            <a:pPr marL="0" indent="0">
              <a:buSzTx/>
              <a:buFontTx/>
              <a:buNone/>
              <a:defRPr sz="2400"/>
            </a:pPr>
            <a:endParaRPr/>
          </a:p>
        </p:txBody>
      </p:sp>
      <p:sp>
        <p:nvSpPr>
          <p:cNvPr id="5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exte du titre"/>
          <p:cNvSpPr txBox="1">
            <a:spLocks noGrp="1"/>
          </p:cNvSpPr>
          <p:nvPr>
            <p:ph type="title"/>
          </p:nvPr>
        </p:nvSpPr>
        <p:spPr>
          <a:prstGeom prst="rect">
            <a:avLst/>
          </a:prstGeom>
        </p:spPr>
        <p:txBody>
          <a:bodyPr/>
          <a:lstStyle/>
          <a:p>
            <a:r>
              <a:t>Texte du titre</a:t>
            </a:r>
          </a:p>
        </p:txBody>
      </p:sp>
      <p:sp>
        <p:nvSpPr>
          <p:cNvPr id="5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exte du titre"/>
          <p:cNvSpPr txBox="1">
            <a:spLocks noGrp="1"/>
          </p:cNvSpPr>
          <p:nvPr>
            <p:ph type="title"/>
          </p:nvPr>
        </p:nvSpPr>
        <p:spPr>
          <a:xfrm>
            <a:off x="867891" y="528002"/>
            <a:ext cx="4063826" cy="1848009"/>
          </a:xfrm>
          <a:prstGeom prst="rect">
            <a:avLst/>
          </a:prstGeom>
        </p:spPr>
        <p:txBody>
          <a:bodyPr anchor="b"/>
          <a:lstStyle>
            <a:lvl1pPr>
              <a:defRPr sz="3645"/>
            </a:lvl1pPr>
          </a:lstStyle>
          <a:p>
            <a:r>
              <a:t>Texte du titre</a:t>
            </a:r>
          </a:p>
        </p:txBody>
      </p:sp>
      <p:sp>
        <p:nvSpPr>
          <p:cNvPr id="73" name="Texte niveau 1…"/>
          <p:cNvSpPr txBox="1">
            <a:spLocks noGrp="1"/>
          </p:cNvSpPr>
          <p:nvPr>
            <p:ph type="body" sz="half" idx="1"/>
          </p:nvPr>
        </p:nvSpPr>
        <p:spPr>
          <a:xfrm>
            <a:off x="5356636" y="1140340"/>
            <a:ext cx="6378745" cy="5628360"/>
          </a:xfrm>
          <a:prstGeom prst="rect">
            <a:avLst/>
          </a:prstGeom>
        </p:spPr>
        <p:txBody>
          <a:bodyPr/>
          <a:lstStyle>
            <a:lvl1pPr>
              <a:defRPr sz="3645"/>
            </a:lvl1pPr>
            <a:lvl2pPr marL="818485" indent="-297631">
              <a:defRPr sz="3645"/>
            </a:lvl2pPr>
            <a:lvl3pPr marL="1388945" indent="-347236">
              <a:defRPr sz="3645"/>
            </a:lvl3pPr>
            <a:lvl4pPr marL="1979248" indent="-416683">
              <a:defRPr sz="3645"/>
            </a:lvl4pPr>
            <a:lvl5pPr marL="2500102" indent="-416683">
              <a:defRPr sz="3645"/>
            </a:lvl5pPr>
          </a:lstStyle>
          <a:p>
            <a:r>
              <a:t>Texte niveau 1</a:t>
            </a:r>
          </a:p>
          <a:p>
            <a:pPr lvl="1"/>
            <a:r>
              <a:t>Texte niveau 2</a:t>
            </a:r>
          </a:p>
          <a:p>
            <a:pPr lvl="2"/>
            <a:r>
              <a:t>Texte niveau 3</a:t>
            </a:r>
          </a:p>
          <a:p>
            <a:pPr lvl="3"/>
            <a:r>
              <a:t>Texte niveau 4</a:t>
            </a:r>
          </a:p>
          <a:p>
            <a:pPr lvl="4"/>
            <a:r>
              <a:t>Texte niveau 5</a:t>
            </a:r>
          </a:p>
        </p:txBody>
      </p:sp>
      <p:sp>
        <p:nvSpPr>
          <p:cNvPr id="74" name="Text Placeholder 3"/>
          <p:cNvSpPr>
            <a:spLocks noGrp="1"/>
          </p:cNvSpPr>
          <p:nvPr>
            <p:ph type="body" sz="quarter" idx="13"/>
          </p:nvPr>
        </p:nvSpPr>
        <p:spPr>
          <a:xfrm>
            <a:off x="867891" y="2376011"/>
            <a:ext cx="4063826" cy="4401855"/>
          </a:xfrm>
          <a:prstGeom prst="rect">
            <a:avLst/>
          </a:prstGeom>
        </p:spPr>
        <p:txBody>
          <a:bodyPr/>
          <a:lstStyle>
            <a:lvl1pPr marL="0" indent="0">
              <a:buSzTx/>
              <a:buFontTx/>
              <a:buNone/>
              <a:defRPr sz="1600"/>
            </a:lvl1pPr>
          </a:lstStyle>
          <a:p>
            <a:pPr marL="0" indent="0">
              <a:buSzTx/>
              <a:buFontTx/>
              <a:buNone/>
              <a:defRPr sz="1600"/>
            </a:pPr>
            <a:endParaRPr/>
          </a:p>
        </p:txBody>
      </p:sp>
      <p:sp>
        <p:nvSpPr>
          <p:cNvPr id="7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exte du titre"/>
          <p:cNvSpPr txBox="1">
            <a:spLocks noGrp="1"/>
          </p:cNvSpPr>
          <p:nvPr>
            <p:ph type="title"/>
          </p:nvPr>
        </p:nvSpPr>
        <p:spPr>
          <a:xfrm>
            <a:off x="867891" y="528002"/>
            <a:ext cx="4063826" cy="1848009"/>
          </a:xfrm>
          <a:prstGeom prst="rect">
            <a:avLst/>
          </a:prstGeom>
        </p:spPr>
        <p:txBody>
          <a:bodyPr anchor="b"/>
          <a:lstStyle>
            <a:lvl1pPr>
              <a:defRPr sz="3645"/>
            </a:lvl1pPr>
          </a:lstStyle>
          <a:p>
            <a:r>
              <a:t>Texte du titre</a:t>
            </a:r>
          </a:p>
        </p:txBody>
      </p:sp>
      <p:sp>
        <p:nvSpPr>
          <p:cNvPr id="83" name="Picture Placeholder 2"/>
          <p:cNvSpPr>
            <a:spLocks noGrp="1"/>
          </p:cNvSpPr>
          <p:nvPr>
            <p:ph type="pic" sz="half" idx="13"/>
          </p:nvPr>
        </p:nvSpPr>
        <p:spPr>
          <a:xfrm>
            <a:off x="5356636" y="1140340"/>
            <a:ext cx="6378745" cy="5628360"/>
          </a:xfrm>
          <a:prstGeom prst="rect">
            <a:avLst/>
          </a:prstGeom>
        </p:spPr>
        <p:txBody>
          <a:bodyPr lIns="91439" rIns="91439">
            <a:noAutofit/>
          </a:bodyPr>
          <a:lstStyle/>
          <a:p>
            <a:endParaRPr/>
          </a:p>
        </p:txBody>
      </p:sp>
      <p:sp>
        <p:nvSpPr>
          <p:cNvPr id="84" name="Texte niveau 1…"/>
          <p:cNvSpPr txBox="1">
            <a:spLocks noGrp="1"/>
          </p:cNvSpPr>
          <p:nvPr>
            <p:ph type="body" sz="quarter" idx="1"/>
          </p:nvPr>
        </p:nvSpPr>
        <p:spPr>
          <a:xfrm>
            <a:off x="867891" y="2376011"/>
            <a:ext cx="4063826" cy="4401855"/>
          </a:xfrm>
          <a:prstGeom prst="rect">
            <a:avLst/>
          </a:prstGeom>
        </p:spPr>
        <p:txBody>
          <a:bodyPr/>
          <a:lstStyle>
            <a:lvl1pPr marL="0" indent="0">
              <a:buSzTx/>
              <a:buFontTx/>
              <a:buNone/>
              <a:defRPr sz="1823"/>
            </a:lvl1pPr>
            <a:lvl2pPr marL="0" indent="520855">
              <a:buSzTx/>
              <a:buFontTx/>
              <a:buNone/>
              <a:defRPr sz="1823"/>
            </a:lvl2pPr>
            <a:lvl3pPr marL="0" indent="1041709">
              <a:buSzTx/>
              <a:buFontTx/>
              <a:buNone/>
              <a:defRPr sz="1823"/>
            </a:lvl3pPr>
            <a:lvl4pPr marL="0" indent="1562564">
              <a:buSzTx/>
              <a:buFontTx/>
              <a:buNone/>
              <a:defRPr sz="1823"/>
            </a:lvl4pPr>
            <a:lvl5pPr marL="0" indent="2083418">
              <a:buSzTx/>
              <a:buFontTx/>
              <a:buNone/>
              <a:defRPr sz="1823"/>
            </a:lvl5pPr>
          </a:lstStyle>
          <a:p>
            <a:r>
              <a:t>Texte niveau 1</a:t>
            </a:r>
          </a:p>
          <a:p>
            <a:pPr lvl="1"/>
            <a:r>
              <a:t>Texte niveau 2</a:t>
            </a:r>
          </a:p>
          <a:p>
            <a:pPr lvl="2"/>
            <a:r>
              <a:t>Texte niveau 3</a:t>
            </a:r>
          </a:p>
          <a:p>
            <a:pPr lvl="3"/>
            <a:r>
              <a:t>Texte niveau 4</a:t>
            </a:r>
          </a:p>
          <a:p>
            <a:pPr lvl="4"/>
            <a:r>
              <a:t>Texte niveau 5</a:t>
            </a:r>
          </a:p>
        </p:txBody>
      </p:sp>
      <p:sp>
        <p:nvSpPr>
          <p:cNvPr id="8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92" name="Texte du titre"/>
          <p:cNvSpPr txBox="1">
            <a:spLocks noGrp="1"/>
          </p:cNvSpPr>
          <p:nvPr>
            <p:ph type="title"/>
          </p:nvPr>
        </p:nvSpPr>
        <p:spPr>
          <a:xfrm>
            <a:off x="1574999" y="1296173"/>
            <a:ext cx="9449991" cy="2757348"/>
          </a:xfrm>
          <a:prstGeom prst="rect">
            <a:avLst/>
          </a:prstGeom>
        </p:spPr>
        <p:txBody>
          <a:bodyPr anchor="b"/>
          <a:lstStyle>
            <a:lvl1pPr algn="ctr">
              <a:defRPr sz="6836"/>
            </a:lvl1pPr>
          </a:lstStyle>
          <a:p>
            <a:r>
              <a:t>Texte du titre</a:t>
            </a:r>
          </a:p>
        </p:txBody>
      </p:sp>
      <p:sp>
        <p:nvSpPr>
          <p:cNvPr id="93" name="Texte niveau 1…"/>
          <p:cNvSpPr txBox="1">
            <a:spLocks noGrp="1"/>
          </p:cNvSpPr>
          <p:nvPr>
            <p:ph type="body" sz="quarter" idx="1"/>
          </p:nvPr>
        </p:nvSpPr>
        <p:spPr>
          <a:xfrm>
            <a:off x="1574999" y="4159853"/>
            <a:ext cx="9449991" cy="1912176"/>
          </a:xfrm>
          <a:prstGeom prst="rect">
            <a:avLst/>
          </a:prstGeom>
        </p:spPr>
        <p:txBody>
          <a:bodyPr/>
          <a:lstStyle>
            <a:lvl1pPr marL="0" indent="0" algn="ctr">
              <a:buSzTx/>
              <a:buFontTx/>
              <a:buNone/>
              <a:defRPr sz="2735"/>
            </a:lvl1pPr>
            <a:lvl2pPr marL="0" indent="520855" algn="ctr">
              <a:buSzTx/>
              <a:buFontTx/>
              <a:buNone/>
              <a:defRPr sz="2735"/>
            </a:lvl2pPr>
            <a:lvl3pPr marL="0" indent="1041709" algn="ctr">
              <a:buSzTx/>
              <a:buFontTx/>
              <a:buNone/>
              <a:defRPr sz="2735"/>
            </a:lvl3pPr>
            <a:lvl4pPr marL="0" indent="1562564" algn="ctr">
              <a:buSzTx/>
              <a:buFontTx/>
              <a:buNone/>
              <a:defRPr sz="2735"/>
            </a:lvl4pPr>
            <a:lvl5pPr marL="0" indent="2083418" algn="ctr">
              <a:buSzTx/>
              <a:buFontTx/>
              <a:buNone/>
              <a:defRPr sz="2735"/>
            </a:lvl5pPr>
          </a:lstStyle>
          <a:p>
            <a:r>
              <a:t>Texte niveau 1</a:t>
            </a:r>
          </a:p>
          <a:p>
            <a:pPr lvl="1"/>
            <a:r>
              <a:t>Texte niveau 2</a:t>
            </a:r>
          </a:p>
          <a:p>
            <a:pPr lvl="2"/>
            <a:r>
              <a:t>Texte niveau 3</a:t>
            </a:r>
          </a:p>
          <a:p>
            <a:pPr lvl="3"/>
            <a:r>
              <a:t>Texte niveau 4</a:t>
            </a:r>
          </a:p>
          <a:p>
            <a:pPr lvl="4"/>
            <a:r>
              <a:t>Texte niveau 5</a:t>
            </a:r>
          </a:p>
        </p:txBody>
      </p:sp>
      <p:sp>
        <p:nvSpPr>
          <p:cNvPr id="9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400">
            <a:alpha val="0"/>
          </a:srgbClr>
        </a:solid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866249" y="421669"/>
            <a:ext cx="10867490" cy="1530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Texte du titre</a:t>
            </a:r>
          </a:p>
        </p:txBody>
      </p:sp>
      <p:sp>
        <p:nvSpPr>
          <p:cNvPr id="3" name="Texte niveau 1…"/>
          <p:cNvSpPr txBox="1">
            <a:spLocks noGrp="1"/>
          </p:cNvSpPr>
          <p:nvPr>
            <p:ph type="body" idx="1"/>
          </p:nvPr>
        </p:nvSpPr>
        <p:spPr>
          <a:xfrm>
            <a:off x="866249" y="2108344"/>
            <a:ext cx="10867490" cy="50251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11336812" y="7396527"/>
            <a:ext cx="396930" cy="310021"/>
          </a:xfrm>
          <a:prstGeom prst="rect">
            <a:avLst/>
          </a:prstGeom>
          <a:ln w="12700">
            <a:miter lim="400000"/>
          </a:ln>
        </p:spPr>
        <p:txBody>
          <a:bodyPr wrap="none" lIns="45719" rIns="45719" anchor="ctr">
            <a:spAutoFit/>
          </a:bodyPr>
          <a:lstStyle>
            <a:lvl1pPr algn="r">
              <a:defRPr sz="1367">
                <a:solidFill>
                  <a:srgbClr val="888888"/>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5" r:id="rId15"/>
    <p:sldLayoutId id="2147483666" r:id="rId16"/>
  </p:sldLayoutIdLst>
  <p:transition spd="med"/>
  <p:hf hdr="0" dt="0"/>
  <p:txStyles>
    <p:titleStyle>
      <a:lvl1pPr marL="0" marR="0" indent="0" algn="l" defTabSz="1041709" rtl="0" latinLnBrk="0">
        <a:lnSpc>
          <a:spcPct val="90000"/>
        </a:lnSpc>
        <a:spcBef>
          <a:spcPts val="0"/>
        </a:spcBef>
        <a:spcAft>
          <a:spcPts val="0"/>
        </a:spcAft>
        <a:buClrTx/>
        <a:buSzTx/>
        <a:buFontTx/>
        <a:buNone/>
        <a:tabLst/>
        <a:defRPr sz="5012" b="0" i="0" u="none" strike="noStrike" cap="none" spc="0" baseline="0">
          <a:solidFill>
            <a:srgbClr val="000000"/>
          </a:solidFill>
          <a:uFillTx/>
          <a:latin typeface="Century Gothic"/>
          <a:ea typeface="Century Gothic"/>
          <a:cs typeface="Century Gothic"/>
          <a:sym typeface="Century Gothic"/>
        </a:defRPr>
      </a:lvl1pPr>
      <a:lvl2pPr marL="0" marR="0" indent="0" algn="l" defTabSz="1041709" rtl="0" latinLnBrk="0">
        <a:lnSpc>
          <a:spcPct val="90000"/>
        </a:lnSpc>
        <a:spcBef>
          <a:spcPts val="0"/>
        </a:spcBef>
        <a:spcAft>
          <a:spcPts val="0"/>
        </a:spcAft>
        <a:buClrTx/>
        <a:buSzTx/>
        <a:buFontTx/>
        <a:buNone/>
        <a:tabLst/>
        <a:defRPr sz="5012" b="0" i="0" u="none" strike="noStrike" cap="none" spc="0" baseline="0">
          <a:solidFill>
            <a:srgbClr val="000000"/>
          </a:solidFill>
          <a:uFillTx/>
          <a:latin typeface="Century Gothic"/>
          <a:ea typeface="Century Gothic"/>
          <a:cs typeface="Century Gothic"/>
          <a:sym typeface="Century Gothic"/>
        </a:defRPr>
      </a:lvl2pPr>
      <a:lvl3pPr marL="0" marR="0" indent="0" algn="l" defTabSz="1041709" rtl="0" latinLnBrk="0">
        <a:lnSpc>
          <a:spcPct val="90000"/>
        </a:lnSpc>
        <a:spcBef>
          <a:spcPts val="0"/>
        </a:spcBef>
        <a:spcAft>
          <a:spcPts val="0"/>
        </a:spcAft>
        <a:buClrTx/>
        <a:buSzTx/>
        <a:buFontTx/>
        <a:buNone/>
        <a:tabLst/>
        <a:defRPr sz="5012" b="0" i="0" u="none" strike="noStrike" cap="none" spc="0" baseline="0">
          <a:solidFill>
            <a:srgbClr val="000000"/>
          </a:solidFill>
          <a:uFillTx/>
          <a:latin typeface="Century Gothic"/>
          <a:ea typeface="Century Gothic"/>
          <a:cs typeface="Century Gothic"/>
          <a:sym typeface="Century Gothic"/>
        </a:defRPr>
      </a:lvl3pPr>
      <a:lvl4pPr marL="0" marR="0" indent="0" algn="l" defTabSz="1041709" rtl="0" latinLnBrk="0">
        <a:lnSpc>
          <a:spcPct val="90000"/>
        </a:lnSpc>
        <a:spcBef>
          <a:spcPts val="0"/>
        </a:spcBef>
        <a:spcAft>
          <a:spcPts val="0"/>
        </a:spcAft>
        <a:buClrTx/>
        <a:buSzTx/>
        <a:buFontTx/>
        <a:buNone/>
        <a:tabLst/>
        <a:defRPr sz="5012" b="0" i="0" u="none" strike="noStrike" cap="none" spc="0" baseline="0">
          <a:solidFill>
            <a:srgbClr val="000000"/>
          </a:solidFill>
          <a:uFillTx/>
          <a:latin typeface="Century Gothic"/>
          <a:ea typeface="Century Gothic"/>
          <a:cs typeface="Century Gothic"/>
          <a:sym typeface="Century Gothic"/>
        </a:defRPr>
      </a:lvl4pPr>
      <a:lvl5pPr marL="0" marR="0" indent="0" algn="l" defTabSz="1041709" rtl="0" latinLnBrk="0">
        <a:lnSpc>
          <a:spcPct val="90000"/>
        </a:lnSpc>
        <a:spcBef>
          <a:spcPts val="0"/>
        </a:spcBef>
        <a:spcAft>
          <a:spcPts val="0"/>
        </a:spcAft>
        <a:buClrTx/>
        <a:buSzTx/>
        <a:buFontTx/>
        <a:buNone/>
        <a:tabLst/>
        <a:defRPr sz="5012" b="0" i="0" u="none" strike="noStrike" cap="none" spc="0" baseline="0">
          <a:solidFill>
            <a:srgbClr val="000000"/>
          </a:solidFill>
          <a:uFillTx/>
          <a:latin typeface="Century Gothic"/>
          <a:ea typeface="Century Gothic"/>
          <a:cs typeface="Century Gothic"/>
          <a:sym typeface="Century Gothic"/>
        </a:defRPr>
      </a:lvl5pPr>
      <a:lvl6pPr marL="0" marR="0" indent="0" algn="l" defTabSz="1041709" rtl="0" latinLnBrk="0">
        <a:lnSpc>
          <a:spcPct val="90000"/>
        </a:lnSpc>
        <a:spcBef>
          <a:spcPts val="0"/>
        </a:spcBef>
        <a:spcAft>
          <a:spcPts val="0"/>
        </a:spcAft>
        <a:buClrTx/>
        <a:buSzTx/>
        <a:buFontTx/>
        <a:buNone/>
        <a:tabLst/>
        <a:defRPr sz="5012" b="0" i="0" u="none" strike="noStrike" cap="none" spc="0" baseline="0">
          <a:solidFill>
            <a:srgbClr val="000000"/>
          </a:solidFill>
          <a:uFillTx/>
          <a:latin typeface="Century Gothic"/>
          <a:ea typeface="Century Gothic"/>
          <a:cs typeface="Century Gothic"/>
          <a:sym typeface="Century Gothic"/>
        </a:defRPr>
      </a:lvl6pPr>
      <a:lvl7pPr marL="0" marR="0" indent="0" algn="l" defTabSz="1041709" rtl="0" latinLnBrk="0">
        <a:lnSpc>
          <a:spcPct val="90000"/>
        </a:lnSpc>
        <a:spcBef>
          <a:spcPts val="0"/>
        </a:spcBef>
        <a:spcAft>
          <a:spcPts val="0"/>
        </a:spcAft>
        <a:buClrTx/>
        <a:buSzTx/>
        <a:buFontTx/>
        <a:buNone/>
        <a:tabLst/>
        <a:defRPr sz="5012" b="0" i="0" u="none" strike="noStrike" cap="none" spc="0" baseline="0">
          <a:solidFill>
            <a:srgbClr val="000000"/>
          </a:solidFill>
          <a:uFillTx/>
          <a:latin typeface="Century Gothic"/>
          <a:ea typeface="Century Gothic"/>
          <a:cs typeface="Century Gothic"/>
          <a:sym typeface="Century Gothic"/>
        </a:defRPr>
      </a:lvl7pPr>
      <a:lvl8pPr marL="0" marR="0" indent="0" algn="l" defTabSz="1041709" rtl="0" latinLnBrk="0">
        <a:lnSpc>
          <a:spcPct val="90000"/>
        </a:lnSpc>
        <a:spcBef>
          <a:spcPts val="0"/>
        </a:spcBef>
        <a:spcAft>
          <a:spcPts val="0"/>
        </a:spcAft>
        <a:buClrTx/>
        <a:buSzTx/>
        <a:buFontTx/>
        <a:buNone/>
        <a:tabLst/>
        <a:defRPr sz="5012" b="0" i="0" u="none" strike="noStrike" cap="none" spc="0" baseline="0">
          <a:solidFill>
            <a:srgbClr val="000000"/>
          </a:solidFill>
          <a:uFillTx/>
          <a:latin typeface="Century Gothic"/>
          <a:ea typeface="Century Gothic"/>
          <a:cs typeface="Century Gothic"/>
          <a:sym typeface="Century Gothic"/>
        </a:defRPr>
      </a:lvl8pPr>
      <a:lvl9pPr marL="0" marR="0" indent="0" algn="l" defTabSz="1041709" rtl="0" latinLnBrk="0">
        <a:lnSpc>
          <a:spcPct val="90000"/>
        </a:lnSpc>
        <a:spcBef>
          <a:spcPts val="0"/>
        </a:spcBef>
        <a:spcAft>
          <a:spcPts val="0"/>
        </a:spcAft>
        <a:buClrTx/>
        <a:buSzTx/>
        <a:buFontTx/>
        <a:buNone/>
        <a:tabLst/>
        <a:defRPr sz="5012" b="0" i="0" u="none" strike="noStrike" cap="none" spc="0" baseline="0">
          <a:solidFill>
            <a:srgbClr val="000000"/>
          </a:solidFill>
          <a:uFillTx/>
          <a:latin typeface="Century Gothic"/>
          <a:ea typeface="Century Gothic"/>
          <a:cs typeface="Century Gothic"/>
          <a:sym typeface="Century Gothic"/>
        </a:defRPr>
      </a:lvl9pPr>
    </p:titleStyle>
    <p:bodyStyle>
      <a:lvl1pPr marL="260428" marR="0" indent="-260428" algn="l" defTabSz="1041709" rtl="0" latinLnBrk="0">
        <a:lnSpc>
          <a:spcPct val="90000"/>
        </a:lnSpc>
        <a:spcBef>
          <a:spcPts val="1139"/>
        </a:spcBef>
        <a:spcAft>
          <a:spcPts val="0"/>
        </a:spcAft>
        <a:buClrTx/>
        <a:buSzPct val="100000"/>
        <a:buFont typeface="Arial"/>
        <a:buChar char="•"/>
        <a:tabLst/>
        <a:defRPr sz="3189" b="0" i="0" u="none" strike="noStrike" cap="none" spc="0" baseline="0">
          <a:solidFill>
            <a:srgbClr val="000000"/>
          </a:solidFill>
          <a:uFillTx/>
          <a:latin typeface="Segoe UI Light"/>
          <a:ea typeface="Segoe UI Light"/>
          <a:cs typeface="Segoe UI Light"/>
          <a:sym typeface="Segoe UI Light"/>
        </a:defRPr>
      </a:lvl1pPr>
      <a:lvl2pPr marL="824686" marR="0" indent="-303831" algn="l" defTabSz="1041709" rtl="0" latinLnBrk="0">
        <a:lnSpc>
          <a:spcPct val="90000"/>
        </a:lnSpc>
        <a:spcBef>
          <a:spcPts val="1139"/>
        </a:spcBef>
        <a:spcAft>
          <a:spcPts val="0"/>
        </a:spcAft>
        <a:buClrTx/>
        <a:buSzPct val="100000"/>
        <a:buFont typeface="Arial"/>
        <a:buChar char="•"/>
        <a:tabLst/>
        <a:defRPr sz="3189" b="0" i="0" u="none" strike="noStrike" cap="none" spc="0" baseline="0">
          <a:solidFill>
            <a:srgbClr val="000000"/>
          </a:solidFill>
          <a:uFillTx/>
          <a:latin typeface="Segoe UI Light"/>
          <a:ea typeface="Segoe UI Light"/>
          <a:cs typeface="Segoe UI Light"/>
          <a:sym typeface="Segoe UI Light"/>
        </a:defRPr>
      </a:lvl2pPr>
      <a:lvl3pPr marL="1406306" marR="0" indent="-364597" algn="l" defTabSz="1041709" rtl="0" latinLnBrk="0">
        <a:lnSpc>
          <a:spcPct val="90000"/>
        </a:lnSpc>
        <a:spcBef>
          <a:spcPts val="1139"/>
        </a:spcBef>
        <a:spcAft>
          <a:spcPts val="0"/>
        </a:spcAft>
        <a:buClrTx/>
        <a:buSzPct val="100000"/>
        <a:buFont typeface="Arial"/>
        <a:buChar char="•"/>
        <a:tabLst/>
        <a:defRPr sz="3189" b="0" i="0" u="none" strike="noStrike" cap="none" spc="0" baseline="0">
          <a:solidFill>
            <a:srgbClr val="000000"/>
          </a:solidFill>
          <a:uFillTx/>
          <a:latin typeface="Segoe UI Light"/>
          <a:ea typeface="Segoe UI Light"/>
          <a:cs typeface="Segoe UI Light"/>
          <a:sym typeface="Segoe UI Light"/>
        </a:defRPr>
      </a:lvl3pPr>
      <a:lvl4pPr marL="1967673" marR="0" indent="-405109" algn="l" defTabSz="1041709" rtl="0" latinLnBrk="0">
        <a:lnSpc>
          <a:spcPct val="90000"/>
        </a:lnSpc>
        <a:spcBef>
          <a:spcPts val="1139"/>
        </a:spcBef>
        <a:spcAft>
          <a:spcPts val="0"/>
        </a:spcAft>
        <a:buClrTx/>
        <a:buSzPct val="100000"/>
        <a:buFont typeface="Arial"/>
        <a:buChar char="•"/>
        <a:tabLst/>
        <a:defRPr sz="3189" b="0" i="0" u="none" strike="noStrike" cap="none" spc="0" baseline="0">
          <a:solidFill>
            <a:srgbClr val="000000"/>
          </a:solidFill>
          <a:uFillTx/>
          <a:latin typeface="Segoe UI Light"/>
          <a:ea typeface="Segoe UI Light"/>
          <a:cs typeface="Segoe UI Light"/>
          <a:sym typeface="Segoe UI Light"/>
        </a:defRPr>
      </a:lvl4pPr>
      <a:lvl5pPr marL="2488527" marR="0" indent="-405109" algn="l" defTabSz="1041709" rtl="0" latinLnBrk="0">
        <a:lnSpc>
          <a:spcPct val="90000"/>
        </a:lnSpc>
        <a:spcBef>
          <a:spcPts val="1139"/>
        </a:spcBef>
        <a:spcAft>
          <a:spcPts val="0"/>
        </a:spcAft>
        <a:buClrTx/>
        <a:buSzPct val="100000"/>
        <a:buFont typeface="Arial"/>
        <a:buChar char="•"/>
        <a:tabLst/>
        <a:defRPr sz="3189" b="0" i="0" u="none" strike="noStrike" cap="none" spc="0" baseline="0">
          <a:solidFill>
            <a:srgbClr val="000000"/>
          </a:solidFill>
          <a:uFillTx/>
          <a:latin typeface="Segoe UI Light"/>
          <a:ea typeface="Segoe UI Light"/>
          <a:cs typeface="Segoe UI Light"/>
          <a:sym typeface="Segoe UI Light"/>
        </a:defRPr>
      </a:lvl5pPr>
      <a:lvl6pPr marL="3009383" marR="0" indent="-405109" algn="l" defTabSz="1041709" rtl="0" latinLnBrk="0">
        <a:lnSpc>
          <a:spcPct val="90000"/>
        </a:lnSpc>
        <a:spcBef>
          <a:spcPts val="1139"/>
        </a:spcBef>
        <a:spcAft>
          <a:spcPts val="0"/>
        </a:spcAft>
        <a:buClrTx/>
        <a:buSzPct val="100000"/>
        <a:buFont typeface="Arial"/>
        <a:buChar char="•"/>
        <a:tabLst/>
        <a:defRPr sz="3189" b="0" i="0" u="none" strike="noStrike" cap="none" spc="0" baseline="0">
          <a:solidFill>
            <a:srgbClr val="000000"/>
          </a:solidFill>
          <a:uFillTx/>
          <a:latin typeface="Segoe UI Light"/>
          <a:ea typeface="Segoe UI Light"/>
          <a:cs typeface="Segoe UI Light"/>
          <a:sym typeface="Segoe UI Light"/>
        </a:defRPr>
      </a:lvl6pPr>
      <a:lvl7pPr marL="3530237" marR="0" indent="-405109" algn="l" defTabSz="1041709" rtl="0" latinLnBrk="0">
        <a:lnSpc>
          <a:spcPct val="90000"/>
        </a:lnSpc>
        <a:spcBef>
          <a:spcPts val="1139"/>
        </a:spcBef>
        <a:spcAft>
          <a:spcPts val="0"/>
        </a:spcAft>
        <a:buClrTx/>
        <a:buSzPct val="100000"/>
        <a:buFont typeface="Arial"/>
        <a:buChar char="•"/>
        <a:tabLst/>
        <a:defRPr sz="3189" b="0" i="0" u="none" strike="noStrike" cap="none" spc="0" baseline="0">
          <a:solidFill>
            <a:srgbClr val="000000"/>
          </a:solidFill>
          <a:uFillTx/>
          <a:latin typeface="Segoe UI Light"/>
          <a:ea typeface="Segoe UI Light"/>
          <a:cs typeface="Segoe UI Light"/>
          <a:sym typeface="Segoe UI Light"/>
        </a:defRPr>
      </a:lvl7pPr>
      <a:lvl8pPr marL="4051092" marR="0" indent="-405109" algn="l" defTabSz="1041709" rtl="0" latinLnBrk="0">
        <a:lnSpc>
          <a:spcPct val="90000"/>
        </a:lnSpc>
        <a:spcBef>
          <a:spcPts val="1139"/>
        </a:spcBef>
        <a:spcAft>
          <a:spcPts val="0"/>
        </a:spcAft>
        <a:buClrTx/>
        <a:buSzPct val="100000"/>
        <a:buFont typeface="Arial"/>
        <a:buChar char="•"/>
        <a:tabLst/>
        <a:defRPr sz="3189" b="0" i="0" u="none" strike="noStrike" cap="none" spc="0" baseline="0">
          <a:solidFill>
            <a:srgbClr val="000000"/>
          </a:solidFill>
          <a:uFillTx/>
          <a:latin typeface="Segoe UI Light"/>
          <a:ea typeface="Segoe UI Light"/>
          <a:cs typeface="Segoe UI Light"/>
          <a:sym typeface="Segoe UI Light"/>
        </a:defRPr>
      </a:lvl8pPr>
      <a:lvl9pPr marL="4571946" marR="0" indent="-405109" algn="l" defTabSz="1041709" rtl="0" latinLnBrk="0">
        <a:lnSpc>
          <a:spcPct val="90000"/>
        </a:lnSpc>
        <a:spcBef>
          <a:spcPts val="1139"/>
        </a:spcBef>
        <a:spcAft>
          <a:spcPts val="0"/>
        </a:spcAft>
        <a:buClrTx/>
        <a:buSzPct val="100000"/>
        <a:buFont typeface="Arial"/>
        <a:buChar char="•"/>
        <a:tabLst/>
        <a:defRPr sz="3189" b="0" i="0" u="none" strike="noStrike" cap="none" spc="0" baseline="0">
          <a:solidFill>
            <a:srgbClr val="000000"/>
          </a:solidFill>
          <a:uFillTx/>
          <a:latin typeface="Segoe UI Light"/>
          <a:ea typeface="Segoe UI Light"/>
          <a:cs typeface="Segoe UI Light"/>
          <a:sym typeface="Segoe UI Light"/>
        </a:defRPr>
      </a:lvl9pPr>
    </p:bodyStyle>
    <p:otherStyle>
      <a:lvl1pPr marL="0" marR="0" indent="0" algn="r" defTabSz="1041709" rtl="0" latinLnBrk="0">
        <a:lnSpc>
          <a:spcPct val="100000"/>
        </a:lnSpc>
        <a:spcBef>
          <a:spcPts val="0"/>
        </a:spcBef>
        <a:spcAft>
          <a:spcPts val="0"/>
        </a:spcAft>
        <a:buClrTx/>
        <a:buSzTx/>
        <a:buFontTx/>
        <a:buNone/>
        <a:tabLst/>
        <a:defRPr sz="1367" b="0" i="0" u="none" strike="noStrike" cap="none" spc="0" baseline="0">
          <a:solidFill>
            <a:schemeClr val="tx1"/>
          </a:solidFill>
          <a:uFillTx/>
          <a:latin typeface="+mn-lt"/>
          <a:ea typeface="+mn-ea"/>
          <a:cs typeface="+mn-cs"/>
          <a:sym typeface="Segoe UI Light"/>
        </a:defRPr>
      </a:lvl1pPr>
      <a:lvl2pPr marL="0" marR="0" indent="520855" algn="r" defTabSz="1041709" rtl="0" latinLnBrk="0">
        <a:lnSpc>
          <a:spcPct val="100000"/>
        </a:lnSpc>
        <a:spcBef>
          <a:spcPts val="0"/>
        </a:spcBef>
        <a:spcAft>
          <a:spcPts val="0"/>
        </a:spcAft>
        <a:buClrTx/>
        <a:buSzTx/>
        <a:buFontTx/>
        <a:buNone/>
        <a:tabLst/>
        <a:defRPr sz="1367" b="0" i="0" u="none" strike="noStrike" cap="none" spc="0" baseline="0">
          <a:solidFill>
            <a:schemeClr val="tx1"/>
          </a:solidFill>
          <a:uFillTx/>
          <a:latin typeface="+mn-lt"/>
          <a:ea typeface="+mn-ea"/>
          <a:cs typeface="+mn-cs"/>
          <a:sym typeface="Segoe UI Light"/>
        </a:defRPr>
      </a:lvl2pPr>
      <a:lvl3pPr marL="0" marR="0" indent="1041709" algn="r" defTabSz="1041709" rtl="0" latinLnBrk="0">
        <a:lnSpc>
          <a:spcPct val="100000"/>
        </a:lnSpc>
        <a:spcBef>
          <a:spcPts val="0"/>
        </a:spcBef>
        <a:spcAft>
          <a:spcPts val="0"/>
        </a:spcAft>
        <a:buClrTx/>
        <a:buSzTx/>
        <a:buFontTx/>
        <a:buNone/>
        <a:tabLst/>
        <a:defRPr sz="1367" b="0" i="0" u="none" strike="noStrike" cap="none" spc="0" baseline="0">
          <a:solidFill>
            <a:schemeClr val="tx1"/>
          </a:solidFill>
          <a:uFillTx/>
          <a:latin typeface="+mn-lt"/>
          <a:ea typeface="+mn-ea"/>
          <a:cs typeface="+mn-cs"/>
          <a:sym typeface="Segoe UI Light"/>
        </a:defRPr>
      </a:lvl3pPr>
      <a:lvl4pPr marL="0" marR="0" indent="1562564" algn="r" defTabSz="1041709" rtl="0" latinLnBrk="0">
        <a:lnSpc>
          <a:spcPct val="100000"/>
        </a:lnSpc>
        <a:spcBef>
          <a:spcPts val="0"/>
        </a:spcBef>
        <a:spcAft>
          <a:spcPts val="0"/>
        </a:spcAft>
        <a:buClrTx/>
        <a:buSzTx/>
        <a:buFontTx/>
        <a:buNone/>
        <a:tabLst/>
        <a:defRPr sz="1367" b="0" i="0" u="none" strike="noStrike" cap="none" spc="0" baseline="0">
          <a:solidFill>
            <a:schemeClr val="tx1"/>
          </a:solidFill>
          <a:uFillTx/>
          <a:latin typeface="+mn-lt"/>
          <a:ea typeface="+mn-ea"/>
          <a:cs typeface="+mn-cs"/>
          <a:sym typeface="Segoe UI Light"/>
        </a:defRPr>
      </a:lvl4pPr>
      <a:lvl5pPr marL="0" marR="0" indent="2083418" algn="r" defTabSz="1041709" rtl="0" latinLnBrk="0">
        <a:lnSpc>
          <a:spcPct val="100000"/>
        </a:lnSpc>
        <a:spcBef>
          <a:spcPts val="0"/>
        </a:spcBef>
        <a:spcAft>
          <a:spcPts val="0"/>
        </a:spcAft>
        <a:buClrTx/>
        <a:buSzTx/>
        <a:buFontTx/>
        <a:buNone/>
        <a:tabLst/>
        <a:defRPr sz="1367" b="0" i="0" u="none" strike="noStrike" cap="none" spc="0" baseline="0">
          <a:solidFill>
            <a:schemeClr val="tx1"/>
          </a:solidFill>
          <a:uFillTx/>
          <a:latin typeface="+mn-lt"/>
          <a:ea typeface="+mn-ea"/>
          <a:cs typeface="+mn-cs"/>
          <a:sym typeface="Segoe UI Light"/>
        </a:defRPr>
      </a:lvl5pPr>
      <a:lvl6pPr marL="0" marR="0" indent="2604273" algn="r" defTabSz="1041709" rtl="0" latinLnBrk="0">
        <a:lnSpc>
          <a:spcPct val="100000"/>
        </a:lnSpc>
        <a:spcBef>
          <a:spcPts val="0"/>
        </a:spcBef>
        <a:spcAft>
          <a:spcPts val="0"/>
        </a:spcAft>
        <a:buClrTx/>
        <a:buSzTx/>
        <a:buFontTx/>
        <a:buNone/>
        <a:tabLst/>
        <a:defRPr sz="1367" b="0" i="0" u="none" strike="noStrike" cap="none" spc="0" baseline="0">
          <a:solidFill>
            <a:schemeClr val="tx1"/>
          </a:solidFill>
          <a:uFillTx/>
          <a:latin typeface="+mn-lt"/>
          <a:ea typeface="+mn-ea"/>
          <a:cs typeface="+mn-cs"/>
          <a:sym typeface="Segoe UI Light"/>
        </a:defRPr>
      </a:lvl6pPr>
      <a:lvl7pPr marL="0" marR="0" indent="3125127" algn="r" defTabSz="1041709" rtl="0" latinLnBrk="0">
        <a:lnSpc>
          <a:spcPct val="100000"/>
        </a:lnSpc>
        <a:spcBef>
          <a:spcPts val="0"/>
        </a:spcBef>
        <a:spcAft>
          <a:spcPts val="0"/>
        </a:spcAft>
        <a:buClrTx/>
        <a:buSzTx/>
        <a:buFontTx/>
        <a:buNone/>
        <a:tabLst/>
        <a:defRPr sz="1367" b="0" i="0" u="none" strike="noStrike" cap="none" spc="0" baseline="0">
          <a:solidFill>
            <a:schemeClr val="tx1"/>
          </a:solidFill>
          <a:uFillTx/>
          <a:latin typeface="+mn-lt"/>
          <a:ea typeface="+mn-ea"/>
          <a:cs typeface="+mn-cs"/>
          <a:sym typeface="Segoe UI Light"/>
        </a:defRPr>
      </a:lvl7pPr>
      <a:lvl8pPr marL="0" marR="0" indent="3645982" algn="r" defTabSz="1041709" rtl="0" latinLnBrk="0">
        <a:lnSpc>
          <a:spcPct val="100000"/>
        </a:lnSpc>
        <a:spcBef>
          <a:spcPts val="0"/>
        </a:spcBef>
        <a:spcAft>
          <a:spcPts val="0"/>
        </a:spcAft>
        <a:buClrTx/>
        <a:buSzTx/>
        <a:buFontTx/>
        <a:buNone/>
        <a:tabLst/>
        <a:defRPr sz="1367" b="0" i="0" u="none" strike="noStrike" cap="none" spc="0" baseline="0">
          <a:solidFill>
            <a:schemeClr val="tx1"/>
          </a:solidFill>
          <a:uFillTx/>
          <a:latin typeface="+mn-lt"/>
          <a:ea typeface="+mn-ea"/>
          <a:cs typeface="+mn-cs"/>
          <a:sym typeface="Segoe UI Light"/>
        </a:defRPr>
      </a:lvl8pPr>
      <a:lvl9pPr marL="0" marR="0" indent="4166836" algn="r" defTabSz="1041709" rtl="0" latinLnBrk="0">
        <a:lnSpc>
          <a:spcPct val="100000"/>
        </a:lnSpc>
        <a:spcBef>
          <a:spcPts val="0"/>
        </a:spcBef>
        <a:spcAft>
          <a:spcPts val="0"/>
        </a:spcAft>
        <a:buClrTx/>
        <a:buSzTx/>
        <a:buFontTx/>
        <a:buNone/>
        <a:tabLst/>
        <a:defRPr sz="1367" b="0" i="0" u="none" strike="noStrike" cap="none" spc="0" baseline="0">
          <a:solidFill>
            <a:schemeClr val="tx1"/>
          </a:solidFill>
          <a:uFillTx/>
          <a:latin typeface="+mn-lt"/>
          <a:ea typeface="+mn-ea"/>
          <a:cs typeface="+mn-cs"/>
          <a:sym typeface="Segoe UI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8.jpeg"/><Relationship Id="rId18" Type="http://schemas.openxmlformats.org/officeDocument/2006/relationships/image" Target="../media/image12.emf"/><Relationship Id="rId3" Type="http://schemas.openxmlformats.org/officeDocument/2006/relationships/slideLayout" Target="../slideLayouts/slideLayout1.xml"/><Relationship Id="rId21" Type="http://schemas.openxmlformats.org/officeDocument/2006/relationships/image" Target="../media/image13.png"/><Relationship Id="rId7" Type="http://schemas.microsoft.com/office/2007/relationships/hdphoto" Target="../media/hdphoto1.wdp"/><Relationship Id="rId12" Type="http://schemas.openxmlformats.org/officeDocument/2006/relationships/image" Target="../media/image7.jpeg"/><Relationship Id="rId17" Type="http://schemas.openxmlformats.org/officeDocument/2006/relationships/hyperlink" Target="https://doi.org/10.5194/egusphere-egu22-4337" TargetMode="External"/><Relationship Id="rId2" Type="http://schemas.openxmlformats.org/officeDocument/2006/relationships/audio" Target="../media/media1.m4a"/><Relationship Id="rId16" Type="http://schemas.openxmlformats.org/officeDocument/2006/relationships/image" Target="../media/image11.png"/><Relationship Id="rId20" Type="http://schemas.openxmlformats.org/officeDocument/2006/relationships/hyperlink" Target="mailto:seydina1988@gmail.com" TargetMode="External"/><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6.jpeg"/><Relationship Id="rId5" Type="http://schemas.openxmlformats.org/officeDocument/2006/relationships/image" Target="../media/image1.png"/><Relationship Id="rId15" Type="http://schemas.openxmlformats.org/officeDocument/2006/relationships/image" Target="../media/image10.png"/><Relationship Id="rId10" Type="http://schemas.openxmlformats.org/officeDocument/2006/relationships/image" Target="../media/image5.png"/><Relationship Id="rId19" Type="http://schemas.openxmlformats.org/officeDocument/2006/relationships/hyperlink" Target="https://lped.info/wikiObsSN/?Faidherbia-Flux" TargetMode="External"/><Relationship Id="rId4" Type="http://schemas.openxmlformats.org/officeDocument/2006/relationships/notesSlide" Target="../notesSlides/notesSlide1.xml"/><Relationship Id="rId9" Type="http://schemas.openxmlformats.org/officeDocument/2006/relationships/image" Target="../media/image4.png"/><Relationship Id="rId14" Type="http://schemas.openxmlformats.org/officeDocument/2006/relationships/image" Target="../media/image9.jpe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5.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lped.info/wikiObsSN/?Faidherbia-Flux" TargetMode="External"/><Relationship Id="rId5" Type="http://schemas.openxmlformats.org/officeDocument/2006/relationships/image" Target="../media/image14.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eg"/><Relationship Id="rId3" Type="http://schemas.openxmlformats.org/officeDocument/2006/relationships/image" Target="../media/image18.png"/><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notesSlide" Target="../notesSlides/notesSlide4.xml"/><Relationship Id="rId16" Type="http://schemas.openxmlformats.org/officeDocument/2006/relationships/comments" Target="../comments/comment1.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jpeg"/><Relationship Id="rId15" Type="http://schemas.openxmlformats.org/officeDocument/2006/relationships/image" Target="../media/image28.png"/><Relationship Id="rId10" Type="http://schemas.openxmlformats.org/officeDocument/2006/relationships/image" Target="../media/image24.jpeg"/><Relationship Id="rId4" Type="http://schemas.microsoft.com/office/2007/relationships/hdphoto" Target="../media/hdphoto2.wdp"/><Relationship Id="rId9" Type="http://schemas.openxmlformats.org/officeDocument/2006/relationships/image" Target="../media/image23.png"/><Relationship Id="rId14" Type="http://schemas.openxmlformats.org/officeDocument/2006/relationships/hyperlink" Target="https://www.youtube.com/watch?v=32VfIJF4wu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comments" Target="../comments/comment2.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comments" Target="../comments/comment3.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8.xml.rels><?xml version="1.0" encoding="UTF-8" standalone="yes"?>
<Relationships xmlns="http://schemas.openxmlformats.org/package/2006/relationships"><Relationship Id="rId8" Type="http://schemas.openxmlformats.org/officeDocument/2006/relationships/hyperlink" Target="https://www.youtube.com/watch?v=32VfIJF4wug" TargetMode="External"/><Relationship Id="rId13"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hyperlink" Target="mailto:olivier.roupsard@cirad.fr" TargetMode="External"/><Relationship Id="rId12" Type="http://schemas.openxmlformats.org/officeDocument/2006/relationships/hyperlink" Target="https://www.cassecs.org/" TargetMode="External"/><Relationship Id="rId2" Type="http://schemas.openxmlformats.org/officeDocument/2006/relationships/audio" Target="../media/media3.m4a"/><Relationship Id="rId16" Type="http://schemas.openxmlformats.org/officeDocument/2006/relationships/image" Target="../media/image13.png"/><Relationship Id="rId1" Type="http://schemas.microsoft.com/office/2007/relationships/media" Target="../media/media3.m4a"/><Relationship Id="rId6" Type="http://schemas.openxmlformats.org/officeDocument/2006/relationships/hyperlink" Target="mailto:seydina1988@gmail.com" TargetMode="External"/><Relationship Id="rId11" Type="http://schemas.openxmlformats.org/officeDocument/2006/relationships/image" Target="../media/image36.png"/><Relationship Id="rId5" Type="http://schemas.openxmlformats.org/officeDocument/2006/relationships/hyperlink" Target="https://lped.info/wikiObsSN/?Faidherbia-Flux" TargetMode="External"/><Relationship Id="rId15" Type="http://schemas.microsoft.com/office/2007/relationships/hdphoto" Target="../media/hdphoto3.wdp"/><Relationship Id="rId10" Type="http://schemas.openxmlformats.org/officeDocument/2006/relationships/image" Target="../media/image35.jpeg"/><Relationship Id="rId4" Type="http://schemas.openxmlformats.org/officeDocument/2006/relationships/notesSlide" Target="../notesSlides/notesSlide8.xml"/><Relationship Id="rId9" Type="http://schemas.openxmlformats.org/officeDocument/2006/relationships/image" Target="../media/image28.png"/><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1E4FF"/>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7A3340AF-B4C4-4443-AD4B-DB98766B18D3}"/>
              </a:ext>
            </a:extLst>
          </p:cNvPr>
          <p:cNvPicPr>
            <a:picLocks noChangeAspect="1"/>
          </p:cNvPicPr>
          <p:nvPr/>
        </p:nvPicPr>
        <p:blipFill rotWithShape="1">
          <a:blip r:embed="rId5">
            <a:extLst>
              <a:ext uri="{28A0092B-C50C-407E-A947-70E740481C1C}">
                <a14:useLocalDpi xmlns:a14="http://schemas.microsoft.com/office/drawing/2010/main" val="0"/>
              </a:ext>
            </a:extLst>
          </a:blip>
          <a:srcRect b="23502"/>
          <a:stretch/>
        </p:blipFill>
        <p:spPr>
          <a:xfrm>
            <a:off x="129134" y="1620823"/>
            <a:ext cx="12353629" cy="6013038"/>
          </a:xfrm>
          <a:prstGeom prst="rect">
            <a:avLst/>
          </a:prstGeom>
          <a:ln>
            <a:noFill/>
          </a:ln>
          <a:effectLst>
            <a:glow>
              <a:schemeClr val="accent1">
                <a:alpha val="79000"/>
              </a:schemeClr>
            </a:glow>
            <a:outerShdw blurRad="1270000" dist="76200" dir="5340000" sx="99000" sy="99000" algn="tl" rotWithShape="0">
              <a:srgbClr val="333333">
                <a:alpha val="11000"/>
              </a:srgbClr>
            </a:outerShdw>
            <a:softEdge rad="63500"/>
          </a:effectLst>
        </p:spPr>
      </p:pic>
      <p:sp>
        <p:nvSpPr>
          <p:cNvPr id="22" name="Rectangle 21">
            <a:extLst>
              <a:ext uri="{FF2B5EF4-FFF2-40B4-BE49-F238E27FC236}">
                <a16:creationId xmlns:a16="http://schemas.microsoft.com/office/drawing/2014/main" id="{5F5C318C-85E7-42F7-80E2-B18C4E23452C}"/>
              </a:ext>
            </a:extLst>
          </p:cNvPr>
          <p:cNvSpPr/>
          <p:nvPr/>
        </p:nvSpPr>
        <p:spPr>
          <a:xfrm>
            <a:off x="117225" y="26445"/>
            <a:ext cx="12365538" cy="1560541"/>
          </a:xfrm>
          <a:prstGeom prst="rect">
            <a:avLst/>
          </a:prstGeom>
          <a:solidFill>
            <a:schemeClr val="accent4">
              <a:lumOff val="5098"/>
              <a:alpha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Segoe UI Light"/>
              <a:ea typeface="Segoe UI Light"/>
              <a:cs typeface="Segoe UI Light"/>
              <a:sym typeface="Segoe UI Light"/>
            </a:endParaRPr>
          </a:p>
        </p:txBody>
      </p:sp>
      <p:sp>
        <p:nvSpPr>
          <p:cNvPr id="31" name="Rectangle 5">
            <a:extLst>
              <a:ext uri="{FF2B5EF4-FFF2-40B4-BE49-F238E27FC236}">
                <a16:creationId xmlns:a16="http://schemas.microsoft.com/office/drawing/2014/main" id="{D7D1FFF3-9401-4811-BFB0-32489B0549B2}"/>
              </a:ext>
            </a:extLst>
          </p:cNvPr>
          <p:cNvSpPr/>
          <p:nvPr/>
        </p:nvSpPr>
        <p:spPr>
          <a:xfrm>
            <a:off x="11441820" y="7612370"/>
            <a:ext cx="1040943" cy="165775"/>
          </a:xfrm>
          <a:prstGeom prst="rect">
            <a:avLst/>
          </a:prstGeom>
          <a:solidFill>
            <a:schemeClr val="bg1">
              <a:alpha val="79000"/>
            </a:schemeClr>
          </a:solidFill>
          <a:ln w="12700">
            <a:miter lim="400000"/>
          </a:ln>
        </p:spPr>
        <p:txBody>
          <a:bodyPr lIns="52083" rIns="52083" anchor="ctr"/>
          <a:lstStyle/>
          <a:p>
            <a:pPr algn="ctr">
              <a:defRPr>
                <a:solidFill>
                  <a:schemeClr val="accent4">
                    <a:lumOff val="5098"/>
                  </a:schemeClr>
                </a:solidFill>
              </a:defRPr>
            </a:pPr>
            <a:endParaRPr sz="2050"/>
          </a:p>
        </p:txBody>
      </p:sp>
      <p:pic>
        <p:nvPicPr>
          <p:cNvPr id="1030" name="Picture 6" descr="Université Cheikh Anta Diop de Dakar -UCAD - Sencampus">
            <a:extLst>
              <a:ext uri="{FF2B5EF4-FFF2-40B4-BE49-F238E27FC236}">
                <a16:creationId xmlns:a16="http://schemas.microsoft.com/office/drawing/2014/main" id="{A418B83A-FCDB-4CE4-AF85-9732C56EB977}"/>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t="4237" r="2069"/>
          <a:stretch/>
        </p:blipFill>
        <p:spPr bwMode="auto">
          <a:xfrm>
            <a:off x="8833111" y="284207"/>
            <a:ext cx="1185588" cy="11593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orum apprentissage le 16/12 à Toulouse">
            <a:extLst>
              <a:ext uri="{FF2B5EF4-FFF2-40B4-BE49-F238E27FC236}">
                <a16:creationId xmlns:a16="http://schemas.microsoft.com/office/drawing/2014/main" id="{1AF814D9-AA3F-4522-942D-406059CF6408}"/>
              </a:ext>
            </a:extLst>
          </p:cNvPr>
          <p:cNvPicPr>
            <a:picLocks noChangeAspect="1" noChangeArrowheads="1"/>
          </p:cNvPicPr>
          <p:nvPr/>
        </p:nvPicPr>
        <p:blipFill rotWithShape="1">
          <a:blip r:embed="rId8" cstate="print">
            <a:clrChange>
              <a:clrFrom>
                <a:srgbClr val="FFFFFD"/>
              </a:clrFrom>
              <a:clrTo>
                <a:srgbClr val="FFFFFD">
                  <a:alpha val="0"/>
                </a:srgbClr>
              </a:clrTo>
            </a:clrChange>
            <a:extLst>
              <a:ext uri="{28A0092B-C50C-407E-A947-70E740481C1C}">
                <a14:useLocalDpi xmlns:a14="http://schemas.microsoft.com/office/drawing/2010/main" val="0"/>
              </a:ext>
            </a:extLst>
          </a:blip>
          <a:srcRect t="14922" b="13280"/>
          <a:stretch/>
        </p:blipFill>
        <p:spPr bwMode="auto">
          <a:xfrm>
            <a:off x="10111932" y="464185"/>
            <a:ext cx="2333479" cy="75916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e 12">
            <a:extLst>
              <a:ext uri="{FF2B5EF4-FFF2-40B4-BE49-F238E27FC236}">
                <a16:creationId xmlns:a16="http://schemas.microsoft.com/office/drawing/2014/main" id="{CD6A3BE9-74AF-4262-82B2-47E370BF0229}"/>
              </a:ext>
            </a:extLst>
          </p:cNvPr>
          <p:cNvGrpSpPr/>
          <p:nvPr/>
        </p:nvGrpSpPr>
        <p:grpSpPr>
          <a:xfrm>
            <a:off x="4371799" y="105315"/>
            <a:ext cx="3854802" cy="1507461"/>
            <a:chOff x="4607617" y="73307"/>
            <a:chExt cx="3854802" cy="1507461"/>
          </a:xfrm>
        </p:grpSpPr>
        <p:pic>
          <p:nvPicPr>
            <p:cNvPr id="179" name="LOGO cassecs quadri.ai" descr="LOGO cassecs quadri.ai"/>
            <p:cNvPicPr>
              <a:picLocks noChangeAspect="1"/>
            </p:cNvPicPr>
            <p:nvPr/>
          </p:nvPicPr>
          <p:blipFill>
            <a:blip r:embed="rId9"/>
            <a:stretch>
              <a:fillRect/>
            </a:stretch>
          </p:blipFill>
          <p:spPr>
            <a:xfrm>
              <a:off x="6036941" y="92678"/>
              <a:ext cx="962725" cy="691592"/>
            </a:xfrm>
            <a:prstGeom prst="rect">
              <a:avLst/>
            </a:prstGeom>
            <a:ln w="12700">
              <a:miter lim="400000"/>
            </a:ln>
          </p:spPr>
        </p:pic>
        <p:pic>
          <p:nvPicPr>
            <p:cNvPr id="4" name="Image 3"/>
            <p:cNvPicPr>
              <a:picLocks noChangeAspect="1"/>
            </p:cNvPicPr>
            <p:nvPr/>
          </p:nvPicPr>
          <p:blipFill>
            <a:blip r:embed="rId10"/>
            <a:stretch>
              <a:fillRect/>
            </a:stretch>
          </p:blipFill>
          <p:spPr>
            <a:xfrm>
              <a:off x="4814287" y="104512"/>
              <a:ext cx="735835" cy="573388"/>
            </a:xfrm>
            <a:prstGeom prst="rect">
              <a:avLst/>
            </a:prstGeom>
          </p:spPr>
        </p:pic>
        <p:pic>
          <p:nvPicPr>
            <p:cNvPr id="1026" name="Picture 2" descr="L'Institut de Recherche pour le Développement (IRD) - OCTA Innovation">
              <a:extLst>
                <a:ext uri="{FF2B5EF4-FFF2-40B4-BE49-F238E27FC236}">
                  <a16:creationId xmlns:a16="http://schemas.microsoft.com/office/drawing/2014/main" id="{8E73EA2C-19D9-450A-92FF-5F0A86D5AA99}"/>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746" t="8329" r="7157" b="10238"/>
            <a:stretch/>
          </p:blipFill>
          <p:spPr bwMode="auto">
            <a:xfrm>
              <a:off x="4607617" y="835531"/>
              <a:ext cx="1047372" cy="7000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MI IESOL Afrique de l'Ouest">
              <a:extLst>
                <a:ext uri="{FF2B5EF4-FFF2-40B4-BE49-F238E27FC236}">
                  <a16:creationId xmlns:a16="http://schemas.microsoft.com/office/drawing/2014/main" id="{A15CAF5F-80E0-4678-A7E7-DE3629DE5C7C}"/>
                </a:ext>
              </a:extLst>
            </p:cNvPr>
            <p:cNvPicPr>
              <a:picLocks noChangeAspect="1" noChangeArrowheads="1"/>
            </p:cNvPicPr>
            <p:nvPr/>
          </p:nvPicPr>
          <p:blipFill>
            <a:blip r:embed="rId12" cstate="print">
              <a:clrChange>
                <a:clrFrom>
                  <a:srgbClr val="F9FDFF"/>
                </a:clrFrom>
                <a:clrTo>
                  <a:srgbClr val="F9FDFF">
                    <a:alpha val="0"/>
                  </a:srgbClr>
                </a:clrTo>
              </a:clrChange>
              <a:extLst>
                <a:ext uri="{28A0092B-C50C-407E-A947-70E740481C1C}">
                  <a14:useLocalDpi xmlns:a14="http://schemas.microsoft.com/office/drawing/2010/main" val="0"/>
                </a:ext>
              </a:extLst>
            </a:blip>
            <a:srcRect/>
            <a:stretch>
              <a:fillRect/>
            </a:stretch>
          </p:blipFill>
          <p:spPr bwMode="auto">
            <a:xfrm>
              <a:off x="6044249" y="1038216"/>
              <a:ext cx="962725" cy="54255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ccueil ISRA - ISRA |Institut Sénégalais de Recherches Agricoles">
              <a:extLst>
                <a:ext uri="{FF2B5EF4-FFF2-40B4-BE49-F238E27FC236}">
                  <a16:creationId xmlns:a16="http://schemas.microsoft.com/office/drawing/2014/main" id="{9AC86BFA-7AD0-4AA7-B7AF-1C2EA63641C4}"/>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86485" y="73307"/>
              <a:ext cx="884891" cy="67030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irad (@Cirad) | Twitter">
              <a:extLst>
                <a:ext uri="{FF2B5EF4-FFF2-40B4-BE49-F238E27FC236}">
                  <a16:creationId xmlns:a16="http://schemas.microsoft.com/office/drawing/2014/main" id="{2737A74A-DA20-4DED-A646-6FC1C6CC5DBA}"/>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t="32467" b="26194"/>
            <a:stretch/>
          </p:blipFill>
          <p:spPr bwMode="auto">
            <a:xfrm>
              <a:off x="7209177" y="1050453"/>
              <a:ext cx="1253242" cy="51807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itre 6">
            <a:extLst>
              <a:ext uri="{FF2B5EF4-FFF2-40B4-BE49-F238E27FC236}">
                <a16:creationId xmlns:a16="http://schemas.microsoft.com/office/drawing/2014/main" id="{3D491FBD-692F-44AE-A230-539A4DD5552D}"/>
              </a:ext>
            </a:extLst>
          </p:cNvPr>
          <p:cNvSpPr>
            <a:spLocks noGrp="1"/>
          </p:cNvSpPr>
          <p:nvPr>
            <p:ph type="title"/>
          </p:nvPr>
        </p:nvSpPr>
        <p:spPr>
          <a:xfrm>
            <a:off x="594986" y="2884673"/>
            <a:ext cx="11408428" cy="1307907"/>
          </a:xfrm>
          <a:noFill/>
        </p:spPr>
        <p:txBody>
          <a:bodyPr>
            <a:noAutofit/>
          </a:bodyPr>
          <a:lstStyle/>
          <a:p>
            <a:pPr>
              <a:lnSpc>
                <a:spcPct val="150000"/>
              </a:lnSpc>
            </a:pPr>
            <a:br>
              <a:rPr lang="fr-FR" sz="3600" b="1" dirty="0">
                <a:solidFill>
                  <a:schemeClr val="bg1"/>
                </a:solidFill>
                <a:latin typeface="Open Sans"/>
              </a:rPr>
            </a:br>
            <a:r>
              <a:rPr lang="fr-FR" sz="3600" b="1" dirty="0">
                <a:ln w="3175">
                  <a:noFill/>
                </a:ln>
                <a:solidFill>
                  <a:schemeClr val="bg1"/>
                </a:solidFill>
                <a:latin typeface="Open Sans"/>
              </a:rPr>
              <a:t>Monitoring </a:t>
            </a:r>
            <a:r>
              <a:rPr lang="fr-FR" sz="3600" b="1" dirty="0" err="1">
                <a:ln w="3175">
                  <a:noFill/>
                </a:ln>
                <a:solidFill>
                  <a:schemeClr val="bg1"/>
                </a:solidFill>
                <a:latin typeface="Open Sans"/>
              </a:rPr>
              <a:t>soil</a:t>
            </a:r>
            <a:r>
              <a:rPr lang="fr-FR" sz="3600" b="1" dirty="0">
                <a:ln w="3175">
                  <a:noFill/>
                </a:ln>
                <a:solidFill>
                  <a:schemeClr val="bg1"/>
                </a:solidFill>
                <a:latin typeface="Open Sans"/>
              </a:rPr>
              <a:t> </a:t>
            </a:r>
            <a:r>
              <a:rPr lang="fr-FR" sz="3600" b="1" dirty="0" err="1">
                <a:ln w="3175">
                  <a:noFill/>
                </a:ln>
                <a:solidFill>
                  <a:schemeClr val="bg1"/>
                </a:solidFill>
                <a:latin typeface="Open Sans"/>
              </a:rPr>
              <a:t>greenhouse</a:t>
            </a:r>
            <a:r>
              <a:rPr lang="fr-FR" sz="3600" b="1" dirty="0">
                <a:ln w="3175">
                  <a:noFill/>
                </a:ln>
                <a:solidFill>
                  <a:schemeClr val="bg1"/>
                </a:solidFill>
                <a:latin typeface="Open Sans"/>
              </a:rPr>
              <a:t> </a:t>
            </a:r>
            <a:r>
              <a:rPr lang="fr-FR" sz="3600" b="1" dirty="0" err="1">
                <a:ln w="3175">
                  <a:noFill/>
                </a:ln>
                <a:solidFill>
                  <a:schemeClr val="bg1"/>
                </a:solidFill>
                <a:latin typeface="Open Sans"/>
              </a:rPr>
              <a:t>gas</a:t>
            </a:r>
            <a:r>
              <a:rPr lang="fr-FR" sz="3600" b="1" dirty="0">
                <a:ln w="3175">
                  <a:noFill/>
                </a:ln>
                <a:solidFill>
                  <a:schemeClr val="bg1"/>
                </a:solidFill>
                <a:latin typeface="Open Sans"/>
              </a:rPr>
              <a:t> (GHG) </a:t>
            </a:r>
            <a:r>
              <a:rPr lang="fr-FR" sz="3600" b="1" dirty="0" err="1">
                <a:ln w="3175">
                  <a:noFill/>
                </a:ln>
                <a:solidFill>
                  <a:schemeClr val="bg1"/>
                </a:solidFill>
                <a:latin typeface="Open Sans"/>
              </a:rPr>
              <a:t>emissions</a:t>
            </a:r>
            <a:r>
              <a:rPr lang="fr-FR" sz="3600" b="1" dirty="0">
                <a:ln w="3175">
                  <a:noFill/>
                </a:ln>
                <a:solidFill>
                  <a:schemeClr val="bg1"/>
                </a:solidFill>
                <a:latin typeface="Open Sans"/>
              </a:rPr>
              <a:t> in a </a:t>
            </a:r>
            <a:r>
              <a:rPr lang="fr-FR" sz="3600" b="1" dirty="0" err="1">
                <a:ln w="3175">
                  <a:noFill/>
                </a:ln>
                <a:solidFill>
                  <a:schemeClr val="bg1"/>
                </a:solidFill>
                <a:latin typeface="Open Sans"/>
              </a:rPr>
              <a:t>Sahelian</a:t>
            </a:r>
            <a:r>
              <a:rPr lang="fr-FR" sz="3600" b="1" dirty="0">
                <a:ln w="3175">
                  <a:noFill/>
                </a:ln>
                <a:solidFill>
                  <a:schemeClr val="bg1"/>
                </a:solidFill>
                <a:latin typeface="Open Sans"/>
              </a:rPr>
              <a:t> </a:t>
            </a:r>
            <a:r>
              <a:rPr lang="fr-FR" sz="3600" b="1" dirty="0" err="1">
                <a:ln w="3175">
                  <a:noFill/>
                </a:ln>
                <a:solidFill>
                  <a:schemeClr val="bg1"/>
                </a:solidFill>
                <a:latin typeface="Open Sans"/>
              </a:rPr>
              <a:t>agrosilvopastoral</a:t>
            </a:r>
            <a:r>
              <a:rPr lang="fr-FR" sz="3600" b="1" dirty="0">
                <a:ln w="3175">
                  <a:noFill/>
                </a:ln>
                <a:solidFill>
                  <a:schemeClr val="bg1"/>
                </a:solidFill>
                <a:latin typeface="Open Sans"/>
              </a:rPr>
              <a:t> </a:t>
            </a:r>
            <a:r>
              <a:rPr lang="fr-FR" sz="3600" b="1" dirty="0" err="1">
                <a:ln w="3175">
                  <a:noFill/>
                </a:ln>
                <a:solidFill>
                  <a:schemeClr val="bg1"/>
                </a:solidFill>
                <a:latin typeface="Open Sans"/>
              </a:rPr>
              <a:t>parkland</a:t>
            </a:r>
            <a:endParaRPr lang="fr-FR" sz="3600" b="1" dirty="0">
              <a:ln w="3175">
                <a:noFill/>
              </a:ln>
              <a:solidFill>
                <a:schemeClr val="bg1"/>
              </a:solidFill>
              <a:latin typeface="Open Sans"/>
            </a:endParaRPr>
          </a:p>
        </p:txBody>
      </p:sp>
      <p:sp>
        <p:nvSpPr>
          <p:cNvPr id="28" name="Espace réservé du texte 7">
            <a:extLst>
              <a:ext uri="{FF2B5EF4-FFF2-40B4-BE49-F238E27FC236}">
                <a16:creationId xmlns:a16="http://schemas.microsoft.com/office/drawing/2014/main" id="{2DCAA6F1-B8E7-4308-8CB5-6B85AA46604D}"/>
              </a:ext>
            </a:extLst>
          </p:cNvPr>
          <p:cNvSpPr txBox="1">
            <a:spLocks/>
          </p:cNvSpPr>
          <p:nvPr/>
        </p:nvSpPr>
        <p:spPr>
          <a:xfrm>
            <a:off x="1492752" y="5514860"/>
            <a:ext cx="11013829" cy="700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083" rIns="52083">
            <a:noAutofit/>
          </a:bodyPr>
          <a:lstStyle>
            <a:lvl1pPr marL="0" marR="0" indent="0" algn="ctr" defTabSz="914400" rtl="0" latinLnBrk="0">
              <a:lnSpc>
                <a:spcPct val="90000"/>
              </a:lnSpc>
              <a:spcBef>
                <a:spcPts val="1000"/>
              </a:spcBef>
              <a:spcAft>
                <a:spcPts val="0"/>
              </a:spcAft>
              <a:buClrTx/>
              <a:buSzTx/>
              <a:buFontTx/>
              <a:buNone/>
              <a:tabLst/>
              <a:defRPr sz="2400" b="0" i="0" u="none" strike="noStrike" cap="none" spc="0" baseline="0">
                <a:solidFill>
                  <a:srgbClr val="000000"/>
                </a:solidFill>
                <a:uFillTx/>
                <a:latin typeface="Segoe UI Light"/>
                <a:ea typeface="Segoe UI Light"/>
                <a:cs typeface="Segoe UI Light"/>
                <a:sym typeface="Segoe UI Light"/>
              </a:defRPr>
            </a:lvl1pPr>
            <a:lvl2pPr marL="0" marR="0" indent="457200" algn="ctr" defTabSz="914400" rtl="0" latinLnBrk="0">
              <a:lnSpc>
                <a:spcPct val="90000"/>
              </a:lnSpc>
              <a:spcBef>
                <a:spcPts val="1000"/>
              </a:spcBef>
              <a:spcAft>
                <a:spcPts val="0"/>
              </a:spcAft>
              <a:buClrTx/>
              <a:buSzTx/>
              <a:buFontTx/>
              <a:buNone/>
              <a:tabLst/>
              <a:defRPr sz="2400" b="0" i="0" u="none" strike="noStrike" cap="none" spc="0" baseline="0">
                <a:solidFill>
                  <a:srgbClr val="000000"/>
                </a:solidFill>
                <a:uFillTx/>
                <a:latin typeface="Segoe UI Light"/>
                <a:ea typeface="Segoe UI Light"/>
                <a:cs typeface="Segoe UI Light"/>
                <a:sym typeface="Segoe UI Light"/>
              </a:defRPr>
            </a:lvl2pPr>
            <a:lvl3pPr marL="0" marR="0" indent="914400" algn="ctr" defTabSz="914400" rtl="0" latinLnBrk="0">
              <a:lnSpc>
                <a:spcPct val="90000"/>
              </a:lnSpc>
              <a:spcBef>
                <a:spcPts val="1000"/>
              </a:spcBef>
              <a:spcAft>
                <a:spcPts val="0"/>
              </a:spcAft>
              <a:buClrTx/>
              <a:buSzTx/>
              <a:buFontTx/>
              <a:buNone/>
              <a:tabLst/>
              <a:defRPr sz="2400" b="0" i="0" u="none" strike="noStrike" cap="none" spc="0" baseline="0">
                <a:solidFill>
                  <a:srgbClr val="000000"/>
                </a:solidFill>
                <a:uFillTx/>
                <a:latin typeface="Segoe UI Light"/>
                <a:ea typeface="Segoe UI Light"/>
                <a:cs typeface="Segoe UI Light"/>
                <a:sym typeface="Segoe UI Light"/>
              </a:defRPr>
            </a:lvl3pPr>
            <a:lvl4pPr marL="0" marR="0" indent="1371600" algn="ctr" defTabSz="914400" rtl="0" latinLnBrk="0">
              <a:lnSpc>
                <a:spcPct val="90000"/>
              </a:lnSpc>
              <a:spcBef>
                <a:spcPts val="1000"/>
              </a:spcBef>
              <a:spcAft>
                <a:spcPts val="0"/>
              </a:spcAft>
              <a:buClrTx/>
              <a:buSzTx/>
              <a:buFontTx/>
              <a:buNone/>
              <a:tabLst/>
              <a:defRPr sz="2400" b="0" i="0" u="none" strike="noStrike" cap="none" spc="0" baseline="0">
                <a:solidFill>
                  <a:srgbClr val="000000"/>
                </a:solidFill>
                <a:uFillTx/>
                <a:latin typeface="Segoe UI Light"/>
                <a:ea typeface="Segoe UI Light"/>
                <a:cs typeface="Segoe UI Light"/>
                <a:sym typeface="Segoe UI Light"/>
              </a:defRPr>
            </a:lvl4pPr>
            <a:lvl5pPr marL="0" marR="0" indent="1828800" algn="ctr" defTabSz="914400" rtl="0" latinLnBrk="0">
              <a:lnSpc>
                <a:spcPct val="90000"/>
              </a:lnSpc>
              <a:spcBef>
                <a:spcPts val="1000"/>
              </a:spcBef>
              <a:spcAft>
                <a:spcPts val="0"/>
              </a:spcAft>
              <a:buClrTx/>
              <a:buSzTx/>
              <a:buFontTx/>
              <a:buNone/>
              <a:tabLst/>
              <a:defRPr sz="2400" b="0" i="0" u="none" strike="noStrike" cap="none" spc="0" baseline="0">
                <a:solidFill>
                  <a:srgbClr val="000000"/>
                </a:solidFill>
                <a:uFillTx/>
                <a:latin typeface="Segoe UI Light"/>
                <a:ea typeface="Segoe UI Light"/>
                <a:cs typeface="Segoe UI Light"/>
                <a:sym typeface="Segoe UI Light"/>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Segoe UI Light"/>
                <a:ea typeface="Segoe UI Light"/>
                <a:cs typeface="Segoe UI Light"/>
                <a:sym typeface="Segoe UI Light"/>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Segoe UI Light"/>
                <a:ea typeface="Segoe UI Light"/>
                <a:cs typeface="Segoe UI Light"/>
                <a:sym typeface="Segoe UI Light"/>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Segoe UI Light"/>
                <a:ea typeface="Segoe UI Light"/>
                <a:cs typeface="Segoe UI Light"/>
                <a:sym typeface="Segoe UI Light"/>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Segoe UI Light"/>
                <a:ea typeface="Segoe UI Light"/>
                <a:cs typeface="Segoe UI Light"/>
                <a:sym typeface="Segoe UI Light"/>
              </a:defRPr>
            </a:lvl9pPr>
          </a:lstStyle>
          <a:p>
            <a:pPr algn="l" hangingPunct="1">
              <a:lnSpc>
                <a:spcPct val="100000"/>
              </a:lnSpc>
            </a:pPr>
            <a:r>
              <a:rPr lang="fr-FR" sz="1400" b="1" dirty="0">
                <a:solidFill>
                  <a:schemeClr val="bg1"/>
                </a:solidFill>
                <a:latin typeface="Open Sans"/>
              </a:rPr>
              <a:t>Seydina Mohamad Ba, Olivier </a:t>
            </a:r>
            <a:r>
              <a:rPr lang="fr-FR" sz="1400" b="1" dirty="0" err="1">
                <a:solidFill>
                  <a:schemeClr val="bg1"/>
                </a:solidFill>
                <a:latin typeface="Open Sans"/>
              </a:rPr>
              <a:t>Roupsard</a:t>
            </a:r>
            <a:r>
              <a:rPr lang="fr-FR" sz="1400" b="1" dirty="0">
                <a:solidFill>
                  <a:schemeClr val="bg1"/>
                </a:solidFill>
                <a:latin typeface="Open Sans"/>
              </a:rPr>
              <a:t>, Lydie Chapuis-Lardy, Frédéric </a:t>
            </a:r>
            <a:r>
              <a:rPr lang="fr-FR" sz="1400" b="1" dirty="0" err="1">
                <a:solidFill>
                  <a:schemeClr val="bg1"/>
                </a:solidFill>
                <a:latin typeface="Open Sans"/>
              </a:rPr>
              <a:t>Bouvery</a:t>
            </a:r>
            <a:r>
              <a:rPr lang="fr-FR" sz="1400" b="1" dirty="0">
                <a:solidFill>
                  <a:schemeClr val="bg1"/>
                </a:solidFill>
                <a:latin typeface="Open Sans"/>
              </a:rPr>
              <a:t>, </a:t>
            </a:r>
          </a:p>
          <a:p>
            <a:pPr algn="l" hangingPunct="1">
              <a:lnSpc>
                <a:spcPct val="100000"/>
              </a:lnSpc>
            </a:pPr>
            <a:r>
              <a:rPr lang="fr-FR" sz="1400" b="1" dirty="0">
                <a:solidFill>
                  <a:schemeClr val="bg1"/>
                </a:solidFill>
                <a:latin typeface="Open Sans"/>
              </a:rPr>
              <a:t>Djim Mouhamadou Lamine </a:t>
            </a:r>
            <a:r>
              <a:rPr lang="fr-FR" sz="1400" b="1" dirty="0" err="1">
                <a:solidFill>
                  <a:schemeClr val="bg1"/>
                </a:solidFill>
                <a:latin typeface="Open Sans"/>
              </a:rPr>
              <a:t>Diongue</a:t>
            </a:r>
            <a:r>
              <a:rPr lang="fr-FR" sz="1400" b="1" dirty="0">
                <a:solidFill>
                  <a:schemeClr val="bg1"/>
                </a:solidFill>
                <a:latin typeface="Open Sans"/>
              </a:rPr>
              <a:t>, </a:t>
            </a:r>
            <a:r>
              <a:rPr lang="fr-FR" sz="1400" b="1" dirty="0" err="1">
                <a:solidFill>
                  <a:schemeClr val="bg1"/>
                </a:solidFill>
                <a:latin typeface="Open Sans"/>
              </a:rPr>
              <a:t>Yélognissè</a:t>
            </a:r>
            <a:r>
              <a:rPr lang="fr-FR" sz="1400" b="1" dirty="0">
                <a:solidFill>
                  <a:schemeClr val="bg1"/>
                </a:solidFill>
                <a:latin typeface="Open Sans"/>
              </a:rPr>
              <a:t> </a:t>
            </a:r>
            <a:r>
              <a:rPr lang="fr-FR" sz="1400" b="1" dirty="0" err="1">
                <a:solidFill>
                  <a:schemeClr val="bg1"/>
                </a:solidFill>
                <a:latin typeface="Open Sans"/>
              </a:rPr>
              <a:t>Frédi</a:t>
            </a:r>
            <a:r>
              <a:rPr lang="fr-FR" sz="1400" b="1" dirty="0">
                <a:solidFill>
                  <a:schemeClr val="bg1"/>
                </a:solidFill>
                <a:latin typeface="Open Sans"/>
              </a:rPr>
              <a:t> </a:t>
            </a:r>
            <a:r>
              <a:rPr lang="fr-FR" sz="1400" b="1" dirty="0" err="1">
                <a:solidFill>
                  <a:schemeClr val="bg1"/>
                </a:solidFill>
                <a:latin typeface="Open Sans"/>
              </a:rPr>
              <a:t>Agbohessou</a:t>
            </a:r>
            <a:r>
              <a:rPr lang="fr-FR" sz="1400" b="1" dirty="0">
                <a:solidFill>
                  <a:schemeClr val="bg1"/>
                </a:solidFill>
                <a:latin typeface="Open Sans"/>
              </a:rPr>
              <a:t>, </a:t>
            </a:r>
          </a:p>
          <a:p>
            <a:pPr algn="l" hangingPunct="1">
              <a:lnSpc>
                <a:spcPct val="100000"/>
              </a:lnSpc>
            </a:pPr>
            <a:r>
              <a:rPr lang="fr-FR" sz="1400" b="1" dirty="0" err="1">
                <a:solidFill>
                  <a:schemeClr val="bg1"/>
                </a:solidFill>
                <a:latin typeface="Open Sans"/>
              </a:rPr>
              <a:t>Håkan</a:t>
            </a:r>
            <a:r>
              <a:rPr lang="fr-FR" sz="1400" b="1" dirty="0">
                <a:solidFill>
                  <a:schemeClr val="bg1"/>
                </a:solidFill>
                <a:latin typeface="Open Sans"/>
              </a:rPr>
              <a:t> </a:t>
            </a:r>
            <a:r>
              <a:rPr lang="fr-FR" sz="1400" b="1" dirty="0" err="1">
                <a:solidFill>
                  <a:schemeClr val="bg1"/>
                </a:solidFill>
                <a:latin typeface="Open Sans"/>
              </a:rPr>
              <a:t>Torbern</a:t>
            </a:r>
            <a:r>
              <a:rPr lang="fr-FR" sz="1400" b="1" dirty="0">
                <a:solidFill>
                  <a:schemeClr val="bg1"/>
                </a:solidFill>
                <a:latin typeface="Open Sans"/>
              </a:rPr>
              <a:t> </a:t>
            </a:r>
            <a:r>
              <a:rPr lang="fr-FR" sz="1400" b="1" dirty="0" err="1">
                <a:solidFill>
                  <a:schemeClr val="bg1"/>
                </a:solidFill>
                <a:latin typeface="Open Sans"/>
              </a:rPr>
              <a:t>Tagesson</a:t>
            </a:r>
            <a:r>
              <a:rPr lang="fr-FR" sz="1400" b="1" dirty="0">
                <a:solidFill>
                  <a:schemeClr val="bg1"/>
                </a:solidFill>
                <a:latin typeface="Open Sans"/>
              </a:rPr>
              <a:t>, Bienvenu </a:t>
            </a:r>
            <a:r>
              <a:rPr lang="fr-FR" sz="1400" b="1" dirty="0" err="1">
                <a:solidFill>
                  <a:schemeClr val="bg1"/>
                </a:solidFill>
                <a:latin typeface="Open Sans"/>
              </a:rPr>
              <a:t>Sambou</a:t>
            </a:r>
            <a:r>
              <a:rPr lang="fr-FR" sz="1400" b="1" dirty="0">
                <a:solidFill>
                  <a:schemeClr val="bg1"/>
                </a:solidFill>
                <a:latin typeface="Open Sans"/>
              </a:rPr>
              <a:t>, and Dominique </a:t>
            </a:r>
            <a:r>
              <a:rPr lang="fr-FR" sz="1400" b="1" dirty="0" err="1">
                <a:solidFill>
                  <a:schemeClr val="bg1"/>
                </a:solidFill>
                <a:latin typeface="Open Sans"/>
              </a:rPr>
              <a:t>Serça</a:t>
            </a:r>
            <a:endParaRPr lang="fr-FR" sz="1400" b="1" dirty="0">
              <a:solidFill>
                <a:schemeClr val="bg1"/>
              </a:solidFill>
            </a:endParaRPr>
          </a:p>
        </p:txBody>
      </p:sp>
      <p:cxnSp>
        <p:nvCxnSpPr>
          <p:cNvPr id="29" name="Connecteur droit 28">
            <a:extLst>
              <a:ext uri="{FF2B5EF4-FFF2-40B4-BE49-F238E27FC236}">
                <a16:creationId xmlns:a16="http://schemas.microsoft.com/office/drawing/2014/main" id="{B9197271-8D27-412F-BFF2-8F0E6DCFD3DA}"/>
              </a:ext>
            </a:extLst>
          </p:cNvPr>
          <p:cNvCxnSpPr>
            <a:cxnSpLocks/>
          </p:cNvCxnSpPr>
          <p:nvPr/>
        </p:nvCxnSpPr>
        <p:spPr>
          <a:xfrm>
            <a:off x="5113502" y="4383519"/>
            <a:ext cx="2372983"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30" name="Espace réservé du texte 7">
            <a:extLst>
              <a:ext uri="{FF2B5EF4-FFF2-40B4-BE49-F238E27FC236}">
                <a16:creationId xmlns:a16="http://schemas.microsoft.com/office/drawing/2014/main" id="{492B8602-6FA6-4CC7-B812-7F5E54ECC538}"/>
              </a:ext>
            </a:extLst>
          </p:cNvPr>
          <p:cNvSpPr txBox="1">
            <a:spLocks/>
          </p:cNvSpPr>
          <p:nvPr/>
        </p:nvSpPr>
        <p:spPr>
          <a:xfrm>
            <a:off x="11126437" y="7573990"/>
            <a:ext cx="1576429" cy="3107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083" rIns="52083">
            <a:normAutofit/>
          </a:bodyPr>
          <a:lstStyle>
            <a:lvl1pPr marL="0" marR="0" indent="0" algn="ctr" defTabSz="914400" rtl="0" latinLnBrk="0">
              <a:lnSpc>
                <a:spcPct val="90000"/>
              </a:lnSpc>
              <a:spcBef>
                <a:spcPts val="1000"/>
              </a:spcBef>
              <a:spcAft>
                <a:spcPts val="0"/>
              </a:spcAft>
              <a:buClrTx/>
              <a:buSzTx/>
              <a:buFontTx/>
              <a:buNone/>
              <a:tabLst/>
              <a:defRPr sz="2400" b="0" i="0" u="none" strike="noStrike" cap="none" spc="0" baseline="0">
                <a:solidFill>
                  <a:srgbClr val="000000"/>
                </a:solidFill>
                <a:uFillTx/>
                <a:latin typeface="Segoe UI Light"/>
                <a:ea typeface="Segoe UI Light"/>
                <a:cs typeface="Segoe UI Light"/>
                <a:sym typeface="Segoe UI Light"/>
              </a:defRPr>
            </a:lvl1pPr>
            <a:lvl2pPr marL="0" marR="0" indent="457200" algn="ctr" defTabSz="914400" rtl="0" latinLnBrk="0">
              <a:lnSpc>
                <a:spcPct val="90000"/>
              </a:lnSpc>
              <a:spcBef>
                <a:spcPts val="1000"/>
              </a:spcBef>
              <a:spcAft>
                <a:spcPts val="0"/>
              </a:spcAft>
              <a:buClrTx/>
              <a:buSzTx/>
              <a:buFontTx/>
              <a:buNone/>
              <a:tabLst/>
              <a:defRPr sz="2400" b="0" i="0" u="none" strike="noStrike" cap="none" spc="0" baseline="0">
                <a:solidFill>
                  <a:srgbClr val="000000"/>
                </a:solidFill>
                <a:uFillTx/>
                <a:latin typeface="Segoe UI Light"/>
                <a:ea typeface="Segoe UI Light"/>
                <a:cs typeface="Segoe UI Light"/>
                <a:sym typeface="Segoe UI Light"/>
              </a:defRPr>
            </a:lvl2pPr>
            <a:lvl3pPr marL="0" marR="0" indent="914400" algn="ctr" defTabSz="914400" rtl="0" latinLnBrk="0">
              <a:lnSpc>
                <a:spcPct val="90000"/>
              </a:lnSpc>
              <a:spcBef>
                <a:spcPts val="1000"/>
              </a:spcBef>
              <a:spcAft>
                <a:spcPts val="0"/>
              </a:spcAft>
              <a:buClrTx/>
              <a:buSzTx/>
              <a:buFontTx/>
              <a:buNone/>
              <a:tabLst/>
              <a:defRPr sz="2400" b="0" i="0" u="none" strike="noStrike" cap="none" spc="0" baseline="0">
                <a:solidFill>
                  <a:srgbClr val="000000"/>
                </a:solidFill>
                <a:uFillTx/>
                <a:latin typeface="Segoe UI Light"/>
                <a:ea typeface="Segoe UI Light"/>
                <a:cs typeface="Segoe UI Light"/>
                <a:sym typeface="Segoe UI Light"/>
              </a:defRPr>
            </a:lvl3pPr>
            <a:lvl4pPr marL="0" marR="0" indent="1371600" algn="ctr" defTabSz="914400" rtl="0" latinLnBrk="0">
              <a:lnSpc>
                <a:spcPct val="90000"/>
              </a:lnSpc>
              <a:spcBef>
                <a:spcPts val="1000"/>
              </a:spcBef>
              <a:spcAft>
                <a:spcPts val="0"/>
              </a:spcAft>
              <a:buClrTx/>
              <a:buSzTx/>
              <a:buFontTx/>
              <a:buNone/>
              <a:tabLst/>
              <a:defRPr sz="2400" b="0" i="0" u="none" strike="noStrike" cap="none" spc="0" baseline="0">
                <a:solidFill>
                  <a:srgbClr val="000000"/>
                </a:solidFill>
                <a:uFillTx/>
                <a:latin typeface="Segoe UI Light"/>
                <a:ea typeface="Segoe UI Light"/>
                <a:cs typeface="Segoe UI Light"/>
                <a:sym typeface="Segoe UI Light"/>
              </a:defRPr>
            </a:lvl4pPr>
            <a:lvl5pPr marL="0" marR="0" indent="1828800" algn="ctr" defTabSz="914400" rtl="0" latinLnBrk="0">
              <a:lnSpc>
                <a:spcPct val="90000"/>
              </a:lnSpc>
              <a:spcBef>
                <a:spcPts val="1000"/>
              </a:spcBef>
              <a:spcAft>
                <a:spcPts val="0"/>
              </a:spcAft>
              <a:buClrTx/>
              <a:buSzTx/>
              <a:buFontTx/>
              <a:buNone/>
              <a:tabLst/>
              <a:defRPr sz="2400" b="0" i="0" u="none" strike="noStrike" cap="none" spc="0" baseline="0">
                <a:solidFill>
                  <a:srgbClr val="000000"/>
                </a:solidFill>
                <a:uFillTx/>
                <a:latin typeface="Segoe UI Light"/>
                <a:ea typeface="Segoe UI Light"/>
                <a:cs typeface="Segoe UI Light"/>
                <a:sym typeface="Segoe UI Light"/>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Segoe UI Light"/>
                <a:ea typeface="Segoe UI Light"/>
                <a:cs typeface="Segoe UI Light"/>
                <a:sym typeface="Segoe UI Light"/>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Segoe UI Light"/>
                <a:ea typeface="Segoe UI Light"/>
                <a:cs typeface="Segoe UI Light"/>
                <a:sym typeface="Segoe UI Light"/>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Segoe UI Light"/>
                <a:ea typeface="Segoe UI Light"/>
                <a:cs typeface="Segoe UI Light"/>
                <a:sym typeface="Segoe UI Light"/>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Segoe UI Light"/>
                <a:ea typeface="Segoe UI Light"/>
                <a:cs typeface="Segoe UI Light"/>
                <a:sym typeface="Segoe UI Light"/>
              </a:defRPr>
            </a:lvl9pPr>
          </a:lstStyle>
          <a:p>
            <a:pPr hangingPunct="1"/>
            <a:r>
              <a:rPr lang="fr-FR" sz="1240" b="1" dirty="0"/>
              <a:t>24 </a:t>
            </a:r>
            <a:r>
              <a:rPr lang="fr-FR" sz="1240" b="1" dirty="0" err="1"/>
              <a:t>may</a:t>
            </a:r>
            <a:r>
              <a:rPr lang="fr-FR" sz="1240" b="1" dirty="0"/>
              <a:t> 2022</a:t>
            </a:r>
          </a:p>
        </p:txBody>
      </p:sp>
      <p:pic>
        <p:nvPicPr>
          <p:cNvPr id="5" name="Image 4">
            <a:extLst>
              <a:ext uri="{FF2B5EF4-FFF2-40B4-BE49-F238E27FC236}">
                <a16:creationId xmlns:a16="http://schemas.microsoft.com/office/drawing/2014/main" id="{92475753-381E-4AC6-9148-1C42758CCD6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6404" y="5581053"/>
            <a:ext cx="1266355" cy="1179660"/>
          </a:xfrm>
          <a:prstGeom prst="rect">
            <a:avLst/>
          </a:prstGeom>
        </p:spPr>
      </p:pic>
      <p:pic>
        <p:nvPicPr>
          <p:cNvPr id="84994" name="Picture 2" descr="EGU22: New Dates, Format and Submission Deadline Announced | EPOS">
            <a:extLst>
              <a:ext uri="{FF2B5EF4-FFF2-40B4-BE49-F238E27FC236}">
                <a16:creationId xmlns:a16="http://schemas.microsoft.com/office/drawing/2014/main" id="{D99081DE-662A-4BC8-A8FD-4FC69E1AD17E}"/>
              </a:ext>
            </a:extLst>
          </p:cNvPr>
          <p:cNvPicPr>
            <a:picLocks noChangeAspect="1" noChangeArrowheads="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t="35215" r="-996" b="32930"/>
          <a:stretch/>
        </p:blipFill>
        <p:spPr bwMode="auto">
          <a:xfrm>
            <a:off x="117225" y="263392"/>
            <a:ext cx="3649653" cy="1189924"/>
          </a:xfrm>
          <a:prstGeom prst="rect">
            <a:avLst/>
          </a:prstGeom>
          <a:noFill/>
          <a:extLst>
            <a:ext uri="{909E8E84-426E-40DD-AFC4-6F175D3DCCD1}">
              <a14:hiddenFill xmlns:a14="http://schemas.microsoft.com/office/drawing/2010/main">
                <a:solidFill>
                  <a:srgbClr val="FFFFFF"/>
                </a:solidFill>
              </a14:hiddenFill>
            </a:ext>
          </a:extLst>
        </p:spPr>
      </p:pic>
      <p:sp>
        <p:nvSpPr>
          <p:cNvPr id="32" name="ZoneTexte 31">
            <a:extLst>
              <a:ext uri="{FF2B5EF4-FFF2-40B4-BE49-F238E27FC236}">
                <a16:creationId xmlns:a16="http://schemas.microsoft.com/office/drawing/2014/main" id="{0D930389-D792-4416-AAAB-02F075040690}"/>
              </a:ext>
            </a:extLst>
          </p:cNvPr>
          <p:cNvSpPr txBox="1"/>
          <p:nvPr/>
        </p:nvSpPr>
        <p:spPr>
          <a:xfrm>
            <a:off x="1452759" y="6522377"/>
            <a:ext cx="6383039"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1400" b="1" u="sng" dirty="0">
                <a:solidFill>
                  <a:schemeClr val="bg1"/>
                </a:solidFill>
                <a:latin typeface="Open Sans"/>
                <a:hlinkClick r:id="rId17">
                  <a:extLst>
                    <a:ext uri="{A12FA001-AC4F-418D-AE19-62706E023703}">
                      <ahyp:hlinkClr xmlns:ahyp="http://schemas.microsoft.com/office/drawing/2018/hyperlinkcolor" val="tx"/>
                    </a:ext>
                  </a:extLst>
                </a:hlinkClick>
              </a:rPr>
              <a:t>https://doi.org/10.5194/egusphere-egu22-4337</a:t>
            </a:r>
            <a:endParaRPr lang="fr-FR" sz="1400" b="1" dirty="0">
              <a:solidFill>
                <a:schemeClr val="bg1"/>
              </a:solidFill>
            </a:endParaRPr>
          </a:p>
        </p:txBody>
      </p:sp>
      <p:pic>
        <p:nvPicPr>
          <p:cNvPr id="18" name="Image 17">
            <a:extLst>
              <a:ext uri="{FF2B5EF4-FFF2-40B4-BE49-F238E27FC236}">
                <a16:creationId xmlns:a16="http://schemas.microsoft.com/office/drawing/2014/main" id="{7167B811-0EEB-41A6-AB1E-E042841D4817}"/>
              </a:ext>
            </a:extLst>
          </p:cNvPr>
          <p:cNvPicPr>
            <a:picLocks noChangeAspect="1"/>
          </p:cNvPicPr>
          <p:nvPr/>
        </p:nvPicPr>
        <p:blipFill>
          <a:blip r:embed="rId18"/>
          <a:stretch>
            <a:fillRect/>
          </a:stretch>
        </p:blipFill>
        <p:spPr>
          <a:xfrm>
            <a:off x="226397" y="6906857"/>
            <a:ext cx="1266355" cy="461664"/>
          </a:xfrm>
          <a:prstGeom prst="rect">
            <a:avLst/>
          </a:prstGeom>
        </p:spPr>
      </p:pic>
      <p:sp>
        <p:nvSpPr>
          <p:cNvPr id="39" name="ZoneTexte 38">
            <a:extLst>
              <a:ext uri="{FF2B5EF4-FFF2-40B4-BE49-F238E27FC236}">
                <a16:creationId xmlns:a16="http://schemas.microsoft.com/office/drawing/2014/main" id="{DA1A38ED-20B6-485E-B111-3047D4461007}"/>
              </a:ext>
            </a:extLst>
          </p:cNvPr>
          <p:cNvSpPr txBox="1"/>
          <p:nvPr/>
        </p:nvSpPr>
        <p:spPr>
          <a:xfrm>
            <a:off x="1469758" y="6914284"/>
            <a:ext cx="6349040"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1200" b="1" i="0" u="none" strike="noStrike" baseline="0" dirty="0">
                <a:solidFill>
                  <a:schemeClr val="bg1"/>
                </a:solidFill>
                <a:latin typeface="OpenSans"/>
              </a:rPr>
              <a:t>© Author(s) 2022. This work is distributed under</a:t>
            </a:r>
          </a:p>
          <a:p>
            <a:pPr algn="l"/>
            <a:r>
              <a:rPr lang="en-US" sz="1200" b="1" i="0" u="none" strike="noStrike" baseline="0" dirty="0">
                <a:solidFill>
                  <a:schemeClr val="bg1"/>
                </a:solidFill>
                <a:latin typeface="OpenSans"/>
              </a:rPr>
              <a:t>the Creative Commons Attribution 4.0 License.</a:t>
            </a:r>
            <a:endParaRPr lang="fr-FR" sz="1200" b="1" dirty="0">
              <a:solidFill>
                <a:schemeClr val="bg1"/>
              </a:solidFill>
            </a:endParaRPr>
          </a:p>
        </p:txBody>
      </p:sp>
      <p:sp>
        <p:nvSpPr>
          <p:cNvPr id="23" name="ZoneTexte 22">
            <a:extLst>
              <a:ext uri="{FF2B5EF4-FFF2-40B4-BE49-F238E27FC236}">
                <a16:creationId xmlns:a16="http://schemas.microsoft.com/office/drawing/2014/main" id="{B3F91A5D-2580-4E98-A444-02A1B20C3176}"/>
              </a:ext>
            </a:extLst>
          </p:cNvPr>
          <p:cNvSpPr txBox="1"/>
          <p:nvPr/>
        </p:nvSpPr>
        <p:spPr>
          <a:xfrm>
            <a:off x="7801798" y="7214633"/>
            <a:ext cx="5329406" cy="307777"/>
          </a:xfrm>
          <a:prstGeom prst="rect">
            <a:avLst/>
          </a:prstGeom>
          <a:noFill/>
        </p:spPr>
        <p:txBody>
          <a:bodyPr wrap="square" rtlCol="0">
            <a:spAutoFit/>
          </a:bodyPr>
          <a:lstStyle/>
          <a:p>
            <a:pPr algn="ctr"/>
            <a:r>
              <a:rPr lang="en-US" sz="1400" b="1" dirty="0">
                <a:solidFill>
                  <a:schemeClr val="bg1"/>
                </a:solidFill>
                <a:latin typeface="Open Sans"/>
                <a:hlinkClick r:id="rId19">
                  <a:extLst>
                    <a:ext uri="{A12FA001-AC4F-418D-AE19-62706E023703}">
                      <ahyp:hlinkClr xmlns:ahyp="http://schemas.microsoft.com/office/drawing/2018/hyperlinkcolor" val="tx"/>
                    </a:ext>
                  </a:extLst>
                </a:hlinkClick>
              </a:rPr>
              <a:t>https://lped.info/wikiObsSN/?Faidherbia-Flux</a:t>
            </a:r>
            <a:endParaRPr lang="en-US" sz="1400" b="1" dirty="0">
              <a:solidFill>
                <a:schemeClr val="bg1"/>
              </a:solidFill>
              <a:latin typeface="Open Sans"/>
            </a:endParaRPr>
          </a:p>
        </p:txBody>
      </p:sp>
      <p:sp>
        <p:nvSpPr>
          <p:cNvPr id="26" name="ZoneTexte 25">
            <a:extLst>
              <a:ext uri="{FF2B5EF4-FFF2-40B4-BE49-F238E27FC236}">
                <a16:creationId xmlns:a16="http://schemas.microsoft.com/office/drawing/2014/main" id="{947B6D0E-680A-4112-B20F-47B34D3D1B94}"/>
              </a:ext>
            </a:extLst>
          </p:cNvPr>
          <p:cNvSpPr txBox="1"/>
          <p:nvPr/>
        </p:nvSpPr>
        <p:spPr>
          <a:xfrm>
            <a:off x="6334487" y="6877233"/>
            <a:ext cx="6641868"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s-CR" sz="1400" b="1" dirty="0">
                <a:solidFill>
                  <a:schemeClr val="bg1"/>
                </a:solidFill>
                <a:latin typeface="Open Sans"/>
                <a:hlinkClick r:id="rId20">
                  <a:extLst>
                    <a:ext uri="{A12FA001-AC4F-418D-AE19-62706E023703}">
                      <ahyp:hlinkClr xmlns:ahyp="http://schemas.microsoft.com/office/drawing/2018/hyperlinkcolor" val="tx"/>
                    </a:ext>
                  </a:extLst>
                </a:hlinkClick>
              </a:rPr>
              <a:t>seydina1988@gmail.com</a:t>
            </a:r>
            <a:endParaRPr lang="es-CR" sz="1400" b="1" dirty="0">
              <a:solidFill>
                <a:schemeClr val="bg1"/>
              </a:solidFill>
              <a:latin typeface="Open Sans"/>
            </a:endParaRPr>
          </a:p>
        </p:txBody>
      </p:sp>
      <p:sp>
        <p:nvSpPr>
          <p:cNvPr id="6" name="AutoShape 2">
            <a:extLst>
              <a:ext uri="{FF2B5EF4-FFF2-40B4-BE49-F238E27FC236}">
                <a16:creationId xmlns:a16="http://schemas.microsoft.com/office/drawing/2014/main" id="{D2FD56A9-8617-467D-AAD5-471763447CED}"/>
              </a:ext>
            </a:extLst>
          </p:cNvPr>
          <p:cNvSpPr>
            <a:spLocks noChangeAspect="1" noChangeArrowheads="1"/>
          </p:cNvSpPr>
          <p:nvPr/>
        </p:nvSpPr>
        <p:spPr bwMode="auto">
          <a:xfrm>
            <a:off x="6146800" y="38068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9" name="Rectangle 3">
            <a:extLst>
              <a:ext uri="{FF2B5EF4-FFF2-40B4-BE49-F238E27FC236}">
                <a16:creationId xmlns:a16="http://schemas.microsoft.com/office/drawing/2014/main" id="{90C92744-2FF7-4507-ADE4-1887E4B54F2A}"/>
              </a:ext>
            </a:extLst>
          </p:cNvPr>
          <p:cNvSpPr/>
          <p:nvPr/>
        </p:nvSpPr>
        <p:spPr>
          <a:xfrm>
            <a:off x="129134" y="7633860"/>
            <a:ext cx="11273311" cy="144285"/>
          </a:xfrm>
          <a:prstGeom prst="rect">
            <a:avLst/>
          </a:prstGeom>
          <a:solidFill>
            <a:schemeClr val="tx2"/>
          </a:solidFill>
          <a:ln w="12700">
            <a:miter lim="400000"/>
          </a:ln>
        </p:spPr>
        <p:txBody>
          <a:bodyPr lIns="52083" rIns="52083" anchor="ctr"/>
          <a:lstStyle/>
          <a:p>
            <a:pPr algn="ctr">
              <a:defRPr>
                <a:solidFill>
                  <a:schemeClr val="accent4">
                    <a:lumOff val="5098"/>
                  </a:schemeClr>
                </a:solidFill>
              </a:defRPr>
            </a:pPr>
            <a:endParaRPr sz="2050"/>
          </a:p>
        </p:txBody>
      </p:sp>
      <p:pic>
        <p:nvPicPr>
          <p:cNvPr id="8" name="Audio 7">
            <a:hlinkClick r:id="" action="ppaction://media"/>
            <a:extLst>
              <a:ext uri="{FF2B5EF4-FFF2-40B4-BE49-F238E27FC236}">
                <a16:creationId xmlns:a16="http://schemas.microsoft.com/office/drawing/2014/main" id="{913E08F3-CD3E-4C5E-8A51-81A62D08B36D}"/>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1774488" y="7094538"/>
            <a:ext cx="609600" cy="609600"/>
          </a:xfrm>
          <a:prstGeom prst="rect">
            <a:avLst/>
          </a:prstGeom>
        </p:spPr>
      </p:pic>
    </p:spTree>
  </p:cSld>
  <p:clrMapOvr>
    <a:masterClrMapping/>
  </p:clrMapOvr>
  <p:transition spd="med" advTm="81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ZoneTexte 23">
            <a:extLst>
              <a:ext uri="{FF2B5EF4-FFF2-40B4-BE49-F238E27FC236}">
                <a16:creationId xmlns:a16="http://schemas.microsoft.com/office/drawing/2014/main" id="{0B19A769-1AC3-4270-A77D-26AA4810B222}"/>
              </a:ext>
            </a:extLst>
          </p:cNvPr>
          <p:cNvSpPr txBox="1"/>
          <p:nvPr/>
        </p:nvSpPr>
        <p:spPr>
          <a:xfrm>
            <a:off x="-1066615" y="272829"/>
            <a:ext cx="7819736" cy="4614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474307" marR="1120561">
              <a:lnSpc>
                <a:spcPct val="103800"/>
              </a:lnSpc>
            </a:pPr>
            <a:r>
              <a:rPr lang="fr-FR" sz="2400" spc="11" dirty="0">
                <a:solidFill>
                  <a:schemeClr val="accent6">
                    <a:lumMod val="75000"/>
                  </a:schemeClr>
                </a:solidFill>
                <a:latin typeface="Arial Black" panose="020B0A04020102020204" pitchFamily="34" charset="0"/>
              </a:rPr>
              <a:t>MOTIVATION AND AIMS</a:t>
            </a:r>
            <a:endParaRPr lang="fr-FR" sz="2400" dirty="0">
              <a:solidFill>
                <a:schemeClr val="accent6">
                  <a:lumMod val="75000"/>
                </a:schemeClr>
              </a:solidFill>
              <a:latin typeface="Arial Black" panose="020B0A04020102020204" pitchFamily="34" charset="0"/>
            </a:endParaRPr>
          </a:p>
        </p:txBody>
      </p:sp>
      <p:sp>
        <p:nvSpPr>
          <p:cNvPr id="26" name="Rectangle 25">
            <a:extLst>
              <a:ext uri="{FF2B5EF4-FFF2-40B4-BE49-F238E27FC236}">
                <a16:creationId xmlns:a16="http://schemas.microsoft.com/office/drawing/2014/main" id="{B26DB599-6F0E-489B-BAFC-BE20007A8CAD}"/>
              </a:ext>
            </a:extLst>
          </p:cNvPr>
          <p:cNvSpPr/>
          <p:nvPr/>
        </p:nvSpPr>
        <p:spPr>
          <a:xfrm>
            <a:off x="0" y="0"/>
            <a:ext cx="198697" cy="653207"/>
          </a:xfrm>
          <a:prstGeom prst="rect">
            <a:avLst/>
          </a:prstGeom>
          <a:solidFill>
            <a:srgbClr val="00235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083" tIns="52083" rIns="52083" bIns="52083" numCol="1" spcCol="38100" rtlCol="0" anchor="ctr">
            <a:spAutoFit/>
          </a:bodyPr>
          <a:lstStyle/>
          <a:p>
            <a:pPr defTabSz="1041709"/>
            <a:endParaRPr lang="fr-FR" sz="2050"/>
          </a:p>
        </p:txBody>
      </p:sp>
      <p:sp>
        <p:nvSpPr>
          <p:cNvPr id="8" name="Espace réservé du numéro de diapositive 7">
            <a:extLst>
              <a:ext uri="{FF2B5EF4-FFF2-40B4-BE49-F238E27FC236}">
                <a16:creationId xmlns:a16="http://schemas.microsoft.com/office/drawing/2014/main" id="{321BB60C-56A7-40A1-85A8-9DD91C4D6D78}"/>
              </a:ext>
            </a:extLst>
          </p:cNvPr>
          <p:cNvSpPr>
            <a:spLocks noGrp="1"/>
          </p:cNvSpPr>
          <p:nvPr>
            <p:ph type="sldNum" sz="quarter" idx="2"/>
          </p:nvPr>
        </p:nvSpPr>
        <p:spPr>
          <a:xfrm>
            <a:off x="112884" y="7489311"/>
            <a:ext cx="284278" cy="424168"/>
          </a:xfrm>
          <a:solidFill>
            <a:schemeClr val="bg1"/>
          </a:solidFill>
          <a:ln w="12700">
            <a:miter lim="400000"/>
          </a:ln>
        </p:spPr>
        <p:txBody>
          <a:bodyPr wrap="none" lIns="47249" rIns="47249" anchor="ctr">
            <a:spAutoFit/>
          </a:bodyPr>
          <a:lstStyle/>
          <a:p>
            <a:fld id="{86CB4B4D-7CA3-9044-876B-883B54F8677D}" type="slidenum">
              <a:rPr lang="fr-FR" sz="2067" b="1">
                <a:solidFill>
                  <a:schemeClr val="tx1"/>
                </a:solidFill>
                <a:latin typeface="Rockwell Extra Bold" panose="02060903040505020403" pitchFamily="18" charset="0"/>
              </a:rPr>
              <a:pPr/>
              <a:t>2</a:t>
            </a:fld>
            <a:endParaRPr lang="fr-FR" sz="2067" b="1">
              <a:solidFill>
                <a:schemeClr val="tx1"/>
              </a:solidFill>
              <a:latin typeface="Rockwell Extra Bold" panose="02060903040505020403" pitchFamily="18" charset="0"/>
            </a:endParaRPr>
          </a:p>
        </p:txBody>
      </p:sp>
      <p:sp>
        <p:nvSpPr>
          <p:cNvPr id="13" name="ZoneTexte 12">
            <a:extLst>
              <a:ext uri="{FF2B5EF4-FFF2-40B4-BE49-F238E27FC236}">
                <a16:creationId xmlns:a16="http://schemas.microsoft.com/office/drawing/2014/main" id="{C6E8F59C-E36B-4018-9507-4DEC1F7A94DC}"/>
              </a:ext>
            </a:extLst>
          </p:cNvPr>
          <p:cNvSpPr txBox="1"/>
          <p:nvPr/>
        </p:nvSpPr>
        <p:spPr>
          <a:xfrm>
            <a:off x="198697" y="1097253"/>
            <a:ext cx="12251868"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54387" indent="-354387">
              <a:buFont typeface="Wingdings" panose="05000000000000000000" pitchFamily="2" charset="2"/>
              <a:buChar char="q"/>
            </a:pPr>
            <a:r>
              <a:rPr lang="en-US" sz="2000" b="1" dirty="0">
                <a:solidFill>
                  <a:schemeClr val="tx1"/>
                </a:solidFill>
                <a:latin typeface="+mn-lt"/>
              </a:rPr>
              <a:t>The impact of </a:t>
            </a:r>
            <a:r>
              <a:rPr lang="en-US" sz="2000" b="1" dirty="0" err="1">
                <a:solidFill>
                  <a:schemeClr val="tx1"/>
                </a:solidFill>
                <a:latin typeface="+mn-lt"/>
              </a:rPr>
              <a:t>agrosilvopastoral</a:t>
            </a:r>
            <a:r>
              <a:rPr lang="en-US" sz="2000" b="1" dirty="0">
                <a:solidFill>
                  <a:schemeClr val="tx1"/>
                </a:solidFill>
                <a:latin typeface="+mn-lt"/>
              </a:rPr>
              <a:t> systems in the Sahel on the carbon cycle and greenhouse gas (GHG) fluxes is very poorly documented</a:t>
            </a:r>
          </a:p>
          <a:p>
            <a:endParaRPr lang="en-US" sz="2000" b="1" dirty="0">
              <a:solidFill>
                <a:schemeClr val="tx1"/>
              </a:solidFill>
              <a:latin typeface="+mn-lt"/>
            </a:endParaRPr>
          </a:p>
          <a:p>
            <a:pPr marL="354387" indent="-354387">
              <a:buFont typeface="Wingdings" panose="05000000000000000000" pitchFamily="2" charset="2"/>
              <a:buChar char="q"/>
            </a:pPr>
            <a:r>
              <a:rPr lang="en-US" sz="2000" b="1" dirty="0">
                <a:solidFill>
                  <a:schemeClr val="tx1"/>
                </a:solidFill>
                <a:latin typeface="+mn-lt"/>
              </a:rPr>
              <a:t>Growing need to  produce baseline data on GHG emissions</a:t>
            </a:r>
          </a:p>
          <a:p>
            <a:endParaRPr lang="en-US" sz="2000" b="1" dirty="0">
              <a:solidFill>
                <a:schemeClr val="tx1"/>
              </a:solidFill>
              <a:latin typeface="+mn-lt"/>
            </a:endParaRPr>
          </a:p>
          <a:p>
            <a:pPr marL="354387" indent="-354387">
              <a:buFont typeface="Wingdings" panose="05000000000000000000" pitchFamily="2" charset="2"/>
              <a:buChar char="q"/>
            </a:pPr>
            <a:endParaRPr lang="fr-FR" sz="2000" b="1" dirty="0">
              <a:solidFill>
                <a:schemeClr val="tx1"/>
              </a:solidFill>
              <a:latin typeface="+mn-lt"/>
            </a:endParaRPr>
          </a:p>
        </p:txBody>
      </p:sp>
      <p:sp>
        <p:nvSpPr>
          <p:cNvPr id="20" name="ZoneTexte 19">
            <a:extLst>
              <a:ext uri="{FF2B5EF4-FFF2-40B4-BE49-F238E27FC236}">
                <a16:creationId xmlns:a16="http://schemas.microsoft.com/office/drawing/2014/main" id="{4532CDD5-3BDC-415D-B7E3-D1CA5F37402F}"/>
              </a:ext>
            </a:extLst>
          </p:cNvPr>
          <p:cNvSpPr txBox="1"/>
          <p:nvPr/>
        </p:nvSpPr>
        <p:spPr>
          <a:xfrm>
            <a:off x="673525" y="2510142"/>
            <a:ext cx="11252938"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54387" indent="-354387">
              <a:buFont typeface="Wingdings" panose="05000000000000000000" pitchFamily="2" charset="2"/>
              <a:buChar char="Ø"/>
            </a:pPr>
            <a:r>
              <a:rPr lang="en-US" sz="2000" b="1" spc="11" dirty="0">
                <a:solidFill>
                  <a:schemeClr val="accent3">
                    <a:lumMod val="75000"/>
                  </a:schemeClr>
                </a:solidFill>
                <a:latin typeface="+mn-lt"/>
              </a:rPr>
              <a:t>Study of the temporal and  spatial variability of GHG fluxes (between soil and atmosphere)</a:t>
            </a:r>
          </a:p>
          <a:p>
            <a:endParaRPr lang="en-US" sz="2000" b="1" spc="11" dirty="0">
              <a:solidFill>
                <a:schemeClr val="accent3">
                  <a:lumMod val="75000"/>
                </a:schemeClr>
              </a:solidFill>
              <a:latin typeface="+mn-lt"/>
            </a:endParaRPr>
          </a:p>
          <a:p>
            <a:pPr marL="354387" indent="-354387">
              <a:buFont typeface="Wingdings" panose="05000000000000000000" pitchFamily="2" charset="2"/>
              <a:buChar char="Ø"/>
            </a:pPr>
            <a:r>
              <a:rPr lang="en-US" sz="2000" b="1" spc="11" dirty="0">
                <a:solidFill>
                  <a:schemeClr val="accent3">
                    <a:lumMod val="75000"/>
                  </a:schemeClr>
                </a:solidFill>
                <a:latin typeface="+mn-lt"/>
              </a:rPr>
              <a:t>Where?</a:t>
            </a:r>
            <a:endParaRPr lang="fr-FR" sz="2000" b="1" dirty="0">
              <a:solidFill>
                <a:schemeClr val="accent3">
                  <a:lumMod val="75000"/>
                </a:schemeClr>
              </a:solidFill>
              <a:latin typeface="+mn-lt"/>
            </a:endParaRPr>
          </a:p>
        </p:txBody>
      </p:sp>
      <p:pic>
        <p:nvPicPr>
          <p:cNvPr id="21" name="Image 20">
            <a:extLst>
              <a:ext uri="{FF2B5EF4-FFF2-40B4-BE49-F238E27FC236}">
                <a16:creationId xmlns:a16="http://schemas.microsoft.com/office/drawing/2014/main" id="{B945DAC4-1D53-463F-8C60-A0C85B8F508A}"/>
              </a:ext>
            </a:extLst>
          </p:cNvPr>
          <p:cNvPicPr/>
          <p:nvPr/>
        </p:nvPicPr>
        <p:blipFill>
          <a:blip r:embed="rId5" cstate="screen"/>
          <a:stretch>
            <a:fillRect/>
          </a:stretch>
        </p:blipFill>
        <p:spPr>
          <a:xfrm>
            <a:off x="3010592" y="5000066"/>
            <a:ext cx="3756605" cy="2753914"/>
          </a:xfrm>
          <a:prstGeom prst="rect">
            <a:avLst/>
          </a:prstGeom>
        </p:spPr>
      </p:pic>
      <p:sp>
        <p:nvSpPr>
          <p:cNvPr id="23" name="ZoneTexte 22">
            <a:extLst>
              <a:ext uri="{FF2B5EF4-FFF2-40B4-BE49-F238E27FC236}">
                <a16:creationId xmlns:a16="http://schemas.microsoft.com/office/drawing/2014/main" id="{BE6758EF-F05C-4964-8D80-02C1B83F7B84}"/>
              </a:ext>
            </a:extLst>
          </p:cNvPr>
          <p:cNvSpPr txBox="1"/>
          <p:nvPr/>
        </p:nvSpPr>
        <p:spPr>
          <a:xfrm>
            <a:off x="673525" y="3634756"/>
            <a:ext cx="6653773"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95323" indent="-295323">
              <a:buFont typeface="Arial" panose="020B0604020202020204" pitchFamily="34" charset="0"/>
              <a:buChar char="•"/>
            </a:pPr>
            <a:r>
              <a:rPr lang="fr-FR" sz="2000" dirty="0" err="1">
                <a:latin typeface="+mn-lt"/>
              </a:rPr>
              <a:t>Agrosilvopastoral</a:t>
            </a:r>
            <a:r>
              <a:rPr lang="fr-FR" sz="2000" dirty="0">
                <a:latin typeface="+mn-lt"/>
              </a:rPr>
              <a:t> area </a:t>
            </a:r>
            <a:r>
              <a:rPr lang="fr-FR" sz="2000" dirty="0" err="1">
                <a:latin typeface="+mn-lt"/>
              </a:rPr>
              <a:t>dominated</a:t>
            </a:r>
            <a:r>
              <a:rPr lang="fr-FR" sz="2000" dirty="0">
                <a:latin typeface="+mn-lt"/>
              </a:rPr>
              <a:t> by the </a:t>
            </a:r>
            <a:r>
              <a:rPr lang="fr-FR" sz="2000" i="1" dirty="0">
                <a:latin typeface="+mn-lt"/>
              </a:rPr>
              <a:t>Faidherbia </a:t>
            </a:r>
            <a:r>
              <a:rPr lang="fr-FR" sz="2000" i="1" dirty="0" err="1">
                <a:latin typeface="+mn-lt"/>
              </a:rPr>
              <a:t>albida</a:t>
            </a:r>
            <a:endParaRPr lang="fr-FR" sz="2000" i="1" dirty="0">
              <a:latin typeface="+mn-lt"/>
            </a:endParaRPr>
          </a:p>
          <a:p>
            <a:pPr marL="295323" indent="-295323">
              <a:buFont typeface="Arial" panose="020B0604020202020204" pitchFamily="34" charset="0"/>
              <a:buChar char="•"/>
            </a:pPr>
            <a:r>
              <a:rPr lang="fr-FR" sz="2000" dirty="0" err="1">
                <a:latin typeface="+mn-lt"/>
              </a:rPr>
              <a:t>Cropped</a:t>
            </a:r>
            <a:r>
              <a:rPr lang="fr-FR" sz="2000" dirty="0">
                <a:latin typeface="+mn-lt"/>
              </a:rPr>
              <a:t> area ( millet, </a:t>
            </a:r>
            <a:r>
              <a:rPr lang="fr-FR" sz="2000" dirty="0" err="1">
                <a:latin typeface="+mn-lt"/>
              </a:rPr>
              <a:t>groundnut</a:t>
            </a:r>
            <a:r>
              <a:rPr lang="fr-FR" sz="2000" dirty="0">
                <a:latin typeface="+mn-lt"/>
              </a:rPr>
              <a:t> in an </a:t>
            </a:r>
            <a:r>
              <a:rPr lang="fr-FR" sz="2000" dirty="0" err="1">
                <a:latin typeface="+mn-lt"/>
              </a:rPr>
              <a:t>annual</a:t>
            </a:r>
            <a:r>
              <a:rPr lang="fr-FR" sz="2000" dirty="0">
                <a:latin typeface="+mn-lt"/>
              </a:rPr>
              <a:t> rotation)</a:t>
            </a:r>
          </a:p>
          <a:p>
            <a:pPr marL="295323" indent="-295323">
              <a:buFont typeface="Arial" panose="020B0604020202020204" pitchFamily="34" charset="0"/>
              <a:buChar char="•"/>
            </a:pPr>
            <a:r>
              <a:rPr lang="fr-FR" sz="2000" dirty="0" err="1">
                <a:latin typeface="+mn-lt"/>
              </a:rPr>
              <a:t>Instrumented</a:t>
            </a:r>
            <a:r>
              <a:rPr lang="fr-FR" sz="2000" dirty="0">
                <a:latin typeface="+mn-lt"/>
              </a:rPr>
              <a:t> site (</a:t>
            </a:r>
            <a:r>
              <a:rPr lang="fr-FR" sz="2000" i="1" dirty="0">
                <a:latin typeface="+mn-lt"/>
              </a:rPr>
              <a:t>Faidherbia</a:t>
            </a:r>
            <a:r>
              <a:rPr lang="fr-FR" sz="2000" dirty="0">
                <a:latin typeface="+mn-lt"/>
              </a:rPr>
              <a:t> flux)</a:t>
            </a:r>
          </a:p>
        </p:txBody>
      </p:sp>
      <p:sp>
        <p:nvSpPr>
          <p:cNvPr id="25" name="Ellipse 24">
            <a:extLst>
              <a:ext uri="{FF2B5EF4-FFF2-40B4-BE49-F238E27FC236}">
                <a16:creationId xmlns:a16="http://schemas.microsoft.com/office/drawing/2014/main" id="{BBAE0CA3-12DE-4519-A476-5EA09D2450F7}"/>
              </a:ext>
            </a:extLst>
          </p:cNvPr>
          <p:cNvSpPr/>
          <p:nvPr/>
        </p:nvSpPr>
        <p:spPr>
          <a:xfrm>
            <a:off x="6202529" y="6049188"/>
            <a:ext cx="230756" cy="550146"/>
          </a:xfrm>
          <a:prstGeom prst="ellipse">
            <a:avLst/>
          </a:prstGeom>
          <a:no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47249" tIns="47249" rIns="47249" bIns="47249" numCol="1" spcCol="38100" rtlCol="0" anchor="ctr">
            <a:spAutoFit/>
          </a:bodyPr>
          <a:lstStyle/>
          <a:p>
            <a:pPr defTabSz="945032"/>
            <a:endParaRPr lang="fr-FR" sz="1860">
              <a:solidFill>
                <a:srgbClr val="000000"/>
              </a:solidFill>
              <a:latin typeface="Segoe UI Light"/>
              <a:ea typeface="Segoe UI Light"/>
              <a:cs typeface="Segoe UI Light"/>
            </a:endParaRPr>
          </a:p>
        </p:txBody>
      </p:sp>
      <p:cxnSp>
        <p:nvCxnSpPr>
          <p:cNvPr id="27" name="Connecteur droit avec flèche 26">
            <a:extLst>
              <a:ext uri="{FF2B5EF4-FFF2-40B4-BE49-F238E27FC236}">
                <a16:creationId xmlns:a16="http://schemas.microsoft.com/office/drawing/2014/main" id="{C65BAF69-9543-4E72-BA5B-0744B5B40705}"/>
              </a:ext>
            </a:extLst>
          </p:cNvPr>
          <p:cNvCxnSpPr>
            <a:cxnSpLocks/>
          </p:cNvCxnSpPr>
          <p:nvPr/>
        </p:nvCxnSpPr>
        <p:spPr>
          <a:xfrm flipH="1">
            <a:off x="6420263" y="5598577"/>
            <a:ext cx="1242821" cy="679933"/>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sp>
        <p:nvSpPr>
          <p:cNvPr id="28" name="Espace réservé du texte 7">
            <a:extLst>
              <a:ext uri="{FF2B5EF4-FFF2-40B4-BE49-F238E27FC236}">
                <a16:creationId xmlns:a16="http://schemas.microsoft.com/office/drawing/2014/main" id="{51D22506-707A-4A71-94AD-6FB926B4AE5A}"/>
              </a:ext>
            </a:extLst>
          </p:cNvPr>
          <p:cNvSpPr txBox="1">
            <a:spLocks/>
          </p:cNvSpPr>
          <p:nvPr/>
        </p:nvSpPr>
        <p:spPr>
          <a:xfrm>
            <a:off x="6299994" y="7537266"/>
            <a:ext cx="6979379" cy="751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083" rIns="52083">
            <a:normAutofit/>
          </a:bodyPr>
          <a:lstStyle>
            <a:lvl1pPr marL="0" marR="0" indent="0" algn="ctr" defTabSz="914400" rtl="0" latinLnBrk="0">
              <a:lnSpc>
                <a:spcPct val="90000"/>
              </a:lnSpc>
              <a:spcBef>
                <a:spcPts val="1000"/>
              </a:spcBef>
              <a:spcAft>
                <a:spcPts val="0"/>
              </a:spcAft>
              <a:buClrTx/>
              <a:buSzTx/>
              <a:buFontTx/>
              <a:buNone/>
              <a:tabLst/>
              <a:defRPr sz="2400" b="0" i="0" u="none" strike="noStrike" cap="none" spc="0" baseline="0">
                <a:solidFill>
                  <a:srgbClr val="000000"/>
                </a:solidFill>
                <a:uFillTx/>
                <a:latin typeface="Segoe UI Light"/>
                <a:ea typeface="Segoe UI Light"/>
                <a:cs typeface="Segoe UI Light"/>
                <a:sym typeface="Segoe UI Light"/>
              </a:defRPr>
            </a:lvl1pPr>
            <a:lvl2pPr marL="0" marR="0" indent="457200" algn="ctr" defTabSz="914400" rtl="0" latinLnBrk="0">
              <a:lnSpc>
                <a:spcPct val="90000"/>
              </a:lnSpc>
              <a:spcBef>
                <a:spcPts val="1000"/>
              </a:spcBef>
              <a:spcAft>
                <a:spcPts val="0"/>
              </a:spcAft>
              <a:buClrTx/>
              <a:buSzTx/>
              <a:buFontTx/>
              <a:buNone/>
              <a:tabLst/>
              <a:defRPr sz="2400" b="0" i="0" u="none" strike="noStrike" cap="none" spc="0" baseline="0">
                <a:solidFill>
                  <a:srgbClr val="000000"/>
                </a:solidFill>
                <a:uFillTx/>
                <a:latin typeface="Segoe UI Light"/>
                <a:ea typeface="Segoe UI Light"/>
                <a:cs typeface="Segoe UI Light"/>
                <a:sym typeface="Segoe UI Light"/>
              </a:defRPr>
            </a:lvl2pPr>
            <a:lvl3pPr marL="0" marR="0" indent="914400" algn="ctr" defTabSz="914400" rtl="0" latinLnBrk="0">
              <a:lnSpc>
                <a:spcPct val="90000"/>
              </a:lnSpc>
              <a:spcBef>
                <a:spcPts val="1000"/>
              </a:spcBef>
              <a:spcAft>
                <a:spcPts val="0"/>
              </a:spcAft>
              <a:buClrTx/>
              <a:buSzTx/>
              <a:buFontTx/>
              <a:buNone/>
              <a:tabLst/>
              <a:defRPr sz="2400" b="0" i="0" u="none" strike="noStrike" cap="none" spc="0" baseline="0">
                <a:solidFill>
                  <a:srgbClr val="000000"/>
                </a:solidFill>
                <a:uFillTx/>
                <a:latin typeface="Segoe UI Light"/>
                <a:ea typeface="Segoe UI Light"/>
                <a:cs typeface="Segoe UI Light"/>
                <a:sym typeface="Segoe UI Light"/>
              </a:defRPr>
            </a:lvl3pPr>
            <a:lvl4pPr marL="0" marR="0" indent="1371600" algn="ctr" defTabSz="914400" rtl="0" latinLnBrk="0">
              <a:lnSpc>
                <a:spcPct val="90000"/>
              </a:lnSpc>
              <a:spcBef>
                <a:spcPts val="1000"/>
              </a:spcBef>
              <a:spcAft>
                <a:spcPts val="0"/>
              </a:spcAft>
              <a:buClrTx/>
              <a:buSzTx/>
              <a:buFontTx/>
              <a:buNone/>
              <a:tabLst/>
              <a:defRPr sz="2400" b="0" i="0" u="none" strike="noStrike" cap="none" spc="0" baseline="0">
                <a:solidFill>
                  <a:srgbClr val="000000"/>
                </a:solidFill>
                <a:uFillTx/>
                <a:latin typeface="Segoe UI Light"/>
                <a:ea typeface="Segoe UI Light"/>
                <a:cs typeface="Segoe UI Light"/>
                <a:sym typeface="Segoe UI Light"/>
              </a:defRPr>
            </a:lvl4pPr>
            <a:lvl5pPr marL="0" marR="0" indent="1828800" algn="ctr" defTabSz="914400" rtl="0" latinLnBrk="0">
              <a:lnSpc>
                <a:spcPct val="90000"/>
              </a:lnSpc>
              <a:spcBef>
                <a:spcPts val="1000"/>
              </a:spcBef>
              <a:spcAft>
                <a:spcPts val="0"/>
              </a:spcAft>
              <a:buClrTx/>
              <a:buSzTx/>
              <a:buFontTx/>
              <a:buNone/>
              <a:tabLst/>
              <a:defRPr sz="2400" b="0" i="0" u="none" strike="noStrike" cap="none" spc="0" baseline="0">
                <a:solidFill>
                  <a:srgbClr val="000000"/>
                </a:solidFill>
                <a:uFillTx/>
                <a:latin typeface="Segoe UI Light"/>
                <a:ea typeface="Segoe UI Light"/>
                <a:cs typeface="Segoe UI Light"/>
                <a:sym typeface="Segoe UI Light"/>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Segoe UI Light"/>
                <a:ea typeface="Segoe UI Light"/>
                <a:cs typeface="Segoe UI Light"/>
                <a:sym typeface="Segoe UI Light"/>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Segoe UI Light"/>
                <a:ea typeface="Segoe UI Light"/>
                <a:cs typeface="Segoe UI Light"/>
                <a:sym typeface="Segoe UI Light"/>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Segoe UI Light"/>
                <a:ea typeface="Segoe UI Light"/>
                <a:cs typeface="Segoe UI Light"/>
                <a:sym typeface="Segoe UI Light"/>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Segoe UI Light"/>
                <a:ea typeface="Segoe UI Light"/>
                <a:cs typeface="Segoe UI Light"/>
                <a:sym typeface="Segoe UI Light"/>
              </a:defRPr>
            </a:lvl9pPr>
          </a:lstStyle>
          <a:p>
            <a:r>
              <a:rPr lang="es-CR" sz="1200" b="1" i="1" dirty="0">
                <a:solidFill>
                  <a:schemeClr val="tx1"/>
                </a:solidFill>
                <a:latin typeface="+mn-lt"/>
              </a:rPr>
              <a:t>“</a:t>
            </a:r>
            <a:r>
              <a:rPr lang="es-CR" sz="1200" b="1" i="1" dirty="0" err="1">
                <a:solidFill>
                  <a:schemeClr val="tx1"/>
                </a:solidFill>
                <a:latin typeface="+mn-lt"/>
              </a:rPr>
              <a:t>Faidherbia</a:t>
            </a:r>
            <a:r>
              <a:rPr lang="es-CR" sz="1200" b="1" i="1" dirty="0">
                <a:solidFill>
                  <a:schemeClr val="tx1"/>
                </a:solidFill>
                <a:latin typeface="+mn-lt"/>
              </a:rPr>
              <a:t>-Flux</a:t>
            </a:r>
            <a:r>
              <a:rPr lang="es-CR" sz="1200" b="1" dirty="0">
                <a:solidFill>
                  <a:schemeClr val="tx1"/>
                </a:solidFill>
                <a:latin typeface="+mn-lt"/>
              </a:rPr>
              <a:t>” Web site : </a:t>
            </a:r>
            <a:r>
              <a:rPr lang="en-US" sz="1200" dirty="0">
                <a:solidFill>
                  <a:srgbClr val="286DB2"/>
                </a:solidFill>
                <a:latin typeface="+mn-lt"/>
                <a:hlinkClick r:id="rId6">
                  <a:extLst>
                    <a:ext uri="{A12FA001-AC4F-418D-AE19-62706E023703}">
                      <ahyp:hlinkClr xmlns:ahyp="http://schemas.microsoft.com/office/drawing/2018/hyperlinkcolor" val="tx"/>
                    </a:ext>
                  </a:extLst>
                </a:hlinkClick>
              </a:rPr>
              <a:t>https://lped.info/</a:t>
            </a:r>
            <a:r>
              <a:rPr lang="en-US" sz="1100" dirty="0">
                <a:solidFill>
                  <a:srgbClr val="286DB2"/>
                </a:solidFill>
                <a:latin typeface="+mn-lt"/>
                <a:hlinkClick r:id="rId6">
                  <a:extLst>
                    <a:ext uri="{A12FA001-AC4F-418D-AE19-62706E023703}">
                      <ahyp:hlinkClr xmlns:ahyp="http://schemas.microsoft.com/office/drawing/2018/hyperlinkcolor" val="tx"/>
                    </a:ext>
                  </a:extLst>
                </a:hlinkClick>
              </a:rPr>
              <a:t>wikiObsSN</a:t>
            </a:r>
            <a:r>
              <a:rPr lang="en-US" sz="1200" dirty="0">
                <a:solidFill>
                  <a:srgbClr val="286DB2"/>
                </a:solidFill>
                <a:latin typeface="+mn-lt"/>
                <a:hlinkClick r:id="rId6">
                  <a:extLst>
                    <a:ext uri="{A12FA001-AC4F-418D-AE19-62706E023703}">
                      <ahyp:hlinkClr xmlns:ahyp="http://schemas.microsoft.com/office/drawing/2018/hyperlinkcolor" val="tx"/>
                    </a:ext>
                  </a:extLst>
                </a:hlinkClick>
              </a:rPr>
              <a:t>/?Faidherbia-Flux</a:t>
            </a:r>
            <a:endParaRPr lang="en-US" sz="1200" dirty="0">
              <a:solidFill>
                <a:srgbClr val="286DB2"/>
              </a:solidFill>
              <a:latin typeface="+mn-lt"/>
            </a:endParaRPr>
          </a:p>
          <a:p>
            <a:endParaRPr lang="en-US" sz="1200" dirty="0">
              <a:solidFill>
                <a:schemeClr val="tx1"/>
              </a:solidFill>
              <a:latin typeface="+mn-lt"/>
            </a:endParaRPr>
          </a:p>
          <a:p>
            <a:endParaRPr lang="en-US" sz="1200" dirty="0">
              <a:solidFill>
                <a:schemeClr val="tx1"/>
              </a:solidFill>
              <a:latin typeface="+mn-lt"/>
            </a:endParaRPr>
          </a:p>
        </p:txBody>
      </p:sp>
      <p:sp>
        <p:nvSpPr>
          <p:cNvPr id="30" name="Rectangle 29">
            <a:extLst>
              <a:ext uri="{FF2B5EF4-FFF2-40B4-BE49-F238E27FC236}">
                <a16:creationId xmlns:a16="http://schemas.microsoft.com/office/drawing/2014/main" id="{E071E24C-25BA-4C18-AE75-8CD656968B06}"/>
              </a:ext>
            </a:extLst>
          </p:cNvPr>
          <p:cNvSpPr/>
          <p:nvPr/>
        </p:nvSpPr>
        <p:spPr>
          <a:xfrm>
            <a:off x="7185777" y="3260850"/>
            <a:ext cx="5103595" cy="358496"/>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249" tIns="47249" rIns="47249" bIns="47249" numCol="1" spcCol="38100" rtlCol="0" anchor="ctr">
            <a:spAutoFit/>
          </a:bodyPr>
          <a:lstStyle/>
          <a:p>
            <a:pPr algn="ctr" defTabSz="945032"/>
            <a:r>
              <a:rPr lang="fr-FR" sz="1654" b="1" dirty="0"/>
              <a:t>NIAKHAR (</a:t>
            </a:r>
            <a:r>
              <a:rPr lang="fr-FR" sz="1654" b="1" dirty="0" err="1"/>
              <a:t>Sob</a:t>
            </a:r>
            <a:r>
              <a:rPr lang="fr-FR" sz="1654" b="1" dirty="0"/>
              <a:t>) – </a:t>
            </a:r>
            <a:r>
              <a:rPr lang="fr-FR" sz="1654" b="1" dirty="0" err="1"/>
              <a:t>Groundnut</a:t>
            </a:r>
            <a:r>
              <a:rPr lang="fr-FR" sz="1654" b="1" dirty="0"/>
              <a:t> Bassin (SENEGAL)</a:t>
            </a:r>
          </a:p>
        </p:txBody>
      </p:sp>
      <p:pic>
        <p:nvPicPr>
          <p:cNvPr id="10" name="Image 9">
            <a:extLst>
              <a:ext uri="{FF2B5EF4-FFF2-40B4-BE49-F238E27FC236}">
                <a16:creationId xmlns:a16="http://schemas.microsoft.com/office/drawing/2014/main" id="{72A7CD68-9647-4C91-9D68-8A2C92BC76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164" r="21444" b="15549"/>
          <a:stretch/>
        </p:blipFill>
        <p:spPr>
          <a:xfrm>
            <a:off x="7185777" y="3624427"/>
            <a:ext cx="5103595" cy="3597502"/>
          </a:xfrm>
          <a:prstGeom prst="rect">
            <a:avLst/>
          </a:prstGeom>
        </p:spPr>
      </p:pic>
      <p:pic>
        <p:nvPicPr>
          <p:cNvPr id="2" name="Audio 1">
            <a:hlinkClick r:id="" action="ppaction://media"/>
            <a:extLst>
              <a:ext uri="{FF2B5EF4-FFF2-40B4-BE49-F238E27FC236}">
                <a16:creationId xmlns:a16="http://schemas.microsoft.com/office/drawing/2014/main" id="{427AAEFA-8CC3-42C5-AB14-4A315751E84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74488" y="7094538"/>
            <a:ext cx="609600" cy="609600"/>
          </a:xfrm>
          <a:prstGeom prst="rect">
            <a:avLst/>
          </a:prstGeom>
        </p:spPr>
      </p:pic>
    </p:spTree>
    <p:extLst>
      <p:ext uri="{BB962C8B-B14F-4D97-AF65-F5344CB8AC3E}">
        <p14:creationId xmlns:p14="http://schemas.microsoft.com/office/powerpoint/2010/main" val="2906927974"/>
      </p:ext>
    </p:extLst>
  </p:cSld>
  <p:clrMapOvr>
    <a:masterClrMapping/>
  </p:clrMapOvr>
  <p:transition spd="med" advTm="507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56275F4-FD6F-4F91-A90E-1919142126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8918" y="2144085"/>
            <a:ext cx="7022145" cy="5590244"/>
          </a:xfrm>
          <a:prstGeom prst="rect">
            <a:avLst/>
          </a:prstGeom>
          <a:ln>
            <a:noFill/>
          </a:ln>
          <a:effectLst>
            <a:outerShdw blurRad="292100" dist="139700" dir="2700000" algn="tl" rotWithShape="0">
              <a:srgbClr val="333333">
                <a:alpha val="65000"/>
              </a:srgbClr>
            </a:outerShdw>
          </a:effectLst>
        </p:spPr>
      </p:pic>
      <p:sp>
        <p:nvSpPr>
          <p:cNvPr id="12" name="Espace réservé du texte 7">
            <a:extLst>
              <a:ext uri="{FF2B5EF4-FFF2-40B4-BE49-F238E27FC236}">
                <a16:creationId xmlns:a16="http://schemas.microsoft.com/office/drawing/2014/main" id="{52B0087C-5CB0-43E8-B3F5-FE4314292604}"/>
              </a:ext>
            </a:extLst>
          </p:cNvPr>
          <p:cNvSpPr txBox="1">
            <a:spLocks/>
          </p:cNvSpPr>
          <p:nvPr/>
        </p:nvSpPr>
        <p:spPr>
          <a:xfrm>
            <a:off x="194187" y="844827"/>
            <a:ext cx="13116525" cy="1511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083" rIns="52083">
            <a:noAutofit/>
          </a:bodyPr>
          <a:lstStyle>
            <a:lvl1pPr marL="0" marR="0" indent="0" algn="ctr" defTabSz="914400" rtl="0" latinLnBrk="0">
              <a:lnSpc>
                <a:spcPct val="90000"/>
              </a:lnSpc>
              <a:spcBef>
                <a:spcPts val="1000"/>
              </a:spcBef>
              <a:spcAft>
                <a:spcPts val="0"/>
              </a:spcAft>
              <a:buClrTx/>
              <a:buSzTx/>
              <a:buFontTx/>
              <a:buNone/>
              <a:tabLst/>
              <a:defRPr sz="2400" b="0" i="0" u="none" strike="noStrike" cap="none" spc="0" baseline="0">
                <a:solidFill>
                  <a:srgbClr val="000000"/>
                </a:solidFill>
                <a:uFillTx/>
                <a:latin typeface="Segoe UI Light"/>
                <a:ea typeface="Segoe UI Light"/>
                <a:cs typeface="Segoe UI Light"/>
                <a:sym typeface="Segoe UI Light"/>
              </a:defRPr>
            </a:lvl1pPr>
            <a:lvl2pPr marL="0" marR="0" indent="457200" algn="ctr" defTabSz="914400" rtl="0" latinLnBrk="0">
              <a:lnSpc>
                <a:spcPct val="90000"/>
              </a:lnSpc>
              <a:spcBef>
                <a:spcPts val="1000"/>
              </a:spcBef>
              <a:spcAft>
                <a:spcPts val="0"/>
              </a:spcAft>
              <a:buClrTx/>
              <a:buSzTx/>
              <a:buFontTx/>
              <a:buNone/>
              <a:tabLst/>
              <a:defRPr sz="2400" b="0" i="0" u="none" strike="noStrike" cap="none" spc="0" baseline="0">
                <a:solidFill>
                  <a:srgbClr val="000000"/>
                </a:solidFill>
                <a:uFillTx/>
                <a:latin typeface="Segoe UI Light"/>
                <a:ea typeface="Segoe UI Light"/>
                <a:cs typeface="Segoe UI Light"/>
                <a:sym typeface="Segoe UI Light"/>
              </a:defRPr>
            </a:lvl2pPr>
            <a:lvl3pPr marL="0" marR="0" indent="914400" algn="ctr" defTabSz="914400" rtl="0" latinLnBrk="0">
              <a:lnSpc>
                <a:spcPct val="90000"/>
              </a:lnSpc>
              <a:spcBef>
                <a:spcPts val="1000"/>
              </a:spcBef>
              <a:spcAft>
                <a:spcPts val="0"/>
              </a:spcAft>
              <a:buClrTx/>
              <a:buSzTx/>
              <a:buFontTx/>
              <a:buNone/>
              <a:tabLst/>
              <a:defRPr sz="2400" b="0" i="0" u="none" strike="noStrike" cap="none" spc="0" baseline="0">
                <a:solidFill>
                  <a:srgbClr val="000000"/>
                </a:solidFill>
                <a:uFillTx/>
                <a:latin typeface="Segoe UI Light"/>
                <a:ea typeface="Segoe UI Light"/>
                <a:cs typeface="Segoe UI Light"/>
                <a:sym typeface="Segoe UI Light"/>
              </a:defRPr>
            </a:lvl3pPr>
            <a:lvl4pPr marL="0" marR="0" indent="1371600" algn="ctr" defTabSz="914400" rtl="0" latinLnBrk="0">
              <a:lnSpc>
                <a:spcPct val="90000"/>
              </a:lnSpc>
              <a:spcBef>
                <a:spcPts val="1000"/>
              </a:spcBef>
              <a:spcAft>
                <a:spcPts val="0"/>
              </a:spcAft>
              <a:buClrTx/>
              <a:buSzTx/>
              <a:buFontTx/>
              <a:buNone/>
              <a:tabLst/>
              <a:defRPr sz="2400" b="0" i="0" u="none" strike="noStrike" cap="none" spc="0" baseline="0">
                <a:solidFill>
                  <a:srgbClr val="000000"/>
                </a:solidFill>
                <a:uFillTx/>
                <a:latin typeface="Segoe UI Light"/>
                <a:ea typeface="Segoe UI Light"/>
                <a:cs typeface="Segoe UI Light"/>
                <a:sym typeface="Segoe UI Light"/>
              </a:defRPr>
            </a:lvl4pPr>
            <a:lvl5pPr marL="0" marR="0" indent="1828800" algn="ctr" defTabSz="914400" rtl="0" latinLnBrk="0">
              <a:lnSpc>
                <a:spcPct val="90000"/>
              </a:lnSpc>
              <a:spcBef>
                <a:spcPts val="1000"/>
              </a:spcBef>
              <a:spcAft>
                <a:spcPts val="0"/>
              </a:spcAft>
              <a:buClrTx/>
              <a:buSzTx/>
              <a:buFontTx/>
              <a:buNone/>
              <a:tabLst/>
              <a:defRPr sz="2400" b="0" i="0" u="none" strike="noStrike" cap="none" spc="0" baseline="0">
                <a:solidFill>
                  <a:srgbClr val="000000"/>
                </a:solidFill>
                <a:uFillTx/>
                <a:latin typeface="Segoe UI Light"/>
                <a:ea typeface="Segoe UI Light"/>
                <a:cs typeface="Segoe UI Light"/>
                <a:sym typeface="Segoe UI Light"/>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Segoe UI Light"/>
                <a:ea typeface="Segoe UI Light"/>
                <a:cs typeface="Segoe UI Light"/>
                <a:sym typeface="Segoe UI Light"/>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Segoe UI Light"/>
                <a:ea typeface="Segoe UI Light"/>
                <a:cs typeface="Segoe UI Light"/>
                <a:sym typeface="Segoe UI Light"/>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Segoe UI Light"/>
                <a:ea typeface="Segoe UI Light"/>
                <a:cs typeface="Segoe UI Light"/>
                <a:sym typeface="Segoe UI Light"/>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Segoe UI Light"/>
                <a:ea typeface="Segoe UI Light"/>
                <a:cs typeface="Segoe UI Light"/>
                <a:sym typeface="Segoe UI Light"/>
              </a:defRPr>
            </a:lvl9pPr>
          </a:lstStyle>
          <a:p>
            <a:pPr algn="l" hangingPunct="1">
              <a:lnSpc>
                <a:spcPct val="100000"/>
              </a:lnSpc>
              <a:spcBef>
                <a:spcPts val="0"/>
              </a:spcBef>
            </a:pPr>
            <a:r>
              <a:rPr lang="en-US" sz="2067" b="1" dirty="0">
                <a:latin typeface="+mn-lt"/>
              </a:rPr>
              <a:t>8 automatic chambers </a:t>
            </a:r>
            <a:r>
              <a:rPr lang="en-US" sz="2067" dirty="0">
                <a:latin typeface="+mn-lt"/>
              </a:rPr>
              <a:t>used (</a:t>
            </a:r>
            <a:r>
              <a:rPr lang="en-US" sz="2067" b="1" dirty="0">
                <a:solidFill>
                  <a:srgbClr val="00B050"/>
                </a:solidFill>
                <a:latin typeface="+mn-lt"/>
              </a:rPr>
              <a:t>04 under trees </a:t>
            </a:r>
            <a:r>
              <a:rPr lang="en-US" sz="2067" dirty="0">
                <a:latin typeface="+mn-lt"/>
              </a:rPr>
              <a:t>-</a:t>
            </a:r>
            <a:r>
              <a:rPr lang="en-US" sz="2067" i="1" dirty="0" err="1">
                <a:latin typeface="+mn-lt"/>
              </a:rPr>
              <a:t>Faidherbia</a:t>
            </a:r>
            <a:r>
              <a:rPr lang="en-US" sz="2067" i="1" dirty="0">
                <a:latin typeface="+mn-lt"/>
              </a:rPr>
              <a:t> albida- </a:t>
            </a:r>
            <a:r>
              <a:rPr lang="en-US" sz="2067" dirty="0">
                <a:latin typeface="+mn-lt"/>
              </a:rPr>
              <a:t>and </a:t>
            </a:r>
            <a:r>
              <a:rPr lang="en-US" sz="2067" b="1" dirty="0">
                <a:solidFill>
                  <a:srgbClr val="FFC000"/>
                </a:solidFill>
                <a:latin typeface="+mn-lt"/>
              </a:rPr>
              <a:t>04 far from trees</a:t>
            </a:r>
            <a:r>
              <a:rPr lang="en-US" sz="2067" dirty="0">
                <a:latin typeface="+mn-lt"/>
              </a:rPr>
              <a:t>)</a:t>
            </a:r>
          </a:p>
          <a:p>
            <a:pPr algn="l" hangingPunct="1">
              <a:lnSpc>
                <a:spcPct val="100000"/>
              </a:lnSpc>
              <a:spcBef>
                <a:spcPts val="0"/>
              </a:spcBef>
            </a:pPr>
            <a:r>
              <a:rPr lang="en-US" sz="2067" dirty="0">
                <a:latin typeface="+mn-lt"/>
              </a:rPr>
              <a:t>With a groundnut plant during the rainy season and without a groundnut plant during the dry season</a:t>
            </a:r>
          </a:p>
          <a:p>
            <a:pPr algn="l" hangingPunct="1">
              <a:lnSpc>
                <a:spcPct val="100000"/>
              </a:lnSpc>
              <a:spcBef>
                <a:spcPts val="0"/>
              </a:spcBef>
            </a:pPr>
            <a:r>
              <a:rPr lang="en-US" sz="2067" dirty="0">
                <a:latin typeface="+mn-lt"/>
              </a:rPr>
              <a:t>The whole is coupled to a </a:t>
            </a:r>
            <a:r>
              <a:rPr lang="en-US" sz="2067" b="1" dirty="0" err="1">
                <a:latin typeface="+mn-lt"/>
              </a:rPr>
              <a:t>Picarro</a:t>
            </a:r>
            <a:r>
              <a:rPr lang="en-US" sz="2067" b="1" dirty="0">
                <a:latin typeface="+mn-lt"/>
              </a:rPr>
              <a:t> 5 gas </a:t>
            </a:r>
            <a:r>
              <a:rPr lang="en-US" sz="2067" b="1" dirty="0" err="1">
                <a:latin typeface="+mn-lt"/>
              </a:rPr>
              <a:t>analyser</a:t>
            </a:r>
            <a:endParaRPr lang="en-US" sz="2067" b="1" dirty="0">
              <a:latin typeface="+mn-lt"/>
            </a:endParaRPr>
          </a:p>
        </p:txBody>
      </p:sp>
      <p:sp>
        <p:nvSpPr>
          <p:cNvPr id="13" name="Espace réservé du texte 7">
            <a:extLst>
              <a:ext uri="{FF2B5EF4-FFF2-40B4-BE49-F238E27FC236}">
                <a16:creationId xmlns:a16="http://schemas.microsoft.com/office/drawing/2014/main" id="{E59884D8-4C31-4A39-B98A-72AC132CCA10}"/>
              </a:ext>
            </a:extLst>
          </p:cNvPr>
          <p:cNvSpPr txBox="1">
            <a:spLocks/>
          </p:cNvSpPr>
          <p:nvPr/>
        </p:nvSpPr>
        <p:spPr>
          <a:xfrm>
            <a:off x="1" y="4553799"/>
            <a:ext cx="3765250" cy="1511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083" rIns="52083">
            <a:normAutofit/>
          </a:bodyPr>
          <a:lstStyle>
            <a:lvl1pPr marL="0" marR="0" indent="0" algn="ctr" defTabSz="914400" rtl="0" latinLnBrk="0">
              <a:lnSpc>
                <a:spcPct val="90000"/>
              </a:lnSpc>
              <a:spcBef>
                <a:spcPts val="1000"/>
              </a:spcBef>
              <a:spcAft>
                <a:spcPts val="0"/>
              </a:spcAft>
              <a:buClrTx/>
              <a:buSzTx/>
              <a:buFontTx/>
              <a:buNone/>
              <a:tabLst/>
              <a:defRPr sz="2400" b="0" i="0" u="none" strike="noStrike" cap="none" spc="0" baseline="0">
                <a:solidFill>
                  <a:srgbClr val="000000"/>
                </a:solidFill>
                <a:uFillTx/>
                <a:latin typeface="Segoe UI Light"/>
                <a:ea typeface="Segoe UI Light"/>
                <a:cs typeface="Segoe UI Light"/>
                <a:sym typeface="Segoe UI Light"/>
              </a:defRPr>
            </a:lvl1pPr>
            <a:lvl2pPr marL="0" marR="0" indent="457200" algn="ctr" defTabSz="914400" rtl="0" latinLnBrk="0">
              <a:lnSpc>
                <a:spcPct val="90000"/>
              </a:lnSpc>
              <a:spcBef>
                <a:spcPts val="1000"/>
              </a:spcBef>
              <a:spcAft>
                <a:spcPts val="0"/>
              </a:spcAft>
              <a:buClrTx/>
              <a:buSzTx/>
              <a:buFontTx/>
              <a:buNone/>
              <a:tabLst/>
              <a:defRPr sz="2400" b="0" i="0" u="none" strike="noStrike" cap="none" spc="0" baseline="0">
                <a:solidFill>
                  <a:srgbClr val="000000"/>
                </a:solidFill>
                <a:uFillTx/>
                <a:latin typeface="Segoe UI Light"/>
                <a:ea typeface="Segoe UI Light"/>
                <a:cs typeface="Segoe UI Light"/>
                <a:sym typeface="Segoe UI Light"/>
              </a:defRPr>
            </a:lvl2pPr>
            <a:lvl3pPr marL="0" marR="0" indent="914400" algn="ctr" defTabSz="914400" rtl="0" latinLnBrk="0">
              <a:lnSpc>
                <a:spcPct val="90000"/>
              </a:lnSpc>
              <a:spcBef>
                <a:spcPts val="1000"/>
              </a:spcBef>
              <a:spcAft>
                <a:spcPts val="0"/>
              </a:spcAft>
              <a:buClrTx/>
              <a:buSzTx/>
              <a:buFontTx/>
              <a:buNone/>
              <a:tabLst/>
              <a:defRPr sz="2400" b="0" i="0" u="none" strike="noStrike" cap="none" spc="0" baseline="0">
                <a:solidFill>
                  <a:srgbClr val="000000"/>
                </a:solidFill>
                <a:uFillTx/>
                <a:latin typeface="Segoe UI Light"/>
                <a:ea typeface="Segoe UI Light"/>
                <a:cs typeface="Segoe UI Light"/>
                <a:sym typeface="Segoe UI Light"/>
              </a:defRPr>
            </a:lvl3pPr>
            <a:lvl4pPr marL="0" marR="0" indent="1371600" algn="ctr" defTabSz="914400" rtl="0" latinLnBrk="0">
              <a:lnSpc>
                <a:spcPct val="90000"/>
              </a:lnSpc>
              <a:spcBef>
                <a:spcPts val="1000"/>
              </a:spcBef>
              <a:spcAft>
                <a:spcPts val="0"/>
              </a:spcAft>
              <a:buClrTx/>
              <a:buSzTx/>
              <a:buFontTx/>
              <a:buNone/>
              <a:tabLst/>
              <a:defRPr sz="2400" b="0" i="0" u="none" strike="noStrike" cap="none" spc="0" baseline="0">
                <a:solidFill>
                  <a:srgbClr val="000000"/>
                </a:solidFill>
                <a:uFillTx/>
                <a:latin typeface="Segoe UI Light"/>
                <a:ea typeface="Segoe UI Light"/>
                <a:cs typeface="Segoe UI Light"/>
                <a:sym typeface="Segoe UI Light"/>
              </a:defRPr>
            </a:lvl4pPr>
            <a:lvl5pPr marL="0" marR="0" indent="1828800" algn="ctr" defTabSz="914400" rtl="0" latinLnBrk="0">
              <a:lnSpc>
                <a:spcPct val="90000"/>
              </a:lnSpc>
              <a:spcBef>
                <a:spcPts val="1000"/>
              </a:spcBef>
              <a:spcAft>
                <a:spcPts val="0"/>
              </a:spcAft>
              <a:buClrTx/>
              <a:buSzTx/>
              <a:buFontTx/>
              <a:buNone/>
              <a:tabLst/>
              <a:defRPr sz="2400" b="0" i="0" u="none" strike="noStrike" cap="none" spc="0" baseline="0">
                <a:solidFill>
                  <a:srgbClr val="000000"/>
                </a:solidFill>
                <a:uFillTx/>
                <a:latin typeface="Segoe UI Light"/>
                <a:ea typeface="Segoe UI Light"/>
                <a:cs typeface="Segoe UI Light"/>
                <a:sym typeface="Segoe UI Light"/>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Segoe UI Light"/>
                <a:ea typeface="Segoe UI Light"/>
                <a:cs typeface="Segoe UI Light"/>
                <a:sym typeface="Segoe UI Light"/>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Segoe UI Light"/>
                <a:ea typeface="Segoe UI Light"/>
                <a:cs typeface="Segoe UI Light"/>
                <a:sym typeface="Segoe UI Light"/>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Segoe UI Light"/>
                <a:ea typeface="Segoe UI Light"/>
                <a:cs typeface="Segoe UI Light"/>
                <a:sym typeface="Segoe UI Light"/>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Segoe UI Light"/>
                <a:ea typeface="Segoe UI Light"/>
                <a:cs typeface="Segoe UI Light"/>
                <a:sym typeface="Segoe UI Light"/>
              </a:defRPr>
            </a:lvl9pPr>
          </a:lstStyle>
          <a:p>
            <a:pPr hangingPunct="1"/>
            <a:endParaRPr lang="fr-FR" sz="2067" dirty="0">
              <a:latin typeface="+mn-lt"/>
            </a:endParaRPr>
          </a:p>
        </p:txBody>
      </p:sp>
      <p:pic>
        <p:nvPicPr>
          <p:cNvPr id="6" name="Image 5">
            <a:extLst>
              <a:ext uri="{FF2B5EF4-FFF2-40B4-BE49-F238E27FC236}">
                <a16:creationId xmlns:a16="http://schemas.microsoft.com/office/drawing/2014/main" id="{C9041497-054F-4F43-AFEF-521DB192D5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84069" y="2879627"/>
            <a:ext cx="3748905" cy="2684313"/>
          </a:xfrm>
          <a:prstGeom prst="rect">
            <a:avLst/>
          </a:prstGeom>
        </p:spPr>
      </p:pic>
      <p:sp>
        <p:nvSpPr>
          <p:cNvPr id="28" name="Rectangle 27">
            <a:extLst>
              <a:ext uri="{FF2B5EF4-FFF2-40B4-BE49-F238E27FC236}">
                <a16:creationId xmlns:a16="http://schemas.microsoft.com/office/drawing/2014/main" id="{06923C3D-F11F-4286-BC1A-DD20471B380C}"/>
              </a:ext>
            </a:extLst>
          </p:cNvPr>
          <p:cNvSpPr/>
          <p:nvPr/>
        </p:nvSpPr>
        <p:spPr>
          <a:xfrm>
            <a:off x="218153" y="2306155"/>
            <a:ext cx="2682280" cy="283154"/>
          </a:xfrm>
          <a:prstGeom prst="rect">
            <a:avLst/>
          </a:prstGeom>
          <a:solidFill>
            <a:schemeClr val="bg1"/>
          </a:solidFill>
          <a:ln w="3175">
            <a:solidFill>
              <a:schemeClr val="tx1"/>
            </a:solidFill>
          </a:ln>
        </p:spPr>
        <p:txBody>
          <a:bodyPr wrap="square">
            <a:spAutoFit/>
          </a:bodyPr>
          <a:lstStyle/>
          <a:p>
            <a:pPr algn="ctr" hangingPunct="0">
              <a:defRPr/>
            </a:pPr>
            <a:r>
              <a:rPr lang="en-US" sz="1240" dirty="0">
                <a:latin typeface="Times New Roman" panose="02020603050405020304" pitchFamily="18" charset="0"/>
                <a:cs typeface="Times New Roman" panose="02020603050405020304" pitchFamily="18" charset="0"/>
              </a:rPr>
              <a:t>© Design: F. </a:t>
            </a:r>
            <a:r>
              <a:rPr lang="en-US" sz="1240" dirty="0" err="1">
                <a:latin typeface="Times New Roman" panose="02020603050405020304" pitchFamily="18" charset="0"/>
                <a:cs typeface="Times New Roman" panose="02020603050405020304" pitchFamily="18" charset="0"/>
              </a:rPr>
              <a:t>Bouvéry</a:t>
            </a:r>
            <a:endParaRPr lang="en-US" sz="1240" dirty="0">
              <a:latin typeface="Times New Roman" panose="02020603050405020304" pitchFamily="18" charset="0"/>
              <a:cs typeface="Times New Roman" panose="02020603050405020304" pitchFamily="18" charset="0"/>
            </a:endParaRPr>
          </a:p>
        </p:txBody>
      </p:sp>
      <p:sp>
        <p:nvSpPr>
          <p:cNvPr id="9" name="Flèche : bas 8">
            <a:extLst>
              <a:ext uri="{FF2B5EF4-FFF2-40B4-BE49-F238E27FC236}">
                <a16:creationId xmlns:a16="http://schemas.microsoft.com/office/drawing/2014/main" id="{52092F01-8C10-47B5-A249-65364B0697A6}"/>
              </a:ext>
            </a:extLst>
          </p:cNvPr>
          <p:cNvSpPr/>
          <p:nvPr/>
        </p:nvSpPr>
        <p:spPr>
          <a:xfrm>
            <a:off x="9429485" y="5864676"/>
            <a:ext cx="292002" cy="463121"/>
          </a:xfrm>
          <a:prstGeom prst="downArrow">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249" tIns="47249" rIns="47249" bIns="47249" numCol="1" spcCol="38100" rtlCol="0" anchor="ctr">
            <a:spAutoFit/>
          </a:bodyPr>
          <a:lstStyle/>
          <a:p>
            <a:pPr defTabSz="945032"/>
            <a:endParaRPr lang="fr-FR" sz="1860"/>
          </a:p>
        </p:txBody>
      </p:sp>
      <p:sp>
        <p:nvSpPr>
          <p:cNvPr id="32" name="Flèche : bas 31">
            <a:extLst>
              <a:ext uri="{FF2B5EF4-FFF2-40B4-BE49-F238E27FC236}">
                <a16:creationId xmlns:a16="http://schemas.microsoft.com/office/drawing/2014/main" id="{2584F633-5E06-4ECA-927A-C0445526BEEF}"/>
              </a:ext>
            </a:extLst>
          </p:cNvPr>
          <p:cNvSpPr/>
          <p:nvPr/>
        </p:nvSpPr>
        <p:spPr>
          <a:xfrm>
            <a:off x="10275155" y="4805844"/>
            <a:ext cx="292002" cy="463121"/>
          </a:xfrm>
          <a:prstGeom prst="downArrow">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249" tIns="47249" rIns="47249" bIns="47249" numCol="1" spcCol="38100" rtlCol="0" anchor="ctr">
            <a:spAutoFit/>
          </a:bodyPr>
          <a:lstStyle/>
          <a:p>
            <a:pPr defTabSz="945032"/>
            <a:endParaRPr lang="fr-FR" sz="1860"/>
          </a:p>
        </p:txBody>
      </p:sp>
      <p:sp>
        <p:nvSpPr>
          <p:cNvPr id="33" name="Flèche : bas 32">
            <a:extLst>
              <a:ext uri="{FF2B5EF4-FFF2-40B4-BE49-F238E27FC236}">
                <a16:creationId xmlns:a16="http://schemas.microsoft.com/office/drawing/2014/main" id="{30E6EBBD-3039-486A-B2A8-5D4D113603D2}"/>
              </a:ext>
            </a:extLst>
          </p:cNvPr>
          <p:cNvSpPr/>
          <p:nvPr/>
        </p:nvSpPr>
        <p:spPr>
          <a:xfrm>
            <a:off x="9721487" y="4227119"/>
            <a:ext cx="292002" cy="463121"/>
          </a:xfrm>
          <a:prstGeom prst="downArrow">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249" tIns="47249" rIns="47249" bIns="47249" numCol="1" spcCol="38100" rtlCol="0" anchor="ctr">
            <a:spAutoFit/>
          </a:bodyPr>
          <a:lstStyle/>
          <a:p>
            <a:pPr defTabSz="945032"/>
            <a:endParaRPr lang="fr-FR" sz="1860"/>
          </a:p>
        </p:txBody>
      </p:sp>
      <p:cxnSp>
        <p:nvCxnSpPr>
          <p:cNvPr id="39" name="Connecteur droit avec flèche 38">
            <a:extLst>
              <a:ext uri="{FF2B5EF4-FFF2-40B4-BE49-F238E27FC236}">
                <a16:creationId xmlns:a16="http://schemas.microsoft.com/office/drawing/2014/main" id="{4746103C-9C4D-4DC9-90EB-524FEC186049}"/>
              </a:ext>
            </a:extLst>
          </p:cNvPr>
          <p:cNvCxnSpPr>
            <a:cxnSpLocks/>
          </p:cNvCxnSpPr>
          <p:nvPr/>
        </p:nvCxnSpPr>
        <p:spPr>
          <a:xfrm>
            <a:off x="4651596" y="5500688"/>
            <a:ext cx="1812592" cy="542953"/>
          </a:xfrm>
          <a:prstGeom prst="straightConnector1">
            <a:avLst/>
          </a:prstGeom>
          <a:noFill/>
          <a:ln w="3175" cap="flat">
            <a:solidFill>
              <a:srgbClr val="FF0000"/>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47" name="ZoneTexte 46">
            <a:extLst>
              <a:ext uri="{FF2B5EF4-FFF2-40B4-BE49-F238E27FC236}">
                <a16:creationId xmlns:a16="http://schemas.microsoft.com/office/drawing/2014/main" id="{C40AAF01-7505-4301-ABD9-BBA3560153EE}"/>
              </a:ext>
            </a:extLst>
          </p:cNvPr>
          <p:cNvSpPr txBox="1"/>
          <p:nvPr/>
        </p:nvSpPr>
        <p:spPr>
          <a:xfrm>
            <a:off x="10297911" y="7368183"/>
            <a:ext cx="2271592" cy="325565"/>
          </a:xfrm>
          <a:prstGeom prst="rect">
            <a:avLst/>
          </a:prstGeom>
          <a:noFill/>
        </p:spPr>
        <p:txBody>
          <a:bodyPr wrap="none" rtlCol="0">
            <a:spAutoFit/>
          </a:bodyPr>
          <a:lstStyle/>
          <a:p>
            <a:r>
              <a:rPr lang="en-US" sz="1447" b="1" dirty="0">
                <a:solidFill>
                  <a:srgbClr val="FFFFFF"/>
                </a:solidFill>
              </a:rPr>
              <a:t>Photo credit: O. </a:t>
            </a:r>
            <a:r>
              <a:rPr lang="en-US" sz="1447" b="1" dirty="0" err="1">
                <a:solidFill>
                  <a:srgbClr val="FFFFFF"/>
                </a:solidFill>
              </a:rPr>
              <a:t>Roupsard</a:t>
            </a:r>
            <a:endParaRPr lang="en-US" sz="1447" b="1" dirty="0">
              <a:solidFill>
                <a:srgbClr val="FFFFFF"/>
              </a:solidFill>
            </a:endParaRPr>
          </a:p>
        </p:txBody>
      </p:sp>
      <p:sp>
        <p:nvSpPr>
          <p:cNvPr id="48" name="ZoneTexte 47">
            <a:extLst>
              <a:ext uri="{FF2B5EF4-FFF2-40B4-BE49-F238E27FC236}">
                <a16:creationId xmlns:a16="http://schemas.microsoft.com/office/drawing/2014/main" id="{1C6D0677-E2D7-466A-9F25-0DA93D6C1990}"/>
              </a:ext>
            </a:extLst>
          </p:cNvPr>
          <p:cNvSpPr txBox="1"/>
          <p:nvPr/>
        </p:nvSpPr>
        <p:spPr>
          <a:xfrm>
            <a:off x="346986" y="5701893"/>
            <a:ext cx="2271592" cy="325565"/>
          </a:xfrm>
          <a:prstGeom prst="rect">
            <a:avLst/>
          </a:prstGeom>
          <a:noFill/>
        </p:spPr>
        <p:txBody>
          <a:bodyPr wrap="none" rtlCol="0">
            <a:spAutoFit/>
          </a:bodyPr>
          <a:lstStyle/>
          <a:p>
            <a:r>
              <a:rPr lang="en-US" sz="1447" b="1" dirty="0">
                <a:solidFill>
                  <a:schemeClr val="bg1"/>
                </a:solidFill>
              </a:rPr>
              <a:t>Photo credit: O. </a:t>
            </a:r>
            <a:r>
              <a:rPr lang="en-US" sz="1447" b="1" dirty="0" err="1">
                <a:solidFill>
                  <a:schemeClr val="bg1"/>
                </a:solidFill>
              </a:rPr>
              <a:t>Roupsard</a:t>
            </a:r>
            <a:endParaRPr lang="en-US" sz="1447" b="1" dirty="0">
              <a:solidFill>
                <a:schemeClr val="bg1"/>
              </a:solidFill>
            </a:endParaRPr>
          </a:p>
        </p:txBody>
      </p:sp>
      <p:sp>
        <p:nvSpPr>
          <p:cNvPr id="49" name="ZoneTexte 48">
            <a:extLst>
              <a:ext uri="{FF2B5EF4-FFF2-40B4-BE49-F238E27FC236}">
                <a16:creationId xmlns:a16="http://schemas.microsoft.com/office/drawing/2014/main" id="{42904EB2-DF04-4020-8E21-54CF3A335F77}"/>
              </a:ext>
            </a:extLst>
          </p:cNvPr>
          <p:cNvSpPr txBox="1"/>
          <p:nvPr/>
        </p:nvSpPr>
        <p:spPr>
          <a:xfrm>
            <a:off x="9867488" y="2228117"/>
            <a:ext cx="2538313" cy="325565"/>
          </a:xfrm>
          <a:prstGeom prst="rect">
            <a:avLst/>
          </a:prstGeom>
          <a:solidFill>
            <a:schemeClr val="bg1"/>
          </a:solidFill>
        </p:spPr>
        <p:txBody>
          <a:bodyPr wrap="none" rtlCol="0">
            <a:spAutoFit/>
          </a:bodyPr>
          <a:lstStyle/>
          <a:p>
            <a:r>
              <a:rPr lang="en-US" sz="1447" dirty="0"/>
              <a:t>SN, Niakhar/Sob: Wet season</a:t>
            </a:r>
          </a:p>
        </p:txBody>
      </p:sp>
      <p:sp>
        <p:nvSpPr>
          <p:cNvPr id="58" name="Espace réservé du numéro de diapositive 57">
            <a:extLst>
              <a:ext uri="{FF2B5EF4-FFF2-40B4-BE49-F238E27FC236}">
                <a16:creationId xmlns:a16="http://schemas.microsoft.com/office/drawing/2014/main" id="{84CA865C-FF83-4005-AACD-2EAAFB53D4AA}"/>
              </a:ext>
            </a:extLst>
          </p:cNvPr>
          <p:cNvSpPr>
            <a:spLocks noGrp="1"/>
          </p:cNvSpPr>
          <p:nvPr>
            <p:ph type="sldNum" sz="quarter" idx="2"/>
          </p:nvPr>
        </p:nvSpPr>
        <p:spPr>
          <a:xfrm>
            <a:off x="76014" y="7481664"/>
            <a:ext cx="284278" cy="424168"/>
          </a:xfrm>
          <a:solidFill>
            <a:schemeClr val="bg1"/>
          </a:solidFill>
          <a:ln w="12700">
            <a:miter lim="400000"/>
          </a:ln>
        </p:spPr>
        <p:txBody>
          <a:bodyPr wrap="none" lIns="47249" rIns="47249" anchor="ctr">
            <a:spAutoFit/>
          </a:bodyPr>
          <a:lstStyle/>
          <a:p>
            <a:pPr algn="ctr"/>
            <a:fld id="{86CB4B4D-7CA3-9044-876B-883B54F8677D}" type="slidenum">
              <a:rPr lang="fr-FR" sz="2067" b="1">
                <a:solidFill>
                  <a:schemeClr val="tx1"/>
                </a:solidFill>
                <a:latin typeface="Rockwell Extra Bold" panose="02060903040505020403" pitchFamily="18" charset="0"/>
              </a:rPr>
              <a:pPr algn="ctr"/>
              <a:t>3</a:t>
            </a:fld>
            <a:endParaRPr lang="fr-FR" sz="2067" b="1" dirty="0">
              <a:solidFill>
                <a:schemeClr val="tx1"/>
              </a:solidFill>
              <a:latin typeface="Rockwell Extra Bold" panose="02060903040505020403" pitchFamily="18" charset="0"/>
            </a:endParaRPr>
          </a:p>
        </p:txBody>
      </p:sp>
      <p:sp>
        <p:nvSpPr>
          <p:cNvPr id="29" name="Flèche : bas 28">
            <a:extLst>
              <a:ext uri="{FF2B5EF4-FFF2-40B4-BE49-F238E27FC236}">
                <a16:creationId xmlns:a16="http://schemas.microsoft.com/office/drawing/2014/main" id="{08EC0D2D-D308-495F-B21C-795F9FC35CAD}"/>
              </a:ext>
            </a:extLst>
          </p:cNvPr>
          <p:cNvSpPr/>
          <p:nvPr/>
        </p:nvSpPr>
        <p:spPr>
          <a:xfrm>
            <a:off x="7468138" y="4617956"/>
            <a:ext cx="286552" cy="451783"/>
          </a:xfrm>
          <a:prstGeom prst="downArrow">
            <a:avLst/>
          </a:prstGeom>
          <a:solidFill>
            <a:srgbClr val="00B05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249" tIns="47249" rIns="47249" bIns="47249" numCol="1" spcCol="38100" rtlCol="0" anchor="ctr">
            <a:spAutoFit/>
          </a:bodyPr>
          <a:lstStyle/>
          <a:p>
            <a:pPr defTabSz="945032"/>
            <a:endParaRPr lang="fr-FR" sz="1860"/>
          </a:p>
        </p:txBody>
      </p:sp>
      <p:sp>
        <p:nvSpPr>
          <p:cNvPr id="31" name="Flèche : bas 30">
            <a:extLst>
              <a:ext uri="{FF2B5EF4-FFF2-40B4-BE49-F238E27FC236}">
                <a16:creationId xmlns:a16="http://schemas.microsoft.com/office/drawing/2014/main" id="{86F9FC53-56B1-497A-9F6F-9FFF240EB589}"/>
              </a:ext>
            </a:extLst>
          </p:cNvPr>
          <p:cNvSpPr/>
          <p:nvPr/>
        </p:nvSpPr>
        <p:spPr>
          <a:xfrm>
            <a:off x="5418463" y="4758396"/>
            <a:ext cx="286552" cy="451783"/>
          </a:xfrm>
          <a:prstGeom prst="downArrow">
            <a:avLst/>
          </a:prstGeom>
          <a:solidFill>
            <a:srgbClr val="00B05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249" tIns="47249" rIns="47249" bIns="47249" numCol="1" spcCol="38100" rtlCol="0" anchor="ctr">
            <a:spAutoFit/>
          </a:bodyPr>
          <a:lstStyle/>
          <a:p>
            <a:pPr defTabSz="945032"/>
            <a:endParaRPr lang="fr-FR" sz="1860"/>
          </a:p>
        </p:txBody>
      </p:sp>
      <p:sp>
        <p:nvSpPr>
          <p:cNvPr id="38" name="Flèche : bas 37">
            <a:extLst>
              <a:ext uri="{FF2B5EF4-FFF2-40B4-BE49-F238E27FC236}">
                <a16:creationId xmlns:a16="http://schemas.microsoft.com/office/drawing/2014/main" id="{062AE3C6-DEA5-4347-A1B9-481C2AFE472E}"/>
              </a:ext>
            </a:extLst>
          </p:cNvPr>
          <p:cNvSpPr/>
          <p:nvPr/>
        </p:nvSpPr>
        <p:spPr>
          <a:xfrm>
            <a:off x="6171045" y="4066328"/>
            <a:ext cx="286552" cy="451783"/>
          </a:xfrm>
          <a:prstGeom prst="downArrow">
            <a:avLst/>
          </a:prstGeom>
          <a:solidFill>
            <a:srgbClr val="00B05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249" tIns="47249" rIns="47249" bIns="47249" numCol="1" spcCol="38100" rtlCol="0" anchor="ctr">
            <a:spAutoFit/>
          </a:bodyPr>
          <a:lstStyle/>
          <a:p>
            <a:pPr defTabSz="945032"/>
            <a:endParaRPr lang="fr-FR" sz="1860"/>
          </a:p>
        </p:txBody>
      </p:sp>
      <p:sp>
        <p:nvSpPr>
          <p:cNvPr id="40" name="Flèche : bas 39">
            <a:extLst>
              <a:ext uri="{FF2B5EF4-FFF2-40B4-BE49-F238E27FC236}">
                <a16:creationId xmlns:a16="http://schemas.microsoft.com/office/drawing/2014/main" id="{F803F2AD-314D-49AA-A80D-255D132131B1}"/>
              </a:ext>
            </a:extLst>
          </p:cNvPr>
          <p:cNvSpPr/>
          <p:nvPr/>
        </p:nvSpPr>
        <p:spPr>
          <a:xfrm>
            <a:off x="5510887" y="6894467"/>
            <a:ext cx="286552" cy="451783"/>
          </a:xfrm>
          <a:prstGeom prst="downArrow">
            <a:avLst/>
          </a:prstGeom>
          <a:solidFill>
            <a:srgbClr val="00B05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249" tIns="47249" rIns="47249" bIns="47249" numCol="1" spcCol="38100" rtlCol="0" anchor="ctr">
            <a:spAutoFit/>
          </a:bodyPr>
          <a:lstStyle/>
          <a:p>
            <a:pPr defTabSz="945032"/>
            <a:endParaRPr lang="fr-FR" sz="1860"/>
          </a:p>
        </p:txBody>
      </p:sp>
      <p:sp>
        <p:nvSpPr>
          <p:cNvPr id="42" name="Flèche : bas 41">
            <a:extLst>
              <a:ext uri="{FF2B5EF4-FFF2-40B4-BE49-F238E27FC236}">
                <a16:creationId xmlns:a16="http://schemas.microsoft.com/office/drawing/2014/main" id="{08620D1E-446A-4A54-B5B3-4119FB00F6F1}"/>
              </a:ext>
            </a:extLst>
          </p:cNvPr>
          <p:cNvSpPr/>
          <p:nvPr/>
        </p:nvSpPr>
        <p:spPr>
          <a:xfrm>
            <a:off x="8248497" y="4046267"/>
            <a:ext cx="292002" cy="463121"/>
          </a:xfrm>
          <a:prstGeom prst="downArrow">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249" tIns="47249" rIns="47249" bIns="47249" numCol="1" spcCol="38100" rtlCol="0" anchor="ctr">
            <a:spAutoFit/>
          </a:bodyPr>
          <a:lstStyle/>
          <a:p>
            <a:pPr defTabSz="945032"/>
            <a:endParaRPr lang="fr-FR" sz="1860"/>
          </a:p>
        </p:txBody>
      </p:sp>
      <p:sp>
        <p:nvSpPr>
          <p:cNvPr id="43" name="ZoneTexte 42">
            <a:extLst>
              <a:ext uri="{FF2B5EF4-FFF2-40B4-BE49-F238E27FC236}">
                <a16:creationId xmlns:a16="http://schemas.microsoft.com/office/drawing/2014/main" id="{325AE526-C267-42F7-A3D1-D92EE9E3D801}"/>
              </a:ext>
            </a:extLst>
          </p:cNvPr>
          <p:cNvSpPr txBox="1"/>
          <p:nvPr/>
        </p:nvSpPr>
        <p:spPr>
          <a:xfrm>
            <a:off x="-1066615" y="272829"/>
            <a:ext cx="7819736" cy="4614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474307" marR="1120561">
              <a:lnSpc>
                <a:spcPct val="103800"/>
              </a:lnSpc>
            </a:pPr>
            <a:r>
              <a:rPr lang="fr-FR" sz="2400" spc="11" dirty="0">
                <a:solidFill>
                  <a:schemeClr val="accent6">
                    <a:lumMod val="75000"/>
                  </a:schemeClr>
                </a:solidFill>
                <a:latin typeface="Arial Black" panose="020B0A04020102020204" pitchFamily="34" charset="0"/>
              </a:rPr>
              <a:t>METHODS : </a:t>
            </a:r>
            <a:endParaRPr lang="fr-FR" sz="2400" dirty="0">
              <a:solidFill>
                <a:schemeClr val="accent6">
                  <a:lumMod val="75000"/>
                </a:schemeClr>
              </a:solidFill>
              <a:latin typeface="Arial Black" panose="020B0A04020102020204" pitchFamily="34" charset="0"/>
            </a:endParaRPr>
          </a:p>
        </p:txBody>
      </p:sp>
      <p:sp>
        <p:nvSpPr>
          <p:cNvPr id="44" name="Rectangle 43">
            <a:extLst>
              <a:ext uri="{FF2B5EF4-FFF2-40B4-BE49-F238E27FC236}">
                <a16:creationId xmlns:a16="http://schemas.microsoft.com/office/drawing/2014/main" id="{7948BBA8-687B-478E-8841-2283FB9100BE}"/>
              </a:ext>
            </a:extLst>
          </p:cNvPr>
          <p:cNvSpPr/>
          <p:nvPr/>
        </p:nvSpPr>
        <p:spPr>
          <a:xfrm>
            <a:off x="0" y="0"/>
            <a:ext cx="198697" cy="653207"/>
          </a:xfrm>
          <a:prstGeom prst="rect">
            <a:avLst/>
          </a:prstGeom>
          <a:solidFill>
            <a:srgbClr val="00235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083" tIns="52083" rIns="52083" bIns="52083" numCol="1" spcCol="38100" rtlCol="0" anchor="ctr">
            <a:spAutoFit/>
          </a:bodyPr>
          <a:lstStyle/>
          <a:p>
            <a:pPr defTabSz="1041709"/>
            <a:endParaRPr lang="fr-FR" sz="2050"/>
          </a:p>
        </p:txBody>
      </p:sp>
      <p:sp>
        <p:nvSpPr>
          <p:cNvPr id="45" name="ZoneTexte 44">
            <a:extLst>
              <a:ext uri="{FF2B5EF4-FFF2-40B4-BE49-F238E27FC236}">
                <a16:creationId xmlns:a16="http://schemas.microsoft.com/office/drawing/2014/main" id="{7714941A-AAAE-40E0-A4AE-BF2171708925}"/>
              </a:ext>
            </a:extLst>
          </p:cNvPr>
          <p:cNvSpPr txBox="1"/>
          <p:nvPr/>
        </p:nvSpPr>
        <p:spPr>
          <a:xfrm>
            <a:off x="3103481" y="5096353"/>
            <a:ext cx="719443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2000" dirty="0" err="1">
                <a:latin typeface="+mn-lt"/>
              </a:rPr>
              <a:t>soil</a:t>
            </a:r>
            <a:r>
              <a:rPr lang="fr-FR" sz="2000" dirty="0">
                <a:latin typeface="+mn-lt"/>
              </a:rPr>
              <a:t> GHG analyser </a:t>
            </a:r>
          </a:p>
          <a:p>
            <a:r>
              <a:rPr lang="fr-FR" sz="2000" dirty="0" err="1">
                <a:latin typeface="+mn-lt"/>
              </a:rPr>
              <a:t>shelter</a:t>
            </a:r>
            <a:endParaRPr lang="fr-FR" sz="2000" dirty="0">
              <a:latin typeface="+mn-lt"/>
            </a:endParaRPr>
          </a:p>
        </p:txBody>
      </p:sp>
      <p:cxnSp>
        <p:nvCxnSpPr>
          <p:cNvPr id="22" name="Connecteur droit avec flèche 21">
            <a:extLst>
              <a:ext uri="{FF2B5EF4-FFF2-40B4-BE49-F238E27FC236}">
                <a16:creationId xmlns:a16="http://schemas.microsoft.com/office/drawing/2014/main" id="{91F0D3E6-F560-48D2-AF49-910101AE41AF}"/>
              </a:ext>
            </a:extLst>
          </p:cNvPr>
          <p:cNvCxnSpPr/>
          <p:nvPr/>
        </p:nvCxnSpPr>
        <p:spPr>
          <a:xfrm>
            <a:off x="2843994" y="4583450"/>
            <a:ext cx="3421494" cy="0"/>
          </a:xfrm>
          <a:prstGeom prst="straightConnector1">
            <a:avLst/>
          </a:prstGeom>
          <a:noFill/>
          <a:ln w="12700" cap="flat">
            <a:solidFill>
              <a:srgbClr val="FF0000"/>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50" name="Rectangle 49">
            <a:extLst>
              <a:ext uri="{FF2B5EF4-FFF2-40B4-BE49-F238E27FC236}">
                <a16:creationId xmlns:a16="http://schemas.microsoft.com/office/drawing/2014/main" id="{F8FC67AB-AD03-4660-8993-274E406DF34A}"/>
              </a:ext>
            </a:extLst>
          </p:cNvPr>
          <p:cNvSpPr/>
          <p:nvPr/>
        </p:nvSpPr>
        <p:spPr>
          <a:xfrm>
            <a:off x="2184155" y="-141894"/>
            <a:ext cx="3545347" cy="1200329"/>
          </a:xfrm>
          <a:prstGeom prst="rect">
            <a:avLst/>
          </a:prstGeom>
        </p:spPr>
        <p:txBody>
          <a:bodyPr wrap="square">
            <a:spAutoFit/>
          </a:bodyPr>
          <a:lstStyle/>
          <a:p>
            <a:pPr algn="ctr"/>
            <a:endParaRPr lang="fr-FR" sz="2400" dirty="0">
              <a:solidFill>
                <a:schemeClr val="accent6">
                  <a:lumMod val="75000"/>
                </a:schemeClr>
              </a:solidFill>
              <a:latin typeface="+mn-lt"/>
              <a:cs typeface="Adobe Devanagari" panose="02040503050201020203" pitchFamily="18" charset="0"/>
            </a:endParaRPr>
          </a:p>
          <a:p>
            <a:pPr algn="ctr"/>
            <a:r>
              <a:rPr lang="fr-FR" sz="2400" dirty="0" err="1">
                <a:solidFill>
                  <a:schemeClr val="accent6">
                    <a:lumMod val="75000"/>
                  </a:schemeClr>
                </a:solidFill>
                <a:latin typeface="+mn-lt"/>
                <a:cs typeface="Adobe Devanagari" panose="02040503050201020203" pitchFamily="18" charset="0"/>
              </a:rPr>
              <a:t>Experimental</a:t>
            </a:r>
            <a:r>
              <a:rPr lang="fr-FR" sz="2400" dirty="0">
                <a:solidFill>
                  <a:schemeClr val="accent6">
                    <a:lumMod val="75000"/>
                  </a:schemeClr>
                </a:solidFill>
                <a:latin typeface="+mn-lt"/>
                <a:cs typeface="Adobe Devanagari" panose="02040503050201020203" pitchFamily="18" charset="0"/>
              </a:rPr>
              <a:t> design</a:t>
            </a:r>
          </a:p>
          <a:p>
            <a:pPr algn="ctr"/>
            <a:endParaRPr lang="en-US" sz="2400" dirty="0">
              <a:solidFill>
                <a:schemeClr val="accent6">
                  <a:lumMod val="75000"/>
                </a:schemeClr>
              </a:solidFill>
              <a:latin typeface="+mn-lt"/>
              <a:cs typeface="Adobe Devanagari" panose="02040503050201020203" pitchFamily="18" charset="0"/>
            </a:endParaRPr>
          </a:p>
        </p:txBody>
      </p:sp>
      <p:sp>
        <p:nvSpPr>
          <p:cNvPr id="51" name="Flèche : bas 50">
            <a:extLst>
              <a:ext uri="{FF2B5EF4-FFF2-40B4-BE49-F238E27FC236}">
                <a16:creationId xmlns:a16="http://schemas.microsoft.com/office/drawing/2014/main" id="{FDEA86EC-D7EA-4AB8-A114-C4134A8C4977}"/>
              </a:ext>
            </a:extLst>
          </p:cNvPr>
          <p:cNvSpPr/>
          <p:nvPr/>
        </p:nvSpPr>
        <p:spPr>
          <a:xfrm rot="16200000">
            <a:off x="580586" y="6408806"/>
            <a:ext cx="327447" cy="419839"/>
          </a:xfrm>
          <a:prstGeom prst="downArrow">
            <a:avLst/>
          </a:prstGeom>
          <a:solidFill>
            <a:srgbClr val="00B05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249" tIns="47249" rIns="47249" bIns="47249" numCol="1" spcCol="38100" rtlCol="0" anchor="ctr">
            <a:spAutoFit/>
          </a:bodyPr>
          <a:lstStyle/>
          <a:p>
            <a:pPr defTabSz="945032"/>
            <a:endParaRPr lang="fr-FR" sz="1860"/>
          </a:p>
        </p:txBody>
      </p:sp>
      <p:sp>
        <p:nvSpPr>
          <p:cNvPr id="52" name="Flèche : bas 51">
            <a:extLst>
              <a:ext uri="{FF2B5EF4-FFF2-40B4-BE49-F238E27FC236}">
                <a16:creationId xmlns:a16="http://schemas.microsoft.com/office/drawing/2014/main" id="{B44CF356-F5E5-4927-8D98-5E60F987A276}"/>
              </a:ext>
            </a:extLst>
          </p:cNvPr>
          <p:cNvSpPr/>
          <p:nvPr/>
        </p:nvSpPr>
        <p:spPr>
          <a:xfrm rot="16200000">
            <a:off x="572204" y="6935648"/>
            <a:ext cx="333675" cy="430375"/>
          </a:xfrm>
          <a:prstGeom prst="downArrow">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249" tIns="47249" rIns="47249" bIns="47249" numCol="1" spcCol="38100" rtlCol="0" anchor="ctr">
            <a:spAutoFit/>
          </a:bodyPr>
          <a:lstStyle/>
          <a:p>
            <a:pPr defTabSz="945032"/>
            <a:endParaRPr lang="fr-FR" sz="1860"/>
          </a:p>
        </p:txBody>
      </p:sp>
      <p:sp>
        <p:nvSpPr>
          <p:cNvPr id="53" name="ZoneTexte 52">
            <a:extLst>
              <a:ext uri="{FF2B5EF4-FFF2-40B4-BE49-F238E27FC236}">
                <a16:creationId xmlns:a16="http://schemas.microsoft.com/office/drawing/2014/main" id="{EAF44389-6528-4FDC-BF50-627DF68E7DD9}"/>
              </a:ext>
            </a:extLst>
          </p:cNvPr>
          <p:cNvSpPr txBox="1"/>
          <p:nvPr/>
        </p:nvSpPr>
        <p:spPr>
          <a:xfrm>
            <a:off x="957526" y="6401545"/>
            <a:ext cx="719443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1800" dirty="0" err="1">
                <a:latin typeface="+mn-lt"/>
              </a:rPr>
              <a:t>Shaded</a:t>
            </a:r>
            <a:r>
              <a:rPr lang="fr-FR" sz="1800" dirty="0">
                <a:latin typeface="+mn-lt"/>
              </a:rPr>
              <a:t> </a:t>
            </a:r>
            <a:r>
              <a:rPr lang="fr-FR" sz="1800" dirty="0" err="1">
                <a:latin typeface="+mn-lt"/>
              </a:rPr>
              <a:t>chambers</a:t>
            </a:r>
            <a:endParaRPr lang="fr-FR" sz="1800" dirty="0">
              <a:latin typeface="+mn-lt"/>
            </a:endParaRPr>
          </a:p>
        </p:txBody>
      </p:sp>
      <p:sp>
        <p:nvSpPr>
          <p:cNvPr id="54" name="ZoneTexte 53">
            <a:extLst>
              <a:ext uri="{FF2B5EF4-FFF2-40B4-BE49-F238E27FC236}">
                <a16:creationId xmlns:a16="http://schemas.microsoft.com/office/drawing/2014/main" id="{5D24A58F-2F7E-468B-8C88-CCC9B9E7F33E}"/>
              </a:ext>
            </a:extLst>
          </p:cNvPr>
          <p:cNvSpPr txBox="1"/>
          <p:nvPr/>
        </p:nvSpPr>
        <p:spPr>
          <a:xfrm>
            <a:off x="931157" y="6935692"/>
            <a:ext cx="719443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1800" dirty="0">
                <a:latin typeface="+mn-lt"/>
              </a:rPr>
              <a:t>Full </a:t>
            </a:r>
            <a:r>
              <a:rPr lang="fr-FR" sz="1800" dirty="0" err="1">
                <a:latin typeface="+mn-lt"/>
              </a:rPr>
              <a:t>sun</a:t>
            </a:r>
            <a:r>
              <a:rPr lang="fr-FR" sz="1800" dirty="0">
                <a:latin typeface="+mn-lt"/>
              </a:rPr>
              <a:t> </a:t>
            </a:r>
            <a:r>
              <a:rPr lang="fr-FR" sz="1800" dirty="0" err="1">
                <a:latin typeface="+mn-lt"/>
              </a:rPr>
              <a:t>chambers</a:t>
            </a:r>
            <a:endParaRPr lang="fr-FR" sz="1800" dirty="0">
              <a:latin typeface="+mn-lt"/>
            </a:endParaRPr>
          </a:p>
        </p:txBody>
      </p:sp>
    </p:spTree>
    <p:extLst>
      <p:ext uri="{BB962C8B-B14F-4D97-AF65-F5344CB8AC3E}">
        <p14:creationId xmlns:p14="http://schemas.microsoft.com/office/powerpoint/2010/main" val="243861407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A2E6652-824D-4753-8088-04300779449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25664" t="11623" r="37999" b="46006"/>
          <a:stretch/>
        </p:blipFill>
        <p:spPr>
          <a:xfrm>
            <a:off x="9489922" y="2913118"/>
            <a:ext cx="3035082" cy="2654351"/>
          </a:xfrm>
          <a:prstGeom prst="rect">
            <a:avLst/>
          </a:prstGeom>
        </p:spPr>
      </p:pic>
      <p:grpSp>
        <p:nvGrpSpPr>
          <p:cNvPr id="41" name="Groupe 40">
            <a:extLst>
              <a:ext uri="{FF2B5EF4-FFF2-40B4-BE49-F238E27FC236}">
                <a16:creationId xmlns:a16="http://schemas.microsoft.com/office/drawing/2014/main" id="{DC1AA8E0-6B92-402C-95CB-413EC14D2D11}"/>
              </a:ext>
            </a:extLst>
          </p:cNvPr>
          <p:cNvGrpSpPr/>
          <p:nvPr/>
        </p:nvGrpSpPr>
        <p:grpSpPr>
          <a:xfrm>
            <a:off x="142473" y="1107487"/>
            <a:ext cx="12382530" cy="6604393"/>
            <a:chOff x="916971" y="686872"/>
            <a:chExt cx="10869476" cy="6240045"/>
          </a:xfrm>
        </p:grpSpPr>
        <p:grpSp>
          <p:nvGrpSpPr>
            <p:cNvPr id="42" name="Groupe 41">
              <a:extLst>
                <a:ext uri="{FF2B5EF4-FFF2-40B4-BE49-F238E27FC236}">
                  <a16:creationId xmlns:a16="http://schemas.microsoft.com/office/drawing/2014/main" id="{01907A19-01A1-4F9F-8147-5C85E08265C4}"/>
                </a:ext>
              </a:extLst>
            </p:cNvPr>
            <p:cNvGrpSpPr/>
            <p:nvPr/>
          </p:nvGrpSpPr>
          <p:grpSpPr>
            <a:xfrm>
              <a:off x="916971" y="686872"/>
              <a:ext cx="10869476" cy="6240045"/>
              <a:chOff x="916971" y="686872"/>
              <a:chExt cx="10869476" cy="6240045"/>
            </a:xfrm>
          </p:grpSpPr>
          <p:pic>
            <p:nvPicPr>
              <p:cNvPr id="45" name="Picture 2" descr="Compresseur à pistons mobile sur roue - CompAir - 2,5 Ch 220 V Mono - sur  réservoir 50 litres | Contact Champion - CompAIr - Ingersoll Rand - Gardner  Denver">
                <a:extLst>
                  <a:ext uri="{FF2B5EF4-FFF2-40B4-BE49-F238E27FC236}">
                    <a16:creationId xmlns:a16="http://schemas.microsoft.com/office/drawing/2014/main" id="{16A3ABB1-6591-4949-95F0-723C1E0F16A6}"/>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5610" y="5105230"/>
                <a:ext cx="1927788" cy="14006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8032CAA3-11D8-4844-8795-C09A72AD5B5B}"/>
                  </a:ext>
                </a:extLst>
              </p:cNvPr>
              <p:cNvSpPr/>
              <p:nvPr/>
            </p:nvSpPr>
            <p:spPr>
              <a:xfrm>
                <a:off x="7993493" y="4127750"/>
                <a:ext cx="973431" cy="467071"/>
              </a:xfrm>
              <a:prstGeom prst="rect">
                <a:avLst/>
              </a:prstGeom>
              <a:solidFill>
                <a:schemeClr val="accent4"/>
              </a:solidFill>
            </p:spPr>
            <p:txBody>
              <a:bodyPr wrap="square">
                <a:spAutoFit/>
              </a:bodyPr>
              <a:lstStyle/>
              <a:p>
                <a:pPr algn="ctr"/>
                <a:r>
                  <a:rPr lang="fr-FR" sz="1254" dirty="0">
                    <a:latin typeface="+mj-lt"/>
                  </a:rPr>
                  <a:t>Matrix </a:t>
                </a:r>
              </a:p>
              <a:p>
                <a:pPr algn="ctr"/>
                <a:r>
                  <a:rPr lang="fr-FR" sz="1254" dirty="0">
                    <a:latin typeface="+mj-lt"/>
                  </a:rPr>
                  <a:t> (9 </a:t>
                </a:r>
                <a:r>
                  <a:rPr lang="fr-FR" sz="1254" dirty="0" err="1">
                    <a:latin typeface="+mj-lt"/>
                  </a:rPr>
                  <a:t>ways</a:t>
                </a:r>
                <a:r>
                  <a:rPr lang="fr-FR" sz="1254" dirty="0">
                    <a:latin typeface="+mj-lt"/>
                  </a:rPr>
                  <a:t>)</a:t>
                </a:r>
              </a:p>
            </p:txBody>
          </p:sp>
          <p:grpSp>
            <p:nvGrpSpPr>
              <p:cNvPr id="47" name="Groupe 46">
                <a:extLst>
                  <a:ext uri="{FF2B5EF4-FFF2-40B4-BE49-F238E27FC236}">
                    <a16:creationId xmlns:a16="http://schemas.microsoft.com/office/drawing/2014/main" id="{4F88A9F5-AE0E-4101-AD28-14E6BC7F76C1}"/>
                  </a:ext>
                </a:extLst>
              </p:cNvPr>
              <p:cNvGrpSpPr/>
              <p:nvPr/>
            </p:nvGrpSpPr>
            <p:grpSpPr>
              <a:xfrm>
                <a:off x="916971" y="686872"/>
                <a:ext cx="10869476" cy="6040371"/>
                <a:chOff x="508164" y="776957"/>
                <a:chExt cx="10869476" cy="6040371"/>
              </a:xfrm>
            </p:grpSpPr>
            <p:sp>
              <p:nvSpPr>
                <p:cNvPr id="55" name="Flèche : haut 54">
                  <a:extLst>
                    <a:ext uri="{FF2B5EF4-FFF2-40B4-BE49-F238E27FC236}">
                      <a16:creationId xmlns:a16="http://schemas.microsoft.com/office/drawing/2014/main" id="{4F429A67-A319-4F65-886B-516F0185B761}"/>
                    </a:ext>
                  </a:extLst>
                </p:cNvPr>
                <p:cNvSpPr/>
                <p:nvPr/>
              </p:nvSpPr>
              <p:spPr>
                <a:xfrm>
                  <a:off x="2035805" y="1883739"/>
                  <a:ext cx="253507" cy="1496660"/>
                </a:xfrm>
                <a:prstGeom prst="upArrow">
                  <a:avLst/>
                </a:prstGeom>
                <a:solidFill>
                  <a:srgbClr val="004FC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083" tIns="52083" rIns="52083" bIns="52083" numCol="1" spcCol="38100" rtlCol="0" anchor="ctr">
                  <a:spAutoFit/>
                </a:bodyPr>
                <a:lstStyle/>
                <a:p>
                  <a:pPr defTabSz="1041709"/>
                  <a:endParaRPr lang="fr-FR" sz="2050" dirty="0"/>
                </a:p>
              </p:txBody>
            </p:sp>
            <p:sp>
              <p:nvSpPr>
                <p:cNvPr id="56" name="Rectangle 55">
                  <a:extLst>
                    <a:ext uri="{FF2B5EF4-FFF2-40B4-BE49-F238E27FC236}">
                      <a16:creationId xmlns:a16="http://schemas.microsoft.com/office/drawing/2014/main" id="{BC2E5355-E581-4274-BDE1-2A7DC3B7F266}"/>
                    </a:ext>
                  </a:extLst>
                </p:cNvPr>
                <p:cNvSpPr/>
                <p:nvPr/>
              </p:nvSpPr>
              <p:spPr>
                <a:xfrm>
                  <a:off x="7513504" y="2540759"/>
                  <a:ext cx="973431" cy="467071"/>
                </a:xfrm>
                <a:prstGeom prst="rect">
                  <a:avLst/>
                </a:prstGeom>
                <a:solidFill>
                  <a:schemeClr val="accent4"/>
                </a:solidFill>
              </p:spPr>
              <p:txBody>
                <a:bodyPr wrap="square">
                  <a:spAutoFit/>
                </a:bodyPr>
                <a:lstStyle/>
                <a:p>
                  <a:pPr algn="ctr"/>
                  <a:r>
                    <a:rPr lang="fr-FR" sz="1254" dirty="0">
                      <a:latin typeface="+mj-lt"/>
                    </a:rPr>
                    <a:t>Matrix</a:t>
                  </a:r>
                </a:p>
                <a:p>
                  <a:pPr algn="ctr"/>
                  <a:r>
                    <a:rPr lang="fr-FR" sz="1254" dirty="0">
                      <a:latin typeface="+mj-lt"/>
                    </a:rPr>
                    <a:t>(9 </a:t>
                  </a:r>
                  <a:r>
                    <a:rPr lang="fr-FR" sz="1254" dirty="0" err="1">
                      <a:latin typeface="+mj-lt"/>
                    </a:rPr>
                    <a:t>ways</a:t>
                  </a:r>
                  <a:r>
                    <a:rPr lang="fr-FR" sz="1254" dirty="0">
                      <a:latin typeface="+mj-lt"/>
                    </a:rPr>
                    <a:t>)</a:t>
                  </a:r>
                </a:p>
              </p:txBody>
            </p:sp>
            <p:cxnSp>
              <p:nvCxnSpPr>
                <p:cNvPr id="57" name="Connecteur droit avec flèche 56">
                  <a:extLst>
                    <a:ext uri="{FF2B5EF4-FFF2-40B4-BE49-F238E27FC236}">
                      <a16:creationId xmlns:a16="http://schemas.microsoft.com/office/drawing/2014/main" id="{99BEB377-57B9-4DDB-B032-B40921713830}"/>
                    </a:ext>
                  </a:extLst>
                </p:cNvPr>
                <p:cNvCxnSpPr>
                  <a:cxnSpLocks/>
                </p:cNvCxnSpPr>
                <p:nvPr/>
              </p:nvCxnSpPr>
              <p:spPr>
                <a:xfrm flipV="1">
                  <a:off x="4740432" y="2941272"/>
                  <a:ext cx="0" cy="10869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8" name="Flèche : angle droit 57">
                  <a:extLst>
                    <a:ext uri="{FF2B5EF4-FFF2-40B4-BE49-F238E27FC236}">
                      <a16:creationId xmlns:a16="http://schemas.microsoft.com/office/drawing/2014/main" id="{1C77D788-3144-4A33-902F-E588D4ECAEFC}"/>
                    </a:ext>
                  </a:extLst>
                </p:cNvPr>
                <p:cNvSpPr/>
                <p:nvPr/>
              </p:nvSpPr>
              <p:spPr>
                <a:xfrm rot="5400000" flipH="1">
                  <a:off x="3140777" y="2667212"/>
                  <a:ext cx="1167428" cy="671900"/>
                </a:xfrm>
                <a:prstGeom prst="bentUpArrow">
                  <a:avLst>
                    <a:gd name="adj1" fmla="val 16169"/>
                    <a:gd name="adj2" fmla="val 25000"/>
                    <a:gd name="adj3" fmla="val 36039"/>
                  </a:avLst>
                </a:prstGeom>
                <a:solidFill>
                  <a:srgbClr val="004FC2"/>
                </a:solidFill>
                <a:ln>
                  <a:no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52083" tIns="52083" rIns="52083" bIns="52083" numCol="1" spcCol="38100" rtlCol="0" anchor="ctr">
                  <a:spAutoFit/>
                </a:bodyPr>
                <a:lstStyle/>
                <a:p>
                  <a:pPr defTabSz="1041709"/>
                  <a:endParaRPr lang="fr-FR" sz="2050" dirty="0">
                    <a:solidFill>
                      <a:srgbClr val="000000"/>
                    </a:solidFill>
                    <a:latin typeface="Segoe UI Light"/>
                    <a:ea typeface="Segoe UI Light"/>
                    <a:cs typeface="Segoe UI Light"/>
                  </a:endParaRPr>
                </a:p>
              </p:txBody>
            </p:sp>
            <p:sp>
              <p:nvSpPr>
                <p:cNvPr id="60" name="Rectangle 59">
                  <a:extLst>
                    <a:ext uri="{FF2B5EF4-FFF2-40B4-BE49-F238E27FC236}">
                      <a16:creationId xmlns:a16="http://schemas.microsoft.com/office/drawing/2014/main" id="{F78E3946-A52D-4FA2-BCFE-B5ED37DAAA5A}"/>
                    </a:ext>
                  </a:extLst>
                </p:cNvPr>
                <p:cNvSpPr/>
                <p:nvPr/>
              </p:nvSpPr>
              <p:spPr>
                <a:xfrm>
                  <a:off x="1224260" y="5208002"/>
                  <a:ext cx="2463763" cy="295583"/>
                </a:xfrm>
                <a:prstGeom prst="rect">
                  <a:avLst/>
                </a:prstGeom>
                <a:solidFill>
                  <a:schemeClr val="accent4"/>
                </a:solidFill>
              </p:spPr>
              <p:txBody>
                <a:bodyPr wrap="square">
                  <a:spAutoFit/>
                </a:bodyPr>
                <a:lstStyle/>
                <a:p>
                  <a:pPr algn="ctr"/>
                  <a:r>
                    <a:rPr lang="fr-FR" sz="1367" dirty="0" err="1">
                      <a:latin typeface="+mj-lt"/>
                    </a:rPr>
                    <a:t>Solenoid</a:t>
                  </a:r>
                  <a:r>
                    <a:rPr lang="fr-FR" sz="1367" dirty="0">
                      <a:latin typeface="+mj-lt"/>
                    </a:rPr>
                    <a:t> valve (9 </a:t>
                  </a:r>
                  <a:r>
                    <a:rPr lang="fr-FR" sz="1367" dirty="0" err="1">
                      <a:latin typeface="+mj-lt"/>
                    </a:rPr>
                    <a:t>ways</a:t>
                  </a:r>
                  <a:r>
                    <a:rPr lang="fr-FR" sz="1367" dirty="0">
                      <a:latin typeface="+mj-lt"/>
                    </a:rPr>
                    <a:t>)</a:t>
                  </a:r>
                </a:p>
              </p:txBody>
            </p:sp>
            <p:cxnSp>
              <p:nvCxnSpPr>
                <p:cNvPr id="61" name="Connecteur : en angle 60">
                  <a:extLst>
                    <a:ext uri="{FF2B5EF4-FFF2-40B4-BE49-F238E27FC236}">
                      <a16:creationId xmlns:a16="http://schemas.microsoft.com/office/drawing/2014/main" id="{40AA7011-C187-4555-B57A-95ADF86B498A}"/>
                    </a:ext>
                  </a:extLst>
                </p:cNvPr>
                <p:cNvCxnSpPr>
                  <a:cxnSpLocks/>
                </p:cNvCxnSpPr>
                <p:nvPr/>
              </p:nvCxnSpPr>
              <p:spPr>
                <a:xfrm>
                  <a:off x="949855" y="1632160"/>
                  <a:ext cx="6289852" cy="2471356"/>
                </a:xfrm>
                <a:prstGeom prst="bentConnector3">
                  <a:avLst>
                    <a:gd name="adj1" fmla="val 93888"/>
                  </a:avLst>
                </a:prstGeom>
                <a:ln w="19050">
                  <a:tailEnd type="triangle"/>
                </a:ln>
              </p:spPr>
              <p:style>
                <a:lnRef idx="1">
                  <a:schemeClr val="dk1"/>
                </a:lnRef>
                <a:fillRef idx="0">
                  <a:schemeClr val="dk1"/>
                </a:fillRef>
                <a:effectRef idx="0">
                  <a:schemeClr val="dk1"/>
                </a:effectRef>
                <a:fontRef idx="minor">
                  <a:schemeClr val="tx1"/>
                </a:fontRef>
              </p:style>
            </p:cxnSp>
            <p:cxnSp>
              <p:nvCxnSpPr>
                <p:cNvPr id="62" name="Connecteur : en angle 61">
                  <a:extLst>
                    <a:ext uri="{FF2B5EF4-FFF2-40B4-BE49-F238E27FC236}">
                      <a16:creationId xmlns:a16="http://schemas.microsoft.com/office/drawing/2014/main" id="{7D559673-AFA3-42D3-BD74-443A85D48222}"/>
                    </a:ext>
                  </a:extLst>
                </p:cNvPr>
                <p:cNvCxnSpPr>
                  <a:cxnSpLocks/>
                </p:cNvCxnSpPr>
                <p:nvPr/>
              </p:nvCxnSpPr>
              <p:spPr>
                <a:xfrm>
                  <a:off x="993999" y="1348441"/>
                  <a:ext cx="6126653" cy="1167429"/>
                </a:xfrm>
                <a:prstGeom prst="bentConnector3">
                  <a:avLst>
                    <a:gd name="adj1" fmla="val 99844"/>
                  </a:avLst>
                </a:prstGeom>
                <a:ln w="19050">
                  <a:tailEnd type="triangle"/>
                </a:ln>
              </p:spPr>
              <p:style>
                <a:lnRef idx="1">
                  <a:schemeClr val="dk1"/>
                </a:lnRef>
                <a:fillRef idx="0">
                  <a:schemeClr val="dk1"/>
                </a:fillRef>
                <a:effectRef idx="0">
                  <a:schemeClr val="dk1"/>
                </a:effectRef>
                <a:fontRef idx="minor">
                  <a:schemeClr val="tx1"/>
                </a:fontRef>
              </p:style>
            </p:cxnSp>
            <p:sp>
              <p:nvSpPr>
                <p:cNvPr id="63" name="Flèche : demi-tour 62">
                  <a:extLst>
                    <a:ext uri="{FF2B5EF4-FFF2-40B4-BE49-F238E27FC236}">
                      <a16:creationId xmlns:a16="http://schemas.microsoft.com/office/drawing/2014/main" id="{5898DCA4-229F-4D88-A697-E6B70BDA453C}"/>
                    </a:ext>
                  </a:extLst>
                </p:cNvPr>
                <p:cNvSpPr/>
                <p:nvPr/>
              </p:nvSpPr>
              <p:spPr>
                <a:xfrm rot="10800000" flipH="1" flipV="1">
                  <a:off x="5088640" y="3617838"/>
                  <a:ext cx="2329471" cy="407423"/>
                </a:xfrm>
                <a:prstGeom prst="uturnArrow">
                  <a:avLst/>
                </a:prstGeom>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52083" tIns="52083" rIns="52083" bIns="52083" numCol="1" spcCol="38100" rtlCol="0" anchor="ctr">
                  <a:spAutoFit/>
                </a:bodyPr>
                <a:lstStyle/>
                <a:p>
                  <a:pPr defTabSz="1041709"/>
                  <a:endParaRPr lang="fr-FR" sz="2050">
                    <a:solidFill>
                      <a:srgbClr val="000000"/>
                    </a:solidFill>
                    <a:latin typeface="Segoe UI Light"/>
                    <a:ea typeface="Segoe UI Light"/>
                    <a:cs typeface="Segoe UI Light"/>
                  </a:endParaRPr>
                </a:p>
              </p:txBody>
            </p:sp>
            <p:sp>
              <p:nvSpPr>
                <p:cNvPr id="64" name="Flèche : demi-tour 63">
                  <a:extLst>
                    <a:ext uri="{FF2B5EF4-FFF2-40B4-BE49-F238E27FC236}">
                      <a16:creationId xmlns:a16="http://schemas.microsoft.com/office/drawing/2014/main" id="{3D2B5568-5761-47BB-8629-978BD73027AE}"/>
                    </a:ext>
                  </a:extLst>
                </p:cNvPr>
                <p:cNvSpPr/>
                <p:nvPr/>
              </p:nvSpPr>
              <p:spPr>
                <a:xfrm flipH="1" flipV="1">
                  <a:off x="4996949" y="2882396"/>
                  <a:ext cx="2329471" cy="407423"/>
                </a:xfrm>
                <a:prstGeom prst="uturnArrow">
                  <a:avLst/>
                </a:prstGeom>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2083" tIns="52083" rIns="52083" bIns="52083" numCol="1" spcCol="38100" rtlCol="0" anchor="ctr">
                  <a:spAutoFit/>
                </a:bodyPr>
                <a:lstStyle/>
                <a:p>
                  <a:pPr defTabSz="1041709"/>
                  <a:endParaRPr lang="fr-FR" sz="2050"/>
                </a:p>
              </p:txBody>
            </p:sp>
            <p:pic>
              <p:nvPicPr>
                <p:cNvPr id="65" name="Picture 2" descr="One Stop Wind Shop: Measurement Equipment and Services - Campbell  Scientific CR1000X">
                  <a:extLst>
                    <a:ext uri="{FF2B5EF4-FFF2-40B4-BE49-F238E27FC236}">
                      <a16:creationId xmlns:a16="http://schemas.microsoft.com/office/drawing/2014/main" id="{29F070D3-89B9-4206-81C8-5E1F6FD5007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0686" y="3563845"/>
                  <a:ext cx="2121723" cy="84630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Direct-operated solenoid valve - 750 series - MATRIX mechatronics - 2-way /  3-way / NC">
                  <a:extLst>
                    <a:ext uri="{FF2B5EF4-FFF2-40B4-BE49-F238E27FC236}">
                      <a16:creationId xmlns:a16="http://schemas.microsoft.com/office/drawing/2014/main" id="{94397424-7271-42C3-BF49-4B89318DF484}"/>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094229">
                  <a:off x="6880350" y="3851530"/>
                  <a:ext cx="948975" cy="1044457"/>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Direct-operated solenoid valve - 750 series - MATRIX mechatronics - 2-way /  3-way / NC">
                  <a:extLst>
                    <a:ext uri="{FF2B5EF4-FFF2-40B4-BE49-F238E27FC236}">
                      <a16:creationId xmlns:a16="http://schemas.microsoft.com/office/drawing/2014/main" id="{EBCABC7A-41E3-4D3C-A3B7-CD73A1AE3BE4}"/>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4109788">
                  <a:off x="6780066" y="2018531"/>
                  <a:ext cx="948975" cy="1044457"/>
                </a:xfrm>
                <a:prstGeom prst="rect">
                  <a:avLst/>
                </a:prstGeom>
                <a:noFill/>
                <a:extLst>
                  <a:ext uri="{909E8E84-426E-40DD-AFC4-6F175D3DCCD1}">
                    <a14:hiddenFill xmlns:a14="http://schemas.microsoft.com/office/drawing/2010/main">
                      <a:solidFill>
                        <a:srgbClr val="FFFFFF"/>
                      </a:solidFill>
                    </a14:hiddenFill>
                  </a:ext>
                </a:extLst>
              </p:spPr>
            </p:pic>
            <p:pic>
              <p:nvPicPr>
                <p:cNvPr id="68" name="Image 67">
                  <a:extLst>
                    <a:ext uri="{FF2B5EF4-FFF2-40B4-BE49-F238E27FC236}">
                      <a16:creationId xmlns:a16="http://schemas.microsoft.com/office/drawing/2014/main" id="{03980F87-59E4-414E-A160-9D582535C068}"/>
                    </a:ext>
                  </a:extLst>
                </p:cNvPr>
                <p:cNvPicPr>
                  <a:picLocks noChangeAspect="1"/>
                </p:cNvPicPr>
                <p:nvPr/>
              </p:nvPicPr>
              <p:blipFill rotWithShape="1">
                <a:blip r:embed="rId8" cstate="print">
                  <a:clrChange>
                    <a:clrFrom>
                      <a:srgbClr val="FFFEFF"/>
                    </a:clrFrom>
                    <a:clrTo>
                      <a:srgbClr val="FFFEFF">
                        <a:alpha val="0"/>
                      </a:srgbClr>
                    </a:clrTo>
                  </a:clrChange>
                  <a:extLst>
                    <a:ext uri="{28A0092B-C50C-407E-A947-70E740481C1C}">
                      <a14:useLocalDpi xmlns:a14="http://schemas.microsoft.com/office/drawing/2010/main" val="0"/>
                    </a:ext>
                  </a:extLst>
                </a:blip>
                <a:srcRect l="62854" t="19872"/>
                <a:stretch/>
              </p:blipFill>
              <p:spPr>
                <a:xfrm>
                  <a:off x="4010642" y="2010567"/>
                  <a:ext cx="1734292" cy="1375539"/>
                </a:xfrm>
                <a:prstGeom prst="rect">
                  <a:avLst/>
                </a:prstGeom>
                <a:effectLst/>
              </p:spPr>
            </p:pic>
            <p:pic>
              <p:nvPicPr>
                <p:cNvPr id="69" name="Image 68">
                  <a:extLst>
                    <a:ext uri="{FF2B5EF4-FFF2-40B4-BE49-F238E27FC236}">
                      <a16:creationId xmlns:a16="http://schemas.microsoft.com/office/drawing/2014/main" id="{3041AC0A-1A14-4144-B677-AD99A23987F1}"/>
                    </a:ext>
                  </a:extLst>
                </p:cNvPr>
                <p:cNvPicPr>
                  <a:picLocks noChangeAspect="1"/>
                </p:cNvPicPr>
                <p:nvPr/>
              </p:nvPicPr>
              <p:blipFill rotWithShape="1">
                <a:blip r:embed="rId9">
                  <a:clrChange>
                    <a:clrFrom>
                      <a:srgbClr val="FDFDFD"/>
                    </a:clrFrom>
                    <a:clrTo>
                      <a:srgbClr val="FDFDFD">
                        <a:alpha val="0"/>
                      </a:srgbClr>
                    </a:clrTo>
                  </a:clrChange>
                  <a:extLst>
                    <a:ext uri="{28A0092B-C50C-407E-A947-70E740481C1C}">
                      <a14:useLocalDpi xmlns:a14="http://schemas.microsoft.com/office/drawing/2010/main" val="0"/>
                    </a:ext>
                  </a:extLst>
                </a:blip>
                <a:srcRect l="22365" t="17438" r="22605" b="18704"/>
                <a:stretch/>
              </p:blipFill>
              <p:spPr>
                <a:xfrm>
                  <a:off x="4461779" y="3915928"/>
                  <a:ext cx="1117926" cy="783773"/>
                </a:xfrm>
                <a:prstGeom prst="rect">
                  <a:avLst/>
                </a:prstGeom>
                <a:effectLst>
                  <a:outerShdw blurRad="76200" dir="13500000" sy="23000" kx="1200000" algn="br" rotWithShape="0">
                    <a:prstClr val="black">
                      <a:alpha val="20000"/>
                    </a:prstClr>
                  </a:outerShdw>
                </a:effectLst>
              </p:spPr>
            </p:pic>
            <p:sp>
              <p:nvSpPr>
                <p:cNvPr id="70" name="Flèche : demi-tour 69">
                  <a:extLst>
                    <a:ext uri="{FF2B5EF4-FFF2-40B4-BE49-F238E27FC236}">
                      <a16:creationId xmlns:a16="http://schemas.microsoft.com/office/drawing/2014/main" id="{76DF0D40-2BC7-4793-9A70-568D78A85A8F}"/>
                    </a:ext>
                  </a:extLst>
                </p:cNvPr>
                <p:cNvSpPr/>
                <p:nvPr/>
              </p:nvSpPr>
              <p:spPr>
                <a:xfrm flipH="1">
                  <a:off x="7197738" y="1802124"/>
                  <a:ext cx="2752549" cy="407423"/>
                </a:xfrm>
                <a:prstGeom prst="uturnArrow">
                  <a:avLst/>
                </a:prstGeom>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2083" tIns="52083" rIns="52083" bIns="52083" numCol="1" spcCol="38100" rtlCol="0" anchor="ctr">
                  <a:spAutoFit/>
                </a:bodyPr>
                <a:lstStyle/>
                <a:p>
                  <a:pPr defTabSz="1041709"/>
                  <a:endParaRPr lang="fr-FR" sz="2050"/>
                </a:p>
              </p:txBody>
            </p:sp>
            <p:sp>
              <p:nvSpPr>
                <p:cNvPr id="71" name="Flèche : demi-tour 70">
                  <a:extLst>
                    <a:ext uri="{FF2B5EF4-FFF2-40B4-BE49-F238E27FC236}">
                      <a16:creationId xmlns:a16="http://schemas.microsoft.com/office/drawing/2014/main" id="{D1A7E739-ADA8-44D5-81CE-73C4333225E9}"/>
                    </a:ext>
                  </a:extLst>
                </p:cNvPr>
                <p:cNvSpPr/>
                <p:nvPr/>
              </p:nvSpPr>
              <p:spPr>
                <a:xfrm flipV="1">
                  <a:off x="7289546" y="4910876"/>
                  <a:ext cx="2752551" cy="407423"/>
                </a:xfrm>
                <a:prstGeom prst="uturnArrow">
                  <a:avLst/>
                </a:prstGeom>
                <a:ln>
                  <a:solidFill>
                    <a:srgbClr val="004FC2"/>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52083" tIns="52083" rIns="52083" bIns="52083" numCol="1" spcCol="38100" rtlCol="0" anchor="ctr">
                  <a:spAutoFit/>
                </a:bodyPr>
                <a:lstStyle/>
                <a:p>
                  <a:pPr defTabSz="1041709"/>
                  <a:endParaRPr lang="fr-FR" sz="2050" dirty="0">
                    <a:solidFill>
                      <a:srgbClr val="000000"/>
                    </a:solidFill>
                    <a:latin typeface="Segoe UI Light"/>
                    <a:ea typeface="Segoe UI Light"/>
                    <a:cs typeface="Segoe UI Light"/>
                  </a:endParaRPr>
                </a:p>
              </p:txBody>
            </p:sp>
            <p:cxnSp>
              <p:nvCxnSpPr>
                <p:cNvPr id="72" name="Connecteur droit avec flèche 71">
                  <a:extLst>
                    <a:ext uri="{FF2B5EF4-FFF2-40B4-BE49-F238E27FC236}">
                      <a16:creationId xmlns:a16="http://schemas.microsoft.com/office/drawing/2014/main" id="{76F56382-A578-4986-9DE8-7C58ACDB7D6F}"/>
                    </a:ext>
                  </a:extLst>
                </p:cNvPr>
                <p:cNvCxnSpPr>
                  <a:cxnSpLocks/>
                </p:cNvCxnSpPr>
                <p:nvPr/>
              </p:nvCxnSpPr>
              <p:spPr>
                <a:xfrm>
                  <a:off x="993999" y="1753082"/>
                  <a:ext cx="0" cy="380590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73" name="Connecteur : en angle 72">
                  <a:extLst>
                    <a:ext uri="{FF2B5EF4-FFF2-40B4-BE49-F238E27FC236}">
                      <a16:creationId xmlns:a16="http://schemas.microsoft.com/office/drawing/2014/main" id="{A368D4D0-DDDF-451D-80E6-74A4F171DB74}"/>
                    </a:ext>
                  </a:extLst>
                </p:cNvPr>
                <p:cNvCxnSpPr>
                  <a:cxnSpLocks/>
                </p:cNvCxnSpPr>
                <p:nvPr/>
              </p:nvCxnSpPr>
              <p:spPr>
                <a:xfrm rot="10800000">
                  <a:off x="671538" y="6027454"/>
                  <a:ext cx="3480025" cy="339538"/>
                </a:xfrm>
                <a:prstGeom prst="bentConnector3">
                  <a:avLst>
                    <a:gd name="adj1" fmla="val 99924"/>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2EC112A0-A030-4550-9B45-D04D24F85E9E}"/>
                    </a:ext>
                  </a:extLst>
                </p:cNvPr>
                <p:cNvSpPr/>
                <p:nvPr/>
              </p:nvSpPr>
              <p:spPr>
                <a:xfrm>
                  <a:off x="1625816" y="4460862"/>
                  <a:ext cx="2359058" cy="501006"/>
                </a:xfrm>
                <a:prstGeom prst="rect">
                  <a:avLst/>
                </a:prstGeom>
                <a:solidFill>
                  <a:schemeClr val="accent4"/>
                </a:solidFill>
              </p:spPr>
              <p:txBody>
                <a:bodyPr wrap="square">
                  <a:spAutoFit/>
                </a:bodyPr>
                <a:lstStyle/>
                <a:p>
                  <a:pPr algn="ctr"/>
                  <a:r>
                    <a:rPr lang="fr-FR" sz="1367" dirty="0">
                      <a:latin typeface="+mj-lt"/>
                    </a:rPr>
                    <a:t>Campbell </a:t>
                  </a:r>
                  <a:r>
                    <a:rPr lang="fr-FR" sz="1367" dirty="0" err="1">
                      <a:latin typeface="+mj-lt"/>
                    </a:rPr>
                    <a:t>datalogger</a:t>
                  </a:r>
                  <a:r>
                    <a:rPr lang="fr-FR" sz="1367" dirty="0">
                      <a:latin typeface="+mj-lt"/>
                    </a:rPr>
                    <a:t>  (CR1000X)</a:t>
                  </a:r>
                </a:p>
                <a:p>
                  <a:pPr algn="ctr"/>
                  <a:r>
                    <a:rPr lang="fr-FR" sz="1367" dirty="0" err="1">
                      <a:latin typeface="+mj-lt"/>
                    </a:rPr>
                    <a:t>With</a:t>
                  </a:r>
                  <a:r>
                    <a:rPr lang="fr-FR" sz="1367" dirty="0">
                      <a:latin typeface="+mj-lt"/>
                    </a:rPr>
                    <a:t> automation program</a:t>
                  </a:r>
                </a:p>
              </p:txBody>
            </p:sp>
            <p:sp>
              <p:nvSpPr>
                <p:cNvPr id="75" name="ZoneTexte 74">
                  <a:extLst>
                    <a:ext uri="{FF2B5EF4-FFF2-40B4-BE49-F238E27FC236}">
                      <a16:creationId xmlns:a16="http://schemas.microsoft.com/office/drawing/2014/main" id="{B50CD517-9A5A-4AF9-888D-B79A24C3FEC7}"/>
                    </a:ext>
                  </a:extLst>
                </p:cNvPr>
                <p:cNvSpPr txBox="1"/>
                <p:nvPr/>
              </p:nvSpPr>
              <p:spPr>
                <a:xfrm>
                  <a:off x="509897" y="776957"/>
                  <a:ext cx="1990692" cy="329830"/>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fr-FR" sz="1595" dirty="0">
                      <a:solidFill>
                        <a:srgbClr val="333333"/>
                      </a:solidFill>
                      <a:latin typeface="+mj-lt"/>
                    </a:rPr>
                    <a:t>SDM-CD16AC </a:t>
                  </a:r>
                  <a:r>
                    <a:rPr lang="fr-FR" sz="1595" dirty="0" err="1">
                      <a:solidFill>
                        <a:srgbClr val="333333"/>
                      </a:solidFill>
                      <a:latin typeface="+mj-lt"/>
                    </a:rPr>
                    <a:t>relay</a:t>
                  </a:r>
                  <a:r>
                    <a:rPr lang="fr-FR" sz="1595" dirty="0">
                      <a:solidFill>
                        <a:srgbClr val="333333"/>
                      </a:solidFill>
                      <a:latin typeface="+mj-lt"/>
                    </a:rPr>
                    <a:t> </a:t>
                  </a:r>
                  <a:endParaRPr lang="fr-FR" sz="1595" dirty="0">
                    <a:latin typeface="+mj-lt"/>
                  </a:endParaRPr>
                </a:p>
              </p:txBody>
            </p:sp>
            <p:sp>
              <p:nvSpPr>
                <p:cNvPr id="76" name="ZoneTexte 75">
                  <a:extLst>
                    <a:ext uri="{FF2B5EF4-FFF2-40B4-BE49-F238E27FC236}">
                      <a16:creationId xmlns:a16="http://schemas.microsoft.com/office/drawing/2014/main" id="{DD6164C1-30DC-4666-93A0-8BD384F1678D}"/>
                    </a:ext>
                  </a:extLst>
                </p:cNvPr>
                <p:cNvSpPr txBox="1"/>
                <p:nvPr/>
              </p:nvSpPr>
              <p:spPr>
                <a:xfrm>
                  <a:off x="4182042" y="2407990"/>
                  <a:ext cx="1214237" cy="29558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fr-FR" sz="1367" dirty="0" err="1">
                      <a:solidFill>
                        <a:srgbClr val="333333"/>
                      </a:solidFill>
                      <a:latin typeface="+mj-lt"/>
                    </a:rPr>
                    <a:t>Picarro</a:t>
                  </a:r>
                  <a:r>
                    <a:rPr lang="fr-FR" sz="1367" dirty="0">
                      <a:solidFill>
                        <a:srgbClr val="333333"/>
                      </a:solidFill>
                      <a:latin typeface="+mj-lt"/>
                    </a:rPr>
                    <a:t> G2508 </a:t>
                  </a:r>
                  <a:endParaRPr lang="fr-FR" sz="1367" dirty="0">
                    <a:latin typeface="+mj-lt"/>
                  </a:endParaRPr>
                </a:p>
              </p:txBody>
            </p:sp>
            <p:sp>
              <p:nvSpPr>
                <p:cNvPr id="77" name="ZoneTexte 76">
                  <a:extLst>
                    <a:ext uri="{FF2B5EF4-FFF2-40B4-BE49-F238E27FC236}">
                      <a16:creationId xmlns:a16="http://schemas.microsoft.com/office/drawing/2014/main" id="{096EDAA6-9FC4-4655-A20F-A6AD1D7ECE93}"/>
                    </a:ext>
                  </a:extLst>
                </p:cNvPr>
                <p:cNvSpPr txBox="1"/>
                <p:nvPr/>
              </p:nvSpPr>
              <p:spPr>
                <a:xfrm>
                  <a:off x="4603736" y="4099314"/>
                  <a:ext cx="814260" cy="295583"/>
                </a:xfrm>
                <a:prstGeom prst="rect">
                  <a:avLst/>
                </a:prstGeom>
                <a:solidFill>
                  <a:schemeClr val="bg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fr-FR" sz="1367" dirty="0" err="1">
                      <a:latin typeface="+mj-lt"/>
                    </a:rPr>
                    <a:t>Pump</a:t>
                  </a:r>
                  <a:endParaRPr lang="fr-FR" sz="1367" dirty="0">
                    <a:latin typeface="+mj-lt"/>
                  </a:endParaRPr>
                </a:p>
              </p:txBody>
            </p:sp>
            <p:sp>
              <p:nvSpPr>
                <p:cNvPr id="78" name="ZoneTexte 77">
                  <a:extLst>
                    <a:ext uri="{FF2B5EF4-FFF2-40B4-BE49-F238E27FC236}">
                      <a16:creationId xmlns:a16="http://schemas.microsoft.com/office/drawing/2014/main" id="{E146990D-FCD7-45A2-8220-BF1CD1A70A69}"/>
                    </a:ext>
                  </a:extLst>
                </p:cNvPr>
                <p:cNvSpPr txBox="1"/>
                <p:nvPr/>
              </p:nvSpPr>
              <p:spPr>
                <a:xfrm>
                  <a:off x="8713423" y="2281598"/>
                  <a:ext cx="2664217" cy="29558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fr-FR" sz="1367" dirty="0" err="1"/>
                    <a:t>Automatic</a:t>
                  </a:r>
                  <a:r>
                    <a:rPr lang="fr-FR" sz="1367" dirty="0"/>
                    <a:t> </a:t>
                  </a:r>
                  <a:r>
                    <a:rPr lang="fr-FR" sz="1367" dirty="0" err="1"/>
                    <a:t>chamber</a:t>
                  </a:r>
                  <a:endParaRPr lang="fr-FR" sz="1367" dirty="0"/>
                </a:p>
              </p:txBody>
            </p:sp>
            <p:grpSp>
              <p:nvGrpSpPr>
                <p:cNvPr id="79" name="Groupe 78">
                  <a:extLst>
                    <a:ext uri="{FF2B5EF4-FFF2-40B4-BE49-F238E27FC236}">
                      <a16:creationId xmlns:a16="http://schemas.microsoft.com/office/drawing/2014/main" id="{07743B19-1A59-4F03-84FA-42397EDF602A}"/>
                    </a:ext>
                  </a:extLst>
                </p:cNvPr>
                <p:cNvGrpSpPr/>
                <p:nvPr/>
              </p:nvGrpSpPr>
              <p:grpSpPr>
                <a:xfrm>
                  <a:off x="932602" y="3563726"/>
                  <a:ext cx="9574372" cy="3146870"/>
                  <a:chOff x="932602" y="3563726"/>
                  <a:chExt cx="9574372" cy="3146870"/>
                </a:xfrm>
              </p:grpSpPr>
              <p:grpSp>
                <p:nvGrpSpPr>
                  <p:cNvPr id="92" name="Groupe 91">
                    <a:extLst>
                      <a:ext uri="{FF2B5EF4-FFF2-40B4-BE49-F238E27FC236}">
                        <a16:creationId xmlns:a16="http://schemas.microsoft.com/office/drawing/2014/main" id="{3DF731BF-7923-4714-A451-0D4D77E6EA42}"/>
                      </a:ext>
                    </a:extLst>
                  </p:cNvPr>
                  <p:cNvGrpSpPr/>
                  <p:nvPr/>
                </p:nvGrpSpPr>
                <p:grpSpPr>
                  <a:xfrm>
                    <a:off x="932602" y="5361891"/>
                    <a:ext cx="9574371" cy="1348705"/>
                    <a:chOff x="932602" y="5361891"/>
                    <a:chExt cx="9574371" cy="1348705"/>
                  </a:xfrm>
                </p:grpSpPr>
                <p:grpSp>
                  <p:nvGrpSpPr>
                    <p:cNvPr id="95" name="Groupe 94">
                      <a:extLst>
                        <a:ext uri="{FF2B5EF4-FFF2-40B4-BE49-F238E27FC236}">
                          <a16:creationId xmlns:a16="http://schemas.microsoft.com/office/drawing/2014/main" id="{DECC3188-9EB0-4CC1-A63B-37AF58F51625}"/>
                        </a:ext>
                      </a:extLst>
                    </p:cNvPr>
                    <p:cNvGrpSpPr/>
                    <p:nvPr/>
                  </p:nvGrpSpPr>
                  <p:grpSpPr>
                    <a:xfrm>
                      <a:off x="932602" y="5641077"/>
                      <a:ext cx="9574371" cy="1069519"/>
                      <a:chOff x="932602" y="5641077"/>
                      <a:chExt cx="9574371" cy="1069519"/>
                    </a:xfrm>
                  </p:grpSpPr>
                  <p:cxnSp>
                    <p:nvCxnSpPr>
                      <p:cNvPr id="97" name="Connecteur droit 96">
                        <a:extLst>
                          <a:ext uri="{FF2B5EF4-FFF2-40B4-BE49-F238E27FC236}">
                            <a16:creationId xmlns:a16="http://schemas.microsoft.com/office/drawing/2014/main" id="{4F2277FE-D58E-4E9D-AF83-521D982F354A}"/>
                          </a:ext>
                        </a:extLst>
                      </p:cNvPr>
                      <p:cNvCxnSpPr/>
                      <p:nvPr/>
                    </p:nvCxnSpPr>
                    <p:spPr>
                      <a:xfrm>
                        <a:off x="949855" y="5641077"/>
                        <a:ext cx="0" cy="1069519"/>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98" name="Connecteur droit 97">
                        <a:extLst>
                          <a:ext uri="{FF2B5EF4-FFF2-40B4-BE49-F238E27FC236}">
                            <a16:creationId xmlns:a16="http://schemas.microsoft.com/office/drawing/2014/main" id="{965121B8-C5B1-4873-AC85-BF400C044D2F}"/>
                          </a:ext>
                        </a:extLst>
                      </p:cNvPr>
                      <p:cNvCxnSpPr/>
                      <p:nvPr/>
                    </p:nvCxnSpPr>
                    <p:spPr>
                      <a:xfrm>
                        <a:off x="932602" y="6697369"/>
                        <a:ext cx="9574371" cy="0"/>
                      </a:xfrm>
                      <a:prstGeom prst="line">
                        <a:avLst/>
                      </a:prstGeom>
                      <a:ln/>
                    </p:spPr>
                    <p:style>
                      <a:lnRef idx="1">
                        <a:schemeClr val="accent1"/>
                      </a:lnRef>
                      <a:fillRef idx="0">
                        <a:schemeClr val="accent1"/>
                      </a:fillRef>
                      <a:effectRef idx="0">
                        <a:schemeClr val="accent1"/>
                      </a:effectRef>
                      <a:fontRef idx="minor">
                        <a:schemeClr val="tx1"/>
                      </a:fontRef>
                    </p:style>
                  </p:cxnSp>
                </p:grpSp>
                <p:cxnSp>
                  <p:nvCxnSpPr>
                    <p:cNvPr id="96" name="Connecteur droit 95">
                      <a:extLst>
                        <a:ext uri="{FF2B5EF4-FFF2-40B4-BE49-F238E27FC236}">
                          <a16:creationId xmlns:a16="http://schemas.microsoft.com/office/drawing/2014/main" id="{7CF7D695-18F2-4B5E-98E3-1E346EF5D079}"/>
                        </a:ext>
                      </a:extLst>
                    </p:cNvPr>
                    <p:cNvCxnSpPr/>
                    <p:nvPr/>
                  </p:nvCxnSpPr>
                  <p:spPr>
                    <a:xfrm>
                      <a:off x="10506973" y="5361891"/>
                      <a:ext cx="0" cy="1335478"/>
                    </a:xfrm>
                    <a:prstGeom prst="line">
                      <a:avLst/>
                    </a:prstGeom>
                    <a:ln/>
                  </p:spPr>
                  <p:style>
                    <a:lnRef idx="1">
                      <a:schemeClr val="accent1"/>
                    </a:lnRef>
                    <a:fillRef idx="0">
                      <a:schemeClr val="accent1"/>
                    </a:fillRef>
                    <a:effectRef idx="0">
                      <a:schemeClr val="accent1"/>
                    </a:effectRef>
                    <a:fontRef idx="minor">
                      <a:schemeClr val="tx1"/>
                    </a:fontRef>
                  </p:style>
                </p:cxnSp>
              </p:grpSp>
              <p:cxnSp>
                <p:nvCxnSpPr>
                  <p:cNvPr id="93" name="Connecteur droit avec flèche 92">
                    <a:extLst>
                      <a:ext uri="{FF2B5EF4-FFF2-40B4-BE49-F238E27FC236}">
                        <a16:creationId xmlns:a16="http://schemas.microsoft.com/office/drawing/2014/main" id="{6B155954-0A2F-48A8-975F-2F5137F4149B}"/>
                      </a:ext>
                    </a:extLst>
                  </p:cNvPr>
                  <p:cNvCxnSpPr>
                    <a:cxnSpLocks/>
                  </p:cNvCxnSpPr>
                  <p:nvPr/>
                </p:nvCxnSpPr>
                <p:spPr>
                  <a:xfrm flipH="1" flipV="1">
                    <a:off x="9129970" y="3778936"/>
                    <a:ext cx="1377004" cy="16009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4" name="Connecteur droit avec flèche 93">
                    <a:extLst>
                      <a:ext uri="{FF2B5EF4-FFF2-40B4-BE49-F238E27FC236}">
                        <a16:creationId xmlns:a16="http://schemas.microsoft.com/office/drawing/2014/main" id="{8A3AEE82-FDDA-45DF-A8AB-1A558E160278}"/>
                      </a:ext>
                    </a:extLst>
                  </p:cNvPr>
                  <p:cNvCxnSpPr>
                    <a:cxnSpLocks/>
                  </p:cNvCxnSpPr>
                  <p:nvPr/>
                </p:nvCxnSpPr>
                <p:spPr>
                  <a:xfrm flipH="1" flipV="1">
                    <a:off x="9326266" y="3563726"/>
                    <a:ext cx="1180706" cy="1816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80" name="Rectangle 79">
                  <a:extLst>
                    <a:ext uri="{FF2B5EF4-FFF2-40B4-BE49-F238E27FC236}">
                      <a16:creationId xmlns:a16="http://schemas.microsoft.com/office/drawing/2014/main" id="{8D7EDD8F-57D0-4B91-AAD7-C1FAFA41E48B}"/>
                    </a:ext>
                  </a:extLst>
                </p:cNvPr>
                <p:cNvSpPr/>
                <p:nvPr/>
              </p:nvSpPr>
              <p:spPr>
                <a:xfrm>
                  <a:off x="6725815" y="6521745"/>
                  <a:ext cx="2937607" cy="295583"/>
                </a:xfrm>
                <a:prstGeom prst="rect">
                  <a:avLst/>
                </a:prstGeom>
                <a:solidFill>
                  <a:schemeClr val="bg1"/>
                </a:solidFill>
                <a:ln>
                  <a:solidFill>
                    <a:schemeClr val="tx1"/>
                  </a:solidFill>
                </a:ln>
              </p:spPr>
              <p:txBody>
                <a:bodyPr wrap="square">
                  <a:spAutoFit/>
                </a:bodyPr>
                <a:lstStyle/>
                <a:p>
                  <a:pPr algn="ctr"/>
                  <a:r>
                    <a:rPr lang="fr-FR" sz="1367" b="1" dirty="0">
                      <a:latin typeface="+mj-lt"/>
                    </a:rPr>
                    <a:t>To </a:t>
                  </a:r>
                  <a:r>
                    <a:rPr lang="fr-FR" sz="1367" b="1" dirty="0" err="1">
                      <a:latin typeface="+mj-lt"/>
                    </a:rPr>
                    <a:t>pneumatic</a:t>
                  </a:r>
                  <a:r>
                    <a:rPr lang="fr-FR" sz="1367" b="1" dirty="0">
                      <a:latin typeface="+mj-lt"/>
                    </a:rPr>
                    <a:t> </a:t>
                  </a:r>
                  <a:r>
                    <a:rPr lang="fr-FR" sz="1367" b="1" dirty="0" err="1">
                      <a:latin typeface="+mj-lt"/>
                    </a:rPr>
                    <a:t>cylinders</a:t>
                  </a:r>
                  <a:endParaRPr lang="fr-FR" sz="1367" b="1" dirty="0">
                    <a:latin typeface="+mj-lt"/>
                  </a:endParaRPr>
                </a:p>
              </p:txBody>
            </p:sp>
            <p:sp>
              <p:nvSpPr>
                <p:cNvPr id="81" name="Rectangle 80">
                  <a:extLst>
                    <a:ext uri="{FF2B5EF4-FFF2-40B4-BE49-F238E27FC236}">
                      <a16:creationId xmlns:a16="http://schemas.microsoft.com/office/drawing/2014/main" id="{AA69B20F-FD13-4E88-9757-81FD4A6DC95C}"/>
                    </a:ext>
                  </a:extLst>
                </p:cNvPr>
                <p:cNvSpPr/>
                <p:nvPr/>
              </p:nvSpPr>
              <p:spPr>
                <a:xfrm rot="5400000">
                  <a:off x="27212" y="3302938"/>
                  <a:ext cx="1966395" cy="274615"/>
                </a:xfrm>
                <a:prstGeom prst="rect">
                  <a:avLst/>
                </a:prstGeom>
                <a:solidFill>
                  <a:schemeClr val="accent6">
                    <a:lumMod val="20000"/>
                    <a:lumOff val="80000"/>
                  </a:schemeClr>
                </a:solidFill>
                <a:ln>
                  <a:solidFill>
                    <a:schemeClr val="tx1"/>
                  </a:solidFill>
                </a:ln>
              </p:spPr>
              <p:txBody>
                <a:bodyPr wrap="square">
                  <a:spAutoFit/>
                </a:bodyPr>
                <a:lstStyle/>
                <a:p>
                  <a:pPr algn="ctr"/>
                  <a:r>
                    <a:rPr lang="fr-FR" sz="1367" b="1" dirty="0" err="1">
                      <a:latin typeface="+mj-lt"/>
                    </a:rPr>
                    <a:t>Autopilot</a:t>
                  </a:r>
                  <a:r>
                    <a:rPr lang="fr-FR" sz="1367" b="1" dirty="0">
                      <a:latin typeface="+mj-lt"/>
                    </a:rPr>
                    <a:t> control</a:t>
                  </a:r>
                </a:p>
              </p:txBody>
            </p:sp>
            <p:sp>
              <p:nvSpPr>
                <p:cNvPr id="82" name="Rectangle 81">
                  <a:extLst>
                    <a:ext uri="{FF2B5EF4-FFF2-40B4-BE49-F238E27FC236}">
                      <a16:creationId xmlns:a16="http://schemas.microsoft.com/office/drawing/2014/main" id="{D11B5FB1-5C2D-4762-A234-B818BC3A9CC1}"/>
                    </a:ext>
                  </a:extLst>
                </p:cNvPr>
                <p:cNvSpPr/>
                <p:nvPr/>
              </p:nvSpPr>
              <p:spPr>
                <a:xfrm>
                  <a:off x="1449736" y="2371403"/>
                  <a:ext cx="1432234" cy="293350"/>
                </a:xfrm>
                <a:prstGeom prst="rect">
                  <a:avLst/>
                </a:prstGeom>
                <a:solidFill>
                  <a:schemeClr val="bg1"/>
                </a:solidFill>
                <a:ln>
                  <a:solidFill>
                    <a:schemeClr val="tx1"/>
                  </a:solidFill>
                </a:ln>
              </p:spPr>
              <p:txBody>
                <a:bodyPr wrap="square">
                  <a:spAutoFit/>
                </a:bodyPr>
                <a:lstStyle/>
                <a:p>
                  <a:pPr algn="ctr"/>
                  <a:r>
                    <a:rPr lang="fr-FR" sz="1367" dirty="0">
                      <a:latin typeface="+mj-lt"/>
                    </a:rPr>
                    <a:t>Running program</a:t>
                  </a:r>
                </a:p>
              </p:txBody>
            </p:sp>
            <p:sp>
              <p:nvSpPr>
                <p:cNvPr id="83" name="Rectangle 82">
                  <a:extLst>
                    <a:ext uri="{FF2B5EF4-FFF2-40B4-BE49-F238E27FC236}">
                      <a16:creationId xmlns:a16="http://schemas.microsoft.com/office/drawing/2014/main" id="{AED6DBDA-87E3-4A19-AACD-6F5E4A0F0728}"/>
                    </a:ext>
                  </a:extLst>
                </p:cNvPr>
                <p:cNvSpPr/>
                <p:nvPr/>
              </p:nvSpPr>
              <p:spPr>
                <a:xfrm>
                  <a:off x="7822033" y="1570527"/>
                  <a:ext cx="1438551" cy="484783"/>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fr-FR" sz="1367" b="1" dirty="0" err="1">
                      <a:latin typeface="+mj-lt"/>
                    </a:rPr>
                    <a:t>From</a:t>
                  </a:r>
                  <a:r>
                    <a:rPr lang="fr-FR" sz="1367" b="1" dirty="0">
                      <a:latin typeface="+mj-lt"/>
                    </a:rPr>
                    <a:t> </a:t>
                  </a:r>
                  <a:r>
                    <a:rPr lang="fr-FR" sz="1367" b="1" dirty="0" err="1">
                      <a:latin typeface="+mj-lt"/>
                    </a:rPr>
                    <a:t>chamber</a:t>
                  </a:r>
                  <a:r>
                    <a:rPr lang="fr-FR" sz="1367" b="1" dirty="0">
                      <a:latin typeface="+mj-lt"/>
                    </a:rPr>
                    <a:t> to </a:t>
                  </a:r>
                </a:p>
                <a:p>
                  <a:pPr algn="ctr"/>
                  <a:r>
                    <a:rPr lang="fr-FR" sz="1367" b="1" dirty="0">
                      <a:latin typeface="+mj-lt"/>
                    </a:rPr>
                    <a:t>analyser</a:t>
                  </a:r>
                </a:p>
              </p:txBody>
            </p:sp>
            <p:sp>
              <p:nvSpPr>
                <p:cNvPr id="84" name="Rectangle 83">
                  <a:extLst>
                    <a:ext uri="{FF2B5EF4-FFF2-40B4-BE49-F238E27FC236}">
                      <a16:creationId xmlns:a16="http://schemas.microsoft.com/office/drawing/2014/main" id="{9553A5DD-771E-480F-85E8-EC9F9E9A62C5}"/>
                    </a:ext>
                  </a:extLst>
                </p:cNvPr>
                <p:cNvSpPr/>
                <p:nvPr/>
              </p:nvSpPr>
              <p:spPr>
                <a:xfrm>
                  <a:off x="7679914" y="5031567"/>
                  <a:ext cx="1614042" cy="501006"/>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sz="1367" b="1" dirty="0" err="1">
                      <a:latin typeface="+mj-lt"/>
                    </a:rPr>
                    <a:t>From</a:t>
                  </a:r>
                  <a:r>
                    <a:rPr lang="fr-FR" sz="1367" b="1" dirty="0">
                      <a:latin typeface="+mj-lt"/>
                    </a:rPr>
                    <a:t> </a:t>
                  </a:r>
                  <a:r>
                    <a:rPr lang="fr-FR" sz="1367" b="1" dirty="0" err="1">
                      <a:latin typeface="+mj-lt"/>
                    </a:rPr>
                    <a:t>pump</a:t>
                  </a:r>
                  <a:r>
                    <a:rPr lang="fr-FR" sz="1367" b="1" dirty="0">
                      <a:latin typeface="+mj-lt"/>
                    </a:rPr>
                    <a:t> to </a:t>
                  </a:r>
                  <a:r>
                    <a:rPr lang="fr-FR" sz="1367" b="1" dirty="0" err="1">
                      <a:latin typeface="+mj-lt"/>
                    </a:rPr>
                    <a:t>chamber</a:t>
                  </a:r>
                  <a:endParaRPr lang="fr-FR" sz="1367" b="1" dirty="0">
                    <a:latin typeface="+mj-lt"/>
                  </a:endParaRPr>
                </a:p>
              </p:txBody>
            </p:sp>
            <p:sp>
              <p:nvSpPr>
                <p:cNvPr id="85" name="Organigramme : Joindre 84">
                  <a:extLst>
                    <a:ext uri="{FF2B5EF4-FFF2-40B4-BE49-F238E27FC236}">
                      <a16:creationId xmlns:a16="http://schemas.microsoft.com/office/drawing/2014/main" id="{CF1AAB18-F2FB-48A5-B7F8-CA24D75CF036}"/>
                    </a:ext>
                  </a:extLst>
                </p:cNvPr>
                <p:cNvSpPr/>
                <p:nvPr/>
              </p:nvSpPr>
              <p:spPr>
                <a:xfrm>
                  <a:off x="6231036" y="2920957"/>
                  <a:ext cx="297717" cy="580302"/>
                </a:xfrm>
                <a:prstGeom prst="flowChartCollate">
                  <a:avLst/>
                </a:prstGeom>
                <a:solidFill>
                  <a:schemeClr val="accent3">
                    <a:lumMod val="20000"/>
                    <a:lumOff val="80000"/>
                  </a:schemeClr>
                </a:solidFill>
                <a:ln w="12700" cap="flat">
                  <a:solidFill>
                    <a:schemeClr val="accent3"/>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083" tIns="52083" rIns="52083" bIns="52083" numCol="1" spcCol="38100" rtlCol="0" anchor="ctr">
                  <a:spAutoFit/>
                </a:bodyPr>
                <a:lstStyle/>
                <a:p>
                  <a:pPr defTabSz="1041709"/>
                  <a:endParaRPr lang="fr-FR" sz="2050"/>
                </a:p>
              </p:txBody>
            </p:sp>
            <p:sp>
              <p:nvSpPr>
                <p:cNvPr id="86" name="Organigramme : Stockage à accès direct 85">
                  <a:extLst>
                    <a:ext uri="{FF2B5EF4-FFF2-40B4-BE49-F238E27FC236}">
                      <a16:creationId xmlns:a16="http://schemas.microsoft.com/office/drawing/2014/main" id="{02A0BB54-6394-4762-9542-9B4B20982BDC}"/>
                    </a:ext>
                  </a:extLst>
                </p:cNvPr>
                <p:cNvSpPr/>
                <p:nvPr/>
              </p:nvSpPr>
              <p:spPr>
                <a:xfrm>
                  <a:off x="5399125" y="3018353"/>
                  <a:ext cx="180579" cy="407423"/>
                </a:xfrm>
                <a:prstGeom prst="flowChartMagneticDrum">
                  <a:avLst/>
                </a:prstGeom>
                <a:solidFill>
                  <a:schemeClr val="tx2">
                    <a:lumMod val="20000"/>
                    <a:lumOff val="80000"/>
                  </a:schemeClr>
                </a:solidFill>
                <a:ln w="12700" cap="flat">
                  <a:solidFill>
                    <a:schemeClr val="accent5"/>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083" tIns="52083" rIns="52083" bIns="52083" numCol="1" spcCol="38100" rtlCol="0" anchor="ctr">
                  <a:spAutoFit/>
                </a:bodyPr>
                <a:lstStyle/>
                <a:p>
                  <a:pPr defTabSz="1041709"/>
                  <a:endParaRPr lang="fr-FR" sz="2050"/>
                </a:p>
              </p:txBody>
            </p:sp>
            <p:sp>
              <p:nvSpPr>
                <p:cNvPr id="87" name="Rectangle 86">
                  <a:extLst>
                    <a:ext uri="{FF2B5EF4-FFF2-40B4-BE49-F238E27FC236}">
                      <a16:creationId xmlns:a16="http://schemas.microsoft.com/office/drawing/2014/main" id="{1F0AD06D-96F8-4EBF-820F-3F1A9C8E2361}"/>
                    </a:ext>
                  </a:extLst>
                </p:cNvPr>
                <p:cNvSpPr/>
                <p:nvPr/>
              </p:nvSpPr>
              <p:spPr>
                <a:xfrm>
                  <a:off x="4634157" y="3277524"/>
                  <a:ext cx="1053036" cy="329830"/>
                </a:xfrm>
                <a:prstGeom prst="rect">
                  <a:avLst/>
                </a:prstGeom>
                <a:noFill/>
              </p:spPr>
              <p:txBody>
                <a:bodyPr wrap="square">
                  <a:spAutoFit/>
                </a:bodyPr>
                <a:lstStyle/>
                <a:p>
                  <a:pPr algn="ctr"/>
                  <a:r>
                    <a:rPr lang="fr-FR" sz="1595" dirty="0" err="1">
                      <a:latin typeface="+mj-lt"/>
                    </a:rPr>
                    <a:t>filter</a:t>
                  </a:r>
                  <a:endParaRPr lang="fr-FR" sz="1595" dirty="0">
                    <a:latin typeface="+mj-lt"/>
                  </a:endParaRPr>
                </a:p>
              </p:txBody>
            </p:sp>
            <p:sp>
              <p:nvSpPr>
                <p:cNvPr id="88" name="Rectangle 87">
                  <a:extLst>
                    <a:ext uri="{FF2B5EF4-FFF2-40B4-BE49-F238E27FC236}">
                      <a16:creationId xmlns:a16="http://schemas.microsoft.com/office/drawing/2014/main" id="{1129D711-EA64-4662-8FEC-C9CD05F19A85}"/>
                    </a:ext>
                  </a:extLst>
                </p:cNvPr>
                <p:cNvSpPr/>
                <p:nvPr/>
              </p:nvSpPr>
              <p:spPr>
                <a:xfrm>
                  <a:off x="5852899" y="2691629"/>
                  <a:ext cx="1053036" cy="278615"/>
                </a:xfrm>
                <a:prstGeom prst="rect">
                  <a:avLst/>
                </a:prstGeom>
                <a:noFill/>
              </p:spPr>
              <p:txBody>
                <a:bodyPr wrap="square">
                  <a:spAutoFit/>
                </a:bodyPr>
                <a:lstStyle/>
                <a:p>
                  <a:pPr algn="ctr"/>
                  <a:r>
                    <a:rPr lang="fr-FR" sz="1254" dirty="0">
                      <a:latin typeface="+mj-lt"/>
                    </a:rPr>
                    <a:t>Water trap</a:t>
                  </a:r>
                </a:p>
              </p:txBody>
            </p:sp>
            <p:sp>
              <p:nvSpPr>
                <p:cNvPr id="89" name="Rectangle 88">
                  <a:extLst>
                    <a:ext uri="{FF2B5EF4-FFF2-40B4-BE49-F238E27FC236}">
                      <a16:creationId xmlns:a16="http://schemas.microsoft.com/office/drawing/2014/main" id="{9B62A2B8-B15C-4BE5-B3A3-54E7165D9F22}"/>
                    </a:ext>
                  </a:extLst>
                </p:cNvPr>
                <p:cNvSpPr/>
                <p:nvPr/>
              </p:nvSpPr>
              <p:spPr>
                <a:xfrm>
                  <a:off x="4127163" y="4909860"/>
                  <a:ext cx="1992111" cy="295583"/>
                </a:xfrm>
                <a:prstGeom prst="rect">
                  <a:avLst/>
                </a:prstGeom>
                <a:solidFill>
                  <a:schemeClr val="accent4"/>
                </a:solidFill>
              </p:spPr>
              <p:txBody>
                <a:bodyPr wrap="square">
                  <a:spAutoFit/>
                </a:bodyPr>
                <a:lstStyle/>
                <a:p>
                  <a:pPr algn="ctr"/>
                  <a:r>
                    <a:rPr lang="fr-FR" sz="1367" dirty="0">
                      <a:latin typeface="+mj-lt"/>
                    </a:rPr>
                    <a:t>Air </a:t>
                  </a:r>
                  <a:r>
                    <a:rPr lang="fr-FR" sz="1367" dirty="0" err="1">
                      <a:latin typeface="+mj-lt"/>
                    </a:rPr>
                    <a:t>compressor</a:t>
                  </a:r>
                  <a:endParaRPr lang="fr-FR" sz="1367" dirty="0">
                    <a:latin typeface="+mj-lt"/>
                  </a:endParaRPr>
                </a:p>
              </p:txBody>
            </p:sp>
            <p:pic>
              <p:nvPicPr>
                <p:cNvPr id="90" name="Picture 8" descr="Distributeurs">
                  <a:extLst>
                    <a:ext uri="{FF2B5EF4-FFF2-40B4-BE49-F238E27FC236}">
                      <a16:creationId xmlns:a16="http://schemas.microsoft.com/office/drawing/2014/main" id="{19E9D059-0E63-4F15-BA36-5925B6339311}"/>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r="-5748" b="-2112"/>
                <a:stretch/>
              </p:blipFill>
              <p:spPr bwMode="auto">
                <a:xfrm rot="291514">
                  <a:off x="508164" y="5341580"/>
                  <a:ext cx="1031756" cy="78368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4">
                  <a:extLst>
                    <a:ext uri="{FF2B5EF4-FFF2-40B4-BE49-F238E27FC236}">
                      <a16:creationId xmlns:a16="http://schemas.microsoft.com/office/drawing/2014/main" id="{22E90FDF-72EC-4C44-B27C-B7282124D38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0794" y="1152681"/>
                  <a:ext cx="1580455" cy="654760"/>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Rectangle 47">
                <a:extLst>
                  <a:ext uri="{FF2B5EF4-FFF2-40B4-BE49-F238E27FC236}">
                    <a16:creationId xmlns:a16="http://schemas.microsoft.com/office/drawing/2014/main" id="{B09408C5-E21E-4A5B-9CBE-ECD1E7F95D27}"/>
                  </a:ext>
                </a:extLst>
              </p:cNvPr>
              <p:cNvSpPr/>
              <p:nvPr/>
            </p:nvSpPr>
            <p:spPr>
              <a:xfrm>
                <a:off x="3359241" y="1096676"/>
                <a:ext cx="1511345" cy="295583"/>
              </a:xfrm>
              <a:prstGeom prst="rect">
                <a:avLst/>
              </a:prstGeom>
              <a:solidFill>
                <a:schemeClr val="accent6">
                  <a:lumMod val="20000"/>
                  <a:lumOff val="80000"/>
                </a:schemeClr>
              </a:solidFill>
              <a:ln>
                <a:solidFill>
                  <a:schemeClr val="tx1"/>
                </a:solidFill>
              </a:ln>
            </p:spPr>
            <p:txBody>
              <a:bodyPr wrap="square">
                <a:spAutoFit/>
              </a:bodyPr>
              <a:lstStyle/>
              <a:p>
                <a:pPr algn="ctr"/>
                <a:r>
                  <a:rPr lang="fr-FR" sz="1367" b="1" dirty="0" err="1">
                    <a:latin typeface="+mj-lt"/>
                  </a:rPr>
                  <a:t>Autopilot</a:t>
                </a:r>
                <a:r>
                  <a:rPr lang="fr-FR" sz="1367" b="1" dirty="0">
                    <a:latin typeface="+mj-lt"/>
                  </a:rPr>
                  <a:t> control</a:t>
                </a:r>
              </a:p>
            </p:txBody>
          </p:sp>
          <p:sp>
            <p:nvSpPr>
              <p:cNvPr id="49" name="Rectangle 48">
                <a:extLst>
                  <a:ext uri="{FF2B5EF4-FFF2-40B4-BE49-F238E27FC236}">
                    <a16:creationId xmlns:a16="http://schemas.microsoft.com/office/drawing/2014/main" id="{A75D9B94-8E89-48FD-8589-596DC2B55457}"/>
                  </a:ext>
                </a:extLst>
              </p:cNvPr>
              <p:cNvSpPr/>
              <p:nvPr/>
            </p:nvSpPr>
            <p:spPr>
              <a:xfrm>
                <a:off x="3171449" y="2837504"/>
                <a:ext cx="1375213" cy="501006"/>
              </a:xfrm>
              <a:prstGeom prst="rect">
                <a:avLst/>
              </a:prstGeom>
              <a:solidFill>
                <a:schemeClr val="bg1"/>
              </a:solidFill>
              <a:ln>
                <a:solidFill>
                  <a:schemeClr val="tx1"/>
                </a:solidFill>
              </a:ln>
            </p:spPr>
            <p:txBody>
              <a:bodyPr wrap="square">
                <a:spAutoFit/>
              </a:bodyPr>
              <a:lstStyle/>
              <a:p>
                <a:pPr algn="ctr"/>
                <a:r>
                  <a:rPr lang="fr-FR" sz="1367" dirty="0" err="1">
                    <a:latin typeface="+mj-lt"/>
                  </a:rPr>
                  <a:t>Chamber</a:t>
                </a:r>
                <a:r>
                  <a:rPr lang="fr-FR" sz="1367" dirty="0">
                    <a:latin typeface="+mj-lt"/>
                  </a:rPr>
                  <a:t> </a:t>
                </a:r>
                <a:r>
                  <a:rPr lang="fr-FR" sz="1367" dirty="0" err="1">
                    <a:latin typeface="+mj-lt"/>
                  </a:rPr>
                  <a:t>number</a:t>
                </a:r>
                <a:r>
                  <a:rPr lang="fr-FR" sz="1367" dirty="0">
                    <a:latin typeface="+mj-lt"/>
                  </a:rPr>
                  <a:t> </a:t>
                </a:r>
                <a:r>
                  <a:rPr lang="fr-FR" sz="1367" dirty="0" err="1">
                    <a:latin typeface="+mj-lt"/>
                  </a:rPr>
                  <a:t>sending</a:t>
                </a:r>
                <a:endParaRPr lang="fr-FR" sz="1367" dirty="0">
                  <a:latin typeface="+mj-lt"/>
                </a:endParaRPr>
              </a:p>
            </p:txBody>
          </p:sp>
          <p:sp>
            <p:nvSpPr>
              <p:cNvPr id="50" name="Rectangle 49">
                <a:extLst>
                  <a:ext uri="{FF2B5EF4-FFF2-40B4-BE49-F238E27FC236}">
                    <a16:creationId xmlns:a16="http://schemas.microsoft.com/office/drawing/2014/main" id="{3A223EBB-A316-4D96-A49E-5C7B3FB0D0EF}"/>
                  </a:ext>
                </a:extLst>
              </p:cNvPr>
              <p:cNvSpPr/>
              <p:nvPr/>
            </p:nvSpPr>
            <p:spPr>
              <a:xfrm>
                <a:off x="3006587" y="5994056"/>
                <a:ext cx="1347131" cy="501006"/>
              </a:xfrm>
              <a:prstGeom prst="rect">
                <a:avLst/>
              </a:prstGeom>
              <a:solidFill>
                <a:schemeClr val="bg1"/>
              </a:solidFill>
              <a:ln>
                <a:solidFill>
                  <a:schemeClr val="tx1"/>
                </a:solidFill>
              </a:ln>
            </p:spPr>
            <p:txBody>
              <a:bodyPr wrap="square">
                <a:spAutoFit/>
              </a:bodyPr>
              <a:lstStyle/>
              <a:p>
                <a:pPr algn="ctr"/>
                <a:r>
                  <a:rPr lang="fr-FR" sz="1367" b="1" dirty="0">
                    <a:latin typeface="+mj-lt"/>
                  </a:rPr>
                  <a:t>to </a:t>
                </a:r>
                <a:r>
                  <a:rPr lang="fr-FR" sz="1367" b="1" dirty="0" err="1">
                    <a:latin typeface="+mj-lt"/>
                  </a:rPr>
                  <a:t>solenoid</a:t>
                </a:r>
                <a:r>
                  <a:rPr lang="fr-FR" sz="1367" b="1" dirty="0">
                    <a:latin typeface="+mj-lt"/>
                  </a:rPr>
                  <a:t> valve</a:t>
                </a:r>
              </a:p>
            </p:txBody>
          </p:sp>
          <p:sp>
            <p:nvSpPr>
              <p:cNvPr id="51" name="Rectangle 50">
                <a:extLst>
                  <a:ext uri="{FF2B5EF4-FFF2-40B4-BE49-F238E27FC236}">
                    <a16:creationId xmlns:a16="http://schemas.microsoft.com/office/drawing/2014/main" id="{0E805F43-25EE-41DA-BA02-1CC1F2A6BBE6}"/>
                  </a:ext>
                </a:extLst>
              </p:cNvPr>
              <p:cNvSpPr/>
              <p:nvPr/>
            </p:nvSpPr>
            <p:spPr>
              <a:xfrm>
                <a:off x="1512796" y="6425911"/>
                <a:ext cx="1347131" cy="501006"/>
              </a:xfrm>
              <a:prstGeom prst="rect">
                <a:avLst/>
              </a:prstGeom>
              <a:solidFill>
                <a:schemeClr val="bg1"/>
              </a:solidFill>
              <a:ln>
                <a:solidFill>
                  <a:schemeClr val="tx1"/>
                </a:solidFill>
              </a:ln>
            </p:spPr>
            <p:txBody>
              <a:bodyPr wrap="square">
                <a:spAutoFit/>
              </a:bodyPr>
              <a:lstStyle/>
              <a:p>
                <a:pPr algn="ctr"/>
                <a:r>
                  <a:rPr lang="fr-FR" sz="1367" b="1" dirty="0" err="1">
                    <a:latin typeface="+mj-lt"/>
                  </a:rPr>
                  <a:t>From</a:t>
                </a:r>
                <a:r>
                  <a:rPr lang="fr-FR" sz="1367" b="1" dirty="0">
                    <a:latin typeface="+mj-lt"/>
                  </a:rPr>
                  <a:t> </a:t>
                </a:r>
                <a:r>
                  <a:rPr lang="fr-FR" sz="1367" b="1" dirty="0" err="1">
                    <a:latin typeface="+mj-lt"/>
                  </a:rPr>
                  <a:t>solenoid</a:t>
                </a:r>
                <a:r>
                  <a:rPr lang="fr-FR" sz="1367" b="1" dirty="0">
                    <a:latin typeface="+mj-lt"/>
                  </a:rPr>
                  <a:t> valve</a:t>
                </a:r>
              </a:p>
            </p:txBody>
          </p:sp>
          <p:cxnSp>
            <p:nvCxnSpPr>
              <p:cNvPr id="52" name="Connecteur droit avec flèche 51">
                <a:extLst>
                  <a:ext uri="{FF2B5EF4-FFF2-40B4-BE49-F238E27FC236}">
                    <a16:creationId xmlns:a16="http://schemas.microsoft.com/office/drawing/2014/main" id="{D80A94D8-0E44-4752-BDE1-8717BD2DFD66}"/>
                  </a:ext>
                </a:extLst>
              </p:cNvPr>
              <p:cNvCxnSpPr/>
              <p:nvPr/>
            </p:nvCxnSpPr>
            <p:spPr>
              <a:xfrm flipH="1">
                <a:off x="1979829" y="6278652"/>
                <a:ext cx="929567" cy="0"/>
              </a:xfrm>
              <a:prstGeom prst="straightConnector1">
                <a:avLst/>
              </a:prstGeom>
              <a:noFill/>
              <a:ln w="5715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53" name="Connecteur droit avec flèche 52">
                <a:extLst>
                  <a:ext uri="{FF2B5EF4-FFF2-40B4-BE49-F238E27FC236}">
                    <a16:creationId xmlns:a16="http://schemas.microsoft.com/office/drawing/2014/main" id="{9EF76D0D-149B-439D-9A3A-47444DFE1D43}"/>
                  </a:ext>
                </a:extLst>
              </p:cNvPr>
              <p:cNvCxnSpPr>
                <a:cxnSpLocks/>
              </p:cNvCxnSpPr>
              <p:nvPr/>
            </p:nvCxnSpPr>
            <p:spPr>
              <a:xfrm>
                <a:off x="3286570" y="6600886"/>
                <a:ext cx="95981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4" name="Connecteur droit avec flèche 53">
                <a:extLst>
                  <a:ext uri="{FF2B5EF4-FFF2-40B4-BE49-F238E27FC236}">
                    <a16:creationId xmlns:a16="http://schemas.microsoft.com/office/drawing/2014/main" id="{87DB0227-536C-4B2E-8A64-CE77A711225F}"/>
                  </a:ext>
                </a:extLst>
              </p:cNvPr>
              <p:cNvCxnSpPr>
                <a:cxnSpLocks/>
              </p:cNvCxnSpPr>
              <p:nvPr/>
            </p:nvCxnSpPr>
            <p:spPr>
              <a:xfrm flipV="1">
                <a:off x="10915780" y="5568545"/>
                <a:ext cx="0" cy="6677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pic>
          <p:nvPicPr>
            <p:cNvPr id="43" name="Picture 4" descr="Changer la définition et l&amp;#39;orientation d&amp;#39;un écran d&amp;#39;ordinateur (Mac et PC)  - TELES RELAY">
              <a:extLst>
                <a:ext uri="{FF2B5EF4-FFF2-40B4-BE49-F238E27FC236}">
                  <a16:creationId xmlns:a16="http://schemas.microsoft.com/office/drawing/2014/main" id="{9CD97AE3-6B91-4A53-B417-9EDD8967765D}"/>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77517" y="1551673"/>
              <a:ext cx="1044161" cy="708610"/>
            </a:xfrm>
            <a:prstGeom prst="rect">
              <a:avLst/>
            </a:prstGeom>
            <a:noFill/>
            <a:extLst>
              <a:ext uri="{909E8E84-426E-40DD-AFC4-6F175D3DCCD1}">
                <a14:hiddenFill xmlns:a14="http://schemas.microsoft.com/office/drawing/2010/main">
                  <a:solidFill>
                    <a:srgbClr val="FFFFFF"/>
                  </a:solidFill>
                </a14:hiddenFill>
              </a:ext>
            </a:extLst>
          </p:spPr>
        </p:pic>
        <p:pic>
          <p:nvPicPr>
            <p:cNvPr id="44" name="Image 43">
              <a:extLst>
                <a:ext uri="{FF2B5EF4-FFF2-40B4-BE49-F238E27FC236}">
                  <a16:creationId xmlns:a16="http://schemas.microsoft.com/office/drawing/2014/main" id="{2EAF25CE-08DE-4B6D-A1ED-A4DB50830D9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6216"/>
            <a:stretch/>
          </p:blipFill>
          <p:spPr>
            <a:xfrm>
              <a:off x="4840106" y="1608692"/>
              <a:ext cx="921490" cy="447855"/>
            </a:xfrm>
            <a:prstGeom prst="rect">
              <a:avLst/>
            </a:prstGeom>
          </p:spPr>
        </p:pic>
      </p:grpSp>
      <p:sp>
        <p:nvSpPr>
          <p:cNvPr id="4" name="Espace réservé du numéro de diapositive 3">
            <a:extLst>
              <a:ext uri="{FF2B5EF4-FFF2-40B4-BE49-F238E27FC236}">
                <a16:creationId xmlns:a16="http://schemas.microsoft.com/office/drawing/2014/main" id="{706CE08C-A80B-4983-98DB-306E1DF54A45}"/>
              </a:ext>
            </a:extLst>
          </p:cNvPr>
          <p:cNvSpPr>
            <a:spLocks noGrp="1"/>
          </p:cNvSpPr>
          <p:nvPr>
            <p:ph type="sldNum" sz="quarter" idx="2"/>
          </p:nvPr>
        </p:nvSpPr>
        <p:spPr>
          <a:xfrm>
            <a:off x="72743" y="7493992"/>
            <a:ext cx="284278" cy="424168"/>
          </a:xfrm>
          <a:solidFill>
            <a:schemeClr val="bg1"/>
          </a:solidFill>
          <a:ln w="12700">
            <a:miter lim="400000"/>
          </a:ln>
        </p:spPr>
        <p:txBody>
          <a:bodyPr wrap="none" lIns="47249" rIns="47249" anchor="ctr">
            <a:spAutoFit/>
          </a:bodyPr>
          <a:lstStyle/>
          <a:p>
            <a:pPr algn="ctr"/>
            <a:fld id="{86CB4B4D-7CA3-9044-876B-883B54F8677D}" type="slidenum">
              <a:rPr lang="fr-FR" sz="2067" b="1">
                <a:solidFill>
                  <a:schemeClr val="tx1"/>
                </a:solidFill>
                <a:latin typeface="Rockwell Extra Bold" panose="02060903040505020403" pitchFamily="18" charset="0"/>
              </a:rPr>
              <a:pPr algn="ctr"/>
              <a:t>4</a:t>
            </a:fld>
            <a:endParaRPr lang="fr-FR" sz="2067" b="1" dirty="0">
              <a:solidFill>
                <a:schemeClr val="tx1"/>
              </a:solidFill>
              <a:latin typeface="Rockwell Extra Bold" panose="02060903040505020403" pitchFamily="18" charset="0"/>
            </a:endParaRPr>
          </a:p>
        </p:txBody>
      </p:sp>
      <p:sp>
        <p:nvSpPr>
          <p:cNvPr id="101" name="Rectangle 100">
            <a:extLst>
              <a:ext uri="{FF2B5EF4-FFF2-40B4-BE49-F238E27FC236}">
                <a16:creationId xmlns:a16="http://schemas.microsoft.com/office/drawing/2014/main" id="{CEE0D9B7-91A2-409F-BC98-197F8949C877}"/>
              </a:ext>
            </a:extLst>
          </p:cNvPr>
          <p:cNvSpPr/>
          <p:nvPr/>
        </p:nvSpPr>
        <p:spPr>
          <a:xfrm>
            <a:off x="1285121" y="-68943"/>
            <a:ext cx="10056168" cy="1200329"/>
          </a:xfrm>
          <a:prstGeom prst="rect">
            <a:avLst/>
          </a:prstGeom>
        </p:spPr>
        <p:txBody>
          <a:bodyPr wrap="square">
            <a:spAutoFit/>
          </a:bodyPr>
          <a:lstStyle/>
          <a:p>
            <a:pPr algn="ctr"/>
            <a:endParaRPr lang="fr-FR" sz="2400" dirty="0">
              <a:solidFill>
                <a:schemeClr val="accent6">
                  <a:lumMod val="75000"/>
                </a:schemeClr>
              </a:solidFill>
              <a:latin typeface="Adobe Devanagari" panose="02040503050201020203" pitchFamily="18" charset="0"/>
              <a:cs typeface="Adobe Devanagari" panose="02040503050201020203" pitchFamily="18" charset="0"/>
            </a:endParaRPr>
          </a:p>
          <a:p>
            <a:pPr algn="ctr"/>
            <a:r>
              <a:rPr lang="fr-FR" sz="2400" dirty="0">
                <a:solidFill>
                  <a:schemeClr val="accent6">
                    <a:lumMod val="75000"/>
                  </a:schemeClr>
                </a:solidFill>
                <a:latin typeface="Adobe Devanagari" panose="02040503050201020203" pitchFamily="18" charset="0"/>
                <a:cs typeface="Adobe Devanagari" panose="02040503050201020203" pitchFamily="18" charset="0"/>
              </a:rPr>
              <a:t>in situ </a:t>
            </a:r>
            <a:r>
              <a:rPr lang="fr-FR" sz="2400" dirty="0" err="1">
                <a:solidFill>
                  <a:schemeClr val="accent6">
                    <a:lumMod val="75000"/>
                  </a:schemeClr>
                </a:solidFill>
                <a:latin typeface="Adobe Devanagari" panose="02040503050201020203" pitchFamily="18" charset="0"/>
                <a:cs typeface="Adobe Devanagari" panose="02040503050201020203" pitchFamily="18" charset="0"/>
              </a:rPr>
              <a:t>gas</a:t>
            </a:r>
            <a:r>
              <a:rPr lang="fr-FR" sz="2400" dirty="0">
                <a:solidFill>
                  <a:schemeClr val="accent6">
                    <a:lumMod val="75000"/>
                  </a:schemeClr>
                </a:solidFill>
                <a:latin typeface="Adobe Devanagari" panose="02040503050201020203" pitchFamily="18" charset="0"/>
                <a:cs typeface="Adobe Devanagari" panose="02040503050201020203" pitchFamily="18" charset="0"/>
              </a:rPr>
              <a:t> monitoring system  (CO</a:t>
            </a:r>
            <a:r>
              <a:rPr lang="fr-FR" sz="2400" baseline="-25000" dirty="0">
                <a:solidFill>
                  <a:schemeClr val="accent6">
                    <a:lumMod val="75000"/>
                  </a:schemeClr>
                </a:solidFill>
                <a:latin typeface="Adobe Devanagari" panose="02040503050201020203" pitchFamily="18" charset="0"/>
                <a:cs typeface="Adobe Devanagari" panose="02040503050201020203" pitchFamily="18" charset="0"/>
              </a:rPr>
              <a:t>2</a:t>
            </a:r>
            <a:r>
              <a:rPr lang="fr-FR" sz="2400" dirty="0">
                <a:solidFill>
                  <a:schemeClr val="accent6">
                    <a:lumMod val="75000"/>
                  </a:schemeClr>
                </a:solidFill>
                <a:latin typeface="Adobe Devanagari" panose="02040503050201020203" pitchFamily="18" charset="0"/>
                <a:cs typeface="Adobe Devanagari" panose="02040503050201020203" pitchFamily="18" charset="0"/>
              </a:rPr>
              <a:t>, CH</a:t>
            </a:r>
            <a:r>
              <a:rPr lang="fr-FR" sz="2400" baseline="-25000" dirty="0">
                <a:solidFill>
                  <a:schemeClr val="accent6">
                    <a:lumMod val="75000"/>
                  </a:schemeClr>
                </a:solidFill>
                <a:latin typeface="Adobe Devanagari" panose="02040503050201020203" pitchFamily="18" charset="0"/>
                <a:cs typeface="Adobe Devanagari" panose="02040503050201020203" pitchFamily="18" charset="0"/>
              </a:rPr>
              <a:t>4</a:t>
            </a:r>
            <a:r>
              <a:rPr lang="fr-FR" sz="2400" dirty="0">
                <a:solidFill>
                  <a:schemeClr val="accent6">
                    <a:lumMod val="75000"/>
                  </a:schemeClr>
                </a:solidFill>
                <a:latin typeface="Adobe Devanagari" panose="02040503050201020203" pitchFamily="18" charset="0"/>
                <a:cs typeface="Adobe Devanagari" panose="02040503050201020203" pitchFamily="18" charset="0"/>
              </a:rPr>
              <a:t>, N</a:t>
            </a:r>
            <a:r>
              <a:rPr lang="fr-FR" sz="2400" baseline="-25000" dirty="0">
                <a:solidFill>
                  <a:schemeClr val="accent6">
                    <a:lumMod val="75000"/>
                  </a:schemeClr>
                </a:solidFill>
                <a:latin typeface="Adobe Devanagari" panose="02040503050201020203" pitchFamily="18" charset="0"/>
                <a:cs typeface="Adobe Devanagari" panose="02040503050201020203" pitchFamily="18" charset="0"/>
              </a:rPr>
              <a:t>2</a:t>
            </a:r>
            <a:r>
              <a:rPr lang="fr-FR" sz="2400" dirty="0">
                <a:solidFill>
                  <a:schemeClr val="accent6">
                    <a:lumMod val="75000"/>
                  </a:schemeClr>
                </a:solidFill>
                <a:latin typeface="Adobe Devanagari" panose="02040503050201020203" pitchFamily="18" charset="0"/>
                <a:cs typeface="Adobe Devanagari" panose="02040503050201020203" pitchFamily="18" charset="0"/>
              </a:rPr>
              <a:t>O, H</a:t>
            </a:r>
            <a:r>
              <a:rPr lang="fr-FR" sz="2400" baseline="-25000" dirty="0">
                <a:solidFill>
                  <a:schemeClr val="accent6">
                    <a:lumMod val="75000"/>
                  </a:schemeClr>
                </a:solidFill>
                <a:latin typeface="Adobe Devanagari" panose="02040503050201020203" pitchFamily="18" charset="0"/>
                <a:cs typeface="Adobe Devanagari" panose="02040503050201020203" pitchFamily="18" charset="0"/>
              </a:rPr>
              <a:t>2</a:t>
            </a:r>
            <a:r>
              <a:rPr lang="fr-FR" sz="2400" dirty="0">
                <a:solidFill>
                  <a:schemeClr val="accent6">
                    <a:lumMod val="75000"/>
                  </a:schemeClr>
                </a:solidFill>
                <a:latin typeface="Adobe Devanagari" panose="02040503050201020203" pitchFamily="18" charset="0"/>
                <a:cs typeface="Adobe Devanagari" panose="02040503050201020203" pitchFamily="18" charset="0"/>
              </a:rPr>
              <a:t>O and NH</a:t>
            </a:r>
            <a:r>
              <a:rPr lang="fr-FR" sz="2400" baseline="-25000" dirty="0">
                <a:solidFill>
                  <a:schemeClr val="accent6">
                    <a:lumMod val="75000"/>
                  </a:schemeClr>
                </a:solidFill>
                <a:latin typeface="Adobe Devanagari" panose="02040503050201020203" pitchFamily="18" charset="0"/>
                <a:cs typeface="Adobe Devanagari" panose="02040503050201020203" pitchFamily="18" charset="0"/>
              </a:rPr>
              <a:t>3</a:t>
            </a:r>
            <a:r>
              <a:rPr lang="fr-FR" sz="2400" dirty="0">
                <a:solidFill>
                  <a:schemeClr val="accent6">
                    <a:lumMod val="75000"/>
                  </a:schemeClr>
                </a:solidFill>
                <a:latin typeface="Adobe Devanagari" panose="02040503050201020203" pitchFamily="18" charset="0"/>
                <a:cs typeface="Adobe Devanagari" panose="02040503050201020203" pitchFamily="18" charset="0"/>
              </a:rPr>
              <a:t>) </a:t>
            </a:r>
          </a:p>
          <a:p>
            <a:pPr algn="ctr"/>
            <a:endParaRPr lang="en-US" sz="2400" dirty="0">
              <a:solidFill>
                <a:schemeClr val="accent6">
                  <a:lumMod val="75000"/>
                </a:schemeClr>
              </a:solidFill>
              <a:latin typeface="Adobe Devanagari" panose="02040503050201020203" pitchFamily="18" charset="0"/>
              <a:cs typeface="Adobe Devanagari" panose="02040503050201020203" pitchFamily="18" charset="0"/>
            </a:endParaRPr>
          </a:p>
        </p:txBody>
      </p:sp>
      <p:sp>
        <p:nvSpPr>
          <p:cNvPr id="102" name="ZoneTexte 101">
            <a:extLst>
              <a:ext uri="{FF2B5EF4-FFF2-40B4-BE49-F238E27FC236}">
                <a16:creationId xmlns:a16="http://schemas.microsoft.com/office/drawing/2014/main" id="{8D02F95A-FC16-4F9F-917C-B5E2DDA4E4B6}"/>
              </a:ext>
            </a:extLst>
          </p:cNvPr>
          <p:cNvSpPr txBox="1"/>
          <p:nvPr/>
        </p:nvSpPr>
        <p:spPr>
          <a:xfrm>
            <a:off x="-1014855" y="255576"/>
            <a:ext cx="7829724" cy="4614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474307" marR="1120561">
              <a:lnSpc>
                <a:spcPct val="103800"/>
              </a:lnSpc>
            </a:pPr>
            <a:r>
              <a:rPr lang="fr-FR" sz="2400" spc="11" dirty="0">
                <a:solidFill>
                  <a:schemeClr val="accent6">
                    <a:lumMod val="75000"/>
                  </a:schemeClr>
                </a:solidFill>
                <a:latin typeface="Arial Black" panose="020B0A04020102020204" pitchFamily="34" charset="0"/>
              </a:rPr>
              <a:t>METHODS : </a:t>
            </a:r>
            <a:endParaRPr lang="fr-FR" sz="2400" dirty="0">
              <a:solidFill>
                <a:schemeClr val="accent6">
                  <a:lumMod val="75000"/>
                </a:schemeClr>
              </a:solidFill>
              <a:latin typeface="Arial Black" panose="020B0A04020102020204" pitchFamily="34" charset="0"/>
            </a:endParaRPr>
          </a:p>
        </p:txBody>
      </p:sp>
      <p:sp>
        <p:nvSpPr>
          <p:cNvPr id="103" name="Rectangle 102">
            <a:extLst>
              <a:ext uri="{FF2B5EF4-FFF2-40B4-BE49-F238E27FC236}">
                <a16:creationId xmlns:a16="http://schemas.microsoft.com/office/drawing/2014/main" id="{C709F587-6087-4287-98AD-928213C979E7}"/>
              </a:ext>
            </a:extLst>
          </p:cNvPr>
          <p:cNvSpPr/>
          <p:nvPr/>
        </p:nvSpPr>
        <p:spPr>
          <a:xfrm>
            <a:off x="0" y="0"/>
            <a:ext cx="198697" cy="653207"/>
          </a:xfrm>
          <a:prstGeom prst="rect">
            <a:avLst/>
          </a:prstGeom>
          <a:solidFill>
            <a:srgbClr val="00235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083" tIns="52083" rIns="52083" bIns="52083" numCol="1" spcCol="38100" rtlCol="0" anchor="ctr">
            <a:spAutoFit/>
          </a:bodyPr>
          <a:lstStyle/>
          <a:p>
            <a:pPr defTabSz="1041709"/>
            <a:endParaRPr lang="fr-FR" sz="2050"/>
          </a:p>
        </p:txBody>
      </p:sp>
      <p:sp>
        <p:nvSpPr>
          <p:cNvPr id="99" name="ZoneTexte 98">
            <a:extLst>
              <a:ext uri="{FF2B5EF4-FFF2-40B4-BE49-F238E27FC236}">
                <a16:creationId xmlns:a16="http://schemas.microsoft.com/office/drawing/2014/main" id="{65A340A0-8124-47ED-A55D-624B1B5D3AC8}"/>
              </a:ext>
            </a:extLst>
          </p:cNvPr>
          <p:cNvSpPr txBox="1"/>
          <p:nvPr/>
        </p:nvSpPr>
        <p:spPr>
          <a:xfrm>
            <a:off x="7225634" y="1313965"/>
            <a:ext cx="6299994" cy="338554"/>
          </a:xfrm>
          <a:prstGeom prst="rect">
            <a:avLst/>
          </a:prstGeom>
          <a:noFill/>
        </p:spPr>
        <p:txBody>
          <a:bodyPr wrap="square">
            <a:spAutoFit/>
          </a:bodyPr>
          <a:lstStyle/>
          <a:p>
            <a:pPr algn="ctr"/>
            <a:r>
              <a:rPr lang="fr-FR" sz="1600" dirty="0">
                <a:hlinkClick r:id="rId14"/>
              </a:rPr>
              <a:t>https://www.youtube.com/watch?v=32VfIJF4wug</a:t>
            </a:r>
            <a:r>
              <a:rPr lang="fr-FR" sz="1600" dirty="0"/>
              <a:t>  </a:t>
            </a:r>
          </a:p>
        </p:txBody>
      </p:sp>
      <p:pic>
        <p:nvPicPr>
          <p:cNvPr id="100" name="Picture 2" descr="Télécharger YouTube sur Android, iPhone, iPad et APK">
            <a:extLst>
              <a:ext uri="{FF2B5EF4-FFF2-40B4-BE49-F238E27FC236}">
                <a16:creationId xmlns:a16="http://schemas.microsoft.com/office/drawing/2014/main" id="{15DE8DDF-8E17-4391-989C-41F595EE64A0}"/>
              </a:ext>
            </a:extLst>
          </p:cNvP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51266" y="859166"/>
            <a:ext cx="558439" cy="558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13173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709EDA-8FD5-4CB3-88D2-852CE6F48942}"/>
              </a:ext>
            </a:extLst>
          </p:cNvPr>
          <p:cNvSpPr/>
          <p:nvPr/>
        </p:nvSpPr>
        <p:spPr>
          <a:xfrm>
            <a:off x="4859290" y="1760472"/>
            <a:ext cx="2501737" cy="1225263"/>
          </a:xfrm>
          <a:prstGeom prst="rect">
            <a:avLst/>
          </a:prstGeom>
          <a:solidFill>
            <a:schemeClr val="tx2">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Segoe UI Light"/>
              <a:ea typeface="Segoe UI Light"/>
              <a:cs typeface="Segoe UI Light"/>
              <a:sym typeface="Segoe UI Light"/>
            </a:endParaRPr>
          </a:p>
        </p:txBody>
      </p:sp>
      <p:grpSp>
        <p:nvGrpSpPr>
          <p:cNvPr id="5" name="Groupe 4">
            <a:extLst>
              <a:ext uri="{FF2B5EF4-FFF2-40B4-BE49-F238E27FC236}">
                <a16:creationId xmlns:a16="http://schemas.microsoft.com/office/drawing/2014/main" id="{88C817D7-AF7B-48FF-BC51-750DCEB32748}"/>
              </a:ext>
            </a:extLst>
          </p:cNvPr>
          <p:cNvGrpSpPr/>
          <p:nvPr/>
        </p:nvGrpSpPr>
        <p:grpSpPr>
          <a:xfrm>
            <a:off x="399959" y="1200274"/>
            <a:ext cx="7865652" cy="5069648"/>
            <a:chOff x="229838" y="1298015"/>
            <a:chExt cx="6671620" cy="4905495"/>
          </a:xfrm>
        </p:grpSpPr>
        <p:pic>
          <p:nvPicPr>
            <p:cNvPr id="20" name="Image 19">
              <a:extLst>
                <a:ext uri="{FF2B5EF4-FFF2-40B4-BE49-F238E27FC236}">
                  <a16:creationId xmlns:a16="http://schemas.microsoft.com/office/drawing/2014/main" id="{233A39B1-5BB4-4AA4-852B-95FBEE155A8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9838" y="1559035"/>
              <a:ext cx="6671620" cy="4644475"/>
            </a:xfrm>
            <a:prstGeom prst="rect">
              <a:avLst/>
            </a:prstGeom>
          </p:spPr>
        </p:pic>
        <p:sp>
          <p:nvSpPr>
            <p:cNvPr id="26" name="Ellipse 25">
              <a:extLst>
                <a:ext uri="{FF2B5EF4-FFF2-40B4-BE49-F238E27FC236}">
                  <a16:creationId xmlns:a16="http://schemas.microsoft.com/office/drawing/2014/main" id="{D6C62886-0897-43BF-964F-6867F3149BD4}"/>
                </a:ext>
              </a:extLst>
            </p:cNvPr>
            <p:cNvSpPr/>
            <p:nvPr/>
          </p:nvSpPr>
          <p:spPr>
            <a:xfrm>
              <a:off x="2330371" y="1317200"/>
              <a:ext cx="742667" cy="532332"/>
            </a:xfrm>
            <a:prstGeom prst="ellipse">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249" tIns="47249" rIns="47249" bIns="47249" numCol="1" spcCol="38100" rtlCol="0" anchor="ctr">
              <a:spAutoFit/>
            </a:bodyPr>
            <a:lstStyle/>
            <a:p>
              <a:pPr defTabSz="945032"/>
              <a:r>
                <a:rPr lang="fr-FR" sz="1860" b="1" dirty="0"/>
                <a:t>RS</a:t>
              </a:r>
            </a:p>
          </p:txBody>
        </p:sp>
        <p:sp>
          <p:nvSpPr>
            <p:cNvPr id="27" name="Ellipse 26">
              <a:extLst>
                <a:ext uri="{FF2B5EF4-FFF2-40B4-BE49-F238E27FC236}">
                  <a16:creationId xmlns:a16="http://schemas.microsoft.com/office/drawing/2014/main" id="{26EEEDC4-60B7-4DCD-8F5A-103EDD86E8A3}"/>
                </a:ext>
              </a:extLst>
            </p:cNvPr>
            <p:cNvSpPr/>
            <p:nvPr/>
          </p:nvSpPr>
          <p:spPr>
            <a:xfrm>
              <a:off x="4552371" y="1298015"/>
              <a:ext cx="742667" cy="532332"/>
            </a:xfrm>
            <a:prstGeom prst="ellipse">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249" tIns="47249" rIns="47249" bIns="47249" numCol="1" spcCol="38100" rtlCol="0" anchor="ctr">
              <a:spAutoFit/>
            </a:bodyPr>
            <a:lstStyle/>
            <a:p>
              <a:pPr defTabSz="945032"/>
              <a:r>
                <a:rPr lang="fr-FR" sz="1860" b="1" dirty="0"/>
                <a:t>DS</a:t>
              </a:r>
            </a:p>
          </p:txBody>
        </p:sp>
        <p:cxnSp>
          <p:nvCxnSpPr>
            <p:cNvPr id="12" name="Connecteur droit avec flèche 11">
              <a:extLst>
                <a:ext uri="{FF2B5EF4-FFF2-40B4-BE49-F238E27FC236}">
                  <a16:creationId xmlns:a16="http://schemas.microsoft.com/office/drawing/2014/main" id="{91A875CD-67D7-46B7-AD0F-37960645EB34}"/>
                </a:ext>
              </a:extLst>
            </p:cNvPr>
            <p:cNvCxnSpPr>
              <a:cxnSpLocks/>
            </p:cNvCxnSpPr>
            <p:nvPr/>
          </p:nvCxnSpPr>
          <p:spPr>
            <a:xfrm>
              <a:off x="798750" y="1694002"/>
              <a:ext cx="467360" cy="0"/>
            </a:xfrm>
            <a:prstGeom prst="straightConnector1">
              <a:avLst/>
            </a:prstGeom>
            <a:noFill/>
            <a:ln w="12700" cap="flat">
              <a:solidFill>
                <a:schemeClr val="accent1"/>
              </a:solidFill>
              <a:prstDash val="solid"/>
              <a:miter lim="800000"/>
              <a:headEnd type="triangle"/>
              <a:tailEnd type="triangle"/>
            </a:ln>
            <a:effectLst/>
            <a:sp3d/>
          </p:spPr>
          <p:style>
            <a:lnRef idx="0">
              <a:scrgbClr r="0" g="0" b="0"/>
            </a:lnRef>
            <a:fillRef idx="0">
              <a:scrgbClr r="0" g="0" b="0"/>
            </a:fillRef>
            <a:effectRef idx="0">
              <a:scrgbClr r="0" g="0" b="0"/>
            </a:effectRef>
            <a:fontRef idx="none"/>
          </p:style>
        </p:cxnSp>
        <p:cxnSp>
          <p:nvCxnSpPr>
            <p:cNvPr id="15" name="Connecteur droit avec flèche 14">
              <a:extLst>
                <a:ext uri="{FF2B5EF4-FFF2-40B4-BE49-F238E27FC236}">
                  <a16:creationId xmlns:a16="http://schemas.microsoft.com/office/drawing/2014/main" id="{0751B064-C367-49C6-8194-268918B11845}"/>
                </a:ext>
              </a:extLst>
            </p:cNvPr>
            <p:cNvCxnSpPr>
              <a:cxnSpLocks/>
            </p:cNvCxnSpPr>
            <p:nvPr/>
          </p:nvCxnSpPr>
          <p:spPr>
            <a:xfrm>
              <a:off x="1266111" y="1694002"/>
              <a:ext cx="2796300" cy="0"/>
            </a:xfrm>
            <a:prstGeom prst="straightConnector1">
              <a:avLst/>
            </a:prstGeom>
            <a:noFill/>
            <a:ln w="12700" cap="flat">
              <a:solidFill>
                <a:schemeClr val="accent1">
                  <a:lumMod val="50000"/>
                </a:schemeClr>
              </a:solidFill>
              <a:prstDash val="solid"/>
              <a:miter lim="800000"/>
              <a:headEnd type="triangle"/>
              <a:tailEnd type="triangle"/>
            </a:ln>
            <a:effectLst/>
            <a:sp3d/>
          </p:spPr>
          <p:style>
            <a:lnRef idx="0">
              <a:scrgbClr r="0" g="0" b="0"/>
            </a:lnRef>
            <a:fillRef idx="0">
              <a:scrgbClr r="0" g="0" b="0"/>
            </a:fillRef>
            <a:effectRef idx="0">
              <a:scrgbClr r="0" g="0" b="0"/>
            </a:effectRef>
            <a:fontRef idx="none"/>
          </p:style>
        </p:cxnSp>
        <p:cxnSp>
          <p:nvCxnSpPr>
            <p:cNvPr id="17" name="Connecteur droit avec flèche 16">
              <a:extLst>
                <a:ext uri="{FF2B5EF4-FFF2-40B4-BE49-F238E27FC236}">
                  <a16:creationId xmlns:a16="http://schemas.microsoft.com/office/drawing/2014/main" id="{A51CD153-94B9-47D7-BBFB-83FA80771927}"/>
                </a:ext>
              </a:extLst>
            </p:cNvPr>
            <p:cNvCxnSpPr>
              <a:cxnSpLocks/>
            </p:cNvCxnSpPr>
            <p:nvPr/>
          </p:nvCxnSpPr>
          <p:spPr>
            <a:xfrm>
              <a:off x="4096269" y="1694002"/>
              <a:ext cx="2088107" cy="0"/>
            </a:xfrm>
            <a:prstGeom prst="straightConnector1">
              <a:avLst/>
            </a:prstGeom>
            <a:noFill/>
            <a:ln w="12700" cap="flat">
              <a:solidFill>
                <a:schemeClr val="accent1"/>
              </a:solidFill>
              <a:prstDash val="solid"/>
              <a:miter lim="800000"/>
              <a:headEnd type="triangle"/>
              <a:tailEnd type="triangle"/>
            </a:ln>
            <a:effectLst/>
            <a:sp3d/>
          </p:spPr>
          <p:style>
            <a:lnRef idx="0">
              <a:scrgbClr r="0" g="0" b="0"/>
            </a:lnRef>
            <a:fillRef idx="0">
              <a:scrgbClr r="0" g="0" b="0"/>
            </a:fillRef>
            <a:effectRef idx="0">
              <a:scrgbClr r="0" g="0" b="0"/>
            </a:effectRef>
            <a:fontRef idx="none"/>
          </p:style>
        </p:cxnSp>
        <p:sp>
          <p:nvSpPr>
            <p:cNvPr id="23" name="Ellipse 22">
              <a:extLst>
                <a:ext uri="{FF2B5EF4-FFF2-40B4-BE49-F238E27FC236}">
                  <a16:creationId xmlns:a16="http://schemas.microsoft.com/office/drawing/2014/main" id="{C1BF2851-A87E-442B-BFF2-02A9844BC802}"/>
                </a:ext>
              </a:extLst>
            </p:cNvPr>
            <p:cNvSpPr/>
            <p:nvPr/>
          </p:nvSpPr>
          <p:spPr>
            <a:xfrm>
              <a:off x="753988" y="1301713"/>
              <a:ext cx="746565" cy="532332"/>
            </a:xfrm>
            <a:prstGeom prst="ellipse">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249" tIns="47249" rIns="47249" bIns="47249" numCol="1" spcCol="38100" rtlCol="0" anchor="ctr">
              <a:spAutoFit/>
            </a:bodyPr>
            <a:lstStyle/>
            <a:p>
              <a:pPr defTabSz="945032"/>
              <a:r>
                <a:rPr lang="fr-FR" sz="1860" b="1" dirty="0"/>
                <a:t>DS</a:t>
              </a:r>
            </a:p>
          </p:txBody>
        </p:sp>
        <p:grpSp>
          <p:nvGrpSpPr>
            <p:cNvPr id="33" name="Groupe 32">
              <a:extLst>
                <a:ext uri="{FF2B5EF4-FFF2-40B4-BE49-F238E27FC236}">
                  <a16:creationId xmlns:a16="http://schemas.microsoft.com/office/drawing/2014/main" id="{9295DD30-DBD3-47B1-8C45-534E4BF16119}"/>
                </a:ext>
              </a:extLst>
            </p:cNvPr>
            <p:cNvGrpSpPr/>
            <p:nvPr/>
          </p:nvGrpSpPr>
          <p:grpSpPr>
            <a:xfrm>
              <a:off x="4062411" y="1952693"/>
              <a:ext cx="1772062" cy="694097"/>
              <a:chOff x="3213100" y="1816100"/>
              <a:chExt cx="1772062" cy="694097"/>
            </a:xfrm>
          </p:grpSpPr>
          <p:sp>
            <p:nvSpPr>
              <p:cNvPr id="6" name="Freeform 10058">
                <a:extLst>
                  <a:ext uri="{FF2B5EF4-FFF2-40B4-BE49-F238E27FC236}">
                    <a16:creationId xmlns:a16="http://schemas.microsoft.com/office/drawing/2014/main" id="{7405386A-39EA-4596-A843-57752B6B4EB9}"/>
                  </a:ext>
                </a:extLst>
              </p:cNvPr>
              <p:cNvSpPr>
                <a:spLocks/>
              </p:cNvSpPr>
              <p:nvPr/>
            </p:nvSpPr>
            <p:spPr bwMode="auto">
              <a:xfrm>
                <a:off x="3275013" y="1844675"/>
                <a:ext cx="106363" cy="101600"/>
              </a:xfrm>
              <a:custGeom>
                <a:avLst/>
                <a:gdLst>
                  <a:gd name="T0" fmla="*/ 0 w 67"/>
                  <a:gd name="T1" fmla="*/ 64 h 64"/>
                  <a:gd name="T2" fmla="*/ 34 w 67"/>
                  <a:gd name="T3" fmla="*/ 0 h 64"/>
                  <a:gd name="T4" fmla="*/ 67 w 67"/>
                  <a:gd name="T5" fmla="*/ 64 h 64"/>
                  <a:gd name="T6" fmla="*/ 0 w 67"/>
                  <a:gd name="T7" fmla="*/ 64 h 64"/>
                </a:gdLst>
                <a:ahLst/>
                <a:cxnLst>
                  <a:cxn ang="0">
                    <a:pos x="T0" y="T1"/>
                  </a:cxn>
                  <a:cxn ang="0">
                    <a:pos x="T2" y="T3"/>
                  </a:cxn>
                  <a:cxn ang="0">
                    <a:pos x="T4" y="T5"/>
                  </a:cxn>
                  <a:cxn ang="0">
                    <a:pos x="T6" y="T7"/>
                  </a:cxn>
                </a:cxnLst>
                <a:rect l="0" t="0" r="r" b="b"/>
                <a:pathLst>
                  <a:path w="67" h="64">
                    <a:moveTo>
                      <a:pt x="0" y="64"/>
                    </a:moveTo>
                    <a:lnTo>
                      <a:pt x="34" y="0"/>
                    </a:lnTo>
                    <a:lnTo>
                      <a:pt x="67" y="64"/>
                    </a:lnTo>
                    <a:lnTo>
                      <a:pt x="0" y="64"/>
                    </a:lnTo>
                    <a:close/>
                  </a:path>
                </a:pathLst>
              </a:custGeom>
              <a:solidFill>
                <a:srgbClr val="006400"/>
              </a:solidFill>
              <a:ln>
                <a:noFill/>
              </a:ln>
            </p:spPr>
            <p:txBody>
              <a:bodyPr vert="horz" wrap="square" lIns="94500" tIns="47250" rIns="94500" bIns="47250" numCol="1" anchor="t" anchorCtr="0" compatLnSpc="1">
                <a:prstTxWarp prst="textNoShape">
                  <a:avLst/>
                </a:prstTxWarp>
              </a:bodyPr>
              <a:lstStyle/>
              <a:p>
                <a:endParaRPr lang="fr-FR" sz="1933"/>
              </a:p>
            </p:txBody>
          </p:sp>
          <p:sp>
            <p:nvSpPr>
              <p:cNvPr id="7" name="Freeform 10059">
                <a:extLst>
                  <a:ext uri="{FF2B5EF4-FFF2-40B4-BE49-F238E27FC236}">
                    <a16:creationId xmlns:a16="http://schemas.microsoft.com/office/drawing/2014/main" id="{F9B445B9-81C7-4E60-962E-9E111A79CA70}"/>
                  </a:ext>
                </a:extLst>
              </p:cNvPr>
              <p:cNvSpPr>
                <a:spLocks/>
              </p:cNvSpPr>
              <p:nvPr/>
            </p:nvSpPr>
            <p:spPr bwMode="auto">
              <a:xfrm>
                <a:off x="3275013" y="2125663"/>
                <a:ext cx="106363" cy="103188"/>
              </a:xfrm>
              <a:custGeom>
                <a:avLst/>
                <a:gdLst>
                  <a:gd name="T0" fmla="*/ 0 w 67"/>
                  <a:gd name="T1" fmla="*/ 65 h 65"/>
                  <a:gd name="T2" fmla="*/ 34 w 67"/>
                  <a:gd name="T3" fmla="*/ 0 h 65"/>
                  <a:gd name="T4" fmla="*/ 67 w 67"/>
                  <a:gd name="T5" fmla="*/ 65 h 65"/>
                  <a:gd name="T6" fmla="*/ 0 w 67"/>
                  <a:gd name="T7" fmla="*/ 65 h 65"/>
                </a:gdLst>
                <a:ahLst/>
                <a:cxnLst>
                  <a:cxn ang="0">
                    <a:pos x="T0" y="T1"/>
                  </a:cxn>
                  <a:cxn ang="0">
                    <a:pos x="T2" y="T3"/>
                  </a:cxn>
                  <a:cxn ang="0">
                    <a:pos x="T4" y="T5"/>
                  </a:cxn>
                  <a:cxn ang="0">
                    <a:pos x="T6" y="T7"/>
                  </a:cxn>
                </a:cxnLst>
                <a:rect l="0" t="0" r="r" b="b"/>
                <a:pathLst>
                  <a:path w="67" h="65">
                    <a:moveTo>
                      <a:pt x="0" y="65"/>
                    </a:moveTo>
                    <a:lnTo>
                      <a:pt x="34" y="0"/>
                    </a:lnTo>
                    <a:lnTo>
                      <a:pt x="67" y="65"/>
                    </a:lnTo>
                    <a:lnTo>
                      <a:pt x="0" y="65"/>
                    </a:lnTo>
                    <a:close/>
                  </a:path>
                </a:pathLst>
              </a:custGeom>
              <a:solidFill>
                <a:srgbClr val="DAA520"/>
              </a:solidFill>
              <a:ln>
                <a:noFill/>
              </a:ln>
            </p:spPr>
            <p:txBody>
              <a:bodyPr vert="horz" wrap="square" lIns="94500" tIns="47250" rIns="94500" bIns="47250" numCol="1" anchor="t" anchorCtr="0" compatLnSpc="1">
                <a:prstTxWarp prst="textNoShape">
                  <a:avLst/>
                </a:prstTxWarp>
              </a:bodyPr>
              <a:lstStyle/>
              <a:p>
                <a:endParaRPr lang="fr-FR" sz="1933"/>
              </a:p>
            </p:txBody>
          </p:sp>
          <p:sp>
            <p:nvSpPr>
              <p:cNvPr id="9" name="Line 10060">
                <a:extLst>
                  <a:ext uri="{FF2B5EF4-FFF2-40B4-BE49-F238E27FC236}">
                    <a16:creationId xmlns:a16="http://schemas.microsoft.com/office/drawing/2014/main" id="{CDF41CFB-D8F4-497A-9DC7-0F24D71848AF}"/>
                  </a:ext>
                </a:extLst>
              </p:cNvPr>
              <p:cNvSpPr>
                <a:spLocks noChangeShapeType="1"/>
              </p:cNvSpPr>
              <p:nvPr/>
            </p:nvSpPr>
            <p:spPr bwMode="auto">
              <a:xfrm>
                <a:off x="3213100" y="2446338"/>
                <a:ext cx="257175"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4500" tIns="47250" rIns="94500" bIns="47250" numCol="1" anchor="t" anchorCtr="0" compatLnSpc="1">
                <a:prstTxWarp prst="textNoShape">
                  <a:avLst/>
                </a:prstTxWarp>
              </a:bodyPr>
              <a:lstStyle/>
              <a:p>
                <a:endParaRPr lang="fr-FR" sz="1933"/>
              </a:p>
            </p:txBody>
          </p:sp>
          <p:sp>
            <p:nvSpPr>
              <p:cNvPr id="13" name="Rectangle 10061">
                <a:extLst>
                  <a:ext uri="{FF2B5EF4-FFF2-40B4-BE49-F238E27FC236}">
                    <a16:creationId xmlns:a16="http://schemas.microsoft.com/office/drawing/2014/main" id="{28884D13-BCB0-4AB6-952B-1F860E5F6754}"/>
                  </a:ext>
                </a:extLst>
              </p:cNvPr>
              <p:cNvSpPr>
                <a:spLocks noChangeArrowheads="1"/>
              </p:cNvSpPr>
              <p:nvPr/>
            </p:nvSpPr>
            <p:spPr bwMode="auto">
              <a:xfrm>
                <a:off x="3554413" y="2103438"/>
                <a:ext cx="199533" cy="17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45032"/>
                <a:r>
                  <a:rPr lang="fr-FR" altLang="fr-FR" sz="1137">
                    <a:solidFill>
                      <a:srgbClr val="000000"/>
                    </a:solidFill>
                    <a:latin typeface="Arial Narrow" panose="020B0606020202030204" pitchFamily="34" charset="0"/>
                  </a:rPr>
                  <a:t>Full </a:t>
                </a:r>
                <a:endParaRPr lang="fr-FR" altLang="fr-FR" sz="1860"/>
              </a:p>
            </p:txBody>
          </p:sp>
          <p:sp>
            <p:nvSpPr>
              <p:cNvPr id="14" name="Rectangle 10062">
                <a:extLst>
                  <a:ext uri="{FF2B5EF4-FFF2-40B4-BE49-F238E27FC236}">
                    <a16:creationId xmlns:a16="http://schemas.microsoft.com/office/drawing/2014/main" id="{F210A9E8-9B72-422A-807E-8C68DFFFE90C}"/>
                  </a:ext>
                </a:extLst>
              </p:cNvPr>
              <p:cNvSpPr>
                <a:spLocks noChangeArrowheads="1"/>
              </p:cNvSpPr>
              <p:nvPr/>
            </p:nvSpPr>
            <p:spPr bwMode="auto">
              <a:xfrm>
                <a:off x="3803650" y="2103438"/>
                <a:ext cx="167215" cy="17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45032"/>
                <a:r>
                  <a:rPr lang="fr-FR" altLang="fr-FR" sz="1137" dirty="0" err="1">
                    <a:solidFill>
                      <a:srgbClr val="000000"/>
                    </a:solidFill>
                    <a:latin typeface="Arial Narrow" panose="020B0606020202030204" pitchFamily="34" charset="0"/>
                  </a:rPr>
                  <a:t>sun</a:t>
                </a:r>
                <a:endParaRPr lang="fr-FR" altLang="fr-FR" sz="1860" dirty="0"/>
              </a:p>
            </p:txBody>
          </p:sp>
          <p:sp>
            <p:nvSpPr>
              <p:cNvPr id="16" name="Rectangle 10063">
                <a:extLst>
                  <a:ext uri="{FF2B5EF4-FFF2-40B4-BE49-F238E27FC236}">
                    <a16:creationId xmlns:a16="http://schemas.microsoft.com/office/drawing/2014/main" id="{55985BFE-B648-4D18-A739-CA0147B43E15}"/>
                  </a:ext>
                </a:extLst>
              </p:cNvPr>
              <p:cNvSpPr>
                <a:spLocks noChangeArrowheads="1"/>
              </p:cNvSpPr>
              <p:nvPr/>
            </p:nvSpPr>
            <p:spPr bwMode="auto">
              <a:xfrm>
                <a:off x="4056063" y="2103438"/>
                <a:ext cx="186887" cy="17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45032"/>
                <a:r>
                  <a:rPr lang="fr-FR" altLang="fr-FR" sz="1137">
                    <a:solidFill>
                      <a:srgbClr val="000000"/>
                    </a:solidFill>
                    <a:latin typeface="Arial Narrow" panose="020B0606020202030204" pitchFamily="34" charset="0"/>
                  </a:rPr>
                  <a:t>soil </a:t>
                </a:r>
                <a:endParaRPr lang="fr-FR" altLang="fr-FR" sz="1860"/>
              </a:p>
            </p:txBody>
          </p:sp>
          <p:sp>
            <p:nvSpPr>
              <p:cNvPr id="18" name="Rectangle 10064">
                <a:extLst>
                  <a:ext uri="{FF2B5EF4-FFF2-40B4-BE49-F238E27FC236}">
                    <a16:creationId xmlns:a16="http://schemas.microsoft.com/office/drawing/2014/main" id="{7101CB56-F416-4A43-8A2E-1B653D782F6B}"/>
                  </a:ext>
                </a:extLst>
              </p:cNvPr>
              <p:cNvSpPr>
                <a:spLocks noChangeArrowheads="1"/>
              </p:cNvSpPr>
              <p:nvPr/>
            </p:nvSpPr>
            <p:spPr bwMode="auto">
              <a:xfrm>
                <a:off x="4291013" y="2103438"/>
                <a:ext cx="694149" cy="17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45032"/>
                <a:r>
                  <a:rPr lang="fr-FR" altLang="fr-FR" sz="1137" dirty="0" err="1">
                    <a:solidFill>
                      <a:srgbClr val="000000"/>
                    </a:solidFill>
                    <a:latin typeface="Arial Narrow" panose="020B0606020202030204" pitchFamily="34" charset="0"/>
                  </a:rPr>
                  <a:t>chambers_Avg</a:t>
                </a:r>
                <a:endParaRPr lang="fr-FR" altLang="fr-FR" sz="1860" dirty="0"/>
              </a:p>
            </p:txBody>
          </p:sp>
          <p:sp>
            <p:nvSpPr>
              <p:cNvPr id="19" name="Rectangle 10065">
                <a:extLst>
                  <a:ext uri="{FF2B5EF4-FFF2-40B4-BE49-F238E27FC236}">
                    <a16:creationId xmlns:a16="http://schemas.microsoft.com/office/drawing/2014/main" id="{92EEC68F-F8FA-4E0D-8BD8-7A20FE49432D}"/>
                  </a:ext>
                </a:extLst>
              </p:cNvPr>
              <p:cNvSpPr>
                <a:spLocks noChangeArrowheads="1"/>
              </p:cNvSpPr>
              <p:nvPr/>
            </p:nvSpPr>
            <p:spPr bwMode="auto">
              <a:xfrm>
                <a:off x="3540125" y="1816100"/>
                <a:ext cx="358316" cy="17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45032"/>
                <a:r>
                  <a:rPr lang="fr-FR" altLang="fr-FR" sz="1137" dirty="0" err="1">
                    <a:solidFill>
                      <a:srgbClr val="000000"/>
                    </a:solidFill>
                    <a:latin typeface="Arial Narrow" panose="020B0606020202030204" pitchFamily="34" charset="0"/>
                  </a:rPr>
                  <a:t>Shaded</a:t>
                </a:r>
                <a:endParaRPr lang="fr-FR" altLang="fr-FR" sz="1860" dirty="0"/>
              </a:p>
            </p:txBody>
          </p:sp>
          <p:sp>
            <p:nvSpPr>
              <p:cNvPr id="21" name="Rectangle 10066">
                <a:extLst>
                  <a:ext uri="{FF2B5EF4-FFF2-40B4-BE49-F238E27FC236}">
                    <a16:creationId xmlns:a16="http://schemas.microsoft.com/office/drawing/2014/main" id="{1AAE063F-8C46-4FBA-9873-0A015C9CF1A8}"/>
                  </a:ext>
                </a:extLst>
              </p:cNvPr>
              <p:cNvSpPr>
                <a:spLocks noChangeArrowheads="1"/>
              </p:cNvSpPr>
              <p:nvPr/>
            </p:nvSpPr>
            <p:spPr bwMode="auto">
              <a:xfrm>
                <a:off x="4037013" y="1816100"/>
                <a:ext cx="186887" cy="17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45032"/>
                <a:r>
                  <a:rPr lang="fr-FR" altLang="fr-FR" sz="1137">
                    <a:solidFill>
                      <a:srgbClr val="000000"/>
                    </a:solidFill>
                    <a:latin typeface="Arial Narrow" panose="020B0606020202030204" pitchFamily="34" charset="0"/>
                  </a:rPr>
                  <a:t>soil </a:t>
                </a:r>
                <a:endParaRPr lang="fr-FR" altLang="fr-FR" sz="1860"/>
              </a:p>
            </p:txBody>
          </p:sp>
          <p:sp>
            <p:nvSpPr>
              <p:cNvPr id="22" name="Rectangle 10067">
                <a:extLst>
                  <a:ext uri="{FF2B5EF4-FFF2-40B4-BE49-F238E27FC236}">
                    <a16:creationId xmlns:a16="http://schemas.microsoft.com/office/drawing/2014/main" id="{428CB206-28CF-4643-89A6-52CF28C50D9F}"/>
                  </a:ext>
                </a:extLst>
              </p:cNvPr>
              <p:cNvSpPr>
                <a:spLocks noChangeArrowheads="1"/>
              </p:cNvSpPr>
              <p:nvPr/>
            </p:nvSpPr>
            <p:spPr bwMode="auto">
              <a:xfrm>
                <a:off x="4273550" y="1816100"/>
                <a:ext cx="694149" cy="17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45032"/>
                <a:r>
                  <a:rPr lang="fr-FR" altLang="fr-FR" sz="1137">
                    <a:solidFill>
                      <a:srgbClr val="000000"/>
                    </a:solidFill>
                    <a:latin typeface="Arial Narrow" panose="020B0606020202030204" pitchFamily="34" charset="0"/>
                  </a:rPr>
                  <a:t>chambers_Avg</a:t>
                </a:r>
                <a:endParaRPr lang="fr-FR" altLang="fr-FR" sz="1860"/>
              </a:p>
            </p:txBody>
          </p:sp>
          <p:sp>
            <p:nvSpPr>
              <p:cNvPr id="25" name="Rectangle 10068">
                <a:extLst>
                  <a:ext uri="{FF2B5EF4-FFF2-40B4-BE49-F238E27FC236}">
                    <a16:creationId xmlns:a16="http://schemas.microsoft.com/office/drawing/2014/main" id="{B0B2E19C-6FA5-4143-879E-FB5A2109C828}"/>
                  </a:ext>
                </a:extLst>
              </p:cNvPr>
              <p:cNvSpPr>
                <a:spLocks noChangeArrowheads="1"/>
              </p:cNvSpPr>
              <p:nvPr/>
            </p:nvSpPr>
            <p:spPr bwMode="auto">
              <a:xfrm>
                <a:off x="3554413" y="2335213"/>
                <a:ext cx="279627" cy="17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45032"/>
                <a:r>
                  <a:rPr lang="fr-FR" altLang="fr-FR" sz="1137">
                    <a:solidFill>
                      <a:srgbClr val="000000"/>
                    </a:solidFill>
                    <a:latin typeface="Arial Narrow" panose="020B0606020202030204" pitchFamily="34" charset="0"/>
                  </a:rPr>
                  <a:t>Rain (</a:t>
                </a:r>
                <a:endParaRPr lang="fr-FR" altLang="fr-FR" sz="1860"/>
              </a:p>
            </p:txBody>
          </p:sp>
          <p:sp>
            <p:nvSpPr>
              <p:cNvPr id="30" name="Rectangle 10069">
                <a:extLst>
                  <a:ext uri="{FF2B5EF4-FFF2-40B4-BE49-F238E27FC236}">
                    <a16:creationId xmlns:a16="http://schemas.microsoft.com/office/drawing/2014/main" id="{723BE993-AD12-40C0-B526-99FA44380927}"/>
                  </a:ext>
                </a:extLst>
              </p:cNvPr>
              <p:cNvSpPr>
                <a:spLocks noChangeArrowheads="1"/>
              </p:cNvSpPr>
              <p:nvPr/>
            </p:nvSpPr>
            <p:spPr bwMode="auto">
              <a:xfrm>
                <a:off x="3910013" y="2335213"/>
                <a:ext cx="452462" cy="17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45032"/>
                <a:r>
                  <a:rPr lang="fr-FR" altLang="fr-FR" sz="1137">
                    <a:solidFill>
                      <a:srgbClr val="000000"/>
                    </a:solidFill>
                    <a:latin typeface="Arial Narrow" panose="020B0606020202030204" pitchFamily="34" charset="0"/>
                  </a:rPr>
                  <a:t>mmsemih</a:t>
                </a:r>
                <a:endParaRPr lang="fr-FR" altLang="fr-FR" sz="1860"/>
              </a:p>
            </p:txBody>
          </p:sp>
          <p:sp>
            <p:nvSpPr>
              <p:cNvPr id="32" name="Rectangle 10070">
                <a:extLst>
                  <a:ext uri="{FF2B5EF4-FFF2-40B4-BE49-F238E27FC236}">
                    <a16:creationId xmlns:a16="http://schemas.microsoft.com/office/drawing/2014/main" id="{98043356-B8FA-485A-9A14-AA9A9ABB8F85}"/>
                  </a:ext>
                </a:extLst>
              </p:cNvPr>
              <p:cNvSpPr>
                <a:spLocks noChangeArrowheads="1"/>
              </p:cNvSpPr>
              <p:nvPr/>
            </p:nvSpPr>
            <p:spPr bwMode="auto">
              <a:xfrm>
                <a:off x="4491038" y="2335213"/>
                <a:ext cx="35130" cy="17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45032"/>
                <a:r>
                  <a:rPr lang="fr-FR" altLang="fr-FR" sz="1137">
                    <a:solidFill>
                      <a:srgbClr val="000000"/>
                    </a:solidFill>
                    <a:latin typeface="Arial Narrow" panose="020B0606020202030204" pitchFamily="34" charset="0"/>
                  </a:rPr>
                  <a:t>)</a:t>
                </a:r>
                <a:endParaRPr lang="fr-FR" altLang="fr-FR" sz="1860"/>
              </a:p>
            </p:txBody>
          </p:sp>
        </p:grpSp>
      </p:grpSp>
      <p:sp>
        <p:nvSpPr>
          <p:cNvPr id="10" name="ZoneTexte 9">
            <a:extLst>
              <a:ext uri="{FF2B5EF4-FFF2-40B4-BE49-F238E27FC236}">
                <a16:creationId xmlns:a16="http://schemas.microsoft.com/office/drawing/2014/main" id="{21320067-93DA-4EAC-99E2-FD8AB6BD9623}"/>
              </a:ext>
            </a:extLst>
          </p:cNvPr>
          <p:cNvSpPr txBox="1"/>
          <p:nvPr/>
        </p:nvSpPr>
        <p:spPr>
          <a:xfrm>
            <a:off x="-345468" y="256243"/>
            <a:ext cx="10607681"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474307" marR="1120561" algn="ctr">
              <a:lnSpc>
                <a:spcPct val="103800"/>
              </a:lnSpc>
            </a:pPr>
            <a:r>
              <a:rPr lang="en-US" sz="2400" spc="11" dirty="0">
                <a:solidFill>
                  <a:schemeClr val="accent6">
                    <a:lumMod val="75000"/>
                  </a:schemeClr>
                </a:solidFill>
                <a:latin typeface="+mn-lt"/>
              </a:rPr>
              <a:t>8 months GHG fluxes (soil, plant and atmosphere)</a:t>
            </a:r>
            <a:endParaRPr lang="fr-FR" sz="2400" dirty="0">
              <a:solidFill>
                <a:schemeClr val="accent6">
                  <a:lumMod val="75000"/>
                </a:schemeClr>
              </a:solidFill>
              <a:latin typeface="+mn-lt"/>
            </a:endParaRPr>
          </a:p>
        </p:txBody>
      </p:sp>
      <p:sp>
        <p:nvSpPr>
          <p:cNvPr id="11" name="ZoneTexte 10">
            <a:extLst>
              <a:ext uri="{FF2B5EF4-FFF2-40B4-BE49-F238E27FC236}">
                <a16:creationId xmlns:a16="http://schemas.microsoft.com/office/drawing/2014/main" id="{CD2FDE77-83B7-412F-B068-40634F7BE976}"/>
              </a:ext>
            </a:extLst>
          </p:cNvPr>
          <p:cNvSpPr txBox="1"/>
          <p:nvPr/>
        </p:nvSpPr>
        <p:spPr>
          <a:xfrm>
            <a:off x="385602" y="6144628"/>
            <a:ext cx="12065508" cy="1754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54387" indent="-354387">
              <a:buFont typeface="Wingdings" panose="05000000000000000000" pitchFamily="2" charset="2"/>
              <a:buChar char="§"/>
            </a:pPr>
            <a:r>
              <a:rPr lang="en-US" sz="1800" dirty="0">
                <a:latin typeface="+mn-lt"/>
              </a:rPr>
              <a:t>Soil respiration was highest after the first rainfall (high release of CO2 trapped in the soil pore spaces) and throughout the wet season.</a:t>
            </a:r>
          </a:p>
          <a:p>
            <a:pPr marL="354387" indent="-354387">
              <a:buFont typeface="Wingdings" panose="05000000000000000000" pitchFamily="2" charset="2"/>
              <a:buChar char="§"/>
            </a:pPr>
            <a:r>
              <a:rPr lang="en-US" sz="1800" dirty="0">
                <a:latin typeface="+mn-lt"/>
              </a:rPr>
              <a:t>During the wet season, the maximum soil respiration at night was about 5 μmolCO2m-2s-1 and the maximum net CO2 uptake during the day was about -6μmolCO2m-2s-1</a:t>
            </a:r>
          </a:p>
          <a:p>
            <a:pPr marL="354387" indent="-354387">
              <a:buFont typeface="Wingdings" panose="05000000000000000000" pitchFamily="2" charset="2"/>
              <a:buChar char="§"/>
            </a:pPr>
            <a:r>
              <a:rPr lang="en-US" sz="1800" dirty="0">
                <a:latin typeface="+mn-lt"/>
              </a:rPr>
              <a:t>Soil CO2 respiration was very low at the end of the dry season, with an average of about 0.6 </a:t>
            </a:r>
            <a:r>
              <a:rPr lang="en-US" sz="1800" dirty="0" err="1">
                <a:latin typeface="+mn-lt"/>
              </a:rPr>
              <a:t>μmol</a:t>
            </a:r>
            <a:r>
              <a:rPr lang="fr-FR" sz="1800" dirty="0">
                <a:latin typeface="+mn-lt"/>
              </a:rPr>
              <a:t>CO2m-2s-1.</a:t>
            </a:r>
          </a:p>
          <a:p>
            <a:pPr marL="354387" indent="-354387">
              <a:buFont typeface="Wingdings" panose="05000000000000000000" pitchFamily="2" charset="2"/>
              <a:buChar char="§"/>
            </a:pPr>
            <a:r>
              <a:rPr lang="en-US" sz="1800" dirty="0">
                <a:latin typeface="+mn-lt"/>
              </a:rPr>
              <a:t>daily soil respiration is highest under trees (p&lt; 0,0001), but the patterns remain similar</a:t>
            </a:r>
            <a:endParaRPr lang="fr-FR" sz="1800" dirty="0">
              <a:latin typeface="+mn-lt"/>
            </a:endParaRPr>
          </a:p>
        </p:txBody>
      </p:sp>
      <p:sp>
        <p:nvSpPr>
          <p:cNvPr id="44" name="Rectangle 43">
            <a:extLst>
              <a:ext uri="{FF2B5EF4-FFF2-40B4-BE49-F238E27FC236}">
                <a16:creationId xmlns:a16="http://schemas.microsoft.com/office/drawing/2014/main" id="{424F72CB-24DA-4C9A-B7A0-07322E74879C}"/>
              </a:ext>
            </a:extLst>
          </p:cNvPr>
          <p:cNvSpPr/>
          <p:nvPr/>
        </p:nvSpPr>
        <p:spPr>
          <a:xfrm>
            <a:off x="196579" y="720126"/>
            <a:ext cx="9450649" cy="624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4387" indent="-354387">
              <a:buFont typeface="Wingdings" panose="05000000000000000000" pitchFamily="2" charset="2"/>
              <a:buChar char="q"/>
            </a:pPr>
            <a:r>
              <a:rPr lang="en-US" sz="2000" b="1" dirty="0">
                <a:solidFill>
                  <a:schemeClr val="accent6">
                    <a:lumMod val="75000"/>
                  </a:schemeClr>
                </a:solidFill>
                <a:latin typeface="+mj-lt"/>
                <a:cs typeface="Arial" panose="020B0604020202020204" pitchFamily="34" charset="0"/>
              </a:rPr>
              <a:t>CO2 fluxes (measured from June 21 to January 22)</a:t>
            </a:r>
            <a:endParaRPr lang="fr-FR" sz="2000" b="1" dirty="0">
              <a:solidFill>
                <a:schemeClr val="accent6">
                  <a:lumMod val="75000"/>
                </a:schemeClr>
              </a:solidFill>
              <a:latin typeface="+mj-lt"/>
              <a:cs typeface="Arial" panose="020B0604020202020204" pitchFamily="34" charset="0"/>
            </a:endParaRPr>
          </a:p>
        </p:txBody>
      </p:sp>
      <p:sp>
        <p:nvSpPr>
          <p:cNvPr id="48" name="Espace réservé du numéro de diapositive 47">
            <a:extLst>
              <a:ext uri="{FF2B5EF4-FFF2-40B4-BE49-F238E27FC236}">
                <a16:creationId xmlns:a16="http://schemas.microsoft.com/office/drawing/2014/main" id="{5581E187-32D8-4281-9D62-2D316DA16DFC}"/>
              </a:ext>
            </a:extLst>
          </p:cNvPr>
          <p:cNvSpPr>
            <a:spLocks noGrp="1"/>
          </p:cNvSpPr>
          <p:nvPr>
            <p:ph type="sldNum" sz="quarter" idx="2"/>
          </p:nvPr>
        </p:nvSpPr>
        <p:spPr>
          <a:xfrm>
            <a:off x="59356" y="7482376"/>
            <a:ext cx="284278" cy="424168"/>
          </a:xfrm>
          <a:solidFill>
            <a:schemeClr val="bg1"/>
          </a:solidFill>
          <a:ln w="12700">
            <a:miter lim="400000"/>
          </a:ln>
        </p:spPr>
        <p:txBody>
          <a:bodyPr wrap="none" lIns="47249" rIns="47249" anchor="ctr">
            <a:spAutoFit/>
          </a:bodyPr>
          <a:lstStyle/>
          <a:p>
            <a:pPr algn="ctr"/>
            <a:fld id="{86CB4B4D-7CA3-9044-876B-883B54F8677D}" type="slidenum">
              <a:rPr lang="fr-FR" sz="2067" b="1">
                <a:solidFill>
                  <a:schemeClr val="tx1"/>
                </a:solidFill>
                <a:latin typeface="Rockwell Extra Bold" panose="02060903040505020403" pitchFamily="18" charset="0"/>
              </a:rPr>
              <a:pPr algn="ctr"/>
              <a:t>5</a:t>
            </a:fld>
            <a:endParaRPr lang="fr-FR" sz="2067" b="1" dirty="0">
              <a:solidFill>
                <a:schemeClr val="tx1"/>
              </a:solidFill>
              <a:latin typeface="Rockwell Extra Bold" panose="02060903040505020403" pitchFamily="18" charset="0"/>
            </a:endParaRPr>
          </a:p>
        </p:txBody>
      </p:sp>
      <p:sp>
        <p:nvSpPr>
          <p:cNvPr id="37" name="ZoneTexte 36">
            <a:extLst>
              <a:ext uri="{FF2B5EF4-FFF2-40B4-BE49-F238E27FC236}">
                <a16:creationId xmlns:a16="http://schemas.microsoft.com/office/drawing/2014/main" id="{0A2932D1-F557-4FD5-B9B2-13D0F77A6AEA}"/>
              </a:ext>
            </a:extLst>
          </p:cNvPr>
          <p:cNvSpPr txBox="1"/>
          <p:nvPr/>
        </p:nvSpPr>
        <p:spPr>
          <a:xfrm>
            <a:off x="-1237796" y="232850"/>
            <a:ext cx="7819736" cy="4614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474307" marR="1120561">
              <a:lnSpc>
                <a:spcPct val="103800"/>
              </a:lnSpc>
            </a:pPr>
            <a:r>
              <a:rPr lang="fr-FR" sz="2400" spc="11" dirty="0" err="1">
                <a:solidFill>
                  <a:schemeClr val="accent6">
                    <a:lumMod val="75000"/>
                  </a:schemeClr>
                </a:solidFill>
                <a:latin typeface="Arial Black" panose="020B0A04020102020204" pitchFamily="34" charset="0"/>
              </a:rPr>
              <a:t>Results</a:t>
            </a:r>
            <a:r>
              <a:rPr lang="fr-FR" sz="2400" spc="11" dirty="0">
                <a:solidFill>
                  <a:schemeClr val="accent6">
                    <a:lumMod val="75000"/>
                  </a:schemeClr>
                </a:solidFill>
                <a:latin typeface="Arial Black" panose="020B0A04020102020204" pitchFamily="34" charset="0"/>
              </a:rPr>
              <a:t> : </a:t>
            </a:r>
            <a:endParaRPr lang="fr-FR" sz="2400" dirty="0">
              <a:solidFill>
                <a:schemeClr val="accent6">
                  <a:lumMod val="75000"/>
                </a:schemeClr>
              </a:solidFill>
              <a:latin typeface="Arial Black" panose="020B0A04020102020204" pitchFamily="34" charset="0"/>
            </a:endParaRPr>
          </a:p>
        </p:txBody>
      </p:sp>
      <p:sp>
        <p:nvSpPr>
          <p:cNvPr id="38" name="Rectangle 37">
            <a:extLst>
              <a:ext uri="{FF2B5EF4-FFF2-40B4-BE49-F238E27FC236}">
                <a16:creationId xmlns:a16="http://schemas.microsoft.com/office/drawing/2014/main" id="{047C2160-E819-44A4-82C2-5A09CE9AC4C6}"/>
              </a:ext>
            </a:extLst>
          </p:cNvPr>
          <p:cNvSpPr/>
          <p:nvPr/>
        </p:nvSpPr>
        <p:spPr>
          <a:xfrm>
            <a:off x="-1" y="-12401"/>
            <a:ext cx="198697" cy="653207"/>
          </a:xfrm>
          <a:prstGeom prst="rect">
            <a:avLst/>
          </a:prstGeom>
          <a:solidFill>
            <a:srgbClr val="00235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083" tIns="52083" rIns="52083" bIns="52083" numCol="1" spcCol="38100" rtlCol="0" anchor="ctr">
            <a:spAutoFit/>
          </a:bodyPr>
          <a:lstStyle/>
          <a:p>
            <a:pPr defTabSz="1041709"/>
            <a:endParaRPr lang="fr-FR" sz="2050"/>
          </a:p>
        </p:txBody>
      </p:sp>
      <p:sp>
        <p:nvSpPr>
          <p:cNvPr id="41" name="Ellipse 40">
            <a:extLst>
              <a:ext uri="{FF2B5EF4-FFF2-40B4-BE49-F238E27FC236}">
                <a16:creationId xmlns:a16="http://schemas.microsoft.com/office/drawing/2014/main" id="{8D63F4ED-A91B-4FE1-8B51-92E2D80E374E}"/>
              </a:ext>
            </a:extLst>
          </p:cNvPr>
          <p:cNvSpPr/>
          <p:nvPr/>
        </p:nvSpPr>
        <p:spPr>
          <a:xfrm>
            <a:off x="9608775" y="2145565"/>
            <a:ext cx="4423166" cy="760466"/>
          </a:xfrm>
          <a:prstGeom prst="ellipse">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249" tIns="47249" rIns="47249" bIns="47249" numCol="1" spcCol="38100" rtlCol="0" anchor="ctr">
            <a:spAutoFit/>
          </a:bodyPr>
          <a:lstStyle/>
          <a:p>
            <a:pPr defTabSz="945032"/>
            <a:r>
              <a:rPr lang="en-US" sz="1447" b="1" dirty="0">
                <a:latin typeface="+mn-lt"/>
              </a:rPr>
              <a:t>DS</a:t>
            </a:r>
            <a:r>
              <a:rPr lang="en-US" sz="1447" dirty="0">
                <a:latin typeface="+mn-lt"/>
              </a:rPr>
              <a:t> = Dry season with</a:t>
            </a:r>
          </a:p>
          <a:p>
            <a:pPr defTabSz="945032"/>
            <a:r>
              <a:rPr lang="en-US" sz="1447" dirty="0">
                <a:latin typeface="+mn-lt"/>
              </a:rPr>
              <a:t>bare soil</a:t>
            </a:r>
            <a:endParaRPr lang="fr-FR" sz="1447" dirty="0">
              <a:latin typeface="+mn-lt"/>
            </a:endParaRPr>
          </a:p>
        </p:txBody>
      </p:sp>
      <p:sp>
        <p:nvSpPr>
          <p:cNvPr id="45" name="Ellipse 44">
            <a:extLst>
              <a:ext uri="{FF2B5EF4-FFF2-40B4-BE49-F238E27FC236}">
                <a16:creationId xmlns:a16="http://schemas.microsoft.com/office/drawing/2014/main" id="{80598E29-7B49-4ECE-8DF0-C1970172FA81}"/>
              </a:ext>
            </a:extLst>
          </p:cNvPr>
          <p:cNvSpPr/>
          <p:nvPr/>
        </p:nvSpPr>
        <p:spPr>
          <a:xfrm>
            <a:off x="9608775" y="2951195"/>
            <a:ext cx="4423166" cy="760466"/>
          </a:xfrm>
          <a:prstGeom prst="ellipse">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249" tIns="47249" rIns="47249" bIns="47249" numCol="1" spcCol="38100" rtlCol="0" anchor="ctr">
            <a:spAutoFit/>
          </a:bodyPr>
          <a:lstStyle/>
          <a:p>
            <a:pPr defTabSz="945032"/>
            <a:r>
              <a:rPr lang="en-US" sz="1447" b="1" dirty="0">
                <a:latin typeface="+mn-lt"/>
              </a:rPr>
              <a:t>RS</a:t>
            </a:r>
            <a:r>
              <a:rPr lang="en-US" sz="1447" dirty="0">
                <a:latin typeface="+mn-lt"/>
              </a:rPr>
              <a:t>  = Rainy season with </a:t>
            </a:r>
          </a:p>
          <a:p>
            <a:pPr defTabSz="945032"/>
            <a:r>
              <a:rPr lang="en-US" sz="1447" dirty="0">
                <a:latin typeface="+mn-lt"/>
              </a:rPr>
              <a:t>cropped soil (groundnut)</a:t>
            </a:r>
          </a:p>
        </p:txBody>
      </p:sp>
      <p:sp>
        <p:nvSpPr>
          <p:cNvPr id="2" name="Rectangle 1">
            <a:extLst>
              <a:ext uri="{FF2B5EF4-FFF2-40B4-BE49-F238E27FC236}">
                <a16:creationId xmlns:a16="http://schemas.microsoft.com/office/drawing/2014/main" id="{16832680-8587-46F1-8998-9BCEF8B7D83A}"/>
              </a:ext>
            </a:extLst>
          </p:cNvPr>
          <p:cNvSpPr/>
          <p:nvPr/>
        </p:nvSpPr>
        <p:spPr>
          <a:xfrm rot="16200000">
            <a:off x="-1500484" y="3078450"/>
            <a:ext cx="4086025" cy="36933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800" dirty="0">
                <a:solidFill>
                  <a:schemeClr val="tx1">
                    <a:lumMod val="95000"/>
                    <a:lumOff val="5000"/>
                  </a:schemeClr>
                </a:solidFill>
              </a:rPr>
              <a:t>CO2Flux (micmolCO2m-2s-1)</a:t>
            </a:r>
            <a:endParaRPr kumimoji="0" lang="fr-FR" sz="1800" i="0" u="none" strike="noStrike" cap="none" spc="0" normalizeH="0" baseline="0" dirty="0">
              <a:ln>
                <a:noFill/>
              </a:ln>
              <a:solidFill>
                <a:schemeClr val="tx1">
                  <a:lumMod val="95000"/>
                  <a:lumOff val="5000"/>
                </a:schemeClr>
              </a:solidFill>
              <a:effectLst/>
              <a:uFillTx/>
              <a:latin typeface="Segoe UI Light"/>
              <a:ea typeface="Segoe UI Light"/>
              <a:cs typeface="Segoe UI Light"/>
              <a:sym typeface="Segoe UI Light"/>
            </a:endParaRPr>
          </a:p>
        </p:txBody>
      </p:sp>
    </p:spTree>
    <p:extLst>
      <p:ext uri="{BB962C8B-B14F-4D97-AF65-F5344CB8AC3E}">
        <p14:creationId xmlns:p14="http://schemas.microsoft.com/office/powerpoint/2010/main" val="211168780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9FFC600-D161-4A63-9D96-415C617B3E7C}"/>
              </a:ext>
            </a:extLst>
          </p:cNvPr>
          <p:cNvPicPr>
            <a:picLocks noChangeAspect="1"/>
          </p:cNvPicPr>
          <p:nvPr/>
        </p:nvPicPr>
        <p:blipFill>
          <a:blip r:embed="rId3"/>
          <a:stretch>
            <a:fillRect/>
          </a:stretch>
        </p:blipFill>
        <p:spPr>
          <a:xfrm>
            <a:off x="-8627" y="1454604"/>
            <a:ext cx="6870275" cy="4652979"/>
          </a:xfrm>
          <a:prstGeom prst="rect">
            <a:avLst/>
          </a:prstGeom>
        </p:spPr>
      </p:pic>
      <p:sp>
        <p:nvSpPr>
          <p:cNvPr id="7" name="Rectangle 6">
            <a:extLst>
              <a:ext uri="{FF2B5EF4-FFF2-40B4-BE49-F238E27FC236}">
                <a16:creationId xmlns:a16="http://schemas.microsoft.com/office/drawing/2014/main" id="{B65CC464-7A45-4D9C-ABA2-CFCFB3766405}"/>
              </a:ext>
            </a:extLst>
          </p:cNvPr>
          <p:cNvSpPr/>
          <p:nvPr/>
        </p:nvSpPr>
        <p:spPr>
          <a:xfrm>
            <a:off x="4156386" y="4151460"/>
            <a:ext cx="1960520" cy="1127908"/>
          </a:xfrm>
          <a:prstGeom prst="rect">
            <a:avLst/>
          </a:prstGeom>
          <a:solidFill>
            <a:schemeClr val="tx2">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Segoe UI Light"/>
              <a:ea typeface="Segoe UI Light"/>
              <a:cs typeface="Segoe UI Light"/>
              <a:sym typeface="Segoe UI Light"/>
            </a:endParaRPr>
          </a:p>
        </p:txBody>
      </p:sp>
      <p:sp>
        <p:nvSpPr>
          <p:cNvPr id="9" name="Rectangle 8">
            <a:extLst>
              <a:ext uri="{FF2B5EF4-FFF2-40B4-BE49-F238E27FC236}">
                <a16:creationId xmlns:a16="http://schemas.microsoft.com/office/drawing/2014/main" id="{A13A78F7-9079-4F04-89C5-A8E9523346B1}"/>
              </a:ext>
            </a:extLst>
          </p:cNvPr>
          <p:cNvSpPr/>
          <p:nvPr/>
        </p:nvSpPr>
        <p:spPr>
          <a:xfrm>
            <a:off x="-1115205" y="853004"/>
            <a:ext cx="12500990" cy="624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4387" indent="-354387" algn="ctr">
              <a:buFont typeface="Wingdings" panose="05000000000000000000" pitchFamily="2" charset="2"/>
              <a:buChar char="q"/>
            </a:pPr>
            <a:r>
              <a:rPr lang="fr-FR" sz="2000" b="1" dirty="0" err="1">
                <a:solidFill>
                  <a:schemeClr val="accent6">
                    <a:lumMod val="75000"/>
                  </a:schemeClr>
                </a:solidFill>
                <a:cs typeface="Arial" panose="020B0604020202020204" pitchFamily="34" charset="0"/>
              </a:rPr>
              <a:t>Comparing</a:t>
            </a:r>
            <a:r>
              <a:rPr lang="fr-FR" sz="2000" b="1" dirty="0">
                <a:solidFill>
                  <a:schemeClr val="accent6">
                    <a:lumMod val="75000"/>
                  </a:schemeClr>
                </a:solidFill>
                <a:cs typeface="Arial" panose="020B0604020202020204" pitchFamily="34" charset="0"/>
              </a:rPr>
              <a:t> soil fluxes to </a:t>
            </a:r>
            <a:r>
              <a:rPr lang="en-US" sz="2000" b="1" dirty="0">
                <a:solidFill>
                  <a:schemeClr val="accent6">
                    <a:lumMod val="75000"/>
                  </a:schemeClr>
                </a:solidFill>
                <a:cs typeface="Arial" panose="020B0604020202020204" pitchFamily="34" charset="0"/>
              </a:rPr>
              <a:t>Eddy covariance (EC) measurements at 4.5 m above the crop</a:t>
            </a:r>
            <a:endParaRPr lang="fr-FR" sz="2000" b="1" dirty="0">
              <a:solidFill>
                <a:schemeClr val="accent6">
                  <a:lumMod val="75000"/>
                </a:schemeClr>
              </a:solidFill>
              <a:cs typeface="Arial" panose="020B0604020202020204" pitchFamily="34" charset="0"/>
            </a:endParaRPr>
          </a:p>
        </p:txBody>
      </p:sp>
      <p:cxnSp>
        <p:nvCxnSpPr>
          <p:cNvPr id="59" name="Connecteur droit avec flèche 58">
            <a:extLst>
              <a:ext uri="{FF2B5EF4-FFF2-40B4-BE49-F238E27FC236}">
                <a16:creationId xmlns:a16="http://schemas.microsoft.com/office/drawing/2014/main" id="{12538A9B-92EC-43A9-BAB0-2CBA03F24DF6}"/>
              </a:ext>
            </a:extLst>
          </p:cNvPr>
          <p:cNvCxnSpPr>
            <a:cxnSpLocks/>
          </p:cNvCxnSpPr>
          <p:nvPr/>
        </p:nvCxnSpPr>
        <p:spPr>
          <a:xfrm>
            <a:off x="777167" y="1812455"/>
            <a:ext cx="483000" cy="0"/>
          </a:xfrm>
          <a:prstGeom prst="straightConnector1">
            <a:avLst/>
          </a:prstGeom>
          <a:noFill/>
          <a:ln w="12700" cap="flat">
            <a:solidFill>
              <a:schemeClr val="accent1"/>
            </a:solidFill>
            <a:prstDash val="solid"/>
            <a:miter lim="800000"/>
            <a:headEnd type="triangle"/>
            <a:tailEnd type="triangle"/>
          </a:ln>
          <a:effectLst/>
          <a:sp3d/>
        </p:spPr>
        <p:style>
          <a:lnRef idx="0">
            <a:scrgbClr r="0" g="0" b="0"/>
          </a:lnRef>
          <a:fillRef idx="0">
            <a:scrgbClr r="0" g="0" b="0"/>
          </a:fillRef>
          <a:effectRef idx="0">
            <a:scrgbClr r="0" g="0" b="0"/>
          </a:effectRef>
          <a:fontRef idx="none"/>
        </p:style>
      </p:cxnSp>
      <p:cxnSp>
        <p:nvCxnSpPr>
          <p:cNvPr id="60" name="Connecteur droit avec flèche 59">
            <a:extLst>
              <a:ext uri="{FF2B5EF4-FFF2-40B4-BE49-F238E27FC236}">
                <a16:creationId xmlns:a16="http://schemas.microsoft.com/office/drawing/2014/main" id="{3377187E-58A4-48FE-AF4F-65ED4A8F72FD}"/>
              </a:ext>
            </a:extLst>
          </p:cNvPr>
          <p:cNvCxnSpPr>
            <a:cxnSpLocks/>
          </p:cNvCxnSpPr>
          <p:nvPr/>
        </p:nvCxnSpPr>
        <p:spPr>
          <a:xfrm>
            <a:off x="1260167" y="1831527"/>
            <a:ext cx="2690731" cy="0"/>
          </a:xfrm>
          <a:prstGeom prst="straightConnector1">
            <a:avLst/>
          </a:prstGeom>
          <a:noFill/>
          <a:ln w="12700" cap="flat">
            <a:solidFill>
              <a:schemeClr val="accent1">
                <a:lumMod val="50000"/>
              </a:schemeClr>
            </a:solidFill>
            <a:prstDash val="solid"/>
            <a:miter lim="800000"/>
            <a:headEnd type="triangle"/>
            <a:tailEnd type="triangle"/>
          </a:ln>
          <a:effectLst/>
          <a:sp3d/>
        </p:spPr>
        <p:style>
          <a:lnRef idx="0">
            <a:scrgbClr r="0" g="0" b="0"/>
          </a:lnRef>
          <a:fillRef idx="0">
            <a:scrgbClr r="0" g="0" b="0"/>
          </a:fillRef>
          <a:effectRef idx="0">
            <a:scrgbClr r="0" g="0" b="0"/>
          </a:effectRef>
          <a:fontRef idx="none"/>
        </p:style>
      </p:cxnSp>
      <p:cxnSp>
        <p:nvCxnSpPr>
          <p:cNvPr id="61" name="Connecteur droit avec flèche 60">
            <a:extLst>
              <a:ext uri="{FF2B5EF4-FFF2-40B4-BE49-F238E27FC236}">
                <a16:creationId xmlns:a16="http://schemas.microsoft.com/office/drawing/2014/main" id="{D07EB36B-C003-4F8E-88F3-1D27E9A46BC5}"/>
              </a:ext>
            </a:extLst>
          </p:cNvPr>
          <p:cNvCxnSpPr>
            <a:cxnSpLocks/>
          </p:cNvCxnSpPr>
          <p:nvPr/>
        </p:nvCxnSpPr>
        <p:spPr>
          <a:xfrm>
            <a:off x="3950898" y="1830875"/>
            <a:ext cx="2183261" cy="0"/>
          </a:xfrm>
          <a:prstGeom prst="straightConnector1">
            <a:avLst/>
          </a:prstGeom>
          <a:noFill/>
          <a:ln w="12700" cap="flat">
            <a:solidFill>
              <a:schemeClr val="accent1"/>
            </a:solidFill>
            <a:prstDash val="solid"/>
            <a:miter lim="800000"/>
            <a:headEnd type="triangle"/>
            <a:tailEnd type="triangle"/>
          </a:ln>
          <a:effectLst/>
          <a:sp3d/>
        </p:spPr>
        <p:style>
          <a:lnRef idx="0">
            <a:scrgbClr r="0" g="0" b="0"/>
          </a:lnRef>
          <a:fillRef idx="0">
            <a:scrgbClr r="0" g="0" b="0"/>
          </a:fillRef>
          <a:effectRef idx="0">
            <a:scrgbClr r="0" g="0" b="0"/>
          </a:effectRef>
          <a:fontRef idx="none"/>
        </p:style>
      </p:cxnSp>
      <p:sp>
        <p:nvSpPr>
          <p:cNvPr id="63" name="Ellipse 62">
            <a:extLst>
              <a:ext uri="{FF2B5EF4-FFF2-40B4-BE49-F238E27FC236}">
                <a16:creationId xmlns:a16="http://schemas.microsoft.com/office/drawing/2014/main" id="{5D668655-2CD4-4AD6-BA37-0C77F5DDD93D}"/>
              </a:ext>
            </a:extLst>
          </p:cNvPr>
          <p:cNvSpPr/>
          <p:nvPr/>
        </p:nvSpPr>
        <p:spPr>
          <a:xfrm>
            <a:off x="781264" y="1400262"/>
            <a:ext cx="767519" cy="550146"/>
          </a:xfrm>
          <a:prstGeom prst="ellipse">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249" tIns="47249" rIns="47249" bIns="47249" numCol="1" spcCol="38100" rtlCol="0" anchor="ctr">
            <a:spAutoFit/>
          </a:bodyPr>
          <a:lstStyle/>
          <a:p>
            <a:pPr defTabSz="945032"/>
            <a:r>
              <a:rPr lang="fr-FR" sz="1860" b="1" dirty="0"/>
              <a:t>DS</a:t>
            </a:r>
          </a:p>
        </p:txBody>
      </p:sp>
      <p:sp>
        <p:nvSpPr>
          <p:cNvPr id="64" name="Ellipse 63">
            <a:extLst>
              <a:ext uri="{FF2B5EF4-FFF2-40B4-BE49-F238E27FC236}">
                <a16:creationId xmlns:a16="http://schemas.microsoft.com/office/drawing/2014/main" id="{E928890E-88CA-4555-B6C4-F413BA6BD486}"/>
              </a:ext>
            </a:extLst>
          </p:cNvPr>
          <p:cNvSpPr/>
          <p:nvPr/>
        </p:nvSpPr>
        <p:spPr>
          <a:xfrm>
            <a:off x="2602144" y="1410399"/>
            <a:ext cx="767519" cy="550146"/>
          </a:xfrm>
          <a:prstGeom prst="ellipse">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249" tIns="47249" rIns="47249" bIns="47249" numCol="1" spcCol="38100" rtlCol="0" anchor="ctr">
            <a:spAutoFit/>
          </a:bodyPr>
          <a:lstStyle/>
          <a:p>
            <a:pPr defTabSz="945032"/>
            <a:r>
              <a:rPr lang="fr-FR" sz="1860" b="1" dirty="0"/>
              <a:t>RS</a:t>
            </a:r>
          </a:p>
        </p:txBody>
      </p:sp>
      <p:sp>
        <p:nvSpPr>
          <p:cNvPr id="65" name="Ellipse 64">
            <a:extLst>
              <a:ext uri="{FF2B5EF4-FFF2-40B4-BE49-F238E27FC236}">
                <a16:creationId xmlns:a16="http://schemas.microsoft.com/office/drawing/2014/main" id="{65F4D9F7-5D24-4789-AF49-CD757D04B056}"/>
              </a:ext>
            </a:extLst>
          </p:cNvPr>
          <p:cNvSpPr/>
          <p:nvPr/>
        </p:nvSpPr>
        <p:spPr>
          <a:xfrm>
            <a:off x="4804230" y="1423444"/>
            <a:ext cx="767519" cy="550146"/>
          </a:xfrm>
          <a:prstGeom prst="ellipse">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249" tIns="47249" rIns="47249" bIns="47249" numCol="1" spcCol="38100" rtlCol="0" anchor="ctr">
            <a:spAutoFit/>
          </a:bodyPr>
          <a:lstStyle/>
          <a:p>
            <a:pPr defTabSz="945032"/>
            <a:r>
              <a:rPr lang="fr-FR" sz="1860" b="1" dirty="0"/>
              <a:t>DS</a:t>
            </a:r>
          </a:p>
        </p:txBody>
      </p:sp>
      <p:sp>
        <p:nvSpPr>
          <p:cNvPr id="71" name="ZoneTexte 70">
            <a:extLst>
              <a:ext uri="{FF2B5EF4-FFF2-40B4-BE49-F238E27FC236}">
                <a16:creationId xmlns:a16="http://schemas.microsoft.com/office/drawing/2014/main" id="{2B36F387-68F7-40F0-BB78-EF5557FA763D}"/>
              </a:ext>
            </a:extLst>
          </p:cNvPr>
          <p:cNvSpPr txBox="1"/>
          <p:nvPr/>
        </p:nvSpPr>
        <p:spPr>
          <a:xfrm>
            <a:off x="88594" y="6047366"/>
            <a:ext cx="12373581" cy="2031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95323" indent="-295323">
              <a:buFont typeface="Wingdings" panose="05000000000000000000" pitchFamily="2" charset="2"/>
              <a:buChar char="§"/>
            </a:pPr>
            <a:r>
              <a:rPr lang="en-US" sz="1800" dirty="0">
                <a:latin typeface="+mn-lt"/>
              </a:rPr>
              <a:t>The CO2 fluxes from the automatic chambers show similar patterns to those from the EC tower.</a:t>
            </a:r>
          </a:p>
          <a:p>
            <a:pPr marL="295323" indent="-295323">
              <a:buFont typeface="Wingdings" panose="05000000000000000000" pitchFamily="2" charset="2"/>
              <a:buChar char="§"/>
            </a:pPr>
            <a:r>
              <a:rPr lang="en-US" sz="1800" dirty="0">
                <a:latin typeface="+mn-lt"/>
              </a:rPr>
              <a:t>During the dry season, the CO2 fluxes obtained by automatic gas chambers were close to the EC fluxes. However, during the rainy season, with crop growth, a large difference was observed (i.e. a factor of 3.74 and 7 respectively for soil respiration and photosynthesis)</a:t>
            </a:r>
          </a:p>
          <a:p>
            <a:pPr marL="295323" indent="-295323">
              <a:buFont typeface="Wingdings" panose="05000000000000000000" pitchFamily="2" charset="2"/>
              <a:buChar char="§"/>
            </a:pPr>
            <a:r>
              <a:rPr lang="en-US" sz="1800" dirty="0">
                <a:latin typeface="+mn-lt"/>
              </a:rPr>
              <a:t>This gap could be due to higher leaf cover  in the field (as sensed by EC) as compared to leaf cover inside chambers.</a:t>
            </a:r>
          </a:p>
          <a:p>
            <a:pPr marL="295323" indent="-295323">
              <a:buFont typeface="Wingdings" panose="05000000000000000000" pitchFamily="2" charset="2"/>
              <a:buChar char="§"/>
            </a:pPr>
            <a:r>
              <a:rPr lang="en-US" sz="1800" dirty="0">
                <a:solidFill>
                  <a:schemeClr val="tx1"/>
                </a:solidFill>
                <a:latin typeface="+mn-lt"/>
              </a:rPr>
              <a:t>Therefore, we will soon apply correction per unit leaf area.</a:t>
            </a:r>
          </a:p>
          <a:p>
            <a:pPr marL="295323" indent="-295323">
              <a:buFont typeface="Wingdings" panose="05000000000000000000" pitchFamily="2" charset="2"/>
              <a:buChar char="§"/>
            </a:pPr>
            <a:endParaRPr lang="en-US" sz="1800" dirty="0">
              <a:latin typeface="+mn-lt"/>
            </a:endParaRPr>
          </a:p>
        </p:txBody>
      </p:sp>
      <p:sp>
        <p:nvSpPr>
          <p:cNvPr id="79" name="Espace réservé du numéro de diapositive 78">
            <a:extLst>
              <a:ext uri="{FF2B5EF4-FFF2-40B4-BE49-F238E27FC236}">
                <a16:creationId xmlns:a16="http://schemas.microsoft.com/office/drawing/2014/main" id="{541B5AE1-D2B8-4D1F-B3E4-0FE2C508D8B8}"/>
              </a:ext>
            </a:extLst>
          </p:cNvPr>
          <p:cNvSpPr>
            <a:spLocks noGrp="1"/>
          </p:cNvSpPr>
          <p:nvPr>
            <p:ph type="sldNum" sz="quarter" idx="2"/>
          </p:nvPr>
        </p:nvSpPr>
        <p:spPr>
          <a:xfrm>
            <a:off x="12239697" y="7504147"/>
            <a:ext cx="284278" cy="424168"/>
          </a:xfrm>
          <a:solidFill>
            <a:schemeClr val="bg1"/>
          </a:solidFill>
          <a:ln w="12700">
            <a:miter lim="400000"/>
          </a:ln>
        </p:spPr>
        <p:txBody>
          <a:bodyPr wrap="none" lIns="47249" rIns="47249" anchor="ctr">
            <a:spAutoFit/>
          </a:bodyPr>
          <a:lstStyle/>
          <a:p>
            <a:pPr algn="ctr"/>
            <a:fld id="{86CB4B4D-7CA3-9044-876B-883B54F8677D}" type="slidenum">
              <a:rPr lang="fr-FR" sz="2067" b="1">
                <a:solidFill>
                  <a:schemeClr val="tx1"/>
                </a:solidFill>
                <a:latin typeface="Rockwell Extra Bold" panose="02060903040505020403" pitchFamily="18" charset="0"/>
              </a:rPr>
              <a:pPr algn="ctr"/>
              <a:t>6</a:t>
            </a:fld>
            <a:endParaRPr lang="fr-FR" sz="2067" b="1" dirty="0">
              <a:solidFill>
                <a:schemeClr val="tx1"/>
              </a:solidFill>
              <a:latin typeface="Rockwell Extra Bold" panose="02060903040505020403" pitchFamily="18" charset="0"/>
            </a:endParaRPr>
          </a:p>
        </p:txBody>
      </p:sp>
      <p:grpSp>
        <p:nvGrpSpPr>
          <p:cNvPr id="8" name="Groupe 7">
            <a:extLst>
              <a:ext uri="{FF2B5EF4-FFF2-40B4-BE49-F238E27FC236}">
                <a16:creationId xmlns:a16="http://schemas.microsoft.com/office/drawing/2014/main" id="{BE8381A0-5179-46D1-92C0-F719BC621807}"/>
              </a:ext>
            </a:extLst>
          </p:cNvPr>
          <p:cNvGrpSpPr/>
          <p:nvPr/>
        </p:nvGrpSpPr>
        <p:grpSpPr>
          <a:xfrm>
            <a:off x="4173639" y="4151460"/>
            <a:ext cx="1932366" cy="1009055"/>
            <a:chOff x="8847238" y="457479"/>
            <a:chExt cx="1869796" cy="976382"/>
          </a:xfrm>
        </p:grpSpPr>
        <p:grpSp>
          <p:nvGrpSpPr>
            <p:cNvPr id="41" name="Groupe 40">
              <a:extLst>
                <a:ext uri="{FF2B5EF4-FFF2-40B4-BE49-F238E27FC236}">
                  <a16:creationId xmlns:a16="http://schemas.microsoft.com/office/drawing/2014/main" id="{94E9028D-2DCA-4520-88D9-328B57C59DDC}"/>
                </a:ext>
              </a:extLst>
            </p:cNvPr>
            <p:cNvGrpSpPr/>
            <p:nvPr/>
          </p:nvGrpSpPr>
          <p:grpSpPr>
            <a:xfrm>
              <a:off x="8847238" y="739764"/>
              <a:ext cx="1869796" cy="694097"/>
              <a:chOff x="3213100" y="1816100"/>
              <a:chExt cx="1869796" cy="694097"/>
            </a:xfrm>
          </p:grpSpPr>
          <p:sp>
            <p:nvSpPr>
              <p:cNvPr id="42" name="Freeform 10058">
                <a:extLst>
                  <a:ext uri="{FF2B5EF4-FFF2-40B4-BE49-F238E27FC236}">
                    <a16:creationId xmlns:a16="http://schemas.microsoft.com/office/drawing/2014/main" id="{B8ACC84E-25E8-447A-9043-6C2CA8052AC3}"/>
                  </a:ext>
                </a:extLst>
              </p:cNvPr>
              <p:cNvSpPr>
                <a:spLocks/>
              </p:cNvSpPr>
              <p:nvPr/>
            </p:nvSpPr>
            <p:spPr bwMode="auto">
              <a:xfrm>
                <a:off x="3275013" y="1844675"/>
                <a:ext cx="106363" cy="101600"/>
              </a:xfrm>
              <a:custGeom>
                <a:avLst/>
                <a:gdLst>
                  <a:gd name="T0" fmla="*/ 0 w 67"/>
                  <a:gd name="T1" fmla="*/ 64 h 64"/>
                  <a:gd name="T2" fmla="*/ 34 w 67"/>
                  <a:gd name="T3" fmla="*/ 0 h 64"/>
                  <a:gd name="T4" fmla="*/ 67 w 67"/>
                  <a:gd name="T5" fmla="*/ 64 h 64"/>
                  <a:gd name="T6" fmla="*/ 0 w 67"/>
                  <a:gd name="T7" fmla="*/ 64 h 64"/>
                </a:gdLst>
                <a:ahLst/>
                <a:cxnLst>
                  <a:cxn ang="0">
                    <a:pos x="T0" y="T1"/>
                  </a:cxn>
                  <a:cxn ang="0">
                    <a:pos x="T2" y="T3"/>
                  </a:cxn>
                  <a:cxn ang="0">
                    <a:pos x="T4" y="T5"/>
                  </a:cxn>
                  <a:cxn ang="0">
                    <a:pos x="T6" y="T7"/>
                  </a:cxn>
                </a:cxnLst>
                <a:rect l="0" t="0" r="r" b="b"/>
                <a:pathLst>
                  <a:path w="67" h="64">
                    <a:moveTo>
                      <a:pt x="0" y="64"/>
                    </a:moveTo>
                    <a:lnTo>
                      <a:pt x="34" y="0"/>
                    </a:lnTo>
                    <a:lnTo>
                      <a:pt x="67" y="64"/>
                    </a:lnTo>
                    <a:lnTo>
                      <a:pt x="0" y="64"/>
                    </a:lnTo>
                    <a:close/>
                  </a:path>
                </a:pathLst>
              </a:custGeom>
              <a:solidFill>
                <a:srgbClr val="006400"/>
              </a:solidFill>
              <a:ln>
                <a:noFill/>
              </a:ln>
            </p:spPr>
            <p:txBody>
              <a:bodyPr vert="horz" wrap="square" lIns="94500" tIns="47250" rIns="94500" bIns="47250" numCol="1" anchor="t" anchorCtr="0" compatLnSpc="1">
                <a:prstTxWarp prst="textNoShape">
                  <a:avLst/>
                </a:prstTxWarp>
              </a:bodyPr>
              <a:lstStyle/>
              <a:p>
                <a:endParaRPr lang="fr-FR" sz="1933" dirty="0"/>
              </a:p>
            </p:txBody>
          </p:sp>
          <p:sp>
            <p:nvSpPr>
              <p:cNvPr id="43" name="Freeform 10059">
                <a:extLst>
                  <a:ext uri="{FF2B5EF4-FFF2-40B4-BE49-F238E27FC236}">
                    <a16:creationId xmlns:a16="http://schemas.microsoft.com/office/drawing/2014/main" id="{8B6FD984-BDDD-47B0-A9C3-760846375F85}"/>
                  </a:ext>
                </a:extLst>
              </p:cNvPr>
              <p:cNvSpPr>
                <a:spLocks/>
              </p:cNvSpPr>
              <p:nvPr/>
            </p:nvSpPr>
            <p:spPr bwMode="auto">
              <a:xfrm>
                <a:off x="3275013" y="2125663"/>
                <a:ext cx="106363" cy="103188"/>
              </a:xfrm>
              <a:custGeom>
                <a:avLst/>
                <a:gdLst>
                  <a:gd name="T0" fmla="*/ 0 w 67"/>
                  <a:gd name="T1" fmla="*/ 65 h 65"/>
                  <a:gd name="T2" fmla="*/ 34 w 67"/>
                  <a:gd name="T3" fmla="*/ 0 h 65"/>
                  <a:gd name="T4" fmla="*/ 67 w 67"/>
                  <a:gd name="T5" fmla="*/ 65 h 65"/>
                  <a:gd name="T6" fmla="*/ 0 w 67"/>
                  <a:gd name="T7" fmla="*/ 65 h 65"/>
                </a:gdLst>
                <a:ahLst/>
                <a:cxnLst>
                  <a:cxn ang="0">
                    <a:pos x="T0" y="T1"/>
                  </a:cxn>
                  <a:cxn ang="0">
                    <a:pos x="T2" y="T3"/>
                  </a:cxn>
                  <a:cxn ang="0">
                    <a:pos x="T4" y="T5"/>
                  </a:cxn>
                  <a:cxn ang="0">
                    <a:pos x="T6" y="T7"/>
                  </a:cxn>
                </a:cxnLst>
                <a:rect l="0" t="0" r="r" b="b"/>
                <a:pathLst>
                  <a:path w="67" h="65">
                    <a:moveTo>
                      <a:pt x="0" y="65"/>
                    </a:moveTo>
                    <a:lnTo>
                      <a:pt x="34" y="0"/>
                    </a:lnTo>
                    <a:lnTo>
                      <a:pt x="67" y="65"/>
                    </a:lnTo>
                    <a:lnTo>
                      <a:pt x="0" y="65"/>
                    </a:lnTo>
                    <a:close/>
                  </a:path>
                </a:pathLst>
              </a:custGeom>
              <a:solidFill>
                <a:srgbClr val="DAA520"/>
              </a:solidFill>
              <a:ln>
                <a:noFill/>
              </a:ln>
            </p:spPr>
            <p:txBody>
              <a:bodyPr vert="horz" wrap="square" lIns="94500" tIns="47250" rIns="94500" bIns="47250" numCol="1" anchor="t" anchorCtr="0" compatLnSpc="1">
                <a:prstTxWarp prst="textNoShape">
                  <a:avLst/>
                </a:prstTxWarp>
              </a:bodyPr>
              <a:lstStyle/>
              <a:p>
                <a:endParaRPr lang="fr-FR" sz="1933"/>
              </a:p>
            </p:txBody>
          </p:sp>
          <p:sp>
            <p:nvSpPr>
              <p:cNvPr id="44" name="Line 10060">
                <a:extLst>
                  <a:ext uri="{FF2B5EF4-FFF2-40B4-BE49-F238E27FC236}">
                    <a16:creationId xmlns:a16="http://schemas.microsoft.com/office/drawing/2014/main" id="{D8DF6D03-236B-490F-B673-A01CD5232935}"/>
                  </a:ext>
                </a:extLst>
              </p:cNvPr>
              <p:cNvSpPr>
                <a:spLocks noChangeShapeType="1"/>
              </p:cNvSpPr>
              <p:nvPr/>
            </p:nvSpPr>
            <p:spPr bwMode="auto">
              <a:xfrm>
                <a:off x="3213100" y="2446338"/>
                <a:ext cx="257175"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4500" tIns="47250" rIns="94500" bIns="47250" numCol="1" anchor="t" anchorCtr="0" compatLnSpc="1">
                <a:prstTxWarp prst="textNoShape">
                  <a:avLst/>
                </a:prstTxWarp>
              </a:bodyPr>
              <a:lstStyle/>
              <a:p>
                <a:endParaRPr lang="fr-FR" sz="1933"/>
              </a:p>
            </p:txBody>
          </p:sp>
          <p:sp>
            <p:nvSpPr>
              <p:cNvPr id="62" name="Rectangle 10061">
                <a:extLst>
                  <a:ext uri="{FF2B5EF4-FFF2-40B4-BE49-F238E27FC236}">
                    <a16:creationId xmlns:a16="http://schemas.microsoft.com/office/drawing/2014/main" id="{0C7B860C-7BB5-47AF-9FE9-8CBD4D422119}"/>
                  </a:ext>
                </a:extLst>
              </p:cNvPr>
              <p:cNvSpPr>
                <a:spLocks noChangeArrowheads="1"/>
              </p:cNvSpPr>
              <p:nvPr/>
            </p:nvSpPr>
            <p:spPr bwMode="auto">
              <a:xfrm>
                <a:off x="3554413" y="2103438"/>
                <a:ext cx="227626" cy="17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45032"/>
                <a:r>
                  <a:rPr lang="fr-FR" altLang="fr-FR" sz="1137">
                    <a:solidFill>
                      <a:srgbClr val="000000"/>
                    </a:solidFill>
                    <a:latin typeface="Arial Narrow" panose="020B0606020202030204" pitchFamily="34" charset="0"/>
                  </a:rPr>
                  <a:t>Full </a:t>
                </a:r>
                <a:endParaRPr lang="fr-FR" altLang="fr-FR" sz="1860"/>
              </a:p>
            </p:txBody>
          </p:sp>
          <p:sp>
            <p:nvSpPr>
              <p:cNvPr id="66" name="Rectangle 10062">
                <a:extLst>
                  <a:ext uri="{FF2B5EF4-FFF2-40B4-BE49-F238E27FC236}">
                    <a16:creationId xmlns:a16="http://schemas.microsoft.com/office/drawing/2014/main" id="{0E435255-57ED-4FF7-A04C-F6EBB27C9E38}"/>
                  </a:ext>
                </a:extLst>
              </p:cNvPr>
              <p:cNvSpPr>
                <a:spLocks noChangeArrowheads="1"/>
              </p:cNvSpPr>
              <p:nvPr/>
            </p:nvSpPr>
            <p:spPr bwMode="auto">
              <a:xfrm>
                <a:off x="3803650" y="2103438"/>
                <a:ext cx="190758" cy="17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45032"/>
                <a:r>
                  <a:rPr lang="fr-FR" altLang="fr-FR" sz="1137" dirty="0" err="1">
                    <a:solidFill>
                      <a:srgbClr val="000000"/>
                    </a:solidFill>
                    <a:latin typeface="Arial Narrow" panose="020B0606020202030204" pitchFamily="34" charset="0"/>
                  </a:rPr>
                  <a:t>sun</a:t>
                </a:r>
                <a:endParaRPr lang="fr-FR" altLang="fr-FR" sz="1860" dirty="0"/>
              </a:p>
            </p:txBody>
          </p:sp>
          <p:sp>
            <p:nvSpPr>
              <p:cNvPr id="68" name="Rectangle 10063">
                <a:extLst>
                  <a:ext uri="{FF2B5EF4-FFF2-40B4-BE49-F238E27FC236}">
                    <a16:creationId xmlns:a16="http://schemas.microsoft.com/office/drawing/2014/main" id="{6B8C0D56-C1C6-4651-A953-32FDF80241BD}"/>
                  </a:ext>
                </a:extLst>
              </p:cNvPr>
              <p:cNvSpPr>
                <a:spLocks noChangeArrowheads="1"/>
              </p:cNvSpPr>
              <p:nvPr/>
            </p:nvSpPr>
            <p:spPr bwMode="auto">
              <a:xfrm>
                <a:off x="4056063" y="2103438"/>
                <a:ext cx="213200" cy="17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45032"/>
                <a:r>
                  <a:rPr lang="fr-FR" altLang="fr-FR" sz="1137">
                    <a:solidFill>
                      <a:srgbClr val="000000"/>
                    </a:solidFill>
                    <a:latin typeface="Arial Narrow" panose="020B0606020202030204" pitchFamily="34" charset="0"/>
                  </a:rPr>
                  <a:t>soil </a:t>
                </a:r>
                <a:endParaRPr lang="fr-FR" altLang="fr-FR" sz="1860"/>
              </a:p>
            </p:txBody>
          </p:sp>
          <p:sp>
            <p:nvSpPr>
              <p:cNvPr id="73" name="Rectangle 10064">
                <a:extLst>
                  <a:ext uri="{FF2B5EF4-FFF2-40B4-BE49-F238E27FC236}">
                    <a16:creationId xmlns:a16="http://schemas.microsoft.com/office/drawing/2014/main" id="{E9AE4C14-D8B6-4279-B177-B72DEC4185FB}"/>
                  </a:ext>
                </a:extLst>
              </p:cNvPr>
              <p:cNvSpPr>
                <a:spLocks noChangeArrowheads="1"/>
              </p:cNvSpPr>
              <p:nvPr/>
            </p:nvSpPr>
            <p:spPr bwMode="auto">
              <a:xfrm>
                <a:off x="4291013" y="2103438"/>
                <a:ext cx="791883" cy="17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45032"/>
                <a:r>
                  <a:rPr lang="fr-FR" altLang="fr-FR" sz="1137" dirty="0" err="1">
                    <a:solidFill>
                      <a:srgbClr val="000000"/>
                    </a:solidFill>
                    <a:latin typeface="Arial Narrow" panose="020B0606020202030204" pitchFamily="34" charset="0"/>
                  </a:rPr>
                  <a:t>chambers_Avg</a:t>
                </a:r>
                <a:endParaRPr lang="fr-FR" altLang="fr-FR" sz="1860" dirty="0"/>
              </a:p>
            </p:txBody>
          </p:sp>
          <p:sp>
            <p:nvSpPr>
              <p:cNvPr id="74" name="Rectangle 10065">
                <a:extLst>
                  <a:ext uri="{FF2B5EF4-FFF2-40B4-BE49-F238E27FC236}">
                    <a16:creationId xmlns:a16="http://schemas.microsoft.com/office/drawing/2014/main" id="{15C8A3DC-4CC1-40CC-9B67-E0D355834B6B}"/>
                  </a:ext>
                </a:extLst>
              </p:cNvPr>
              <p:cNvSpPr>
                <a:spLocks noChangeArrowheads="1"/>
              </p:cNvSpPr>
              <p:nvPr/>
            </p:nvSpPr>
            <p:spPr bwMode="auto">
              <a:xfrm>
                <a:off x="3540125" y="1816100"/>
                <a:ext cx="408766" cy="17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45032"/>
                <a:r>
                  <a:rPr lang="fr-FR" altLang="fr-FR" sz="1137" dirty="0" err="1">
                    <a:solidFill>
                      <a:srgbClr val="000000"/>
                    </a:solidFill>
                    <a:latin typeface="Arial Narrow" panose="020B0606020202030204" pitchFamily="34" charset="0"/>
                  </a:rPr>
                  <a:t>Shaded</a:t>
                </a:r>
                <a:endParaRPr lang="fr-FR" altLang="fr-FR" sz="1860" dirty="0"/>
              </a:p>
            </p:txBody>
          </p:sp>
          <p:sp>
            <p:nvSpPr>
              <p:cNvPr id="75" name="Rectangle 10066">
                <a:extLst>
                  <a:ext uri="{FF2B5EF4-FFF2-40B4-BE49-F238E27FC236}">
                    <a16:creationId xmlns:a16="http://schemas.microsoft.com/office/drawing/2014/main" id="{1C16DE3F-E824-4FA5-BB51-06E8243B9749}"/>
                  </a:ext>
                </a:extLst>
              </p:cNvPr>
              <p:cNvSpPr>
                <a:spLocks noChangeArrowheads="1"/>
              </p:cNvSpPr>
              <p:nvPr/>
            </p:nvSpPr>
            <p:spPr bwMode="auto">
              <a:xfrm>
                <a:off x="4037013" y="1816100"/>
                <a:ext cx="213200" cy="17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45032"/>
                <a:r>
                  <a:rPr lang="fr-FR" altLang="fr-FR" sz="1137">
                    <a:solidFill>
                      <a:srgbClr val="000000"/>
                    </a:solidFill>
                    <a:latin typeface="Arial Narrow" panose="020B0606020202030204" pitchFamily="34" charset="0"/>
                  </a:rPr>
                  <a:t>soil </a:t>
                </a:r>
                <a:endParaRPr lang="fr-FR" altLang="fr-FR" sz="1860"/>
              </a:p>
            </p:txBody>
          </p:sp>
          <p:sp>
            <p:nvSpPr>
              <p:cNvPr id="76" name="Rectangle 10067">
                <a:extLst>
                  <a:ext uri="{FF2B5EF4-FFF2-40B4-BE49-F238E27FC236}">
                    <a16:creationId xmlns:a16="http://schemas.microsoft.com/office/drawing/2014/main" id="{845A6595-F812-4666-8BEC-425837B80544}"/>
                  </a:ext>
                </a:extLst>
              </p:cNvPr>
              <p:cNvSpPr>
                <a:spLocks noChangeArrowheads="1"/>
              </p:cNvSpPr>
              <p:nvPr/>
            </p:nvSpPr>
            <p:spPr bwMode="auto">
              <a:xfrm>
                <a:off x="4273550" y="1816100"/>
                <a:ext cx="791883" cy="17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45032"/>
                <a:r>
                  <a:rPr lang="fr-FR" altLang="fr-FR" sz="1137" dirty="0" err="1">
                    <a:solidFill>
                      <a:srgbClr val="000000"/>
                    </a:solidFill>
                    <a:latin typeface="Arial Narrow" panose="020B0606020202030204" pitchFamily="34" charset="0"/>
                  </a:rPr>
                  <a:t>chambers_Avg</a:t>
                </a:r>
                <a:endParaRPr lang="fr-FR" altLang="fr-FR" sz="1860" dirty="0"/>
              </a:p>
            </p:txBody>
          </p:sp>
          <p:sp>
            <p:nvSpPr>
              <p:cNvPr id="77" name="Rectangle 10068">
                <a:extLst>
                  <a:ext uri="{FF2B5EF4-FFF2-40B4-BE49-F238E27FC236}">
                    <a16:creationId xmlns:a16="http://schemas.microsoft.com/office/drawing/2014/main" id="{D40C7307-BF9B-491C-8C2A-D1FB63CFD5B8}"/>
                  </a:ext>
                </a:extLst>
              </p:cNvPr>
              <p:cNvSpPr>
                <a:spLocks noChangeArrowheads="1"/>
              </p:cNvSpPr>
              <p:nvPr/>
            </p:nvSpPr>
            <p:spPr bwMode="auto">
              <a:xfrm>
                <a:off x="3554413" y="2335213"/>
                <a:ext cx="318998" cy="17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45032"/>
                <a:r>
                  <a:rPr lang="fr-FR" altLang="fr-FR" sz="1137">
                    <a:solidFill>
                      <a:srgbClr val="000000"/>
                    </a:solidFill>
                    <a:latin typeface="Arial Narrow" panose="020B0606020202030204" pitchFamily="34" charset="0"/>
                  </a:rPr>
                  <a:t>Rain (</a:t>
                </a:r>
                <a:endParaRPr lang="fr-FR" altLang="fr-FR" sz="1860"/>
              </a:p>
            </p:txBody>
          </p:sp>
          <p:sp>
            <p:nvSpPr>
              <p:cNvPr id="78" name="Rectangle 10069">
                <a:extLst>
                  <a:ext uri="{FF2B5EF4-FFF2-40B4-BE49-F238E27FC236}">
                    <a16:creationId xmlns:a16="http://schemas.microsoft.com/office/drawing/2014/main" id="{DC5D3C7B-4A18-4DEF-8399-995792F7574F}"/>
                  </a:ext>
                </a:extLst>
              </p:cNvPr>
              <p:cNvSpPr>
                <a:spLocks noChangeArrowheads="1"/>
              </p:cNvSpPr>
              <p:nvPr/>
            </p:nvSpPr>
            <p:spPr bwMode="auto">
              <a:xfrm>
                <a:off x="3910013" y="2335213"/>
                <a:ext cx="516167" cy="17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45032"/>
                <a:r>
                  <a:rPr lang="fr-FR" altLang="fr-FR" sz="1137">
                    <a:solidFill>
                      <a:srgbClr val="000000"/>
                    </a:solidFill>
                    <a:latin typeface="Arial Narrow" panose="020B0606020202030204" pitchFamily="34" charset="0"/>
                  </a:rPr>
                  <a:t>mmsemih</a:t>
                </a:r>
                <a:endParaRPr lang="fr-FR" altLang="fr-FR" sz="1860"/>
              </a:p>
            </p:txBody>
          </p:sp>
          <p:sp>
            <p:nvSpPr>
              <p:cNvPr id="81" name="Rectangle 10070">
                <a:extLst>
                  <a:ext uri="{FF2B5EF4-FFF2-40B4-BE49-F238E27FC236}">
                    <a16:creationId xmlns:a16="http://schemas.microsoft.com/office/drawing/2014/main" id="{38182496-D3D5-4140-9189-C0E13088A43A}"/>
                  </a:ext>
                </a:extLst>
              </p:cNvPr>
              <p:cNvSpPr>
                <a:spLocks noChangeArrowheads="1"/>
              </p:cNvSpPr>
              <p:nvPr/>
            </p:nvSpPr>
            <p:spPr bwMode="auto">
              <a:xfrm>
                <a:off x="4491038" y="2335213"/>
                <a:ext cx="40076" cy="17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45032"/>
                <a:r>
                  <a:rPr lang="fr-FR" altLang="fr-FR" sz="1137">
                    <a:solidFill>
                      <a:srgbClr val="000000"/>
                    </a:solidFill>
                    <a:latin typeface="Arial Narrow" panose="020B0606020202030204" pitchFamily="34" charset="0"/>
                  </a:rPr>
                  <a:t>)</a:t>
                </a:r>
                <a:endParaRPr lang="fr-FR" altLang="fr-FR" sz="1860"/>
              </a:p>
            </p:txBody>
          </p:sp>
        </p:grpSp>
        <p:sp>
          <p:nvSpPr>
            <p:cNvPr id="98" name="Freeform 10058">
              <a:extLst>
                <a:ext uri="{FF2B5EF4-FFF2-40B4-BE49-F238E27FC236}">
                  <a16:creationId xmlns:a16="http://schemas.microsoft.com/office/drawing/2014/main" id="{A7BC9D60-8C92-44CB-8910-F511E987A8E2}"/>
                </a:ext>
              </a:extLst>
            </p:cNvPr>
            <p:cNvSpPr>
              <a:spLocks/>
            </p:cNvSpPr>
            <p:nvPr/>
          </p:nvSpPr>
          <p:spPr bwMode="auto">
            <a:xfrm>
              <a:off x="8909151" y="508165"/>
              <a:ext cx="106363" cy="101600"/>
            </a:xfrm>
            <a:custGeom>
              <a:avLst/>
              <a:gdLst>
                <a:gd name="T0" fmla="*/ 0 w 67"/>
                <a:gd name="T1" fmla="*/ 64 h 64"/>
                <a:gd name="T2" fmla="*/ 34 w 67"/>
                <a:gd name="T3" fmla="*/ 0 h 64"/>
                <a:gd name="T4" fmla="*/ 67 w 67"/>
                <a:gd name="T5" fmla="*/ 64 h 64"/>
                <a:gd name="T6" fmla="*/ 0 w 67"/>
                <a:gd name="T7" fmla="*/ 64 h 64"/>
              </a:gdLst>
              <a:ahLst/>
              <a:cxnLst>
                <a:cxn ang="0">
                  <a:pos x="T0" y="T1"/>
                </a:cxn>
                <a:cxn ang="0">
                  <a:pos x="T2" y="T3"/>
                </a:cxn>
                <a:cxn ang="0">
                  <a:pos x="T4" y="T5"/>
                </a:cxn>
                <a:cxn ang="0">
                  <a:pos x="T6" y="T7"/>
                </a:cxn>
              </a:cxnLst>
              <a:rect l="0" t="0" r="r" b="b"/>
              <a:pathLst>
                <a:path w="67" h="64">
                  <a:moveTo>
                    <a:pt x="0" y="64"/>
                  </a:moveTo>
                  <a:lnTo>
                    <a:pt x="34" y="0"/>
                  </a:lnTo>
                  <a:lnTo>
                    <a:pt x="67" y="64"/>
                  </a:lnTo>
                  <a:lnTo>
                    <a:pt x="0" y="64"/>
                  </a:lnTo>
                  <a:close/>
                </a:path>
              </a:pathLst>
            </a:custGeom>
            <a:solidFill>
              <a:srgbClr val="8B0000"/>
            </a:solidFill>
            <a:ln>
              <a:noFill/>
            </a:ln>
          </p:spPr>
          <p:txBody>
            <a:bodyPr vert="horz" wrap="square" lIns="94500" tIns="47250" rIns="94500" bIns="47250" numCol="1" anchor="t" anchorCtr="0" compatLnSpc="1">
              <a:prstTxWarp prst="textNoShape">
                <a:avLst/>
              </a:prstTxWarp>
            </a:bodyPr>
            <a:lstStyle/>
            <a:p>
              <a:endParaRPr lang="fr-FR" sz="1933" dirty="0"/>
            </a:p>
          </p:txBody>
        </p:sp>
        <p:sp>
          <p:nvSpPr>
            <p:cNvPr id="99" name="Rectangle 10067">
              <a:extLst>
                <a:ext uri="{FF2B5EF4-FFF2-40B4-BE49-F238E27FC236}">
                  <a16:creationId xmlns:a16="http://schemas.microsoft.com/office/drawing/2014/main" id="{84350B28-B66B-46F5-9AC8-E89AF58C10FA}"/>
                </a:ext>
              </a:extLst>
            </p:cNvPr>
            <p:cNvSpPr>
              <a:spLocks noChangeArrowheads="1"/>
            </p:cNvSpPr>
            <p:nvPr/>
          </p:nvSpPr>
          <p:spPr bwMode="auto">
            <a:xfrm>
              <a:off x="9187577" y="457479"/>
              <a:ext cx="1245534" cy="17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45032"/>
              <a:r>
                <a:rPr lang="fr-FR" altLang="fr-FR" sz="1137" dirty="0">
                  <a:solidFill>
                    <a:srgbClr val="000000"/>
                  </a:solidFill>
                  <a:latin typeface="Arial Narrow" panose="020B0606020202030204" pitchFamily="34" charset="0"/>
                </a:rPr>
                <a:t>NEE_micmolm2s_4.5m</a:t>
              </a:r>
              <a:endParaRPr lang="fr-FR" altLang="fr-FR" sz="1860" dirty="0"/>
            </a:p>
          </p:txBody>
        </p:sp>
      </p:grpSp>
      <p:sp>
        <p:nvSpPr>
          <p:cNvPr id="83" name="Ellipse 82">
            <a:extLst>
              <a:ext uri="{FF2B5EF4-FFF2-40B4-BE49-F238E27FC236}">
                <a16:creationId xmlns:a16="http://schemas.microsoft.com/office/drawing/2014/main" id="{7020F57E-E935-4372-B547-4FBDCA590BF4}"/>
              </a:ext>
            </a:extLst>
          </p:cNvPr>
          <p:cNvSpPr/>
          <p:nvPr/>
        </p:nvSpPr>
        <p:spPr>
          <a:xfrm>
            <a:off x="8519570" y="2200358"/>
            <a:ext cx="4423166" cy="760466"/>
          </a:xfrm>
          <a:prstGeom prst="ellipse">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249" tIns="47249" rIns="47249" bIns="47249" numCol="1" spcCol="38100" rtlCol="0" anchor="ctr">
            <a:spAutoFit/>
          </a:bodyPr>
          <a:lstStyle/>
          <a:p>
            <a:pPr defTabSz="945032"/>
            <a:r>
              <a:rPr lang="en-US" sz="1447" b="1" dirty="0">
                <a:latin typeface="+mn-lt"/>
              </a:rPr>
              <a:t>DS</a:t>
            </a:r>
            <a:r>
              <a:rPr lang="en-US" sz="1447" dirty="0">
                <a:latin typeface="+mn-lt"/>
              </a:rPr>
              <a:t> = Dry season with</a:t>
            </a:r>
          </a:p>
          <a:p>
            <a:pPr defTabSz="945032"/>
            <a:r>
              <a:rPr lang="en-US" sz="1447" dirty="0">
                <a:latin typeface="+mn-lt"/>
              </a:rPr>
              <a:t>bare soil</a:t>
            </a:r>
            <a:endParaRPr lang="fr-FR" sz="1447" dirty="0">
              <a:latin typeface="+mn-lt"/>
            </a:endParaRPr>
          </a:p>
        </p:txBody>
      </p:sp>
      <p:sp>
        <p:nvSpPr>
          <p:cNvPr id="84" name="Ellipse 83">
            <a:extLst>
              <a:ext uri="{FF2B5EF4-FFF2-40B4-BE49-F238E27FC236}">
                <a16:creationId xmlns:a16="http://schemas.microsoft.com/office/drawing/2014/main" id="{ED6A60D2-7F90-4E98-9E83-AA6B2105BAC0}"/>
              </a:ext>
            </a:extLst>
          </p:cNvPr>
          <p:cNvSpPr/>
          <p:nvPr/>
        </p:nvSpPr>
        <p:spPr>
          <a:xfrm>
            <a:off x="8519570" y="3031869"/>
            <a:ext cx="4423166" cy="760466"/>
          </a:xfrm>
          <a:prstGeom prst="ellipse">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249" tIns="47249" rIns="47249" bIns="47249" numCol="1" spcCol="38100" rtlCol="0" anchor="ctr">
            <a:spAutoFit/>
          </a:bodyPr>
          <a:lstStyle/>
          <a:p>
            <a:pPr defTabSz="945032"/>
            <a:r>
              <a:rPr lang="en-US" sz="1447" b="1" dirty="0">
                <a:latin typeface="+mn-lt"/>
              </a:rPr>
              <a:t>RS</a:t>
            </a:r>
            <a:r>
              <a:rPr lang="en-US" sz="1447" dirty="0">
                <a:latin typeface="+mn-lt"/>
              </a:rPr>
              <a:t>  = Rainy season with </a:t>
            </a:r>
          </a:p>
          <a:p>
            <a:pPr defTabSz="945032"/>
            <a:r>
              <a:rPr lang="en-US" sz="1447" dirty="0">
                <a:latin typeface="+mn-lt"/>
              </a:rPr>
              <a:t>cropped soil (groundnut)</a:t>
            </a:r>
          </a:p>
        </p:txBody>
      </p:sp>
      <p:sp>
        <p:nvSpPr>
          <p:cNvPr id="89" name="Rectangle 88">
            <a:extLst>
              <a:ext uri="{FF2B5EF4-FFF2-40B4-BE49-F238E27FC236}">
                <a16:creationId xmlns:a16="http://schemas.microsoft.com/office/drawing/2014/main" id="{E757A060-59F2-42B3-B889-915EA81A3252}"/>
              </a:ext>
            </a:extLst>
          </p:cNvPr>
          <p:cNvSpPr/>
          <p:nvPr/>
        </p:nvSpPr>
        <p:spPr>
          <a:xfrm>
            <a:off x="0" y="-14264"/>
            <a:ext cx="198697" cy="653207"/>
          </a:xfrm>
          <a:prstGeom prst="rect">
            <a:avLst/>
          </a:prstGeom>
          <a:solidFill>
            <a:srgbClr val="00235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083" tIns="52083" rIns="52083" bIns="52083" numCol="1" spcCol="38100" rtlCol="0" anchor="ctr">
            <a:spAutoFit/>
          </a:bodyPr>
          <a:lstStyle/>
          <a:p>
            <a:pPr defTabSz="1041709"/>
            <a:endParaRPr lang="fr-FR" sz="2050"/>
          </a:p>
        </p:txBody>
      </p:sp>
      <p:sp>
        <p:nvSpPr>
          <p:cNvPr id="90" name="ZoneTexte 89">
            <a:extLst>
              <a:ext uri="{FF2B5EF4-FFF2-40B4-BE49-F238E27FC236}">
                <a16:creationId xmlns:a16="http://schemas.microsoft.com/office/drawing/2014/main" id="{2CC34C05-451E-415F-9939-8A927DE64ABF}"/>
              </a:ext>
            </a:extLst>
          </p:cNvPr>
          <p:cNvSpPr txBox="1"/>
          <p:nvPr/>
        </p:nvSpPr>
        <p:spPr>
          <a:xfrm>
            <a:off x="123472" y="239180"/>
            <a:ext cx="10607681"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474307" marR="1120561" algn="ctr">
              <a:lnSpc>
                <a:spcPct val="103800"/>
              </a:lnSpc>
            </a:pPr>
            <a:r>
              <a:rPr lang="en-US" sz="2400" spc="11" dirty="0">
                <a:solidFill>
                  <a:schemeClr val="accent6">
                    <a:lumMod val="75000"/>
                  </a:schemeClr>
                </a:solidFill>
                <a:latin typeface="+mn-lt"/>
              </a:rPr>
              <a:t>GHG fluxes exchange trends (soil, plant and atmosphere)</a:t>
            </a:r>
            <a:endParaRPr lang="fr-FR" sz="2400" dirty="0">
              <a:solidFill>
                <a:schemeClr val="accent6">
                  <a:lumMod val="75000"/>
                </a:schemeClr>
              </a:solidFill>
              <a:latin typeface="+mn-lt"/>
            </a:endParaRPr>
          </a:p>
        </p:txBody>
      </p:sp>
      <p:sp>
        <p:nvSpPr>
          <p:cNvPr id="91" name="ZoneTexte 90">
            <a:extLst>
              <a:ext uri="{FF2B5EF4-FFF2-40B4-BE49-F238E27FC236}">
                <a16:creationId xmlns:a16="http://schemas.microsoft.com/office/drawing/2014/main" id="{8B0FB81C-1592-4DF7-B693-49C1374B05EA}"/>
              </a:ext>
            </a:extLst>
          </p:cNvPr>
          <p:cNvSpPr txBox="1"/>
          <p:nvPr/>
        </p:nvSpPr>
        <p:spPr>
          <a:xfrm>
            <a:off x="-1237796" y="232850"/>
            <a:ext cx="7819736" cy="4614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474307" marR="1120561">
              <a:lnSpc>
                <a:spcPct val="103800"/>
              </a:lnSpc>
            </a:pPr>
            <a:r>
              <a:rPr lang="fr-FR" sz="2400" spc="11" dirty="0" err="1">
                <a:solidFill>
                  <a:schemeClr val="accent6">
                    <a:lumMod val="75000"/>
                  </a:schemeClr>
                </a:solidFill>
                <a:latin typeface="Arial Black" panose="020B0A04020102020204" pitchFamily="34" charset="0"/>
              </a:rPr>
              <a:t>Results</a:t>
            </a:r>
            <a:r>
              <a:rPr lang="fr-FR" sz="2400" spc="11" dirty="0">
                <a:solidFill>
                  <a:schemeClr val="accent6">
                    <a:lumMod val="75000"/>
                  </a:schemeClr>
                </a:solidFill>
                <a:latin typeface="Arial Black" panose="020B0A04020102020204" pitchFamily="34" charset="0"/>
              </a:rPr>
              <a:t> : </a:t>
            </a:r>
            <a:endParaRPr lang="fr-FR" sz="2400" dirty="0">
              <a:solidFill>
                <a:schemeClr val="accent6">
                  <a:lumMod val="75000"/>
                </a:schemeClr>
              </a:solidFill>
              <a:latin typeface="Arial Black" panose="020B0A04020102020204" pitchFamily="34" charset="0"/>
            </a:endParaRPr>
          </a:p>
        </p:txBody>
      </p:sp>
      <p:sp>
        <p:nvSpPr>
          <p:cNvPr id="35" name="Rectangle 34">
            <a:extLst>
              <a:ext uri="{FF2B5EF4-FFF2-40B4-BE49-F238E27FC236}">
                <a16:creationId xmlns:a16="http://schemas.microsoft.com/office/drawing/2014/main" id="{0F6D74BA-9EDB-493E-8CD9-829054C5BDBD}"/>
              </a:ext>
            </a:extLst>
          </p:cNvPr>
          <p:cNvSpPr/>
          <p:nvPr/>
        </p:nvSpPr>
        <p:spPr>
          <a:xfrm rot="16200000">
            <a:off x="-1847081" y="2818849"/>
            <a:ext cx="4086025" cy="36933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800" dirty="0">
                <a:solidFill>
                  <a:schemeClr val="tx1">
                    <a:lumMod val="95000"/>
                    <a:lumOff val="5000"/>
                  </a:schemeClr>
                </a:solidFill>
              </a:rPr>
              <a:t>CO2Flux (micmolCO2m-2s-1)</a:t>
            </a:r>
            <a:endParaRPr kumimoji="0" lang="fr-FR" sz="1800" i="0" u="none" strike="noStrike" cap="none" spc="0" normalizeH="0" baseline="0" dirty="0">
              <a:ln>
                <a:noFill/>
              </a:ln>
              <a:solidFill>
                <a:schemeClr val="tx1">
                  <a:lumMod val="95000"/>
                  <a:lumOff val="5000"/>
                </a:schemeClr>
              </a:solidFill>
              <a:effectLst/>
              <a:uFillTx/>
              <a:latin typeface="Segoe UI Light"/>
              <a:ea typeface="Segoe UI Light"/>
              <a:cs typeface="Segoe UI Light"/>
              <a:sym typeface="Segoe UI Light"/>
            </a:endParaRPr>
          </a:p>
        </p:txBody>
      </p:sp>
    </p:spTree>
    <p:extLst>
      <p:ext uri="{BB962C8B-B14F-4D97-AF65-F5344CB8AC3E}">
        <p14:creationId xmlns:p14="http://schemas.microsoft.com/office/powerpoint/2010/main" val="70065618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E09962EC-43A8-4845-839A-436EBD27AB77}"/>
              </a:ext>
            </a:extLst>
          </p:cNvPr>
          <p:cNvPicPr>
            <a:picLocks noChangeAspect="1"/>
          </p:cNvPicPr>
          <p:nvPr/>
        </p:nvPicPr>
        <p:blipFill>
          <a:blip r:embed="rId3"/>
          <a:stretch>
            <a:fillRect/>
          </a:stretch>
        </p:blipFill>
        <p:spPr>
          <a:xfrm>
            <a:off x="345065" y="4586238"/>
            <a:ext cx="3646932" cy="2470404"/>
          </a:xfrm>
          <a:prstGeom prst="rect">
            <a:avLst/>
          </a:prstGeom>
        </p:spPr>
      </p:pic>
      <p:pic>
        <p:nvPicPr>
          <p:cNvPr id="13" name="Image 12">
            <a:extLst>
              <a:ext uri="{FF2B5EF4-FFF2-40B4-BE49-F238E27FC236}">
                <a16:creationId xmlns:a16="http://schemas.microsoft.com/office/drawing/2014/main" id="{EE8CE5FA-9949-4332-AAFB-220561F454DA}"/>
              </a:ext>
            </a:extLst>
          </p:cNvPr>
          <p:cNvPicPr>
            <a:picLocks noChangeAspect="1"/>
          </p:cNvPicPr>
          <p:nvPr/>
        </p:nvPicPr>
        <p:blipFill>
          <a:blip r:embed="rId4"/>
          <a:stretch>
            <a:fillRect/>
          </a:stretch>
        </p:blipFill>
        <p:spPr>
          <a:xfrm>
            <a:off x="8815554" y="1585336"/>
            <a:ext cx="3534156" cy="2578608"/>
          </a:xfrm>
          <a:prstGeom prst="rect">
            <a:avLst/>
          </a:prstGeom>
        </p:spPr>
      </p:pic>
      <p:pic>
        <p:nvPicPr>
          <p:cNvPr id="12" name="Image 11">
            <a:extLst>
              <a:ext uri="{FF2B5EF4-FFF2-40B4-BE49-F238E27FC236}">
                <a16:creationId xmlns:a16="http://schemas.microsoft.com/office/drawing/2014/main" id="{453A660C-1B1F-43D8-B63B-A950E207F34A}"/>
              </a:ext>
            </a:extLst>
          </p:cNvPr>
          <p:cNvPicPr>
            <a:picLocks noChangeAspect="1"/>
          </p:cNvPicPr>
          <p:nvPr/>
        </p:nvPicPr>
        <p:blipFill>
          <a:blip r:embed="rId5"/>
          <a:stretch>
            <a:fillRect/>
          </a:stretch>
        </p:blipFill>
        <p:spPr>
          <a:xfrm>
            <a:off x="320833" y="1594810"/>
            <a:ext cx="3692652" cy="2663952"/>
          </a:xfrm>
          <a:prstGeom prst="rect">
            <a:avLst/>
          </a:prstGeom>
        </p:spPr>
      </p:pic>
      <p:pic>
        <p:nvPicPr>
          <p:cNvPr id="11" name="Image 10">
            <a:extLst>
              <a:ext uri="{FF2B5EF4-FFF2-40B4-BE49-F238E27FC236}">
                <a16:creationId xmlns:a16="http://schemas.microsoft.com/office/drawing/2014/main" id="{7A0CC21E-6204-4BD9-A602-B742863922B9}"/>
              </a:ext>
            </a:extLst>
          </p:cNvPr>
          <p:cNvPicPr>
            <a:picLocks noChangeAspect="1"/>
          </p:cNvPicPr>
          <p:nvPr/>
        </p:nvPicPr>
        <p:blipFill>
          <a:blip r:embed="rId6"/>
          <a:stretch>
            <a:fillRect/>
          </a:stretch>
        </p:blipFill>
        <p:spPr>
          <a:xfrm>
            <a:off x="4528816" y="1591118"/>
            <a:ext cx="3666744" cy="2657856"/>
          </a:xfrm>
          <a:prstGeom prst="rect">
            <a:avLst/>
          </a:prstGeom>
        </p:spPr>
      </p:pic>
      <p:sp>
        <p:nvSpPr>
          <p:cNvPr id="7" name="Rectangle 6">
            <a:extLst>
              <a:ext uri="{FF2B5EF4-FFF2-40B4-BE49-F238E27FC236}">
                <a16:creationId xmlns:a16="http://schemas.microsoft.com/office/drawing/2014/main" id="{14EDB37D-48D5-4173-B5F9-3790C98F9A23}"/>
              </a:ext>
            </a:extLst>
          </p:cNvPr>
          <p:cNvSpPr/>
          <p:nvPr/>
        </p:nvSpPr>
        <p:spPr>
          <a:xfrm>
            <a:off x="779353" y="7108800"/>
            <a:ext cx="3205964" cy="816720"/>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Segoe UI Light"/>
              <a:ea typeface="Segoe UI Light"/>
              <a:cs typeface="Segoe UI Light"/>
              <a:sym typeface="Segoe UI Light"/>
            </a:endParaRPr>
          </a:p>
        </p:txBody>
      </p:sp>
      <p:sp>
        <p:nvSpPr>
          <p:cNvPr id="2" name="Rectangle 1">
            <a:extLst>
              <a:ext uri="{FF2B5EF4-FFF2-40B4-BE49-F238E27FC236}">
                <a16:creationId xmlns:a16="http://schemas.microsoft.com/office/drawing/2014/main" id="{3B04A0AD-2526-497A-B7AF-0D644C0282DB}"/>
              </a:ext>
            </a:extLst>
          </p:cNvPr>
          <p:cNvSpPr/>
          <p:nvPr/>
        </p:nvSpPr>
        <p:spPr>
          <a:xfrm>
            <a:off x="779353" y="7108800"/>
            <a:ext cx="3062249" cy="685595"/>
          </a:xfrm>
          <a:prstGeom prst="rect">
            <a:avLst/>
          </a:prstGeom>
          <a:solidFill>
            <a:schemeClr val="tx2">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Segoe UI Light"/>
              <a:ea typeface="Segoe UI Light"/>
              <a:cs typeface="Segoe UI Light"/>
              <a:sym typeface="Segoe UI Light"/>
            </a:endParaRPr>
          </a:p>
        </p:txBody>
      </p:sp>
      <p:grpSp>
        <p:nvGrpSpPr>
          <p:cNvPr id="6" name="Groupe 5">
            <a:extLst>
              <a:ext uri="{FF2B5EF4-FFF2-40B4-BE49-F238E27FC236}">
                <a16:creationId xmlns:a16="http://schemas.microsoft.com/office/drawing/2014/main" id="{666F7435-4BB1-4D90-AC18-94D60FD24B4E}"/>
              </a:ext>
            </a:extLst>
          </p:cNvPr>
          <p:cNvGrpSpPr/>
          <p:nvPr/>
        </p:nvGrpSpPr>
        <p:grpSpPr>
          <a:xfrm>
            <a:off x="403859" y="1389571"/>
            <a:ext cx="11678702" cy="6527162"/>
            <a:chOff x="403859" y="1389571"/>
            <a:chExt cx="11678702" cy="6527162"/>
          </a:xfrm>
        </p:grpSpPr>
        <p:sp>
          <p:nvSpPr>
            <p:cNvPr id="55" name="Ellipse 54">
              <a:extLst>
                <a:ext uri="{FF2B5EF4-FFF2-40B4-BE49-F238E27FC236}">
                  <a16:creationId xmlns:a16="http://schemas.microsoft.com/office/drawing/2014/main" id="{8BF3AC82-EDEB-4EEF-8305-DD45A0398191}"/>
                </a:ext>
              </a:extLst>
            </p:cNvPr>
            <p:cNvSpPr/>
            <p:nvPr/>
          </p:nvSpPr>
          <p:spPr>
            <a:xfrm>
              <a:off x="403859" y="7244258"/>
              <a:ext cx="3045976" cy="550146"/>
            </a:xfrm>
            <a:prstGeom prst="ellipse">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249" tIns="47249" rIns="47249" bIns="47249" numCol="1" spcCol="38100" rtlCol="0" anchor="ctr">
              <a:spAutoFit/>
            </a:bodyPr>
            <a:lstStyle/>
            <a:p>
              <a:pPr defTabSz="945032"/>
              <a:r>
                <a:rPr lang="fr-FR" sz="1860" b="1" dirty="0">
                  <a:latin typeface="+mn-lt"/>
                </a:rPr>
                <a:t>LEGEND</a:t>
              </a:r>
            </a:p>
          </p:txBody>
        </p:sp>
        <p:sp>
          <p:nvSpPr>
            <p:cNvPr id="68" name="Rectangle 67">
              <a:extLst>
                <a:ext uri="{FF2B5EF4-FFF2-40B4-BE49-F238E27FC236}">
                  <a16:creationId xmlns:a16="http://schemas.microsoft.com/office/drawing/2014/main" id="{819105B2-E144-4402-B2F5-8CDC85563274}"/>
                </a:ext>
              </a:extLst>
            </p:cNvPr>
            <p:cNvSpPr/>
            <p:nvPr/>
          </p:nvSpPr>
          <p:spPr>
            <a:xfrm>
              <a:off x="4884210" y="1401974"/>
              <a:ext cx="2955956" cy="358496"/>
            </a:xfrm>
            <a:prstGeom prst="rect">
              <a:avLst/>
            </a:prstGeom>
            <a:solidFill>
              <a:schemeClr val="tx2">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249" tIns="47249" rIns="47249" bIns="47249" numCol="1" spcCol="38100" rtlCol="0" anchor="ctr">
              <a:spAutoFit/>
            </a:bodyPr>
            <a:lstStyle/>
            <a:p>
              <a:pPr algn="ctr" defTabSz="945032"/>
              <a:r>
                <a:rPr lang="fr-FR" sz="1654" dirty="0"/>
                <a:t>CH4flux (micmolCH4m-2s-1_Av)</a:t>
              </a:r>
            </a:p>
          </p:txBody>
        </p:sp>
        <p:sp>
          <p:nvSpPr>
            <p:cNvPr id="69" name="Rectangle 68">
              <a:extLst>
                <a:ext uri="{FF2B5EF4-FFF2-40B4-BE49-F238E27FC236}">
                  <a16:creationId xmlns:a16="http://schemas.microsoft.com/office/drawing/2014/main" id="{696664A7-8C99-462D-B8AA-807B5D1A7B9F}"/>
                </a:ext>
              </a:extLst>
            </p:cNvPr>
            <p:cNvSpPr/>
            <p:nvPr/>
          </p:nvSpPr>
          <p:spPr>
            <a:xfrm>
              <a:off x="9082703" y="1393830"/>
              <a:ext cx="2999858" cy="349978"/>
            </a:xfrm>
            <a:prstGeom prst="rect">
              <a:avLst/>
            </a:prstGeom>
            <a:solidFill>
              <a:schemeClr val="tx2">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249" tIns="47249" rIns="47249" bIns="47249" numCol="1" spcCol="38100" rtlCol="0" anchor="ctr">
              <a:spAutoFit/>
            </a:bodyPr>
            <a:lstStyle/>
            <a:p>
              <a:pPr algn="ctr" defTabSz="945032"/>
              <a:r>
                <a:rPr lang="fr-FR" sz="1654" dirty="0"/>
                <a:t>N2Oflux (</a:t>
              </a:r>
              <a:r>
                <a:rPr lang="fr-FR" sz="1600" dirty="0"/>
                <a:t>micmolN2Om-2s-1</a:t>
              </a:r>
              <a:r>
                <a:rPr lang="fr-FR" sz="1654" dirty="0"/>
                <a:t>_ Av)</a:t>
              </a:r>
            </a:p>
          </p:txBody>
        </p:sp>
        <p:sp>
          <p:nvSpPr>
            <p:cNvPr id="70" name="Rectangle 69">
              <a:extLst>
                <a:ext uri="{FF2B5EF4-FFF2-40B4-BE49-F238E27FC236}">
                  <a16:creationId xmlns:a16="http://schemas.microsoft.com/office/drawing/2014/main" id="{E8B64EC0-9A6C-4FF6-A61A-41BF32EEDF32}"/>
                </a:ext>
              </a:extLst>
            </p:cNvPr>
            <p:cNvSpPr/>
            <p:nvPr/>
          </p:nvSpPr>
          <p:spPr>
            <a:xfrm>
              <a:off x="594885" y="4422257"/>
              <a:ext cx="3055370" cy="349978"/>
            </a:xfrm>
            <a:prstGeom prst="rect">
              <a:avLst/>
            </a:prstGeom>
            <a:solidFill>
              <a:schemeClr val="tx2">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249" tIns="47249" rIns="47249" bIns="47249" numCol="1" spcCol="38100" rtlCol="0" anchor="ctr">
              <a:spAutoFit/>
            </a:bodyPr>
            <a:lstStyle/>
            <a:p>
              <a:pPr algn="ctr" defTabSz="945032"/>
              <a:r>
                <a:rPr lang="fr-FR" sz="1600" dirty="0"/>
                <a:t>NH3flux (nanomolNH3m-2s-1_ Av)</a:t>
              </a:r>
            </a:p>
          </p:txBody>
        </p:sp>
        <p:sp>
          <p:nvSpPr>
            <p:cNvPr id="71" name="Rectangle 70">
              <a:extLst>
                <a:ext uri="{FF2B5EF4-FFF2-40B4-BE49-F238E27FC236}">
                  <a16:creationId xmlns:a16="http://schemas.microsoft.com/office/drawing/2014/main" id="{F6F0E8EC-5304-4032-9AD0-39498C8A89E2}"/>
                </a:ext>
              </a:extLst>
            </p:cNvPr>
            <p:cNvSpPr/>
            <p:nvPr/>
          </p:nvSpPr>
          <p:spPr>
            <a:xfrm>
              <a:off x="517428" y="1389571"/>
              <a:ext cx="3055369" cy="358496"/>
            </a:xfrm>
            <a:prstGeom prst="rect">
              <a:avLst/>
            </a:prstGeom>
            <a:solidFill>
              <a:schemeClr val="tx2">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249" tIns="47249" rIns="47249" bIns="47249" numCol="1" spcCol="38100" rtlCol="0" anchor="ctr">
              <a:spAutoFit/>
            </a:bodyPr>
            <a:lstStyle/>
            <a:p>
              <a:pPr algn="ctr" defTabSz="945032"/>
              <a:r>
                <a:rPr lang="fr-FR" sz="1654" dirty="0"/>
                <a:t>H2Oflux (mmolH2Om-2s-1_Av)</a:t>
              </a:r>
            </a:p>
          </p:txBody>
        </p:sp>
        <p:grpSp>
          <p:nvGrpSpPr>
            <p:cNvPr id="24" name="Groupe 23">
              <a:extLst>
                <a:ext uri="{FF2B5EF4-FFF2-40B4-BE49-F238E27FC236}">
                  <a16:creationId xmlns:a16="http://schemas.microsoft.com/office/drawing/2014/main" id="{50FDAF32-8707-4710-8DE2-66438A26040A}"/>
                </a:ext>
              </a:extLst>
            </p:cNvPr>
            <p:cNvGrpSpPr/>
            <p:nvPr/>
          </p:nvGrpSpPr>
          <p:grpSpPr>
            <a:xfrm>
              <a:off x="1902750" y="7199409"/>
              <a:ext cx="1932366" cy="717324"/>
              <a:chOff x="3213100" y="1816100"/>
              <a:chExt cx="1869796" cy="694097"/>
            </a:xfrm>
          </p:grpSpPr>
          <p:sp>
            <p:nvSpPr>
              <p:cNvPr id="26" name="Freeform 10058">
                <a:extLst>
                  <a:ext uri="{FF2B5EF4-FFF2-40B4-BE49-F238E27FC236}">
                    <a16:creationId xmlns:a16="http://schemas.microsoft.com/office/drawing/2014/main" id="{CED957EC-B5EE-4A73-BCFB-79217F10BE3C}"/>
                  </a:ext>
                </a:extLst>
              </p:cNvPr>
              <p:cNvSpPr>
                <a:spLocks/>
              </p:cNvSpPr>
              <p:nvPr/>
            </p:nvSpPr>
            <p:spPr bwMode="auto">
              <a:xfrm>
                <a:off x="3275013" y="1844675"/>
                <a:ext cx="106363" cy="101600"/>
              </a:xfrm>
              <a:custGeom>
                <a:avLst/>
                <a:gdLst>
                  <a:gd name="T0" fmla="*/ 0 w 67"/>
                  <a:gd name="T1" fmla="*/ 64 h 64"/>
                  <a:gd name="T2" fmla="*/ 34 w 67"/>
                  <a:gd name="T3" fmla="*/ 0 h 64"/>
                  <a:gd name="T4" fmla="*/ 67 w 67"/>
                  <a:gd name="T5" fmla="*/ 64 h 64"/>
                  <a:gd name="T6" fmla="*/ 0 w 67"/>
                  <a:gd name="T7" fmla="*/ 64 h 64"/>
                </a:gdLst>
                <a:ahLst/>
                <a:cxnLst>
                  <a:cxn ang="0">
                    <a:pos x="T0" y="T1"/>
                  </a:cxn>
                  <a:cxn ang="0">
                    <a:pos x="T2" y="T3"/>
                  </a:cxn>
                  <a:cxn ang="0">
                    <a:pos x="T4" y="T5"/>
                  </a:cxn>
                  <a:cxn ang="0">
                    <a:pos x="T6" y="T7"/>
                  </a:cxn>
                </a:cxnLst>
                <a:rect l="0" t="0" r="r" b="b"/>
                <a:pathLst>
                  <a:path w="67" h="64">
                    <a:moveTo>
                      <a:pt x="0" y="64"/>
                    </a:moveTo>
                    <a:lnTo>
                      <a:pt x="34" y="0"/>
                    </a:lnTo>
                    <a:lnTo>
                      <a:pt x="67" y="64"/>
                    </a:lnTo>
                    <a:lnTo>
                      <a:pt x="0" y="64"/>
                    </a:lnTo>
                    <a:close/>
                  </a:path>
                </a:pathLst>
              </a:custGeom>
              <a:solidFill>
                <a:srgbClr val="006400"/>
              </a:solidFill>
              <a:ln>
                <a:noFill/>
              </a:ln>
            </p:spPr>
            <p:txBody>
              <a:bodyPr vert="horz" wrap="square" lIns="94500" tIns="47250" rIns="94500" bIns="47250" numCol="1" anchor="t" anchorCtr="0" compatLnSpc="1">
                <a:prstTxWarp prst="textNoShape">
                  <a:avLst/>
                </a:prstTxWarp>
              </a:bodyPr>
              <a:lstStyle/>
              <a:p>
                <a:endParaRPr lang="fr-FR" sz="1933"/>
              </a:p>
            </p:txBody>
          </p:sp>
          <p:sp>
            <p:nvSpPr>
              <p:cNvPr id="27" name="Freeform 10059">
                <a:extLst>
                  <a:ext uri="{FF2B5EF4-FFF2-40B4-BE49-F238E27FC236}">
                    <a16:creationId xmlns:a16="http://schemas.microsoft.com/office/drawing/2014/main" id="{A300A74D-7582-4BD8-883B-AD0F081411FB}"/>
                  </a:ext>
                </a:extLst>
              </p:cNvPr>
              <p:cNvSpPr>
                <a:spLocks/>
              </p:cNvSpPr>
              <p:nvPr/>
            </p:nvSpPr>
            <p:spPr bwMode="auto">
              <a:xfrm>
                <a:off x="3275013" y="2125663"/>
                <a:ext cx="106363" cy="103188"/>
              </a:xfrm>
              <a:custGeom>
                <a:avLst/>
                <a:gdLst>
                  <a:gd name="T0" fmla="*/ 0 w 67"/>
                  <a:gd name="T1" fmla="*/ 65 h 65"/>
                  <a:gd name="T2" fmla="*/ 34 w 67"/>
                  <a:gd name="T3" fmla="*/ 0 h 65"/>
                  <a:gd name="T4" fmla="*/ 67 w 67"/>
                  <a:gd name="T5" fmla="*/ 65 h 65"/>
                  <a:gd name="T6" fmla="*/ 0 w 67"/>
                  <a:gd name="T7" fmla="*/ 65 h 65"/>
                </a:gdLst>
                <a:ahLst/>
                <a:cxnLst>
                  <a:cxn ang="0">
                    <a:pos x="T0" y="T1"/>
                  </a:cxn>
                  <a:cxn ang="0">
                    <a:pos x="T2" y="T3"/>
                  </a:cxn>
                  <a:cxn ang="0">
                    <a:pos x="T4" y="T5"/>
                  </a:cxn>
                  <a:cxn ang="0">
                    <a:pos x="T6" y="T7"/>
                  </a:cxn>
                </a:cxnLst>
                <a:rect l="0" t="0" r="r" b="b"/>
                <a:pathLst>
                  <a:path w="67" h="65">
                    <a:moveTo>
                      <a:pt x="0" y="65"/>
                    </a:moveTo>
                    <a:lnTo>
                      <a:pt x="34" y="0"/>
                    </a:lnTo>
                    <a:lnTo>
                      <a:pt x="67" y="65"/>
                    </a:lnTo>
                    <a:lnTo>
                      <a:pt x="0" y="65"/>
                    </a:lnTo>
                    <a:close/>
                  </a:path>
                </a:pathLst>
              </a:custGeom>
              <a:solidFill>
                <a:srgbClr val="DAA520"/>
              </a:solidFill>
              <a:ln>
                <a:noFill/>
              </a:ln>
            </p:spPr>
            <p:txBody>
              <a:bodyPr vert="horz" wrap="square" lIns="94500" tIns="47250" rIns="94500" bIns="47250" numCol="1" anchor="t" anchorCtr="0" compatLnSpc="1">
                <a:prstTxWarp prst="textNoShape">
                  <a:avLst/>
                </a:prstTxWarp>
              </a:bodyPr>
              <a:lstStyle/>
              <a:p>
                <a:endParaRPr lang="fr-FR" sz="1933"/>
              </a:p>
            </p:txBody>
          </p:sp>
          <p:sp>
            <p:nvSpPr>
              <p:cNvPr id="28" name="Line 10060">
                <a:extLst>
                  <a:ext uri="{FF2B5EF4-FFF2-40B4-BE49-F238E27FC236}">
                    <a16:creationId xmlns:a16="http://schemas.microsoft.com/office/drawing/2014/main" id="{2CABCA40-783B-4233-8F13-E7DE5787205E}"/>
                  </a:ext>
                </a:extLst>
              </p:cNvPr>
              <p:cNvSpPr>
                <a:spLocks noChangeShapeType="1"/>
              </p:cNvSpPr>
              <p:nvPr/>
            </p:nvSpPr>
            <p:spPr bwMode="auto">
              <a:xfrm>
                <a:off x="3213100" y="2446338"/>
                <a:ext cx="257175"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4500" tIns="47250" rIns="94500" bIns="47250" numCol="1" anchor="t" anchorCtr="0" compatLnSpc="1">
                <a:prstTxWarp prst="textNoShape">
                  <a:avLst/>
                </a:prstTxWarp>
              </a:bodyPr>
              <a:lstStyle/>
              <a:p>
                <a:endParaRPr lang="fr-FR" sz="1933"/>
              </a:p>
            </p:txBody>
          </p:sp>
          <p:sp>
            <p:nvSpPr>
              <p:cNvPr id="29" name="Rectangle 10061">
                <a:extLst>
                  <a:ext uri="{FF2B5EF4-FFF2-40B4-BE49-F238E27FC236}">
                    <a16:creationId xmlns:a16="http://schemas.microsoft.com/office/drawing/2014/main" id="{AC94D689-FD9C-4A3C-AB46-8B40FE4393D7}"/>
                  </a:ext>
                </a:extLst>
              </p:cNvPr>
              <p:cNvSpPr>
                <a:spLocks noChangeArrowheads="1"/>
              </p:cNvSpPr>
              <p:nvPr/>
            </p:nvSpPr>
            <p:spPr bwMode="auto">
              <a:xfrm>
                <a:off x="3554413" y="2103438"/>
                <a:ext cx="227626" cy="17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45032"/>
                <a:r>
                  <a:rPr lang="fr-FR" altLang="fr-FR" sz="1137">
                    <a:solidFill>
                      <a:srgbClr val="000000"/>
                    </a:solidFill>
                    <a:latin typeface="Arial Narrow" panose="020B0606020202030204" pitchFamily="34" charset="0"/>
                  </a:rPr>
                  <a:t>Full </a:t>
                </a:r>
                <a:endParaRPr lang="fr-FR" altLang="fr-FR" sz="1860"/>
              </a:p>
            </p:txBody>
          </p:sp>
          <p:sp>
            <p:nvSpPr>
              <p:cNvPr id="30" name="Rectangle 10062">
                <a:extLst>
                  <a:ext uri="{FF2B5EF4-FFF2-40B4-BE49-F238E27FC236}">
                    <a16:creationId xmlns:a16="http://schemas.microsoft.com/office/drawing/2014/main" id="{2A64BF52-395F-4579-B0C8-25596A2BB47E}"/>
                  </a:ext>
                </a:extLst>
              </p:cNvPr>
              <p:cNvSpPr>
                <a:spLocks noChangeArrowheads="1"/>
              </p:cNvSpPr>
              <p:nvPr/>
            </p:nvSpPr>
            <p:spPr bwMode="auto">
              <a:xfrm>
                <a:off x="3803650" y="2103438"/>
                <a:ext cx="190758" cy="17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45032"/>
                <a:r>
                  <a:rPr lang="fr-FR" altLang="fr-FR" sz="1137" dirty="0" err="1">
                    <a:solidFill>
                      <a:srgbClr val="000000"/>
                    </a:solidFill>
                    <a:latin typeface="Arial Narrow" panose="020B0606020202030204" pitchFamily="34" charset="0"/>
                  </a:rPr>
                  <a:t>sun</a:t>
                </a:r>
                <a:endParaRPr lang="fr-FR" altLang="fr-FR" sz="1860" dirty="0"/>
              </a:p>
            </p:txBody>
          </p:sp>
          <p:sp>
            <p:nvSpPr>
              <p:cNvPr id="31" name="Rectangle 10063">
                <a:extLst>
                  <a:ext uri="{FF2B5EF4-FFF2-40B4-BE49-F238E27FC236}">
                    <a16:creationId xmlns:a16="http://schemas.microsoft.com/office/drawing/2014/main" id="{ED8D039F-5E12-4FBB-97B5-6724788893D7}"/>
                  </a:ext>
                </a:extLst>
              </p:cNvPr>
              <p:cNvSpPr>
                <a:spLocks noChangeArrowheads="1"/>
              </p:cNvSpPr>
              <p:nvPr/>
            </p:nvSpPr>
            <p:spPr bwMode="auto">
              <a:xfrm>
                <a:off x="4056063" y="2103438"/>
                <a:ext cx="213200" cy="17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45032"/>
                <a:r>
                  <a:rPr lang="fr-FR" altLang="fr-FR" sz="1137">
                    <a:solidFill>
                      <a:srgbClr val="000000"/>
                    </a:solidFill>
                    <a:latin typeface="Arial Narrow" panose="020B0606020202030204" pitchFamily="34" charset="0"/>
                  </a:rPr>
                  <a:t>soil </a:t>
                </a:r>
                <a:endParaRPr lang="fr-FR" altLang="fr-FR" sz="1860"/>
              </a:p>
            </p:txBody>
          </p:sp>
          <p:sp>
            <p:nvSpPr>
              <p:cNvPr id="32" name="Rectangle 10064">
                <a:extLst>
                  <a:ext uri="{FF2B5EF4-FFF2-40B4-BE49-F238E27FC236}">
                    <a16:creationId xmlns:a16="http://schemas.microsoft.com/office/drawing/2014/main" id="{2DAECB37-65A0-45CA-A940-C23C21907E52}"/>
                  </a:ext>
                </a:extLst>
              </p:cNvPr>
              <p:cNvSpPr>
                <a:spLocks noChangeArrowheads="1"/>
              </p:cNvSpPr>
              <p:nvPr/>
            </p:nvSpPr>
            <p:spPr bwMode="auto">
              <a:xfrm>
                <a:off x="4291013" y="2103438"/>
                <a:ext cx="791883" cy="17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45032"/>
                <a:r>
                  <a:rPr lang="fr-FR" altLang="fr-FR" sz="1137" dirty="0" err="1">
                    <a:solidFill>
                      <a:srgbClr val="000000"/>
                    </a:solidFill>
                    <a:latin typeface="Arial Narrow" panose="020B0606020202030204" pitchFamily="34" charset="0"/>
                  </a:rPr>
                  <a:t>chambers_Avg</a:t>
                </a:r>
                <a:endParaRPr lang="fr-FR" altLang="fr-FR" sz="1860" dirty="0"/>
              </a:p>
            </p:txBody>
          </p:sp>
          <p:sp>
            <p:nvSpPr>
              <p:cNvPr id="33" name="Rectangle 10065">
                <a:extLst>
                  <a:ext uri="{FF2B5EF4-FFF2-40B4-BE49-F238E27FC236}">
                    <a16:creationId xmlns:a16="http://schemas.microsoft.com/office/drawing/2014/main" id="{90E23385-D492-4B82-B82D-09BAA6427BE7}"/>
                  </a:ext>
                </a:extLst>
              </p:cNvPr>
              <p:cNvSpPr>
                <a:spLocks noChangeArrowheads="1"/>
              </p:cNvSpPr>
              <p:nvPr/>
            </p:nvSpPr>
            <p:spPr bwMode="auto">
              <a:xfrm>
                <a:off x="3540125" y="1816100"/>
                <a:ext cx="408766" cy="17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45032"/>
                <a:r>
                  <a:rPr lang="fr-FR" altLang="fr-FR" sz="1137" dirty="0" err="1">
                    <a:solidFill>
                      <a:srgbClr val="000000"/>
                    </a:solidFill>
                    <a:latin typeface="Arial Narrow" panose="020B0606020202030204" pitchFamily="34" charset="0"/>
                  </a:rPr>
                  <a:t>Shaded</a:t>
                </a:r>
                <a:endParaRPr lang="fr-FR" altLang="fr-FR" sz="1860" dirty="0"/>
              </a:p>
            </p:txBody>
          </p:sp>
          <p:sp>
            <p:nvSpPr>
              <p:cNvPr id="35" name="Rectangle 10066">
                <a:extLst>
                  <a:ext uri="{FF2B5EF4-FFF2-40B4-BE49-F238E27FC236}">
                    <a16:creationId xmlns:a16="http://schemas.microsoft.com/office/drawing/2014/main" id="{F737D720-A8B7-4A25-8422-4D22E24427AB}"/>
                  </a:ext>
                </a:extLst>
              </p:cNvPr>
              <p:cNvSpPr>
                <a:spLocks noChangeArrowheads="1"/>
              </p:cNvSpPr>
              <p:nvPr/>
            </p:nvSpPr>
            <p:spPr bwMode="auto">
              <a:xfrm>
                <a:off x="4037013" y="1816100"/>
                <a:ext cx="213200" cy="17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45032"/>
                <a:r>
                  <a:rPr lang="fr-FR" altLang="fr-FR" sz="1137" dirty="0" err="1">
                    <a:solidFill>
                      <a:srgbClr val="000000"/>
                    </a:solidFill>
                    <a:latin typeface="Arial Narrow" panose="020B0606020202030204" pitchFamily="34" charset="0"/>
                  </a:rPr>
                  <a:t>soil</a:t>
                </a:r>
                <a:r>
                  <a:rPr lang="fr-FR" altLang="fr-FR" sz="1137" dirty="0">
                    <a:solidFill>
                      <a:srgbClr val="000000"/>
                    </a:solidFill>
                    <a:latin typeface="Arial Narrow" panose="020B0606020202030204" pitchFamily="34" charset="0"/>
                  </a:rPr>
                  <a:t> </a:t>
                </a:r>
                <a:endParaRPr lang="fr-FR" altLang="fr-FR" sz="1860" dirty="0"/>
              </a:p>
            </p:txBody>
          </p:sp>
          <p:sp>
            <p:nvSpPr>
              <p:cNvPr id="36" name="Rectangle 10067">
                <a:extLst>
                  <a:ext uri="{FF2B5EF4-FFF2-40B4-BE49-F238E27FC236}">
                    <a16:creationId xmlns:a16="http://schemas.microsoft.com/office/drawing/2014/main" id="{7DF66545-9790-4C59-AB67-256C869A7C3A}"/>
                  </a:ext>
                </a:extLst>
              </p:cNvPr>
              <p:cNvSpPr>
                <a:spLocks noChangeArrowheads="1"/>
              </p:cNvSpPr>
              <p:nvPr/>
            </p:nvSpPr>
            <p:spPr bwMode="auto">
              <a:xfrm>
                <a:off x="4273550" y="1816100"/>
                <a:ext cx="791883" cy="17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45032"/>
                <a:r>
                  <a:rPr lang="fr-FR" altLang="fr-FR" sz="1137" dirty="0" err="1">
                    <a:solidFill>
                      <a:srgbClr val="000000"/>
                    </a:solidFill>
                    <a:latin typeface="Arial Narrow" panose="020B0606020202030204" pitchFamily="34" charset="0"/>
                  </a:rPr>
                  <a:t>chambers_Avg</a:t>
                </a:r>
                <a:endParaRPr lang="fr-FR" altLang="fr-FR" sz="1860" dirty="0"/>
              </a:p>
            </p:txBody>
          </p:sp>
          <p:sp>
            <p:nvSpPr>
              <p:cNvPr id="37" name="Rectangle 10068">
                <a:extLst>
                  <a:ext uri="{FF2B5EF4-FFF2-40B4-BE49-F238E27FC236}">
                    <a16:creationId xmlns:a16="http://schemas.microsoft.com/office/drawing/2014/main" id="{0AAED70C-DB44-422B-9D9E-82FA87B08CB8}"/>
                  </a:ext>
                </a:extLst>
              </p:cNvPr>
              <p:cNvSpPr>
                <a:spLocks noChangeArrowheads="1"/>
              </p:cNvSpPr>
              <p:nvPr/>
            </p:nvSpPr>
            <p:spPr bwMode="auto">
              <a:xfrm>
                <a:off x="3554413" y="2335213"/>
                <a:ext cx="318998" cy="17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45032"/>
                <a:r>
                  <a:rPr lang="fr-FR" altLang="fr-FR" sz="1137" dirty="0">
                    <a:solidFill>
                      <a:srgbClr val="000000"/>
                    </a:solidFill>
                    <a:latin typeface="Arial Narrow" panose="020B0606020202030204" pitchFamily="34" charset="0"/>
                  </a:rPr>
                  <a:t>Rain (</a:t>
                </a:r>
                <a:endParaRPr lang="fr-FR" altLang="fr-FR" sz="1860" dirty="0"/>
              </a:p>
            </p:txBody>
          </p:sp>
          <p:sp>
            <p:nvSpPr>
              <p:cNvPr id="38" name="Rectangle 10069">
                <a:extLst>
                  <a:ext uri="{FF2B5EF4-FFF2-40B4-BE49-F238E27FC236}">
                    <a16:creationId xmlns:a16="http://schemas.microsoft.com/office/drawing/2014/main" id="{802831E5-FB5D-4FAE-932F-54E039EF46DD}"/>
                  </a:ext>
                </a:extLst>
              </p:cNvPr>
              <p:cNvSpPr>
                <a:spLocks noChangeArrowheads="1"/>
              </p:cNvSpPr>
              <p:nvPr/>
            </p:nvSpPr>
            <p:spPr bwMode="auto">
              <a:xfrm>
                <a:off x="3910013" y="2335213"/>
                <a:ext cx="516167" cy="17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45032"/>
                <a:r>
                  <a:rPr lang="fr-FR" altLang="fr-FR" sz="1137">
                    <a:solidFill>
                      <a:srgbClr val="000000"/>
                    </a:solidFill>
                    <a:latin typeface="Arial Narrow" panose="020B0606020202030204" pitchFamily="34" charset="0"/>
                  </a:rPr>
                  <a:t>mmsemih</a:t>
                </a:r>
                <a:endParaRPr lang="fr-FR" altLang="fr-FR" sz="1860"/>
              </a:p>
            </p:txBody>
          </p:sp>
          <p:sp>
            <p:nvSpPr>
              <p:cNvPr id="39" name="Rectangle 10070">
                <a:extLst>
                  <a:ext uri="{FF2B5EF4-FFF2-40B4-BE49-F238E27FC236}">
                    <a16:creationId xmlns:a16="http://schemas.microsoft.com/office/drawing/2014/main" id="{07004A8D-BD83-4458-A5A7-C3E84168EE40}"/>
                  </a:ext>
                </a:extLst>
              </p:cNvPr>
              <p:cNvSpPr>
                <a:spLocks noChangeArrowheads="1"/>
              </p:cNvSpPr>
              <p:nvPr/>
            </p:nvSpPr>
            <p:spPr bwMode="auto">
              <a:xfrm>
                <a:off x="4491038" y="2335213"/>
                <a:ext cx="40076" cy="17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45032"/>
                <a:r>
                  <a:rPr lang="fr-FR" altLang="fr-FR" sz="1137">
                    <a:solidFill>
                      <a:srgbClr val="000000"/>
                    </a:solidFill>
                    <a:latin typeface="Arial Narrow" panose="020B0606020202030204" pitchFamily="34" charset="0"/>
                  </a:rPr>
                  <a:t>)</a:t>
                </a:r>
                <a:endParaRPr lang="fr-FR" altLang="fr-FR" sz="1860"/>
              </a:p>
            </p:txBody>
          </p:sp>
        </p:grpSp>
      </p:grpSp>
      <p:sp>
        <p:nvSpPr>
          <p:cNvPr id="9" name="Rectangle 8">
            <a:extLst>
              <a:ext uri="{FF2B5EF4-FFF2-40B4-BE49-F238E27FC236}">
                <a16:creationId xmlns:a16="http://schemas.microsoft.com/office/drawing/2014/main" id="{A13A78F7-9079-4F04-89C5-A8E9523346B1}"/>
              </a:ext>
            </a:extLst>
          </p:cNvPr>
          <p:cNvSpPr/>
          <p:nvPr/>
        </p:nvSpPr>
        <p:spPr>
          <a:xfrm>
            <a:off x="-3033355" y="660262"/>
            <a:ext cx="11834887" cy="624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4387" indent="-354387" algn="ctr">
              <a:buFont typeface="Wingdings" panose="05000000000000000000" pitchFamily="2" charset="2"/>
              <a:buChar char="q"/>
            </a:pPr>
            <a:r>
              <a:rPr lang="pt-BR" sz="2000" b="1" dirty="0">
                <a:solidFill>
                  <a:schemeClr val="accent6">
                    <a:lumMod val="75000"/>
                  </a:schemeClr>
                </a:solidFill>
                <a:cs typeface="Arial" panose="020B0604020202020204" pitchFamily="34" charset="0"/>
              </a:rPr>
              <a:t>H2O, CH4, N2O and NH3 fluxes trends</a:t>
            </a:r>
            <a:endParaRPr lang="fr-FR" sz="2000" b="1" dirty="0">
              <a:solidFill>
                <a:schemeClr val="accent6">
                  <a:lumMod val="75000"/>
                </a:schemeClr>
              </a:solidFill>
              <a:cs typeface="Arial" panose="020B0604020202020204" pitchFamily="34" charset="0"/>
            </a:endParaRPr>
          </a:p>
        </p:txBody>
      </p:sp>
      <p:sp>
        <p:nvSpPr>
          <p:cNvPr id="56" name="ZoneTexte 55">
            <a:extLst>
              <a:ext uri="{FF2B5EF4-FFF2-40B4-BE49-F238E27FC236}">
                <a16:creationId xmlns:a16="http://schemas.microsoft.com/office/drawing/2014/main" id="{888603A0-1693-458A-8ECE-56F58A178DF6}"/>
              </a:ext>
            </a:extLst>
          </p:cNvPr>
          <p:cNvSpPr txBox="1"/>
          <p:nvPr/>
        </p:nvSpPr>
        <p:spPr>
          <a:xfrm>
            <a:off x="4094180" y="4519115"/>
            <a:ext cx="8292493" cy="3273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95323" indent="-295323">
              <a:buFont typeface="Wingdings" panose="05000000000000000000" pitchFamily="2" charset="2"/>
              <a:buChar char="§"/>
            </a:pPr>
            <a:r>
              <a:rPr lang="fr-FR" sz="2067" dirty="0">
                <a:latin typeface="+mn-lt"/>
              </a:rPr>
              <a:t>No </a:t>
            </a:r>
            <a:r>
              <a:rPr lang="fr-FR" sz="2067" dirty="0" err="1">
                <a:latin typeface="+mn-lt"/>
              </a:rPr>
              <a:t>clear</a:t>
            </a:r>
            <a:r>
              <a:rPr lang="fr-FR" sz="2067" dirty="0">
                <a:latin typeface="+mn-lt"/>
              </a:rPr>
              <a:t> trend</a:t>
            </a:r>
            <a:r>
              <a:rPr lang="en-US" sz="2067" dirty="0">
                <a:latin typeface="+mn-lt"/>
              </a:rPr>
              <a:t> for the CH4, N2O, and NH3 was found during the rainy season. The fluxes recorded look more like noise which decreases considerably in the dry season.</a:t>
            </a:r>
          </a:p>
          <a:p>
            <a:pPr algn="l"/>
            <a:r>
              <a:rPr lang="en-US" sz="2067" dirty="0">
                <a:latin typeface="+mn-lt"/>
              </a:rPr>
              <a:t>     Another reason might be the low soil fertility, the lack of nitrogen  </a:t>
            </a:r>
          </a:p>
          <a:p>
            <a:pPr algn="l"/>
            <a:r>
              <a:rPr lang="en-US" sz="2067" dirty="0">
                <a:latin typeface="+mn-lt"/>
              </a:rPr>
              <a:t>     supply, and the low moisture content in these sandy soils which are  </a:t>
            </a:r>
          </a:p>
          <a:p>
            <a:pPr algn="l"/>
            <a:r>
              <a:rPr lang="en-US" sz="2067" dirty="0">
                <a:latin typeface="+mn-lt"/>
              </a:rPr>
              <a:t>     not  suitable for trace gases production processes like N2O and CH4.</a:t>
            </a:r>
          </a:p>
          <a:p>
            <a:pPr marL="295323" indent="-295323">
              <a:buFont typeface="Wingdings" panose="05000000000000000000" pitchFamily="2" charset="2"/>
              <a:buChar char="§"/>
            </a:pPr>
            <a:r>
              <a:rPr lang="en-US" sz="2067" dirty="0">
                <a:latin typeface="+mn-lt"/>
              </a:rPr>
              <a:t>H2O fluxes seem to be more perceptible during the rainy season, possibly due to soil evaporation and plant transpiration, but with low intensity, as compared to EC fluxes (data not shown), probably due to vapor condensing in the pipes. </a:t>
            </a:r>
            <a:endParaRPr lang="fr-FR" sz="2067" dirty="0">
              <a:latin typeface="+mn-lt"/>
            </a:endParaRPr>
          </a:p>
        </p:txBody>
      </p:sp>
      <p:sp>
        <p:nvSpPr>
          <p:cNvPr id="66" name="Espace réservé du numéro de diapositive 65">
            <a:extLst>
              <a:ext uri="{FF2B5EF4-FFF2-40B4-BE49-F238E27FC236}">
                <a16:creationId xmlns:a16="http://schemas.microsoft.com/office/drawing/2014/main" id="{5DD0A659-1BB1-4FFE-8B06-D18338D46C68}"/>
              </a:ext>
            </a:extLst>
          </p:cNvPr>
          <p:cNvSpPr>
            <a:spLocks noGrp="1"/>
          </p:cNvSpPr>
          <p:nvPr>
            <p:ph type="sldNum" sz="quarter" idx="2"/>
          </p:nvPr>
        </p:nvSpPr>
        <p:spPr>
          <a:xfrm>
            <a:off x="56327" y="7501352"/>
            <a:ext cx="284278" cy="424168"/>
          </a:xfrm>
          <a:solidFill>
            <a:schemeClr val="bg1"/>
          </a:solidFill>
          <a:ln w="12700">
            <a:miter lim="400000"/>
          </a:ln>
        </p:spPr>
        <p:txBody>
          <a:bodyPr wrap="none" lIns="47249" rIns="47249" anchor="ctr">
            <a:spAutoFit/>
          </a:bodyPr>
          <a:lstStyle/>
          <a:p>
            <a:pPr algn="ctr"/>
            <a:fld id="{86CB4B4D-7CA3-9044-876B-883B54F8677D}" type="slidenum">
              <a:rPr lang="fr-FR" sz="2067" b="1">
                <a:solidFill>
                  <a:schemeClr val="tx1"/>
                </a:solidFill>
                <a:latin typeface="Rockwell Extra Bold" panose="02060903040505020403" pitchFamily="18" charset="0"/>
              </a:rPr>
              <a:pPr algn="ctr"/>
              <a:t>7</a:t>
            </a:fld>
            <a:endParaRPr lang="fr-FR" sz="2067" b="1" dirty="0">
              <a:solidFill>
                <a:schemeClr val="tx1"/>
              </a:solidFill>
              <a:latin typeface="Rockwell Extra Bold" panose="02060903040505020403" pitchFamily="18" charset="0"/>
            </a:endParaRPr>
          </a:p>
        </p:txBody>
      </p:sp>
      <p:sp>
        <p:nvSpPr>
          <p:cNvPr id="40" name="Rectangle 39">
            <a:extLst>
              <a:ext uri="{FF2B5EF4-FFF2-40B4-BE49-F238E27FC236}">
                <a16:creationId xmlns:a16="http://schemas.microsoft.com/office/drawing/2014/main" id="{C3B28E8D-3B72-4CA1-993C-AB1B91989A20}"/>
              </a:ext>
            </a:extLst>
          </p:cNvPr>
          <p:cNvSpPr/>
          <p:nvPr/>
        </p:nvSpPr>
        <p:spPr>
          <a:xfrm>
            <a:off x="0" y="-14264"/>
            <a:ext cx="198697" cy="653207"/>
          </a:xfrm>
          <a:prstGeom prst="rect">
            <a:avLst/>
          </a:prstGeom>
          <a:solidFill>
            <a:srgbClr val="00235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083" tIns="52083" rIns="52083" bIns="52083" numCol="1" spcCol="38100" rtlCol="0" anchor="ctr">
            <a:spAutoFit/>
          </a:bodyPr>
          <a:lstStyle/>
          <a:p>
            <a:pPr defTabSz="1041709"/>
            <a:endParaRPr lang="fr-FR" sz="2050"/>
          </a:p>
        </p:txBody>
      </p:sp>
      <p:sp>
        <p:nvSpPr>
          <p:cNvPr id="41" name="ZoneTexte 40">
            <a:extLst>
              <a:ext uri="{FF2B5EF4-FFF2-40B4-BE49-F238E27FC236}">
                <a16:creationId xmlns:a16="http://schemas.microsoft.com/office/drawing/2014/main" id="{5A7B7CDB-78B0-464E-94B4-5B2A32A0EBF3}"/>
              </a:ext>
            </a:extLst>
          </p:cNvPr>
          <p:cNvSpPr txBox="1"/>
          <p:nvPr/>
        </p:nvSpPr>
        <p:spPr>
          <a:xfrm>
            <a:off x="123472" y="239180"/>
            <a:ext cx="10607681"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474307" marR="1120561" algn="ctr">
              <a:lnSpc>
                <a:spcPct val="103800"/>
              </a:lnSpc>
            </a:pPr>
            <a:r>
              <a:rPr lang="en-US" sz="2400" spc="11" dirty="0">
                <a:solidFill>
                  <a:schemeClr val="accent6">
                    <a:lumMod val="75000"/>
                  </a:schemeClr>
                </a:solidFill>
                <a:latin typeface="+mn-lt"/>
              </a:rPr>
              <a:t>GHG fluxes exchange trends (soil, plant and atmosphere)</a:t>
            </a:r>
            <a:endParaRPr lang="fr-FR" sz="2400" dirty="0">
              <a:solidFill>
                <a:schemeClr val="accent6">
                  <a:lumMod val="75000"/>
                </a:schemeClr>
              </a:solidFill>
              <a:latin typeface="+mn-lt"/>
            </a:endParaRPr>
          </a:p>
        </p:txBody>
      </p:sp>
      <p:sp>
        <p:nvSpPr>
          <p:cNvPr id="42" name="ZoneTexte 41">
            <a:extLst>
              <a:ext uri="{FF2B5EF4-FFF2-40B4-BE49-F238E27FC236}">
                <a16:creationId xmlns:a16="http://schemas.microsoft.com/office/drawing/2014/main" id="{CF5D4C7F-E78B-4109-87ED-F93147F120D4}"/>
              </a:ext>
            </a:extLst>
          </p:cNvPr>
          <p:cNvSpPr txBox="1"/>
          <p:nvPr/>
        </p:nvSpPr>
        <p:spPr>
          <a:xfrm>
            <a:off x="-1246705" y="180489"/>
            <a:ext cx="7819736" cy="4614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474307" marR="1120561">
              <a:lnSpc>
                <a:spcPct val="103800"/>
              </a:lnSpc>
            </a:pPr>
            <a:r>
              <a:rPr lang="fr-FR" sz="2400" spc="11" dirty="0" err="1">
                <a:solidFill>
                  <a:schemeClr val="accent6">
                    <a:lumMod val="75000"/>
                  </a:schemeClr>
                </a:solidFill>
                <a:latin typeface="Arial Black" panose="020B0A04020102020204" pitchFamily="34" charset="0"/>
              </a:rPr>
              <a:t>Results</a:t>
            </a:r>
            <a:r>
              <a:rPr lang="fr-FR" sz="2400" spc="11" dirty="0">
                <a:solidFill>
                  <a:schemeClr val="accent6">
                    <a:lumMod val="75000"/>
                  </a:schemeClr>
                </a:solidFill>
                <a:latin typeface="Arial Black" panose="020B0A04020102020204" pitchFamily="34" charset="0"/>
              </a:rPr>
              <a:t> : </a:t>
            </a:r>
            <a:endParaRPr lang="fr-FR" sz="2400" dirty="0">
              <a:solidFill>
                <a:schemeClr val="accent6">
                  <a:lumMod val="75000"/>
                </a:schemeClr>
              </a:solidFill>
              <a:latin typeface="Arial Black" panose="020B0A04020102020204" pitchFamily="34" charset="0"/>
            </a:endParaRPr>
          </a:p>
        </p:txBody>
      </p:sp>
      <p:sp>
        <p:nvSpPr>
          <p:cNvPr id="34" name="Rectangle 33">
            <a:extLst>
              <a:ext uri="{FF2B5EF4-FFF2-40B4-BE49-F238E27FC236}">
                <a16:creationId xmlns:a16="http://schemas.microsoft.com/office/drawing/2014/main" id="{B0D0603A-7666-4DF0-BC47-44A4E0E5F853}"/>
              </a:ext>
            </a:extLst>
          </p:cNvPr>
          <p:cNvSpPr/>
          <p:nvPr/>
        </p:nvSpPr>
        <p:spPr>
          <a:xfrm rot="16200000">
            <a:off x="-864211" y="2499424"/>
            <a:ext cx="2120733" cy="261608"/>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100" dirty="0">
                <a:solidFill>
                  <a:schemeClr val="tx1">
                    <a:lumMod val="95000"/>
                    <a:lumOff val="5000"/>
                  </a:schemeClr>
                </a:solidFill>
              </a:rPr>
              <a:t>H2OFlux (mmolH2Om-2s-1)</a:t>
            </a:r>
            <a:endParaRPr kumimoji="0" lang="fr-FR" sz="1100" i="0" u="none" strike="noStrike" cap="none" spc="0" normalizeH="0" baseline="0" dirty="0">
              <a:ln>
                <a:noFill/>
              </a:ln>
              <a:solidFill>
                <a:schemeClr val="tx1">
                  <a:lumMod val="95000"/>
                  <a:lumOff val="5000"/>
                </a:schemeClr>
              </a:solidFill>
              <a:effectLst/>
              <a:uFillTx/>
              <a:latin typeface="Segoe UI Light"/>
              <a:ea typeface="Segoe UI Light"/>
              <a:cs typeface="Segoe UI Light"/>
              <a:sym typeface="Segoe UI Light"/>
            </a:endParaRPr>
          </a:p>
        </p:txBody>
      </p:sp>
      <p:sp>
        <p:nvSpPr>
          <p:cNvPr id="43" name="Rectangle 42">
            <a:extLst>
              <a:ext uri="{FF2B5EF4-FFF2-40B4-BE49-F238E27FC236}">
                <a16:creationId xmlns:a16="http://schemas.microsoft.com/office/drawing/2014/main" id="{E87A3875-4F59-4F4D-88D5-6E4B4BB3273D}"/>
              </a:ext>
            </a:extLst>
          </p:cNvPr>
          <p:cNvSpPr/>
          <p:nvPr/>
        </p:nvSpPr>
        <p:spPr>
          <a:xfrm rot="16200000">
            <a:off x="3062370" y="2606965"/>
            <a:ext cx="2767218" cy="264698"/>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249" tIns="47249" rIns="47249" bIns="47249" numCol="1" spcCol="38100" rtlCol="0" anchor="ctr">
            <a:spAutoFit/>
          </a:bodyPr>
          <a:lstStyle/>
          <a:p>
            <a:pPr algn="ctr" defTabSz="945032"/>
            <a:r>
              <a:rPr lang="fr-FR" sz="1100" dirty="0"/>
              <a:t>CH4Flux (micmolCH4m-2s-1)</a:t>
            </a:r>
          </a:p>
        </p:txBody>
      </p:sp>
      <p:sp>
        <p:nvSpPr>
          <p:cNvPr id="44" name="Rectangle 43">
            <a:extLst>
              <a:ext uri="{FF2B5EF4-FFF2-40B4-BE49-F238E27FC236}">
                <a16:creationId xmlns:a16="http://schemas.microsoft.com/office/drawing/2014/main" id="{A81F2696-4951-407F-88FB-33D00E1D7B72}"/>
              </a:ext>
            </a:extLst>
          </p:cNvPr>
          <p:cNvSpPr/>
          <p:nvPr/>
        </p:nvSpPr>
        <p:spPr>
          <a:xfrm rot="16200000">
            <a:off x="7140524" y="2505866"/>
            <a:ext cx="2999858" cy="264698"/>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249" tIns="47249" rIns="47249" bIns="47249" numCol="1" spcCol="38100" rtlCol="0" anchor="ctr">
            <a:spAutoFit/>
          </a:bodyPr>
          <a:lstStyle/>
          <a:p>
            <a:pPr algn="ctr" defTabSz="945032"/>
            <a:r>
              <a:rPr lang="fr-FR" sz="1100" dirty="0"/>
              <a:t>N2OFlux (micmolN2Om-2s-1)</a:t>
            </a:r>
          </a:p>
        </p:txBody>
      </p:sp>
      <p:sp>
        <p:nvSpPr>
          <p:cNvPr id="45" name="Rectangle 44">
            <a:extLst>
              <a:ext uri="{FF2B5EF4-FFF2-40B4-BE49-F238E27FC236}">
                <a16:creationId xmlns:a16="http://schemas.microsoft.com/office/drawing/2014/main" id="{8E0ED8D7-8FE1-4AA3-931F-2FE1BEF366D3}"/>
              </a:ext>
            </a:extLst>
          </p:cNvPr>
          <p:cNvSpPr/>
          <p:nvPr/>
        </p:nvSpPr>
        <p:spPr>
          <a:xfrm rot="16200000">
            <a:off x="-1300794" y="5469597"/>
            <a:ext cx="3055370" cy="264698"/>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249" tIns="47249" rIns="47249" bIns="47249" numCol="1" spcCol="38100" rtlCol="0" anchor="ctr">
            <a:spAutoFit/>
          </a:bodyPr>
          <a:lstStyle/>
          <a:p>
            <a:pPr algn="ctr" defTabSz="945032"/>
            <a:r>
              <a:rPr lang="fr-FR" sz="1100" dirty="0"/>
              <a:t>NH3flux (nanomolNH3m-2s-1)</a:t>
            </a:r>
          </a:p>
        </p:txBody>
      </p:sp>
    </p:spTree>
    <p:extLst>
      <p:ext uri="{BB962C8B-B14F-4D97-AF65-F5344CB8AC3E}">
        <p14:creationId xmlns:p14="http://schemas.microsoft.com/office/powerpoint/2010/main" val="287325447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1E4FF"/>
        </a:soli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1741B85-C5A8-4E45-848F-532B1C5F40C9}"/>
              </a:ext>
            </a:extLst>
          </p:cNvPr>
          <p:cNvSpPr txBox="1"/>
          <p:nvPr/>
        </p:nvSpPr>
        <p:spPr>
          <a:xfrm>
            <a:off x="4636456" y="-79430"/>
            <a:ext cx="3327075" cy="16496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249" tIns="47249" rIns="47249" bIns="47249" numCol="1" spcCol="38100" rtlCol="0" anchor="t">
            <a:spAutoFit/>
          </a:bodyPr>
          <a:lstStyle/>
          <a:p>
            <a:pPr algn="just">
              <a:lnSpc>
                <a:spcPct val="150000"/>
              </a:lnSpc>
              <a:defRPr sz="2000">
                <a:solidFill>
                  <a:srgbClr val="CA582D"/>
                </a:solidFill>
                <a:latin typeface="Helvetica 57 Condensed"/>
                <a:ea typeface="Helvetica 57 Condensed"/>
                <a:cs typeface="Helvetica 57 Condensed"/>
                <a:sym typeface="Helvetica 57 Condensed"/>
              </a:defRPr>
            </a:pPr>
            <a:r>
              <a:rPr lang="en-US" sz="5400" dirty="0">
                <a:solidFill>
                  <a:srgbClr val="002352"/>
                </a:solidFill>
              </a:rPr>
              <a:t>Thank you</a:t>
            </a:r>
          </a:p>
          <a:p>
            <a:pPr defTabSz="945032"/>
            <a:endParaRPr lang="en-US" sz="1800" dirty="0">
              <a:solidFill>
                <a:srgbClr val="002352"/>
              </a:solidFill>
            </a:endParaRPr>
          </a:p>
        </p:txBody>
      </p:sp>
      <p:grpSp>
        <p:nvGrpSpPr>
          <p:cNvPr id="4" name="Groupe 3">
            <a:extLst>
              <a:ext uri="{FF2B5EF4-FFF2-40B4-BE49-F238E27FC236}">
                <a16:creationId xmlns:a16="http://schemas.microsoft.com/office/drawing/2014/main" id="{9D4BCA04-7E0F-460E-B61A-39E1BEBF1EFF}"/>
              </a:ext>
            </a:extLst>
          </p:cNvPr>
          <p:cNvGrpSpPr/>
          <p:nvPr/>
        </p:nvGrpSpPr>
        <p:grpSpPr>
          <a:xfrm>
            <a:off x="-286469" y="5416081"/>
            <a:ext cx="12657752" cy="584775"/>
            <a:chOff x="208198" y="2071243"/>
            <a:chExt cx="12247894" cy="565840"/>
          </a:xfrm>
        </p:grpSpPr>
        <p:sp>
          <p:nvSpPr>
            <p:cNvPr id="6" name="ZoneTexte 5">
              <a:extLst>
                <a:ext uri="{FF2B5EF4-FFF2-40B4-BE49-F238E27FC236}">
                  <a16:creationId xmlns:a16="http://schemas.microsoft.com/office/drawing/2014/main" id="{E9BE4B32-54E8-47D4-B525-FDA37E227FC8}"/>
                </a:ext>
              </a:extLst>
            </p:cNvPr>
            <p:cNvSpPr txBox="1"/>
            <p:nvPr/>
          </p:nvSpPr>
          <p:spPr>
            <a:xfrm>
              <a:off x="208198" y="2082315"/>
              <a:ext cx="5156840" cy="327592"/>
            </a:xfrm>
            <a:prstGeom prst="rect">
              <a:avLst/>
            </a:prstGeom>
            <a:noFill/>
          </p:spPr>
          <p:txBody>
            <a:bodyPr wrap="square" rtlCol="0">
              <a:spAutoFit/>
            </a:bodyPr>
            <a:lstStyle/>
            <a:p>
              <a:pPr algn="ctr"/>
              <a:r>
                <a:rPr lang="en-US" sz="1600" dirty="0">
                  <a:hlinkClick r:id="rId5"/>
                </a:rPr>
                <a:t>https://lped.info/wikiObsSN/?Faidherbia-Flux</a:t>
              </a:r>
              <a:r>
                <a:rPr lang="en-US" sz="1600" dirty="0"/>
                <a:t> </a:t>
              </a:r>
            </a:p>
          </p:txBody>
        </p:sp>
        <p:sp>
          <p:nvSpPr>
            <p:cNvPr id="7" name="ZoneTexte 6">
              <a:extLst>
                <a:ext uri="{FF2B5EF4-FFF2-40B4-BE49-F238E27FC236}">
                  <a16:creationId xmlns:a16="http://schemas.microsoft.com/office/drawing/2014/main" id="{78A10638-BF04-4287-A4F5-0AEDF69EA7D8}"/>
                </a:ext>
              </a:extLst>
            </p:cNvPr>
            <p:cNvSpPr txBox="1"/>
            <p:nvPr/>
          </p:nvSpPr>
          <p:spPr>
            <a:xfrm>
              <a:off x="10189628" y="2071243"/>
              <a:ext cx="2266464" cy="565840"/>
            </a:xfrm>
            <a:prstGeom prst="rect">
              <a:avLst/>
            </a:prstGeom>
            <a:noFill/>
          </p:spPr>
          <p:txBody>
            <a:bodyPr wrap="none" rtlCol="0">
              <a:spAutoFit/>
            </a:bodyPr>
            <a:lstStyle/>
            <a:p>
              <a:pPr algn="ctr"/>
              <a:r>
                <a:rPr lang="es-CR" sz="1600" dirty="0">
                  <a:hlinkClick r:id="rId6"/>
                </a:rPr>
                <a:t>seydina1988@gmail.com</a:t>
              </a:r>
              <a:endParaRPr lang="es-CR" sz="1600" dirty="0"/>
            </a:p>
            <a:p>
              <a:pPr algn="ctr"/>
              <a:r>
                <a:rPr lang="en-US" sz="1600" dirty="0">
                  <a:hlinkClick r:id="rId7"/>
                </a:rPr>
                <a:t>olivier.roupsard@cirad.fr</a:t>
              </a:r>
              <a:r>
                <a:rPr lang="en-US" sz="1600" dirty="0"/>
                <a:t> </a:t>
              </a:r>
              <a:endParaRPr lang="en-US" sz="1600" dirty="0">
                <a:solidFill>
                  <a:srgbClr val="FF0000"/>
                </a:solidFill>
              </a:endParaRPr>
            </a:p>
          </p:txBody>
        </p:sp>
        <p:sp>
          <p:nvSpPr>
            <p:cNvPr id="8" name="ZoneTexte 7">
              <a:extLst>
                <a:ext uri="{FF2B5EF4-FFF2-40B4-BE49-F238E27FC236}">
                  <a16:creationId xmlns:a16="http://schemas.microsoft.com/office/drawing/2014/main" id="{CF8138F0-CE4B-4461-A585-939A19A1095F}"/>
                </a:ext>
              </a:extLst>
            </p:cNvPr>
            <p:cNvSpPr txBox="1"/>
            <p:nvPr/>
          </p:nvSpPr>
          <p:spPr>
            <a:xfrm>
              <a:off x="4093628" y="2082314"/>
              <a:ext cx="6096000" cy="327592"/>
            </a:xfrm>
            <a:prstGeom prst="rect">
              <a:avLst/>
            </a:prstGeom>
            <a:noFill/>
          </p:spPr>
          <p:txBody>
            <a:bodyPr wrap="square">
              <a:spAutoFit/>
            </a:bodyPr>
            <a:lstStyle/>
            <a:p>
              <a:pPr algn="ctr"/>
              <a:r>
                <a:rPr lang="fr-FR" sz="1600" dirty="0">
                  <a:hlinkClick r:id="rId8"/>
                </a:rPr>
                <a:t>https://www.youtube.com/watch?v=32VfIJF4wug</a:t>
              </a:r>
              <a:r>
                <a:rPr lang="fr-FR" sz="1600" dirty="0"/>
                <a:t>  </a:t>
              </a:r>
            </a:p>
          </p:txBody>
        </p:sp>
      </p:grpSp>
      <p:sp>
        <p:nvSpPr>
          <p:cNvPr id="10" name="ZoneTexte 9">
            <a:extLst>
              <a:ext uri="{FF2B5EF4-FFF2-40B4-BE49-F238E27FC236}">
                <a16:creationId xmlns:a16="http://schemas.microsoft.com/office/drawing/2014/main" id="{940F1F65-94B5-41FA-86E6-FF43F7013820}"/>
              </a:ext>
            </a:extLst>
          </p:cNvPr>
          <p:cNvSpPr txBox="1"/>
          <p:nvPr/>
        </p:nvSpPr>
        <p:spPr>
          <a:xfrm>
            <a:off x="2679762" y="1097745"/>
            <a:ext cx="9691521"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2400" dirty="0" err="1">
                <a:solidFill>
                  <a:srgbClr val="002352"/>
                </a:solidFill>
                <a:latin typeface="+mj-lt"/>
              </a:rPr>
              <a:t>Looking</a:t>
            </a:r>
            <a:r>
              <a:rPr lang="fr-FR" sz="2400" dirty="0">
                <a:solidFill>
                  <a:srgbClr val="002352"/>
                </a:solidFill>
                <a:latin typeface="+mj-lt"/>
              </a:rPr>
              <a:t> </a:t>
            </a:r>
            <a:r>
              <a:rPr lang="fr-FR" sz="2400" dirty="0" err="1">
                <a:solidFill>
                  <a:srgbClr val="002352"/>
                </a:solidFill>
                <a:latin typeface="+mj-lt"/>
              </a:rPr>
              <a:t>forward</a:t>
            </a:r>
            <a:r>
              <a:rPr lang="fr-FR" sz="2400" dirty="0">
                <a:solidFill>
                  <a:srgbClr val="002352"/>
                </a:solidFill>
                <a:latin typeface="+mj-lt"/>
              </a:rPr>
              <a:t> to </a:t>
            </a:r>
            <a:r>
              <a:rPr lang="fr-FR" sz="2400" dirty="0" err="1">
                <a:solidFill>
                  <a:srgbClr val="002352"/>
                </a:solidFill>
                <a:latin typeface="+mj-lt"/>
              </a:rPr>
              <a:t>receiving</a:t>
            </a:r>
            <a:r>
              <a:rPr lang="fr-FR" sz="2400" dirty="0">
                <a:solidFill>
                  <a:srgbClr val="002352"/>
                </a:solidFill>
                <a:latin typeface="+mj-lt"/>
              </a:rPr>
              <a:t> </a:t>
            </a:r>
            <a:r>
              <a:rPr lang="fr-FR" sz="2400" dirty="0" err="1">
                <a:solidFill>
                  <a:srgbClr val="002352"/>
                </a:solidFill>
                <a:latin typeface="+mj-lt"/>
              </a:rPr>
              <a:t>any</a:t>
            </a:r>
            <a:r>
              <a:rPr lang="fr-FR" sz="2400" dirty="0">
                <a:solidFill>
                  <a:srgbClr val="002352"/>
                </a:solidFill>
                <a:latin typeface="+mj-lt"/>
              </a:rPr>
              <a:t> questions or </a:t>
            </a:r>
            <a:r>
              <a:rPr lang="fr-FR" sz="2400" dirty="0" err="1">
                <a:solidFill>
                  <a:srgbClr val="002352"/>
                </a:solidFill>
                <a:latin typeface="+mj-lt"/>
              </a:rPr>
              <a:t>comments</a:t>
            </a:r>
            <a:r>
              <a:rPr lang="fr-FR" sz="2400" dirty="0">
                <a:solidFill>
                  <a:srgbClr val="002352"/>
                </a:solidFill>
                <a:latin typeface="+mj-lt"/>
              </a:rPr>
              <a:t> </a:t>
            </a:r>
          </a:p>
        </p:txBody>
      </p:sp>
      <p:sp>
        <p:nvSpPr>
          <p:cNvPr id="14" name="ZoneTexte 13">
            <a:extLst>
              <a:ext uri="{FF2B5EF4-FFF2-40B4-BE49-F238E27FC236}">
                <a16:creationId xmlns:a16="http://schemas.microsoft.com/office/drawing/2014/main" id="{355A028A-4E2F-48AC-9718-140059396738}"/>
              </a:ext>
            </a:extLst>
          </p:cNvPr>
          <p:cNvSpPr txBox="1"/>
          <p:nvPr/>
        </p:nvSpPr>
        <p:spPr>
          <a:xfrm>
            <a:off x="4824320" y="4283726"/>
            <a:ext cx="2927081"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fr-FR" sz="1800" dirty="0">
                <a:solidFill>
                  <a:srgbClr val="002352"/>
                </a:solidFill>
                <a:effectLst/>
                <a:latin typeface="+mj-lt"/>
              </a:rPr>
              <a:t>© Seydina Mohamad BA</a:t>
            </a:r>
            <a:endParaRPr lang="fr-FR" sz="1800" dirty="0">
              <a:solidFill>
                <a:srgbClr val="002352"/>
              </a:solidFill>
              <a:latin typeface="+mj-lt"/>
            </a:endParaRPr>
          </a:p>
        </p:txBody>
      </p:sp>
      <p:pic>
        <p:nvPicPr>
          <p:cNvPr id="87042" name="Picture 2" descr="Télécharger YouTube sur Android, iPhone, iPad et APK">
            <a:extLst>
              <a:ext uri="{FF2B5EF4-FFF2-40B4-BE49-F238E27FC236}">
                <a16:creationId xmlns:a16="http://schemas.microsoft.com/office/drawing/2014/main" id="{00F2741D-4DDD-4F10-A77F-245D0BDE6CF8}"/>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31063" y="4890147"/>
            <a:ext cx="674398" cy="674398"/>
          </a:xfrm>
          <a:prstGeom prst="rect">
            <a:avLst/>
          </a:prstGeom>
          <a:noFill/>
          <a:extLst>
            <a:ext uri="{909E8E84-426E-40DD-AFC4-6F175D3DCCD1}">
              <a14:hiddenFill xmlns:a14="http://schemas.microsoft.com/office/drawing/2010/main">
                <a:solidFill>
                  <a:srgbClr val="FFFFFF"/>
                </a:solidFill>
              </a14:hiddenFill>
            </a:ext>
          </a:extLst>
        </p:spPr>
      </p:pic>
      <p:pic>
        <p:nvPicPr>
          <p:cNvPr id="87044" name="Picture 4" descr="Couleur De Courriel Icône Simple Vector Illustration Rouge Vecteurs libres  de droits et plus d'images vectorielles de Messagerie électronique - iStock">
            <a:extLst>
              <a:ext uri="{FF2B5EF4-FFF2-40B4-BE49-F238E27FC236}">
                <a16:creationId xmlns:a16="http://schemas.microsoft.com/office/drawing/2014/main" id="{B4B79D4F-B28B-4BBE-BBD0-336D8221CBD8}"/>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17177" t="26979" r="16392" b="27710"/>
          <a:stretch/>
        </p:blipFill>
        <p:spPr bwMode="auto">
          <a:xfrm>
            <a:off x="10862930" y="4936395"/>
            <a:ext cx="674398" cy="459995"/>
          </a:xfrm>
          <a:prstGeom prst="rect">
            <a:avLst/>
          </a:prstGeom>
          <a:noFill/>
          <a:extLst>
            <a:ext uri="{909E8E84-426E-40DD-AFC4-6F175D3DCCD1}">
              <a14:hiddenFill xmlns:a14="http://schemas.microsoft.com/office/drawing/2010/main">
                <a:solidFill>
                  <a:srgbClr val="FFFFFF"/>
                </a:solidFill>
              </a14:hiddenFill>
            </a:ext>
          </a:extLst>
        </p:spPr>
      </p:pic>
      <p:pic>
        <p:nvPicPr>
          <p:cNvPr id="87048" name="Picture 8" descr="Accueil">
            <a:extLst>
              <a:ext uri="{FF2B5EF4-FFF2-40B4-BE49-F238E27FC236}">
                <a16:creationId xmlns:a16="http://schemas.microsoft.com/office/drawing/2014/main" id="{47756D49-8336-48C3-AA75-CE8D8041FC41}"/>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0322" y="4640181"/>
            <a:ext cx="1427912" cy="950211"/>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13A73F45-7A27-45E2-AE83-F51244DB3BFF}"/>
              </a:ext>
            </a:extLst>
          </p:cNvPr>
          <p:cNvSpPr txBox="1"/>
          <p:nvPr/>
        </p:nvSpPr>
        <p:spPr>
          <a:xfrm>
            <a:off x="403364" y="5741661"/>
            <a:ext cx="6475614"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1600" dirty="0">
                <a:hlinkClick r:id="rId12"/>
              </a:rPr>
              <a:t>https://www.cassecs.org/</a:t>
            </a:r>
            <a:r>
              <a:rPr lang="fr-FR" sz="1600" dirty="0"/>
              <a:t> </a:t>
            </a:r>
          </a:p>
        </p:txBody>
      </p:sp>
      <p:pic>
        <p:nvPicPr>
          <p:cNvPr id="16" name="LOGO cassecs quadri.ai" descr="LOGO cassecs quadri.ai">
            <a:extLst>
              <a:ext uri="{FF2B5EF4-FFF2-40B4-BE49-F238E27FC236}">
                <a16:creationId xmlns:a16="http://schemas.microsoft.com/office/drawing/2014/main" id="{31D4EAA5-F818-40E0-A5B9-BEAA6E1834FC}"/>
              </a:ext>
            </a:extLst>
          </p:cNvPr>
          <p:cNvPicPr>
            <a:picLocks noChangeAspect="1"/>
          </p:cNvPicPr>
          <p:nvPr/>
        </p:nvPicPr>
        <p:blipFill>
          <a:blip r:embed="rId13"/>
          <a:stretch>
            <a:fillRect/>
          </a:stretch>
        </p:blipFill>
        <p:spPr>
          <a:xfrm>
            <a:off x="5630241" y="6101920"/>
            <a:ext cx="2121160" cy="1523776"/>
          </a:xfrm>
          <a:prstGeom prst="rect">
            <a:avLst/>
          </a:prstGeom>
          <a:ln w="12700">
            <a:miter lim="400000"/>
          </a:ln>
        </p:spPr>
      </p:pic>
      <p:pic>
        <p:nvPicPr>
          <p:cNvPr id="11" name="Image 10">
            <a:extLst>
              <a:ext uri="{FF2B5EF4-FFF2-40B4-BE49-F238E27FC236}">
                <a16:creationId xmlns:a16="http://schemas.microsoft.com/office/drawing/2014/main" id="{47EED043-910E-4742-8E57-88E2623DBF6C}"/>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293715" y="1570263"/>
            <a:ext cx="2048803" cy="2731738"/>
          </a:xfrm>
          <a:prstGeom prst="rect">
            <a:avLst/>
          </a:prstGeom>
        </p:spPr>
      </p:pic>
      <p:pic>
        <p:nvPicPr>
          <p:cNvPr id="2" name="Audio 1">
            <a:hlinkClick r:id="" action="ppaction://media"/>
            <a:extLst>
              <a:ext uri="{FF2B5EF4-FFF2-40B4-BE49-F238E27FC236}">
                <a16:creationId xmlns:a16="http://schemas.microsoft.com/office/drawing/2014/main" id="{33578838-2B8E-4D9F-83CD-68641435C3C7}"/>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774488" y="7094538"/>
            <a:ext cx="609600" cy="609600"/>
          </a:xfrm>
          <a:prstGeom prst="rect">
            <a:avLst/>
          </a:prstGeom>
        </p:spPr>
      </p:pic>
    </p:spTree>
  </p:cSld>
  <p:clrMapOvr>
    <a:masterClrMapping/>
  </p:clrMapOvr>
  <p:transition spd="med" advTm="28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DC1532"/>
      </a:accent1>
      <a:accent2>
        <a:srgbClr val="0052C2"/>
      </a:accent2>
      <a:accent3>
        <a:srgbClr val="0073CF"/>
      </a:accent3>
      <a:accent4>
        <a:srgbClr val="F2F2F2"/>
      </a:accent4>
      <a:accent5>
        <a:srgbClr val="7B0C1C"/>
      </a:accent5>
      <a:accent6>
        <a:srgbClr val="002E6D"/>
      </a:accent6>
      <a:hlink>
        <a:srgbClr val="0000FF"/>
      </a:hlink>
      <a:folHlink>
        <a:srgbClr val="FF00FF"/>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lumOff val="5098"/>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egoe UI Light"/>
            <a:ea typeface="Segoe UI Light"/>
            <a:cs typeface="Segoe UI Light"/>
            <a:sym typeface="Segoe UI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egoe UI Light"/>
            <a:ea typeface="Segoe UI Light"/>
            <a:cs typeface="Segoe UI Light"/>
            <a:sym typeface="Segoe UI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DC1532"/>
      </a:accent1>
      <a:accent2>
        <a:srgbClr val="0052C2"/>
      </a:accent2>
      <a:accent3>
        <a:srgbClr val="0073CF"/>
      </a:accent3>
      <a:accent4>
        <a:srgbClr val="F2F2F2"/>
      </a:accent4>
      <a:accent5>
        <a:srgbClr val="7B0C1C"/>
      </a:accent5>
      <a:accent6>
        <a:srgbClr val="002E6D"/>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lumOff val="5098"/>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egoe UI Light"/>
            <a:ea typeface="Segoe UI Light"/>
            <a:cs typeface="Segoe UI Light"/>
            <a:sym typeface="Segoe UI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egoe UI Light"/>
            <a:ea typeface="Segoe UI Light"/>
            <a:cs typeface="Segoe UI Light"/>
            <a:sym typeface="Segoe UI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14254</TotalTime>
  <Words>978</Words>
  <Application>Microsoft Office PowerPoint</Application>
  <PresentationFormat>Personnalisé</PresentationFormat>
  <Paragraphs>157</Paragraphs>
  <Slides>8</Slides>
  <Notes>8</Notes>
  <HiddenSlides>0</HiddenSlides>
  <MMClips>3</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8</vt:i4>
      </vt:variant>
    </vt:vector>
  </HeadingPairs>
  <TitlesOfParts>
    <vt:vector size="23" baseType="lpstr">
      <vt:lpstr>Adobe Devanagari</vt:lpstr>
      <vt:lpstr>Arial</vt:lpstr>
      <vt:lpstr>Arial Black</vt:lpstr>
      <vt:lpstr>Arial Narrow</vt:lpstr>
      <vt:lpstr>Calibri</vt:lpstr>
      <vt:lpstr>Candara</vt:lpstr>
      <vt:lpstr>Century Gothic</vt:lpstr>
      <vt:lpstr>Helvetica 57 Condensed</vt:lpstr>
      <vt:lpstr>Open Sans</vt:lpstr>
      <vt:lpstr>OpenSans</vt:lpstr>
      <vt:lpstr>Rockwell Extra Bold</vt:lpstr>
      <vt:lpstr>Segoe UI Light</vt:lpstr>
      <vt:lpstr>Times New Roman</vt:lpstr>
      <vt:lpstr>Wingdings</vt:lpstr>
      <vt:lpstr>Office Theme</vt:lpstr>
      <vt:lpstr> Monitoring soil greenhouse gas (GHG) emissions in a Sahelian agrosilvopastoral parkland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assouma</dc:creator>
  <cp:lastModifiedBy>221777822227</cp:lastModifiedBy>
  <cp:revision>378</cp:revision>
  <dcterms:modified xsi:type="dcterms:W3CDTF">2022-05-23T15:58:50Z</dcterms:modified>
</cp:coreProperties>
</file>