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32" r:id="rId2"/>
  </p:sldMasterIdLst>
  <p:notesMasterIdLst>
    <p:notesMasterId r:id="rId12"/>
  </p:notesMasterIdLst>
  <p:sldIdLst>
    <p:sldId id="256" r:id="rId3"/>
    <p:sldId id="326" r:id="rId4"/>
    <p:sldId id="334" r:id="rId5"/>
    <p:sldId id="332" r:id="rId6"/>
    <p:sldId id="322" r:id="rId7"/>
    <p:sldId id="350" r:id="rId8"/>
    <p:sldId id="370" r:id="rId9"/>
    <p:sldId id="35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7E3F7-9503-4604-AC96-0D1AC5C6AFAA}" v="92" dt="2022-05-18T12:36:57.328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LAPRAGADA LAKSHMI VARA PRASAD" userId="21862a92-5460-442b-8d98-94a96923ea68" providerId="ADAL" clId="{B8F7E3F7-9503-4604-AC96-0D1AC5C6AFAA}"/>
    <pc:docChg chg="undo custSel addSld delSld modSld sldOrd modMainMaster">
      <pc:chgData name="BOLLAPRAGADA LAKSHMI VARA PRASAD" userId="21862a92-5460-442b-8d98-94a96923ea68" providerId="ADAL" clId="{B8F7E3F7-9503-4604-AC96-0D1AC5C6AFAA}" dt="2022-05-18T12:45:05.252" v="1818" actId="20577"/>
      <pc:docMkLst>
        <pc:docMk/>
      </pc:docMkLst>
      <pc:sldChg chg="del">
        <pc:chgData name="BOLLAPRAGADA LAKSHMI VARA PRASAD" userId="21862a92-5460-442b-8d98-94a96923ea68" providerId="ADAL" clId="{B8F7E3F7-9503-4604-AC96-0D1AC5C6AFAA}" dt="2022-05-16T09:19:25.645" v="0" actId="47"/>
        <pc:sldMkLst>
          <pc:docMk/>
          <pc:sldMk cId="1865797423" sldId="256"/>
        </pc:sldMkLst>
      </pc:sldChg>
      <pc:sldChg chg="addSp delSp modSp new mod">
        <pc:chgData name="BOLLAPRAGADA LAKSHMI VARA PRASAD" userId="21862a92-5460-442b-8d98-94a96923ea68" providerId="ADAL" clId="{B8F7E3F7-9503-4604-AC96-0D1AC5C6AFAA}" dt="2022-05-16T09:51:20.189" v="283" actId="207"/>
        <pc:sldMkLst>
          <pc:docMk/>
          <pc:sldMk cId="3084777110" sldId="256"/>
        </pc:sldMkLst>
        <pc:spChg chg="del">
          <ac:chgData name="BOLLAPRAGADA LAKSHMI VARA PRASAD" userId="21862a92-5460-442b-8d98-94a96923ea68" providerId="ADAL" clId="{B8F7E3F7-9503-4604-AC96-0D1AC5C6AFAA}" dt="2022-05-16T09:25:02.492" v="74" actId="478"/>
          <ac:spMkLst>
            <pc:docMk/>
            <pc:sldMk cId="3084777110" sldId="256"/>
            <ac:spMk id="2" creationId="{DE3BE3F1-9175-37CB-6CE7-8932D55EEE7F}"/>
          </ac:spMkLst>
        </pc:spChg>
        <pc:spChg chg="del">
          <ac:chgData name="BOLLAPRAGADA LAKSHMI VARA PRASAD" userId="21862a92-5460-442b-8d98-94a96923ea68" providerId="ADAL" clId="{B8F7E3F7-9503-4604-AC96-0D1AC5C6AFAA}" dt="2022-05-16T09:25:01.633" v="73" actId="478"/>
          <ac:spMkLst>
            <pc:docMk/>
            <pc:sldMk cId="3084777110" sldId="256"/>
            <ac:spMk id="3" creationId="{6800C624-53AB-AC91-968E-D96EFAEEB16E}"/>
          </ac:spMkLst>
        </pc:spChg>
        <pc:spChg chg="add mod">
          <ac:chgData name="BOLLAPRAGADA LAKSHMI VARA PRASAD" userId="21862a92-5460-442b-8d98-94a96923ea68" providerId="ADAL" clId="{B8F7E3F7-9503-4604-AC96-0D1AC5C6AFAA}" dt="2022-05-16T09:51:20.189" v="283" actId="207"/>
          <ac:spMkLst>
            <pc:docMk/>
            <pc:sldMk cId="3084777110" sldId="256"/>
            <ac:spMk id="5" creationId="{1C31C00E-F431-0BB0-5F54-9AD2983E9737}"/>
          </ac:spMkLst>
        </pc:spChg>
        <pc:spChg chg="add del mod">
          <ac:chgData name="BOLLAPRAGADA LAKSHMI VARA PRASAD" userId="21862a92-5460-442b-8d98-94a96923ea68" providerId="ADAL" clId="{B8F7E3F7-9503-4604-AC96-0D1AC5C6AFAA}" dt="2022-05-16T09:28:14.085" v="102" actId="478"/>
          <ac:spMkLst>
            <pc:docMk/>
            <pc:sldMk cId="3084777110" sldId="256"/>
            <ac:spMk id="6" creationId="{0EA303DE-11A6-81C8-B981-76B95FE1BD86}"/>
          </ac:spMkLst>
        </pc:spChg>
        <pc:spChg chg="add del mod">
          <ac:chgData name="BOLLAPRAGADA LAKSHMI VARA PRASAD" userId="21862a92-5460-442b-8d98-94a96923ea68" providerId="ADAL" clId="{B8F7E3F7-9503-4604-AC96-0D1AC5C6AFAA}" dt="2022-05-16T09:28:16.298" v="103" actId="478"/>
          <ac:spMkLst>
            <pc:docMk/>
            <pc:sldMk cId="3084777110" sldId="256"/>
            <ac:spMk id="7" creationId="{0121B7C9-BE6B-BD0B-60EB-2B8E21EE8FC5}"/>
          </ac:spMkLst>
        </pc:spChg>
        <pc:spChg chg="add mod">
          <ac:chgData name="BOLLAPRAGADA LAKSHMI VARA PRASAD" userId="21862a92-5460-442b-8d98-94a96923ea68" providerId="ADAL" clId="{B8F7E3F7-9503-4604-AC96-0D1AC5C6AFAA}" dt="2022-05-16T09:46:00.707" v="228" actId="1076"/>
          <ac:spMkLst>
            <pc:docMk/>
            <pc:sldMk cId="3084777110" sldId="256"/>
            <ac:spMk id="11" creationId="{018EFA4C-44C6-0D23-BBFA-9043A58EBAB6}"/>
          </ac:spMkLst>
        </pc:spChg>
        <pc:spChg chg="add del mod">
          <ac:chgData name="BOLLAPRAGADA LAKSHMI VARA PRASAD" userId="21862a92-5460-442b-8d98-94a96923ea68" providerId="ADAL" clId="{B8F7E3F7-9503-4604-AC96-0D1AC5C6AFAA}" dt="2022-05-16T09:30:48.461" v="129" actId="478"/>
          <ac:spMkLst>
            <pc:docMk/>
            <pc:sldMk cId="3084777110" sldId="256"/>
            <ac:spMk id="13" creationId="{20DACA94-7952-284B-8140-A8FEEE747F88}"/>
          </ac:spMkLst>
        </pc:spChg>
        <pc:spChg chg="add del mod">
          <ac:chgData name="BOLLAPRAGADA LAKSHMI VARA PRASAD" userId="21862a92-5460-442b-8d98-94a96923ea68" providerId="ADAL" clId="{B8F7E3F7-9503-4604-AC96-0D1AC5C6AFAA}" dt="2022-05-16T09:38:11.731" v="207"/>
          <ac:spMkLst>
            <pc:docMk/>
            <pc:sldMk cId="3084777110" sldId="256"/>
            <ac:spMk id="15" creationId="{29AEF96B-A6DF-7B77-F68A-F80362DECC13}"/>
          </ac:spMkLst>
        </pc:spChg>
        <pc:spChg chg="add mod">
          <ac:chgData name="BOLLAPRAGADA LAKSHMI VARA PRASAD" userId="21862a92-5460-442b-8d98-94a96923ea68" providerId="ADAL" clId="{B8F7E3F7-9503-4604-AC96-0D1AC5C6AFAA}" dt="2022-05-16T09:49:51.061" v="281" actId="208"/>
          <ac:spMkLst>
            <pc:docMk/>
            <pc:sldMk cId="3084777110" sldId="256"/>
            <ac:spMk id="17" creationId="{AF9B10D6-11E7-75A1-611B-36B2D2466B65}"/>
          </ac:spMkLst>
        </pc:spChg>
        <pc:spChg chg="add mod">
          <ac:chgData name="BOLLAPRAGADA LAKSHMI VARA PRASAD" userId="21862a92-5460-442b-8d98-94a96923ea68" providerId="ADAL" clId="{B8F7E3F7-9503-4604-AC96-0D1AC5C6AFAA}" dt="2022-05-16T09:49:51.061" v="281" actId="208"/>
          <ac:spMkLst>
            <pc:docMk/>
            <pc:sldMk cId="3084777110" sldId="256"/>
            <ac:spMk id="19" creationId="{B9191FE4-773F-ED76-94EE-8F61AF1F64BC}"/>
          </ac:spMkLst>
        </pc:spChg>
        <pc:grpChg chg="add mod">
          <ac:chgData name="BOLLAPRAGADA LAKSHMI VARA PRASAD" userId="21862a92-5460-442b-8d98-94a96923ea68" providerId="ADAL" clId="{B8F7E3F7-9503-4604-AC96-0D1AC5C6AFAA}" dt="2022-05-16T09:50:29.908" v="282" actId="339"/>
          <ac:grpSpMkLst>
            <pc:docMk/>
            <pc:sldMk cId="3084777110" sldId="256"/>
            <ac:grpSpMk id="18" creationId="{FA8AAB93-4429-495B-D9F4-40507A2FAC36}"/>
          </ac:grpSpMkLst>
        </pc:grpChg>
        <pc:graphicFrameChg chg="add del mod">
          <ac:chgData name="BOLLAPRAGADA LAKSHMI VARA PRASAD" userId="21862a92-5460-442b-8d98-94a96923ea68" providerId="ADAL" clId="{B8F7E3F7-9503-4604-AC96-0D1AC5C6AFAA}" dt="2022-05-16T09:19:57.763" v="5"/>
          <ac:graphicFrameMkLst>
            <pc:docMk/>
            <pc:sldMk cId="3084777110" sldId="256"/>
            <ac:graphicFrameMk id="4" creationId="{F818336F-0796-68B6-8B0C-96F621F01DDD}"/>
          </ac:graphicFrameMkLst>
        </pc:graphicFrameChg>
        <pc:picChg chg="add mod">
          <ac:chgData name="BOLLAPRAGADA LAKSHMI VARA PRASAD" userId="21862a92-5460-442b-8d98-94a96923ea68" providerId="ADAL" clId="{B8F7E3F7-9503-4604-AC96-0D1AC5C6AFAA}" dt="2022-05-16T09:32:38.451" v="155" actId="1076"/>
          <ac:picMkLst>
            <pc:docMk/>
            <pc:sldMk cId="3084777110" sldId="256"/>
            <ac:picMk id="8" creationId="{185B2350-D05C-CD21-D37E-D6FE9CA453D6}"/>
          </ac:picMkLst>
        </pc:picChg>
        <pc:picChg chg="add mod">
          <ac:chgData name="BOLLAPRAGADA LAKSHMI VARA PRASAD" userId="21862a92-5460-442b-8d98-94a96923ea68" providerId="ADAL" clId="{B8F7E3F7-9503-4604-AC96-0D1AC5C6AFAA}" dt="2022-05-16T09:46:38.236" v="232" actId="1076"/>
          <ac:picMkLst>
            <pc:docMk/>
            <pc:sldMk cId="3084777110" sldId="256"/>
            <ac:picMk id="1026" creationId="{3F5EA84E-2BCA-ED9A-8864-6656042DD633}"/>
          </ac:picMkLst>
        </pc:picChg>
      </pc:sldChg>
      <pc:sldChg chg="modSp add">
        <pc:chgData name="BOLLAPRAGADA LAKSHMI VARA PRASAD" userId="21862a92-5460-442b-8d98-94a96923ea68" providerId="ADAL" clId="{B8F7E3F7-9503-4604-AC96-0D1AC5C6AFAA}" dt="2022-05-16T10:04:09.160" v="410"/>
        <pc:sldMkLst>
          <pc:docMk/>
          <pc:sldMk cId="2315475026" sldId="279"/>
        </pc:sldMkLst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2315475026" sldId="279"/>
            <ac:spMk id="3" creationId="{00000000-0000-0000-0000-000000000000}"/>
          </ac:spMkLst>
        </pc:spChg>
      </pc:sldChg>
      <pc:sldChg chg="addSp delSp modSp add del mod setBg">
        <pc:chgData name="BOLLAPRAGADA LAKSHMI VARA PRASAD" userId="21862a92-5460-442b-8d98-94a96923ea68" providerId="ADAL" clId="{B8F7E3F7-9503-4604-AC96-0D1AC5C6AFAA}" dt="2022-05-16T11:41:41.848" v="513" actId="47"/>
        <pc:sldMkLst>
          <pc:docMk/>
          <pc:sldMk cId="636830391" sldId="313"/>
        </pc:sldMkLst>
        <pc:spChg chg="mod ord">
          <ac:chgData name="BOLLAPRAGADA LAKSHMI VARA PRASAD" userId="21862a92-5460-442b-8d98-94a96923ea68" providerId="ADAL" clId="{B8F7E3F7-9503-4604-AC96-0D1AC5C6AFAA}" dt="2022-05-16T10:03:31.097" v="409" actId="26606"/>
          <ac:spMkLst>
            <pc:docMk/>
            <pc:sldMk cId="636830391" sldId="313"/>
            <ac:spMk id="2" creationId="{00000000-0000-0000-0000-000000000000}"/>
          </ac:spMkLst>
        </pc:spChg>
        <pc:spChg chg="mod">
          <ac:chgData name="BOLLAPRAGADA LAKSHMI VARA PRASAD" userId="21862a92-5460-442b-8d98-94a96923ea68" providerId="ADAL" clId="{B8F7E3F7-9503-4604-AC96-0D1AC5C6AFAA}" dt="2022-05-16T10:03:31.097" v="409" actId="26606"/>
          <ac:spMkLst>
            <pc:docMk/>
            <pc:sldMk cId="636830391" sldId="313"/>
            <ac:spMk id="4" creationId="{00000000-0000-0000-0000-000000000000}"/>
          </ac:spMkLst>
        </pc:spChg>
        <pc:spChg chg="add del">
          <ac:chgData name="BOLLAPRAGADA LAKSHMI VARA PRASAD" userId="21862a92-5460-442b-8d98-94a96923ea68" providerId="ADAL" clId="{B8F7E3F7-9503-4604-AC96-0D1AC5C6AFAA}" dt="2022-05-16T10:02:27.490" v="405" actId="26606"/>
          <ac:spMkLst>
            <pc:docMk/>
            <pc:sldMk cId="636830391" sldId="313"/>
            <ac:spMk id="19" creationId="{52BE4420-3B5F-4549-8B4A-77855B8215EC}"/>
          </ac:spMkLst>
        </pc:spChg>
        <pc:spChg chg="add del">
          <ac:chgData name="BOLLAPRAGADA LAKSHMI VARA PRASAD" userId="21862a92-5460-442b-8d98-94a96923ea68" providerId="ADAL" clId="{B8F7E3F7-9503-4604-AC96-0D1AC5C6AFAA}" dt="2022-05-16T10:02:27.490" v="405" actId="26606"/>
          <ac:spMkLst>
            <pc:docMk/>
            <pc:sldMk cId="636830391" sldId="313"/>
            <ac:spMk id="21" creationId="{A75876F6-95D4-48CB-8E3E-4401A96E25A4}"/>
          </ac:spMkLst>
        </pc:spChg>
        <pc:spChg chg="add del">
          <ac:chgData name="BOLLAPRAGADA LAKSHMI VARA PRASAD" userId="21862a92-5460-442b-8d98-94a96923ea68" providerId="ADAL" clId="{B8F7E3F7-9503-4604-AC96-0D1AC5C6AFAA}" dt="2022-05-16T10:02:27.490" v="405" actId="26606"/>
          <ac:spMkLst>
            <pc:docMk/>
            <pc:sldMk cId="636830391" sldId="313"/>
            <ac:spMk id="23" creationId="{D1B84719-90BB-4D0C-92D8-61DC5512B34B}"/>
          </ac:spMkLst>
        </pc:spChg>
        <pc:spChg chg="add del">
          <ac:chgData name="BOLLAPRAGADA LAKSHMI VARA PRASAD" userId="21862a92-5460-442b-8d98-94a96923ea68" providerId="ADAL" clId="{B8F7E3F7-9503-4604-AC96-0D1AC5C6AFAA}" dt="2022-05-16T10:02:27.490" v="405" actId="26606"/>
          <ac:spMkLst>
            <pc:docMk/>
            <pc:sldMk cId="636830391" sldId="313"/>
            <ac:spMk id="25" creationId="{7B407EC4-5D16-4845-9840-4E28622B6568}"/>
          </ac:spMkLst>
        </pc:spChg>
        <pc:spChg chg="add del">
          <ac:chgData name="BOLLAPRAGADA LAKSHMI VARA PRASAD" userId="21862a92-5460-442b-8d98-94a96923ea68" providerId="ADAL" clId="{B8F7E3F7-9503-4604-AC96-0D1AC5C6AFAA}" dt="2022-05-16T10:03:31.097" v="409" actId="26606"/>
          <ac:spMkLst>
            <pc:docMk/>
            <pc:sldMk cId="636830391" sldId="313"/>
            <ac:spMk id="33" creationId="{52BE4420-3B5F-4549-8B4A-77855B8215EC}"/>
          </ac:spMkLst>
        </pc:spChg>
        <pc:spChg chg="add del">
          <ac:chgData name="BOLLAPRAGADA LAKSHMI VARA PRASAD" userId="21862a92-5460-442b-8d98-94a96923ea68" providerId="ADAL" clId="{B8F7E3F7-9503-4604-AC96-0D1AC5C6AFAA}" dt="2022-05-16T10:03:31.097" v="409" actId="26606"/>
          <ac:spMkLst>
            <pc:docMk/>
            <pc:sldMk cId="636830391" sldId="313"/>
            <ac:spMk id="34" creationId="{A75876F6-95D4-48CB-8E3E-4401A96E25A4}"/>
          </ac:spMkLst>
        </pc:spChg>
        <pc:spChg chg="add del">
          <ac:chgData name="BOLLAPRAGADA LAKSHMI VARA PRASAD" userId="21862a92-5460-442b-8d98-94a96923ea68" providerId="ADAL" clId="{B8F7E3F7-9503-4604-AC96-0D1AC5C6AFAA}" dt="2022-05-16T10:03:31.097" v="409" actId="26606"/>
          <ac:spMkLst>
            <pc:docMk/>
            <pc:sldMk cId="636830391" sldId="313"/>
            <ac:spMk id="35" creationId="{D1B84719-90BB-4D0C-92D8-61DC5512B34B}"/>
          </ac:spMkLst>
        </pc:spChg>
        <pc:spChg chg="add del">
          <ac:chgData name="BOLLAPRAGADA LAKSHMI VARA PRASAD" userId="21862a92-5460-442b-8d98-94a96923ea68" providerId="ADAL" clId="{B8F7E3F7-9503-4604-AC96-0D1AC5C6AFAA}" dt="2022-05-16T10:03:31.097" v="409" actId="26606"/>
          <ac:spMkLst>
            <pc:docMk/>
            <pc:sldMk cId="636830391" sldId="313"/>
            <ac:spMk id="36" creationId="{7B407EC4-5D16-4845-9840-4E28622B6568}"/>
          </ac:spMkLst>
        </pc:spChg>
        <pc:grpChg chg="add del">
          <ac:chgData name="BOLLAPRAGADA LAKSHMI VARA PRASAD" userId="21862a92-5460-442b-8d98-94a96923ea68" providerId="ADAL" clId="{B8F7E3F7-9503-4604-AC96-0D1AC5C6AFAA}" dt="2022-05-16T10:02:22.434" v="401" actId="26606"/>
          <ac:grpSpMkLst>
            <pc:docMk/>
            <pc:sldMk cId="636830391" sldId="313"/>
            <ac:grpSpMk id="10" creationId="{C93797FD-7F0A-483E-966E-7FE88F8D8798}"/>
          </ac:grpSpMkLst>
        </pc:grpChg>
        <pc:grpChg chg="add del">
          <ac:chgData name="BOLLAPRAGADA LAKSHMI VARA PRASAD" userId="21862a92-5460-442b-8d98-94a96923ea68" providerId="ADAL" clId="{B8F7E3F7-9503-4604-AC96-0D1AC5C6AFAA}" dt="2022-05-16T10:02:23.580" v="403" actId="26606"/>
          <ac:grpSpMkLst>
            <pc:docMk/>
            <pc:sldMk cId="636830391" sldId="313"/>
            <ac:grpSpMk id="11" creationId="{C93797FD-7F0A-483E-966E-7FE88F8D8798}"/>
          </ac:grpSpMkLst>
        </pc:grpChg>
        <pc:grpChg chg="add del">
          <ac:chgData name="BOLLAPRAGADA LAKSHMI VARA PRASAD" userId="21862a92-5460-442b-8d98-94a96923ea68" providerId="ADAL" clId="{B8F7E3F7-9503-4604-AC96-0D1AC5C6AFAA}" dt="2022-05-16T10:02:27.490" v="405" actId="26606"/>
          <ac:grpSpMkLst>
            <pc:docMk/>
            <pc:sldMk cId="636830391" sldId="313"/>
            <ac:grpSpMk id="20" creationId="{C93797FD-7F0A-483E-966E-7FE88F8D8798}"/>
          </ac:grpSpMkLst>
        </pc:grpChg>
        <pc:grpChg chg="add del">
          <ac:chgData name="BOLLAPRAGADA LAKSHMI VARA PRASAD" userId="21862a92-5460-442b-8d98-94a96923ea68" providerId="ADAL" clId="{B8F7E3F7-9503-4604-AC96-0D1AC5C6AFAA}" dt="2022-05-16T10:02:30.528" v="407" actId="26606"/>
          <ac:grpSpMkLst>
            <pc:docMk/>
            <pc:sldMk cId="636830391" sldId="313"/>
            <ac:grpSpMk id="27" creationId="{C93797FD-7F0A-483E-966E-7FE88F8D8798}"/>
          </ac:grpSpMkLst>
        </pc:grpChg>
        <pc:grpChg chg="add del">
          <ac:chgData name="BOLLAPRAGADA LAKSHMI VARA PRASAD" userId="21862a92-5460-442b-8d98-94a96923ea68" providerId="ADAL" clId="{B8F7E3F7-9503-4604-AC96-0D1AC5C6AFAA}" dt="2022-05-16T10:03:31.097" v="409" actId="26606"/>
          <ac:grpSpMkLst>
            <pc:docMk/>
            <pc:sldMk cId="636830391" sldId="313"/>
            <ac:grpSpMk id="31" creationId="{C93797FD-7F0A-483E-966E-7FE88F8D8798}"/>
          </ac:grpSpMkLst>
        </pc:grpChg>
        <pc:graphicFrameChg chg="add del mod modGraphic">
          <ac:chgData name="BOLLAPRAGADA LAKSHMI VARA PRASAD" userId="21862a92-5460-442b-8d98-94a96923ea68" providerId="ADAL" clId="{B8F7E3F7-9503-4604-AC96-0D1AC5C6AFAA}" dt="2022-05-16T10:03:31.097" v="409" actId="26606"/>
          <ac:graphicFrameMkLst>
            <pc:docMk/>
            <pc:sldMk cId="636830391" sldId="313"/>
            <ac:graphicFrameMk id="5" creationId="{00000000-0000-0000-0000-000000000000}"/>
          </ac:graphicFrameMkLst>
        </pc:graphicFrameChg>
        <pc:graphicFrameChg chg="add del">
          <ac:chgData name="BOLLAPRAGADA LAKSHMI VARA PRASAD" userId="21862a92-5460-442b-8d98-94a96923ea68" providerId="ADAL" clId="{B8F7E3F7-9503-4604-AC96-0D1AC5C6AFAA}" dt="2022-05-16T10:02:23.580" v="403" actId="26606"/>
          <ac:graphicFrameMkLst>
            <pc:docMk/>
            <pc:sldMk cId="636830391" sldId="313"/>
            <ac:graphicFrameMk id="7" creationId="{8D3B94D0-8E1F-5AA5-7DD6-0D25DF460EFA}"/>
          </ac:graphicFrameMkLst>
        </pc:graphicFrameChg>
        <pc:graphicFrameChg chg="add del">
          <ac:chgData name="BOLLAPRAGADA LAKSHMI VARA PRASAD" userId="21862a92-5460-442b-8d98-94a96923ea68" providerId="ADAL" clId="{B8F7E3F7-9503-4604-AC96-0D1AC5C6AFAA}" dt="2022-05-16T10:02:27.490" v="405" actId="26606"/>
          <ac:graphicFrameMkLst>
            <pc:docMk/>
            <pc:sldMk cId="636830391" sldId="313"/>
            <ac:graphicFrameMk id="24" creationId="{DEB990A8-5955-6CB8-5CA6-827823CD5FB9}"/>
          </ac:graphicFrameMkLst>
        </pc:graphicFrameChg>
        <pc:graphicFrameChg chg="add del">
          <ac:chgData name="BOLLAPRAGADA LAKSHMI VARA PRASAD" userId="21862a92-5460-442b-8d98-94a96923ea68" providerId="ADAL" clId="{B8F7E3F7-9503-4604-AC96-0D1AC5C6AFAA}" dt="2022-05-16T10:02:30.528" v="407" actId="26606"/>
          <ac:graphicFrameMkLst>
            <pc:docMk/>
            <pc:sldMk cId="636830391" sldId="313"/>
            <ac:graphicFrameMk id="29" creationId="{DD3DCE83-3D72-4402-A82B-C05A0732B079}"/>
          </ac:graphicFrameMkLst>
        </pc:graphicFrameChg>
        <pc:graphicFrameChg chg="add del">
          <ac:chgData name="BOLLAPRAGADA LAKSHMI VARA PRASAD" userId="21862a92-5460-442b-8d98-94a96923ea68" providerId="ADAL" clId="{B8F7E3F7-9503-4604-AC96-0D1AC5C6AFAA}" dt="2022-05-16T10:03:31.097" v="409" actId="26606"/>
          <ac:graphicFrameMkLst>
            <pc:docMk/>
            <pc:sldMk cId="636830391" sldId="313"/>
            <ac:graphicFrameMk id="37" creationId="{9A226E87-399C-865F-8026-0BAD949F18A5}"/>
          </ac:graphicFrameMkLst>
        </pc:graphicFrameChg>
        <pc:cxnChg chg="add del">
          <ac:chgData name="BOLLAPRAGADA LAKSHMI VARA PRASAD" userId="21862a92-5460-442b-8d98-94a96923ea68" providerId="ADAL" clId="{B8F7E3F7-9503-4604-AC96-0D1AC5C6AFAA}" dt="2022-05-16T10:02:22.434" v="401" actId="26606"/>
          <ac:cxnSpMkLst>
            <pc:docMk/>
            <pc:sldMk cId="636830391" sldId="313"/>
            <ac:cxnSpMk id="16" creationId="{DDB3BAEE-5BE4-4B17-A2DA-B334759C47AB}"/>
          </ac:cxnSpMkLst>
        </pc:cxnChg>
        <pc:cxnChg chg="add del">
          <ac:chgData name="BOLLAPRAGADA LAKSHMI VARA PRASAD" userId="21862a92-5460-442b-8d98-94a96923ea68" providerId="ADAL" clId="{B8F7E3F7-9503-4604-AC96-0D1AC5C6AFAA}" dt="2022-05-16T10:02:23.580" v="403" actId="26606"/>
          <ac:cxnSpMkLst>
            <pc:docMk/>
            <pc:sldMk cId="636830391" sldId="313"/>
            <ac:cxnSpMk id="17" creationId="{DDB3BAEE-5BE4-4B17-A2DA-B334759C47AB}"/>
          </ac:cxnSpMkLst>
        </pc:cxnChg>
        <pc:cxnChg chg="add del">
          <ac:chgData name="BOLLAPRAGADA LAKSHMI VARA PRASAD" userId="21862a92-5460-442b-8d98-94a96923ea68" providerId="ADAL" clId="{B8F7E3F7-9503-4604-AC96-0D1AC5C6AFAA}" dt="2022-05-16T10:02:27.490" v="405" actId="26606"/>
          <ac:cxnSpMkLst>
            <pc:docMk/>
            <pc:sldMk cId="636830391" sldId="313"/>
            <ac:cxnSpMk id="22" creationId="{DDB3BAEE-5BE4-4B17-A2DA-B334759C47AB}"/>
          </ac:cxnSpMkLst>
        </pc:cxnChg>
        <pc:cxnChg chg="add del">
          <ac:chgData name="BOLLAPRAGADA LAKSHMI VARA PRASAD" userId="21862a92-5460-442b-8d98-94a96923ea68" providerId="ADAL" clId="{B8F7E3F7-9503-4604-AC96-0D1AC5C6AFAA}" dt="2022-05-16T10:02:30.528" v="407" actId="26606"/>
          <ac:cxnSpMkLst>
            <pc:docMk/>
            <pc:sldMk cId="636830391" sldId="313"/>
            <ac:cxnSpMk id="28" creationId="{DDB3BAEE-5BE4-4B17-A2DA-B334759C47AB}"/>
          </ac:cxnSpMkLst>
        </pc:cxnChg>
        <pc:cxnChg chg="add del">
          <ac:chgData name="BOLLAPRAGADA LAKSHMI VARA PRASAD" userId="21862a92-5460-442b-8d98-94a96923ea68" providerId="ADAL" clId="{B8F7E3F7-9503-4604-AC96-0D1AC5C6AFAA}" dt="2022-05-16T10:03:31.097" v="409" actId="26606"/>
          <ac:cxnSpMkLst>
            <pc:docMk/>
            <pc:sldMk cId="636830391" sldId="313"/>
            <ac:cxnSpMk id="32" creationId="{DDB3BAEE-5BE4-4B17-A2DA-B334759C47AB}"/>
          </ac:cxnSpMkLst>
        </pc:cxnChg>
      </pc:sldChg>
      <pc:sldChg chg="addSp delSp modSp add mod">
        <pc:chgData name="BOLLAPRAGADA LAKSHMI VARA PRASAD" userId="21862a92-5460-442b-8d98-94a96923ea68" providerId="ADAL" clId="{B8F7E3F7-9503-4604-AC96-0D1AC5C6AFAA}" dt="2022-05-18T12:37:33.297" v="1753" actId="20577"/>
        <pc:sldMkLst>
          <pc:docMk/>
          <pc:sldMk cId="2618011522" sldId="322"/>
        </pc:sldMkLst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2618011522" sldId="322"/>
            <ac:spMk id="6" creationId="{EEB5D3C7-541E-4F40-933B-14F45D7DFA16}"/>
          </ac:spMkLst>
        </pc:spChg>
        <pc:spChg chg="del mod">
          <ac:chgData name="BOLLAPRAGADA LAKSHMI VARA PRASAD" userId="21862a92-5460-442b-8d98-94a96923ea68" providerId="ADAL" clId="{B8F7E3F7-9503-4604-AC96-0D1AC5C6AFAA}" dt="2022-05-16T12:48:55.151" v="803"/>
          <ac:spMkLst>
            <pc:docMk/>
            <pc:sldMk cId="2618011522" sldId="322"/>
            <ac:spMk id="9" creationId="{FF2F7A10-C0B7-4FFB-8B86-37A657B20EFF}"/>
          </ac:spMkLst>
        </pc:spChg>
        <pc:spChg chg="add mod">
          <ac:chgData name="BOLLAPRAGADA LAKSHMI VARA PRASAD" userId="21862a92-5460-442b-8d98-94a96923ea68" providerId="ADAL" clId="{B8F7E3F7-9503-4604-AC96-0D1AC5C6AFAA}" dt="2022-05-16T11:46:21.537" v="570" actId="12"/>
          <ac:spMkLst>
            <pc:docMk/>
            <pc:sldMk cId="2618011522" sldId="322"/>
            <ac:spMk id="10" creationId="{4A069A53-7E07-3660-4C1C-51E9A422789F}"/>
          </ac:spMkLst>
        </pc:spChg>
        <pc:spChg chg="add mod">
          <ac:chgData name="BOLLAPRAGADA LAKSHMI VARA PRASAD" userId="21862a92-5460-442b-8d98-94a96923ea68" providerId="ADAL" clId="{B8F7E3F7-9503-4604-AC96-0D1AC5C6AFAA}" dt="2022-05-18T12:37:33.297" v="1753" actId="20577"/>
          <ac:spMkLst>
            <pc:docMk/>
            <pc:sldMk cId="2618011522" sldId="322"/>
            <ac:spMk id="11" creationId="{9802F8E9-AAE9-43DE-3782-E83B0B845B68}"/>
          </ac:spMkLst>
        </pc:spChg>
        <pc:spChg chg="add mod">
          <ac:chgData name="BOLLAPRAGADA LAKSHMI VARA PRASAD" userId="21862a92-5460-442b-8d98-94a96923ea68" providerId="ADAL" clId="{B8F7E3F7-9503-4604-AC96-0D1AC5C6AFAA}" dt="2022-05-16T12:48:53.040" v="801" actId="20577"/>
          <ac:spMkLst>
            <pc:docMk/>
            <pc:sldMk cId="2618011522" sldId="322"/>
            <ac:spMk id="12" creationId="{48967CD0-F909-DD19-7034-37636B95A87E}"/>
          </ac:spMkLst>
        </pc:spChg>
        <pc:spChg chg="mod">
          <ac:chgData name="BOLLAPRAGADA LAKSHMI VARA PRASAD" userId="21862a92-5460-442b-8d98-94a96923ea68" providerId="ADAL" clId="{B8F7E3F7-9503-4604-AC96-0D1AC5C6AFAA}" dt="2022-05-16T11:46:18.869" v="569" actId="207"/>
          <ac:spMkLst>
            <pc:docMk/>
            <pc:sldMk cId="2618011522" sldId="322"/>
            <ac:spMk id="25" creationId="{C39C446E-CE3B-494F-A7B3-14F2D60D8395}"/>
          </ac:spMkLst>
        </pc:spChg>
        <pc:graphicFrameChg chg="add mod modGraphic">
          <ac:chgData name="BOLLAPRAGADA LAKSHMI VARA PRASAD" userId="21862a92-5460-442b-8d98-94a96923ea68" providerId="ADAL" clId="{B8F7E3F7-9503-4604-AC96-0D1AC5C6AFAA}" dt="2022-05-16T11:45:15.761" v="560" actId="1076"/>
          <ac:graphicFrameMkLst>
            <pc:docMk/>
            <pc:sldMk cId="2618011522" sldId="322"/>
            <ac:graphicFrameMk id="7" creationId="{9DA63A88-96F3-AB37-0F00-050AB882AFC7}"/>
          </ac:graphicFrameMkLst>
        </pc:graphicFrameChg>
        <pc:graphicFrameChg chg="add del mod">
          <ac:chgData name="BOLLAPRAGADA LAKSHMI VARA PRASAD" userId="21862a92-5460-442b-8d98-94a96923ea68" providerId="ADAL" clId="{B8F7E3F7-9503-4604-AC96-0D1AC5C6AFAA}" dt="2022-05-16T11:44:18.729" v="547" actId="478"/>
          <ac:graphicFrameMkLst>
            <pc:docMk/>
            <pc:sldMk cId="2618011522" sldId="322"/>
            <ac:graphicFrameMk id="14" creationId="{052B0090-156C-4448-A7D0-9A3AECADBB99}"/>
          </ac:graphicFrameMkLst>
        </pc:graphicFrameChg>
        <pc:graphicFrameChg chg="mod">
          <ac:chgData name="BOLLAPRAGADA LAKSHMI VARA PRASAD" userId="21862a92-5460-442b-8d98-94a96923ea68" providerId="ADAL" clId="{B8F7E3F7-9503-4604-AC96-0D1AC5C6AFAA}" dt="2022-05-16T11:46:06.858" v="568" actId="14100"/>
          <ac:graphicFrameMkLst>
            <pc:docMk/>
            <pc:sldMk cId="2618011522" sldId="322"/>
            <ac:graphicFrameMk id="24" creationId="{BD4D6F07-DBC6-4C12-9ED2-0CD2738AE48C}"/>
          </ac:graphicFrameMkLst>
        </pc:graphicFrameChg>
      </pc:sldChg>
      <pc:sldChg chg="addSp delSp modSp add mod ord">
        <pc:chgData name="BOLLAPRAGADA LAKSHMI VARA PRASAD" userId="21862a92-5460-442b-8d98-94a96923ea68" providerId="ADAL" clId="{B8F7E3F7-9503-4604-AC96-0D1AC5C6AFAA}" dt="2022-05-16T12:40:24.721" v="648" actId="20577"/>
        <pc:sldMkLst>
          <pc:docMk/>
          <pc:sldMk cId="3575508655" sldId="326"/>
        </pc:sldMkLst>
        <pc:spChg chg="del mod">
          <ac:chgData name="BOLLAPRAGADA LAKSHMI VARA PRASAD" userId="21862a92-5460-442b-8d98-94a96923ea68" providerId="ADAL" clId="{B8F7E3F7-9503-4604-AC96-0D1AC5C6AFAA}" dt="2022-05-16T09:23:13.803" v="70" actId="21"/>
          <ac:spMkLst>
            <pc:docMk/>
            <pc:sldMk cId="3575508655" sldId="326"/>
            <ac:spMk id="2" creationId="{31E93A0F-1742-4C65-8DA6-6D5A77D6D0C5}"/>
          </ac:spMkLst>
        </pc:spChg>
        <pc:spChg chg="mod">
          <ac:chgData name="BOLLAPRAGADA LAKSHMI VARA PRASAD" userId="21862a92-5460-442b-8d98-94a96923ea68" providerId="ADAL" clId="{B8F7E3F7-9503-4604-AC96-0D1AC5C6AFAA}" dt="2022-05-16T12:40:24.721" v="648" actId="20577"/>
          <ac:spMkLst>
            <pc:docMk/>
            <pc:sldMk cId="3575508655" sldId="326"/>
            <ac:spMk id="3" creationId="{90902B8F-AD00-4B0D-AF12-0853BAA63417}"/>
          </ac:spMkLst>
        </pc:spChg>
        <pc:spChg chg="mod">
          <ac:chgData name="BOLLAPRAGADA LAKSHMI VARA PRASAD" userId="21862a92-5460-442b-8d98-94a96923ea68" providerId="ADAL" clId="{B8F7E3F7-9503-4604-AC96-0D1AC5C6AFAA}" dt="2022-05-16T10:08:43.619" v="453" actId="1076"/>
          <ac:spMkLst>
            <pc:docMk/>
            <pc:sldMk cId="3575508655" sldId="326"/>
            <ac:spMk id="5" creationId="{9E7F2286-8961-40A7-8743-EE7D61986DBE}"/>
          </ac:spMkLst>
        </pc:spChg>
        <pc:spChg chg="add del mod">
          <ac:chgData name="BOLLAPRAGADA LAKSHMI VARA PRASAD" userId="21862a92-5460-442b-8d98-94a96923ea68" providerId="ADAL" clId="{B8F7E3F7-9503-4604-AC96-0D1AC5C6AFAA}" dt="2022-05-16T09:23:18.210" v="72" actId="478"/>
          <ac:spMkLst>
            <pc:docMk/>
            <pc:sldMk cId="3575508655" sldId="326"/>
            <ac:spMk id="6" creationId="{54D435E1-1D89-C279-25EE-9F3C58629055}"/>
          </ac:spMkLst>
        </pc:spChg>
        <pc:spChg chg="mod">
          <ac:chgData name="BOLLAPRAGADA LAKSHMI VARA PRASAD" userId="21862a92-5460-442b-8d98-94a96923ea68" providerId="ADAL" clId="{B8F7E3F7-9503-4604-AC96-0D1AC5C6AFAA}" dt="2022-05-16T10:08:27.630" v="452" actId="20577"/>
          <ac:spMkLst>
            <pc:docMk/>
            <pc:sldMk cId="3575508655" sldId="326"/>
            <ac:spMk id="7" creationId="{4C7253F4-9F13-4879-B1A4-5DA4546940E0}"/>
          </ac:spMkLst>
        </pc:spChg>
        <pc:spChg chg="mod">
          <ac:chgData name="BOLLAPRAGADA LAKSHMI VARA PRASAD" userId="21862a92-5460-442b-8d98-94a96923ea68" providerId="ADAL" clId="{B8F7E3F7-9503-4604-AC96-0D1AC5C6AFAA}" dt="2022-05-16T10:14:48.057" v="492" actId="113"/>
          <ac:spMkLst>
            <pc:docMk/>
            <pc:sldMk cId="3575508655" sldId="326"/>
            <ac:spMk id="10" creationId="{BB4704AE-6990-445F-BE19-BB7244E891B3}"/>
          </ac:spMkLst>
        </pc:spChg>
        <pc:spChg chg="mod">
          <ac:chgData name="BOLLAPRAGADA LAKSHMI VARA PRASAD" userId="21862a92-5460-442b-8d98-94a96923ea68" providerId="ADAL" clId="{B8F7E3F7-9503-4604-AC96-0D1AC5C6AFAA}" dt="2022-05-16T10:15:11.339" v="493" actId="1582"/>
          <ac:spMkLst>
            <pc:docMk/>
            <pc:sldMk cId="3575508655" sldId="326"/>
            <ac:spMk id="14" creationId="{419A6D70-891C-4848-B984-7E684BE17FB6}"/>
          </ac:spMkLst>
        </pc:spChg>
        <pc:picChg chg="mod">
          <ac:chgData name="BOLLAPRAGADA LAKSHMI VARA PRASAD" userId="21862a92-5460-442b-8d98-94a96923ea68" providerId="ADAL" clId="{B8F7E3F7-9503-4604-AC96-0D1AC5C6AFAA}" dt="2022-05-16T10:09:00.779" v="457" actId="14100"/>
          <ac:picMkLst>
            <pc:docMk/>
            <pc:sldMk cId="3575508655" sldId="326"/>
            <ac:picMk id="11" creationId="{353827CF-2055-4E7C-802B-769E14412754}"/>
          </ac:picMkLst>
        </pc:picChg>
      </pc:sldChg>
      <pc:sldChg chg="addSp delSp modSp add mod">
        <pc:chgData name="BOLLAPRAGADA LAKSHMI VARA PRASAD" userId="21862a92-5460-442b-8d98-94a96923ea68" providerId="ADAL" clId="{B8F7E3F7-9503-4604-AC96-0D1AC5C6AFAA}" dt="2022-05-18T12:35:15.997" v="1735" actId="20577"/>
        <pc:sldMkLst>
          <pc:docMk/>
          <pc:sldMk cId="56606428" sldId="332"/>
        </pc:sldMkLst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56606428" sldId="332"/>
            <ac:spMk id="5" creationId="{E8E61045-3D2A-4648-8978-B134B2A47CC2}"/>
          </ac:spMkLst>
        </pc:spChg>
        <pc:spChg chg="add del mod">
          <ac:chgData name="BOLLAPRAGADA LAKSHMI VARA PRASAD" userId="21862a92-5460-442b-8d98-94a96923ea68" providerId="ADAL" clId="{B8F7E3F7-9503-4604-AC96-0D1AC5C6AFAA}" dt="2022-05-16T12:55:42.929" v="921"/>
          <ac:spMkLst>
            <pc:docMk/>
            <pc:sldMk cId="56606428" sldId="332"/>
            <ac:spMk id="10" creationId="{A5EEF17B-182E-8EF7-4E28-A4678516AE8B}"/>
          </ac:spMkLst>
        </pc:spChg>
        <pc:spChg chg="add mod">
          <ac:chgData name="BOLLAPRAGADA LAKSHMI VARA PRASAD" userId="21862a92-5460-442b-8d98-94a96923ea68" providerId="ADAL" clId="{B8F7E3F7-9503-4604-AC96-0D1AC5C6AFAA}" dt="2022-05-18T12:35:15.997" v="1735" actId="20577"/>
          <ac:spMkLst>
            <pc:docMk/>
            <pc:sldMk cId="56606428" sldId="332"/>
            <ac:spMk id="11" creationId="{65344B8A-887B-5437-8234-7CA163E71656}"/>
          </ac:spMkLst>
        </pc:spChg>
        <pc:spChg chg="mod">
          <ac:chgData name="BOLLAPRAGADA LAKSHMI VARA PRASAD" userId="21862a92-5460-442b-8d98-94a96923ea68" providerId="ADAL" clId="{B8F7E3F7-9503-4604-AC96-0D1AC5C6AFAA}" dt="2022-05-16T12:54:24.367" v="903" actId="164"/>
          <ac:spMkLst>
            <pc:docMk/>
            <pc:sldMk cId="56606428" sldId="332"/>
            <ac:spMk id="19" creationId="{0E955861-4781-4049-97D3-C2205D2F4063}"/>
          </ac:spMkLst>
        </pc:spChg>
        <pc:spChg chg="mod">
          <ac:chgData name="BOLLAPRAGADA LAKSHMI VARA PRASAD" userId="21862a92-5460-442b-8d98-94a96923ea68" providerId="ADAL" clId="{B8F7E3F7-9503-4604-AC96-0D1AC5C6AFAA}" dt="2022-05-18T12:34:52.282" v="1734" actId="6549"/>
          <ac:spMkLst>
            <pc:docMk/>
            <pc:sldMk cId="56606428" sldId="332"/>
            <ac:spMk id="22" creationId="{AA8E4771-C34C-4CF7-8C4F-BFDB4131F64C}"/>
          </ac:spMkLst>
        </pc:spChg>
        <pc:spChg chg="mod">
          <ac:chgData name="BOLLAPRAGADA LAKSHMI VARA PRASAD" userId="21862a92-5460-442b-8d98-94a96923ea68" providerId="ADAL" clId="{B8F7E3F7-9503-4604-AC96-0D1AC5C6AFAA}" dt="2022-05-16T12:54:24.367" v="903" actId="164"/>
          <ac:spMkLst>
            <pc:docMk/>
            <pc:sldMk cId="56606428" sldId="332"/>
            <ac:spMk id="25" creationId="{8AF1B541-9DE6-4809-A4CF-2147DFD18970}"/>
          </ac:spMkLst>
        </pc:spChg>
        <pc:grpChg chg="add mod">
          <ac:chgData name="BOLLAPRAGADA LAKSHMI VARA PRASAD" userId="21862a92-5460-442b-8d98-94a96923ea68" providerId="ADAL" clId="{B8F7E3F7-9503-4604-AC96-0D1AC5C6AFAA}" dt="2022-05-16T12:54:24.367" v="903" actId="164"/>
          <ac:grpSpMkLst>
            <pc:docMk/>
            <pc:sldMk cId="56606428" sldId="332"/>
            <ac:grpSpMk id="2" creationId="{923332A7-57B3-82C5-B9EF-87DF49A5813F}"/>
          </ac:grpSpMkLst>
        </pc:grpChg>
        <pc:picChg chg="mod">
          <ac:chgData name="BOLLAPRAGADA LAKSHMI VARA PRASAD" userId="21862a92-5460-442b-8d98-94a96923ea68" providerId="ADAL" clId="{B8F7E3F7-9503-4604-AC96-0D1AC5C6AFAA}" dt="2022-05-16T12:54:24.367" v="903" actId="164"/>
          <ac:picMkLst>
            <pc:docMk/>
            <pc:sldMk cId="56606428" sldId="332"/>
            <ac:picMk id="4" creationId="{532BDDB8-1347-4762-92BA-D12C90E2F6BF}"/>
          </ac:picMkLst>
        </pc:picChg>
        <pc:picChg chg="add mod">
          <ac:chgData name="BOLLAPRAGADA LAKSHMI VARA PRASAD" userId="21862a92-5460-442b-8d98-94a96923ea68" providerId="ADAL" clId="{B8F7E3F7-9503-4604-AC96-0D1AC5C6AFAA}" dt="2022-05-16T12:54:49.605" v="908" actId="1076"/>
          <ac:picMkLst>
            <pc:docMk/>
            <pc:sldMk cId="56606428" sldId="332"/>
            <ac:picMk id="9" creationId="{4AE521E6-AF16-19F2-E65F-256A8292E4EA}"/>
          </ac:picMkLst>
        </pc:picChg>
        <pc:picChg chg="mod">
          <ac:chgData name="BOLLAPRAGADA LAKSHMI VARA PRASAD" userId="21862a92-5460-442b-8d98-94a96923ea68" providerId="ADAL" clId="{B8F7E3F7-9503-4604-AC96-0D1AC5C6AFAA}" dt="2022-05-16T12:54:24.367" v="903" actId="164"/>
          <ac:picMkLst>
            <pc:docMk/>
            <pc:sldMk cId="56606428" sldId="332"/>
            <ac:picMk id="16" creationId="{66E91AB7-5102-467B-B46D-E652FF8A5670}"/>
          </ac:picMkLst>
        </pc:picChg>
      </pc:sldChg>
      <pc:sldChg chg="addSp delSp modSp add del mod">
        <pc:chgData name="BOLLAPRAGADA LAKSHMI VARA PRASAD" userId="21862a92-5460-442b-8d98-94a96923ea68" providerId="ADAL" clId="{B8F7E3F7-9503-4604-AC96-0D1AC5C6AFAA}" dt="2022-05-16T12:57:45.658" v="934" actId="47"/>
        <pc:sldMkLst>
          <pc:docMk/>
          <pc:sldMk cId="1179206369" sldId="333"/>
        </pc:sldMkLst>
        <pc:spChg chg="del">
          <ac:chgData name="BOLLAPRAGADA LAKSHMI VARA PRASAD" userId="21862a92-5460-442b-8d98-94a96923ea68" providerId="ADAL" clId="{B8F7E3F7-9503-4604-AC96-0D1AC5C6AFAA}" dt="2022-05-16T12:51:20.989" v="854" actId="478"/>
          <ac:spMkLst>
            <pc:docMk/>
            <pc:sldMk cId="1179206369" sldId="333"/>
            <ac:spMk id="2" creationId="{F1766A05-3F96-4FBF-A663-B45171F3DC38}"/>
          </ac:spMkLst>
        </pc:spChg>
        <pc:spChg chg="del mod">
          <ac:chgData name="BOLLAPRAGADA LAKSHMI VARA PRASAD" userId="21862a92-5460-442b-8d98-94a96923ea68" providerId="ADAL" clId="{B8F7E3F7-9503-4604-AC96-0D1AC5C6AFAA}" dt="2022-05-16T12:55:15.919" v="911" actId="21"/>
          <ac:spMkLst>
            <pc:docMk/>
            <pc:sldMk cId="1179206369" sldId="333"/>
            <ac:spMk id="3" creationId="{D86F2746-CF0B-4682-863B-0C558CCED3F3}"/>
          </ac:spMkLst>
        </pc:spChg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1179206369" sldId="333"/>
            <ac:spMk id="5" creationId="{52CE198C-C6F3-4CB0-8920-3171D8E47F60}"/>
          </ac:spMkLst>
        </pc:spChg>
        <pc:spChg chg="del mod">
          <ac:chgData name="BOLLAPRAGADA LAKSHMI VARA PRASAD" userId="21862a92-5460-442b-8d98-94a96923ea68" providerId="ADAL" clId="{B8F7E3F7-9503-4604-AC96-0D1AC5C6AFAA}" dt="2022-05-16T12:56:10.369" v="928" actId="21"/>
          <ac:spMkLst>
            <pc:docMk/>
            <pc:sldMk cId="1179206369" sldId="333"/>
            <ac:spMk id="6" creationId="{406B921A-9039-4AC4-B063-568C72FF2712}"/>
          </ac:spMkLst>
        </pc:spChg>
        <pc:spChg chg="add del mod">
          <ac:chgData name="BOLLAPRAGADA LAKSHMI VARA PRASAD" userId="21862a92-5460-442b-8d98-94a96923ea68" providerId="ADAL" clId="{B8F7E3F7-9503-4604-AC96-0D1AC5C6AFAA}" dt="2022-05-16T12:54:54.281" v="909" actId="478"/>
          <ac:spMkLst>
            <pc:docMk/>
            <pc:sldMk cId="1179206369" sldId="333"/>
            <ac:spMk id="8" creationId="{0398DC42-696D-4C76-CC1D-7D5DA550D98C}"/>
          </ac:spMkLst>
        </pc:spChg>
        <pc:picChg chg="del">
          <ac:chgData name="BOLLAPRAGADA LAKSHMI VARA PRASAD" userId="21862a92-5460-442b-8d98-94a96923ea68" providerId="ADAL" clId="{B8F7E3F7-9503-4604-AC96-0D1AC5C6AFAA}" dt="2022-05-16T12:51:25.532" v="855" actId="21"/>
          <ac:picMkLst>
            <pc:docMk/>
            <pc:sldMk cId="1179206369" sldId="333"/>
            <ac:picMk id="7" creationId="{798703FD-81A9-41EB-9BC8-4B5B7333ACC3}"/>
          </ac:picMkLst>
        </pc:picChg>
        <pc:picChg chg="add del mod">
          <ac:chgData name="BOLLAPRAGADA LAKSHMI VARA PRASAD" userId="21862a92-5460-442b-8d98-94a96923ea68" providerId="ADAL" clId="{B8F7E3F7-9503-4604-AC96-0D1AC5C6AFAA}" dt="2022-05-16T12:54:36.517" v="904" actId="21"/>
          <ac:picMkLst>
            <pc:docMk/>
            <pc:sldMk cId="1179206369" sldId="333"/>
            <ac:picMk id="9" creationId="{E8D20D6D-78E9-DA13-C65D-41BD9C3A92FF}"/>
          </ac:picMkLst>
        </pc:picChg>
      </pc:sldChg>
      <pc:sldChg chg="addSp delSp modSp add mod">
        <pc:chgData name="BOLLAPRAGADA LAKSHMI VARA PRASAD" userId="21862a92-5460-442b-8d98-94a96923ea68" providerId="ADAL" clId="{B8F7E3F7-9503-4604-AC96-0D1AC5C6AFAA}" dt="2022-05-16T12:50:06.533" v="852" actId="1035"/>
        <pc:sldMkLst>
          <pc:docMk/>
          <pc:sldMk cId="120332217" sldId="334"/>
        </pc:sldMkLst>
        <pc:spChg chg="del mod">
          <ac:chgData name="BOLLAPRAGADA LAKSHMI VARA PRASAD" userId="21862a92-5460-442b-8d98-94a96923ea68" providerId="ADAL" clId="{B8F7E3F7-9503-4604-AC96-0D1AC5C6AFAA}" dt="2022-05-16T10:12:49.340" v="483" actId="478"/>
          <ac:spMkLst>
            <pc:docMk/>
            <pc:sldMk cId="120332217" sldId="334"/>
            <ac:spMk id="2" creationId="{E9B1A549-464A-47FA-A9B8-8ABBBEABA9E8}"/>
          </ac:spMkLst>
        </pc:spChg>
        <pc:spChg chg="mod">
          <ac:chgData name="BOLLAPRAGADA LAKSHMI VARA PRASAD" userId="21862a92-5460-442b-8d98-94a96923ea68" providerId="ADAL" clId="{B8F7E3F7-9503-4604-AC96-0D1AC5C6AFAA}" dt="2022-05-16T12:50:00.592" v="842" actId="1076"/>
          <ac:spMkLst>
            <pc:docMk/>
            <pc:sldMk cId="120332217" sldId="334"/>
            <ac:spMk id="3" creationId="{560424BD-BAA7-422A-8A59-E0E1AD3DB735}"/>
          </ac:spMkLst>
        </pc:spChg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120332217" sldId="334"/>
            <ac:spMk id="5" creationId="{03FE95BA-64B4-4328-BE9F-8C62FE22E9AE}"/>
          </ac:spMkLst>
        </pc:spChg>
        <pc:spChg chg="add mod">
          <ac:chgData name="BOLLAPRAGADA LAKSHMI VARA PRASAD" userId="21862a92-5460-442b-8d98-94a96923ea68" providerId="ADAL" clId="{B8F7E3F7-9503-4604-AC96-0D1AC5C6AFAA}" dt="2022-05-16T12:48:16.901" v="794" actId="113"/>
          <ac:spMkLst>
            <pc:docMk/>
            <pc:sldMk cId="120332217" sldId="334"/>
            <ac:spMk id="7" creationId="{F44CE7F9-412E-FC0A-253F-16B270539876}"/>
          </ac:spMkLst>
        </pc:spChg>
        <pc:spChg chg="add mod">
          <ac:chgData name="BOLLAPRAGADA LAKSHMI VARA PRASAD" userId="21862a92-5460-442b-8d98-94a96923ea68" providerId="ADAL" clId="{B8F7E3F7-9503-4604-AC96-0D1AC5C6AFAA}" dt="2022-05-16T12:47:36.914" v="790" actId="14"/>
          <ac:spMkLst>
            <pc:docMk/>
            <pc:sldMk cId="120332217" sldId="334"/>
            <ac:spMk id="9" creationId="{D29A175E-55A1-0E3E-1D6E-6242A1C46624}"/>
          </ac:spMkLst>
        </pc:spChg>
        <pc:spChg chg="add mod">
          <ac:chgData name="BOLLAPRAGADA LAKSHMI VARA PRASAD" userId="21862a92-5460-442b-8d98-94a96923ea68" providerId="ADAL" clId="{B8F7E3F7-9503-4604-AC96-0D1AC5C6AFAA}" dt="2022-05-16T12:46:46.212" v="755" actId="1076"/>
          <ac:spMkLst>
            <pc:docMk/>
            <pc:sldMk cId="120332217" sldId="334"/>
            <ac:spMk id="11" creationId="{C6DECBCA-49E4-E74C-1AC5-59950BE96177}"/>
          </ac:spMkLst>
        </pc:spChg>
        <pc:spChg chg="add mod">
          <ac:chgData name="BOLLAPRAGADA LAKSHMI VARA PRASAD" userId="21862a92-5460-442b-8d98-94a96923ea68" providerId="ADAL" clId="{B8F7E3F7-9503-4604-AC96-0D1AC5C6AFAA}" dt="2022-05-16T12:47:12.106" v="778" actId="1035"/>
          <ac:spMkLst>
            <pc:docMk/>
            <pc:sldMk cId="120332217" sldId="334"/>
            <ac:spMk id="12" creationId="{A50DA251-7C48-8D96-31CA-19F841378834}"/>
          </ac:spMkLst>
        </pc:spChg>
        <pc:spChg chg="add mod">
          <ac:chgData name="BOLLAPRAGADA LAKSHMI VARA PRASAD" userId="21862a92-5460-442b-8d98-94a96923ea68" providerId="ADAL" clId="{B8F7E3F7-9503-4604-AC96-0D1AC5C6AFAA}" dt="2022-05-16T12:46:46.212" v="755" actId="1076"/>
          <ac:spMkLst>
            <pc:docMk/>
            <pc:sldMk cId="120332217" sldId="334"/>
            <ac:spMk id="13" creationId="{B792EF77-AEA1-861D-26A6-66F4E5DD73CF}"/>
          </ac:spMkLst>
        </pc:spChg>
        <pc:spChg chg="add mod">
          <ac:chgData name="BOLLAPRAGADA LAKSHMI VARA PRASAD" userId="21862a92-5460-442b-8d98-94a96923ea68" providerId="ADAL" clId="{B8F7E3F7-9503-4604-AC96-0D1AC5C6AFAA}" dt="2022-05-16T12:47:12.106" v="778" actId="1035"/>
          <ac:spMkLst>
            <pc:docMk/>
            <pc:sldMk cId="120332217" sldId="334"/>
            <ac:spMk id="14" creationId="{4B1C6DDC-5172-B321-DA01-696A5B853957}"/>
          </ac:spMkLst>
        </pc:spChg>
        <pc:spChg chg="add mod">
          <ac:chgData name="BOLLAPRAGADA LAKSHMI VARA PRASAD" userId="21862a92-5460-442b-8d98-94a96923ea68" providerId="ADAL" clId="{B8F7E3F7-9503-4604-AC96-0D1AC5C6AFAA}" dt="2022-05-16T12:50:06.533" v="852" actId="1035"/>
          <ac:spMkLst>
            <pc:docMk/>
            <pc:sldMk cId="120332217" sldId="334"/>
            <ac:spMk id="15" creationId="{120D9F23-30B6-A494-BD17-EB8FA8382C8A}"/>
          </ac:spMkLst>
        </pc:spChg>
        <pc:graphicFrameChg chg="mod modGraphic">
          <ac:chgData name="BOLLAPRAGADA LAKSHMI VARA PRASAD" userId="21862a92-5460-442b-8d98-94a96923ea68" providerId="ADAL" clId="{B8F7E3F7-9503-4604-AC96-0D1AC5C6AFAA}" dt="2022-05-16T12:46:01.482" v="749" actId="1076"/>
          <ac:graphicFrameMkLst>
            <pc:docMk/>
            <pc:sldMk cId="120332217" sldId="334"/>
            <ac:graphicFrameMk id="6" creationId="{055DFE72-8123-479D-8B41-4A33EC908FE9}"/>
          </ac:graphicFrameMkLst>
        </pc:graphicFrameChg>
        <pc:graphicFrameChg chg="add mod modGraphic">
          <ac:chgData name="BOLLAPRAGADA LAKSHMI VARA PRASAD" userId="21862a92-5460-442b-8d98-94a96923ea68" providerId="ADAL" clId="{B8F7E3F7-9503-4604-AC96-0D1AC5C6AFAA}" dt="2022-05-16T12:50:06.533" v="852" actId="1035"/>
          <ac:graphicFrameMkLst>
            <pc:docMk/>
            <pc:sldMk cId="120332217" sldId="334"/>
            <ac:graphicFrameMk id="8" creationId="{7C915EF1-1C91-0045-5ECC-2F7384945027}"/>
          </ac:graphicFrameMkLst>
        </pc:graphicFrameChg>
        <pc:graphicFrameChg chg="add mod modGraphic">
          <ac:chgData name="BOLLAPRAGADA LAKSHMI VARA PRASAD" userId="21862a92-5460-442b-8d98-94a96923ea68" providerId="ADAL" clId="{B8F7E3F7-9503-4604-AC96-0D1AC5C6AFAA}" dt="2022-05-16T12:47:04.733" v="757" actId="1076"/>
          <ac:graphicFrameMkLst>
            <pc:docMk/>
            <pc:sldMk cId="120332217" sldId="334"/>
            <ac:graphicFrameMk id="10" creationId="{F8C701FB-451D-9FC4-8C07-6623029958FE}"/>
          </ac:graphicFrameMkLst>
        </pc:graphicFrameChg>
      </pc:sldChg>
      <pc:sldChg chg="addSp delSp modSp add mod">
        <pc:chgData name="BOLLAPRAGADA LAKSHMI VARA PRASAD" userId="21862a92-5460-442b-8d98-94a96923ea68" providerId="ADAL" clId="{B8F7E3F7-9503-4604-AC96-0D1AC5C6AFAA}" dt="2022-05-16T13:17:12.967" v="1182" actId="1076"/>
        <pc:sldMkLst>
          <pc:docMk/>
          <pc:sldMk cId="3393039154" sldId="350"/>
        </pc:sldMkLst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3393039154" sldId="350"/>
            <ac:spMk id="5" creationId="{3EB95148-14BE-4D84-8D29-CB5AFDA30AC8}"/>
          </ac:spMkLst>
        </pc:spChg>
        <pc:spChg chg="mod">
          <ac:chgData name="BOLLAPRAGADA LAKSHMI VARA PRASAD" userId="21862a92-5460-442b-8d98-94a96923ea68" providerId="ADAL" clId="{B8F7E3F7-9503-4604-AC96-0D1AC5C6AFAA}" dt="2022-05-16T13:09:05.598" v="1076" actId="207"/>
          <ac:spMkLst>
            <pc:docMk/>
            <pc:sldMk cId="3393039154" sldId="350"/>
            <ac:spMk id="6" creationId="{F32E1D56-3DF2-4512-A181-FC3BF0EB747C}"/>
          </ac:spMkLst>
        </pc:spChg>
        <pc:spChg chg="del">
          <ac:chgData name="BOLLAPRAGADA LAKSHMI VARA PRASAD" userId="21862a92-5460-442b-8d98-94a96923ea68" providerId="ADAL" clId="{B8F7E3F7-9503-4604-AC96-0D1AC5C6AFAA}" dt="2022-05-16T13:05:33.237" v="1036" actId="478"/>
          <ac:spMkLst>
            <pc:docMk/>
            <pc:sldMk cId="3393039154" sldId="350"/>
            <ac:spMk id="10" creationId="{4137F6E9-EBB3-4031-9B32-6EEDFC8D2AE6}"/>
          </ac:spMkLst>
        </pc:spChg>
        <pc:spChg chg="mod">
          <ac:chgData name="BOLLAPRAGADA LAKSHMI VARA PRASAD" userId="21862a92-5460-442b-8d98-94a96923ea68" providerId="ADAL" clId="{B8F7E3F7-9503-4604-AC96-0D1AC5C6AFAA}" dt="2022-05-16T13:04:49.983" v="1032" actId="1076"/>
          <ac:spMkLst>
            <pc:docMk/>
            <pc:sldMk cId="3393039154" sldId="350"/>
            <ac:spMk id="11" creationId="{53C55400-E7E7-45EA-913C-9886E12D9073}"/>
          </ac:spMkLst>
        </pc:spChg>
        <pc:spChg chg="mod">
          <ac:chgData name="BOLLAPRAGADA LAKSHMI VARA PRASAD" userId="21862a92-5460-442b-8d98-94a96923ea68" providerId="ADAL" clId="{B8F7E3F7-9503-4604-AC96-0D1AC5C6AFAA}" dt="2022-05-16T13:05:01.661" v="1033" actId="1076"/>
          <ac:spMkLst>
            <pc:docMk/>
            <pc:sldMk cId="3393039154" sldId="350"/>
            <ac:spMk id="13" creationId="{76D5A622-9631-4EAF-8E90-DD74FDDB4810}"/>
          </ac:spMkLst>
        </pc:spChg>
        <pc:spChg chg="del">
          <ac:chgData name="BOLLAPRAGADA LAKSHMI VARA PRASAD" userId="21862a92-5460-442b-8d98-94a96923ea68" providerId="ADAL" clId="{B8F7E3F7-9503-4604-AC96-0D1AC5C6AFAA}" dt="2022-05-16T13:01:37.641" v="970" actId="478"/>
          <ac:spMkLst>
            <pc:docMk/>
            <pc:sldMk cId="3393039154" sldId="350"/>
            <ac:spMk id="16" creationId="{53F65FD4-7C7D-4300-81E9-FA83C9BCF726}"/>
          </ac:spMkLst>
        </pc:spChg>
        <pc:spChg chg="add mod">
          <ac:chgData name="BOLLAPRAGADA LAKSHMI VARA PRASAD" userId="21862a92-5460-442b-8d98-94a96923ea68" providerId="ADAL" clId="{B8F7E3F7-9503-4604-AC96-0D1AC5C6AFAA}" dt="2022-05-16T13:17:12.967" v="1182" actId="1076"/>
          <ac:spMkLst>
            <pc:docMk/>
            <pc:sldMk cId="3393039154" sldId="350"/>
            <ac:spMk id="17" creationId="{DB26F54D-0EB3-A9CC-BF1F-4FC175F5F3E8}"/>
          </ac:spMkLst>
        </pc:spChg>
        <pc:spChg chg="add mod">
          <ac:chgData name="BOLLAPRAGADA LAKSHMI VARA PRASAD" userId="21862a92-5460-442b-8d98-94a96923ea68" providerId="ADAL" clId="{B8F7E3F7-9503-4604-AC96-0D1AC5C6AFAA}" dt="2022-05-16T13:16:56.166" v="1180"/>
          <ac:spMkLst>
            <pc:docMk/>
            <pc:sldMk cId="3393039154" sldId="350"/>
            <ac:spMk id="18" creationId="{FFAD250D-6F71-6008-DE19-8A1B3D2A4925}"/>
          </ac:spMkLst>
        </pc:spChg>
        <pc:grpChg chg="mod">
          <ac:chgData name="BOLLAPRAGADA LAKSHMI VARA PRASAD" userId="21862a92-5460-442b-8d98-94a96923ea68" providerId="ADAL" clId="{B8F7E3F7-9503-4604-AC96-0D1AC5C6AFAA}" dt="2022-05-16T13:14:07.101" v="1147" actId="14100"/>
          <ac:grpSpMkLst>
            <pc:docMk/>
            <pc:sldMk cId="3393039154" sldId="350"/>
            <ac:grpSpMk id="8" creationId="{8A1AD38E-01CE-4410-BC7C-F663FB71B609}"/>
          </ac:grpSpMkLst>
        </pc:grpChg>
        <pc:graphicFrameChg chg="add mod modGraphic">
          <ac:chgData name="BOLLAPRAGADA LAKSHMI VARA PRASAD" userId="21862a92-5460-442b-8d98-94a96923ea68" providerId="ADAL" clId="{B8F7E3F7-9503-4604-AC96-0D1AC5C6AFAA}" dt="2022-05-16T13:14:47.415" v="1163" actId="1037"/>
          <ac:graphicFrameMkLst>
            <pc:docMk/>
            <pc:sldMk cId="3393039154" sldId="350"/>
            <ac:graphicFrameMk id="12" creationId="{2CA6DB22-4A8E-1095-CAB8-F140B99E2A65}"/>
          </ac:graphicFrameMkLst>
        </pc:graphicFrameChg>
        <pc:graphicFrameChg chg="add mod modGraphic">
          <ac:chgData name="BOLLAPRAGADA LAKSHMI VARA PRASAD" userId="21862a92-5460-442b-8d98-94a96923ea68" providerId="ADAL" clId="{B8F7E3F7-9503-4604-AC96-0D1AC5C6AFAA}" dt="2022-05-16T13:15:11.203" v="1165" actId="1076"/>
          <ac:graphicFrameMkLst>
            <pc:docMk/>
            <pc:sldMk cId="3393039154" sldId="350"/>
            <ac:graphicFrameMk id="21" creationId="{99541708-77BA-B9C7-60E4-8D4AFBE2CA13}"/>
          </ac:graphicFrameMkLst>
        </pc:graphicFrameChg>
        <pc:picChg chg="mod">
          <ac:chgData name="BOLLAPRAGADA LAKSHMI VARA PRASAD" userId="21862a92-5460-442b-8d98-94a96923ea68" providerId="ADAL" clId="{B8F7E3F7-9503-4604-AC96-0D1AC5C6AFAA}" dt="2022-05-16T13:13:57.792" v="1144" actId="1076"/>
          <ac:picMkLst>
            <pc:docMk/>
            <pc:sldMk cId="3393039154" sldId="350"/>
            <ac:picMk id="2" creationId="{3697938F-7D1B-4BCA-9095-0DB0EC31CCB0}"/>
          </ac:picMkLst>
        </pc:picChg>
        <pc:picChg chg="mod">
          <ac:chgData name="BOLLAPRAGADA LAKSHMI VARA PRASAD" userId="21862a92-5460-442b-8d98-94a96923ea68" providerId="ADAL" clId="{B8F7E3F7-9503-4604-AC96-0D1AC5C6AFAA}" dt="2022-05-16T13:09:05.598" v="1076" actId="207"/>
          <ac:picMkLst>
            <pc:docMk/>
            <pc:sldMk cId="3393039154" sldId="350"/>
            <ac:picMk id="3" creationId="{B81FC65D-EDD2-44E5-828C-950732E47C69}"/>
          </ac:picMkLst>
        </pc:picChg>
        <pc:picChg chg="del mod">
          <ac:chgData name="BOLLAPRAGADA LAKSHMI VARA PRASAD" userId="21862a92-5460-442b-8d98-94a96923ea68" providerId="ADAL" clId="{B8F7E3F7-9503-4604-AC96-0D1AC5C6AFAA}" dt="2022-05-16T13:10:15.135" v="1106" actId="478"/>
          <ac:picMkLst>
            <pc:docMk/>
            <pc:sldMk cId="3393039154" sldId="350"/>
            <ac:picMk id="7" creationId="{EFA352EB-CE2A-4BC8-98AC-2C1DD0CC6D7E}"/>
          </ac:picMkLst>
        </pc:picChg>
        <pc:picChg chg="del mod">
          <ac:chgData name="BOLLAPRAGADA LAKSHMI VARA PRASAD" userId="21862a92-5460-442b-8d98-94a96923ea68" providerId="ADAL" clId="{B8F7E3F7-9503-4604-AC96-0D1AC5C6AFAA}" dt="2022-05-16T13:10:14.228" v="1105" actId="478"/>
          <ac:picMkLst>
            <pc:docMk/>
            <pc:sldMk cId="3393039154" sldId="350"/>
            <ac:picMk id="9" creationId="{E4BFA7B8-2B0A-4A23-AC16-1A9A336E8575}"/>
          </ac:picMkLst>
        </pc:picChg>
        <pc:picChg chg="add mod">
          <ac:chgData name="BOLLAPRAGADA LAKSHMI VARA PRASAD" userId="21862a92-5460-442b-8d98-94a96923ea68" providerId="ADAL" clId="{B8F7E3F7-9503-4604-AC96-0D1AC5C6AFAA}" dt="2022-05-16T13:17:01.611" v="1181" actId="1076"/>
          <ac:picMkLst>
            <pc:docMk/>
            <pc:sldMk cId="3393039154" sldId="350"/>
            <ac:picMk id="15" creationId="{3C51729B-7AB2-8478-9D8E-D4419E0470EF}"/>
          </ac:picMkLst>
        </pc:picChg>
        <pc:picChg chg="del mod">
          <ac:chgData name="BOLLAPRAGADA LAKSHMI VARA PRASAD" userId="21862a92-5460-442b-8d98-94a96923ea68" providerId="ADAL" clId="{B8F7E3F7-9503-4604-AC96-0D1AC5C6AFAA}" dt="2022-05-16T13:15:29.747" v="1167" actId="478"/>
          <ac:picMkLst>
            <pc:docMk/>
            <pc:sldMk cId="3393039154" sldId="350"/>
            <ac:picMk id="19" creationId="{1F0B174A-A20E-4B98-88A9-8CEDAB6B0B50}"/>
          </ac:picMkLst>
        </pc:picChg>
        <pc:picChg chg="add mod">
          <ac:chgData name="BOLLAPRAGADA LAKSHMI VARA PRASAD" userId="21862a92-5460-442b-8d98-94a96923ea68" providerId="ADAL" clId="{B8F7E3F7-9503-4604-AC96-0D1AC5C6AFAA}" dt="2022-05-16T13:16:07.903" v="1174" actId="14100"/>
          <ac:picMkLst>
            <pc:docMk/>
            <pc:sldMk cId="3393039154" sldId="350"/>
            <ac:picMk id="20" creationId="{150CFAA6-D8CE-C6EB-5AC4-D9A7A6ACFE15}"/>
          </ac:picMkLst>
        </pc:picChg>
        <pc:inkChg chg="del">
          <ac:chgData name="BOLLAPRAGADA LAKSHMI VARA PRASAD" userId="21862a92-5460-442b-8d98-94a96923ea68" providerId="ADAL" clId="{B8F7E3F7-9503-4604-AC96-0D1AC5C6AFAA}" dt="2022-05-16T13:06:38.704" v="1050" actId="478"/>
          <ac:inkMkLst>
            <pc:docMk/>
            <pc:sldMk cId="3393039154" sldId="350"/>
            <ac:inkMk id="4" creationId="{D79FA4E0-DF6C-4F80-A08D-98BD7E200ACA}"/>
          </ac:inkMkLst>
        </pc:inkChg>
      </pc:sldChg>
      <pc:sldChg chg="delSp add del mod">
        <pc:chgData name="BOLLAPRAGADA LAKSHMI VARA PRASAD" userId="21862a92-5460-442b-8d98-94a96923ea68" providerId="ADAL" clId="{B8F7E3F7-9503-4604-AC96-0D1AC5C6AFAA}" dt="2022-05-16T11:47:39.437" v="598" actId="47"/>
        <pc:sldMkLst>
          <pc:docMk/>
          <pc:sldMk cId="2567348064" sldId="352"/>
        </pc:sldMkLst>
        <pc:spChg chg="del">
          <ac:chgData name="BOLLAPRAGADA LAKSHMI VARA PRASAD" userId="21862a92-5460-442b-8d98-94a96923ea68" providerId="ADAL" clId="{B8F7E3F7-9503-4604-AC96-0D1AC5C6AFAA}" dt="2022-05-16T11:46:38.317" v="571" actId="21"/>
          <ac:spMkLst>
            <pc:docMk/>
            <pc:sldMk cId="2567348064" sldId="352"/>
            <ac:spMk id="9" creationId="{6027C3A4-4870-48D2-A1E3-9E7DC6EDEEAA}"/>
          </ac:spMkLst>
        </pc:spChg>
        <pc:graphicFrameChg chg="del">
          <ac:chgData name="BOLLAPRAGADA LAKSHMI VARA PRASAD" userId="21862a92-5460-442b-8d98-94a96923ea68" providerId="ADAL" clId="{B8F7E3F7-9503-4604-AC96-0D1AC5C6AFAA}" dt="2022-05-16T11:42:09.648" v="519" actId="21"/>
          <ac:graphicFrameMkLst>
            <pc:docMk/>
            <pc:sldMk cId="2567348064" sldId="352"/>
            <ac:graphicFrameMk id="10" creationId="{123A07BD-2A5D-4635-92E2-D3CCAA13254E}"/>
          </ac:graphicFrameMkLst>
        </pc:graphicFrameChg>
      </pc:sldChg>
      <pc:sldChg chg="addSp delSp modSp add del mod">
        <pc:chgData name="BOLLAPRAGADA LAKSHMI VARA PRASAD" userId="21862a92-5460-442b-8d98-94a96923ea68" providerId="ADAL" clId="{B8F7E3F7-9503-4604-AC96-0D1AC5C6AFAA}" dt="2022-05-16T13:16:12.066" v="1175" actId="47"/>
        <pc:sldMkLst>
          <pc:docMk/>
          <pc:sldMk cId="834844304" sldId="354"/>
        </pc:sldMkLst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834844304" sldId="354"/>
            <ac:spMk id="3" creationId="{770001B8-E0BC-4085-B67A-3E85274714F9}"/>
          </ac:spMkLst>
        </pc:spChg>
        <pc:spChg chg="add del">
          <ac:chgData name="BOLLAPRAGADA LAKSHMI VARA PRASAD" userId="21862a92-5460-442b-8d98-94a96923ea68" providerId="ADAL" clId="{B8F7E3F7-9503-4604-AC96-0D1AC5C6AFAA}" dt="2022-05-16T13:07:14.685" v="1055" actId="21"/>
          <ac:spMkLst>
            <pc:docMk/>
            <pc:sldMk cId="834844304" sldId="354"/>
            <ac:spMk id="10" creationId="{248D1BA4-0C9A-4500-A4E5-7B63EB7EBD5E}"/>
          </ac:spMkLst>
        </pc:spChg>
        <pc:spChg chg="del">
          <ac:chgData name="BOLLAPRAGADA LAKSHMI VARA PRASAD" userId="21862a92-5460-442b-8d98-94a96923ea68" providerId="ADAL" clId="{B8F7E3F7-9503-4604-AC96-0D1AC5C6AFAA}" dt="2022-05-16T13:08:00.849" v="1065" actId="21"/>
          <ac:spMkLst>
            <pc:docMk/>
            <pc:sldMk cId="834844304" sldId="354"/>
            <ac:spMk id="20" creationId="{7DB84655-7B82-4B85-83AB-9772630108B8}"/>
          </ac:spMkLst>
        </pc:spChg>
        <pc:picChg chg="add del">
          <ac:chgData name="BOLLAPRAGADA LAKSHMI VARA PRASAD" userId="21862a92-5460-442b-8d98-94a96923ea68" providerId="ADAL" clId="{B8F7E3F7-9503-4604-AC96-0D1AC5C6AFAA}" dt="2022-05-16T13:07:14.685" v="1055" actId="21"/>
          <ac:picMkLst>
            <pc:docMk/>
            <pc:sldMk cId="834844304" sldId="354"/>
            <ac:picMk id="7" creationId="{32EEE105-546F-4072-9A7F-B668B0AEEFA4}"/>
          </ac:picMkLst>
        </pc:picChg>
        <pc:picChg chg="del">
          <ac:chgData name="BOLLAPRAGADA LAKSHMI VARA PRASAD" userId="21862a92-5460-442b-8d98-94a96923ea68" providerId="ADAL" clId="{B8F7E3F7-9503-4604-AC96-0D1AC5C6AFAA}" dt="2022-05-16T13:08:00.849" v="1065" actId="21"/>
          <ac:picMkLst>
            <pc:docMk/>
            <pc:sldMk cId="834844304" sldId="354"/>
            <ac:picMk id="21" creationId="{A74C26A5-C215-4C3C-B372-5675B363A152}"/>
          </ac:picMkLst>
        </pc:picChg>
      </pc:sldChg>
      <pc:sldChg chg="modSp add mod">
        <pc:chgData name="BOLLAPRAGADA LAKSHMI VARA PRASAD" userId="21862a92-5460-442b-8d98-94a96923ea68" providerId="ADAL" clId="{B8F7E3F7-9503-4604-AC96-0D1AC5C6AFAA}" dt="2022-05-16T11:50:34.225" v="610"/>
        <pc:sldMkLst>
          <pc:docMk/>
          <pc:sldMk cId="400623016" sldId="358"/>
        </pc:sldMkLst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400623016" sldId="358"/>
            <ac:spMk id="2" creationId="{29442F3C-F3D5-441C-B96D-62F246761C93}"/>
          </ac:spMkLst>
        </pc:spChg>
        <pc:spChg chg="mod">
          <ac:chgData name="BOLLAPRAGADA LAKSHMI VARA PRASAD" userId="21862a92-5460-442b-8d98-94a96923ea68" providerId="ADAL" clId="{B8F7E3F7-9503-4604-AC96-0D1AC5C6AFAA}" dt="2022-05-16T11:50:34.225" v="610"/>
          <ac:spMkLst>
            <pc:docMk/>
            <pc:sldMk cId="400623016" sldId="358"/>
            <ac:spMk id="4" creationId="{952F6831-3684-4B03-B273-1A0ADC3A62EF}"/>
          </ac:spMkLst>
        </pc:spChg>
      </pc:sldChg>
      <pc:sldChg chg="modSp add del mod">
        <pc:chgData name="BOLLAPRAGADA LAKSHMI VARA PRASAD" userId="21862a92-5460-442b-8d98-94a96923ea68" providerId="ADAL" clId="{B8F7E3F7-9503-4604-AC96-0D1AC5C6AFAA}" dt="2022-05-16T11:40:35.775" v="512" actId="47"/>
        <pc:sldMkLst>
          <pc:docMk/>
          <pc:sldMk cId="2217674070" sldId="359"/>
        </pc:sldMkLst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2217674070" sldId="359"/>
            <ac:spMk id="2" creationId="{05132F25-A888-452D-B55C-9D7007FE2535}"/>
          </ac:spMkLst>
        </pc:spChg>
        <pc:spChg chg="mod">
          <ac:chgData name="BOLLAPRAGADA LAKSHMI VARA PRASAD" userId="21862a92-5460-442b-8d98-94a96923ea68" providerId="ADAL" clId="{B8F7E3F7-9503-4604-AC96-0D1AC5C6AFAA}" dt="2022-05-16T11:40:29.257" v="509" actId="21"/>
          <ac:spMkLst>
            <pc:docMk/>
            <pc:sldMk cId="2217674070" sldId="359"/>
            <ac:spMk id="4" creationId="{B445114F-E050-42AF-A341-365975CD5CE2}"/>
          </ac:spMkLst>
        </pc:spChg>
      </pc:sldChg>
      <pc:sldChg chg="delSp modSp add del mod">
        <pc:chgData name="BOLLAPRAGADA LAKSHMI VARA PRASAD" userId="21862a92-5460-442b-8d98-94a96923ea68" providerId="ADAL" clId="{B8F7E3F7-9503-4604-AC96-0D1AC5C6AFAA}" dt="2022-05-16T12:50:15.022" v="853" actId="2696"/>
        <pc:sldMkLst>
          <pc:docMk/>
          <pc:sldMk cId="736937617" sldId="368"/>
        </pc:sldMkLst>
        <pc:spChg chg="mod">
          <ac:chgData name="BOLLAPRAGADA LAKSHMI VARA PRASAD" userId="21862a92-5460-442b-8d98-94a96923ea68" providerId="ADAL" clId="{B8F7E3F7-9503-4604-AC96-0D1AC5C6AFAA}" dt="2022-05-16T10:04:09.160" v="410"/>
          <ac:spMkLst>
            <pc:docMk/>
            <pc:sldMk cId="736937617" sldId="368"/>
            <ac:spMk id="2" creationId="{B71ED102-37E2-403B-ACF3-DCC4D243B422}"/>
          </ac:spMkLst>
        </pc:spChg>
        <pc:spChg chg="del mod">
          <ac:chgData name="BOLLAPRAGADA LAKSHMI VARA PRASAD" userId="21862a92-5460-442b-8d98-94a96923ea68" providerId="ADAL" clId="{B8F7E3F7-9503-4604-AC96-0D1AC5C6AFAA}" dt="2022-05-16T12:49:11.008" v="805" actId="21"/>
          <ac:spMkLst>
            <pc:docMk/>
            <pc:sldMk cId="736937617" sldId="368"/>
            <ac:spMk id="4" creationId="{0AC77B89-C416-48F9-8372-1AA1E83437C6}"/>
          </ac:spMkLst>
        </pc:spChg>
        <pc:spChg chg="del">
          <ac:chgData name="BOLLAPRAGADA LAKSHMI VARA PRASAD" userId="21862a92-5460-442b-8d98-94a96923ea68" providerId="ADAL" clId="{B8F7E3F7-9503-4604-AC96-0D1AC5C6AFAA}" dt="2022-05-16T12:46:36.370" v="753" actId="21"/>
          <ac:spMkLst>
            <pc:docMk/>
            <pc:sldMk cId="736937617" sldId="368"/>
            <ac:spMk id="11" creationId="{2BC74F8E-9060-43CE-BB0E-9BF5B3919CAD}"/>
          </ac:spMkLst>
        </pc:spChg>
        <pc:spChg chg="del">
          <ac:chgData name="BOLLAPRAGADA LAKSHMI VARA PRASAD" userId="21862a92-5460-442b-8d98-94a96923ea68" providerId="ADAL" clId="{B8F7E3F7-9503-4604-AC96-0D1AC5C6AFAA}" dt="2022-05-16T12:46:36.370" v="753" actId="21"/>
          <ac:spMkLst>
            <pc:docMk/>
            <pc:sldMk cId="736937617" sldId="368"/>
            <ac:spMk id="12" creationId="{0945FCEE-E6C8-474A-B50A-5A6FE5FCC37D}"/>
          </ac:spMkLst>
        </pc:spChg>
        <pc:spChg chg="del">
          <ac:chgData name="BOLLAPRAGADA LAKSHMI VARA PRASAD" userId="21862a92-5460-442b-8d98-94a96923ea68" providerId="ADAL" clId="{B8F7E3F7-9503-4604-AC96-0D1AC5C6AFAA}" dt="2022-05-16T12:46:36.370" v="753" actId="21"/>
          <ac:spMkLst>
            <pc:docMk/>
            <pc:sldMk cId="736937617" sldId="368"/>
            <ac:spMk id="13" creationId="{AA3B4B4F-51E4-470F-98DF-38D56EB7D7F5}"/>
          </ac:spMkLst>
        </pc:spChg>
        <pc:spChg chg="del">
          <ac:chgData name="BOLLAPRAGADA LAKSHMI VARA PRASAD" userId="21862a92-5460-442b-8d98-94a96923ea68" providerId="ADAL" clId="{B8F7E3F7-9503-4604-AC96-0D1AC5C6AFAA}" dt="2022-05-16T12:46:36.370" v="753" actId="21"/>
          <ac:spMkLst>
            <pc:docMk/>
            <pc:sldMk cId="736937617" sldId="368"/>
            <ac:spMk id="14" creationId="{05824820-C030-4305-8A62-693304D60389}"/>
          </ac:spMkLst>
        </pc:spChg>
        <pc:graphicFrameChg chg="del mod modGraphic">
          <ac:chgData name="BOLLAPRAGADA LAKSHMI VARA PRASAD" userId="21862a92-5460-442b-8d98-94a96923ea68" providerId="ADAL" clId="{B8F7E3F7-9503-4604-AC96-0D1AC5C6AFAA}" dt="2022-05-16T12:43:54.183" v="726" actId="21"/>
          <ac:graphicFrameMkLst>
            <pc:docMk/>
            <pc:sldMk cId="736937617" sldId="368"/>
            <ac:graphicFrameMk id="3" creationId="{5C16BC7F-7B5B-49E0-B412-9A9368F6B524}"/>
          </ac:graphicFrameMkLst>
        </pc:graphicFrameChg>
        <pc:graphicFrameChg chg="del">
          <ac:chgData name="BOLLAPRAGADA LAKSHMI VARA PRASAD" userId="21862a92-5460-442b-8d98-94a96923ea68" providerId="ADAL" clId="{B8F7E3F7-9503-4604-AC96-0D1AC5C6AFAA}" dt="2022-05-16T12:46:36.370" v="753" actId="21"/>
          <ac:graphicFrameMkLst>
            <pc:docMk/>
            <pc:sldMk cId="736937617" sldId="368"/>
            <ac:graphicFrameMk id="10" creationId="{2EDD4BB0-8333-4314-A1F3-D146B2D05681}"/>
          </ac:graphicFrameMkLst>
        </pc:graphicFrameChg>
      </pc:sldChg>
      <pc:sldChg chg="new del">
        <pc:chgData name="BOLLAPRAGADA LAKSHMI VARA PRASAD" userId="21862a92-5460-442b-8d98-94a96923ea68" providerId="ADAL" clId="{B8F7E3F7-9503-4604-AC96-0D1AC5C6AFAA}" dt="2022-05-16T13:56:26.970" v="1724" actId="47"/>
        <pc:sldMkLst>
          <pc:docMk/>
          <pc:sldMk cId="835234432" sldId="369"/>
        </pc:sldMkLst>
      </pc:sldChg>
      <pc:sldChg chg="add del">
        <pc:chgData name="BOLLAPRAGADA LAKSHMI VARA PRASAD" userId="21862a92-5460-442b-8d98-94a96923ea68" providerId="ADAL" clId="{B8F7E3F7-9503-4604-AC96-0D1AC5C6AFAA}" dt="2022-05-16T09:22:03.510" v="65" actId="47"/>
        <pc:sldMkLst>
          <pc:docMk/>
          <pc:sldMk cId="1930712707" sldId="369"/>
        </pc:sldMkLst>
      </pc:sldChg>
      <pc:sldChg chg="add del">
        <pc:chgData name="BOLLAPRAGADA LAKSHMI VARA PRASAD" userId="21862a92-5460-442b-8d98-94a96923ea68" providerId="ADAL" clId="{B8F7E3F7-9503-4604-AC96-0D1AC5C6AFAA}" dt="2022-05-16T09:22:06.809" v="66" actId="47"/>
        <pc:sldMkLst>
          <pc:docMk/>
          <pc:sldMk cId="1180440449" sldId="370"/>
        </pc:sldMkLst>
      </pc:sldChg>
      <pc:sldChg chg="addSp delSp modSp new mod">
        <pc:chgData name="BOLLAPRAGADA LAKSHMI VARA PRASAD" userId="21862a92-5460-442b-8d98-94a96923ea68" providerId="ADAL" clId="{B8F7E3F7-9503-4604-AC96-0D1AC5C6AFAA}" dt="2022-05-18T12:45:05.252" v="1818" actId="20577"/>
        <pc:sldMkLst>
          <pc:docMk/>
          <pc:sldMk cId="2331802833" sldId="370"/>
        </pc:sldMkLst>
        <pc:spChg chg="add mod">
          <ac:chgData name="BOLLAPRAGADA LAKSHMI VARA PRASAD" userId="21862a92-5460-442b-8d98-94a96923ea68" providerId="ADAL" clId="{B8F7E3F7-9503-4604-AC96-0D1AC5C6AFAA}" dt="2022-05-16T13:45:02.390" v="1577" actId="1076"/>
          <ac:spMkLst>
            <pc:docMk/>
            <pc:sldMk cId="2331802833" sldId="370"/>
            <ac:spMk id="2" creationId="{FD1FD040-E652-9532-5397-AFFDB37BD510}"/>
          </ac:spMkLst>
        </pc:spChg>
        <pc:spChg chg="add mod">
          <ac:chgData name="BOLLAPRAGADA LAKSHMI VARA PRASAD" userId="21862a92-5460-442b-8d98-94a96923ea68" providerId="ADAL" clId="{B8F7E3F7-9503-4604-AC96-0D1AC5C6AFAA}" dt="2022-05-18T12:42:05.716" v="1801" actId="20577"/>
          <ac:spMkLst>
            <pc:docMk/>
            <pc:sldMk cId="2331802833" sldId="370"/>
            <ac:spMk id="3" creationId="{FFD33E44-0768-8F32-DA13-E6348393E7F4}"/>
          </ac:spMkLst>
        </pc:spChg>
        <pc:spChg chg="add mod">
          <ac:chgData name="BOLLAPRAGADA LAKSHMI VARA PRASAD" userId="21862a92-5460-442b-8d98-94a96923ea68" providerId="ADAL" clId="{B8F7E3F7-9503-4604-AC96-0D1AC5C6AFAA}" dt="2022-05-18T12:40:56.211" v="1781" actId="1076"/>
          <ac:spMkLst>
            <pc:docMk/>
            <pc:sldMk cId="2331802833" sldId="370"/>
            <ac:spMk id="15" creationId="{2F9D8DD5-7FE9-4F18-1A50-B61E1B3F93BD}"/>
          </ac:spMkLst>
        </pc:spChg>
        <pc:spChg chg="add mod">
          <ac:chgData name="BOLLAPRAGADA LAKSHMI VARA PRASAD" userId="21862a92-5460-442b-8d98-94a96923ea68" providerId="ADAL" clId="{B8F7E3F7-9503-4604-AC96-0D1AC5C6AFAA}" dt="2022-05-18T12:41:23.486" v="1789" actId="1076"/>
          <ac:spMkLst>
            <pc:docMk/>
            <pc:sldMk cId="2331802833" sldId="370"/>
            <ac:spMk id="17" creationId="{06C6F00C-CC0E-D39F-8014-18084FF6A08A}"/>
          </ac:spMkLst>
        </pc:spChg>
        <pc:spChg chg="add mod">
          <ac:chgData name="BOLLAPRAGADA LAKSHMI VARA PRASAD" userId="21862a92-5460-442b-8d98-94a96923ea68" providerId="ADAL" clId="{B8F7E3F7-9503-4604-AC96-0D1AC5C6AFAA}" dt="2022-05-18T12:40:50.268" v="1779" actId="1076"/>
          <ac:spMkLst>
            <pc:docMk/>
            <pc:sldMk cId="2331802833" sldId="370"/>
            <ac:spMk id="19" creationId="{7AF1122C-8116-D2FE-5EE4-A3FA70E2865F}"/>
          </ac:spMkLst>
        </pc:spChg>
        <pc:spChg chg="add mod">
          <ac:chgData name="BOLLAPRAGADA LAKSHMI VARA PRASAD" userId="21862a92-5460-442b-8d98-94a96923ea68" providerId="ADAL" clId="{B8F7E3F7-9503-4604-AC96-0D1AC5C6AFAA}" dt="2022-05-18T12:44:41.795" v="1811" actId="14100"/>
          <ac:spMkLst>
            <pc:docMk/>
            <pc:sldMk cId="2331802833" sldId="370"/>
            <ac:spMk id="21" creationId="{B09BF707-5670-6E1F-F46E-1CD31A9FF48A}"/>
          </ac:spMkLst>
        </pc:spChg>
        <pc:spChg chg="add mod">
          <ac:chgData name="BOLLAPRAGADA LAKSHMI VARA PRASAD" userId="21862a92-5460-442b-8d98-94a96923ea68" providerId="ADAL" clId="{B8F7E3F7-9503-4604-AC96-0D1AC5C6AFAA}" dt="2022-05-18T12:45:05.252" v="1818" actId="20577"/>
          <ac:spMkLst>
            <pc:docMk/>
            <pc:sldMk cId="2331802833" sldId="370"/>
            <ac:spMk id="23" creationId="{FEB8EBC3-7770-8C10-1DAA-FB76490A085C}"/>
          </ac:spMkLst>
        </pc:spChg>
        <pc:spChg chg="add mod">
          <ac:chgData name="BOLLAPRAGADA LAKSHMI VARA PRASAD" userId="21862a92-5460-442b-8d98-94a96923ea68" providerId="ADAL" clId="{B8F7E3F7-9503-4604-AC96-0D1AC5C6AFAA}" dt="2022-05-18T12:44:55.597" v="1814" actId="1076"/>
          <ac:spMkLst>
            <pc:docMk/>
            <pc:sldMk cId="2331802833" sldId="370"/>
            <ac:spMk id="25" creationId="{1BB3571B-1F46-AB77-5CC6-CF2DB45FFAD1}"/>
          </ac:spMkLst>
        </pc:spChg>
        <pc:spChg chg="add mod">
          <ac:chgData name="BOLLAPRAGADA LAKSHMI VARA PRASAD" userId="21862a92-5460-442b-8d98-94a96923ea68" providerId="ADAL" clId="{B8F7E3F7-9503-4604-AC96-0D1AC5C6AFAA}" dt="2022-05-16T13:56:22.235" v="1723"/>
          <ac:spMkLst>
            <pc:docMk/>
            <pc:sldMk cId="2331802833" sldId="370"/>
            <ac:spMk id="28" creationId="{1D035154-5AF3-DB9C-EC62-84E33DF0454C}"/>
          </ac:spMkLst>
        </pc:spChg>
        <pc:grpChg chg="add mod">
          <ac:chgData name="BOLLAPRAGADA LAKSHMI VARA PRASAD" userId="21862a92-5460-442b-8d98-94a96923ea68" providerId="ADAL" clId="{B8F7E3F7-9503-4604-AC96-0D1AC5C6AFAA}" dt="2022-05-18T12:44:45.851" v="1812" actId="1076"/>
          <ac:grpSpMkLst>
            <pc:docMk/>
            <pc:sldMk cId="2331802833" sldId="370"/>
            <ac:grpSpMk id="27" creationId="{EF1A43F8-FC68-9D23-BEB8-86C21F638834}"/>
          </ac:grpSpMkLst>
        </pc:grpChg>
        <pc:graphicFrameChg chg="add del mod">
          <ac:chgData name="BOLLAPRAGADA LAKSHMI VARA PRASAD" userId="21862a92-5460-442b-8d98-94a96923ea68" providerId="ADAL" clId="{B8F7E3F7-9503-4604-AC96-0D1AC5C6AFAA}" dt="2022-05-16T13:24:37.340" v="1321" actId="478"/>
          <ac:graphicFrameMkLst>
            <pc:docMk/>
            <pc:sldMk cId="2331802833" sldId="370"/>
            <ac:graphicFrameMk id="4" creationId="{AD13D71A-DA21-E819-00E0-25184E38CBB3}"/>
          </ac:graphicFrameMkLst>
        </pc:graphicFrameChg>
        <pc:graphicFrameChg chg="add del mod">
          <ac:chgData name="BOLLAPRAGADA LAKSHMI VARA PRASAD" userId="21862a92-5460-442b-8d98-94a96923ea68" providerId="ADAL" clId="{B8F7E3F7-9503-4604-AC96-0D1AC5C6AFAA}" dt="2022-05-16T13:24:46.130" v="1323"/>
          <ac:graphicFrameMkLst>
            <pc:docMk/>
            <pc:sldMk cId="2331802833" sldId="370"/>
            <ac:graphicFrameMk id="5" creationId="{FEF2617C-1EB2-771E-CB0E-5D5F48F185CB}"/>
          </ac:graphicFrameMkLst>
        </pc:graphicFrameChg>
        <pc:graphicFrameChg chg="add mod">
          <ac:chgData name="BOLLAPRAGADA LAKSHMI VARA PRASAD" userId="21862a92-5460-442b-8d98-94a96923ea68" providerId="ADAL" clId="{B8F7E3F7-9503-4604-AC96-0D1AC5C6AFAA}" dt="2022-05-18T12:42:59.691" v="1805" actId="14100"/>
          <ac:graphicFrameMkLst>
            <pc:docMk/>
            <pc:sldMk cId="2331802833" sldId="370"/>
            <ac:graphicFrameMk id="26" creationId="{4E1D08C3-E8A5-43FF-19FC-FF47CAD798F8}"/>
          </ac:graphicFrameMkLst>
        </pc:graphicFrameChg>
        <pc:picChg chg="add del mod modCrop">
          <ac:chgData name="BOLLAPRAGADA LAKSHMI VARA PRASAD" userId="21862a92-5460-442b-8d98-94a96923ea68" providerId="ADAL" clId="{B8F7E3F7-9503-4604-AC96-0D1AC5C6AFAA}" dt="2022-05-18T12:42:48.081" v="1802" actId="1076"/>
          <ac:picMkLst>
            <pc:docMk/>
            <pc:sldMk cId="2331802833" sldId="370"/>
            <ac:picMk id="7" creationId="{C6F514D5-1C46-3F0F-7424-A30AB0120C48}"/>
          </ac:picMkLst>
        </pc:picChg>
        <pc:picChg chg="add del mod">
          <ac:chgData name="BOLLAPRAGADA LAKSHMI VARA PRASAD" userId="21862a92-5460-442b-8d98-94a96923ea68" providerId="ADAL" clId="{B8F7E3F7-9503-4604-AC96-0D1AC5C6AFAA}" dt="2022-05-16T13:27:10.813" v="1334" actId="478"/>
          <ac:picMkLst>
            <pc:docMk/>
            <pc:sldMk cId="2331802833" sldId="370"/>
            <ac:picMk id="9" creationId="{C3087E1C-E25A-EC92-7898-8C36F2EE1D89}"/>
          </ac:picMkLst>
        </pc:picChg>
        <pc:picChg chg="add mod modCrop">
          <ac:chgData name="BOLLAPRAGADA LAKSHMI VARA PRASAD" userId="21862a92-5460-442b-8d98-94a96923ea68" providerId="ADAL" clId="{B8F7E3F7-9503-4604-AC96-0D1AC5C6AFAA}" dt="2022-05-18T12:42:50.536" v="1803" actId="1076"/>
          <ac:picMkLst>
            <pc:docMk/>
            <pc:sldMk cId="2331802833" sldId="370"/>
            <ac:picMk id="11" creationId="{A16717CE-A359-CBFA-133B-0A7970D18A30}"/>
          </ac:picMkLst>
        </pc:picChg>
        <pc:picChg chg="add mod">
          <ac:chgData name="BOLLAPRAGADA LAKSHMI VARA PRASAD" userId="21862a92-5460-442b-8d98-94a96923ea68" providerId="ADAL" clId="{B8F7E3F7-9503-4604-AC96-0D1AC5C6AFAA}" dt="2022-05-18T12:40:44.773" v="1778" actId="1076"/>
          <ac:picMkLst>
            <pc:docMk/>
            <pc:sldMk cId="2331802833" sldId="370"/>
            <ac:picMk id="13" creationId="{D9E77D05-1DC6-62DB-AC30-5A5E9A3EFB0A}"/>
          </ac:picMkLst>
        </pc:picChg>
      </pc:sldChg>
      <pc:sldChg chg="add del">
        <pc:chgData name="BOLLAPRAGADA LAKSHMI VARA PRASAD" userId="21862a92-5460-442b-8d98-94a96923ea68" providerId="ADAL" clId="{B8F7E3F7-9503-4604-AC96-0D1AC5C6AFAA}" dt="2022-05-16T09:22:07.247" v="67" actId="47"/>
        <pc:sldMkLst>
          <pc:docMk/>
          <pc:sldMk cId="897530153" sldId="371"/>
        </pc:sldMkLst>
      </pc:sldChg>
      <pc:sldChg chg="add del">
        <pc:chgData name="BOLLAPRAGADA LAKSHMI VARA PRASAD" userId="21862a92-5460-442b-8d98-94a96923ea68" providerId="ADAL" clId="{B8F7E3F7-9503-4604-AC96-0D1AC5C6AFAA}" dt="2022-05-16T09:22:08.515" v="68" actId="47"/>
        <pc:sldMkLst>
          <pc:docMk/>
          <pc:sldMk cId="4072896850" sldId="372"/>
        </pc:sldMkLst>
      </pc:sldChg>
      <pc:sldMasterChg chg="setBg">
        <pc:chgData name="BOLLAPRAGADA LAKSHMI VARA PRASAD" userId="21862a92-5460-442b-8d98-94a96923ea68" providerId="ADAL" clId="{B8F7E3F7-9503-4604-AC96-0D1AC5C6AFAA}" dt="2022-05-16T10:04:30.941" v="411"/>
        <pc:sldMasterMkLst>
          <pc:docMk/>
          <pc:sldMasterMk cId="4210181503" sldId="2147483732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stfire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Change (%) in Mean annual Streamflow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'sub7 only'!$K$8:$L$8</c:f>
              <c:strCache>
                <c:ptCount val="2"/>
                <c:pt idx="0">
                  <c:v>Optimistic</c:v>
                </c:pt>
                <c:pt idx="1">
                  <c:v>Non-Optimistic</c:v>
                </c:pt>
              </c:strCache>
            </c:strRef>
          </c:cat>
          <c:val>
            <c:numRef>
              <c:f>'sub7 only'!$K$9:$L$9</c:f>
              <c:numCache>
                <c:formatCode>General</c:formatCode>
                <c:ptCount val="2"/>
                <c:pt idx="0">
                  <c:v>11.9</c:v>
                </c:pt>
                <c:pt idx="1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B-4D57-BB20-5D207EDDB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376767"/>
        <c:axId val="1766380511"/>
      </c:barChart>
      <c:catAx>
        <c:axId val="176637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380511"/>
        <c:crosses val="autoZero"/>
        <c:auto val="1"/>
        <c:lblAlgn val="ctr"/>
        <c:lblOffset val="100"/>
        <c:noMultiLvlLbl val="0"/>
      </c:catAx>
      <c:valAx>
        <c:axId val="176638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37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9A57F-C017-402C-8241-3BB2E795264F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9D325E74-7F23-41EC-A13C-EFE3E68A09C0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Land use + Soil + Slope </a:t>
          </a:r>
          <a:endParaRPr lang="en-IN" sz="1800" dirty="0"/>
        </a:p>
      </dgm:t>
    </dgm:pt>
    <dgm:pt modelId="{CDD9AAC4-DCCC-4AEF-9193-F3D2EFD4FBB1}" type="parTrans" cxnId="{E15DF45F-BE54-47EE-8A16-877A74C85375}">
      <dgm:prSet/>
      <dgm:spPr/>
      <dgm:t>
        <a:bodyPr/>
        <a:lstStyle/>
        <a:p>
          <a:endParaRPr lang="en-IN" sz="1800"/>
        </a:p>
      </dgm:t>
    </dgm:pt>
    <dgm:pt modelId="{15AFA8A4-465F-4BE7-A3B0-B7F6A4F31C1E}" type="sibTrans" cxnId="{E15DF45F-BE54-47EE-8A16-877A74C85375}">
      <dgm:prSet/>
      <dgm:spPr/>
      <dgm:t>
        <a:bodyPr/>
        <a:lstStyle/>
        <a:p>
          <a:endParaRPr lang="en-IN" sz="1800"/>
        </a:p>
      </dgm:t>
    </dgm:pt>
    <dgm:pt modelId="{C29672B3-D6E4-482F-815A-D708533B7917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Input weather </a:t>
          </a:r>
          <a:endParaRPr lang="en-IN" sz="1800" dirty="0"/>
        </a:p>
      </dgm:t>
    </dgm:pt>
    <dgm:pt modelId="{8614B6A6-3C09-46A0-9AEF-9DF71D2CB766}" type="parTrans" cxnId="{C457158C-2634-405F-92B0-E5F49F15A9D3}">
      <dgm:prSet/>
      <dgm:spPr/>
      <dgm:t>
        <a:bodyPr/>
        <a:lstStyle/>
        <a:p>
          <a:endParaRPr lang="en-IN" sz="1800"/>
        </a:p>
      </dgm:t>
    </dgm:pt>
    <dgm:pt modelId="{7664D022-1EA8-496A-961A-795E6A5DC0E2}" type="sibTrans" cxnId="{C457158C-2634-405F-92B0-E5F49F15A9D3}">
      <dgm:prSet/>
      <dgm:spPr/>
      <dgm:t>
        <a:bodyPr/>
        <a:lstStyle/>
        <a:p>
          <a:endParaRPr lang="en-IN" sz="1800"/>
        </a:p>
      </dgm:t>
    </dgm:pt>
    <dgm:pt modelId="{FFC7AFB4-2F35-4962-B268-D0A3B9E1545B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Simulation, Calibration and Validation </a:t>
          </a:r>
          <a:endParaRPr lang="en-IN" sz="1800" dirty="0"/>
        </a:p>
      </dgm:t>
    </dgm:pt>
    <dgm:pt modelId="{9DB12284-4E8D-4D17-8D6A-6E360F83DA79}" type="parTrans" cxnId="{3D70295E-DFEB-455A-BCD4-C5208C0E251E}">
      <dgm:prSet/>
      <dgm:spPr/>
      <dgm:t>
        <a:bodyPr/>
        <a:lstStyle/>
        <a:p>
          <a:endParaRPr lang="en-IN" sz="1800"/>
        </a:p>
      </dgm:t>
    </dgm:pt>
    <dgm:pt modelId="{0DD3329A-654F-414D-8312-845F15A6B67C}" type="sibTrans" cxnId="{3D70295E-DFEB-455A-BCD4-C5208C0E251E}">
      <dgm:prSet/>
      <dgm:spPr/>
      <dgm:t>
        <a:bodyPr/>
        <a:lstStyle/>
        <a:p>
          <a:endParaRPr lang="en-IN" sz="1800"/>
        </a:p>
      </dgm:t>
    </dgm:pt>
    <dgm:pt modelId="{AB6F36BA-B92D-48A9-82B9-1CF0D4415AF1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Sensitivity Analysis</a:t>
          </a:r>
          <a:endParaRPr lang="en-IN" sz="1800" dirty="0"/>
        </a:p>
      </dgm:t>
    </dgm:pt>
    <dgm:pt modelId="{3EA2478D-2C15-49DB-9E24-C5D4410EE635}" type="parTrans" cxnId="{5A8511D4-B32C-4289-8EB5-F1FBBDBFBCE7}">
      <dgm:prSet/>
      <dgm:spPr/>
      <dgm:t>
        <a:bodyPr/>
        <a:lstStyle/>
        <a:p>
          <a:endParaRPr lang="en-IN" sz="1800"/>
        </a:p>
      </dgm:t>
    </dgm:pt>
    <dgm:pt modelId="{C840B820-42D9-43CD-9A70-1C7B886B4341}" type="sibTrans" cxnId="{5A8511D4-B32C-4289-8EB5-F1FBBDBFBCE7}">
      <dgm:prSet/>
      <dgm:spPr/>
      <dgm:t>
        <a:bodyPr/>
        <a:lstStyle/>
        <a:p>
          <a:endParaRPr lang="en-IN" sz="1800"/>
        </a:p>
      </dgm:t>
    </dgm:pt>
    <dgm:pt modelId="{FD7BCE48-8CA0-4C72-8373-E53B0A40E713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HRU creation </a:t>
          </a:r>
          <a:endParaRPr lang="en-IN" sz="1800" dirty="0"/>
        </a:p>
      </dgm:t>
    </dgm:pt>
    <dgm:pt modelId="{35C0D398-5512-42D1-BC1B-F21BE75C3910}" type="sibTrans" cxnId="{9DC27D26-39AD-4E1D-B8B7-D90DDA08BD32}">
      <dgm:prSet/>
      <dgm:spPr/>
      <dgm:t>
        <a:bodyPr/>
        <a:lstStyle/>
        <a:p>
          <a:endParaRPr lang="en-IN" sz="1800"/>
        </a:p>
      </dgm:t>
    </dgm:pt>
    <dgm:pt modelId="{90F5B478-C717-4E23-8007-412800DBF831}" type="parTrans" cxnId="{9DC27D26-39AD-4E1D-B8B7-D90DDA08BD32}">
      <dgm:prSet/>
      <dgm:spPr/>
      <dgm:t>
        <a:bodyPr/>
        <a:lstStyle/>
        <a:p>
          <a:endParaRPr lang="en-IN" sz="1800"/>
        </a:p>
      </dgm:t>
    </dgm:pt>
    <dgm:pt modelId="{460DC586-E3B3-4D98-AFBA-D11EA904268D}" type="pres">
      <dgm:prSet presAssocID="{B189A57F-C017-402C-8241-3BB2E795264F}" presName="linearFlow" presStyleCnt="0">
        <dgm:presLayoutVars>
          <dgm:resizeHandles val="exact"/>
        </dgm:presLayoutVars>
      </dgm:prSet>
      <dgm:spPr/>
    </dgm:pt>
    <dgm:pt modelId="{D83886F8-7AAC-40F9-9FB6-17E296C1BEED}" type="pres">
      <dgm:prSet presAssocID="{9D325E74-7F23-41EC-A13C-EFE3E68A09C0}" presName="node" presStyleLbl="node1" presStyleIdx="0" presStyleCnt="5">
        <dgm:presLayoutVars>
          <dgm:bulletEnabled val="1"/>
        </dgm:presLayoutVars>
      </dgm:prSet>
      <dgm:spPr/>
    </dgm:pt>
    <dgm:pt modelId="{88238BF9-7D8B-44CF-9FE1-A2E4BC0191B5}" type="pres">
      <dgm:prSet presAssocID="{15AFA8A4-465F-4BE7-A3B0-B7F6A4F31C1E}" presName="sibTrans" presStyleLbl="sibTrans2D1" presStyleIdx="0" presStyleCnt="4"/>
      <dgm:spPr/>
    </dgm:pt>
    <dgm:pt modelId="{62EC547F-0AE1-456A-8D37-B44E6A83ADC1}" type="pres">
      <dgm:prSet presAssocID="{15AFA8A4-465F-4BE7-A3B0-B7F6A4F31C1E}" presName="connectorText" presStyleLbl="sibTrans2D1" presStyleIdx="0" presStyleCnt="4"/>
      <dgm:spPr/>
    </dgm:pt>
    <dgm:pt modelId="{664145B2-83CC-4ACE-A4EB-6B72F2284DBD}" type="pres">
      <dgm:prSet presAssocID="{FD7BCE48-8CA0-4C72-8373-E53B0A40E713}" presName="node" presStyleLbl="node1" presStyleIdx="1" presStyleCnt="5">
        <dgm:presLayoutVars>
          <dgm:bulletEnabled val="1"/>
        </dgm:presLayoutVars>
      </dgm:prSet>
      <dgm:spPr/>
    </dgm:pt>
    <dgm:pt modelId="{F58A71E7-0812-4C28-9FE6-0CC605D15FB7}" type="pres">
      <dgm:prSet presAssocID="{35C0D398-5512-42D1-BC1B-F21BE75C3910}" presName="sibTrans" presStyleLbl="sibTrans2D1" presStyleIdx="1" presStyleCnt="4"/>
      <dgm:spPr/>
    </dgm:pt>
    <dgm:pt modelId="{608F7DE0-0FFF-4237-B5AC-CC88CF86D48C}" type="pres">
      <dgm:prSet presAssocID="{35C0D398-5512-42D1-BC1B-F21BE75C3910}" presName="connectorText" presStyleLbl="sibTrans2D1" presStyleIdx="1" presStyleCnt="4"/>
      <dgm:spPr/>
    </dgm:pt>
    <dgm:pt modelId="{30E300B8-54EB-4F56-993F-2DAC6449C4A3}" type="pres">
      <dgm:prSet presAssocID="{C29672B3-D6E4-482F-815A-D708533B7917}" presName="node" presStyleLbl="node1" presStyleIdx="2" presStyleCnt="5">
        <dgm:presLayoutVars>
          <dgm:bulletEnabled val="1"/>
        </dgm:presLayoutVars>
      </dgm:prSet>
      <dgm:spPr/>
    </dgm:pt>
    <dgm:pt modelId="{F2BF206D-75CA-40C5-95DE-DB379662275B}" type="pres">
      <dgm:prSet presAssocID="{7664D022-1EA8-496A-961A-795E6A5DC0E2}" presName="sibTrans" presStyleLbl="sibTrans2D1" presStyleIdx="2" presStyleCnt="4"/>
      <dgm:spPr/>
    </dgm:pt>
    <dgm:pt modelId="{33AA067F-0E3A-407F-B246-2CF151EB0302}" type="pres">
      <dgm:prSet presAssocID="{7664D022-1EA8-496A-961A-795E6A5DC0E2}" presName="connectorText" presStyleLbl="sibTrans2D1" presStyleIdx="2" presStyleCnt="4"/>
      <dgm:spPr/>
    </dgm:pt>
    <dgm:pt modelId="{2970CDC1-8E38-4671-B15B-5B2407A8ED29}" type="pres">
      <dgm:prSet presAssocID="{FFC7AFB4-2F35-4962-B268-D0A3B9E1545B}" presName="node" presStyleLbl="node1" presStyleIdx="3" presStyleCnt="5">
        <dgm:presLayoutVars>
          <dgm:bulletEnabled val="1"/>
        </dgm:presLayoutVars>
      </dgm:prSet>
      <dgm:spPr/>
    </dgm:pt>
    <dgm:pt modelId="{E4B745CB-1D9E-47A8-A97F-34D1E42F901B}" type="pres">
      <dgm:prSet presAssocID="{0DD3329A-654F-414D-8312-845F15A6B67C}" presName="sibTrans" presStyleLbl="sibTrans2D1" presStyleIdx="3" presStyleCnt="4"/>
      <dgm:spPr/>
    </dgm:pt>
    <dgm:pt modelId="{AE87B553-EAC6-44B9-96D2-F42936A60A25}" type="pres">
      <dgm:prSet presAssocID="{0DD3329A-654F-414D-8312-845F15A6B67C}" presName="connectorText" presStyleLbl="sibTrans2D1" presStyleIdx="3" presStyleCnt="4"/>
      <dgm:spPr/>
    </dgm:pt>
    <dgm:pt modelId="{44DF38A8-86AD-4F96-8968-7D786847BAE6}" type="pres">
      <dgm:prSet presAssocID="{AB6F36BA-B92D-48A9-82B9-1CF0D4415AF1}" presName="node" presStyleLbl="node1" presStyleIdx="4" presStyleCnt="5">
        <dgm:presLayoutVars>
          <dgm:bulletEnabled val="1"/>
        </dgm:presLayoutVars>
      </dgm:prSet>
      <dgm:spPr/>
    </dgm:pt>
  </dgm:ptLst>
  <dgm:cxnLst>
    <dgm:cxn modelId="{7FDCD608-2C7A-4F90-BB0A-74195F1B15EB}" type="presOf" srcId="{7664D022-1EA8-496A-961A-795E6A5DC0E2}" destId="{33AA067F-0E3A-407F-B246-2CF151EB0302}" srcOrd="1" destOrd="0" presId="urn:microsoft.com/office/officeart/2005/8/layout/process2"/>
    <dgm:cxn modelId="{D6F59F23-3418-4AEC-9CD5-39FD2DF6753D}" type="presOf" srcId="{B189A57F-C017-402C-8241-3BB2E795264F}" destId="{460DC586-E3B3-4D98-AFBA-D11EA904268D}" srcOrd="0" destOrd="0" presId="urn:microsoft.com/office/officeart/2005/8/layout/process2"/>
    <dgm:cxn modelId="{9DC27D26-39AD-4E1D-B8B7-D90DDA08BD32}" srcId="{B189A57F-C017-402C-8241-3BB2E795264F}" destId="{FD7BCE48-8CA0-4C72-8373-E53B0A40E713}" srcOrd="1" destOrd="0" parTransId="{90F5B478-C717-4E23-8007-412800DBF831}" sibTransId="{35C0D398-5512-42D1-BC1B-F21BE75C3910}"/>
    <dgm:cxn modelId="{8E6B4A39-2927-48D5-B079-C8F94C0A978D}" type="presOf" srcId="{9D325E74-7F23-41EC-A13C-EFE3E68A09C0}" destId="{D83886F8-7AAC-40F9-9FB6-17E296C1BEED}" srcOrd="0" destOrd="0" presId="urn:microsoft.com/office/officeart/2005/8/layout/process2"/>
    <dgm:cxn modelId="{E427443A-1879-4522-BC51-4B17E7A3C3B0}" type="presOf" srcId="{FD7BCE48-8CA0-4C72-8373-E53B0A40E713}" destId="{664145B2-83CC-4ACE-A4EB-6B72F2284DBD}" srcOrd="0" destOrd="0" presId="urn:microsoft.com/office/officeart/2005/8/layout/process2"/>
    <dgm:cxn modelId="{3CBC0840-9975-4DB8-B89C-470FFCA8FC32}" type="presOf" srcId="{AB6F36BA-B92D-48A9-82B9-1CF0D4415AF1}" destId="{44DF38A8-86AD-4F96-8968-7D786847BAE6}" srcOrd="0" destOrd="0" presId="urn:microsoft.com/office/officeart/2005/8/layout/process2"/>
    <dgm:cxn modelId="{F432BA5D-A203-4454-89E9-B9ADD91F842B}" type="presOf" srcId="{35C0D398-5512-42D1-BC1B-F21BE75C3910}" destId="{F58A71E7-0812-4C28-9FE6-0CC605D15FB7}" srcOrd="0" destOrd="0" presId="urn:microsoft.com/office/officeart/2005/8/layout/process2"/>
    <dgm:cxn modelId="{3D70295E-DFEB-455A-BCD4-C5208C0E251E}" srcId="{B189A57F-C017-402C-8241-3BB2E795264F}" destId="{FFC7AFB4-2F35-4962-B268-D0A3B9E1545B}" srcOrd="3" destOrd="0" parTransId="{9DB12284-4E8D-4D17-8D6A-6E360F83DA79}" sibTransId="{0DD3329A-654F-414D-8312-845F15A6B67C}"/>
    <dgm:cxn modelId="{E15DF45F-BE54-47EE-8A16-877A74C85375}" srcId="{B189A57F-C017-402C-8241-3BB2E795264F}" destId="{9D325E74-7F23-41EC-A13C-EFE3E68A09C0}" srcOrd="0" destOrd="0" parTransId="{CDD9AAC4-DCCC-4AEF-9193-F3D2EFD4FBB1}" sibTransId="{15AFA8A4-465F-4BE7-A3B0-B7F6A4F31C1E}"/>
    <dgm:cxn modelId="{05C1B86C-2C46-47FE-B083-ABF4DF84248D}" type="presOf" srcId="{FFC7AFB4-2F35-4962-B268-D0A3B9E1545B}" destId="{2970CDC1-8E38-4671-B15B-5B2407A8ED29}" srcOrd="0" destOrd="0" presId="urn:microsoft.com/office/officeart/2005/8/layout/process2"/>
    <dgm:cxn modelId="{93DAAA79-22F1-4198-AAD5-A4A639037A3E}" type="presOf" srcId="{C29672B3-D6E4-482F-815A-D708533B7917}" destId="{30E300B8-54EB-4F56-993F-2DAC6449C4A3}" srcOrd="0" destOrd="0" presId="urn:microsoft.com/office/officeart/2005/8/layout/process2"/>
    <dgm:cxn modelId="{C457158C-2634-405F-92B0-E5F49F15A9D3}" srcId="{B189A57F-C017-402C-8241-3BB2E795264F}" destId="{C29672B3-D6E4-482F-815A-D708533B7917}" srcOrd="2" destOrd="0" parTransId="{8614B6A6-3C09-46A0-9AEF-9DF71D2CB766}" sibTransId="{7664D022-1EA8-496A-961A-795E6A5DC0E2}"/>
    <dgm:cxn modelId="{314D3B8F-681D-4DD8-803C-6EECA488A16B}" type="presOf" srcId="{15AFA8A4-465F-4BE7-A3B0-B7F6A4F31C1E}" destId="{88238BF9-7D8B-44CF-9FE1-A2E4BC0191B5}" srcOrd="0" destOrd="0" presId="urn:microsoft.com/office/officeart/2005/8/layout/process2"/>
    <dgm:cxn modelId="{C9B13D91-3710-49A5-B6FF-E90F6A73EC1C}" type="presOf" srcId="{15AFA8A4-465F-4BE7-A3B0-B7F6A4F31C1E}" destId="{62EC547F-0AE1-456A-8D37-B44E6A83ADC1}" srcOrd="1" destOrd="0" presId="urn:microsoft.com/office/officeart/2005/8/layout/process2"/>
    <dgm:cxn modelId="{902B8EAE-57C0-4AAC-A796-35EF0B2ACD94}" type="presOf" srcId="{0DD3329A-654F-414D-8312-845F15A6B67C}" destId="{E4B745CB-1D9E-47A8-A97F-34D1E42F901B}" srcOrd="0" destOrd="0" presId="urn:microsoft.com/office/officeart/2005/8/layout/process2"/>
    <dgm:cxn modelId="{9DABAACA-040B-4169-9BFF-5E41235D3634}" type="presOf" srcId="{35C0D398-5512-42D1-BC1B-F21BE75C3910}" destId="{608F7DE0-0FFF-4237-B5AC-CC88CF86D48C}" srcOrd="1" destOrd="0" presId="urn:microsoft.com/office/officeart/2005/8/layout/process2"/>
    <dgm:cxn modelId="{7D829FCC-6B09-42FD-AA3E-2DA2401E04E9}" type="presOf" srcId="{7664D022-1EA8-496A-961A-795E6A5DC0E2}" destId="{F2BF206D-75CA-40C5-95DE-DB379662275B}" srcOrd="0" destOrd="0" presId="urn:microsoft.com/office/officeart/2005/8/layout/process2"/>
    <dgm:cxn modelId="{E94302D3-B057-4FD7-B94F-F31D98C26685}" type="presOf" srcId="{0DD3329A-654F-414D-8312-845F15A6B67C}" destId="{AE87B553-EAC6-44B9-96D2-F42936A60A25}" srcOrd="1" destOrd="0" presId="urn:microsoft.com/office/officeart/2005/8/layout/process2"/>
    <dgm:cxn modelId="{5A8511D4-B32C-4289-8EB5-F1FBBDBFBCE7}" srcId="{B189A57F-C017-402C-8241-3BB2E795264F}" destId="{AB6F36BA-B92D-48A9-82B9-1CF0D4415AF1}" srcOrd="4" destOrd="0" parTransId="{3EA2478D-2C15-49DB-9E24-C5D4410EE635}" sibTransId="{C840B820-42D9-43CD-9A70-1C7B886B4341}"/>
    <dgm:cxn modelId="{76F2F98C-FF89-481E-B365-176F45DF5394}" type="presParOf" srcId="{460DC586-E3B3-4D98-AFBA-D11EA904268D}" destId="{D83886F8-7AAC-40F9-9FB6-17E296C1BEED}" srcOrd="0" destOrd="0" presId="urn:microsoft.com/office/officeart/2005/8/layout/process2"/>
    <dgm:cxn modelId="{84CD6424-2AAD-45DC-96D3-14AED6BBF901}" type="presParOf" srcId="{460DC586-E3B3-4D98-AFBA-D11EA904268D}" destId="{88238BF9-7D8B-44CF-9FE1-A2E4BC0191B5}" srcOrd="1" destOrd="0" presId="urn:microsoft.com/office/officeart/2005/8/layout/process2"/>
    <dgm:cxn modelId="{1623FA05-7255-45DD-912E-277CABB7DDFF}" type="presParOf" srcId="{88238BF9-7D8B-44CF-9FE1-A2E4BC0191B5}" destId="{62EC547F-0AE1-456A-8D37-B44E6A83ADC1}" srcOrd="0" destOrd="0" presId="urn:microsoft.com/office/officeart/2005/8/layout/process2"/>
    <dgm:cxn modelId="{0E4B5113-0F4E-4A5D-BD26-CBA3087ED899}" type="presParOf" srcId="{460DC586-E3B3-4D98-AFBA-D11EA904268D}" destId="{664145B2-83CC-4ACE-A4EB-6B72F2284DBD}" srcOrd="2" destOrd="0" presId="urn:microsoft.com/office/officeart/2005/8/layout/process2"/>
    <dgm:cxn modelId="{1FC862BB-89F4-4701-8E5D-C18A204CD07C}" type="presParOf" srcId="{460DC586-E3B3-4D98-AFBA-D11EA904268D}" destId="{F58A71E7-0812-4C28-9FE6-0CC605D15FB7}" srcOrd="3" destOrd="0" presId="urn:microsoft.com/office/officeart/2005/8/layout/process2"/>
    <dgm:cxn modelId="{1DED61F9-8011-439C-9773-1990A039BE38}" type="presParOf" srcId="{F58A71E7-0812-4C28-9FE6-0CC605D15FB7}" destId="{608F7DE0-0FFF-4237-B5AC-CC88CF86D48C}" srcOrd="0" destOrd="0" presId="urn:microsoft.com/office/officeart/2005/8/layout/process2"/>
    <dgm:cxn modelId="{E7980C6B-3033-4B92-96DF-891716E8F9B9}" type="presParOf" srcId="{460DC586-E3B3-4D98-AFBA-D11EA904268D}" destId="{30E300B8-54EB-4F56-993F-2DAC6449C4A3}" srcOrd="4" destOrd="0" presId="urn:microsoft.com/office/officeart/2005/8/layout/process2"/>
    <dgm:cxn modelId="{A79CA73C-774A-4989-9A68-D0F249D014DF}" type="presParOf" srcId="{460DC586-E3B3-4D98-AFBA-D11EA904268D}" destId="{F2BF206D-75CA-40C5-95DE-DB379662275B}" srcOrd="5" destOrd="0" presId="urn:microsoft.com/office/officeart/2005/8/layout/process2"/>
    <dgm:cxn modelId="{39C85508-A20E-4D6C-9E03-020395E1F225}" type="presParOf" srcId="{F2BF206D-75CA-40C5-95DE-DB379662275B}" destId="{33AA067F-0E3A-407F-B246-2CF151EB0302}" srcOrd="0" destOrd="0" presId="urn:microsoft.com/office/officeart/2005/8/layout/process2"/>
    <dgm:cxn modelId="{508E5363-1200-4B12-91C8-88E3EB1D0C0C}" type="presParOf" srcId="{460DC586-E3B3-4D98-AFBA-D11EA904268D}" destId="{2970CDC1-8E38-4671-B15B-5B2407A8ED29}" srcOrd="6" destOrd="0" presId="urn:microsoft.com/office/officeart/2005/8/layout/process2"/>
    <dgm:cxn modelId="{C07C8E59-8492-4B23-8B12-161265AC885A}" type="presParOf" srcId="{460DC586-E3B3-4D98-AFBA-D11EA904268D}" destId="{E4B745CB-1D9E-47A8-A97F-34D1E42F901B}" srcOrd="7" destOrd="0" presId="urn:microsoft.com/office/officeart/2005/8/layout/process2"/>
    <dgm:cxn modelId="{0B4B1EEA-7879-42D6-BB20-3BE48CB41798}" type="presParOf" srcId="{E4B745CB-1D9E-47A8-A97F-34D1E42F901B}" destId="{AE87B553-EAC6-44B9-96D2-F42936A60A25}" srcOrd="0" destOrd="0" presId="urn:microsoft.com/office/officeart/2005/8/layout/process2"/>
    <dgm:cxn modelId="{1157BE0A-AD2E-4E16-B431-877D6EC274E0}" type="presParOf" srcId="{460DC586-E3B3-4D98-AFBA-D11EA904268D}" destId="{44DF38A8-86AD-4F96-8968-7D786847BAE6}" srcOrd="8" destOrd="0" presId="urn:microsoft.com/office/officeart/2005/8/layout/process2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886F8-7AAC-40F9-9FB6-17E296C1BEED}">
      <dsp:nvSpPr>
        <dsp:cNvPr id="0" name=""/>
        <dsp:cNvSpPr/>
      </dsp:nvSpPr>
      <dsp:spPr>
        <a:xfrm>
          <a:off x="470822" y="616"/>
          <a:ext cx="2356797" cy="721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Land use + Soil + Slope </a:t>
          </a:r>
          <a:endParaRPr lang="en-IN" sz="1800" kern="1200" dirty="0"/>
        </a:p>
      </dsp:txBody>
      <dsp:txXfrm>
        <a:off x="491948" y="21742"/>
        <a:ext cx="2314545" cy="679058"/>
      </dsp:txXfrm>
    </dsp:sp>
    <dsp:sp modelId="{88238BF9-7D8B-44CF-9FE1-A2E4BC0191B5}">
      <dsp:nvSpPr>
        <dsp:cNvPr id="0" name=""/>
        <dsp:cNvSpPr/>
      </dsp:nvSpPr>
      <dsp:spPr>
        <a:xfrm rot="5400000">
          <a:off x="1513975" y="739959"/>
          <a:ext cx="270491" cy="32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-5400000">
        <a:off x="1551845" y="767008"/>
        <a:ext cx="194753" cy="189344"/>
      </dsp:txXfrm>
    </dsp:sp>
    <dsp:sp modelId="{664145B2-83CC-4ACE-A4EB-6B72F2284DBD}">
      <dsp:nvSpPr>
        <dsp:cNvPr id="0" name=""/>
        <dsp:cNvSpPr/>
      </dsp:nvSpPr>
      <dsp:spPr>
        <a:xfrm>
          <a:off x="470822" y="1082582"/>
          <a:ext cx="2356797" cy="721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HRU creation </a:t>
          </a:r>
          <a:endParaRPr lang="en-IN" sz="1800" kern="1200" dirty="0"/>
        </a:p>
      </dsp:txBody>
      <dsp:txXfrm>
        <a:off x="491948" y="1103708"/>
        <a:ext cx="2314545" cy="679058"/>
      </dsp:txXfrm>
    </dsp:sp>
    <dsp:sp modelId="{F58A71E7-0812-4C28-9FE6-0CC605D15FB7}">
      <dsp:nvSpPr>
        <dsp:cNvPr id="0" name=""/>
        <dsp:cNvSpPr/>
      </dsp:nvSpPr>
      <dsp:spPr>
        <a:xfrm rot="5400000">
          <a:off x="1513975" y="1821925"/>
          <a:ext cx="270491" cy="32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-5400000">
        <a:off x="1551845" y="1848974"/>
        <a:ext cx="194753" cy="189344"/>
      </dsp:txXfrm>
    </dsp:sp>
    <dsp:sp modelId="{30E300B8-54EB-4F56-993F-2DAC6449C4A3}">
      <dsp:nvSpPr>
        <dsp:cNvPr id="0" name=""/>
        <dsp:cNvSpPr/>
      </dsp:nvSpPr>
      <dsp:spPr>
        <a:xfrm>
          <a:off x="470822" y="2164548"/>
          <a:ext cx="2356797" cy="721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Input weather </a:t>
          </a:r>
          <a:endParaRPr lang="en-IN" sz="1800" kern="1200" dirty="0"/>
        </a:p>
      </dsp:txBody>
      <dsp:txXfrm>
        <a:off x="491948" y="2185674"/>
        <a:ext cx="2314545" cy="679058"/>
      </dsp:txXfrm>
    </dsp:sp>
    <dsp:sp modelId="{F2BF206D-75CA-40C5-95DE-DB379662275B}">
      <dsp:nvSpPr>
        <dsp:cNvPr id="0" name=""/>
        <dsp:cNvSpPr/>
      </dsp:nvSpPr>
      <dsp:spPr>
        <a:xfrm rot="5400000">
          <a:off x="1513975" y="2903891"/>
          <a:ext cx="270491" cy="32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-5400000">
        <a:off x="1551845" y="2930940"/>
        <a:ext cx="194753" cy="189344"/>
      </dsp:txXfrm>
    </dsp:sp>
    <dsp:sp modelId="{2970CDC1-8E38-4671-B15B-5B2407A8ED29}">
      <dsp:nvSpPr>
        <dsp:cNvPr id="0" name=""/>
        <dsp:cNvSpPr/>
      </dsp:nvSpPr>
      <dsp:spPr>
        <a:xfrm>
          <a:off x="470822" y="3246514"/>
          <a:ext cx="2356797" cy="721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Simulation, Calibration and Validation </a:t>
          </a:r>
          <a:endParaRPr lang="en-IN" sz="1800" kern="1200" dirty="0"/>
        </a:p>
      </dsp:txBody>
      <dsp:txXfrm>
        <a:off x="491948" y="3267640"/>
        <a:ext cx="2314545" cy="679058"/>
      </dsp:txXfrm>
    </dsp:sp>
    <dsp:sp modelId="{E4B745CB-1D9E-47A8-A97F-34D1E42F901B}">
      <dsp:nvSpPr>
        <dsp:cNvPr id="0" name=""/>
        <dsp:cNvSpPr/>
      </dsp:nvSpPr>
      <dsp:spPr>
        <a:xfrm rot="5400000">
          <a:off x="1513975" y="3985857"/>
          <a:ext cx="270491" cy="32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-5400000">
        <a:off x="1551845" y="4012906"/>
        <a:ext cx="194753" cy="189344"/>
      </dsp:txXfrm>
    </dsp:sp>
    <dsp:sp modelId="{44DF38A8-86AD-4F96-8968-7D786847BAE6}">
      <dsp:nvSpPr>
        <dsp:cNvPr id="0" name=""/>
        <dsp:cNvSpPr/>
      </dsp:nvSpPr>
      <dsp:spPr>
        <a:xfrm>
          <a:off x="470822" y="4328479"/>
          <a:ext cx="2356797" cy="721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Sensitivity Analysis</a:t>
          </a:r>
          <a:endParaRPr lang="en-IN" sz="1800" kern="1200" dirty="0"/>
        </a:p>
      </dsp:txBody>
      <dsp:txXfrm>
        <a:off x="491948" y="4349605"/>
        <a:ext cx="2314545" cy="67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59F5D-E128-48F5-A852-418FE52E4359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DDC5-6D10-4B72-B52A-A4D4037BDF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197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98665-BCA7-46E9-935C-8BE44A2585C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56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2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9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1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17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23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99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41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73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348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562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182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53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428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68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7901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576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11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5638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175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1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47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99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4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71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327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805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02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757CF4-219A-49FD-9253-01734C6CE3BB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732972-D34F-4AE2-9B4E-8DF3798B7F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1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essoar.10510264.1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31C00E-F431-0BB0-5F54-9AD2983E9737}"/>
              </a:ext>
            </a:extLst>
          </p:cNvPr>
          <p:cNvSpPr txBox="1">
            <a:spLocks/>
          </p:cNvSpPr>
          <p:nvPr/>
        </p:nvSpPr>
        <p:spPr>
          <a:xfrm>
            <a:off x="2298480" y="1092915"/>
            <a:ext cx="7595039" cy="2428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7030A0"/>
                </a:solidFill>
              </a:rPr>
              <a:t>Impact of wildfires on streamflow: A case Study of </a:t>
            </a:r>
            <a:r>
              <a:rPr lang="en-US" sz="2800" b="1" dirty="0" err="1">
                <a:solidFill>
                  <a:srgbClr val="7030A0"/>
                </a:solidFill>
              </a:rPr>
              <a:t>Simlipal</a:t>
            </a:r>
            <a:r>
              <a:rPr lang="en-US" sz="2800" b="1" dirty="0">
                <a:solidFill>
                  <a:srgbClr val="7030A0"/>
                </a:solidFill>
              </a:rPr>
              <a:t> National Park, Odisha, India.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B. L. V. Prasad </a:t>
            </a:r>
            <a:r>
              <a:rPr lang="en-US" sz="2800" b="1" baseline="30000" dirty="0"/>
              <a:t>(1)</a:t>
            </a:r>
            <a:r>
              <a:rPr lang="en-US" sz="2800" b="1" baseline="30000" dirty="0">
                <a:solidFill>
                  <a:schemeClr val="accent1"/>
                </a:solidFill>
              </a:rPr>
              <a:t>   </a:t>
            </a:r>
            <a:r>
              <a:rPr lang="en-US" sz="2800" b="1" dirty="0">
                <a:solidFill>
                  <a:srgbClr val="002060"/>
                </a:solidFill>
              </a:rPr>
              <a:t>Srinivas V. V. </a:t>
            </a:r>
            <a:r>
              <a:rPr lang="en-US" sz="2800" b="1" baseline="30000" dirty="0"/>
              <a:t>(1,2)</a:t>
            </a:r>
            <a:endParaRPr lang="en-IN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5B2350-D05C-CD21-D37E-D6FE9CA4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363102"/>
            <a:ext cx="1537447" cy="1537447"/>
          </a:xfrm>
          <a:prstGeom prst="rect">
            <a:avLst/>
          </a:prstGeom>
        </p:spPr>
      </p:pic>
      <p:pic>
        <p:nvPicPr>
          <p:cNvPr id="1026" name="Picture 2" descr="EGU 2022 - European Geosciences Union General Assembly | Copernicus">
            <a:extLst>
              <a:ext uri="{FF2B5EF4-FFF2-40B4-BE49-F238E27FC236}">
                <a16:creationId xmlns:a16="http://schemas.microsoft.com/office/drawing/2014/main" id="{3F5EA84E-2BCA-ED9A-8864-6656042DD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20" y="502367"/>
            <a:ext cx="2839905" cy="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8EFA4C-44C6-0D23-BBFA-9043A58EBAB6}"/>
              </a:ext>
            </a:extLst>
          </p:cNvPr>
          <p:cNvSpPr txBox="1"/>
          <p:nvPr/>
        </p:nvSpPr>
        <p:spPr>
          <a:xfrm>
            <a:off x="2473458" y="3889279"/>
            <a:ext cx="7245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Department of Civil Engineering, Indian institute of Science, Bangalore, India </a:t>
            </a:r>
          </a:p>
          <a:p>
            <a:endParaRPr lang="en-US" sz="1400" dirty="0"/>
          </a:p>
          <a:p>
            <a:r>
              <a:rPr lang="en-US" sz="1400" dirty="0"/>
              <a:t>2 Interdisciplinary Centre for Water Research (</a:t>
            </a:r>
            <a:r>
              <a:rPr lang="en-US" sz="1400" dirty="0" err="1"/>
              <a:t>ICWaR</a:t>
            </a:r>
            <a:r>
              <a:rPr lang="en-US" sz="1400" dirty="0"/>
              <a:t>) Indian institute of Science, Bangalore, India</a:t>
            </a:r>
            <a:endParaRPr lang="en-IN" sz="1400" dirty="0"/>
          </a:p>
          <a:p>
            <a:endParaRPr lang="en-IN" sz="1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8AAB93-4429-495B-D9F4-40507A2FAC36}"/>
              </a:ext>
            </a:extLst>
          </p:cNvPr>
          <p:cNvGrpSpPr/>
          <p:nvPr/>
        </p:nvGrpSpPr>
        <p:grpSpPr>
          <a:xfrm>
            <a:off x="361949" y="5671179"/>
            <a:ext cx="10853636" cy="830997"/>
            <a:chOff x="361949" y="5671179"/>
            <a:chExt cx="10853636" cy="8309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9B10D6-11E7-75A1-611B-36B2D2466B65}"/>
                </a:ext>
              </a:extLst>
            </p:cNvPr>
            <p:cNvSpPr txBox="1"/>
            <p:nvPr/>
          </p:nvSpPr>
          <p:spPr>
            <a:xfrm>
              <a:off x="361949" y="5671179"/>
              <a:ext cx="1085363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i="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Segoe UI" panose="020B0502040204020203" pitchFamily="34" charset="0"/>
                </a:rPr>
                <a:t>Session     :	NH7.1 – Spatial and temporal patterns of wildfires: models, theory, and reality</a:t>
              </a:r>
            </a:p>
            <a:p>
              <a:endParaRPr lang="en-US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191FE4-773F-ED76-94EE-8F61AF1F64BC}"/>
                </a:ext>
              </a:extLst>
            </p:cNvPr>
            <p:cNvSpPr txBox="1"/>
            <p:nvPr/>
          </p:nvSpPr>
          <p:spPr>
            <a:xfrm>
              <a:off x="361949" y="6132844"/>
              <a:ext cx="6118696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IN" b="1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</a:rPr>
                <a:t>Abstract   :   EGU22-441</a:t>
              </a:r>
              <a:endParaRPr lang="en-IN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77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02B8F-AD00-4B0D-AF12-0853BAA6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81" y="131466"/>
            <a:ext cx="11410950" cy="184845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>
                <a:solidFill>
                  <a:srgbClr val="7030A0"/>
                </a:solidFill>
              </a:rPr>
              <a:t>Contents: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1800" dirty="0"/>
              <a:t>Part-1: Forest fire risk map generation using Analytical Hierarchical Process (AHP)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1800" dirty="0"/>
              <a:t>Part-2: Hydrological Modelling- Calibration and validation of SWAT Model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1800" dirty="0"/>
              <a:t>Part-3: Simulating the model for two post wildfire scenarios (Optimistic and Non-optimistic) to </a:t>
            </a:r>
            <a:r>
              <a:rPr lang="en-IN" sz="1800" dirty="0" err="1"/>
              <a:t>analyze</a:t>
            </a:r>
            <a:r>
              <a:rPr lang="en-IN" sz="1800" dirty="0"/>
              <a:t> the change in 	streamflow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F2286-8961-40A7-8743-EE7D6198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505" y="6383290"/>
            <a:ext cx="365760" cy="365760"/>
          </a:xfrm>
        </p:spPr>
        <p:txBody>
          <a:bodyPr/>
          <a:lstStyle/>
          <a:p>
            <a:fld id="{BE77D747-7FAE-4903-9428-53B2B21501B2}" type="slidenum">
              <a:rPr lang="en-IN" smtClean="0"/>
              <a:t>2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253F4-9F13-4879-B1A4-5DA4546940E0}"/>
              </a:ext>
            </a:extLst>
          </p:cNvPr>
          <p:cNvSpPr txBox="1"/>
          <p:nvPr/>
        </p:nvSpPr>
        <p:spPr>
          <a:xfrm>
            <a:off x="251945" y="2272654"/>
            <a:ext cx="695625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Location: Mayurbhanj District of Odisha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Mean elevation 900m, Area 4500 km2,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Home to Bengal tigers and Asian elephants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Contains </a:t>
            </a:r>
            <a:r>
              <a:rPr lang="en-US" dirty="0" err="1"/>
              <a:t>Similipal</a:t>
            </a:r>
            <a:r>
              <a:rPr lang="en-US" dirty="0"/>
              <a:t> National Park, which experienced prolonged dry spell and below average monsoon in recent years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Forest fire has started in the last week of February 2021 and continued for around 2-3 weeks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704AE-6990-445F-BE19-BB7244E891B3}"/>
              </a:ext>
            </a:extLst>
          </p:cNvPr>
          <p:cNvSpPr txBox="1"/>
          <p:nvPr/>
        </p:nvSpPr>
        <p:spPr>
          <a:xfrm>
            <a:off x="170509" y="2043041"/>
            <a:ext cx="8214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IN" sz="2000" b="1" dirty="0">
                <a:solidFill>
                  <a:srgbClr val="7030A0"/>
                </a:solidFill>
              </a:rPr>
              <a:t>Study area: </a:t>
            </a:r>
            <a:r>
              <a:rPr lang="en-US" sz="2000" dirty="0" err="1"/>
              <a:t>Similipal</a:t>
            </a:r>
            <a:r>
              <a:rPr lang="en-US" sz="2000" dirty="0"/>
              <a:t> National Park (</a:t>
            </a:r>
            <a:r>
              <a:rPr lang="en-US" sz="2000" dirty="0" err="1"/>
              <a:t>Budhabalanga</a:t>
            </a:r>
            <a:r>
              <a:rPr lang="en-US" sz="2000" dirty="0"/>
              <a:t> River Basin)</a:t>
            </a:r>
            <a:r>
              <a:rPr lang="en-IN" sz="2000" dirty="0"/>
              <a:t> 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353827CF-2055-4E7C-802B-769E14412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7916" r="3456" b="6328"/>
          <a:stretch/>
        </p:blipFill>
        <p:spPr>
          <a:xfrm>
            <a:off x="7616759" y="1900187"/>
            <a:ext cx="4199587" cy="4317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19A6D70-891C-4848-B984-7E684BE17FB6}"/>
              </a:ext>
            </a:extLst>
          </p:cNvPr>
          <p:cNvSpPr/>
          <p:nvPr/>
        </p:nvSpPr>
        <p:spPr>
          <a:xfrm>
            <a:off x="10046228" y="4059053"/>
            <a:ext cx="3429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50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24BD-BAA7-422A-8A59-E0E1AD3D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" y="659528"/>
            <a:ext cx="11933277" cy="22128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causes of wildfire: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Vegetation/Fuel (NDVI), Slope, Elevation, Aspect and Distance to roads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E95BA-64B4-4328-BE9F-8C62FE22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D747-7FAE-4903-9428-53B2B21501B2}" type="slidenum">
              <a:rPr lang="en-IN" smtClean="0"/>
              <a:t>3</a:t>
            </a:fld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5DFE72-8123-479D-8B41-4A33EC908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33842"/>
              </p:ext>
            </p:extLst>
          </p:nvPr>
        </p:nvGraphicFramePr>
        <p:xfrm>
          <a:off x="99837" y="1359824"/>
          <a:ext cx="4235116" cy="20757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67797">
                  <a:extLst>
                    <a:ext uri="{9D8B030D-6E8A-4147-A177-3AD203B41FA5}">
                      <a16:colId xmlns:a16="http://schemas.microsoft.com/office/drawing/2014/main" val="773595983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val="1457016924"/>
                    </a:ext>
                  </a:extLst>
                </a:gridCol>
              </a:tblGrid>
              <a:tr h="3911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Source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000728"/>
                  </a:ext>
                </a:extLst>
              </a:tr>
              <a:tr h="1661466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Elevation (24m)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Distance to roads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NDVI (Feb-2021) (30m)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Fire point data (Feb-2021) (375m)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Cartosat-1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Diva-GIS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Landsat-8	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VIIRS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1009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4CE7F9-412E-FC0A-253F-16B270539876}"/>
              </a:ext>
            </a:extLst>
          </p:cNvPr>
          <p:cNvSpPr txBox="1"/>
          <p:nvPr/>
        </p:nvSpPr>
        <p:spPr>
          <a:xfrm>
            <a:off x="864673" y="195657"/>
            <a:ext cx="1065908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Part-1: Forest fire risk map generation using Analytical Hierarchical Process (AHP)</a:t>
            </a:r>
            <a:endParaRPr lang="en-IN" b="1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C915EF1-1C91-0045-5ECC-2F73849450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717250"/>
              </p:ext>
            </p:extLst>
          </p:nvPr>
        </p:nvGraphicFramePr>
        <p:xfrm>
          <a:off x="6994187" y="1365879"/>
          <a:ext cx="5097976" cy="300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863">
                  <a:extLst>
                    <a:ext uri="{9D8B030D-6E8A-4147-A177-3AD203B41FA5}">
                      <a16:colId xmlns:a16="http://schemas.microsoft.com/office/drawing/2014/main" val="2755539788"/>
                    </a:ext>
                  </a:extLst>
                </a:gridCol>
                <a:gridCol w="805597">
                  <a:extLst>
                    <a:ext uri="{9D8B030D-6E8A-4147-A177-3AD203B41FA5}">
                      <a16:colId xmlns:a16="http://schemas.microsoft.com/office/drawing/2014/main" val="148351793"/>
                    </a:ext>
                  </a:extLst>
                </a:gridCol>
                <a:gridCol w="839880">
                  <a:extLst>
                    <a:ext uri="{9D8B030D-6E8A-4147-A177-3AD203B41FA5}">
                      <a16:colId xmlns:a16="http://schemas.microsoft.com/office/drawing/2014/main" val="3995916927"/>
                    </a:ext>
                  </a:extLst>
                </a:gridCol>
                <a:gridCol w="1035290">
                  <a:extLst>
                    <a:ext uri="{9D8B030D-6E8A-4147-A177-3AD203B41FA5}">
                      <a16:colId xmlns:a16="http://schemas.microsoft.com/office/drawing/2014/main" val="2246323480"/>
                    </a:ext>
                  </a:extLst>
                </a:gridCol>
                <a:gridCol w="756429">
                  <a:extLst>
                    <a:ext uri="{9D8B030D-6E8A-4147-A177-3AD203B41FA5}">
                      <a16:colId xmlns:a16="http://schemas.microsoft.com/office/drawing/2014/main" val="1143887364"/>
                    </a:ext>
                  </a:extLst>
                </a:gridCol>
                <a:gridCol w="721917">
                  <a:extLst>
                    <a:ext uri="{9D8B030D-6E8A-4147-A177-3AD203B41FA5}">
                      <a16:colId xmlns:a16="http://schemas.microsoft.com/office/drawing/2014/main" val="3039300656"/>
                    </a:ext>
                  </a:extLst>
                </a:gridCol>
              </a:tblGrid>
              <a:tr h="514537"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NDVI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Slope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Elevation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</a:rPr>
                        <a:t>Distance to Roads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Aspect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extLst>
                  <a:ext uri="{0D108BD9-81ED-4DB2-BD59-A6C34878D82A}">
                    <a16:rowId xmlns:a16="http://schemas.microsoft.com/office/drawing/2014/main" val="239978265"/>
                  </a:ext>
                </a:extLst>
              </a:tr>
              <a:tr h="32793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NDVI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extLst>
                  <a:ext uri="{0D108BD9-81ED-4DB2-BD59-A6C34878D82A}">
                    <a16:rowId xmlns:a16="http://schemas.microsoft.com/office/drawing/2014/main" val="2534002987"/>
                  </a:ext>
                </a:extLst>
              </a:tr>
              <a:tr h="32793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Slope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1/5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extLst>
                  <a:ext uri="{0D108BD9-81ED-4DB2-BD59-A6C34878D82A}">
                    <a16:rowId xmlns:a16="http://schemas.microsoft.com/office/drawing/2014/main" val="3318073046"/>
                  </a:ext>
                </a:extLst>
              </a:tr>
              <a:tr h="51453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Elevation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1/5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extLst>
                  <a:ext uri="{0D108BD9-81ED-4DB2-BD59-A6C34878D82A}">
                    <a16:rowId xmlns:a16="http://schemas.microsoft.com/office/drawing/2014/main" val="2791303839"/>
                  </a:ext>
                </a:extLst>
              </a:tr>
              <a:tr h="429182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Distance to Roads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1/7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 1/3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 1/3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extLst>
                  <a:ext uri="{0D108BD9-81ED-4DB2-BD59-A6C34878D82A}">
                    <a16:rowId xmlns:a16="http://schemas.microsoft.com/office/drawing/2014/main" val="2005385209"/>
                  </a:ext>
                </a:extLst>
              </a:tr>
              <a:tr h="32793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Aspect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1/8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 1/3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 1/4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 1/2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/>
                </a:tc>
                <a:extLst>
                  <a:ext uri="{0D108BD9-81ED-4DB2-BD59-A6C34878D82A}">
                    <a16:rowId xmlns:a16="http://schemas.microsoft.com/office/drawing/2014/main" val="3111462114"/>
                  </a:ext>
                </a:extLst>
              </a:tr>
              <a:tr h="32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 dirty="0">
                          <a:effectLst/>
                        </a:rPr>
                        <a:t>0.5677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 dirty="0">
                          <a:effectLst/>
                        </a:rPr>
                        <a:t>0.1512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 dirty="0">
                          <a:effectLst/>
                        </a:rPr>
                        <a:t>0.1623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0.0706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0.0483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99" marR="27499" marT="27499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08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9A175E-55A1-0E3E-1D6E-6242A1C46624}"/>
              </a:ext>
            </a:extLst>
          </p:cNvPr>
          <p:cNvSpPr txBox="1"/>
          <p:nvPr/>
        </p:nvSpPr>
        <p:spPr>
          <a:xfrm>
            <a:off x="99837" y="3718620"/>
            <a:ext cx="609437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Weights are assigned to each covariate using AHP to generate fire risk map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Relative importance of each covariate with respect to each other, is chosen by the user and a pairwise comparison matrix is generated.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Consistency of the assigned weights is checked by Consistency Index (C.I) and Consistency ratio (C.R) defined by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Saaty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(1990).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C701FB-451D-9FC4-8C07-662302995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04486"/>
              </p:ext>
            </p:extLst>
          </p:nvPr>
        </p:nvGraphicFramePr>
        <p:xfrm>
          <a:off x="6594224" y="5803626"/>
          <a:ext cx="2559795" cy="1034030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853265">
                  <a:extLst>
                    <a:ext uri="{9D8B030D-6E8A-4147-A177-3AD203B41FA5}">
                      <a16:colId xmlns:a16="http://schemas.microsoft.com/office/drawing/2014/main" val="1429397334"/>
                    </a:ext>
                  </a:extLst>
                </a:gridCol>
                <a:gridCol w="853265">
                  <a:extLst>
                    <a:ext uri="{9D8B030D-6E8A-4147-A177-3AD203B41FA5}">
                      <a16:colId xmlns:a16="http://schemas.microsoft.com/office/drawing/2014/main" val="4250052009"/>
                    </a:ext>
                  </a:extLst>
                </a:gridCol>
                <a:gridCol w="853265">
                  <a:extLst>
                    <a:ext uri="{9D8B030D-6E8A-4147-A177-3AD203B41FA5}">
                      <a16:colId xmlns:a16="http://schemas.microsoft.com/office/drawing/2014/main" val="3426813326"/>
                    </a:ext>
                  </a:extLst>
                </a:gridCol>
              </a:tblGrid>
              <a:tr h="51701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CI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5.12%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&lt;10%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7821344"/>
                  </a:ext>
                </a:extLst>
              </a:tr>
              <a:tr h="51701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CR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5.74%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&lt;10%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50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DECBCA-49E4-E74C-1AC5-59950BE96177}"/>
                  </a:ext>
                </a:extLst>
              </p:cNvPr>
              <p:cNvSpPr txBox="1"/>
              <p:nvPr/>
            </p:nvSpPr>
            <p:spPr>
              <a:xfrm>
                <a:off x="6594224" y="4633379"/>
                <a:ext cx="1876313" cy="375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dirty="0"/>
                  <a:t>C.I.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 dirty="0"/>
                              <m:t>λ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max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box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DECBCA-49E4-E74C-1AC5-59950BE96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24" y="4633379"/>
                <a:ext cx="1876313" cy="375680"/>
              </a:xfrm>
              <a:prstGeom prst="rect">
                <a:avLst/>
              </a:prstGeom>
              <a:blipFill>
                <a:blip r:embed="rId2"/>
                <a:stretch>
                  <a:fillRect l="-7419" t="-3125" b="-28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0DA251-7C48-8D96-31CA-19F841378834}"/>
                  </a:ext>
                </a:extLst>
              </p:cNvPr>
              <p:cNvSpPr txBox="1"/>
              <p:nvPr/>
            </p:nvSpPr>
            <p:spPr>
              <a:xfrm>
                <a:off x="6594224" y="5179831"/>
                <a:ext cx="187631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.=</m:t>
                    </m:r>
                  </m:oMath>
                </a14:m>
                <a:r>
                  <a:rPr lang="en-IN" dirty="0"/>
                  <a:t>C.I./R.I.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0DA251-7C48-8D96-31CA-19F841378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24" y="5179831"/>
                <a:ext cx="1876313" cy="369332"/>
              </a:xfrm>
              <a:prstGeom prst="rect">
                <a:avLst/>
              </a:prstGeom>
              <a:blipFill>
                <a:blip r:embed="rId3"/>
                <a:stretch>
                  <a:fillRect t="-806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92EF77-AEA1-861D-26A6-66F4E5DD73CF}"/>
                  </a:ext>
                </a:extLst>
              </p:cNvPr>
              <p:cNvSpPr txBox="1"/>
              <p:nvPr/>
            </p:nvSpPr>
            <p:spPr>
              <a:xfrm>
                <a:off x="8470537" y="4622848"/>
                <a:ext cx="38766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, </m:t>
                    </m:r>
                    <m:r>
                      <m:rPr>
                        <m:nor/>
                      </m:rPr>
                      <a:rPr lang="el-GR" dirty="0"/>
                      <m:t>λ</m:t>
                    </m:r>
                    <m:r>
                      <m:rPr>
                        <m:nor/>
                      </m:rPr>
                      <a:rPr lang="en-US" baseline="-25000" dirty="0" smtClean="0"/>
                      <m:t>max</m:t>
                    </m:r>
                  </m:oMath>
                </a14:m>
                <a:r>
                  <a:rPr lang="en-IN" dirty="0"/>
                  <a:t> is the maximum eigen value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92EF77-AEA1-861D-26A6-66F4E5DD7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537" y="4622848"/>
                <a:ext cx="3876675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C6DDC-5172-B321-DA01-696A5B853957}"/>
                  </a:ext>
                </a:extLst>
              </p:cNvPr>
              <p:cNvSpPr txBox="1"/>
              <p:nvPr/>
            </p:nvSpPr>
            <p:spPr>
              <a:xfrm>
                <a:off x="8470537" y="5179831"/>
                <a:ext cx="37966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is a constant (for n=5, RI=1.12)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C6DDC-5172-B321-DA01-696A5B853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537" y="5179831"/>
                <a:ext cx="3796666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20D9F23-30B6-A494-BD17-EB8FA8382C8A}"/>
              </a:ext>
            </a:extLst>
          </p:cNvPr>
          <p:cNvSpPr txBox="1"/>
          <p:nvPr/>
        </p:nvSpPr>
        <p:spPr>
          <a:xfrm>
            <a:off x="8327152" y="1021333"/>
            <a:ext cx="353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Pairwise comparison matrix</a:t>
            </a: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12033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61045-3D2A-4648-8978-B134B2A4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BE77D747-7FAE-4903-9428-53B2B21501B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8E4771-C34C-4CF7-8C4F-BFDB4131F64C}"/>
                  </a:ext>
                </a:extLst>
              </p:cNvPr>
              <p:cNvSpPr txBox="1"/>
              <p:nvPr/>
            </p:nvSpPr>
            <p:spPr>
              <a:xfrm>
                <a:off x="294879" y="193328"/>
                <a:ext cx="11897121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Each attribute is categorized into 5 classes and assigned numerical values (1-Very Less risk, 5-High risk) and then multiplied by its weight in every pixel to get a fire-risk value for that pixel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Fire</m:t>
                    </m:r>
                    <m:r>
                      <m:rPr>
                        <m:nor/>
                      </m:rPr>
                      <a:rPr lang="en-US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en-US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isk</m:t>
                    </m:r>
                    <m:r>
                      <m:rPr>
                        <m:nor/>
                      </m:rPr>
                      <a:rPr lang="en-US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value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for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pixel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m:rPr>
                        <m:nor/>
                      </m:rPr>
                      <a:rPr lang="en-IN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w</m:t>
                    </m:r>
                    <m:r>
                      <m:rPr>
                        <m:nor/>
                      </m:rPr>
                      <a:rPr lang="en-IN" i="1" baseline="-25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IN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IN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R</m:t>
                    </m:r>
                  </m:oMath>
                </a14:m>
                <a:r>
                  <a:rPr lang="en-IN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I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:r>
                  <a:rPr lang="en-IN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I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Index of attribute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generated fire risk map is validated with Visible Infrared Imaging Radiometer Suite (VIIRS) Fire-Point data obtained in the last week of February 2021 when fire has been identified. Results are found to be satisfactory.</a:t>
                </a:r>
                <a:endParaRPr lang="en-I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8E4771-C34C-4CF7-8C4F-BFDB4131F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79" y="193328"/>
                <a:ext cx="11897121" cy="1354217"/>
              </a:xfrm>
              <a:prstGeom prst="rect">
                <a:avLst/>
              </a:prstGeom>
              <a:blipFill>
                <a:blip r:embed="rId2"/>
                <a:stretch>
                  <a:fillRect l="-307" t="-2703" r="-461" b="-63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23332A7-57B3-82C5-B9EF-87DF49A5813F}"/>
              </a:ext>
            </a:extLst>
          </p:cNvPr>
          <p:cNvGrpSpPr/>
          <p:nvPr/>
        </p:nvGrpSpPr>
        <p:grpSpPr>
          <a:xfrm>
            <a:off x="151090" y="1751833"/>
            <a:ext cx="6211447" cy="3381101"/>
            <a:chOff x="151090" y="1751833"/>
            <a:chExt cx="6211447" cy="33811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2BDDB8-1347-4762-92BA-D12C90E2F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6380" y="3697242"/>
              <a:ext cx="405464" cy="109713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955861-4781-4049-97D3-C2205D2F4063}"/>
                </a:ext>
              </a:extLst>
            </p:cNvPr>
            <p:cNvSpPr txBox="1"/>
            <p:nvPr/>
          </p:nvSpPr>
          <p:spPr>
            <a:xfrm>
              <a:off x="5283780" y="3415445"/>
              <a:ext cx="1078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Fire risk (R</a:t>
              </a:r>
              <a:r>
                <a:rPr lang="en-US" sz="1400" baseline="-25000" dirty="0"/>
                <a:t>i</a:t>
              </a:r>
              <a:r>
                <a:rPr lang="en-US" sz="1400" dirty="0"/>
                <a:t>)</a:t>
              </a:r>
              <a:endParaRPr lang="en-IN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F1B541-9DE6-4809-A4CF-2147DFD18970}"/>
                </a:ext>
              </a:extLst>
            </p:cNvPr>
            <p:cNvSpPr txBox="1"/>
            <p:nvPr/>
          </p:nvSpPr>
          <p:spPr>
            <a:xfrm>
              <a:off x="1409845" y="4794380"/>
              <a:ext cx="29092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800"/>
                </a:spcAft>
              </a:pPr>
              <a:r>
                <a:rPr lang="en-US" sz="1600" dirty="0"/>
                <a:t>Individual Fire risk maps</a:t>
              </a:r>
              <a:endParaRPr lang="en-IN" sz="16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6E91AB7-5102-467B-B46D-E652FF8A5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27" t="4926" r="3282"/>
            <a:stretch/>
          </p:blipFill>
          <p:spPr>
            <a:xfrm>
              <a:off x="151090" y="1751833"/>
              <a:ext cx="5132690" cy="30297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4AE521E6-AF16-19F2-E65F-256A8292E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t="15958" r="12817" b="25055"/>
          <a:stretch/>
        </p:blipFill>
        <p:spPr>
          <a:xfrm>
            <a:off x="6388334" y="1679570"/>
            <a:ext cx="3708191" cy="377952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344B8A-887B-5437-8234-7CA163E71656}"/>
                  </a:ext>
                </a:extLst>
              </p:cNvPr>
              <p:cNvSpPr txBox="1"/>
              <p:nvPr/>
            </p:nvSpPr>
            <p:spPr>
              <a:xfrm>
                <a:off x="256487" y="5663384"/>
                <a:ext cx="10054586" cy="10805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Fire risk map accuracy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𝐹𝑖𝑟𝑒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𝑝𝑜𝑖𝑛𝑡𝑠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𝑓𝑎𝑙𝑙𝑖𝑛𝑔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𝐻𝑖𝑔h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h𝑖𝑔h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𝑟𝑖𝑠𝑘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𝑧𝑜𝑛𝑒𝑠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𝑜𝑖𝑛𝑡𝑠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𝑜𝑏𝑠𝑒𝑟𝑣𝑒𝑑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𝑆𝑎𝑡𝑒𝑙𝑙𝑖𝑡𝑒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IN" dirty="0"/>
              </a:p>
              <a:p>
                <a:r>
                  <a:rPr lang="en-IN" dirty="0"/>
                  <a:t>	                 =</a:t>
                </a:r>
                <a:r>
                  <a:rPr lang="en-IN" i="1" dirty="0"/>
                  <a:t> 79.86%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344B8A-887B-5437-8234-7CA163E71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87" y="5663384"/>
                <a:ext cx="10054586" cy="1080552"/>
              </a:xfrm>
              <a:prstGeom prst="rect">
                <a:avLst/>
              </a:prstGeom>
              <a:blipFill>
                <a:blip r:embed="rId6"/>
                <a:stretch>
                  <a:fillRect l="-485" b="-8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0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5D3C7-541E-4F40-933B-14F45D7D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3D3D-BF4D-4B6F-B8B0-3205F47F229A}" type="slidenum">
              <a:rPr lang="en-IN" smtClean="0"/>
              <a:t>5</a:t>
            </a:fld>
            <a:endParaRPr lang="en-IN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BD4D6F07-DBC6-4C12-9ED2-0CD2738AE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779811"/>
              </p:ext>
            </p:extLst>
          </p:nvPr>
        </p:nvGraphicFramePr>
        <p:xfrm>
          <a:off x="559342" y="1533273"/>
          <a:ext cx="3298442" cy="505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C39C446E-CE3B-494F-A7B3-14F2D60D8395}"/>
              </a:ext>
            </a:extLst>
          </p:cNvPr>
          <p:cNvSpPr txBox="1"/>
          <p:nvPr/>
        </p:nvSpPr>
        <p:spPr>
          <a:xfrm>
            <a:off x="163728" y="994460"/>
            <a:ext cx="32984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u="sng" dirty="0">
                <a:solidFill>
                  <a:srgbClr val="002060"/>
                </a:solidFill>
              </a:rPr>
              <a:t>SWAT Model Workflow chart</a:t>
            </a:r>
            <a:endParaRPr lang="en-IN" sz="2000" i="1" u="sng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DA63A88-96F3-AB37-0F00-050AB882A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96883"/>
              </p:ext>
            </p:extLst>
          </p:nvPr>
        </p:nvGraphicFramePr>
        <p:xfrm>
          <a:off x="4251414" y="1062344"/>
          <a:ext cx="794058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296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Data 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Source 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03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Digital Elevation Model (24m)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Land use maps (30m)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Soil data (30 arc second)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Meteorological data 2000-2014 (~38km)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Gauge-discharge data (@Govindpur NH-5 Station)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Cartosat-1, </a:t>
                      </a:r>
                      <a:r>
                        <a:rPr lang="en-US" sz="1600" dirty="0" err="1">
                          <a:latin typeface="+mn-lt"/>
                        </a:rPr>
                        <a:t>Bhuvan</a:t>
                      </a:r>
                      <a:r>
                        <a:rPr lang="en-US" sz="1600" dirty="0">
                          <a:latin typeface="+mn-lt"/>
                        </a:rPr>
                        <a:t>, ISRO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National Remote Sensing Centre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HWSD (Harmonized World Soil Data)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CFSR (Climate Forecast System Reanalysis )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Indian-Water Resources Information System (IWRIS)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069A53-7E07-3660-4C1C-51E9A422789F}"/>
              </a:ext>
            </a:extLst>
          </p:cNvPr>
          <p:cNvSpPr txBox="1"/>
          <p:nvPr/>
        </p:nvSpPr>
        <p:spPr>
          <a:xfrm>
            <a:off x="163728" y="621423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Physically based, semi distributed hydrologic model </a:t>
            </a:r>
            <a:endParaRPr lang="en-IN" sz="18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2F8E9-AAE9-43DE-3782-E83B0B845B68}"/>
              </a:ext>
            </a:extLst>
          </p:cNvPr>
          <p:cNvSpPr txBox="1"/>
          <p:nvPr/>
        </p:nvSpPr>
        <p:spPr>
          <a:xfrm>
            <a:off x="4134254" y="3857625"/>
            <a:ext cx="7778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Model is simulated at monthly scale from 2000-2013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Important parameters are identified during Calibration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Calibration (2002-2009) and Validation (2010-2013) are performed using SWAT-CUP tool and the results are found to be satisfactory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67CD0-F909-DD19-7034-37636B95A87E}"/>
              </a:ext>
            </a:extLst>
          </p:cNvPr>
          <p:cNvSpPr txBox="1"/>
          <p:nvPr/>
        </p:nvSpPr>
        <p:spPr>
          <a:xfrm>
            <a:off x="864673" y="195657"/>
            <a:ext cx="1065908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Part-II:  Hydrological Model - Soil Water Assessment Tool (SWAT)</a:t>
            </a:r>
          </a:p>
        </p:txBody>
      </p:sp>
    </p:spTree>
    <p:extLst>
      <p:ext uri="{BB962C8B-B14F-4D97-AF65-F5344CB8AC3E}">
        <p14:creationId xmlns:p14="http://schemas.microsoft.com/office/powerpoint/2010/main" val="26180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6"/>
    </mc:Choice>
    <mc:Fallback xmlns="">
      <p:transition spd="slow" advTm="36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 with low confidence">
            <a:extLst>
              <a:ext uri="{FF2B5EF4-FFF2-40B4-BE49-F238E27FC236}">
                <a16:creationId xmlns:a16="http://schemas.microsoft.com/office/drawing/2014/main" id="{3697938F-7D1B-4BCA-9095-0DB0EC31CC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29796"/>
            <a:ext cx="3943669" cy="262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C55400-E7E7-45EA-913C-9886E12D9073}"/>
              </a:ext>
            </a:extLst>
          </p:cNvPr>
          <p:cNvSpPr txBox="1"/>
          <p:nvPr/>
        </p:nvSpPr>
        <p:spPr>
          <a:xfrm>
            <a:off x="4952925" y="129686"/>
            <a:ext cx="15823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Validation</a:t>
            </a:r>
            <a:endParaRPr lang="en-IN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D5A622-9631-4EAF-8E90-DD74FDDB4810}"/>
              </a:ext>
            </a:extLst>
          </p:cNvPr>
          <p:cNvSpPr txBox="1"/>
          <p:nvPr/>
        </p:nvSpPr>
        <p:spPr>
          <a:xfrm>
            <a:off x="1001404" y="129686"/>
            <a:ext cx="2010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Calibration</a:t>
            </a:r>
            <a:endParaRPr lang="en-IN" sz="2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95148-14BE-4D84-8D29-CB5AFDA3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3D3D-BF4D-4B6F-B8B0-3205F47F229A}" type="slidenum">
              <a:rPr lang="en-IN" smtClean="0"/>
              <a:t>6</a:t>
            </a:fld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1AD38E-01CE-4410-BC7C-F663FB71B609}"/>
              </a:ext>
            </a:extLst>
          </p:cNvPr>
          <p:cNvGrpSpPr/>
          <p:nvPr/>
        </p:nvGrpSpPr>
        <p:grpSpPr>
          <a:xfrm>
            <a:off x="3832555" y="529795"/>
            <a:ext cx="3708096" cy="2623975"/>
            <a:chOff x="6112043" y="612294"/>
            <a:chExt cx="5313225" cy="3626880"/>
          </a:xfrm>
        </p:grpSpPr>
        <p:pic>
          <p:nvPicPr>
            <p:cNvPr id="3" name="Picture 2" descr="Chart, line chart, histogram&#10;&#10;Description automatically generated">
              <a:extLst>
                <a:ext uri="{FF2B5EF4-FFF2-40B4-BE49-F238E27FC236}">
                  <a16:creationId xmlns:a16="http://schemas.microsoft.com/office/drawing/2014/main" id="{B81FC65D-EDD2-44E5-828C-950732E47C69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2043" y="612294"/>
              <a:ext cx="5294715" cy="3626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2E1D56-3DF2-4512-A181-FC3BF0EB747C}"/>
                </a:ext>
              </a:extLst>
            </p:cNvPr>
            <p:cNvSpPr txBox="1"/>
            <p:nvPr/>
          </p:nvSpPr>
          <p:spPr>
            <a:xfrm>
              <a:off x="8929829" y="3918922"/>
              <a:ext cx="2495439" cy="29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(2010-2013)</a:t>
              </a:r>
              <a:endParaRPr lang="en-IN" sz="900" dirty="0"/>
            </a:p>
          </p:txBody>
        </p:sp>
      </p:grp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3C51729B-7AB2-8478-9D8E-D4419E047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9" y="3429000"/>
            <a:ext cx="4303920" cy="3344070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26F54D-0EB3-A9CC-BF1F-4FC175F5F3E8}"/>
              </a:ext>
            </a:extLst>
          </p:cNvPr>
          <p:cNvSpPr txBox="1"/>
          <p:nvPr/>
        </p:nvSpPr>
        <p:spPr>
          <a:xfrm>
            <a:off x="1151636" y="3091330"/>
            <a:ext cx="195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Parameters</a:t>
            </a:r>
            <a:endParaRPr lang="en-IN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D250D-6F71-6008-DE19-8A1B3D2A4925}"/>
              </a:ext>
            </a:extLst>
          </p:cNvPr>
          <p:cNvSpPr txBox="1"/>
          <p:nvPr/>
        </p:nvSpPr>
        <p:spPr>
          <a:xfrm>
            <a:off x="8910712" y="156984"/>
            <a:ext cx="194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/>
              <a:t>Sensitivity Analysis</a:t>
            </a:r>
            <a:endParaRPr lang="en-IN" dirty="0"/>
          </a:p>
        </p:txBody>
      </p:sp>
      <p:pic>
        <p:nvPicPr>
          <p:cNvPr id="20" name="Picture 19" descr="Chart, timeline, bar chart&#10;&#10;Description automatically generated">
            <a:extLst>
              <a:ext uri="{FF2B5EF4-FFF2-40B4-BE49-F238E27FC236}">
                <a16:creationId xmlns:a16="http://schemas.microsoft.com/office/drawing/2014/main" id="{150CFAA6-D8CE-C6EB-5AC4-D9A7A6ACF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52" y="543741"/>
            <a:ext cx="4684370" cy="5104583"/>
          </a:xfrm>
          <a:prstGeom prst="rect">
            <a:avLst/>
          </a:prstGeom>
          <a:ln>
            <a:noFill/>
          </a:ln>
        </p:spPr>
      </p:pic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2CA6DB22-4A8E-1095-CAB8-F140B99E2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42259"/>
              </p:ext>
            </p:extLst>
          </p:nvPr>
        </p:nvGraphicFramePr>
        <p:xfrm>
          <a:off x="5334054" y="964639"/>
          <a:ext cx="1026079" cy="6096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507694">
                  <a:extLst>
                    <a:ext uri="{9D8B030D-6E8A-4147-A177-3AD203B41FA5}">
                      <a16:colId xmlns:a16="http://schemas.microsoft.com/office/drawing/2014/main" val="4126405451"/>
                    </a:ext>
                  </a:extLst>
                </a:gridCol>
                <a:gridCol w="518385">
                  <a:extLst>
                    <a:ext uri="{9D8B030D-6E8A-4147-A177-3AD203B41FA5}">
                      <a16:colId xmlns:a16="http://schemas.microsoft.com/office/drawing/2014/main" val="3075540303"/>
                    </a:ext>
                  </a:extLst>
                </a:gridCol>
              </a:tblGrid>
              <a:tr h="26176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0.59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790956"/>
                  </a:ext>
                </a:extLst>
              </a:tr>
              <a:tr h="26176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NS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63318"/>
                  </a:ext>
                </a:extLst>
              </a:tr>
            </a:tbl>
          </a:graphicData>
        </a:graphic>
      </p:graphicFrame>
      <p:graphicFrame>
        <p:nvGraphicFramePr>
          <p:cNvPr id="21" name="Table 13">
            <a:extLst>
              <a:ext uri="{FF2B5EF4-FFF2-40B4-BE49-F238E27FC236}">
                <a16:creationId xmlns:a16="http://schemas.microsoft.com/office/drawing/2014/main" id="{99541708-77BA-B9C7-60E4-8D4AFBE2C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9879"/>
              </p:ext>
            </p:extLst>
          </p:nvPr>
        </p:nvGraphicFramePr>
        <p:xfrm>
          <a:off x="1590083" y="976778"/>
          <a:ext cx="1074872" cy="6096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85234">
                  <a:extLst>
                    <a:ext uri="{9D8B030D-6E8A-4147-A177-3AD203B41FA5}">
                      <a16:colId xmlns:a16="http://schemas.microsoft.com/office/drawing/2014/main" val="4126405451"/>
                    </a:ext>
                  </a:extLst>
                </a:gridCol>
                <a:gridCol w="589638">
                  <a:extLst>
                    <a:ext uri="{9D8B030D-6E8A-4147-A177-3AD203B41FA5}">
                      <a16:colId xmlns:a16="http://schemas.microsoft.com/office/drawing/2014/main" val="3075540303"/>
                    </a:ext>
                  </a:extLst>
                </a:gridCol>
              </a:tblGrid>
              <a:tr h="2929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0.61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790956"/>
                  </a:ext>
                </a:extLst>
              </a:tr>
              <a:tr h="2929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NS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0.76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6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0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"/>
    </mc:Choice>
    <mc:Fallback xmlns="">
      <p:transition spd="slow" advTm="3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FD040-E652-9532-5397-AFFDB37BD510}"/>
              </a:ext>
            </a:extLst>
          </p:cNvPr>
          <p:cNvSpPr txBox="1"/>
          <p:nvPr/>
        </p:nvSpPr>
        <p:spPr>
          <a:xfrm>
            <a:off x="747739" y="179427"/>
            <a:ext cx="1096416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Part-III: Streamflow in post wildfire scenarios (Optimistic and Non-optimistic)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33E44-0768-8F32-DA13-E6348393E7F4}"/>
              </a:ext>
            </a:extLst>
          </p:cNvPr>
          <p:cNvSpPr txBox="1"/>
          <p:nvPr/>
        </p:nvSpPr>
        <p:spPr>
          <a:xfrm>
            <a:off x="214514" y="644009"/>
            <a:ext cx="1179651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Parameter values are adjusted to represent the post wildfire conditions (</a:t>
            </a:r>
            <a:r>
              <a:rPr lang="en-US" dirty="0" err="1"/>
              <a:t>eg</a:t>
            </a:r>
            <a:r>
              <a:rPr lang="en-US" dirty="0"/>
              <a:t>: increasing CN2, decreasing </a:t>
            </a:r>
            <a:r>
              <a:rPr lang="en-US" dirty="0" err="1"/>
              <a:t>Sol_AWC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Two post wildfire scenarios are considered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Optimistic</a:t>
            </a:r>
            <a:r>
              <a:rPr lang="en-US" dirty="0"/>
              <a:t> (Parameters are changed only in subbasins with high fire risk- 3, 5)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Non-optimistic</a:t>
            </a:r>
            <a:r>
              <a:rPr lang="en-US" dirty="0"/>
              <a:t> (Parameters are changed in subbasins with moderate to high fire risk- 1, 2, 3, 4, 5 and 8)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514D5-1C46-3F0F-7424-A30AB0120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2" r="9851"/>
          <a:stretch/>
        </p:blipFill>
        <p:spPr>
          <a:xfrm>
            <a:off x="2796377" y="2395936"/>
            <a:ext cx="2514362" cy="3148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717CE-A359-CBFA-133B-0A7970D18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9" t="228" r="5974" b="-228"/>
          <a:stretch/>
        </p:blipFill>
        <p:spPr>
          <a:xfrm>
            <a:off x="5435684" y="2395936"/>
            <a:ext cx="2449766" cy="3148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E77D05-1DC6-62DB-AC30-5A5E9A3EF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63" y="2383099"/>
            <a:ext cx="2406269" cy="312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9D8DD5-7FE9-4F18-1A50-B61E1B3F93BD}"/>
              </a:ext>
            </a:extLst>
          </p:cNvPr>
          <p:cNvSpPr txBox="1"/>
          <p:nvPr/>
        </p:nvSpPr>
        <p:spPr>
          <a:xfrm>
            <a:off x="3193940" y="5617028"/>
            <a:ext cx="1374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Optimistic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C6F00C-CC0E-D39F-8014-18084FF6A08A}"/>
              </a:ext>
            </a:extLst>
          </p:cNvPr>
          <p:cNvSpPr txBox="1"/>
          <p:nvPr/>
        </p:nvSpPr>
        <p:spPr>
          <a:xfrm>
            <a:off x="5821217" y="5636712"/>
            <a:ext cx="1762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Non-optimistic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F1122C-8116-D2FE-5EE4-A3FA70E2865F}"/>
              </a:ext>
            </a:extLst>
          </p:cNvPr>
          <p:cNvSpPr txBox="1"/>
          <p:nvPr/>
        </p:nvSpPr>
        <p:spPr>
          <a:xfrm>
            <a:off x="747739" y="5617028"/>
            <a:ext cx="1095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Subbasins</a:t>
            </a:r>
            <a:endParaRPr lang="en-IN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A43F8-FC68-9D23-BEB8-86C21F638834}"/>
              </a:ext>
            </a:extLst>
          </p:cNvPr>
          <p:cNvGrpSpPr/>
          <p:nvPr/>
        </p:nvGrpSpPr>
        <p:grpSpPr>
          <a:xfrm>
            <a:off x="424715" y="6308351"/>
            <a:ext cx="6914472" cy="370222"/>
            <a:chOff x="22015" y="5238155"/>
            <a:chExt cx="6195070" cy="37022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9BF707-5670-6E1F-F46E-1CD31A9FF48A}"/>
                </a:ext>
              </a:extLst>
            </p:cNvPr>
            <p:cNvSpPr txBox="1"/>
            <p:nvPr/>
          </p:nvSpPr>
          <p:spPr>
            <a:xfrm>
              <a:off x="22015" y="5239045"/>
              <a:ext cx="4177208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IN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Increase in Mean-Annual streamflow</a:t>
              </a:r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B8EBC3-7770-8C10-1DAA-FB76490A085C}"/>
                </a:ext>
              </a:extLst>
            </p:cNvPr>
            <p:cNvSpPr txBox="1"/>
            <p:nvPr/>
          </p:nvSpPr>
          <p:spPr>
            <a:xfrm>
              <a:off x="3258397" y="5238155"/>
              <a:ext cx="1817402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IN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11.9%</a:t>
              </a:r>
              <a:endParaRPr lang="en-IN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B3571B-1F46-AB77-5CC6-CF2DB45FFAD1}"/>
                </a:ext>
              </a:extLst>
            </p:cNvPr>
            <p:cNvSpPr txBox="1"/>
            <p:nvPr/>
          </p:nvSpPr>
          <p:spPr>
            <a:xfrm>
              <a:off x="5075800" y="5238155"/>
              <a:ext cx="1141285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IN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40.5%</a:t>
              </a:r>
              <a:r>
                <a:rPr lang="en-IN" dirty="0"/>
                <a:t> </a:t>
              </a:r>
            </a:p>
          </p:txBody>
        </p:sp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E1D08C3-E8A5-43FF-19FC-FF47CAD79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59349"/>
              </p:ext>
            </p:extLst>
          </p:nvPr>
        </p:nvGraphicFramePr>
        <p:xfrm>
          <a:off x="8010395" y="2383099"/>
          <a:ext cx="3967091" cy="314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1D035154-5AF3-DB9C-EC62-84E33DF0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/>
          <a:lstStyle/>
          <a:p>
            <a:fld id="{FF5D92E0-179D-4633-B8CF-6A068694479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80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42F3C-F3D5-441C-B96D-62F24676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92E0-179D-4633-B8CF-6A068694479E}" type="slidenum">
              <a:rPr lang="en-IN" smtClean="0"/>
              <a:t>8</a:t>
            </a:fld>
            <a:endParaRPr lang="en-I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DA4A34-E0B0-43DE-82EB-5A04AAB93441}"/>
              </a:ext>
            </a:extLst>
          </p:cNvPr>
          <p:cNvSpPr txBox="1">
            <a:spLocks/>
          </p:cNvSpPr>
          <p:nvPr/>
        </p:nvSpPr>
        <p:spPr>
          <a:xfrm>
            <a:off x="398369" y="136525"/>
            <a:ext cx="10515600" cy="667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</a:rPr>
              <a:t>References: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2F6831-3684-4B03-B273-1A0ADC3A62EF}"/>
              </a:ext>
            </a:extLst>
          </p:cNvPr>
          <p:cNvSpPr txBox="1">
            <a:spLocks/>
          </p:cNvSpPr>
          <p:nvPr/>
        </p:nvSpPr>
        <p:spPr>
          <a:xfrm>
            <a:off x="331694" y="870857"/>
            <a:ext cx="11528612" cy="58506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Abbaspour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KC. 2007. 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Manual for SWAT-CUP, SWAT Calibration and Uncertainty Analysis Programs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Swiss Federal Institute of Aquatic Science and Technology,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Eawag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D¨ubendorf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Switzerland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600" i="1" dirty="0">
                <a:cs typeface="Times New Roman" panose="02020603050405020304" pitchFamily="18" charset="0"/>
              </a:rPr>
              <a:t>Jaiswal, Rajeev Kumar, Mukherjee, </a:t>
            </a:r>
            <a:r>
              <a:rPr lang="en-IN" sz="1600" i="1" dirty="0" err="1">
                <a:cs typeface="Times New Roman" panose="02020603050405020304" pitchFamily="18" charset="0"/>
              </a:rPr>
              <a:t>Saumitra</a:t>
            </a:r>
            <a:r>
              <a:rPr lang="en-IN" sz="1600" i="1" dirty="0">
                <a:cs typeface="Times New Roman" panose="02020603050405020304" pitchFamily="18" charset="0"/>
              </a:rPr>
              <a:t>, Raju, Kumaran D., Saxena, Rajesh, 2002. </a:t>
            </a:r>
            <a:r>
              <a:rPr lang="en-US" sz="1600" i="1" dirty="0">
                <a:cs typeface="Times New Roman" panose="02020603050405020304" pitchFamily="18" charset="0"/>
              </a:rPr>
              <a:t>Forest Fire risk zone mapping from satellite imagery and GIS. Int. J. Appl. Earth Obs. </a:t>
            </a:r>
            <a:r>
              <a:rPr lang="en-IN" sz="1600" i="1" dirty="0" err="1">
                <a:cs typeface="Times New Roman" panose="02020603050405020304" pitchFamily="18" charset="0"/>
              </a:rPr>
              <a:t>Geoinf</a:t>
            </a:r>
            <a:r>
              <a:rPr lang="en-IN" sz="1600" i="1" dirty="0">
                <a:cs typeface="Times New Roman" panose="02020603050405020304" pitchFamily="18" charset="0"/>
              </a:rPr>
              <a:t>. 4 (1), 1–10.</a:t>
            </a:r>
            <a:r>
              <a:rPr lang="en-US" sz="1600" i="1" dirty="0"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i="1" dirty="0">
                <a:cs typeface="Times New Roman" panose="02020603050405020304" pitchFamily="18" charset="0"/>
              </a:rPr>
              <a:t>K. Venkatesh, K. Preethi, H. Ramesh, Evaluating the effects of forest fire on water balance using fire susceptibility maps, Ecological Indicators, Volume 110, 2020, 105856.</a:t>
            </a:r>
          </a:p>
          <a:p>
            <a:pPr algn="just">
              <a:lnSpc>
                <a:spcPct val="150000"/>
              </a:lnSpc>
            </a:pPr>
            <a:r>
              <a:rPr lang="en-IN" sz="1600" i="1" dirty="0">
                <a:cs typeface="Times New Roman" panose="02020603050405020304" pitchFamily="18" charset="0"/>
              </a:rPr>
              <a:t>Prasad, B. L. V., and Srinivas, V. V. (2021) Development of Forest Fire Risk Map for </a:t>
            </a:r>
            <a:r>
              <a:rPr lang="en-IN" sz="1600" i="1" dirty="0" err="1">
                <a:cs typeface="Times New Roman" panose="02020603050405020304" pitchFamily="18" charset="0"/>
              </a:rPr>
              <a:t>Budhabalanga</a:t>
            </a:r>
            <a:r>
              <a:rPr lang="en-IN" sz="1600" i="1" dirty="0">
                <a:cs typeface="Times New Roman" panose="02020603050405020304" pitchFamily="18" charset="0"/>
              </a:rPr>
              <a:t> River basin in India using Analytical Hierarchical Process. AGU 2021 Fall 30 meeting (Online/Virtual), 13-17 December 2021, New Orleans, LA, NH25A-0529, (</a:t>
            </a:r>
            <a:r>
              <a:rPr lang="en-IN" sz="1600" i="1" dirty="0">
                <a:cs typeface="Times New Roman" panose="02020603050405020304" pitchFamily="18" charset="0"/>
                <a:hlinkClick r:id="rId2"/>
              </a:rPr>
              <a:t>https://doi.org/10.1002/essoar.10510264.1</a:t>
            </a:r>
            <a:r>
              <a:rPr lang="en-IN" sz="1600" i="1" dirty="0"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1600" i="1" dirty="0" err="1">
                <a:cs typeface="Times New Roman" panose="02020603050405020304" pitchFamily="18" charset="0"/>
              </a:rPr>
              <a:t>Saaty</a:t>
            </a:r>
            <a:r>
              <a:rPr lang="en-US" sz="1600" i="1" dirty="0">
                <a:cs typeface="Times New Roman" panose="02020603050405020304" pitchFamily="18" charset="0"/>
              </a:rPr>
              <a:t> TL. Multicriteria decision making: the analytic hierarchy process. Pittsburgh (US): RWS Publications; 1990</a:t>
            </a:r>
          </a:p>
          <a:p>
            <a:pPr algn="just">
              <a:lnSpc>
                <a:spcPct val="150000"/>
              </a:lnSpc>
            </a:pPr>
            <a:r>
              <a:rPr lang="en-US" sz="1600" i="1" dirty="0" err="1">
                <a:cs typeface="Times New Roman" panose="02020603050405020304" pitchFamily="18" charset="0"/>
              </a:rPr>
              <a:t>Soulis</a:t>
            </a:r>
            <a:r>
              <a:rPr lang="en-US" sz="1600" i="1" dirty="0">
                <a:cs typeface="Times New Roman" panose="02020603050405020304" pitchFamily="18" charset="0"/>
              </a:rPr>
              <a:t>, K. X. (2018). Estimation of SCS Curve Number variation following forest fires. Hydrological Sciences Journal, 63(9), 1332-1346.</a:t>
            </a:r>
            <a:endParaRPr lang="en-IN" sz="1600" i="1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16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BBE2-BCA1-46B0-BFDB-35F32E77B277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Image result for water thank you sl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"/>
          <a:stretch/>
        </p:blipFill>
        <p:spPr bwMode="auto">
          <a:xfrm>
            <a:off x="0" y="-152399"/>
            <a:ext cx="12192000" cy="723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475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207</TotalTime>
  <Words>1051</Words>
  <Application>Microsoft Office PowerPoint</Application>
  <PresentationFormat>Widescreen</PresentationFormat>
  <Paragraphs>157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 Math</vt:lpstr>
      <vt:lpstr>Corbel</vt:lpstr>
      <vt:lpstr>Gill Sans MT</vt:lpstr>
      <vt:lpstr>Segoe UI</vt:lpstr>
      <vt:lpstr>Times New Roman</vt:lpstr>
      <vt:lpstr>Wingdings</vt:lpstr>
      <vt:lpstr>Organic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gtnd</dc:title>
  <dc:creator>BOLLAPRAGADA LAKSHMI VARA PRASAD</dc:creator>
  <cp:lastModifiedBy>BOLLAPRAGADA LAKSHMI VARA PRASAD</cp:lastModifiedBy>
  <cp:revision>1</cp:revision>
  <dcterms:created xsi:type="dcterms:W3CDTF">2022-05-16T09:18:30Z</dcterms:created>
  <dcterms:modified xsi:type="dcterms:W3CDTF">2022-05-18T12:45:06Z</dcterms:modified>
</cp:coreProperties>
</file>