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64" r:id="rId2"/>
    <p:sldId id="285" r:id="rId3"/>
    <p:sldId id="320" r:id="rId4"/>
    <p:sldId id="265" r:id="rId5"/>
    <p:sldId id="329" r:id="rId6"/>
    <p:sldId id="335" r:id="rId7"/>
    <p:sldId id="336" r:id="rId8"/>
    <p:sldId id="330" r:id="rId9"/>
    <p:sldId id="332" r:id="rId10"/>
  </p:sldIdLst>
  <p:sldSz cx="15360650" cy="8640763"/>
  <p:notesSz cx="9926638" cy="6858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Georgia" panose="02040502050405020303" pitchFamily="18" charset="0"/>
      <p:regular r:id="rId17"/>
      <p:bold r:id="rId18"/>
      <p:italic r:id="rId19"/>
      <p:boldItalic r:id="rId20"/>
    </p:embeddedFont>
    <p:embeddedFont>
      <p:font typeface="Minion Pro" panose="02040503050201020203" charset="0"/>
      <p:regular r:id="rId21"/>
      <p:bold r:id="rId22"/>
      <p:italic r:id="rId23"/>
      <p:boldItalic r:id="rId24"/>
    </p:embeddedFont>
    <p:embeddedFont>
      <p:font typeface="Myriad Pro" panose="020B0503030403020204" charset="0"/>
      <p:regular r:id="rId25"/>
      <p:bold r:id="rId26"/>
      <p:italic r:id="rId27"/>
      <p:boldItalic r:id="rId28"/>
    </p:embeddedFont>
    <p:embeddedFont>
      <p:font typeface="PMingLiU" panose="02020500000000000000" pitchFamily="18" charset="-120"/>
      <p:regular r:id="rId29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38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orient="horz" pos="3118" userDrawn="1">
          <p15:clr>
            <a:srgbClr val="A4A3A4"/>
          </p15:clr>
        </p15:guide>
        <p15:guide id="4" pos="186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9260"/>
    <a:srgbClr val="1D8D34"/>
    <a:srgbClr val="14A03F"/>
    <a:srgbClr val="1B9737"/>
    <a:srgbClr val="1C9637"/>
    <a:srgbClr val="00AD7D"/>
    <a:srgbClr val="EBEB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EC20E35-A176-4012-BC5E-935CFFF8708E}" styleName="Mittlere Formatvorlag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ittlere Formatvorlage 3 - Akz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21" autoAdjust="0"/>
    <p:restoredTop sz="79979" autoAdjust="0"/>
  </p:normalViewPr>
  <p:slideViewPr>
    <p:cSldViewPr>
      <p:cViewPr varScale="1">
        <p:scale>
          <a:sx n="42" d="100"/>
          <a:sy n="42" d="100"/>
        </p:scale>
        <p:origin x="1076" y="52"/>
      </p:cViewPr>
      <p:guideLst>
        <p:guide orient="horz" pos="3838"/>
        <p:guide pos="2880"/>
        <p:guide orient="horz" pos="3118"/>
        <p:guide pos="186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91" d="100"/>
          <a:sy n="91" d="100"/>
        </p:scale>
        <p:origin x="1128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font" Target="fonts/font12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301177" cy="34424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5622726" y="0"/>
            <a:ext cx="4301177" cy="34424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A53264-20D3-4C10-BA4E-CD5061FAFC94}" type="datetimeFigureOut">
              <a:rPr lang="de-DE" smtClean="0"/>
              <a:t>25.05.2022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2" y="6513759"/>
            <a:ext cx="4301177" cy="34424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5622726" y="6513759"/>
            <a:ext cx="4301177" cy="34424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1EAE22-11FB-442A-8924-D0ACD55EC58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7146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301177" cy="34424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5622726" y="0"/>
            <a:ext cx="4301177" cy="34424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68DABD-7235-452E-A202-8132BB169D6C}" type="datetimeFigureOut">
              <a:rPr lang="de-DE" smtClean="0"/>
              <a:t>25.05.2022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2908300" y="858838"/>
            <a:ext cx="4110038" cy="2312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993213" y="3299701"/>
            <a:ext cx="7940216" cy="270189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2" y="6513759"/>
            <a:ext cx="4301177" cy="34424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5622726" y="6513759"/>
            <a:ext cx="4301177" cy="34424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440484-434F-40DA-B7FF-D6A3BA59CC2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2476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440484-434F-40DA-B7FF-D6A3BA59CC28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22644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440484-434F-40DA-B7FF-D6A3BA59CC28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16510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440484-434F-40DA-B7FF-D6A3BA59CC28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85973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440484-434F-40DA-B7FF-D6A3BA59CC28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49229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440484-434F-40DA-B7FF-D6A3BA59CC28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908912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440484-434F-40DA-B7FF-D6A3BA59CC28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91310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440484-434F-40DA-B7FF-D6A3BA59CC28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7485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440484-434F-40DA-B7FF-D6A3BA59CC28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7859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eite mit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k object 16"/>
          <p:cNvSpPr/>
          <p:nvPr userDrawn="1"/>
        </p:nvSpPr>
        <p:spPr>
          <a:xfrm>
            <a:off x="0" y="1450801"/>
            <a:ext cx="15362344" cy="60933"/>
          </a:xfrm>
          <a:custGeom>
            <a:avLst/>
            <a:gdLst/>
            <a:ahLst/>
            <a:cxnLst/>
            <a:rect l="l" t="t" r="r" b="b"/>
            <a:pathLst>
              <a:path w="11520170">
                <a:moveTo>
                  <a:pt x="0" y="0"/>
                </a:moveTo>
                <a:lnTo>
                  <a:pt x="11520004" y="0"/>
                </a:lnTo>
              </a:path>
            </a:pathLst>
          </a:custGeom>
          <a:ln w="27000">
            <a:solidFill>
              <a:schemeClr val="tx2"/>
            </a:solidFill>
          </a:ln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2" name="object 5"/>
          <p:cNvSpPr/>
          <p:nvPr userDrawn="1"/>
        </p:nvSpPr>
        <p:spPr>
          <a:xfrm>
            <a:off x="7070641" y="3502999"/>
            <a:ext cx="0" cy="396240"/>
          </a:xfrm>
          <a:custGeom>
            <a:avLst/>
            <a:gdLst/>
            <a:ahLst/>
            <a:cxnLst/>
            <a:rect l="l" t="t" r="r" b="b"/>
            <a:pathLst>
              <a:path h="396239">
                <a:moveTo>
                  <a:pt x="0" y="0"/>
                </a:moveTo>
                <a:lnTo>
                  <a:pt x="0" y="395998"/>
                </a:lnTo>
              </a:path>
            </a:pathLst>
          </a:custGeom>
          <a:ln w="6350">
            <a:solidFill>
              <a:srgbClr val="48535A"/>
            </a:solidFill>
          </a:ln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5" name="Textplatzhalter 138">
            <a:extLst>
              <a:ext uri="{FF2B5EF4-FFF2-40B4-BE49-F238E27FC236}">
                <a16:creationId xmlns:a16="http://schemas.microsoft.com/office/drawing/2014/main" id="{59D509EA-E2F1-49C3-BCA2-6D8184F7737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90023" y="3479205"/>
            <a:ext cx="5321031" cy="615553"/>
          </a:xfrm>
        </p:spPr>
        <p:txBody>
          <a:bodyPr/>
          <a:lstStyle>
            <a:lvl1pPr marL="12700" marR="5080">
              <a:lnSpc>
                <a:spcPct val="100000"/>
              </a:lnSpc>
              <a:defRPr lang="de-DE" sz="2000" b="0" i="0" spc="-20" dirty="0" err="1" smtClean="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1pPr>
          </a:lstStyle>
          <a:p>
            <a:pPr marL="12700" marR="5080">
              <a:lnSpc>
                <a:spcPct val="100000"/>
              </a:lnSpc>
            </a:pPr>
            <a:r>
              <a:rPr lang="de-DE" spc="-35" dirty="0" err="1">
                <a:solidFill>
                  <a:srgbClr val="009260"/>
                </a:solidFill>
              </a:rPr>
              <a:t>Consectetuer</a:t>
            </a:r>
            <a:r>
              <a:rPr lang="de-DE" spc="-35" dirty="0">
                <a:solidFill>
                  <a:srgbClr val="009260"/>
                </a:solidFill>
              </a:rPr>
              <a:t> </a:t>
            </a:r>
            <a:r>
              <a:rPr lang="de-DE" spc="-35" dirty="0" err="1">
                <a:solidFill>
                  <a:srgbClr val="009260"/>
                </a:solidFill>
              </a:rPr>
              <a:t>adipiscing</a:t>
            </a:r>
            <a:r>
              <a:rPr lang="de-DE" spc="-35" dirty="0">
                <a:solidFill>
                  <a:srgbClr val="009260"/>
                </a:solidFill>
              </a:rPr>
              <a:t> </a:t>
            </a:r>
            <a:r>
              <a:rPr lang="de-DE" spc="-35" dirty="0" err="1">
                <a:solidFill>
                  <a:srgbClr val="009260"/>
                </a:solidFill>
              </a:rPr>
              <a:t>elit</a:t>
            </a:r>
            <a:r>
              <a:rPr lang="de-DE" spc="-35" dirty="0">
                <a:solidFill>
                  <a:srgbClr val="009260"/>
                </a:solidFill>
              </a:rPr>
              <a:t>.</a:t>
            </a:r>
            <a:r>
              <a:rPr lang="de-DE" spc="-35" dirty="0"/>
              <a:t> </a:t>
            </a:r>
            <a:r>
              <a:rPr lang="de-DE" spc="-60" dirty="0" err="1"/>
              <a:t>A</a:t>
            </a:r>
            <a:r>
              <a:rPr lang="de-DE" dirty="0" err="1"/>
              <a:t>e</a:t>
            </a:r>
            <a:r>
              <a:rPr lang="de-DE" spc="-25" dirty="0" err="1"/>
              <a:t>n</a:t>
            </a:r>
            <a:r>
              <a:rPr lang="de-DE" spc="-10" dirty="0" err="1"/>
              <a:t>e</a:t>
            </a:r>
            <a:r>
              <a:rPr lang="de-DE" spc="-35" dirty="0" err="1"/>
              <a:t>a</a:t>
            </a:r>
            <a:r>
              <a:rPr lang="de-DE" dirty="0" err="1"/>
              <a:t>n</a:t>
            </a:r>
            <a:r>
              <a:rPr lang="de-DE" spc="-35" dirty="0"/>
              <a:t> </a:t>
            </a:r>
            <a:r>
              <a:rPr lang="de-DE" dirty="0"/>
              <a:t>c</a:t>
            </a:r>
            <a:r>
              <a:rPr lang="de-DE" spc="-40" dirty="0"/>
              <a:t>o</a:t>
            </a:r>
            <a:r>
              <a:rPr lang="de-DE" dirty="0"/>
              <a:t>m</a:t>
            </a:r>
            <a:r>
              <a:rPr lang="de-DE" spc="-25" dirty="0"/>
              <a:t>m</a:t>
            </a:r>
            <a:r>
              <a:rPr lang="de-DE" spc="-5" dirty="0"/>
              <a:t>o</a:t>
            </a:r>
            <a:r>
              <a:rPr lang="de-DE" dirty="0"/>
              <a:t>do </a:t>
            </a:r>
            <a:r>
              <a:rPr lang="de-DE" dirty="0" err="1"/>
              <a:t>lig</a:t>
            </a:r>
            <a:r>
              <a:rPr lang="de-DE" spc="-10" dirty="0" err="1"/>
              <a:t>u</a:t>
            </a:r>
            <a:r>
              <a:rPr lang="de-DE" spc="-15" dirty="0" err="1"/>
              <a:t>l</a:t>
            </a:r>
            <a:r>
              <a:rPr lang="de-DE" dirty="0" err="1"/>
              <a:t>a</a:t>
            </a:r>
            <a:r>
              <a:rPr lang="de-DE" spc="-35" dirty="0"/>
              <a:t> </a:t>
            </a:r>
            <a:r>
              <a:rPr lang="de-DE" dirty="0" err="1"/>
              <a:t>e</a:t>
            </a:r>
            <a:r>
              <a:rPr lang="de-DE" spc="-30" dirty="0" err="1"/>
              <a:t>g</a:t>
            </a:r>
            <a:r>
              <a:rPr lang="de-DE" dirty="0" err="1"/>
              <a:t>et</a:t>
            </a:r>
            <a:r>
              <a:rPr lang="de-DE" spc="-35" dirty="0"/>
              <a:t> </a:t>
            </a:r>
            <a:r>
              <a:rPr lang="de-DE" dirty="0" err="1"/>
              <a:t>d</a:t>
            </a:r>
            <a:r>
              <a:rPr lang="de-DE" spc="-30" dirty="0" err="1"/>
              <a:t>o</a:t>
            </a:r>
            <a:r>
              <a:rPr lang="de-DE" dirty="0" err="1"/>
              <a:t>l</a:t>
            </a:r>
            <a:r>
              <a:rPr lang="de-DE" spc="-40" dirty="0" err="1"/>
              <a:t>o</a:t>
            </a:r>
            <a:r>
              <a:rPr lang="de-DE" spc="-120" dirty="0" err="1"/>
              <a:t>r</a:t>
            </a:r>
            <a:r>
              <a:rPr lang="de-DE" dirty="0"/>
              <a:t>.</a:t>
            </a:r>
            <a:r>
              <a:rPr lang="de-DE" spc="-35" dirty="0"/>
              <a:t> </a:t>
            </a:r>
            <a:r>
              <a:rPr lang="de-DE" spc="-60" dirty="0" err="1"/>
              <a:t>A</a:t>
            </a:r>
            <a:r>
              <a:rPr lang="de-DE" dirty="0" err="1"/>
              <a:t>e</a:t>
            </a:r>
            <a:r>
              <a:rPr lang="de-DE" spc="-25" dirty="0" err="1"/>
              <a:t>n</a:t>
            </a:r>
            <a:r>
              <a:rPr lang="de-DE" spc="-10" dirty="0" err="1"/>
              <a:t>e</a:t>
            </a:r>
            <a:r>
              <a:rPr lang="de-DE" spc="-35" dirty="0" err="1"/>
              <a:t>a</a:t>
            </a:r>
            <a:r>
              <a:rPr lang="de-DE" dirty="0" err="1"/>
              <a:t>n</a:t>
            </a:r>
            <a:r>
              <a:rPr lang="de-DE" spc="-35" dirty="0"/>
              <a:t>.</a:t>
            </a:r>
            <a:endParaRPr lang="de-DE" dirty="0"/>
          </a:p>
        </p:txBody>
      </p:sp>
      <p:sp>
        <p:nvSpPr>
          <p:cNvPr id="17" name="Textplatzhalter 138">
            <a:extLst>
              <a:ext uri="{FF2B5EF4-FFF2-40B4-BE49-F238E27FC236}">
                <a16:creationId xmlns:a16="http://schemas.microsoft.com/office/drawing/2014/main" id="{02C0A643-AFEE-48C5-91E6-1F445490AEC3}"/>
              </a:ext>
            </a:extLst>
          </p:cNvPr>
          <p:cNvSpPr>
            <a:spLocks noGrp="1"/>
          </p:cNvSpPr>
          <p:nvPr>
            <p:ph type="body" sz="quarter" idx="4294967295" hasCustomPrompt="1"/>
          </p:nvPr>
        </p:nvSpPr>
        <p:spPr>
          <a:xfrm>
            <a:off x="7330231" y="3812908"/>
            <a:ext cx="8072759" cy="615553"/>
          </a:xfrm>
        </p:spPr>
        <p:txBody>
          <a:bodyPr/>
          <a:lstStyle>
            <a:lvl1pPr marL="12700">
              <a:lnSpc>
                <a:spcPct val="100000"/>
              </a:lnSpc>
              <a:defRPr sz="1600">
                <a:latin typeface="Minion Pro" panose="02040503050306020203" pitchFamily="18" charset="0"/>
              </a:defRPr>
            </a:lvl1pPr>
          </a:lstStyle>
          <a:p>
            <a:pPr marL="12700">
              <a:lnSpc>
                <a:spcPct val="100000"/>
              </a:lnSpc>
            </a:pPr>
            <a:r>
              <a:rPr lang="de-DE" sz="2000" spc="-20" dirty="0" err="1">
                <a:latin typeface="Arial"/>
                <a:cs typeface="Arial"/>
              </a:rPr>
              <a:t>Thursday</a:t>
            </a:r>
            <a:r>
              <a:rPr lang="de-DE" sz="2000" dirty="0">
                <a:latin typeface="Arial"/>
                <a:cs typeface="Arial"/>
              </a:rPr>
              <a:t>,</a:t>
            </a:r>
            <a:r>
              <a:rPr lang="de-DE" sz="2000" spc="-35" dirty="0">
                <a:latin typeface="Arial"/>
                <a:cs typeface="Arial"/>
              </a:rPr>
              <a:t> </a:t>
            </a:r>
            <a:r>
              <a:rPr lang="de-DE" sz="2000" spc="-20" dirty="0">
                <a:latin typeface="Arial"/>
                <a:cs typeface="Arial"/>
              </a:rPr>
              <a:t>10</a:t>
            </a:r>
            <a:r>
              <a:rPr lang="de-DE" sz="2000" spc="-35" dirty="0">
                <a:latin typeface="Arial"/>
                <a:cs typeface="Arial"/>
              </a:rPr>
              <a:t> </a:t>
            </a:r>
            <a:r>
              <a:rPr lang="de-DE" sz="2000" spc="-70" dirty="0" err="1">
                <a:latin typeface="Arial"/>
                <a:cs typeface="Arial"/>
              </a:rPr>
              <a:t>October</a:t>
            </a:r>
            <a:r>
              <a:rPr lang="de-DE" sz="2000" spc="-70" dirty="0">
                <a:latin typeface="Arial"/>
                <a:cs typeface="Arial"/>
              </a:rPr>
              <a:t> </a:t>
            </a:r>
            <a:r>
              <a:rPr lang="de-DE" sz="2000" spc="-20" dirty="0">
                <a:latin typeface="Arial"/>
                <a:cs typeface="Arial"/>
              </a:rPr>
              <a:t>2019</a:t>
            </a:r>
          </a:p>
          <a:p>
            <a:pPr marL="12700">
              <a:lnSpc>
                <a:spcPct val="100000"/>
              </a:lnSpc>
            </a:pPr>
            <a:r>
              <a:rPr lang="de-DE" sz="2000" dirty="0">
                <a:latin typeface="Arial"/>
                <a:cs typeface="Arial"/>
              </a:rPr>
              <a:t>H</a:t>
            </a:r>
            <a:r>
              <a:rPr lang="de-DE" sz="2000" spc="-35" dirty="0">
                <a:latin typeface="Arial"/>
                <a:cs typeface="Arial"/>
              </a:rPr>
              <a:t> </a:t>
            </a:r>
            <a:r>
              <a:rPr lang="de-DE" sz="2000" spc="-20" dirty="0">
                <a:latin typeface="Arial"/>
                <a:cs typeface="Arial"/>
              </a:rPr>
              <a:t>36</a:t>
            </a:r>
            <a:r>
              <a:rPr lang="de-DE" sz="2000" spc="-35" dirty="0">
                <a:latin typeface="Arial"/>
                <a:cs typeface="Arial"/>
              </a:rPr>
              <a:t> </a:t>
            </a:r>
            <a:r>
              <a:rPr lang="de-DE" sz="2000" spc="-20" dirty="0">
                <a:latin typeface="Arial"/>
                <a:cs typeface="Arial"/>
              </a:rPr>
              <a:t>(</a:t>
            </a:r>
            <a:r>
              <a:rPr lang="de-DE" sz="2000" spc="-95" dirty="0">
                <a:latin typeface="Arial"/>
                <a:cs typeface="Arial"/>
              </a:rPr>
              <a:t>N</a:t>
            </a:r>
            <a:r>
              <a:rPr lang="de-DE" sz="2000" dirty="0">
                <a:latin typeface="Arial"/>
                <a:cs typeface="Arial"/>
              </a:rPr>
              <a:t>W</a:t>
            </a:r>
            <a:r>
              <a:rPr lang="de-DE" sz="2000" spc="-35" dirty="0">
                <a:latin typeface="Arial"/>
                <a:cs typeface="Arial"/>
              </a:rPr>
              <a:t> </a:t>
            </a:r>
            <a:r>
              <a:rPr lang="de-DE" sz="2000" spc="-20" dirty="0">
                <a:latin typeface="Arial"/>
                <a:cs typeface="Arial"/>
              </a:rPr>
              <a:t>III)</a:t>
            </a:r>
            <a:r>
              <a:rPr lang="de-DE" sz="2000" dirty="0">
                <a:latin typeface="Arial"/>
                <a:cs typeface="Arial"/>
              </a:rPr>
              <a:t>,</a:t>
            </a:r>
            <a:r>
              <a:rPr lang="de-DE" sz="2000" spc="-35" dirty="0">
                <a:latin typeface="Arial"/>
                <a:cs typeface="Arial"/>
              </a:rPr>
              <a:t> </a:t>
            </a:r>
            <a:r>
              <a:rPr lang="de-DE" sz="2000" spc="-20" dirty="0">
                <a:latin typeface="Arial"/>
                <a:cs typeface="Arial"/>
              </a:rPr>
              <a:t>9.3</a:t>
            </a:r>
            <a:r>
              <a:rPr lang="de-DE" sz="2000" dirty="0">
                <a:latin typeface="Arial"/>
                <a:cs typeface="Arial"/>
              </a:rPr>
              <a:t>0</a:t>
            </a:r>
            <a:r>
              <a:rPr lang="de-DE" sz="2000" spc="-35" dirty="0">
                <a:latin typeface="Arial"/>
                <a:cs typeface="Arial"/>
              </a:rPr>
              <a:t> </a:t>
            </a:r>
            <a:r>
              <a:rPr lang="de-DE" sz="2000" spc="-30" dirty="0">
                <a:latin typeface="Arial"/>
                <a:cs typeface="Arial"/>
              </a:rPr>
              <a:t>am</a:t>
            </a:r>
            <a:endParaRPr lang="de-DE" sz="2000" dirty="0">
              <a:latin typeface="Arial"/>
              <a:cs typeface="Arial"/>
            </a:endParaRPr>
          </a:p>
        </p:txBody>
      </p:sp>
      <p:pic>
        <p:nvPicPr>
          <p:cNvPr id="12" name="Picture 2" descr="Logo of the University of Bayreuth">
            <a:extLst>
              <a:ext uri="{FF2B5EF4-FFF2-40B4-BE49-F238E27FC236}">
                <a16:creationId xmlns:a16="http://schemas.microsoft.com/office/drawing/2014/main" id="{23A39978-0C8F-4F14-A170-18857C19FD3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4932" y="454206"/>
            <a:ext cx="1675267" cy="51546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5" descr="m_12en_80_2rgb.tif">
            <a:extLst>
              <a:ext uri="{FF2B5EF4-FFF2-40B4-BE49-F238E27FC236}">
                <a16:creationId xmlns:a16="http://schemas.microsoft.com/office/drawing/2014/main" id="{445CC035-9E0F-4945-9D3E-DCFE0F4901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2925" y="220434"/>
            <a:ext cx="2376000" cy="899547"/>
          </a:xfrm>
          <a:prstGeom prst="rect">
            <a:avLst/>
          </a:prstGeom>
        </p:spPr>
      </p:pic>
      <p:pic>
        <p:nvPicPr>
          <p:cNvPr id="19" name="Picture 13" descr="green_campus_header2.jpg">
            <a:extLst>
              <a:ext uri="{FF2B5EF4-FFF2-40B4-BE49-F238E27FC236}">
                <a16:creationId xmlns:a16="http://schemas.microsoft.com/office/drawing/2014/main" id="{CB5217C5-4234-4AAE-BAB8-FD5C91230A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" b="41847"/>
          <a:stretch/>
        </p:blipFill>
        <p:spPr>
          <a:xfrm>
            <a:off x="0" y="5092958"/>
            <a:ext cx="15360650" cy="3570823"/>
          </a:xfrm>
          <a:prstGeom prst="rect">
            <a:avLst/>
          </a:prstGeom>
        </p:spPr>
      </p:pic>
      <p:sp>
        <p:nvSpPr>
          <p:cNvPr id="11" name="Textplatzhalter 138">
            <a:extLst>
              <a:ext uri="{FF2B5EF4-FFF2-40B4-BE49-F238E27FC236}">
                <a16:creationId xmlns:a16="http://schemas.microsoft.com/office/drawing/2014/main" id="{F93E2B01-55AC-4375-9789-EC154E6F0B2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330231" y="3482182"/>
            <a:ext cx="5322033" cy="307777"/>
          </a:xfrm>
        </p:spPr>
        <p:txBody>
          <a:bodyPr/>
          <a:lstStyle>
            <a:lvl1pPr marL="12700" marR="5080">
              <a:lnSpc>
                <a:spcPct val="100000"/>
              </a:lnSpc>
              <a:defRPr lang="de-DE" sz="1600" b="0" i="0" spc="-20" dirty="0" err="1" smtClean="0">
                <a:solidFill>
                  <a:srgbClr val="48535A"/>
                </a:solidFill>
                <a:latin typeface="Minion Pro"/>
                <a:ea typeface="+mn-ea"/>
                <a:cs typeface="Minion Pro"/>
              </a:defRPr>
            </a:lvl1pPr>
          </a:lstStyle>
          <a:p>
            <a:pPr marL="12700" marR="5080">
              <a:lnSpc>
                <a:spcPct val="100000"/>
              </a:lnSpc>
            </a:pPr>
            <a:r>
              <a:rPr lang="de-DE" sz="2000" spc="-35" dirty="0">
                <a:solidFill>
                  <a:schemeClr val="tx2"/>
                </a:solidFill>
                <a:latin typeface="Arial"/>
                <a:cs typeface="Arial"/>
              </a:rPr>
              <a:t>Prof. Dr. Heike </a:t>
            </a:r>
            <a:r>
              <a:rPr lang="de-DE" sz="2000" spc="-35" dirty="0" err="1">
                <a:solidFill>
                  <a:schemeClr val="tx2"/>
                </a:solidFill>
                <a:latin typeface="Arial"/>
                <a:cs typeface="Arial"/>
              </a:rPr>
              <a:t>Feldhaar</a:t>
            </a:r>
            <a:endParaRPr lang="de-DE" sz="2000" dirty="0">
              <a:solidFill>
                <a:schemeClr val="tx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750052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isten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138"/>
          <p:cNvSpPr>
            <a:spLocks noGrp="1"/>
          </p:cNvSpPr>
          <p:nvPr>
            <p:ph type="body" sz="quarter" idx="12" hasCustomPrompt="1"/>
          </p:nvPr>
        </p:nvSpPr>
        <p:spPr>
          <a:xfrm>
            <a:off x="1432758" y="3232745"/>
            <a:ext cx="12398120" cy="3077766"/>
          </a:xfrm>
        </p:spPr>
        <p:txBody>
          <a:bodyPr/>
          <a:lstStyle>
            <a:lvl1pPr marL="285750" indent="-285750">
              <a:buClr>
                <a:schemeClr val="tx2"/>
              </a:buClr>
              <a:buSzPct val="100000"/>
              <a:buFontTx/>
              <a:buChar char="■"/>
              <a:defRPr sz="20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da-DK" dirty="0"/>
              <a:t>Donec quam felis, ultricies nec, pellentesque eu, pretium quis, sem. Nulla consequat massa quis enim. Donec pede justo, fringilla vel, aliquet nec, vulputate eget, arcu.</a:t>
            </a:r>
          </a:p>
          <a:p>
            <a:pPr marL="742950" marR="0" lvl="1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da-DK" dirty="0"/>
              <a:t>In enim justo, rhoncus ut, imperdiet a, venenatis vitae, justo.</a:t>
            </a:r>
          </a:p>
          <a:p>
            <a:pPr marL="742950" marR="0" lvl="1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da-DK" dirty="0"/>
              <a:t>In enim justo, rhoncus ut, imperdiet a, venenatis vitae, justo.</a:t>
            </a:r>
          </a:p>
          <a:p>
            <a:pPr marL="742950" marR="0" lvl="1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da-DK" dirty="0"/>
              <a:t>In enim justo, rhoncus ut, imperdiet a, venenatis vitae, justo.</a:t>
            </a:r>
          </a:p>
          <a:p>
            <a:pPr lvl="0"/>
            <a:endParaRPr lang="da-DK" dirty="0"/>
          </a:p>
          <a:p>
            <a:pPr lvl="0"/>
            <a:r>
              <a:rPr lang="da-DK" dirty="0"/>
              <a:t>In enim justo, rhoncus ut, imperdiet a, venenatis vitae, justo.</a:t>
            </a:r>
          </a:p>
          <a:p>
            <a:pPr lvl="0"/>
            <a:endParaRPr lang="da-DK" dirty="0"/>
          </a:p>
          <a:p>
            <a:pPr lvl="0"/>
            <a:r>
              <a:rPr lang="da-DK" dirty="0"/>
              <a:t>Nullam dictum felis eu pede mollis pretium. Integer tincidunt. Cras dapibus. Vivamus elementum semper nisi. Aenean vulputate eleifend tellus.</a:t>
            </a:r>
          </a:p>
        </p:txBody>
      </p:sp>
      <p:sp>
        <p:nvSpPr>
          <p:cNvPr id="6" name="Titel 1"/>
          <p:cNvSpPr>
            <a:spLocks noGrp="1"/>
          </p:cNvSpPr>
          <p:nvPr>
            <p:ph type="title" hasCustomPrompt="1"/>
          </p:nvPr>
        </p:nvSpPr>
        <p:spPr>
          <a:xfrm>
            <a:off x="1380258" y="2150051"/>
            <a:ext cx="12295294" cy="646331"/>
          </a:xfrm>
        </p:spPr>
        <p:txBody>
          <a:bodyPr/>
          <a:lstStyle>
            <a:lvl1pPr>
              <a:defRPr sz="4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247337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sten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138"/>
          <p:cNvSpPr>
            <a:spLocks noGrp="1"/>
          </p:cNvSpPr>
          <p:nvPr>
            <p:ph type="body" sz="quarter" idx="12" hasCustomPrompt="1"/>
          </p:nvPr>
        </p:nvSpPr>
        <p:spPr>
          <a:xfrm>
            <a:off x="1432758" y="3232746"/>
            <a:ext cx="12398120" cy="2154436"/>
          </a:xfrm>
        </p:spPr>
        <p:txBody>
          <a:bodyPr/>
          <a:lstStyle>
            <a:lvl1pPr marL="285750" indent="-285750">
              <a:buClr>
                <a:schemeClr val="accent2"/>
              </a:buClr>
              <a:buSzPct val="100000"/>
              <a:buFontTx/>
              <a:buChar char="■"/>
              <a:defRPr sz="2000">
                <a:solidFill>
                  <a:schemeClr val="accent4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da-DK" dirty="0"/>
              <a:t>Donec quam felis, ultricies nec, pellentesque eu, pretium quis, sem. Nulla consequat massa quis enim. Donec pede justo, fringilla vel, aliquet nec, vulputate eget, arcu.</a:t>
            </a:r>
          </a:p>
          <a:p>
            <a:pPr lvl="0"/>
            <a:endParaRPr lang="da-DK" dirty="0"/>
          </a:p>
          <a:p>
            <a:pPr lvl="0"/>
            <a:r>
              <a:rPr lang="da-DK" dirty="0"/>
              <a:t>In enim justo, rhoncus ut, imperdiet a, venenatis vitae, justo.</a:t>
            </a:r>
          </a:p>
          <a:p>
            <a:pPr lvl="0"/>
            <a:endParaRPr lang="da-DK" dirty="0"/>
          </a:p>
          <a:p>
            <a:pPr lvl="0"/>
            <a:r>
              <a:rPr lang="da-DK" dirty="0"/>
              <a:t>Nullam dictum felis eu pede mollis pretium. Integer tincidunt. Cras dapibus. Vivamus elementum semper nisi. Aenean vulputate eleifend tellus.</a:t>
            </a:r>
          </a:p>
        </p:txBody>
      </p:sp>
      <p:sp>
        <p:nvSpPr>
          <p:cNvPr id="6" name="Titel 1"/>
          <p:cNvSpPr>
            <a:spLocks noGrp="1"/>
          </p:cNvSpPr>
          <p:nvPr>
            <p:ph type="title" hasCustomPrompt="1"/>
          </p:nvPr>
        </p:nvSpPr>
        <p:spPr>
          <a:xfrm>
            <a:off x="1380258" y="2150051"/>
            <a:ext cx="12295294" cy="646331"/>
          </a:xfrm>
        </p:spPr>
        <p:txBody>
          <a:bodyPr/>
          <a:lstStyle>
            <a:lvl1pPr>
              <a:defRPr sz="4200">
                <a:latin typeface="Arial"/>
                <a:cs typeface="Arial"/>
              </a:defRPr>
            </a:lvl1pPr>
          </a:lstStyle>
          <a:p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079605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isten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138"/>
          <p:cNvSpPr>
            <a:spLocks noGrp="1"/>
          </p:cNvSpPr>
          <p:nvPr>
            <p:ph type="body" sz="quarter" idx="12" hasCustomPrompt="1"/>
          </p:nvPr>
        </p:nvSpPr>
        <p:spPr>
          <a:xfrm>
            <a:off x="1432758" y="3232746"/>
            <a:ext cx="12398120" cy="2154436"/>
          </a:xfrm>
        </p:spPr>
        <p:txBody>
          <a:bodyPr/>
          <a:lstStyle>
            <a:lvl1pPr marL="285750" indent="-285750">
              <a:buClr>
                <a:schemeClr val="accent1"/>
              </a:buClr>
              <a:buSzPct val="100000"/>
              <a:buFontTx/>
              <a:buChar char="■"/>
              <a:defRPr sz="2000">
                <a:solidFill>
                  <a:schemeClr val="accent4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da-DK" dirty="0"/>
              <a:t>Donec quam felis, ultricies nec, pellentesque eu, pretium quis, sem. Nulla consequat massa quis enim. Donec pede justo, fringilla vel, aliquet nec, vulputate eget, arcu.</a:t>
            </a:r>
          </a:p>
          <a:p>
            <a:pPr lvl="0"/>
            <a:endParaRPr lang="da-DK" dirty="0"/>
          </a:p>
          <a:p>
            <a:pPr lvl="0"/>
            <a:r>
              <a:rPr lang="da-DK" dirty="0"/>
              <a:t>In enim justo, rhoncus ut, imperdiet a, venenatis vitae, justo.</a:t>
            </a:r>
          </a:p>
          <a:p>
            <a:pPr lvl="0"/>
            <a:endParaRPr lang="da-DK" dirty="0"/>
          </a:p>
          <a:p>
            <a:pPr lvl="0"/>
            <a:r>
              <a:rPr lang="da-DK" dirty="0"/>
              <a:t>Nullam dictum felis eu pede mollis pretium. Integer tincidunt. Cras dapibus. Vivamus elementum semper nisi. Aenean vulputate eleifend tellus.</a:t>
            </a:r>
          </a:p>
        </p:txBody>
      </p:sp>
      <p:sp>
        <p:nvSpPr>
          <p:cNvPr id="6" name="Titel 1"/>
          <p:cNvSpPr>
            <a:spLocks noGrp="1"/>
          </p:cNvSpPr>
          <p:nvPr>
            <p:ph type="title" hasCustomPrompt="1"/>
          </p:nvPr>
        </p:nvSpPr>
        <p:spPr>
          <a:xfrm>
            <a:off x="1380258" y="2150051"/>
            <a:ext cx="12295294" cy="646331"/>
          </a:xfrm>
        </p:spPr>
        <p:txBody>
          <a:bodyPr/>
          <a:lstStyle>
            <a:lvl1pPr>
              <a:defRPr sz="4200">
                <a:latin typeface="Arial"/>
                <a:cs typeface="Arial"/>
              </a:defRPr>
            </a:lvl1pPr>
          </a:lstStyle>
          <a:p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079605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138"/>
          <p:cNvSpPr>
            <a:spLocks noGrp="1"/>
          </p:cNvSpPr>
          <p:nvPr>
            <p:ph type="body" sz="quarter" idx="12" hasCustomPrompt="1"/>
          </p:nvPr>
        </p:nvSpPr>
        <p:spPr>
          <a:xfrm>
            <a:off x="4428678" y="3226793"/>
            <a:ext cx="9402201" cy="2462213"/>
          </a:xfrm>
        </p:spPr>
        <p:txBody>
          <a:bodyPr/>
          <a:lstStyle>
            <a:lvl1pPr marL="285750" indent="-285750">
              <a:buClr>
                <a:schemeClr val="tx2"/>
              </a:buClr>
              <a:buSzPct val="100000"/>
              <a:buFontTx/>
              <a:buChar char="■"/>
              <a:defRPr sz="20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Donec quam felis, ultricies nec, pellentesque eu, pretium quis, sem. Nulla consequat massa quis enim. Donec pede justo, fringilla vel, aliquet nec, vulputate eget, arcu.</a:t>
            </a:r>
          </a:p>
          <a:p>
            <a:pPr lvl="0"/>
            <a:endParaRPr lang="da-DK" dirty="0"/>
          </a:p>
          <a:p>
            <a:pPr lvl="0"/>
            <a:r>
              <a:rPr lang="da-DK" dirty="0"/>
              <a:t>In enim justo, rhoncus ut, imperdiet a, venenatis vitae, justo.</a:t>
            </a:r>
          </a:p>
          <a:p>
            <a:pPr lvl="0"/>
            <a:endParaRPr lang="da-DK" dirty="0"/>
          </a:p>
          <a:p>
            <a:pPr lvl="0"/>
            <a:r>
              <a:rPr lang="da-DK" dirty="0"/>
              <a:t>Nullam dictum felis eu pede mollis pretium. Integer tincidunt. Cras dapibus. Vivamus elementum semper nisi. Aenean vulputate eleifend tellus.</a:t>
            </a:r>
          </a:p>
        </p:txBody>
      </p:sp>
      <p:sp>
        <p:nvSpPr>
          <p:cNvPr id="4" name="Bildplatzhalter 2"/>
          <p:cNvSpPr>
            <a:spLocks noGrp="1"/>
          </p:cNvSpPr>
          <p:nvPr>
            <p:ph type="pic" sz="quarter" idx="13"/>
          </p:nvPr>
        </p:nvSpPr>
        <p:spPr>
          <a:xfrm>
            <a:off x="1426830" y="3226795"/>
            <a:ext cx="2400331" cy="276999"/>
          </a:xfrm>
        </p:spPr>
        <p:txBody>
          <a:bodyPr/>
          <a:lstStyle/>
          <a:p>
            <a:endParaRPr lang="de-DE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1380258" y="2150051"/>
            <a:ext cx="12295294" cy="646331"/>
          </a:xfrm>
        </p:spPr>
        <p:txBody>
          <a:bodyPr/>
          <a:lstStyle>
            <a:lvl1pPr>
              <a:defRPr sz="4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735371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2"/>
          <p:cNvSpPr>
            <a:spLocks noGrp="1"/>
          </p:cNvSpPr>
          <p:nvPr>
            <p:ph type="pic" sz="quarter" idx="13"/>
          </p:nvPr>
        </p:nvSpPr>
        <p:spPr>
          <a:xfrm>
            <a:off x="1380257" y="3225600"/>
            <a:ext cx="12398967" cy="276999"/>
          </a:xfrm>
        </p:spPr>
        <p:txBody>
          <a:bodyPr/>
          <a:lstStyle/>
          <a:p>
            <a:endParaRPr lang="de-DE"/>
          </a:p>
        </p:txBody>
      </p:sp>
      <p:sp>
        <p:nvSpPr>
          <p:cNvPr id="7" name="Textplatzhalter 138"/>
          <p:cNvSpPr>
            <a:spLocks noGrp="1"/>
          </p:cNvSpPr>
          <p:nvPr>
            <p:ph type="body" sz="quarter" idx="14" hasCustomPrompt="1"/>
          </p:nvPr>
        </p:nvSpPr>
        <p:spPr>
          <a:xfrm>
            <a:off x="1381105" y="2150051"/>
            <a:ext cx="12398120" cy="646331"/>
          </a:xfrm>
        </p:spPr>
        <p:txBody>
          <a:bodyPr/>
          <a:lstStyle>
            <a:lvl1pPr>
              <a:defRPr sz="4200">
                <a:latin typeface="Arial"/>
                <a:cs typeface="Arial"/>
              </a:defRPr>
            </a:lvl1pPr>
          </a:lstStyle>
          <a:p>
            <a:pPr lvl="0"/>
            <a:r>
              <a:rPr lang="da-DK" dirty="0"/>
              <a:t>Lorem ipsum dolor sit amet.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992978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138"/>
          <p:cNvSpPr>
            <a:spLocks noGrp="1"/>
          </p:cNvSpPr>
          <p:nvPr>
            <p:ph type="body" sz="quarter" idx="14" hasCustomPrompt="1"/>
          </p:nvPr>
        </p:nvSpPr>
        <p:spPr>
          <a:xfrm>
            <a:off x="1380258" y="2150051"/>
            <a:ext cx="12398120" cy="646331"/>
          </a:xfrm>
        </p:spPr>
        <p:txBody>
          <a:bodyPr/>
          <a:lstStyle>
            <a:lvl1pPr>
              <a:defRPr sz="4200">
                <a:latin typeface="Arial"/>
                <a:cs typeface="Arial"/>
              </a:defRPr>
            </a:lvl1pPr>
          </a:lstStyle>
          <a:p>
            <a:pPr lvl="0"/>
            <a:r>
              <a:rPr lang="da-DK" dirty="0"/>
              <a:t>Lorem ipsum dolor sit amet.</a:t>
            </a:r>
            <a:endParaRPr lang="de-DE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 with alternative cover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 txBox="1">
            <a:spLocks/>
          </p:cNvSpPr>
          <p:nvPr userDrawn="1"/>
        </p:nvSpPr>
        <p:spPr>
          <a:xfrm>
            <a:off x="1380257" y="2405707"/>
            <a:ext cx="12772023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500" b="0" i="0">
                <a:solidFill>
                  <a:srgbClr val="48535A"/>
                </a:solidFill>
                <a:latin typeface="Minion Pro"/>
                <a:ea typeface="+mj-ea"/>
                <a:cs typeface="Minion Pro"/>
              </a:defRPr>
            </a:lvl1pPr>
          </a:lstStyle>
          <a:p>
            <a:r>
              <a:rPr lang="de-DE" sz="6000" kern="0" dirty="0">
                <a:latin typeface="Arial" panose="020B0604020202020204" pitchFamily="34" charset="0"/>
                <a:cs typeface="Arial" panose="020B0604020202020204" pitchFamily="34" charset="0"/>
              </a:rPr>
              <a:t>Alternative </a:t>
            </a:r>
            <a:r>
              <a:rPr lang="de-DE" sz="6000" kern="0" dirty="0" err="1">
                <a:latin typeface="Arial" panose="020B0604020202020204" pitchFamily="34" charset="0"/>
                <a:cs typeface="Arial" panose="020B0604020202020204" pitchFamily="34" charset="0"/>
              </a:rPr>
              <a:t>cover</a:t>
            </a:r>
            <a:r>
              <a:rPr lang="de-DE" sz="60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6000" kern="0" dirty="0" err="1">
                <a:latin typeface="Arial" panose="020B0604020202020204" pitchFamily="34" charset="0"/>
                <a:cs typeface="Arial" panose="020B0604020202020204" pitchFamily="34" charset="0"/>
              </a:rPr>
              <a:t>photos</a:t>
            </a:r>
            <a:endParaRPr lang="de-DE" sz="60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bject 5">
            <a:extLst>
              <a:ext uri="{FF2B5EF4-FFF2-40B4-BE49-F238E27FC236}">
                <a16:creationId xmlns:a16="http://schemas.microsoft.com/office/drawing/2014/main" id="{31C1B426-91C6-414E-BF20-866153264654}"/>
              </a:ext>
            </a:extLst>
          </p:cNvPr>
          <p:cNvSpPr/>
          <p:nvPr userDrawn="1"/>
        </p:nvSpPr>
        <p:spPr>
          <a:xfrm>
            <a:off x="7070641" y="3505976"/>
            <a:ext cx="0" cy="396240"/>
          </a:xfrm>
          <a:custGeom>
            <a:avLst/>
            <a:gdLst/>
            <a:ahLst/>
            <a:cxnLst/>
            <a:rect l="l" t="t" r="r" b="b"/>
            <a:pathLst>
              <a:path h="396239">
                <a:moveTo>
                  <a:pt x="0" y="0"/>
                </a:moveTo>
                <a:lnTo>
                  <a:pt x="0" y="395998"/>
                </a:lnTo>
              </a:path>
            </a:pathLst>
          </a:custGeom>
          <a:ln w="6350">
            <a:solidFill>
              <a:srgbClr val="48535A"/>
            </a:solidFill>
          </a:ln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3" name="Textplatzhalter 138">
            <a:extLst>
              <a:ext uri="{FF2B5EF4-FFF2-40B4-BE49-F238E27FC236}">
                <a16:creationId xmlns:a16="http://schemas.microsoft.com/office/drawing/2014/main" id="{C91A112D-1CEA-4271-AEED-2FC119D293BC}"/>
              </a:ext>
            </a:extLst>
          </p:cNvPr>
          <p:cNvSpPr>
            <a:spLocks noGrp="1"/>
          </p:cNvSpPr>
          <p:nvPr>
            <p:ph type="body" sz="quarter" idx="4294967295" hasCustomPrompt="1"/>
          </p:nvPr>
        </p:nvSpPr>
        <p:spPr>
          <a:xfrm>
            <a:off x="7330231" y="3815885"/>
            <a:ext cx="8072759" cy="615553"/>
          </a:xfrm>
        </p:spPr>
        <p:txBody>
          <a:bodyPr/>
          <a:lstStyle>
            <a:lvl1pPr marL="12700">
              <a:lnSpc>
                <a:spcPct val="100000"/>
              </a:lnSpc>
              <a:defRPr sz="1600">
                <a:latin typeface="Minion Pro" panose="02040503050306020203" pitchFamily="18" charset="0"/>
              </a:defRPr>
            </a:lvl1pPr>
          </a:lstStyle>
          <a:p>
            <a:pPr marL="12700">
              <a:lnSpc>
                <a:spcPct val="100000"/>
              </a:lnSpc>
            </a:pPr>
            <a:r>
              <a:rPr lang="de-DE" sz="2000" spc="-20" dirty="0" err="1">
                <a:latin typeface="Arial"/>
                <a:cs typeface="Arial"/>
              </a:rPr>
              <a:t>Thursday</a:t>
            </a:r>
            <a:r>
              <a:rPr lang="de-DE" sz="2000" dirty="0">
                <a:latin typeface="Arial"/>
                <a:cs typeface="Arial"/>
              </a:rPr>
              <a:t>,</a:t>
            </a:r>
            <a:r>
              <a:rPr lang="de-DE" sz="2000" spc="-35" dirty="0">
                <a:latin typeface="Arial"/>
                <a:cs typeface="Arial"/>
              </a:rPr>
              <a:t> </a:t>
            </a:r>
            <a:r>
              <a:rPr lang="de-DE" sz="2000" spc="-20" dirty="0">
                <a:latin typeface="Arial"/>
                <a:cs typeface="Arial"/>
              </a:rPr>
              <a:t>10</a:t>
            </a:r>
            <a:r>
              <a:rPr lang="de-DE" sz="2000" spc="-35" dirty="0">
                <a:latin typeface="Arial"/>
                <a:cs typeface="Arial"/>
              </a:rPr>
              <a:t> </a:t>
            </a:r>
            <a:r>
              <a:rPr lang="de-DE" sz="2000" spc="-70" dirty="0" err="1">
                <a:latin typeface="Arial"/>
                <a:cs typeface="Arial"/>
              </a:rPr>
              <a:t>October</a:t>
            </a:r>
            <a:r>
              <a:rPr lang="de-DE" sz="2000" spc="-70" dirty="0">
                <a:latin typeface="Arial"/>
                <a:cs typeface="Arial"/>
              </a:rPr>
              <a:t> </a:t>
            </a:r>
            <a:r>
              <a:rPr lang="de-DE" sz="2000" spc="-20" dirty="0">
                <a:latin typeface="Arial"/>
                <a:cs typeface="Arial"/>
              </a:rPr>
              <a:t>2019</a:t>
            </a:r>
          </a:p>
          <a:p>
            <a:pPr marL="12700">
              <a:lnSpc>
                <a:spcPct val="100000"/>
              </a:lnSpc>
            </a:pPr>
            <a:r>
              <a:rPr lang="de-DE" sz="2000" dirty="0">
                <a:latin typeface="Arial"/>
                <a:cs typeface="Arial"/>
              </a:rPr>
              <a:t>H</a:t>
            </a:r>
            <a:r>
              <a:rPr lang="de-DE" sz="2000" spc="-35" dirty="0">
                <a:latin typeface="Arial"/>
                <a:cs typeface="Arial"/>
              </a:rPr>
              <a:t> </a:t>
            </a:r>
            <a:r>
              <a:rPr lang="de-DE" sz="2000" spc="-20" dirty="0">
                <a:latin typeface="Arial"/>
                <a:cs typeface="Arial"/>
              </a:rPr>
              <a:t>36</a:t>
            </a:r>
            <a:r>
              <a:rPr lang="de-DE" sz="2000" spc="-35" dirty="0">
                <a:latin typeface="Arial"/>
                <a:cs typeface="Arial"/>
              </a:rPr>
              <a:t> </a:t>
            </a:r>
            <a:r>
              <a:rPr lang="de-DE" sz="2000" spc="-20" dirty="0">
                <a:latin typeface="Arial"/>
                <a:cs typeface="Arial"/>
              </a:rPr>
              <a:t>(</a:t>
            </a:r>
            <a:r>
              <a:rPr lang="de-DE" sz="2000" spc="-95" dirty="0">
                <a:latin typeface="Arial"/>
                <a:cs typeface="Arial"/>
              </a:rPr>
              <a:t>N</a:t>
            </a:r>
            <a:r>
              <a:rPr lang="de-DE" sz="2000" dirty="0">
                <a:latin typeface="Arial"/>
                <a:cs typeface="Arial"/>
              </a:rPr>
              <a:t>W</a:t>
            </a:r>
            <a:r>
              <a:rPr lang="de-DE" sz="2000" spc="-35" dirty="0">
                <a:latin typeface="Arial"/>
                <a:cs typeface="Arial"/>
              </a:rPr>
              <a:t> </a:t>
            </a:r>
            <a:r>
              <a:rPr lang="de-DE" sz="2000" spc="-20" dirty="0">
                <a:latin typeface="Arial"/>
                <a:cs typeface="Arial"/>
              </a:rPr>
              <a:t>III)</a:t>
            </a:r>
            <a:r>
              <a:rPr lang="de-DE" sz="2000" dirty="0">
                <a:latin typeface="Arial"/>
                <a:cs typeface="Arial"/>
              </a:rPr>
              <a:t>,</a:t>
            </a:r>
            <a:r>
              <a:rPr lang="de-DE" sz="2000" spc="-35" dirty="0">
                <a:latin typeface="Arial"/>
                <a:cs typeface="Arial"/>
              </a:rPr>
              <a:t> </a:t>
            </a:r>
            <a:r>
              <a:rPr lang="de-DE" sz="2000" spc="-20" dirty="0">
                <a:latin typeface="Arial"/>
                <a:cs typeface="Arial"/>
              </a:rPr>
              <a:t>9.3</a:t>
            </a:r>
            <a:r>
              <a:rPr lang="de-DE" sz="2000" dirty="0">
                <a:latin typeface="Arial"/>
                <a:cs typeface="Arial"/>
              </a:rPr>
              <a:t>0</a:t>
            </a:r>
            <a:r>
              <a:rPr lang="de-DE" sz="2000" spc="-35" dirty="0">
                <a:latin typeface="Arial"/>
                <a:cs typeface="Arial"/>
              </a:rPr>
              <a:t> </a:t>
            </a:r>
            <a:r>
              <a:rPr lang="de-DE" sz="2000" spc="-30" dirty="0">
                <a:latin typeface="Arial"/>
                <a:cs typeface="Arial"/>
              </a:rPr>
              <a:t>am</a:t>
            </a:r>
            <a:endParaRPr lang="de-DE" sz="2000" dirty="0">
              <a:latin typeface="Arial"/>
              <a:cs typeface="Arial"/>
            </a:endParaRPr>
          </a:p>
        </p:txBody>
      </p:sp>
      <p:sp>
        <p:nvSpPr>
          <p:cNvPr id="24" name="Textplatzhalter 138">
            <a:extLst>
              <a:ext uri="{FF2B5EF4-FFF2-40B4-BE49-F238E27FC236}">
                <a16:creationId xmlns:a16="http://schemas.microsoft.com/office/drawing/2014/main" id="{9733A4B5-40CC-44E5-9649-E5E5A02FCA0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330231" y="3482182"/>
            <a:ext cx="5322033" cy="307777"/>
          </a:xfrm>
        </p:spPr>
        <p:txBody>
          <a:bodyPr/>
          <a:lstStyle>
            <a:lvl1pPr marL="12700" marR="5080">
              <a:lnSpc>
                <a:spcPct val="100000"/>
              </a:lnSpc>
              <a:defRPr lang="de-DE" sz="1600" b="0" i="0" spc="-20" dirty="0" err="1" smtClean="0">
                <a:solidFill>
                  <a:srgbClr val="48535A"/>
                </a:solidFill>
                <a:latin typeface="Minion Pro"/>
                <a:ea typeface="+mn-ea"/>
                <a:cs typeface="Minion Pro"/>
              </a:defRPr>
            </a:lvl1pPr>
          </a:lstStyle>
          <a:p>
            <a:pPr marL="12700" marR="5080">
              <a:lnSpc>
                <a:spcPct val="100000"/>
              </a:lnSpc>
            </a:pPr>
            <a:r>
              <a:rPr lang="de-DE" sz="2000" spc="-35" dirty="0">
                <a:solidFill>
                  <a:schemeClr val="tx2"/>
                </a:solidFill>
                <a:latin typeface="Arial"/>
                <a:cs typeface="Arial"/>
              </a:rPr>
              <a:t>Prof. Dr. Heike </a:t>
            </a:r>
            <a:r>
              <a:rPr lang="de-DE" sz="2000" spc="-35" dirty="0" err="1">
                <a:solidFill>
                  <a:schemeClr val="tx2"/>
                </a:solidFill>
                <a:latin typeface="Arial"/>
                <a:cs typeface="Arial"/>
              </a:rPr>
              <a:t>Feldhaar</a:t>
            </a:r>
            <a:endParaRPr lang="de-DE" sz="20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8" name="Textplatzhalter 138">
            <a:extLst>
              <a:ext uri="{FF2B5EF4-FFF2-40B4-BE49-F238E27FC236}">
                <a16:creationId xmlns:a16="http://schemas.microsoft.com/office/drawing/2014/main" id="{EDE1326E-1AEF-4972-82B8-550FB148399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90023" y="3479205"/>
            <a:ext cx="5321031" cy="615553"/>
          </a:xfrm>
        </p:spPr>
        <p:txBody>
          <a:bodyPr/>
          <a:lstStyle>
            <a:lvl1pPr marL="12700" marR="5080">
              <a:lnSpc>
                <a:spcPct val="100000"/>
              </a:lnSpc>
              <a:defRPr lang="de-DE" sz="2000" b="0" i="0" spc="-20" dirty="0" err="1" smtClean="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1pPr>
          </a:lstStyle>
          <a:p>
            <a:pPr marL="12700" marR="5080">
              <a:lnSpc>
                <a:spcPct val="100000"/>
              </a:lnSpc>
            </a:pPr>
            <a:r>
              <a:rPr lang="de-DE" spc="-35" dirty="0" err="1">
                <a:solidFill>
                  <a:srgbClr val="009260"/>
                </a:solidFill>
              </a:rPr>
              <a:t>Consectetuer</a:t>
            </a:r>
            <a:r>
              <a:rPr lang="de-DE" spc="-35" dirty="0">
                <a:solidFill>
                  <a:srgbClr val="009260"/>
                </a:solidFill>
              </a:rPr>
              <a:t> </a:t>
            </a:r>
            <a:r>
              <a:rPr lang="de-DE" spc="-35" dirty="0" err="1">
                <a:solidFill>
                  <a:srgbClr val="009260"/>
                </a:solidFill>
              </a:rPr>
              <a:t>adipiscing</a:t>
            </a:r>
            <a:r>
              <a:rPr lang="de-DE" spc="-35" dirty="0">
                <a:solidFill>
                  <a:srgbClr val="009260"/>
                </a:solidFill>
              </a:rPr>
              <a:t> </a:t>
            </a:r>
            <a:r>
              <a:rPr lang="de-DE" spc="-35" dirty="0" err="1">
                <a:solidFill>
                  <a:srgbClr val="009260"/>
                </a:solidFill>
              </a:rPr>
              <a:t>elit</a:t>
            </a:r>
            <a:r>
              <a:rPr lang="de-DE" spc="-35" dirty="0">
                <a:solidFill>
                  <a:srgbClr val="009260"/>
                </a:solidFill>
              </a:rPr>
              <a:t>.</a:t>
            </a:r>
            <a:r>
              <a:rPr lang="de-DE" spc="-35" dirty="0"/>
              <a:t> </a:t>
            </a:r>
            <a:r>
              <a:rPr lang="de-DE" spc="-60" dirty="0" err="1"/>
              <a:t>A</a:t>
            </a:r>
            <a:r>
              <a:rPr lang="de-DE" dirty="0" err="1"/>
              <a:t>e</a:t>
            </a:r>
            <a:r>
              <a:rPr lang="de-DE" spc="-25" dirty="0" err="1"/>
              <a:t>n</a:t>
            </a:r>
            <a:r>
              <a:rPr lang="de-DE" spc="-10" dirty="0" err="1"/>
              <a:t>e</a:t>
            </a:r>
            <a:r>
              <a:rPr lang="de-DE" spc="-35" dirty="0" err="1"/>
              <a:t>a</a:t>
            </a:r>
            <a:r>
              <a:rPr lang="de-DE" dirty="0" err="1"/>
              <a:t>n</a:t>
            </a:r>
            <a:r>
              <a:rPr lang="de-DE" spc="-35" dirty="0"/>
              <a:t> </a:t>
            </a:r>
            <a:r>
              <a:rPr lang="de-DE" dirty="0"/>
              <a:t>c</a:t>
            </a:r>
            <a:r>
              <a:rPr lang="de-DE" spc="-40" dirty="0"/>
              <a:t>o</a:t>
            </a:r>
            <a:r>
              <a:rPr lang="de-DE" dirty="0"/>
              <a:t>m</a:t>
            </a:r>
            <a:r>
              <a:rPr lang="de-DE" spc="-25" dirty="0"/>
              <a:t>m</a:t>
            </a:r>
            <a:r>
              <a:rPr lang="de-DE" spc="-5" dirty="0"/>
              <a:t>o</a:t>
            </a:r>
            <a:r>
              <a:rPr lang="de-DE" dirty="0"/>
              <a:t>do </a:t>
            </a:r>
            <a:r>
              <a:rPr lang="de-DE" dirty="0" err="1"/>
              <a:t>lig</a:t>
            </a:r>
            <a:r>
              <a:rPr lang="de-DE" spc="-10" dirty="0" err="1"/>
              <a:t>u</a:t>
            </a:r>
            <a:r>
              <a:rPr lang="de-DE" spc="-15" dirty="0" err="1"/>
              <a:t>l</a:t>
            </a:r>
            <a:r>
              <a:rPr lang="de-DE" dirty="0" err="1"/>
              <a:t>a</a:t>
            </a:r>
            <a:r>
              <a:rPr lang="de-DE" spc="-35" dirty="0"/>
              <a:t> </a:t>
            </a:r>
            <a:r>
              <a:rPr lang="de-DE" dirty="0" err="1"/>
              <a:t>e</a:t>
            </a:r>
            <a:r>
              <a:rPr lang="de-DE" spc="-30" dirty="0" err="1"/>
              <a:t>g</a:t>
            </a:r>
            <a:r>
              <a:rPr lang="de-DE" dirty="0" err="1"/>
              <a:t>et</a:t>
            </a:r>
            <a:r>
              <a:rPr lang="de-DE" spc="-35" dirty="0"/>
              <a:t> </a:t>
            </a:r>
            <a:r>
              <a:rPr lang="de-DE" dirty="0" err="1"/>
              <a:t>d</a:t>
            </a:r>
            <a:r>
              <a:rPr lang="de-DE" spc="-30" dirty="0" err="1"/>
              <a:t>o</a:t>
            </a:r>
            <a:r>
              <a:rPr lang="de-DE" dirty="0" err="1"/>
              <a:t>l</a:t>
            </a:r>
            <a:r>
              <a:rPr lang="de-DE" spc="-40" dirty="0" err="1"/>
              <a:t>o</a:t>
            </a:r>
            <a:r>
              <a:rPr lang="de-DE" spc="-120" dirty="0" err="1"/>
              <a:t>r</a:t>
            </a:r>
            <a:r>
              <a:rPr lang="de-DE" dirty="0"/>
              <a:t>.</a:t>
            </a:r>
            <a:r>
              <a:rPr lang="de-DE" spc="-35" dirty="0"/>
              <a:t> </a:t>
            </a:r>
            <a:r>
              <a:rPr lang="de-DE" spc="-60" dirty="0" err="1"/>
              <a:t>A</a:t>
            </a:r>
            <a:r>
              <a:rPr lang="de-DE" dirty="0" err="1"/>
              <a:t>e</a:t>
            </a:r>
            <a:r>
              <a:rPr lang="de-DE" spc="-25" dirty="0" err="1"/>
              <a:t>n</a:t>
            </a:r>
            <a:r>
              <a:rPr lang="de-DE" spc="-10" dirty="0" err="1"/>
              <a:t>e</a:t>
            </a:r>
            <a:r>
              <a:rPr lang="de-DE" spc="-35" dirty="0" err="1"/>
              <a:t>a</a:t>
            </a:r>
            <a:r>
              <a:rPr lang="de-DE" dirty="0" err="1"/>
              <a:t>n</a:t>
            </a:r>
            <a:r>
              <a:rPr lang="de-DE" spc="-35" dirty="0"/>
              <a:t>.</a:t>
            </a:r>
            <a:endParaRPr lang="de-DE" dirty="0"/>
          </a:p>
        </p:txBody>
      </p:sp>
      <p:pic>
        <p:nvPicPr>
          <p:cNvPr id="9" name="Picture 13" descr="green_campus_header2.jpg">
            <a:extLst>
              <a:ext uri="{FF2B5EF4-FFF2-40B4-BE49-F238E27FC236}">
                <a16:creationId xmlns:a16="http://schemas.microsoft.com/office/drawing/2014/main" id="{62FB0D97-70E7-4998-97B9-FF14A182D4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" b="41847"/>
          <a:stretch/>
        </p:blipFill>
        <p:spPr>
          <a:xfrm>
            <a:off x="0" y="5092958"/>
            <a:ext cx="15360650" cy="3570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867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 with alternative cover photo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849A4B08-A06C-4DE4-9F3D-DAF5FC8F1913}"/>
              </a:ext>
            </a:extLst>
          </p:cNvPr>
          <p:cNvSpPr txBox="1">
            <a:spLocks/>
          </p:cNvSpPr>
          <p:nvPr userDrawn="1"/>
        </p:nvSpPr>
        <p:spPr>
          <a:xfrm>
            <a:off x="1380257" y="2405707"/>
            <a:ext cx="12772023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500" b="0" i="0">
                <a:solidFill>
                  <a:srgbClr val="48535A"/>
                </a:solidFill>
                <a:latin typeface="Minion Pro"/>
                <a:ea typeface="+mj-ea"/>
                <a:cs typeface="Minion Pro"/>
              </a:defRPr>
            </a:lvl1pPr>
          </a:lstStyle>
          <a:p>
            <a:r>
              <a:rPr lang="de-DE" sz="6000" kern="0" dirty="0">
                <a:latin typeface="Arial" panose="020B0604020202020204" pitchFamily="34" charset="0"/>
                <a:cs typeface="Arial" panose="020B0604020202020204" pitchFamily="34" charset="0"/>
              </a:rPr>
              <a:t>Alternative </a:t>
            </a:r>
            <a:r>
              <a:rPr lang="de-DE" sz="6000" kern="0" dirty="0" err="1">
                <a:latin typeface="Arial" panose="020B0604020202020204" pitchFamily="34" charset="0"/>
                <a:cs typeface="Arial" panose="020B0604020202020204" pitchFamily="34" charset="0"/>
              </a:rPr>
              <a:t>cover</a:t>
            </a:r>
            <a:r>
              <a:rPr lang="de-DE" sz="60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6000" kern="0" dirty="0" err="1">
                <a:latin typeface="Arial" panose="020B0604020202020204" pitchFamily="34" charset="0"/>
                <a:cs typeface="Arial" panose="020B0604020202020204" pitchFamily="34" charset="0"/>
              </a:rPr>
              <a:t>photos</a:t>
            </a:r>
            <a:endParaRPr lang="de-DE" sz="60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bject 5">
            <a:extLst>
              <a:ext uri="{FF2B5EF4-FFF2-40B4-BE49-F238E27FC236}">
                <a16:creationId xmlns:a16="http://schemas.microsoft.com/office/drawing/2014/main" id="{1EB5170A-7435-4863-87DD-C25C384C0AB1}"/>
              </a:ext>
            </a:extLst>
          </p:cNvPr>
          <p:cNvSpPr/>
          <p:nvPr userDrawn="1"/>
        </p:nvSpPr>
        <p:spPr>
          <a:xfrm>
            <a:off x="7070641" y="3505976"/>
            <a:ext cx="0" cy="396240"/>
          </a:xfrm>
          <a:custGeom>
            <a:avLst/>
            <a:gdLst/>
            <a:ahLst/>
            <a:cxnLst/>
            <a:rect l="l" t="t" r="r" b="b"/>
            <a:pathLst>
              <a:path h="396239">
                <a:moveTo>
                  <a:pt x="0" y="0"/>
                </a:moveTo>
                <a:lnTo>
                  <a:pt x="0" y="395998"/>
                </a:lnTo>
              </a:path>
            </a:pathLst>
          </a:custGeom>
          <a:ln w="6350">
            <a:solidFill>
              <a:srgbClr val="48535A"/>
            </a:solidFill>
          </a:ln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0" name="Textplatzhalter 138">
            <a:extLst>
              <a:ext uri="{FF2B5EF4-FFF2-40B4-BE49-F238E27FC236}">
                <a16:creationId xmlns:a16="http://schemas.microsoft.com/office/drawing/2014/main" id="{67613DEA-8464-4CA9-B9F7-2A7CA1267959}"/>
              </a:ext>
            </a:extLst>
          </p:cNvPr>
          <p:cNvSpPr>
            <a:spLocks noGrp="1"/>
          </p:cNvSpPr>
          <p:nvPr>
            <p:ph type="body" sz="quarter" idx="4294967295" hasCustomPrompt="1"/>
          </p:nvPr>
        </p:nvSpPr>
        <p:spPr>
          <a:xfrm>
            <a:off x="7330231" y="3815885"/>
            <a:ext cx="8072759" cy="615553"/>
          </a:xfrm>
        </p:spPr>
        <p:txBody>
          <a:bodyPr/>
          <a:lstStyle>
            <a:lvl1pPr marL="12700">
              <a:lnSpc>
                <a:spcPct val="100000"/>
              </a:lnSpc>
              <a:defRPr sz="1600">
                <a:latin typeface="Minion Pro" panose="02040503050306020203" pitchFamily="18" charset="0"/>
              </a:defRPr>
            </a:lvl1pPr>
          </a:lstStyle>
          <a:p>
            <a:pPr marL="12700">
              <a:lnSpc>
                <a:spcPct val="100000"/>
              </a:lnSpc>
            </a:pPr>
            <a:r>
              <a:rPr lang="de-DE" sz="2000" spc="-20" dirty="0" err="1">
                <a:latin typeface="Arial"/>
                <a:cs typeface="Arial"/>
              </a:rPr>
              <a:t>Thursday</a:t>
            </a:r>
            <a:r>
              <a:rPr lang="de-DE" sz="2000" dirty="0">
                <a:latin typeface="Arial"/>
                <a:cs typeface="Arial"/>
              </a:rPr>
              <a:t>,</a:t>
            </a:r>
            <a:r>
              <a:rPr lang="de-DE" sz="2000" spc="-35" dirty="0">
                <a:latin typeface="Arial"/>
                <a:cs typeface="Arial"/>
              </a:rPr>
              <a:t> </a:t>
            </a:r>
            <a:r>
              <a:rPr lang="de-DE" sz="2000" spc="-20" dirty="0">
                <a:latin typeface="Arial"/>
                <a:cs typeface="Arial"/>
              </a:rPr>
              <a:t>10</a:t>
            </a:r>
            <a:r>
              <a:rPr lang="de-DE" sz="2000" spc="-35" dirty="0">
                <a:latin typeface="Arial"/>
                <a:cs typeface="Arial"/>
              </a:rPr>
              <a:t> </a:t>
            </a:r>
            <a:r>
              <a:rPr lang="de-DE" sz="2000" spc="-70" dirty="0" err="1">
                <a:latin typeface="Arial"/>
                <a:cs typeface="Arial"/>
              </a:rPr>
              <a:t>October</a:t>
            </a:r>
            <a:r>
              <a:rPr lang="de-DE" sz="2000" spc="-70" dirty="0">
                <a:latin typeface="Arial"/>
                <a:cs typeface="Arial"/>
              </a:rPr>
              <a:t> </a:t>
            </a:r>
            <a:r>
              <a:rPr lang="de-DE" sz="2000" spc="-20" dirty="0">
                <a:latin typeface="Arial"/>
                <a:cs typeface="Arial"/>
              </a:rPr>
              <a:t>2019</a:t>
            </a:r>
          </a:p>
          <a:p>
            <a:pPr marL="12700">
              <a:lnSpc>
                <a:spcPct val="100000"/>
              </a:lnSpc>
            </a:pPr>
            <a:r>
              <a:rPr lang="de-DE" sz="2000" dirty="0">
                <a:latin typeface="Arial"/>
                <a:cs typeface="Arial"/>
              </a:rPr>
              <a:t>H</a:t>
            </a:r>
            <a:r>
              <a:rPr lang="de-DE" sz="2000" spc="-35" dirty="0">
                <a:latin typeface="Arial"/>
                <a:cs typeface="Arial"/>
              </a:rPr>
              <a:t> </a:t>
            </a:r>
            <a:r>
              <a:rPr lang="de-DE" sz="2000" spc="-20" dirty="0">
                <a:latin typeface="Arial"/>
                <a:cs typeface="Arial"/>
              </a:rPr>
              <a:t>36</a:t>
            </a:r>
            <a:r>
              <a:rPr lang="de-DE" sz="2000" spc="-35" dirty="0">
                <a:latin typeface="Arial"/>
                <a:cs typeface="Arial"/>
              </a:rPr>
              <a:t> </a:t>
            </a:r>
            <a:r>
              <a:rPr lang="de-DE" sz="2000" spc="-20" dirty="0">
                <a:latin typeface="Arial"/>
                <a:cs typeface="Arial"/>
              </a:rPr>
              <a:t>(</a:t>
            </a:r>
            <a:r>
              <a:rPr lang="de-DE" sz="2000" spc="-95" dirty="0">
                <a:latin typeface="Arial"/>
                <a:cs typeface="Arial"/>
              </a:rPr>
              <a:t>N</a:t>
            </a:r>
            <a:r>
              <a:rPr lang="de-DE" sz="2000" dirty="0">
                <a:latin typeface="Arial"/>
                <a:cs typeface="Arial"/>
              </a:rPr>
              <a:t>W</a:t>
            </a:r>
            <a:r>
              <a:rPr lang="de-DE" sz="2000" spc="-35" dirty="0">
                <a:latin typeface="Arial"/>
                <a:cs typeface="Arial"/>
              </a:rPr>
              <a:t> </a:t>
            </a:r>
            <a:r>
              <a:rPr lang="de-DE" sz="2000" spc="-20" dirty="0">
                <a:latin typeface="Arial"/>
                <a:cs typeface="Arial"/>
              </a:rPr>
              <a:t>III)</a:t>
            </a:r>
            <a:r>
              <a:rPr lang="de-DE" sz="2000" dirty="0">
                <a:latin typeface="Arial"/>
                <a:cs typeface="Arial"/>
              </a:rPr>
              <a:t>,</a:t>
            </a:r>
            <a:r>
              <a:rPr lang="de-DE" sz="2000" spc="-35" dirty="0">
                <a:latin typeface="Arial"/>
                <a:cs typeface="Arial"/>
              </a:rPr>
              <a:t> </a:t>
            </a:r>
            <a:r>
              <a:rPr lang="de-DE" sz="2000" spc="-20" dirty="0">
                <a:latin typeface="Arial"/>
                <a:cs typeface="Arial"/>
              </a:rPr>
              <a:t>9.3</a:t>
            </a:r>
            <a:r>
              <a:rPr lang="de-DE" sz="2000" dirty="0">
                <a:latin typeface="Arial"/>
                <a:cs typeface="Arial"/>
              </a:rPr>
              <a:t>0</a:t>
            </a:r>
            <a:r>
              <a:rPr lang="de-DE" sz="2000" spc="-35" dirty="0">
                <a:latin typeface="Arial"/>
                <a:cs typeface="Arial"/>
              </a:rPr>
              <a:t> </a:t>
            </a:r>
            <a:r>
              <a:rPr lang="de-DE" sz="2000" spc="-30" dirty="0">
                <a:latin typeface="Arial"/>
                <a:cs typeface="Arial"/>
              </a:rPr>
              <a:t>am</a:t>
            </a:r>
            <a:endParaRPr lang="de-DE" sz="2000" dirty="0">
              <a:latin typeface="Arial"/>
              <a:cs typeface="Arial"/>
            </a:endParaRPr>
          </a:p>
        </p:txBody>
      </p:sp>
      <p:sp>
        <p:nvSpPr>
          <p:cNvPr id="11" name="Textplatzhalter 138">
            <a:extLst>
              <a:ext uri="{FF2B5EF4-FFF2-40B4-BE49-F238E27FC236}">
                <a16:creationId xmlns:a16="http://schemas.microsoft.com/office/drawing/2014/main" id="{4FDAE48E-7FD6-4E23-B395-8C51E6A00DAB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330231" y="3482182"/>
            <a:ext cx="5322033" cy="307777"/>
          </a:xfrm>
        </p:spPr>
        <p:txBody>
          <a:bodyPr/>
          <a:lstStyle>
            <a:lvl1pPr marL="12700" marR="5080">
              <a:lnSpc>
                <a:spcPct val="100000"/>
              </a:lnSpc>
              <a:defRPr lang="de-DE" sz="1600" b="0" i="0" spc="-20" dirty="0" err="1" smtClean="0">
                <a:solidFill>
                  <a:srgbClr val="48535A"/>
                </a:solidFill>
                <a:latin typeface="Minion Pro"/>
                <a:ea typeface="+mn-ea"/>
                <a:cs typeface="Minion Pro"/>
              </a:defRPr>
            </a:lvl1pPr>
          </a:lstStyle>
          <a:p>
            <a:pPr marL="12700" marR="5080">
              <a:lnSpc>
                <a:spcPct val="100000"/>
              </a:lnSpc>
            </a:pPr>
            <a:r>
              <a:rPr lang="de-DE" sz="2000" spc="-35" dirty="0">
                <a:solidFill>
                  <a:schemeClr val="tx2"/>
                </a:solidFill>
                <a:latin typeface="Arial"/>
                <a:cs typeface="Arial"/>
              </a:rPr>
              <a:t>Prof. Dr. Heike </a:t>
            </a:r>
            <a:r>
              <a:rPr lang="de-DE" sz="2000" spc="-35" dirty="0" err="1">
                <a:solidFill>
                  <a:schemeClr val="tx2"/>
                </a:solidFill>
                <a:latin typeface="Arial"/>
                <a:cs typeface="Arial"/>
              </a:rPr>
              <a:t>Feldhaar</a:t>
            </a:r>
            <a:endParaRPr lang="de-DE" sz="20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12" name="Textplatzhalter 138">
            <a:extLst>
              <a:ext uri="{FF2B5EF4-FFF2-40B4-BE49-F238E27FC236}">
                <a16:creationId xmlns:a16="http://schemas.microsoft.com/office/drawing/2014/main" id="{98C86238-EF30-44BC-A55E-E09CD2E1631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90023" y="3479205"/>
            <a:ext cx="5321031" cy="615553"/>
          </a:xfrm>
        </p:spPr>
        <p:txBody>
          <a:bodyPr/>
          <a:lstStyle>
            <a:lvl1pPr marL="12700" marR="5080">
              <a:lnSpc>
                <a:spcPct val="100000"/>
              </a:lnSpc>
              <a:defRPr lang="de-DE" sz="2000" b="0" i="0" spc="-20" dirty="0" err="1" smtClean="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1pPr>
          </a:lstStyle>
          <a:p>
            <a:pPr marL="12700" marR="5080">
              <a:lnSpc>
                <a:spcPct val="100000"/>
              </a:lnSpc>
            </a:pPr>
            <a:r>
              <a:rPr lang="de-DE" spc="-35" dirty="0" err="1">
                <a:solidFill>
                  <a:srgbClr val="009260"/>
                </a:solidFill>
              </a:rPr>
              <a:t>Consectetuer</a:t>
            </a:r>
            <a:r>
              <a:rPr lang="de-DE" spc="-35" dirty="0">
                <a:solidFill>
                  <a:srgbClr val="009260"/>
                </a:solidFill>
              </a:rPr>
              <a:t> </a:t>
            </a:r>
            <a:r>
              <a:rPr lang="de-DE" spc="-35" dirty="0" err="1">
                <a:solidFill>
                  <a:srgbClr val="009260"/>
                </a:solidFill>
              </a:rPr>
              <a:t>adipiscing</a:t>
            </a:r>
            <a:r>
              <a:rPr lang="de-DE" spc="-35" dirty="0">
                <a:solidFill>
                  <a:srgbClr val="009260"/>
                </a:solidFill>
              </a:rPr>
              <a:t> </a:t>
            </a:r>
            <a:r>
              <a:rPr lang="de-DE" spc="-35" dirty="0" err="1">
                <a:solidFill>
                  <a:srgbClr val="009260"/>
                </a:solidFill>
              </a:rPr>
              <a:t>elit</a:t>
            </a:r>
            <a:r>
              <a:rPr lang="de-DE" spc="-35" dirty="0">
                <a:solidFill>
                  <a:srgbClr val="009260"/>
                </a:solidFill>
              </a:rPr>
              <a:t>.</a:t>
            </a:r>
            <a:r>
              <a:rPr lang="de-DE" spc="-35" dirty="0"/>
              <a:t> </a:t>
            </a:r>
            <a:r>
              <a:rPr lang="de-DE" spc="-60" dirty="0" err="1"/>
              <a:t>A</a:t>
            </a:r>
            <a:r>
              <a:rPr lang="de-DE" dirty="0" err="1"/>
              <a:t>e</a:t>
            </a:r>
            <a:r>
              <a:rPr lang="de-DE" spc="-25" dirty="0" err="1"/>
              <a:t>n</a:t>
            </a:r>
            <a:r>
              <a:rPr lang="de-DE" spc="-10" dirty="0" err="1"/>
              <a:t>e</a:t>
            </a:r>
            <a:r>
              <a:rPr lang="de-DE" spc="-35" dirty="0" err="1"/>
              <a:t>a</a:t>
            </a:r>
            <a:r>
              <a:rPr lang="de-DE" dirty="0" err="1"/>
              <a:t>n</a:t>
            </a:r>
            <a:r>
              <a:rPr lang="de-DE" spc="-35" dirty="0"/>
              <a:t> </a:t>
            </a:r>
            <a:r>
              <a:rPr lang="de-DE" dirty="0"/>
              <a:t>c</a:t>
            </a:r>
            <a:r>
              <a:rPr lang="de-DE" spc="-40" dirty="0"/>
              <a:t>o</a:t>
            </a:r>
            <a:r>
              <a:rPr lang="de-DE" dirty="0"/>
              <a:t>m</a:t>
            </a:r>
            <a:r>
              <a:rPr lang="de-DE" spc="-25" dirty="0"/>
              <a:t>m</a:t>
            </a:r>
            <a:r>
              <a:rPr lang="de-DE" spc="-5" dirty="0"/>
              <a:t>o</a:t>
            </a:r>
            <a:r>
              <a:rPr lang="de-DE" dirty="0"/>
              <a:t>do </a:t>
            </a:r>
            <a:r>
              <a:rPr lang="de-DE" dirty="0" err="1"/>
              <a:t>lig</a:t>
            </a:r>
            <a:r>
              <a:rPr lang="de-DE" spc="-10" dirty="0" err="1"/>
              <a:t>u</a:t>
            </a:r>
            <a:r>
              <a:rPr lang="de-DE" spc="-15" dirty="0" err="1"/>
              <a:t>l</a:t>
            </a:r>
            <a:r>
              <a:rPr lang="de-DE" dirty="0" err="1"/>
              <a:t>a</a:t>
            </a:r>
            <a:r>
              <a:rPr lang="de-DE" spc="-35" dirty="0"/>
              <a:t> </a:t>
            </a:r>
            <a:r>
              <a:rPr lang="de-DE" dirty="0" err="1"/>
              <a:t>e</a:t>
            </a:r>
            <a:r>
              <a:rPr lang="de-DE" spc="-30" dirty="0" err="1"/>
              <a:t>g</a:t>
            </a:r>
            <a:r>
              <a:rPr lang="de-DE" dirty="0" err="1"/>
              <a:t>et</a:t>
            </a:r>
            <a:r>
              <a:rPr lang="de-DE" spc="-35" dirty="0"/>
              <a:t> </a:t>
            </a:r>
            <a:r>
              <a:rPr lang="de-DE" dirty="0" err="1"/>
              <a:t>d</a:t>
            </a:r>
            <a:r>
              <a:rPr lang="de-DE" spc="-30" dirty="0" err="1"/>
              <a:t>o</a:t>
            </a:r>
            <a:r>
              <a:rPr lang="de-DE" dirty="0" err="1"/>
              <a:t>l</a:t>
            </a:r>
            <a:r>
              <a:rPr lang="de-DE" spc="-40" dirty="0" err="1"/>
              <a:t>o</a:t>
            </a:r>
            <a:r>
              <a:rPr lang="de-DE" spc="-120" dirty="0" err="1"/>
              <a:t>r</a:t>
            </a:r>
            <a:r>
              <a:rPr lang="de-DE" dirty="0"/>
              <a:t>.</a:t>
            </a:r>
            <a:r>
              <a:rPr lang="de-DE" spc="-35" dirty="0"/>
              <a:t> </a:t>
            </a:r>
            <a:r>
              <a:rPr lang="de-DE" spc="-60" dirty="0" err="1"/>
              <a:t>A</a:t>
            </a:r>
            <a:r>
              <a:rPr lang="de-DE" dirty="0" err="1"/>
              <a:t>e</a:t>
            </a:r>
            <a:r>
              <a:rPr lang="de-DE" spc="-25" dirty="0" err="1"/>
              <a:t>n</a:t>
            </a:r>
            <a:r>
              <a:rPr lang="de-DE" spc="-10" dirty="0" err="1"/>
              <a:t>e</a:t>
            </a:r>
            <a:r>
              <a:rPr lang="de-DE" spc="-35" dirty="0" err="1"/>
              <a:t>a</a:t>
            </a:r>
            <a:r>
              <a:rPr lang="de-DE" dirty="0" err="1"/>
              <a:t>n</a:t>
            </a:r>
            <a:r>
              <a:rPr lang="de-DE" spc="-35" dirty="0"/>
              <a:t>.</a:t>
            </a:r>
            <a:endParaRPr lang="de-DE" dirty="0"/>
          </a:p>
        </p:txBody>
      </p:sp>
      <p:pic>
        <p:nvPicPr>
          <p:cNvPr id="13" name="Picture 6" descr="http://www.uni-bayreuth.de/pool/teaser/teaserbilder/profilfeldteaserbilder/oekologie-und-umweltforschung.jpg">
            <a:extLst>
              <a:ext uri="{FF2B5EF4-FFF2-40B4-BE49-F238E27FC236}">
                <a16:creationId xmlns:a16="http://schemas.microsoft.com/office/drawing/2014/main" id="{9F4DAA53-A467-47FF-A976-33B89A48B8B9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print"/>
          <a:srcRect t="428" b="41273"/>
          <a:stretch/>
        </p:blipFill>
        <p:spPr bwMode="auto">
          <a:xfrm>
            <a:off x="0" y="5059363"/>
            <a:ext cx="15360650" cy="3581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95839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 with alternative cover photo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D5BBF624-690F-461A-9F71-36D23F1F04D8}"/>
              </a:ext>
            </a:extLst>
          </p:cNvPr>
          <p:cNvSpPr txBox="1">
            <a:spLocks/>
          </p:cNvSpPr>
          <p:nvPr userDrawn="1"/>
        </p:nvSpPr>
        <p:spPr>
          <a:xfrm>
            <a:off x="1380257" y="2405707"/>
            <a:ext cx="12772023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500" b="0" i="0">
                <a:solidFill>
                  <a:srgbClr val="48535A"/>
                </a:solidFill>
                <a:latin typeface="Minion Pro"/>
                <a:ea typeface="+mj-ea"/>
                <a:cs typeface="Minion Pro"/>
              </a:defRPr>
            </a:lvl1pPr>
          </a:lstStyle>
          <a:p>
            <a:r>
              <a:rPr lang="de-DE" sz="6000" kern="0" dirty="0">
                <a:latin typeface="Arial" panose="020B0604020202020204" pitchFamily="34" charset="0"/>
                <a:cs typeface="Arial" panose="020B0604020202020204" pitchFamily="34" charset="0"/>
              </a:rPr>
              <a:t>Alternative </a:t>
            </a:r>
            <a:r>
              <a:rPr lang="de-DE" sz="6000" kern="0" dirty="0" err="1">
                <a:latin typeface="Arial" panose="020B0604020202020204" pitchFamily="34" charset="0"/>
                <a:cs typeface="Arial" panose="020B0604020202020204" pitchFamily="34" charset="0"/>
              </a:rPr>
              <a:t>cover</a:t>
            </a:r>
            <a:r>
              <a:rPr lang="de-DE" sz="60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6000" kern="0" dirty="0" err="1">
                <a:latin typeface="Arial" panose="020B0604020202020204" pitchFamily="34" charset="0"/>
                <a:cs typeface="Arial" panose="020B0604020202020204" pitchFamily="34" charset="0"/>
              </a:rPr>
              <a:t>photos</a:t>
            </a:r>
            <a:endParaRPr lang="de-DE" sz="60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bject 5">
            <a:extLst>
              <a:ext uri="{FF2B5EF4-FFF2-40B4-BE49-F238E27FC236}">
                <a16:creationId xmlns:a16="http://schemas.microsoft.com/office/drawing/2014/main" id="{D37DA0C5-A244-48FF-94B4-2F9206BCE224}"/>
              </a:ext>
            </a:extLst>
          </p:cNvPr>
          <p:cNvSpPr/>
          <p:nvPr userDrawn="1"/>
        </p:nvSpPr>
        <p:spPr>
          <a:xfrm>
            <a:off x="7070641" y="3505976"/>
            <a:ext cx="0" cy="396240"/>
          </a:xfrm>
          <a:custGeom>
            <a:avLst/>
            <a:gdLst/>
            <a:ahLst/>
            <a:cxnLst/>
            <a:rect l="l" t="t" r="r" b="b"/>
            <a:pathLst>
              <a:path h="396239">
                <a:moveTo>
                  <a:pt x="0" y="0"/>
                </a:moveTo>
                <a:lnTo>
                  <a:pt x="0" y="395998"/>
                </a:lnTo>
              </a:path>
            </a:pathLst>
          </a:custGeom>
          <a:ln w="6350">
            <a:solidFill>
              <a:srgbClr val="48535A"/>
            </a:solidFill>
          </a:ln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0" name="Textplatzhalter 138">
            <a:extLst>
              <a:ext uri="{FF2B5EF4-FFF2-40B4-BE49-F238E27FC236}">
                <a16:creationId xmlns:a16="http://schemas.microsoft.com/office/drawing/2014/main" id="{75186042-712D-4267-90A5-DEA07D433852}"/>
              </a:ext>
            </a:extLst>
          </p:cNvPr>
          <p:cNvSpPr>
            <a:spLocks noGrp="1"/>
          </p:cNvSpPr>
          <p:nvPr>
            <p:ph type="body" sz="quarter" idx="4294967295" hasCustomPrompt="1"/>
          </p:nvPr>
        </p:nvSpPr>
        <p:spPr>
          <a:xfrm>
            <a:off x="7330231" y="3815885"/>
            <a:ext cx="8072759" cy="615553"/>
          </a:xfrm>
        </p:spPr>
        <p:txBody>
          <a:bodyPr/>
          <a:lstStyle>
            <a:lvl1pPr marL="12700">
              <a:lnSpc>
                <a:spcPct val="100000"/>
              </a:lnSpc>
              <a:defRPr sz="1600">
                <a:latin typeface="Minion Pro" panose="02040503050306020203" pitchFamily="18" charset="0"/>
              </a:defRPr>
            </a:lvl1pPr>
          </a:lstStyle>
          <a:p>
            <a:pPr marL="12700">
              <a:lnSpc>
                <a:spcPct val="100000"/>
              </a:lnSpc>
            </a:pPr>
            <a:r>
              <a:rPr lang="de-DE" sz="2000" spc="-20" dirty="0" err="1">
                <a:latin typeface="Arial"/>
                <a:cs typeface="Arial"/>
              </a:rPr>
              <a:t>Thursday</a:t>
            </a:r>
            <a:r>
              <a:rPr lang="de-DE" sz="2000" dirty="0">
                <a:latin typeface="Arial"/>
                <a:cs typeface="Arial"/>
              </a:rPr>
              <a:t>,</a:t>
            </a:r>
            <a:r>
              <a:rPr lang="de-DE" sz="2000" spc="-35" dirty="0">
                <a:latin typeface="Arial"/>
                <a:cs typeface="Arial"/>
              </a:rPr>
              <a:t> </a:t>
            </a:r>
            <a:r>
              <a:rPr lang="de-DE" sz="2000" spc="-20" dirty="0">
                <a:latin typeface="Arial"/>
                <a:cs typeface="Arial"/>
              </a:rPr>
              <a:t>10</a:t>
            </a:r>
            <a:r>
              <a:rPr lang="de-DE" sz="2000" spc="-35" dirty="0">
                <a:latin typeface="Arial"/>
                <a:cs typeface="Arial"/>
              </a:rPr>
              <a:t> </a:t>
            </a:r>
            <a:r>
              <a:rPr lang="de-DE" sz="2000" spc="-70" dirty="0" err="1">
                <a:latin typeface="Arial"/>
                <a:cs typeface="Arial"/>
              </a:rPr>
              <a:t>October</a:t>
            </a:r>
            <a:r>
              <a:rPr lang="de-DE" sz="2000" spc="-70" dirty="0">
                <a:latin typeface="Arial"/>
                <a:cs typeface="Arial"/>
              </a:rPr>
              <a:t> </a:t>
            </a:r>
            <a:r>
              <a:rPr lang="de-DE" sz="2000" spc="-20" dirty="0">
                <a:latin typeface="Arial"/>
                <a:cs typeface="Arial"/>
              </a:rPr>
              <a:t>2019</a:t>
            </a:r>
          </a:p>
          <a:p>
            <a:pPr marL="12700">
              <a:lnSpc>
                <a:spcPct val="100000"/>
              </a:lnSpc>
            </a:pPr>
            <a:r>
              <a:rPr lang="de-DE" sz="2000" dirty="0">
                <a:latin typeface="Arial"/>
                <a:cs typeface="Arial"/>
              </a:rPr>
              <a:t>H</a:t>
            </a:r>
            <a:r>
              <a:rPr lang="de-DE" sz="2000" spc="-35" dirty="0">
                <a:latin typeface="Arial"/>
                <a:cs typeface="Arial"/>
              </a:rPr>
              <a:t> </a:t>
            </a:r>
            <a:r>
              <a:rPr lang="de-DE" sz="2000" spc="-20" dirty="0">
                <a:latin typeface="Arial"/>
                <a:cs typeface="Arial"/>
              </a:rPr>
              <a:t>36</a:t>
            </a:r>
            <a:r>
              <a:rPr lang="de-DE" sz="2000" spc="-35" dirty="0">
                <a:latin typeface="Arial"/>
                <a:cs typeface="Arial"/>
              </a:rPr>
              <a:t> </a:t>
            </a:r>
            <a:r>
              <a:rPr lang="de-DE" sz="2000" spc="-20" dirty="0">
                <a:latin typeface="Arial"/>
                <a:cs typeface="Arial"/>
              </a:rPr>
              <a:t>(</a:t>
            </a:r>
            <a:r>
              <a:rPr lang="de-DE" sz="2000" spc="-95" dirty="0">
                <a:latin typeface="Arial"/>
                <a:cs typeface="Arial"/>
              </a:rPr>
              <a:t>N</a:t>
            </a:r>
            <a:r>
              <a:rPr lang="de-DE" sz="2000" dirty="0">
                <a:latin typeface="Arial"/>
                <a:cs typeface="Arial"/>
              </a:rPr>
              <a:t>W</a:t>
            </a:r>
            <a:r>
              <a:rPr lang="de-DE" sz="2000" spc="-35" dirty="0">
                <a:latin typeface="Arial"/>
                <a:cs typeface="Arial"/>
              </a:rPr>
              <a:t> </a:t>
            </a:r>
            <a:r>
              <a:rPr lang="de-DE" sz="2000" spc="-20" dirty="0">
                <a:latin typeface="Arial"/>
                <a:cs typeface="Arial"/>
              </a:rPr>
              <a:t>III)</a:t>
            </a:r>
            <a:r>
              <a:rPr lang="de-DE" sz="2000" dirty="0">
                <a:latin typeface="Arial"/>
                <a:cs typeface="Arial"/>
              </a:rPr>
              <a:t>,</a:t>
            </a:r>
            <a:r>
              <a:rPr lang="de-DE" sz="2000" spc="-35" dirty="0">
                <a:latin typeface="Arial"/>
                <a:cs typeface="Arial"/>
              </a:rPr>
              <a:t> </a:t>
            </a:r>
            <a:r>
              <a:rPr lang="de-DE" sz="2000" spc="-20" dirty="0">
                <a:latin typeface="Arial"/>
                <a:cs typeface="Arial"/>
              </a:rPr>
              <a:t>9.3</a:t>
            </a:r>
            <a:r>
              <a:rPr lang="de-DE" sz="2000" dirty="0">
                <a:latin typeface="Arial"/>
                <a:cs typeface="Arial"/>
              </a:rPr>
              <a:t>0</a:t>
            </a:r>
            <a:r>
              <a:rPr lang="de-DE" sz="2000" spc="-35" dirty="0">
                <a:latin typeface="Arial"/>
                <a:cs typeface="Arial"/>
              </a:rPr>
              <a:t> </a:t>
            </a:r>
            <a:r>
              <a:rPr lang="de-DE" sz="2000" spc="-30" dirty="0">
                <a:latin typeface="Arial"/>
                <a:cs typeface="Arial"/>
              </a:rPr>
              <a:t>am</a:t>
            </a:r>
            <a:endParaRPr lang="de-DE" sz="2000" dirty="0">
              <a:latin typeface="Arial"/>
              <a:cs typeface="Arial"/>
            </a:endParaRPr>
          </a:p>
        </p:txBody>
      </p:sp>
      <p:sp>
        <p:nvSpPr>
          <p:cNvPr id="11" name="Textplatzhalter 138">
            <a:extLst>
              <a:ext uri="{FF2B5EF4-FFF2-40B4-BE49-F238E27FC236}">
                <a16:creationId xmlns:a16="http://schemas.microsoft.com/office/drawing/2014/main" id="{EABF3A65-6567-4401-BC08-BB9F166852E4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330231" y="3482182"/>
            <a:ext cx="5322033" cy="307777"/>
          </a:xfrm>
        </p:spPr>
        <p:txBody>
          <a:bodyPr/>
          <a:lstStyle>
            <a:lvl1pPr marL="12700" marR="5080">
              <a:lnSpc>
                <a:spcPct val="100000"/>
              </a:lnSpc>
              <a:defRPr lang="de-DE" sz="1600" b="0" i="0" spc="-20" dirty="0" err="1" smtClean="0">
                <a:solidFill>
                  <a:srgbClr val="48535A"/>
                </a:solidFill>
                <a:latin typeface="Minion Pro"/>
                <a:ea typeface="+mn-ea"/>
                <a:cs typeface="Minion Pro"/>
              </a:defRPr>
            </a:lvl1pPr>
          </a:lstStyle>
          <a:p>
            <a:pPr marL="12700" marR="5080">
              <a:lnSpc>
                <a:spcPct val="100000"/>
              </a:lnSpc>
            </a:pPr>
            <a:r>
              <a:rPr lang="de-DE" sz="2000" spc="-35" dirty="0">
                <a:solidFill>
                  <a:schemeClr val="tx2"/>
                </a:solidFill>
                <a:latin typeface="Arial"/>
                <a:cs typeface="Arial"/>
              </a:rPr>
              <a:t>Prof. Dr. Heike </a:t>
            </a:r>
            <a:r>
              <a:rPr lang="de-DE" sz="2000" spc="-35" dirty="0" err="1">
                <a:solidFill>
                  <a:schemeClr val="tx2"/>
                </a:solidFill>
                <a:latin typeface="Arial"/>
                <a:cs typeface="Arial"/>
              </a:rPr>
              <a:t>Feldhaar</a:t>
            </a:r>
            <a:endParaRPr lang="de-DE" sz="20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12" name="Textplatzhalter 138">
            <a:extLst>
              <a:ext uri="{FF2B5EF4-FFF2-40B4-BE49-F238E27FC236}">
                <a16:creationId xmlns:a16="http://schemas.microsoft.com/office/drawing/2014/main" id="{52A0ECEF-A374-4BD4-B923-8FC9D2635D3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90023" y="3479205"/>
            <a:ext cx="5321031" cy="615553"/>
          </a:xfrm>
        </p:spPr>
        <p:txBody>
          <a:bodyPr/>
          <a:lstStyle>
            <a:lvl1pPr marL="12700" marR="5080">
              <a:lnSpc>
                <a:spcPct val="100000"/>
              </a:lnSpc>
              <a:defRPr lang="de-DE" sz="2000" b="0" i="0" spc="-20" dirty="0" err="1" smtClean="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1pPr>
          </a:lstStyle>
          <a:p>
            <a:pPr marL="12700" marR="5080">
              <a:lnSpc>
                <a:spcPct val="100000"/>
              </a:lnSpc>
            </a:pPr>
            <a:r>
              <a:rPr lang="de-DE" spc="-35" dirty="0" err="1">
                <a:solidFill>
                  <a:srgbClr val="009260"/>
                </a:solidFill>
              </a:rPr>
              <a:t>Consectetuer</a:t>
            </a:r>
            <a:r>
              <a:rPr lang="de-DE" spc="-35" dirty="0">
                <a:solidFill>
                  <a:srgbClr val="009260"/>
                </a:solidFill>
              </a:rPr>
              <a:t> </a:t>
            </a:r>
            <a:r>
              <a:rPr lang="de-DE" spc="-35" dirty="0" err="1">
                <a:solidFill>
                  <a:srgbClr val="009260"/>
                </a:solidFill>
              </a:rPr>
              <a:t>adipiscing</a:t>
            </a:r>
            <a:r>
              <a:rPr lang="de-DE" spc="-35" dirty="0">
                <a:solidFill>
                  <a:srgbClr val="009260"/>
                </a:solidFill>
              </a:rPr>
              <a:t> </a:t>
            </a:r>
            <a:r>
              <a:rPr lang="de-DE" spc="-35" dirty="0" err="1">
                <a:solidFill>
                  <a:srgbClr val="009260"/>
                </a:solidFill>
              </a:rPr>
              <a:t>elit</a:t>
            </a:r>
            <a:r>
              <a:rPr lang="de-DE" spc="-35" dirty="0">
                <a:solidFill>
                  <a:srgbClr val="009260"/>
                </a:solidFill>
              </a:rPr>
              <a:t>.</a:t>
            </a:r>
            <a:r>
              <a:rPr lang="de-DE" spc="-35" dirty="0"/>
              <a:t> </a:t>
            </a:r>
            <a:r>
              <a:rPr lang="de-DE" spc="-60" dirty="0" err="1"/>
              <a:t>A</a:t>
            </a:r>
            <a:r>
              <a:rPr lang="de-DE" dirty="0" err="1"/>
              <a:t>e</a:t>
            </a:r>
            <a:r>
              <a:rPr lang="de-DE" spc="-25" dirty="0" err="1"/>
              <a:t>n</a:t>
            </a:r>
            <a:r>
              <a:rPr lang="de-DE" spc="-10" dirty="0" err="1"/>
              <a:t>e</a:t>
            </a:r>
            <a:r>
              <a:rPr lang="de-DE" spc="-35" dirty="0" err="1"/>
              <a:t>a</a:t>
            </a:r>
            <a:r>
              <a:rPr lang="de-DE" dirty="0" err="1"/>
              <a:t>n</a:t>
            </a:r>
            <a:r>
              <a:rPr lang="de-DE" spc="-35" dirty="0"/>
              <a:t> </a:t>
            </a:r>
            <a:r>
              <a:rPr lang="de-DE" dirty="0"/>
              <a:t>c</a:t>
            </a:r>
            <a:r>
              <a:rPr lang="de-DE" spc="-40" dirty="0"/>
              <a:t>o</a:t>
            </a:r>
            <a:r>
              <a:rPr lang="de-DE" dirty="0"/>
              <a:t>m</a:t>
            </a:r>
            <a:r>
              <a:rPr lang="de-DE" spc="-25" dirty="0"/>
              <a:t>m</a:t>
            </a:r>
            <a:r>
              <a:rPr lang="de-DE" spc="-5" dirty="0"/>
              <a:t>o</a:t>
            </a:r>
            <a:r>
              <a:rPr lang="de-DE" dirty="0"/>
              <a:t>do </a:t>
            </a:r>
            <a:r>
              <a:rPr lang="de-DE" dirty="0" err="1"/>
              <a:t>lig</a:t>
            </a:r>
            <a:r>
              <a:rPr lang="de-DE" spc="-10" dirty="0" err="1"/>
              <a:t>u</a:t>
            </a:r>
            <a:r>
              <a:rPr lang="de-DE" spc="-15" dirty="0" err="1"/>
              <a:t>l</a:t>
            </a:r>
            <a:r>
              <a:rPr lang="de-DE" dirty="0" err="1"/>
              <a:t>a</a:t>
            </a:r>
            <a:r>
              <a:rPr lang="de-DE" spc="-35" dirty="0"/>
              <a:t> </a:t>
            </a:r>
            <a:r>
              <a:rPr lang="de-DE" dirty="0" err="1"/>
              <a:t>e</a:t>
            </a:r>
            <a:r>
              <a:rPr lang="de-DE" spc="-30" dirty="0" err="1"/>
              <a:t>g</a:t>
            </a:r>
            <a:r>
              <a:rPr lang="de-DE" dirty="0" err="1"/>
              <a:t>et</a:t>
            </a:r>
            <a:r>
              <a:rPr lang="de-DE" spc="-35" dirty="0"/>
              <a:t> </a:t>
            </a:r>
            <a:r>
              <a:rPr lang="de-DE" dirty="0" err="1"/>
              <a:t>d</a:t>
            </a:r>
            <a:r>
              <a:rPr lang="de-DE" spc="-30" dirty="0" err="1"/>
              <a:t>o</a:t>
            </a:r>
            <a:r>
              <a:rPr lang="de-DE" dirty="0" err="1"/>
              <a:t>l</a:t>
            </a:r>
            <a:r>
              <a:rPr lang="de-DE" spc="-40" dirty="0" err="1"/>
              <a:t>o</a:t>
            </a:r>
            <a:r>
              <a:rPr lang="de-DE" spc="-120" dirty="0" err="1"/>
              <a:t>r</a:t>
            </a:r>
            <a:r>
              <a:rPr lang="de-DE" dirty="0"/>
              <a:t>.</a:t>
            </a:r>
            <a:r>
              <a:rPr lang="de-DE" spc="-35" dirty="0"/>
              <a:t> </a:t>
            </a:r>
            <a:r>
              <a:rPr lang="de-DE" spc="-60" dirty="0" err="1"/>
              <a:t>A</a:t>
            </a:r>
            <a:r>
              <a:rPr lang="de-DE" dirty="0" err="1"/>
              <a:t>e</a:t>
            </a:r>
            <a:r>
              <a:rPr lang="de-DE" spc="-25" dirty="0" err="1"/>
              <a:t>n</a:t>
            </a:r>
            <a:r>
              <a:rPr lang="de-DE" spc="-10" dirty="0" err="1"/>
              <a:t>e</a:t>
            </a:r>
            <a:r>
              <a:rPr lang="de-DE" spc="-35" dirty="0" err="1"/>
              <a:t>a</a:t>
            </a:r>
            <a:r>
              <a:rPr lang="de-DE" dirty="0" err="1"/>
              <a:t>n</a:t>
            </a:r>
            <a:r>
              <a:rPr lang="de-DE" spc="-35" dirty="0"/>
              <a:t>.</a:t>
            </a:r>
            <a:endParaRPr lang="de-DE" dirty="0"/>
          </a:p>
        </p:txBody>
      </p:sp>
      <p:pic>
        <p:nvPicPr>
          <p:cNvPr id="13" name="Grafik 2">
            <a:extLst>
              <a:ext uri="{FF2B5EF4-FFF2-40B4-BE49-F238E27FC236}">
                <a16:creationId xmlns:a16="http://schemas.microsoft.com/office/drawing/2014/main" id="{5C6F49A6-D537-405C-AE19-64C3C0540B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472" b="-1"/>
          <a:stretch/>
        </p:blipFill>
        <p:spPr>
          <a:xfrm>
            <a:off x="1" y="5006181"/>
            <a:ext cx="15360650" cy="3634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554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 with alternative cover photo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CED4C847-C180-4145-9982-C191E9BDA41F}"/>
              </a:ext>
            </a:extLst>
          </p:cNvPr>
          <p:cNvSpPr txBox="1">
            <a:spLocks/>
          </p:cNvSpPr>
          <p:nvPr userDrawn="1"/>
        </p:nvSpPr>
        <p:spPr>
          <a:xfrm>
            <a:off x="1380257" y="2405707"/>
            <a:ext cx="12772023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500" b="0" i="0">
                <a:solidFill>
                  <a:srgbClr val="48535A"/>
                </a:solidFill>
                <a:latin typeface="Minion Pro"/>
                <a:ea typeface="+mj-ea"/>
                <a:cs typeface="Minion Pro"/>
              </a:defRPr>
            </a:lvl1pPr>
          </a:lstStyle>
          <a:p>
            <a:r>
              <a:rPr lang="de-DE" sz="6000" kern="0" dirty="0">
                <a:latin typeface="Arial" panose="020B0604020202020204" pitchFamily="34" charset="0"/>
                <a:cs typeface="Arial" panose="020B0604020202020204" pitchFamily="34" charset="0"/>
              </a:rPr>
              <a:t>Alternative </a:t>
            </a:r>
            <a:r>
              <a:rPr lang="de-DE" sz="6000" kern="0" dirty="0" err="1">
                <a:latin typeface="Arial" panose="020B0604020202020204" pitchFamily="34" charset="0"/>
                <a:cs typeface="Arial" panose="020B0604020202020204" pitchFamily="34" charset="0"/>
              </a:rPr>
              <a:t>cover</a:t>
            </a:r>
            <a:r>
              <a:rPr lang="de-DE" sz="60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6000" kern="0" dirty="0" err="1">
                <a:latin typeface="Arial" panose="020B0604020202020204" pitchFamily="34" charset="0"/>
                <a:cs typeface="Arial" panose="020B0604020202020204" pitchFamily="34" charset="0"/>
              </a:rPr>
              <a:t>photos</a:t>
            </a:r>
            <a:endParaRPr lang="de-DE" sz="60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bject 5">
            <a:extLst>
              <a:ext uri="{FF2B5EF4-FFF2-40B4-BE49-F238E27FC236}">
                <a16:creationId xmlns:a16="http://schemas.microsoft.com/office/drawing/2014/main" id="{E2A922E8-1FAB-4B89-8EA2-513A4D9077B5}"/>
              </a:ext>
            </a:extLst>
          </p:cNvPr>
          <p:cNvSpPr/>
          <p:nvPr userDrawn="1"/>
        </p:nvSpPr>
        <p:spPr>
          <a:xfrm>
            <a:off x="7070641" y="3505976"/>
            <a:ext cx="0" cy="396240"/>
          </a:xfrm>
          <a:custGeom>
            <a:avLst/>
            <a:gdLst/>
            <a:ahLst/>
            <a:cxnLst/>
            <a:rect l="l" t="t" r="r" b="b"/>
            <a:pathLst>
              <a:path h="396239">
                <a:moveTo>
                  <a:pt x="0" y="0"/>
                </a:moveTo>
                <a:lnTo>
                  <a:pt x="0" y="395998"/>
                </a:lnTo>
              </a:path>
            </a:pathLst>
          </a:custGeom>
          <a:ln w="6350">
            <a:solidFill>
              <a:srgbClr val="48535A"/>
            </a:solidFill>
          </a:ln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0" name="Textplatzhalter 138">
            <a:extLst>
              <a:ext uri="{FF2B5EF4-FFF2-40B4-BE49-F238E27FC236}">
                <a16:creationId xmlns:a16="http://schemas.microsoft.com/office/drawing/2014/main" id="{3DBC7B6A-383C-46D9-BB0E-0A0752D9FA65}"/>
              </a:ext>
            </a:extLst>
          </p:cNvPr>
          <p:cNvSpPr>
            <a:spLocks noGrp="1"/>
          </p:cNvSpPr>
          <p:nvPr>
            <p:ph type="body" sz="quarter" idx="4294967295" hasCustomPrompt="1"/>
          </p:nvPr>
        </p:nvSpPr>
        <p:spPr>
          <a:xfrm>
            <a:off x="7330231" y="3815885"/>
            <a:ext cx="8072759" cy="615553"/>
          </a:xfrm>
        </p:spPr>
        <p:txBody>
          <a:bodyPr/>
          <a:lstStyle>
            <a:lvl1pPr marL="12700">
              <a:lnSpc>
                <a:spcPct val="100000"/>
              </a:lnSpc>
              <a:defRPr sz="1600">
                <a:latin typeface="Minion Pro" panose="02040503050306020203" pitchFamily="18" charset="0"/>
              </a:defRPr>
            </a:lvl1pPr>
          </a:lstStyle>
          <a:p>
            <a:pPr marL="12700">
              <a:lnSpc>
                <a:spcPct val="100000"/>
              </a:lnSpc>
            </a:pPr>
            <a:r>
              <a:rPr lang="de-DE" sz="2000" spc="-20" dirty="0" err="1">
                <a:latin typeface="Arial"/>
                <a:cs typeface="Arial"/>
              </a:rPr>
              <a:t>Thursday</a:t>
            </a:r>
            <a:r>
              <a:rPr lang="de-DE" sz="2000" dirty="0">
                <a:latin typeface="Arial"/>
                <a:cs typeface="Arial"/>
              </a:rPr>
              <a:t>,</a:t>
            </a:r>
            <a:r>
              <a:rPr lang="de-DE" sz="2000" spc="-35" dirty="0">
                <a:latin typeface="Arial"/>
                <a:cs typeface="Arial"/>
              </a:rPr>
              <a:t> </a:t>
            </a:r>
            <a:r>
              <a:rPr lang="de-DE" sz="2000" spc="-20" dirty="0">
                <a:latin typeface="Arial"/>
                <a:cs typeface="Arial"/>
              </a:rPr>
              <a:t>10</a:t>
            </a:r>
            <a:r>
              <a:rPr lang="de-DE" sz="2000" spc="-35" dirty="0">
                <a:latin typeface="Arial"/>
                <a:cs typeface="Arial"/>
              </a:rPr>
              <a:t> </a:t>
            </a:r>
            <a:r>
              <a:rPr lang="de-DE" sz="2000" spc="-70" dirty="0" err="1">
                <a:latin typeface="Arial"/>
                <a:cs typeface="Arial"/>
              </a:rPr>
              <a:t>October</a:t>
            </a:r>
            <a:r>
              <a:rPr lang="de-DE" sz="2000" spc="-70" dirty="0">
                <a:latin typeface="Arial"/>
                <a:cs typeface="Arial"/>
              </a:rPr>
              <a:t> </a:t>
            </a:r>
            <a:r>
              <a:rPr lang="de-DE" sz="2000" spc="-20" dirty="0">
                <a:latin typeface="Arial"/>
                <a:cs typeface="Arial"/>
              </a:rPr>
              <a:t>2019</a:t>
            </a:r>
          </a:p>
          <a:p>
            <a:pPr marL="12700">
              <a:lnSpc>
                <a:spcPct val="100000"/>
              </a:lnSpc>
            </a:pPr>
            <a:r>
              <a:rPr lang="de-DE" sz="2000" dirty="0">
                <a:latin typeface="Arial"/>
                <a:cs typeface="Arial"/>
              </a:rPr>
              <a:t>H</a:t>
            </a:r>
            <a:r>
              <a:rPr lang="de-DE" sz="2000" spc="-35" dirty="0">
                <a:latin typeface="Arial"/>
                <a:cs typeface="Arial"/>
              </a:rPr>
              <a:t> </a:t>
            </a:r>
            <a:r>
              <a:rPr lang="de-DE" sz="2000" spc="-20" dirty="0">
                <a:latin typeface="Arial"/>
                <a:cs typeface="Arial"/>
              </a:rPr>
              <a:t>36</a:t>
            </a:r>
            <a:r>
              <a:rPr lang="de-DE" sz="2000" spc="-35" dirty="0">
                <a:latin typeface="Arial"/>
                <a:cs typeface="Arial"/>
              </a:rPr>
              <a:t> </a:t>
            </a:r>
            <a:r>
              <a:rPr lang="de-DE" sz="2000" spc="-20" dirty="0">
                <a:latin typeface="Arial"/>
                <a:cs typeface="Arial"/>
              </a:rPr>
              <a:t>(</a:t>
            </a:r>
            <a:r>
              <a:rPr lang="de-DE" sz="2000" spc="-95" dirty="0">
                <a:latin typeface="Arial"/>
                <a:cs typeface="Arial"/>
              </a:rPr>
              <a:t>N</a:t>
            </a:r>
            <a:r>
              <a:rPr lang="de-DE" sz="2000" dirty="0">
                <a:latin typeface="Arial"/>
                <a:cs typeface="Arial"/>
              </a:rPr>
              <a:t>W</a:t>
            </a:r>
            <a:r>
              <a:rPr lang="de-DE" sz="2000" spc="-35" dirty="0">
                <a:latin typeface="Arial"/>
                <a:cs typeface="Arial"/>
              </a:rPr>
              <a:t> </a:t>
            </a:r>
            <a:r>
              <a:rPr lang="de-DE" sz="2000" spc="-20" dirty="0">
                <a:latin typeface="Arial"/>
                <a:cs typeface="Arial"/>
              </a:rPr>
              <a:t>III)</a:t>
            </a:r>
            <a:r>
              <a:rPr lang="de-DE" sz="2000" dirty="0">
                <a:latin typeface="Arial"/>
                <a:cs typeface="Arial"/>
              </a:rPr>
              <a:t>,</a:t>
            </a:r>
            <a:r>
              <a:rPr lang="de-DE" sz="2000" spc="-35" dirty="0">
                <a:latin typeface="Arial"/>
                <a:cs typeface="Arial"/>
              </a:rPr>
              <a:t> </a:t>
            </a:r>
            <a:r>
              <a:rPr lang="de-DE" sz="2000" spc="-20" dirty="0">
                <a:latin typeface="Arial"/>
                <a:cs typeface="Arial"/>
              </a:rPr>
              <a:t>9.3</a:t>
            </a:r>
            <a:r>
              <a:rPr lang="de-DE" sz="2000" dirty="0">
                <a:latin typeface="Arial"/>
                <a:cs typeface="Arial"/>
              </a:rPr>
              <a:t>0</a:t>
            </a:r>
            <a:r>
              <a:rPr lang="de-DE" sz="2000" spc="-35" dirty="0">
                <a:latin typeface="Arial"/>
                <a:cs typeface="Arial"/>
              </a:rPr>
              <a:t> </a:t>
            </a:r>
            <a:r>
              <a:rPr lang="de-DE" sz="2000" spc="-30" dirty="0">
                <a:latin typeface="Arial"/>
                <a:cs typeface="Arial"/>
              </a:rPr>
              <a:t>am</a:t>
            </a:r>
            <a:endParaRPr lang="de-DE" sz="2000" dirty="0">
              <a:latin typeface="Arial"/>
              <a:cs typeface="Arial"/>
            </a:endParaRPr>
          </a:p>
        </p:txBody>
      </p:sp>
      <p:sp>
        <p:nvSpPr>
          <p:cNvPr id="11" name="Textplatzhalter 138">
            <a:extLst>
              <a:ext uri="{FF2B5EF4-FFF2-40B4-BE49-F238E27FC236}">
                <a16:creationId xmlns:a16="http://schemas.microsoft.com/office/drawing/2014/main" id="{94DD29D7-00FB-4D43-9084-ADFAA98FE420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330231" y="3482182"/>
            <a:ext cx="5322033" cy="307777"/>
          </a:xfrm>
        </p:spPr>
        <p:txBody>
          <a:bodyPr/>
          <a:lstStyle>
            <a:lvl1pPr marL="12700" marR="5080">
              <a:lnSpc>
                <a:spcPct val="100000"/>
              </a:lnSpc>
              <a:defRPr lang="de-DE" sz="1600" b="0" i="0" spc="-20" dirty="0" err="1" smtClean="0">
                <a:solidFill>
                  <a:srgbClr val="48535A"/>
                </a:solidFill>
                <a:latin typeface="Minion Pro"/>
                <a:ea typeface="+mn-ea"/>
                <a:cs typeface="Minion Pro"/>
              </a:defRPr>
            </a:lvl1pPr>
          </a:lstStyle>
          <a:p>
            <a:pPr marL="12700" marR="5080">
              <a:lnSpc>
                <a:spcPct val="100000"/>
              </a:lnSpc>
            </a:pPr>
            <a:r>
              <a:rPr lang="de-DE" sz="2000" spc="-35" dirty="0">
                <a:solidFill>
                  <a:schemeClr val="tx2"/>
                </a:solidFill>
                <a:latin typeface="Arial"/>
                <a:cs typeface="Arial"/>
              </a:rPr>
              <a:t>Prof. Dr. Heike </a:t>
            </a:r>
            <a:r>
              <a:rPr lang="de-DE" sz="2000" spc="-35" dirty="0" err="1">
                <a:solidFill>
                  <a:schemeClr val="tx2"/>
                </a:solidFill>
                <a:latin typeface="Arial"/>
                <a:cs typeface="Arial"/>
              </a:rPr>
              <a:t>Feldhaar</a:t>
            </a:r>
            <a:endParaRPr lang="de-DE" sz="20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12" name="Textplatzhalter 138">
            <a:extLst>
              <a:ext uri="{FF2B5EF4-FFF2-40B4-BE49-F238E27FC236}">
                <a16:creationId xmlns:a16="http://schemas.microsoft.com/office/drawing/2014/main" id="{ADEA736F-AF87-422A-9F9F-83F30A7A31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90023" y="3479205"/>
            <a:ext cx="5321031" cy="615553"/>
          </a:xfrm>
        </p:spPr>
        <p:txBody>
          <a:bodyPr/>
          <a:lstStyle>
            <a:lvl1pPr marL="12700" marR="5080">
              <a:lnSpc>
                <a:spcPct val="100000"/>
              </a:lnSpc>
              <a:defRPr lang="de-DE" sz="2000" b="0" i="0" spc="-20" dirty="0" err="1" smtClean="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1pPr>
          </a:lstStyle>
          <a:p>
            <a:pPr marL="12700" marR="5080">
              <a:lnSpc>
                <a:spcPct val="100000"/>
              </a:lnSpc>
            </a:pPr>
            <a:r>
              <a:rPr lang="de-DE" spc="-35" dirty="0" err="1">
                <a:solidFill>
                  <a:srgbClr val="009260"/>
                </a:solidFill>
              </a:rPr>
              <a:t>Consectetuer</a:t>
            </a:r>
            <a:r>
              <a:rPr lang="de-DE" spc="-35" dirty="0">
                <a:solidFill>
                  <a:srgbClr val="009260"/>
                </a:solidFill>
              </a:rPr>
              <a:t> </a:t>
            </a:r>
            <a:r>
              <a:rPr lang="de-DE" spc="-35" dirty="0" err="1">
                <a:solidFill>
                  <a:srgbClr val="009260"/>
                </a:solidFill>
              </a:rPr>
              <a:t>adipiscing</a:t>
            </a:r>
            <a:r>
              <a:rPr lang="de-DE" spc="-35" dirty="0">
                <a:solidFill>
                  <a:srgbClr val="009260"/>
                </a:solidFill>
              </a:rPr>
              <a:t> </a:t>
            </a:r>
            <a:r>
              <a:rPr lang="de-DE" spc="-35" dirty="0" err="1">
                <a:solidFill>
                  <a:srgbClr val="009260"/>
                </a:solidFill>
              </a:rPr>
              <a:t>elit</a:t>
            </a:r>
            <a:r>
              <a:rPr lang="de-DE" spc="-35" dirty="0">
                <a:solidFill>
                  <a:srgbClr val="009260"/>
                </a:solidFill>
              </a:rPr>
              <a:t>.</a:t>
            </a:r>
            <a:r>
              <a:rPr lang="de-DE" spc="-35" dirty="0"/>
              <a:t> </a:t>
            </a:r>
            <a:r>
              <a:rPr lang="de-DE" spc="-60" dirty="0" err="1"/>
              <a:t>A</a:t>
            </a:r>
            <a:r>
              <a:rPr lang="de-DE" dirty="0" err="1"/>
              <a:t>e</a:t>
            </a:r>
            <a:r>
              <a:rPr lang="de-DE" spc="-25" dirty="0" err="1"/>
              <a:t>n</a:t>
            </a:r>
            <a:r>
              <a:rPr lang="de-DE" spc="-10" dirty="0" err="1"/>
              <a:t>e</a:t>
            </a:r>
            <a:r>
              <a:rPr lang="de-DE" spc="-35" dirty="0" err="1"/>
              <a:t>a</a:t>
            </a:r>
            <a:r>
              <a:rPr lang="de-DE" dirty="0" err="1"/>
              <a:t>n</a:t>
            </a:r>
            <a:r>
              <a:rPr lang="de-DE" spc="-35" dirty="0"/>
              <a:t> </a:t>
            </a:r>
            <a:r>
              <a:rPr lang="de-DE" dirty="0"/>
              <a:t>c</a:t>
            </a:r>
            <a:r>
              <a:rPr lang="de-DE" spc="-40" dirty="0"/>
              <a:t>o</a:t>
            </a:r>
            <a:r>
              <a:rPr lang="de-DE" dirty="0"/>
              <a:t>m</a:t>
            </a:r>
            <a:r>
              <a:rPr lang="de-DE" spc="-25" dirty="0"/>
              <a:t>m</a:t>
            </a:r>
            <a:r>
              <a:rPr lang="de-DE" spc="-5" dirty="0"/>
              <a:t>o</a:t>
            </a:r>
            <a:r>
              <a:rPr lang="de-DE" dirty="0"/>
              <a:t>do </a:t>
            </a:r>
            <a:r>
              <a:rPr lang="de-DE" dirty="0" err="1"/>
              <a:t>lig</a:t>
            </a:r>
            <a:r>
              <a:rPr lang="de-DE" spc="-10" dirty="0" err="1"/>
              <a:t>u</a:t>
            </a:r>
            <a:r>
              <a:rPr lang="de-DE" spc="-15" dirty="0" err="1"/>
              <a:t>l</a:t>
            </a:r>
            <a:r>
              <a:rPr lang="de-DE" dirty="0" err="1"/>
              <a:t>a</a:t>
            </a:r>
            <a:r>
              <a:rPr lang="de-DE" spc="-35" dirty="0"/>
              <a:t> </a:t>
            </a:r>
            <a:r>
              <a:rPr lang="de-DE" dirty="0" err="1"/>
              <a:t>e</a:t>
            </a:r>
            <a:r>
              <a:rPr lang="de-DE" spc="-30" dirty="0" err="1"/>
              <a:t>g</a:t>
            </a:r>
            <a:r>
              <a:rPr lang="de-DE" dirty="0" err="1"/>
              <a:t>et</a:t>
            </a:r>
            <a:r>
              <a:rPr lang="de-DE" spc="-35" dirty="0"/>
              <a:t> </a:t>
            </a:r>
            <a:r>
              <a:rPr lang="de-DE" dirty="0" err="1"/>
              <a:t>d</a:t>
            </a:r>
            <a:r>
              <a:rPr lang="de-DE" spc="-30" dirty="0" err="1"/>
              <a:t>o</a:t>
            </a:r>
            <a:r>
              <a:rPr lang="de-DE" dirty="0" err="1"/>
              <a:t>l</a:t>
            </a:r>
            <a:r>
              <a:rPr lang="de-DE" spc="-40" dirty="0" err="1"/>
              <a:t>o</a:t>
            </a:r>
            <a:r>
              <a:rPr lang="de-DE" spc="-120" dirty="0" err="1"/>
              <a:t>r</a:t>
            </a:r>
            <a:r>
              <a:rPr lang="de-DE" dirty="0"/>
              <a:t>.</a:t>
            </a:r>
            <a:r>
              <a:rPr lang="de-DE" spc="-35" dirty="0"/>
              <a:t> </a:t>
            </a:r>
            <a:r>
              <a:rPr lang="de-DE" spc="-60" dirty="0" err="1"/>
              <a:t>A</a:t>
            </a:r>
            <a:r>
              <a:rPr lang="de-DE" dirty="0" err="1"/>
              <a:t>e</a:t>
            </a:r>
            <a:r>
              <a:rPr lang="de-DE" spc="-25" dirty="0" err="1"/>
              <a:t>n</a:t>
            </a:r>
            <a:r>
              <a:rPr lang="de-DE" spc="-10" dirty="0" err="1"/>
              <a:t>e</a:t>
            </a:r>
            <a:r>
              <a:rPr lang="de-DE" spc="-35" dirty="0" err="1"/>
              <a:t>a</a:t>
            </a:r>
            <a:r>
              <a:rPr lang="de-DE" dirty="0" err="1"/>
              <a:t>n</a:t>
            </a:r>
            <a:r>
              <a:rPr lang="de-DE" spc="-35" dirty="0"/>
              <a:t>.</a:t>
            </a:r>
            <a:endParaRPr lang="de-DE" dirty="0"/>
          </a:p>
        </p:txBody>
      </p:sp>
      <p:pic>
        <p:nvPicPr>
          <p:cNvPr id="13" name="Grafik 10" descr="o161.jpg">
            <a:extLst>
              <a:ext uri="{FF2B5EF4-FFF2-40B4-BE49-F238E27FC236}">
                <a16:creationId xmlns:a16="http://schemas.microsoft.com/office/drawing/2014/main" id="{D753D699-7173-45B1-B621-87D2EDB914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/>
          <a:srcRect t="-365" b="61150"/>
          <a:stretch/>
        </p:blipFill>
        <p:spPr>
          <a:xfrm>
            <a:off x="0" y="5059363"/>
            <a:ext cx="1536065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4384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hne 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5"/>
          <p:cNvSpPr/>
          <p:nvPr userDrawn="1"/>
        </p:nvSpPr>
        <p:spPr>
          <a:xfrm>
            <a:off x="7070641" y="5364805"/>
            <a:ext cx="0" cy="396240"/>
          </a:xfrm>
          <a:custGeom>
            <a:avLst/>
            <a:gdLst/>
            <a:ahLst/>
            <a:cxnLst/>
            <a:rect l="l" t="t" r="r" b="b"/>
            <a:pathLst>
              <a:path h="396239">
                <a:moveTo>
                  <a:pt x="0" y="0"/>
                </a:moveTo>
                <a:lnTo>
                  <a:pt x="0" y="395998"/>
                </a:lnTo>
              </a:path>
            </a:pathLst>
          </a:custGeom>
          <a:ln w="6350">
            <a:solidFill>
              <a:srgbClr val="48535A"/>
            </a:solidFill>
          </a:ln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0" name="Titel 1"/>
          <p:cNvSpPr txBox="1">
            <a:spLocks/>
          </p:cNvSpPr>
          <p:nvPr userDrawn="1"/>
        </p:nvSpPr>
        <p:spPr>
          <a:xfrm>
            <a:off x="1380257" y="3701107"/>
            <a:ext cx="12772023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500" b="0" i="0">
                <a:solidFill>
                  <a:srgbClr val="48535A"/>
                </a:solidFill>
                <a:latin typeface="Minion Pro"/>
                <a:ea typeface="+mj-ea"/>
                <a:cs typeface="Minion Pro"/>
              </a:defRPr>
            </a:lvl1pPr>
          </a:lstStyle>
          <a:p>
            <a:r>
              <a:rPr lang="de-DE" sz="6000" kern="0" dirty="0" err="1">
                <a:latin typeface="Arial"/>
                <a:cs typeface="Arial"/>
              </a:rPr>
              <a:t>Lorem</a:t>
            </a:r>
            <a:r>
              <a:rPr lang="de-DE" sz="6000" kern="0" dirty="0">
                <a:latin typeface="Arial"/>
                <a:cs typeface="Arial"/>
              </a:rPr>
              <a:t> </a:t>
            </a:r>
            <a:r>
              <a:rPr lang="de-DE" sz="6000" kern="0" dirty="0" err="1">
                <a:latin typeface="Arial"/>
                <a:cs typeface="Arial"/>
              </a:rPr>
              <a:t>ipsum</a:t>
            </a:r>
            <a:r>
              <a:rPr lang="de-DE" sz="6000" kern="0" dirty="0">
                <a:latin typeface="Arial"/>
                <a:cs typeface="Arial"/>
              </a:rPr>
              <a:t> </a:t>
            </a:r>
            <a:r>
              <a:rPr lang="de-DE" sz="6000" kern="0" dirty="0" err="1">
                <a:latin typeface="Arial"/>
                <a:cs typeface="Arial"/>
              </a:rPr>
              <a:t>dolor</a:t>
            </a:r>
            <a:r>
              <a:rPr lang="de-DE" sz="6000" kern="0" dirty="0">
                <a:latin typeface="Arial"/>
                <a:cs typeface="Arial"/>
              </a:rPr>
              <a:t> </a:t>
            </a:r>
            <a:r>
              <a:rPr lang="de-DE" sz="6000" kern="0" dirty="0" err="1">
                <a:latin typeface="Arial"/>
                <a:cs typeface="Arial"/>
              </a:rPr>
              <a:t>sit</a:t>
            </a:r>
            <a:r>
              <a:rPr lang="de-DE" sz="6000" kern="0" dirty="0">
                <a:latin typeface="Arial"/>
                <a:cs typeface="Arial"/>
              </a:rPr>
              <a:t> </a:t>
            </a:r>
            <a:r>
              <a:rPr lang="de-DE" sz="6000" kern="0" dirty="0" err="1">
                <a:latin typeface="Arial"/>
                <a:cs typeface="Arial"/>
              </a:rPr>
              <a:t>amet</a:t>
            </a:r>
            <a:r>
              <a:rPr lang="de-DE" sz="6000" kern="0" dirty="0">
                <a:latin typeface="Arial"/>
                <a:cs typeface="Arial"/>
              </a:rPr>
              <a:t>.</a:t>
            </a:r>
          </a:p>
        </p:txBody>
      </p:sp>
      <p:sp>
        <p:nvSpPr>
          <p:cNvPr id="8" name="Textplatzhalter 138">
            <a:extLst>
              <a:ext uri="{FF2B5EF4-FFF2-40B4-BE49-F238E27FC236}">
                <a16:creationId xmlns:a16="http://schemas.microsoft.com/office/drawing/2014/main" id="{619F54A3-AB2B-4930-AFA6-267AC29A976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30696" y="5308005"/>
            <a:ext cx="5321031" cy="615553"/>
          </a:xfrm>
        </p:spPr>
        <p:txBody>
          <a:bodyPr/>
          <a:lstStyle>
            <a:lvl1pPr marL="12700" marR="5080">
              <a:lnSpc>
                <a:spcPct val="100000"/>
              </a:lnSpc>
              <a:defRPr lang="de-DE" sz="2000" b="0" i="0" spc="-20" dirty="0" err="1" smtClean="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1pPr>
          </a:lstStyle>
          <a:p>
            <a:pPr marL="12700" marR="5080">
              <a:lnSpc>
                <a:spcPct val="100000"/>
              </a:lnSpc>
            </a:pPr>
            <a:r>
              <a:rPr lang="de-DE" spc="-35" dirty="0" err="1">
                <a:solidFill>
                  <a:srgbClr val="009260"/>
                </a:solidFill>
              </a:rPr>
              <a:t>Consectetuer</a:t>
            </a:r>
            <a:r>
              <a:rPr lang="de-DE" spc="-35" dirty="0">
                <a:solidFill>
                  <a:srgbClr val="009260"/>
                </a:solidFill>
              </a:rPr>
              <a:t> </a:t>
            </a:r>
            <a:r>
              <a:rPr lang="de-DE" spc="-35" dirty="0" err="1">
                <a:solidFill>
                  <a:srgbClr val="009260"/>
                </a:solidFill>
              </a:rPr>
              <a:t>adipiscing</a:t>
            </a:r>
            <a:r>
              <a:rPr lang="de-DE" spc="-35" dirty="0">
                <a:solidFill>
                  <a:srgbClr val="009260"/>
                </a:solidFill>
              </a:rPr>
              <a:t> </a:t>
            </a:r>
            <a:r>
              <a:rPr lang="de-DE" spc="-35" dirty="0" err="1">
                <a:solidFill>
                  <a:srgbClr val="009260"/>
                </a:solidFill>
              </a:rPr>
              <a:t>elit</a:t>
            </a:r>
            <a:r>
              <a:rPr lang="de-DE" spc="-35" dirty="0">
                <a:solidFill>
                  <a:srgbClr val="009260"/>
                </a:solidFill>
              </a:rPr>
              <a:t>.</a:t>
            </a:r>
            <a:r>
              <a:rPr lang="de-DE" spc="-35" dirty="0"/>
              <a:t> </a:t>
            </a:r>
            <a:r>
              <a:rPr lang="de-DE" spc="-60" dirty="0" err="1"/>
              <a:t>A</a:t>
            </a:r>
            <a:r>
              <a:rPr lang="de-DE" dirty="0" err="1"/>
              <a:t>e</a:t>
            </a:r>
            <a:r>
              <a:rPr lang="de-DE" spc="-25" dirty="0" err="1"/>
              <a:t>n</a:t>
            </a:r>
            <a:r>
              <a:rPr lang="de-DE" spc="-10" dirty="0" err="1"/>
              <a:t>e</a:t>
            </a:r>
            <a:r>
              <a:rPr lang="de-DE" spc="-35" dirty="0" err="1"/>
              <a:t>a</a:t>
            </a:r>
            <a:r>
              <a:rPr lang="de-DE" dirty="0" err="1"/>
              <a:t>n</a:t>
            </a:r>
            <a:r>
              <a:rPr lang="de-DE" spc="-35" dirty="0"/>
              <a:t> </a:t>
            </a:r>
            <a:r>
              <a:rPr lang="de-DE" dirty="0"/>
              <a:t>c</a:t>
            </a:r>
            <a:r>
              <a:rPr lang="de-DE" spc="-40" dirty="0"/>
              <a:t>o</a:t>
            </a:r>
            <a:r>
              <a:rPr lang="de-DE" dirty="0"/>
              <a:t>m</a:t>
            </a:r>
            <a:r>
              <a:rPr lang="de-DE" spc="-25" dirty="0"/>
              <a:t>m</a:t>
            </a:r>
            <a:r>
              <a:rPr lang="de-DE" spc="-5" dirty="0"/>
              <a:t>o</a:t>
            </a:r>
            <a:r>
              <a:rPr lang="de-DE" dirty="0"/>
              <a:t>do </a:t>
            </a:r>
            <a:r>
              <a:rPr lang="de-DE" dirty="0" err="1"/>
              <a:t>lig</a:t>
            </a:r>
            <a:r>
              <a:rPr lang="de-DE" spc="-10" dirty="0" err="1"/>
              <a:t>u</a:t>
            </a:r>
            <a:r>
              <a:rPr lang="de-DE" spc="-15" dirty="0" err="1"/>
              <a:t>l</a:t>
            </a:r>
            <a:r>
              <a:rPr lang="de-DE" dirty="0" err="1"/>
              <a:t>a</a:t>
            </a:r>
            <a:r>
              <a:rPr lang="de-DE" spc="-35" dirty="0"/>
              <a:t> </a:t>
            </a:r>
            <a:r>
              <a:rPr lang="de-DE" dirty="0" err="1"/>
              <a:t>e</a:t>
            </a:r>
            <a:r>
              <a:rPr lang="de-DE" spc="-30" dirty="0" err="1"/>
              <a:t>g</a:t>
            </a:r>
            <a:r>
              <a:rPr lang="de-DE" dirty="0" err="1"/>
              <a:t>et</a:t>
            </a:r>
            <a:r>
              <a:rPr lang="de-DE" spc="-35" dirty="0"/>
              <a:t> </a:t>
            </a:r>
            <a:r>
              <a:rPr lang="de-DE" dirty="0" err="1"/>
              <a:t>d</a:t>
            </a:r>
            <a:r>
              <a:rPr lang="de-DE" spc="-30" dirty="0" err="1"/>
              <a:t>o</a:t>
            </a:r>
            <a:r>
              <a:rPr lang="de-DE" dirty="0" err="1"/>
              <a:t>l</a:t>
            </a:r>
            <a:r>
              <a:rPr lang="de-DE" spc="-40" dirty="0" err="1"/>
              <a:t>o</a:t>
            </a:r>
            <a:r>
              <a:rPr lang="de-DE" spc="-120" dirty="0" err="1"/>
              <a:t>r</a:t>
            </a:r>
            <a:r>
              <a:rPr lang="de-DE" dirty="0"/>
              <a:t>.</a:t>
            </a:r>
            <a:r>
              <a:rPr lang="de-DE" spc="-35" dirty="0"/>
              <a:t> </a:t>
            </a:r>
            <a:r>
              <a:rPr lang="de-DE" spc="-60" dirty="0" err="1"/>
              <a:t>A</a:t>
            </a:r>
            <a:r>
              <a:rPr lang="de-DE" dirty="0" err="1"/>
              <a:t>e</a:t>
            </a:r>
            <a:r>
              <a:rPr lang="de-DE" spc="-25" dirty="0" err="1"/>
              <a:t>n</a:t>
            </a:r>
            <a:r>
              <a:rPr lang="de-DE" spc="-10" dirty="0" err="1"/>
              <a:t>e</a:t>
            </a:r>
            <a:r>
              <a:rPr lang="de-DE" spc="-35" dirty="0" err="1"/>
              <a:t>a</a:t>
            </a:r>
            <a:r>
              <a:rPr lang="de-DE" dirty="0" err="1"/>
              <a:t>n</a:t>
            </a:r>
            <a:r>
              <a:rPr lang="de-DE" spc="-35" dirty="0"/>
              <a:t>.</a:t>
            </a:r>
            <a:endParaRPr lang="de-DE" dirty="0"/>
          </a:p>
        </p:txBody>
      </p:sp>
      <p:sp>
        <p:nvSpPr>
          <p:cNvPr id="9" name="Textplatzhalter 138">
            <a:extLst>
              <a:ext uri="{FF2B5EF4-FFF2-40B4-BE49-F238E27FC236}">
                <a16:creationId xmlns:a16="http://schemas.microsoft.com/office/drawing/2014/main" id="{6DD6D3A1-9912-43D5-B6A9-AF7881C1AD17}"/>
              </a:ext>
            </a:extLst>
          </p:cNvPr>
          <p:cNvSpPr>
            <a:spLocks noGrp="1"/>
          </p:cNvSpPr>
          <p:nvPr>
            <p:ph type="body" sz="quarter" idx="4294967295" hasCustomPrompt="1"/>
          </p:nvPr>
        </p:nvSpPr>
        <p:spPr>
          <a:xfrm>
            <a:off x="7330231" y="5669248"/>
            <a:ext cx="8072759" cy="615553"/>
          </a:xfrm>
        </p:spPr>
        <p:txBody>
          <a:bodyPr/>
          <a:lstStyle>
            <a:lvl1pPr marL="12700">
              <a:lnSpc>
                <a:spcPct val="100000"/>
              </a:lnSpc>
              <a:defRPr sz="1600">
                <a:latin typeface="Minion Pro" panose="02040503050306020203" pitchFamily="18" charset="0"/>
              </a:defRPr>
            </a:lvl1pPr>
          </a:lstStyle>
          <a:p>
            <a:pPr marL="12700">
              <a:lnSpc>
                <a:spcPct val="100000"/>
              </a:lnSpc>
            </a:pPr>
            <a:r>
              <a:rPr lang="de-DE" sz="2000" spc="-20" dirty="0" err="1">
                <a:latin typeface="Arial"/>
                <a:cs typeface="Arial"/>
              </a:rPr>
              <a:t>Thursday</a:t>
            </a:r>
            <a:r>
              <a:rPr lang="de-DE" sz="2000" dirty="0">
                <a:latin typeface="Arial"/>
                <a:cs typeface="Arial"/>
              </a:rPr>
              <a:t>,</a:t>
            </a:r>
            <a:r>
              <a:rPr lang="de-DE" sz="2000" spc="-35" dirty="0">
                <a:latin typeface="Arial"/>
                <a:cs typeface="Arial"/>
              </a:rPr>
              <a:t> </a:t>
            </a:r>
            <a:r>
              <a:rPr lang="de-DE" sz="2000" spc="-20" dirty="0">
                <a:latin typeface="Arial"/>
                <a:cs typeface="Arial"/>
              </a:rPr>
              <a:t>10</a:t>
            </a:r>
            <a:r>
              <a:rPr lang="de-DE" sz="2000" spc="-35" dirty="0">
                <a:latin typeface="Arial"/>
                <a:cs typeface="Arial"/>
              </a:rPr>
              <a:t> </a:t>
            </a:r>
            <a:r>
              <a:rPr lang="de-DE" sz="2000" spc="-70" dirty="0" err="1">
                <a:latin typeface="Arial"/>
                <a:cs typeface="Arial"/>
              </a:rPr>
              <a:t>October</a:t>
            </a:r>
            <a:r>
              <a:rPr lang="de-DE" sz="2000" spc="-70" dirty="0">
                <a:latin typeface="Arial"/>
                <a:cs typeface="Arial"/>
              </a:rPr>
              <a:t> </a:t>
            </a:r>
            <a:r>
              <a:rPr lang="de-DE" sz="2000" spc="-20" dirty="0">
                <a:latin typeface="Arial"/>
                <a:cs typeface="Arial"/>
              </a:rPr>
              <a:t>2019</a:t>
            </a:r>
          </a:p>
          <a:p>
            <a:pPr marL="12700">
              <a:lnSpc>
                <a:spcPct val="100000"/>
              </a:lnSpc>
            </a:pPr>
            <a:r>
              <a:rPr lang="de-DE" sz="2000" dirty="0">
                <a:latin typeface="Arial"/>
                <a:cs typeface="Arial"/>
              </a:rPr>
              <a:t>H</a:t>
            </a:r>
            <a:r>
              <a:rPr lang="de-DE" sz="2000" spc="-35" dirty="0">
                <a:latin typeface="Arial"/>
                <a:cs typeface="Arial"/>
              </a:rPr>
              <a:t> </a:t>
            </a:r>
            <a:r>
              <a:rPr lang="de-DE" sz="2000" spc="-20" dirty="0">
                <a:latin typeface="Arial"/>
                <a:cs typeface="Arial"/>
              </a:rPr>
              <a:t>36</a:t>
            </a:r>
            <a:r>
              <a:rPr lang="de-DE" sz="2000" spc="-35" dirty="0">
                <a:latin typeface="Arial"/>
                <a:cs typeface="Arial"/>
              </a:rPr>
              <a:t> </a:t>
            </a:r>
            <a:r>
              <a:rPr lang="de-DE" sz="2000" spc="-20" dirty="0">
                <a:latin typeface="Arial"/>
                <a:cs typeface="Arial"/>
              </a:rPr>
              <a:t>(</a:t>
            </a:r>
            <a:r>
              <a:rPr lang="de-DE" sz="2000" spc="-95" dirty="0">
                <a:latin typeface="Arial"/>
                <a:cs typeface="Arial"/>
              </a:rPr>
              <a:t>N</a:t>
            </a:r>
            <a:r>
              <a:rPr lang="de-DE" sz="2000" dirty="0">
                <a:latin typeface="Arial"/>
                <a:cs typeface="Arial"/>
              </a:rPr>
              <a:t>W</a:t>
            </a:r>
            <a:r>
              <a:rPr lang="de-DE" sz="2000" spc="-35" dirty="0">
                <a:latin typeface="Arial"/>
                <a:cs typeface="Arial"/>
              </a:rPr>
              <a:t> </a:t>
            </a:r>
            <a:r>
              <a:rPr lang="de-DE" sz="2000" spc="-20" dirty="0">
                <a:latin typeface="Arial"/>
                <a:cs typeface="Arial"/>
              </a:rPr>
              <a:t>III)</a:t>
            </a:r>
            <a:r>
              <a:rPr lang="de-DE" sz="2000" dirty="0">
                <a:latin typeface="Arial"/>
                <a:cs typeface="Arial"/>
              </a:rPr>
              <a:t>,</a:t>
            </a:r>
            <a:r>
              <a:rPr lang="de-DE" sz="2000" spc="-35" dirty="0">
                <a:latin typeface="Arial"/>
                <a:cs typeface="Arial"/>
              </a:rPr>
              <a:t> </a:t>
            </a:r>
            <a:r>
              <a:rPr lang="de-DE" sz="2000" spc="-20" dirty="0">
                <a:latin typeface="Arial"/>
                <a:cs typeface="Arial"/>
              </a:rPr>
              <a:t>9.3</a:t>
            </a:r>
            <a:r>
              <a:rPr lang="de-DE" sz="2000" dirty="0">
                <a:latin typeface="Arial"/>
                <a:cs typeface="Arial"/>
              </a:rPr>
              <a:t>0</a:t>
            </a:r>
            <a:r>
              <a:rPr lang="de-DE" sz="2000" spc="-35" dirty="0">
                <a:latin typeface="Arial"/>
                <a:cs typeface="Arial"/>
              </a:rPr>
              <a:t> </a:t>
            </a:r>
            <a:r>
              <a:rPr lang="de-DE" sz="2000" spc="-30" dirty="0">
                <a:latin typeface="Arial"/>
                <a:cs typeface="Arial"/>
              </a:rPr>
              <a:t>am</a:t>
            </a:r>
            <a:endParaRPr lang="de-DE" sz="2000" dirty="0">
              <a:latin typeface="Arial"/>
              <a:cs typeface="Arial"/>
            </a:endParaRPr>
          </a:p>
        </p:txBody>
      </p:sp>
      <p:sp>
        <p:nvSpPr>
          <p:cNvPr id="12" name="Textplatzhalter 138">
            <a:extLst>
              <a:ext uri="{FF2B5EF4-FFF2-40B4-BE49-F238E27FC236}">
                <a16:creationId xmlns:a16="http://schemas.microsoft.com/office/drawing/2014/main" id="{0DDBEFEE-EDA6-4D15-B09C-357436E05601}"/>
              </a:ext>
            </a:extLst>
          </p:cNvPr>
          <p:cNvSpPr>
            <a:spLocks noGrp="1"/>
          </p:cNvSpPr>
          <p:nvPr>
            <p:ph type="body" sz="quarter" idx="4294967295" hasCustomPrompt="1"/>
          </p:nvPr>
        </p:nvSpPr>
        <p:spPr>
          <a:xfrm>
            <a:off x="7330231" y="5308005"/>
            <a:ext cx="5322033" cy="307777"/>
          </a:xfrm>
        </p:spPr>
        <p:txBody>
          <a:bodyPr/>
          <a:lstStyle>
            <a:lvl1pPr marL="12700" marR="5080">
              <a:lnSpc>
                <a:spcPct val="100000"/>
              </a:lnSpc>
              <a:defRPr lang="de-DE" sz="1600" b="0" i="0" spc="-20" dirty="0" err="1" smtClean="0">
                <a:solidFill>
                  <a:srgbClr val="48535A"/>
                </a:solidFill>
                <a:latin typeface="Minion Pro"/>
                <a:ea typeface="+mn-ea"/>
                <a:cs typeface="Minion Pro"/>
              </a:defRPr>
            </a:lvl1pPr>
          </a:lstStyle>
          <a:p>
            <a:pPr marL="12700" marR="5080">
              <a:lnSpc>
                <a:spcPct val="100000"/>
              </a:lnSpc>
            </a:pPr>
            <a:r>
              <a:rPr lang="de-DE" sz="2000" spc="-35" dirty="0">
                <a:solidFill>
                  <a:schemeClr val="tx2"/>
                </a:solidFill>
                <a:latin typeface="Arial"/>
                <a:cs typeface="Arial"/>
              </a:rPr>
              <a:t>Prof. Dr. Heike </a:t>
            </a:r>
            <a:r>
              <a:rPr lang="de-DE" sz="2000" spc="-35" dirty="0" err="1">
                <a:solidFill>
                  <a:schemeClr val="tx2"/>
                </a:solidFill>
                <a:latin typeface="Arial"/>
                <a:cs typeface="Arial"/>
              </a:rPr>
              <a:t>Feldha</a:t>
            </a:r>
            <a:endParaRPr lang="de-DE" sz="2000" dirty="0">
              <a:solidFill>
                <a:schemeClr val="tx2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138"/>
          <p:cNvSpPr>
            <a:spLocks noGrp="1"/>
          </p:cNvSpPr>
          <p:nvPr>
            <p:ph type="body" sz="quarter" idx="15" hasCustomPrompt="1"/>
          </p:nvPr>
        </p:nvSpPr>
        <p:spPr>
          <a:xfrm>
            <a:off x="1432758" y="3232800"/>
            <a:ext cx="12398120" cy="615553"/>
          </a:xfrm>
        </p:spPr>
        <p:txBody>
          <a:bodyPr/>
          <a:lstStyle>
            <a:lvl1pPr>
              <a:defRPr sz="2000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da-DK" dirty="0"/>
              <a:t>Lorem ipsum dolor sit amet, consectetuer adipiscing elit. Aenean commodo ligula eget dolor. Aenean massa. Cum sociis natoque penatibus et magnis dis parturient montes, nascetur ridiculus mus.</a:t>
            </a:r>
          </a:p>
        </p:txBody>
      </p:sp>
      <p:sp>
        <p:nvSpPr>
          <p:cNvPr id="10" name="Textplatzhalter 138"/>
          <p:cNvSpPr>
            <a:spLocks noGrp="1"/>
          </p:cNvSpPr>
          <p:nvPr>
            <p:ph type="body" sz="quarter" idx="16" hasCustomPrompt="1"/>
          </p:nvPr>
        </p:nvSpPr>
        <p:spPr>
          <a:xfrm>
            <a:off x="1441226" y="4390628"/>
            <a:ext cx="12398120" cy="615553"/>
          </a:xfrm>
        </p:spPr>
        <p:txBody>
          <a:bodyPr/>
          <a:lstStyle>
            <a:lvl1pPr>
              <a:defRPr sz="2000">
                <a:solidFill>
                  <a:schemeClr val="accent4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da-DK" dirty="0"/>
              <a:t>Donec quam felis, ultricies nec, pellentesque eu, pretium quis, sem. Nulla consequat massa quis enim. Donec pede justo, fringilla vel, aliquet nec, vulputate eget, arcu.</a:t>
            </a:r>
          </a:p>
        </p:txBody>
      </p:sp>
      <p:sp>
        <p:nvSpPr>
          <p:cNvPr id="6" name="Titel 1"/>
          <p:cNvSpPr>
            <a:spLocks noGrp="1"/>
          </p:cNvSpPr>
          <p:nvPr>
            <p:ph type="title" hasCustomPrompt="1"/>
          </p:nvPr>
        </p:nvSpPr>
        <p:spPr>
          <a:xfrm>
            <a:off x="1380258" y="2150051"/>
            <a:ext cx="12295294" cy="646331"/>
          </a:xfrm>
        </p:spPr>
        <p:txBody>
          <a:bodyPr/>
          <a:lstStyle>
            <a:lvl1pPr>
              <a:defRPr sz="4200">
                <a:latin typeface="Arial"/>
                <a:cs typeface="Arial"/>
              </a:defRPr>
            </a:lvl1pPr>
          </a:lstStyle>
          <a:p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8252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en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138"/>
          <p:cNvSpPr>
            <a:spLocks noGrp="1"/>
          </p:cNvSpPr>
          <p:nvPr>
            <p:ph type="body" sz="quarter" idx="12" hasCustomPrompt="1"/>
          </p:nvPr>
        </p:nvSpPr>
        <p:spPr>
          <a:xfrm>
            <a:off x="1432758" y="3232746"/>
            <a:ext cx="12398120" cy="2154436"/>
          </a:xfrm>
        </p:spPr>
        <p:txBody>
          <a:bodyPr/>
          <a:lstStyle>
            <a:lvl1pPr marL="285750" indent="-285750">
              <a:buClr>
                <a:schemeClr val="tx2"/>
              </a:buClr>
              <a:buSzPct val="100000"/>
              <a:buFontTx/>
              <a:buChar char="■"/>
              <a:defRPr sz="2000">
                <a:solidFill>
                  <a:schemeClr val="accent4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da-DK" dirty="0"/>
              <a:t>Donec quam felis, ultricies nec, pellentesque eu, pretium quis, sem. Nulla consequat massa quis enim. Donec pede justo, fringilla vel, aliquet nec, vulputate eget, arcu.</a:t>
            </a:r>
          </a:p>
          <a:p>
            <a:pPr lvl="0"/>
            <a:endParaRPr lang="da-DK" dirty="0"/>
          </a:p>
          <a:p>
            <a:pPr lvl="0"/>
            <a:r>
              <a:rPr lang="da-DK" dirty="0"/>
              <a:t>In enim justo, rhoncus ut, imperdiet a, venenatis vitae, justo.</a:t>
            </a:r>
          </a:p>
          <a:p>
            <a:pPr lvl="0"/>
            <a:endParaRPr lang="da-DK" dirty="0"/>
          </a:p>
          <a:p>
            <a:pPr lvl="0"/>
            <a:r>
              <a:rPr lang="da-DK" dirty="0"/>
              <a:t>Nullam dictum felis eu pede mollis pretium. Integer tincidunt. Cras dapibus. Vivamus elementum semper nisi. Aenean vulputate eleifend tellus.</a:t>
            </a:r>
          </a:p>
        </p:txBody>
      </p:sp>
      <p:sp>
        <p:nvSpPr>
          <p:cNvPr id="6" name="Titel 1"/>
          <p:cNvSpPr>
            <a:spLocks noGrp="1"/>
          </p:cNvSpPr>
          <p:nvPr>
            <p:ph type="title" hasCustomPrompt="1"/>
          </p:nvPr>
        </p:nvSpPr>
        <p:spPr>
          <a:xfrm>
            <a:off x="1380258" y="2150051"/>
            <a:ext cx="12295294" cy="646331"/>
          </a:xfrm>
        </p:spPr>
        <p:txBody>
          <a:bodyPr/>
          <a:lstStyle>
            <a:lvl1pPr>
              <a:defRPr sz="4200">
                <a:latin typeface="Arial"/>
                <a:cs typeface="Arial"/>
              </a:defRPr>
            </a:lvl1pPr>
          </a:lstStyle>
          <a:p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73454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points BayCEER-Hausfarbe Grü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138"/>
          <p:cNvSpPr>
            <a:spLocks noGrp="1"/>
          </p:cNvSpPr>
          <p:nvPr>
            <p:ph type="body" sz="quarter" idx="12" hasCustomPrompt="1"/>
          </p:nvPr>
        </p:nvSpPr>
        <p:spPr>
          <a:xfrm>
            <a:off x="1432758" y="3232746"/>
            <a:ext cx="12398120" cy="2154436"/>
          </a:xfrm>
        </p:spPr>
        <p:txBody>
          <a:bodyPr/>
          <a:lstStyle>
            <a:lvl1pPr marL="285750" indent="-285750">
              <a:buClr>
                <a:schemeClr val="tx2"/>
              </a:buClr>
              <a:buSzPct val="100000"/>
              <a:buFontTx/>
              <a:buChar char="■"/>
              <a:defRPr sz="20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Donec quam felis, ultricies nec, pellentesque eu, pretium quis, sem. Nulla consequat massa quis enim. Donec pede justo, fringilla vel, aliquet nec, vulputate eget, arcu.</a:t>
            </a:r>
          </a:p>
          <a:p>
            <a:pPr lvl="0"/>
            <a:endParaRPr lang="da-DK" dirty="0"/>
          </a:p>
          <a:p>
            <a:pPr lvl="0"/>
            <a:r>
              <a:rPr lang="da-DK" dirty="0"/>
              <a:t>In enim justo, rhoncus ut, imperdiet a, venenatis vitae, justo.</a:t>
            </a:r>
          </a:p>
          <a:p>
            <a:pPr lvl="0"/>
            <a:endParaRPr lang="da-DK" dirty="0"/>
          </a:p>
          <a:p>
            <a:pPr lvl="0"/>
            <a:r>
              <a:rPr lang="da-DK" dirty="0"/>
              <a:t>Nullam dictum felis eu pede mollis pretium. Integer tincidunt. Cras dapibus. Vivamus elementum semper nisi. Aenean vulputate eleifend tellus.</a:t>
            </a:r>
          </a:p>
        </p:txBody>
      </p:sp>
      <p:sp>
        <p:nvSpPr>
          <p:cNvPr id="6" name="Titel 1"/>
          <p:cNvSpPr>
            <a:spLocks noGrp="1"/>
          </p:cNvSpPr>
          <p:nvPr>
            <p:ph type="title" hasCustomPrompt="1"/>
          </p:nvPr>
        </p:nvSpPr>
        <p:spPr>
          <a:xfrm>
            <a:off x="1380258" y="2150051"/>
            <a:ext cx="12295294" cy="646331"/>
          </a:xfrm>
        </p:spPr>
        <p:txBody>
          <a:bodyPr/>
          <a:lstStyle>
            <a:lvl1pPr>
              <a:defRPr sz="4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27066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tif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k object 16"/>
          <p:cNvSpPr/>
          <p:nvPr userDrawn="1"/>
        </p:nvSpPr>
        <p:spPr>
          <a:xfrm>
            <a:off x="136525" y="1066402"/>
            <a:ext cx="15362344" cy="60933"/>
          </a:xfrm>
          <a:custGeom>
            <a:avLst/>
            <a:gdLst/>
            <a:ahLst/>
            <a:cxnLst/>
            <a:rect l="l" t="t" r="r" b="b"/>
            <a:pathLst>
              <a:path w="11520170">
                <a:moveTo>
                  <a:pt x="0" y="0"/>
                </a:moveTo>
                <a:lnTo>
                  <a:pt x="11520004" y="0"/>
                </a:lnTo>
              </a:path>
            </a:pathLst>
          </a:custGeom>
          <a:ln w="27000">
            <a:solidFill>
              <a:schemeClr val="tx2"/>
            </a:solidFill>
          </a:ln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392192" y="2356081"/>
            <a:ext cx="12522591" cy="646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200" b="0" i="0">
                <a:solidFill>
                  <a:srgbClr val="48535A"/>
                </a:solidFill>
                <a:latin typeface="Minion Pro"/>
                <a:cs typeface="Minion Pro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34010" y="3634582"/>
            <a:ext cx="1250109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rgbClr val="48535A"/>
                </a:solidFill>
                <a:latin typeface="Myriad Pro"/>
                <a:cs typeface="Myriad Pro"/>
              </a:defRPr>
            </a:lvl1pPr>
          </a:lstStyle>
          <a:p>
            <a:endParaRPr dirty="0"/>
          </a:p>
        </p:txBody>
      </p:sp>
      <p:sp>
        <p:nvSpPr>
          <p:cNvPr id="46" name="object 38"/>
          <p:cNvSpPr txBox="1">
            <a:spLocks/>
          </p:cNvSpPr>
          <p:nvPr userDrawn="1"/>
        </p:nvSpPr>
        <p:spPr>
          <a:xfrm>
            <a:off x="8277675" y="8174315"/>
            <a:ext cx="5649414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200" b="0" i="0" kern="1200">
                <a:solidFill>
                  <a:srgbClr val="7F8990"/>
                </a:solidFill>
                <a:latin typeface="Myriad Pro"/>
                <a:ea typeface="+mn-ea"/>
                <a:cs typeface="Myriad Pro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r"/>
            <a:fld id="{B6F15528-21DE-4FAA-801E-634DDDAF4B2B}" type="slidenum">
              <a:rPr lang="de-DE" sz="1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12700" algn="r"/>
              <a:t>‹#›</a:t>
            </a:fld>
            <a:endParaRPr lang="de-DE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2" descr="Logo of the University of Bayreuth">
            <a:extLst>
              <a:ext uri="{FF2B5EF4-FFF2-40B4-BE49-F238E27FC236}">
                <a16:creationId xmlns:a16="http://schemas.microsoft.com/office/drawing/2014/main" id="{98280572-CF84-4C54-93FD-D656DBD54A8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7149" y="250152"/>
            <a:ext cx="1675267" cy="51546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5" descr="m_12en_80_2rgb.tif">
            <a:extLst>
              <a:ext uri="{FF2B5EF4-FFF2-40B4-BE49-F238E27FC236}">
                <a16:creationId xmlns:a16="http://schemas.microsoft.com/office/drawing/2014/main" id="{D09B0FE8-8923-46A7-963F-7ACFAD8ACF10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7325" y="16463"/>
            <a:ext cx="2376000" cy="89954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8C05604-94A7-FD06-FF83-56F4E5F64911}"/>
              </a:ext>
            </a:extLst>
          </p:cNvPr>
          <p:cNvGrpSpPr/>
          <p:nvPr userDrawn="1"/>
        </p:nvGrpSpPr>
        <p:grpSpPr>
          <a:xfrm>
            <a:off x="120304" y="0"/>
            <a:ext cx="2651125" cy="1072382"/>
            <a:chOff x="478221" y="0"/>
            <a:chExt cx="2651125" cy="106640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83ED383-1434-6A84-59A8-27EFC21BB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478221" y="0"/>
              <a:ext cx="2651125" cy="761349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3B37A98-4FC1-4840-4416-A75F4C17CF28}"/>
                </a:ext>
              </a:extLst>
            </p:cNvPr>
            <p:cNvSpPr txBox="1"/>
            <p:nvPr/>
          </p:nvSpPr>
          <p:spPr>
            <a:xfrm>
              <a:off x="1249239" y="727848"/>
              <a:ext cx="1874392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600" b="1" u="sng" dirty="0">
                  <a:latin typeface="Arial" panose="020B0604020202020204" pitchFamily="34" charset="0"/>
                  <a:cs typeface="Arial" panose="020B0604020202020204" pitchFamily="34" charset="0"/>
                </a:rPr>
                <a:t>EGU22-4427</a:t>
              </a: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91" r:id="rId2"/>
    <p:sldLayoutId id="2147483692" r:id="rId3"/>
    <p:sldLayoutId id="2147483693" r:id="rId4"/>
    <p:sldLayoutId id="2147483694" r:id="rId5"/>
    <p:sldLayoutId id="2147483663" r:id="rId6"/>
    <p:sldLayoutId id="2147483666" r:id="rId7"/>
    <p:sldLayoutId id="2147483681" r:id="rId8"/>
    <p:sldLayoutId id="2147483690" r:id="rId9"/>
    <p:sldLayoutId id="2147483689" r:id="rId10"/>
    <p:sldLayoutId id="2147483687" r:id="rId11"/>
    <p:sldLayoutId id="2147483688" r:id="rId12"/>
    <p:sldLayoutId id="2147483695" r:id="rId13"/>
    <p:sldLayoutId id="2147483686" r:id="rId14"/>
    <p:sldLayoutId id="2147483662" r:id="rId15"/>
  </p:sldLayoutIdLst>
  <p:txStyles>
    <p:titleStyle>
      <a:lvl1pPr>
        <a:defRPr>
          <a:latin typeface="Arial"/>
          <a:ea typeface="+mj-ea"/>
          <a:cs typeface="Arial"/>
        </a:defRPr>
      </a:lvl1pPr>
    </p:titleStyle>
    <p:bodyStyle>
      <a:lvl1pPr marL="0">
        <a:defRPr>
          <a:latin typeface="Arial"/>
          <a:ea typeface="+mn-ea"/>
          <a:cs typeface="Arial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77220" y="2479838"/>
            <a:ext cx="14325600" cy="2954655"/>
          </a:xfrm>
        </p:spPr>
        <p:txBody>
          <a:bodyPr/>
          <a:lstStyle/>
          <a:p>
            <a:pPr algn="ctr"/>
            <a:r>
              <a:rPr lang="en-GB" sz="4800" b="1" i="0" dirty="0">
                <a:solidFill>
                  <a:schemeClr val="tx1"/>
                </a:solidFill>
                <a:effectLst/>
              </a:rPr>
              <a:t>Long-term soil warming alters fine root dynamics and morphology, and their ectomycorrhizal fungal community in a temperate forest soil</a:t>
            </a:r>
            <a:br>
              <a:rPr lang="fr-FR" sz="48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</a:br>
            <a:endParaRPr lang="en-US" sz="4800" b="1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76FE08-4F30-4838-A771-498E541A53A2}"/>
              </a:ext>
            </a:extLst>
          </p:cNvPr>
          <p:cNvSpPr txBox="1"/>
          <p:nvPr/>
        </p:nvSpPr>
        <p:spPr>
          <a:xfrm>
            <a:off x="577220" y="5383128"/>
            <a:ext cx="14097000" cy="14844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Bef>
                <a:spcPts val="1200"/>
              </a:spcBef>
              <a:spcAft>
                <a:spcPts val="800"/>
              </a:spcAft>
            </a:pPr>
            <a:r>
              <a:rPr lang="en-US" sz="2000" b="1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Steve Kwatcho Kengdo,</a:t>
            </a:r>
            <a:r>
              <a:rPr lang="en-US" sz="2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Derek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Peršoh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Andreas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Schindlbacher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r>
              <a:rPr lang="en-US" sz="20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Jakob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Heinzle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Ye Tian,</a:t>
            </a:r>
            <a:r>
              <a:rPr lang="en-US" sz="20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Wolfgang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Wanek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Werner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Borken</a:t>
            </a:r>
            <a:endParaRPr lang="en-US" sz="2000" baseline="30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spcBef>
                <a:spcPts val="1200"/>
              </a:spcBef>
              <a:spcAft>
                <a:spcPts val="800"/>
              </a:spcAft>
            </a:pPr>
            <a:endParaRPr lang="fr-FR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BEEB5BA-FCDB-EA5E-F073-CDA7F78D1BB3}"/>
              </a:ext>
            </a:extLst>
          </p:cNvPr>
          <p:cNvGrpSpPr/>
          <p:nvPr/>
        </p:nvGrpSpPr>
        <p:grpSpPr>
          <a:xfrm>
            <a:off x="7146925" y="7159658"/>
            <a:ext cx="3276600" cy="1408253"/>
            <a:chOff x="3775902" y="6868487"/>
            <a:chExt cx="5029200" cy="172386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83158BB-AB4D-42D9-9D82-4CE4ABF113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75902" y="6868487"/>
              <a:ext cx="2057400" cy="172386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C46D2AF-AA8F-4C96-ADCB-2C53C8B295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47702" y="6927937"/>
              <a:ext cx="2057400" cy="1639416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FE6E8DEA-D4B1-7559-786E-BD9F142DEE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1718925" y="6552816"/>
            <a:ext cx="2057400" cy="20574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89D3E6E-21CA-BAF6-C867-29F468E110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1520" y="20059"/>
            <a:ext cx="2049259" cy="9845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684F5DD-64D7-7197-8982-B13F565B73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9669" y="-17118"/>
            <a:ext cx="2445705" cy="12985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E328E90-0498-BCB6-1B2E-62E8CE5015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54264" y="100450"/>
            <a:ext cx="1884792" cy="94350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2A907B1-9DCA-9407-F9F3-9C181F14962D}"/>
              </a:ext>
            </a:extLst>
          </p:cNvPr>
          <p:cNvSpPr txBox="1"/>
          <p:nvPr/>
        </p:nvSpPr>
        <p:spPr>
          <a:xfrm>
            <a:off x="0" y="7901781"/>
            <a:ext cx="563533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b="1" i="0" dirty="0">
                <a:effectLst/>
                <a:latin typeface="Arial" panose="020B0604020202020204" pitchFamily="34" charset="0"/>
              </a:rPr>
              <a:t>Contact: steve.kwatcho-kengdo@uni-bayreuth.de</a:t>
            </a:r>
            <a:endParaRPr lang="en-GB" sz="1600" b="1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05647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363233" y="1170868"/>
            <a:ext cx="8814667" cy="830997"/>
          </a:xfrm>
        </p:spPr>
        <p:txBody>
          <a:bodyPr/>
          <a:lstStyle/>
          <a:p>
            <a:pPr algn="ctr"/>
            <a:r>
              <a:rPr lang="en-GB" sz="5400" dirty="0">
                <a:solidFill>
                  <a:schemeClr val="tx1"/>
                </a:solidFill>
              </a:rPr>
              <a:t>Motivation</a:t>
            </a:r>
            <a:endParaRPr lang="en-US" sz="5400" dirty="0">
              <a:solidFill>
                <a:schemeClr val="tx1"/>
              </a:solidFill>
            </a:endParaRP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68FB3C2F-6949-4CDC-BA60-AAF60FB9F6DE}"/>
              </a:ext>
            </a:extLst>
          </p:cNvPr>
          <p:cNvSpPr txBox="1"/>
          <p:nvPr/>
        </p:nvSpPr>
        <p:spPr>
          <a:xfrm>
            <a:off x="4333972" y="8349586"/>
            <a:ext cx="1441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000" dirty="0"/>
              <a:t>Mc Cormack </a:t>
            </a:r>
            <a:r>
              <a:rPr lang="fr-FR" sz="1000" i="1" dirty="0"/>
              <a:t>et al. </a:t>
            </a:r>
            <a:r>
              <a:rPr lang="fr-FR" sz="1000" dirty="0"/>
              <a:t>2015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3C28293-2564-49AC-80B6-1BB772BE37E4}"/>
              </a:ext>
            </a:extLst>
          </p:cNvPr>
          <p:cNvGrpSpPr/>
          <p:nvPr/>
        </p:nvGrpSpPr>
        <p:grpSpPr>
          <a:xfrm>
            <a:off x="2041525" y="2006685"/>
            <a:ext cx="10083799" cy="6340741"/>
            <a:chOff x="2746517" y="2207993"/>
            <a:chExt cx="10083799" cy="6340741"/>
          </a:xfrm>
        </p:grpSpPr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E8CBEE22-38EB-4614-9341-421CC43A59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11645" y="2207993"/>
              <a:ext cx="3250737" cy="4513011"/>
            </a:xfrm>
            <a:prstGeom prst="rect">
              <a:avLst/>
            </a:prstGeom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967802D1-7624-4BE1-ABFF-AF4ECD5E70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46517" y="3015247"/>
              <a:ext cx="2643417" cy="202698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2ADB0B1D-38AB-47D5-B6B8-D9DD3D1379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12770" y="6269806"/>
              <a:ext cx="1441092" cy="227892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54EF2C55-37CD-4877-AAED-82C1015FA636}"/>
                </a:ext>
              </a:extLst>
            </p:cNvPr>
            <p:cNvSpPr txBox="1"/>
            <p:nvPr/>
          </p:nvSpPr>
          <p:spPr>
            <a:xfrm>
              <a:off x="3232817" y="6809105"/>
              <a:ext cx="175668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/>
                <a:t>Water and  nutrients uptake</a:t>
              </a:r>
            </a:p>
          </p:txBody>
        </p:sp>
        <p:cxnSp>
          <p:nvCxnSpPr>
            <p:cNvPr id="90" name="Straight Arrow Connector 89">
              <a:extLst>
                <a:ext uri="{FF2B5EF4-FFF2-40B4-BE49-F238E27FC236}">
                  <a16:creationId xmlns:a16="http://schemas.microsoft.com/office/drawing/2014/main" id="{957EAF07-20AC-473C-A38F-A9876177119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389934" y="4464498"/>
              <a:ext cx="1852703" cy="1113040"/>
            </a:xfrm>
            <a:prstGeom prst="straightConnector1">
              <a:avLst/>
            </a:prstGeom>
            <a:ln w="38100">
              <a:prstDash val="solid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1" name="Straight Arrow Connector 110">
              <a:extLst>
                <a:ext uri="{FF2B5EF4-FFF2-40B4-BE49-F238E27FC236}">
                  <a16:creationId xmlns:a16="http://schemas.microsoft.com/office/drawing/2014/main" id="{9A06CA30-F95B-4EAC-A77A-473CDF8E135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47317" y="4845113"/>
              <a:ext cx="1936103" cy="1315058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5" name="Straight Arrow Connector 114">
              <a:extLst>
                <a:ext uri="{FF2B5EF4-FFF2-40B4-BE49-F238E27FC236}">
                  <a16:creationId xmlns:a16="http://schemas.microsoft.com/office/drawing/2014/main" id="{D5496DDF-59E3-4797-A4FA-0918581BD744}"/>
                </a:ext>
              </a:extLst>
            </p:cNvPr>
            <p:cNvCxnSpPr>
              <a:cxnSpLocks/>
              <a:endCxn id="72" idx="3"/>
            </p:cNvCxnSpPr>
            <p:nvPr/>
          </p:nvCxnSpPr>
          <p:spPr>
            <a:xfrm flipH="1">
              <a:off x="6453862" y="6461393"/>
              <a:ext cx="1686706" cy="947877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DD39C38B-350B-474C-9AAB-12F352C4CA34}"/>
                </a:ext>
              </a:extLst>
            </p:cNvPr>
            <p:cNvSpPr txBox="1"/>
            <p:nvPr/>
          </p:nvSpPr>
          <p:spPr>
            <a:xfrm>
              <a:off x="11715041" y="5260469"/>
              <a:ext cx="1115275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000" i="1" dirty="0"/>
                <a:t>Weiss M.  (1988)</a:t>
              </a:r>
              <a:endParaRPr lang="fr-FR" sz="1000" dirty="0"/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E1EDB5C9-D327-4ECD-8C24-BC001D850082}"/>
              </a:ext>
            </a:extLst>
          </p:cNvPr>
          <p:cNvSpPr txBox="1"/>
          <p:nvPr/>
        </p:nvSpPr>
        <p:spPr>
          <a:xfrm>
            <a:off x="7710488" y="6330798"/>
            <a:ext cx="7435574" cy="1754326"/>
          </a:xfrm>
          <a:prstGeom prst="rect">
            <a:avLst/>
          </a:prstGeom>
          <a:noFill/>
          <a:ln w="3175">
            <a:noFill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endParaRPr lang="en-GB" sz="3600" b="1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 soil warming affect the fine root system of forest trees?</a:t>
            </a:r>
          </a:p>
        </p:txBody>
      </p:sp>
      <p:pic>
        <p:nvPicPr>
          <p:cNvPr id="45" name="Picture 2">
            <a:extLst>
              <a:ext uri="{FF2B5EF4-FFF2-40B4-BE49-F238E27FC236}">
                <a16:creationId xmlns:a16="http://schemas.microsoft.com/office/drawing/2014/main" id="{7B6DE9AF-640F-44E3-A615-F040123E19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8428" y="3455272"/>
            <a:ext cx="2294312" cy="1613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087F04D5-0EC7-497B-A304-EA5CFC4B4CFD}"/>
              </a:ext>
            </a:extLst>
          </p:cNvPr>
          <p:cNvSpPr txBox="1"/>
          <p:nvPr/>
        </p:nvSpPr>
        <p:spPr>
          <a:xfrm>
            <a:off x="1803784" y="2396145"/>
            <a:ext cx="34025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Fine roots:     </a:t>
            </a:r>
            <a:r>
              <a:rPr lang="fr-FR" sz="2400" b="0" i="0" dirty="0">
                <a:effectLst/>
                <a:latin typeface="arial" panose="020B0604020202020204" pitchFamily="34" charset="0"/>
              </a:rPr>
              <a:t>Ø </a:t>
            </a:r>
            <a:r>
              <a:rPr lang="en-GB" sz="2400" dirty="0"/>
              <a:t>&lt; 2 mm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20C019-F2B6-48D6-8A68-65661D309D30}"/>
              </a:ext>
            </a:extLst>
          </p:cNvPr>
          <p:cNvSpPr/>
          <p:nvPr/>
        </p:nvSpPr>
        <p:spPr>
          <a:xfrm>
            <a:off x="6420417" y="5270268"/>
            <a:ext cx="275011" cy="1861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0060717-5DDB-40A7-BBCF-191ED7D9CD82}"/>
              </a:ext>
            </a:extLst>
          </p:cNvPr>
          <p:cNvSpPr/>
          <p:nvPr/>
        </p:nvSpPr>
        <p:spPr>
          <a:xfrm>
            <a:off x="7298071" y="6134814"/>
            <a:ext cx="275011" cy="1861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F76F3012-D164-4DFE-9DDB-B68C9A06468E}"/>
              </a:ext>
            </a:extLst>
          </p:cNvPr>
          <p:cNvSpPr/>
          <p:nvPr/>
        </p:nvSpPr>
        <p:spPr>
          <a:xfrm>
            <a:off x="8296904" y="5877235"/>
            <a:ext cx="275011" cy="1861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E8D6CB1-9B52-8DD2-5833-2B84091E97FE}"/>
              </a:ext>
            </a:extLst>
          </p:cNvPr>
          <p:cNvSpPr txBox="1"/>
          <p:nvPr/>
        </p:nvSpPr>
        <p:spPr>
          <a:xfrm>
            <a:off x="7680325" y="4908230"/>
            <a:ext cx="114268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© pngfuel.com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2BACD0E-8785-C9F7-22E7-36EC776694C5}"/>
              </a:ext>
            </a:extLst>
          </p:cNvPr>
          <p:cNvSpPr txBox="1"/>
          <p:nvPr/>
        </p:nvSpPr>
        <p:spPr>
          <a:xfrm>
            <a:off x="2601285" y="4840926"/>
            <a:ext cx="1441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000" dirty="0"/>
              <a:t>Mc Cormack </a:t>
            </a:r>
            <a:r>
              <a:rPr lang="fr-FR" sz="1000" i="1" dirty="0"/>
              <a:t>et al. </a:t>
            </a:r>
            <a:r>
              <a:rPr lang="fr-FR" sz="1000" dirty="0"/>
              <a:t>2015</a:t>
            </a:r>
          </a:p>
        </p:txBody>
      </p:sp>
    </p:spTree>
    <p:extLst>
      <p:ext uri="{BB962C8B-B14F-4D97-AF65-F5344CB8AC3E}">
        <p14:creationId xmlns:p14="http://schemas.microsoft.com/office/powerpoint/2010/main" val="3149843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2955925" y="1152252"/>
            <a:ext cx="8814667" cy="738664"/>
          </a:xfrm>
        </p:spPr>
        <p:txBody>
          <a:bodyPr/>
          <a:lstStyle/>
          <a:p>
            <a:pPr algn="ctr"/>
            <a:r>
              <a:rPr lang="en-GB" sz="4800" dirty="0">
                <a:solidFill>
                  <a:schemeClr val="tx1"/>
                </a:solidFill>
              </a:rPr>
              <a:t>Hypotheses </a:t>
            </a:r>
            <a:endParaRPr lang="en-US" sz="4800" dirty="0">
              <a:solidFill>
                <a:schemeClr val="tx1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DF3D76-03E4-49E3-9ACE-8DE4D6B1F91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812925" y="2491581"/>
            <a:ext cx="12268200" cy="5416868"/>
          </a:xfrm>
        </p:spPr>
        <p:txBody>
          <a:bodyPr/>
          <a:lstStyle/>
          <a:p>
            <a:pPr marL="0" indent="0" algn="just">
              <a:buNone/>
            </a:pPr>
            <a:r>
              <a:rPr lang="en-GB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Soil warming: </a:t>
            </a:r>
          </a:p>
          <a:p>
            <a:pPr marL="0" indent="0" algn="just">
              <a:buNone/>
            </a:pPr>
            <a:r>
              <a:rPr lang="en-GB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just">
              <a:buNone/>
            </a:pPr>
            <a:endParaRPr lang="en-GB" sz="3200" u="sng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en-GB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H1: increases fine root biomass</a:t>
            </a:r>
          </a:p>
          <a:p>
            <a:pPr marL="457200" indent="-457200" algn="just">
              <a:buAutoNum type="arabicParenR"/>
            </a:pPr>
            <a:endParaRPr lang="en-GB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en-GB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H2: increases the absorptive capacity of fine roots</a:t>
            </a:r>
          </a:p>
          <a:p>
            <a:pPr marL="0" indent="0" algn="just">
              <a:buNone/>
            </a:pPr>
            <a:endParaRPr lang="en-GB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en-GB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H3: changes the ectomycorrhizal fungal community</a:t>
            </a:r>
          </a:p>
          <a:p>
            <a:pPr marL="0" indent="0" algn="just">
              <a:buNone/>
            </a:pPr>
            <a:endParaRPr lang="en-GB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en-GB" sz="3200" i="1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pPr algn="just"/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8378580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538025" y="1196181"/>
            <a:ext cx="11024467" cy="1107996"/>
          </a:xfrm>
        </p:spPr>
        <p:txBody>
          <a:bodyPr/>
          <a:lstStyle/>
          <a:p>
            <a:pPr marL="12700" algn="ctr">
              <a:lnSpc>
                <a:spcPct val="100000"/>
              </a:lnSpc>
              <a:spcBef>
                <a:spcPts val="135"/>
              </a:spcBef>
            </a:pPr>
            <a:r>
              <a:rPr lang="en-GB" sz="3600" spc="2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Soil warming experiment at Achenkirch, Tyrol, Austria (2004 - present)</a:t>
            </a:r>
            <a:endParaRPr lang="en-GB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99FC31-DDB4-4AEF-866A-8D097AD323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7105" y="2787307"/>
            <a:ext cx="9086308" cy="5228774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CA0B5C6-3CE4-405C-914C-37C2C0A14035}"/>
              </a:ext>
            </a:extLst>
          </p:cNvPr>
          <p:cNvCxnSpPr>
            <a:cxnSpLocks/>
          </p:cNvCxnSpPr>
          <p:nvPr/>
        </p:nvCxnSpPr>
        <p:spPr>
          <a:xfrm flipV="1">
            <a:off x="6689725" y="7749381"/>
            <a:ext cx="1219200" cy="4572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FE03BCE0-0EB2-4273-91D1-09BD79623861}"/>
              </a:ext>
            </a:extLst>
          </p:cNvPr>
          <p:cNvSpPr txBox="1"/>
          <p:nvPr/>
        </p:nvSpPr>
        <p:spPr>
          <a:xfrm>
            <a:off x="5278359" y="7944571"/>
            <a:ext cx="754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§"/>
            </a:pPr>
            <a:endParaRPr lang="en-GB" sz="1200" dirty="0"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r>
              <a:rPr lang="en-GB" sz="2400" b="1" dirty="0">
                <a:solidFill>
                  <a:srgbClr val="FF0000"/>
                </a:solidFill>
                <a:latin typeface="Arial" panose="020B060402020202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+ 4°C</a:t>
            </a:r>
            <a:r>
              <a:rPr lang="en-GB" sz="2400" dirty="0">
                <a:latin typeface="Arial" panose="020B060402020202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 at 5cm soil depth during the snow-free season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 dirty="0"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 dirty="0"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 dirty="0">
              <a:latin typeface="PMingLiU" panose="02020500000000000000" pitchFamily="18" charset="-120"/>
              <a:ea typeface="PMingLiU" panose="02020500000000000000" pitchFamily="18" charset="-12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D634495-A479-08D7-C3AE-E795119DC43B}"/>
              </a:ext>
            </a:extLst>
          </p:cNvPr>
          <p:cNvGrpSpPr/>
          <p:nvPr/>
        </p:nvGrpSpPr>
        <p:grpSpPr>
          <a:xfrm>
            <a:off x="76212" y="1204523"/>
            <a:ext cx="2955913" cy="4792258"/>
            <a:chOff x="-1" y="1338943"/>
            <a:chExt cx="1207424" cy="200740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FAEEDCE-3E87-F9BB-811E-5904A3E485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" y="2429693"/>
              <a:ext cx="1207422" cy="916656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21598C3-6ADA-7DA0-49AA-7809543C62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" y="1338943"/>
              <a:ext cx="1207423" cy="1090750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7C2A0D9-22D6-D384-866B-C16663D8A2B1}"/>
              </a:ext>
            </a:extLst>
          </p:cNvPr>
          <p:cNvSpPr txBox="1"/>
          <p:nvPr/>
        </p:nvSpPr>
        <p:spPr>
          <a:xfrm>
            <a:off x="76212" y="6286063"/>
            <a:ext cx="3962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Mixed forest stand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Rendzic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Leptosol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on dolomitic bedrock;  20 cm thickness</a:t>
            </a:r>
            <a:b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21998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138"/>
          <p:cNvSpPr>
            <a:spLocks noGrp="1"/>
          </p:cNvSpPr>
          <p:nvPr>
            <p:ph type="body" sz="quarter" idx="12"/>
          </p:nvPr>
        </p:nvSpPr>
        <p:spPr>
          <a:xfrm>
            <a:off x="212725" y="1089609"/>
            <a:ext cx="4191000" cy="677108"/>
          </a:xfrm>
        </p:spPr>
        <p:txBody>
          <a:bodyPr/>
          <a:lstStyle>
            <a:lvl1pPr>
              <a:defRPr sz="4200">
                <a:latin typeface="Minion Pro" panose="02040503050306020203" pitchFamily="18" charset="0"/>
              </a:defRPr>
            </a:lvl1pPr>
          </a:lstStyle>
          <a:p>
            <a:pPr marL="0" indent="0" algn="ctr">
              <a:buNone/>
            </a:pPr>
            <a:r>
              <a:rPr lang="en-GB" sz="4400" spc="20" dirty="0">
                <a:solidFill>
                  <a:schemeClr val="tx1"/>
                </a:solidFill>
                <a:latin typeface="Arial" panose="020B0604020202020204" pitchFamily="34" charset="0"/>
              </a:rPr>
              <a:t>Results</a:t>
            </a:r>
            <a:endParaRPr lang="de-DE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3669B2-349E-0230-EB39-C27D2E45BA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2725" y="1954224"/>
            <a:ext cx="7696200" cy="598593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1CFB5D7-7796-43CC-2C9F-CD5D8C373167}"/>
              </a:ext>
            </a:extLst>
          </p:cNvPr>
          <p:cNvSpPr txBox="1"/>
          <p:nvPr/>
        </p:nvSpPr>
        <p:spPr>
          <a:xfrm>
            <a:off x="0" y="7596981"/>
            <a:ext cx="153606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en-GB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sz="2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ncreasing fine root biomass indicates greater plant below-ground C allocation</a:t>
            </a:r>
            <a:r>
              <a:rPr lang="en-GB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fr-FR" sz="2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724A78B-1B63-2BAA-A824-FFB283F1D126}"/>
              </a:ext>
            </a:extLst>
          </p:cNvPr>
          <p:cNvSpPr txBox="1"/>
          <p:nvPr/>
        </p:nvSpPr>
        <p:spPr>
          <a:xfrm>
            <a:off x="4052570" y="1272381"/>
            <a:ext cx="9829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1) F</a:t>
            </a:r>
            <a:r>
              <a:rPr lang="en-US" sz="32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ine root biomass at 0 – 20 cm soil depth</a:t>
            </a:r>
            <a:endParaRPr lang="fr-FR" sz="3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B51DB98-299C-F6C3-30A2-5BD11805760C}"/>
              </a:ext>
            </a:extLst>
          </p:cNvPr>
          <p:cNvSpPr txBox="1"/>
          <p:nvPr/>
        </p:nvSpPr>
        <p:spPr>
          <a:xfrm>
            <a:off x="5898515" y="2561700"/>
            <a:ext cx="14770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+ 13%</a:t>
            </a:r>
            <a:endParaRPr lang="en-DE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37AEE6-DDA4-E873-2142-E0A88AE2DD2D}"/>
              </a:ext>
            </a:extLst>
          </p:cNvPr>
          <p:cNvSpPr txBox="1"/>
          <p:nvPr/>
        </p:nvSpPr>
        <p:spPr>
          <a:xfrm>
            <a:off x="9737725" y="2561700"/>
            <a:ext cx="14770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+ 17%</a:t>
            </a:r>
            <a:endParaRPr lang="en-DE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03174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18F1AE-F6BF-AFBF-CF34-90CCFE8106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2296" y="1729581"/>
            <a:ext cx="12404725" cy="620236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D6EAA66-85D5-5BAB-BAE0-48472FF61AEF}"/>
              </a:ext>
            </a:extLst>
          </p:cNvPr>
          <p:cNvSpPr txBox="1"/>
          <p:nvPr/>
        </p:nvSpPr>
        <p:spPr>
          <a:xfrm>
            <a:off x="1889125" y="1160804"/>
            <a:ext cx="1199106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 </a:t>
            </a:r>
            <a:r>
              <a:rPr lang="en-US" sz="3200" b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F</a:t>
            </a:r>
            <a:r>
              <a:rPr lang="en-US" sz="32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ine </a:t>
            </a:r>
            <a:r>
              <a:rPr lang="en-US" sz="3200" b="1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root morphological traits at 0 – 20 cm soil depth </a:t>
            </a:r>
            <a:endParaRPr lang="fr-FR" sz="3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DBFD63E-4DFC-71FE-BCF7-CD1F3679E5F6}"/>
              </a:ext>
            </a:extLst>
          </p:cNvPr>
          <p:cNvSpPr txBox="1"/>
          <p:nvPr/>
        </p:nvSpPr>
        <p:spPr>
          <a:xfrm>
            <a:off x="639952" y="7855933"/>
            <a:ext cx="140807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en-GB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sz="32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ncrease in absorptive surface of root systems</a:t>
            </a:r>
            <a:br>
              <a:rPr lang="en-GB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r-FR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36478764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8D6EAA66-85D5-5BAB-BAE0-48472FF61AEF}"/>
              </a:ext>
            </a:extLst>
          </p:cNvPr>
          <p:cNvSpPr txBox="1"/>
          <p:nvPr/>
        </p:nvSpPr>
        <p:spPr>
          <a:xfrm>
            <a:off x="2960061" y="1019857"/>
            <a:ext cx="10668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3) </a:t>
            </a:r>
            <a:r>
              <a:rPr lang="en-US" sz="32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EcM </a:t>
            </a:r>
            <a:r>
              <a:rPr lang="en-US" sz="3200" b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community at 0 – 10 and 10 – 20 cm soil depth</a:t>
            </a:r>
            <a:endParaRPr lang="fr-FR" sz="3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F6252E-B173-A0A4-EDA1-1ABA84083A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2589" y="1577181"/>
            <a:ext cx="7267402" cy="70754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AF1C12B-EDC8-0839-85C5-C85A41A07DA7}"/>
              </a:ext>
            </a:extLst>
          </p:cNvPr>
          <p:cNvSpPr txBox="1"/>
          <p:nvPr/>
        </p:nvSpPr>
        <p:spPr>
          <a:xfrm>
            <a:off x="9432925" y="3340524"/>
            <a:ext cx="5656248" cy="5632311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Soil warming changed the </a:t>
            </a:r>
            <a:r>
              <a:rPr lang="en-GB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EcM</a:t>
            </a:r>
            <a:r>
              <a:rPr lang="en-GB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community composition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GB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GB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effects on  </a:t>
            </a:r>
            <a:r>
              <a:rPr lang="en-GB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EcM</a:t>
            </a:r>
            <a:r>
              <a:rPr lang="en-GB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exploration types and diversity </a:t>
            </a:r>
          </a:p>
          <a:p>
            <a:r>
              <a:rPr lang="en-GB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</a:p>
          <a:p>
            <a:endParaRPr lang="fr-FR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F58201A-D88F-E72C-795E-61D22580B9CF}"/>
              </a:ext>
            </a:extLst>
          </p:cNvPr>
          <p:cNvGrpSpPr/>
          <p:nvPr/>
        </p:nvGrpSpPr>
        <p:grpSpPr>
          <a:xfrm>
            <a:off x="2727325" y="7901781"/>
            <a:ext cx="4800600" cy="478967"/>
            <a:chOff x="3141841" y="7901781"/>
            <a:chExt cx="4250130" cy="478967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88D01F3-2974-CF15-A9BB-ED0E43CC3B3B}"/>
                </a:ext>
              </a:extLst>
            </p:cNvPr>
            <p:cNvSpPr txBox="1"/>
            <p:nvPr/>
          </p:nvSpPr>
          <p:spPr>
            <a:xfrm>
              <a:off x="3141841" y="7901781"/>
              <a:ext cx="880884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/>
                <a:t>Control</a:t>
              </a:r>
            </a:p>
            <a:p>
              <a:pPr algn="ctr"/>
              <a:r>
                <a:rPr lang="en-GB" sz="1200" dirty="0"/>
                <a:t> 0 – 10 cm</a:t>
              </a:r>
              <a:endParaRPr lang="fr-FR" sz="1200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3741669-8C86-5463-2257-00A8C2A8D8A7}"/>
                </a:ext>
              </a:extLst>
            </p:cNvPr>
            <p:cNvSpPr txBox="1"/>
            <p:nvPr/>
          </p:nvSpPr>
          <p:spPr>
            <a:xfrm>
              <a:off x="4231615" y="7901781"/>
              <a:ext cx="1139736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/>
                <a:t>Control</a:t>
              </a:r>
            </a:p>
            <a:p>
              <a:pPr algn="ctr"/>
              <a:r>
                <a:rPr lang="en-GB" sz="1200" dirty="0"/>
                <a:t> 10 – 2 0 cm</a:t>
              </a:r>
              <a:endParaRPr lang="fr-FR" sz="1200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7D44E86-18D7-1A02-2941-50ED165FBFCE}"/>
                </a:ext>
              </a:extLst>
            </p:cNvPr>
            <p:cNvSpPr txBox="1"/>
            <p:nvPr/>
          </p:nvSpPr>
          <p:spPr>
            <a:xfrm>
              <a:off x="5371351" y="7919083"/>
              <a:ext cx="880884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/>
                <a:t>Warming</a:t>
              </a:r>
            </a:p>
            <a:p>
              <a:pPr algn="ctr"/>
              <a:r>
                <a:rPr lang="en-GB" sz="1200" dirty="0"/>
                <a:t> 0 – 10 cm</a:t>
              </a:r>
              <a:endParaRPr lang="fr-FR" sz="1200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CB7F400-9F5B-606C-B07E-FEEE1509A44A}"/>
                </a:ext>
              </a:extLst>
            </p:cNvPr>
            <p:cNvSpPr txBox="1"/>
            <p:nvPr/>
          </p:nvSpPr>
          <p:spPr>
            <a:xfrm>
              <a:off x="6401371" y="7919083"/>
              <a:ext cx="99060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/>
                <a:t>Warming</a:t>
              </a:r>
            </a:p>
            <a:p>
              <a:pPr algn="ctr"/>
              <a:r>
                <a:rPr lang="en-GB" sz="1200" dirty="0"/>
                <a:t> 10 – 20 cm</a:t>
              </a:r>
              <a:endParaRPr lang="fr-FR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4445201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B148380-C5D7-44F1-9F9D-CD7C2B82B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1925" y="1663640"/>
            <a:ext cx="12295294" cy="677108"/>
          </a:xfrm>
        </p:spPr>
        <p:txBody>
          <a:bodyPr/>
          <a:lstStyle/>
          <a:p>
            <a:pPr algn="ctr"/>
            <a:r>
              <a:rPr lang="en-GB" sz="4400" b="1" spc="20" dirty="0">
                <a:solidFill>
                  <a:schemeClr val="tx1"/>
                </a:solidFill>
              </a:rPr>
              <a:t>Conclusion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4816C7EF-3238-4D1A-B573-C4B7B6C77D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22325" y="2720181"/>
            <a:ext cx="13716000" cy="5909310"/>
          </a:xfrm>
        </p:spPr>
        <p:txBody>
          <a:bodyPr/>
          <a:lstStyle/>
          <a:p>
            <a:pPr marL="0" indent="0" algn="l">
              <a:lnSpc>
                <a:spcPct val="150000"/>
              </a:lnSpc>
              <a:buNone/>
            </a:pPr>
            <a:r>
              <a:rPr lang="en-GB" sz="3200" b="1" i="0" dirty="0">
                <a:solidFill>
                  <a:srgbClr val="FF0000"/>
                </a:solidFill>
                <a:effectLst/>
              </a:rPr>
              <a:t>Global warming:</a:t>
            </a:r>
          </a:p>
          <a:p>
            <a:pPr marL="0" indent="0" algn="l">
              <a:lnSpc>
                <a:spcPct val="150000"/>
              </a:lnSpc>
              <a:buNone/>
            </a:pPr>
            <a:endParaRPr lang="en-GB" sz="3200" b="1" i="0" dirty="0">
              <a:solidFill>
                <a:srgbClr val="FF0000"/>
              </a:solidFill>
              <a:effectLst/>
            </a:endParaRPr>
          </a:p>
          <a:p>
            <a:pPr algn="l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GB" sz="3200" b="1" i="0" dirty="0">
                <a:solidFill>
                  <a:srgbClr val="FF0000"/>
                </a:solidFill>
                <a:effectLst/>
              </a:rPr>
              <a:t> increases soil carbon input due to increased fine root </a:t>
            </a:r>
            <a:r>
              <a:rPr lang="en-GB" sz="3200" b="1" dirty="0">
                <a:solidFill>
                  <a:srgbClr val="FF0000"/>
                </a:solidFill>
              </a:rPr>
              <a:t>production</a:t>
            </a:r>
            <a:endParaRPr lang="en-GB" sz="3200" b="1" i="0" dirty="0">
              <a:solidFill>
                <a:srgbClr val="FF0000"/>
              </a:solidFill>
              <a:effectLst/>
            </a:endParaRPr>
          </a:p>
          <a:p>
            <a:pPr algn="l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Ø"/>
            </a:pPr>
            <a:endParaRPr lang="en-GB" sz="3200" b="1" dirty="0">
              <a:solidFill>
                <a:srgbClr val="FF0000"/>
              </a:solidFill>
            </a:endParaRPr>
          </a:p>
          <a:p>
            <a:pPr algn="l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GB" sz="3200" b="1" i="0" dirty="0">
                <a:solidFill>
                  <a:srgbClr val="FF0000"/>
                </a:solidFill>
                <a:effectLst/>
              </a:rPr>
              <a:t> improves nutrient foraging through changes in fine root morphology</a:t>
            </a:r>
            <a:r>
              <a:rPr lang="en-GB" sz="3200" b="1" dirty="0">
                <a:solidFill>
                  <a:srgbClr val="FF0000"/>
                </a:solidFill>
              </a:rPr>
              <a:t> </a:t>
            </a:r>
            <a:br>
              <a:rPr lang="en-GB" sz="3200" b="1" dirty="0">
                <a:solidFill>
                  <a:srgbClr val="FF0000"/>
                </a:solidFill>
              </a:rPr>
            </a:br>
            <a:r>
              <a:rPr lang="en-GB" sz="3200" b="1" dirty="0">
                <a:solidFill>
                  <a:srgbClr val="FF0000"/>
                </a:solidFill>
              </a:rPr>
              <a:t> </a:t>
            </a:r>
          </a:p>
          <a:p>
            <a:pPr marL="452438" indent="-452438" algn="l">
              <a:buNone/>
            </a:pPr>
            <a:endParaRPr lang="en-GB" sz="3200" b="1" dirty="0">
              <a:solidFill>
                <a:srgbClr val="FF0000"/>
              </a:solidFill>
            </a:endParaRPr>
          </a:p>
          <a:p>
            <a:pPr marL="0" indent="0" algn="l">
              <a:buNone/>
            </a:pPr>
            <a:endParaRPr lang="en-GB" sz="3200" b="1" dirty="0">
              <a:solidFill>
                <a:schemeClr val="tx1"/>
              </a:solidFill>
            </a:endParaRPr>
          </a:p>
          <a:p>
            <a:pPr marL="0" indent="0" algn="l">
              <a:buNone/>
            </a:pPr>
            <a:endParaRPr lang="fr-FR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8030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1152FE8-4AA7-4915-AAA5-F5F54F1A2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1925" y="1272381"/>
            <a:ext cx="12295294" cy="646331"/>
          </a:xfrm>
        </p:spPr>
        <p:txBody>
          <a:bodyPr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More details…</a:t>
            </a:r>
            <a:endParaRPr lang="fr-FR" b="1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95C107-A070-40B1-B33C-0ACC3B832D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00" y="2110581"/>
            <a:ext cx="14039850" cy="5753100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E536411-8F7A-F3D3-FD1F-042967B23F25}"/>
              </a:ext>
            </a:extLst>
          </p:cNvPr>
          <p:cNvSpPr txBox="1"/>
          <p:nvPr/>
        </p:nvSpPr>
        <p:spPr>
          <a:xfrm>
            <a:off x="29845" y="8055550"/>
            <a:ext cx="563533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b="1" i="0" dirty="0">
                <a:effectLst/>
                <a:latin typeface="Arial" panose="020B0604020202020204" pitchFamily="34" charset="0"/>
              </a:rPr>
              <a:t>Contact: steve.kwatcho-kengdo@uni-bayreuth.de</a:t>
            </a:r>
            <a:endParaRPr lang="en-GB" sz="1600" b="1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10129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ayCEER Designfarben">
      <a:dk1>
        <a:srgbClr val="202121"/>
      </a:dk1>
      <a:lt1>
        <a:srgbClr val="FFFFFF"/>
      </a:lt1>
      <a:dk2>
        <a:srgbClr val="1D8D34"/>
      </a:dk2>
      <a:lt2>
        <a:srgbClr val="FFFFFF"/>
      </a:lt2>
      <a:accent1>
        <a:srgbClr val="0E386A"/>
      </a:accent1>
      <a:accent2>
        <a:srgbClr val="831926"/>
      </a:accent2>
      <a:accent3>
        <a:srgbClr val="48535A"/>
      </a:accent3>
      <a:accent4>
        <a:srgbClr val="7F8990"/>
      </a:accent4>
      <a:accent5>
        <a:srgbClr val="EBEBE4"/>
      </a:accent5>
      <a:accent6>
        <a:srgbClr val="48535A"/>
      </a:accent6>
      <a:hlink>
        <a:srgbClr val="48535A"/>
      </a:hlink>
      <a:folHlink>
        <a:srgbClr val="48535A"/>
      </a:folHlink>
    </a:clrScheme>
    <a:fontScheme name="Universität Bayreuth">
      <a:majorFont>
        <a:latin typeface="Minion Pro"/>
        <a:ea typeface=""/>
        <a:cs typeface=""/>
      </a:majorFont>
      <a:minorFont>
        <a:latin typeface="Myriad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Universität Bayreuth">
        <a:dk1>
          <a:srgbClr val="48535A"/>
        </a:dk1>
        <a:lt1>
          <a:srgbClr val="FFFFFF"/>
        </a:lt1>
        <a:dk2>
          <a:srgbClr val="48535A"/>
        </a:dk2>
        <a:lt2>
          <a:srgbClr val="FFFFFF"/>
        </a:lt2>
        <a:accent1>
          <a:srgbClr val="48535A"/>
        </a:accent1>
        <a:accent2>
          <a:srgbClr val="48535A"/>
        </a:accent2>
        <a:accent3>
          <a:srgbClr val="48535A"/>
        </a:accent3>
        <a:accent4>
          <a:srgbClr val="48535A"/>
        </a:accent4>
        <a:accent5>
          <a:srgbClr val="48535A"/>
        </a:accent5>
        <a:accent6>
          <a:srgbClr val="48535A"/>
        </a:accent6>
        <a:hlink>
          <a:srgbClr val="48535A"/>
        </a:hlink>
        <a:folHlink>
          <a:srgbClr val="48535A"/>
        </a:folHlink>
      </a:clrScheme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49251</TotalTime>
  <Words>317</Words>
  <Application>Microsoft Office PowerPoint</Application>
  <PresentationFormat>Custom</PresentationFormat>
  <Paragraphs>67</Paragraphs>
  <Slides>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Georgia</vt:lpstr>
      <vt:lpstr>Minion Pro</vt:lpstr>
      <vt:lpstr>Myriad Pro</vt:lpstr>
      <vt:lpstr>Wingdings</vt:lpstr>
      <vt:lpstr>PMingLiU</vt:lpstr>
      <vt:lpstr>Arial</vt:lpstr>
      <vt:lpstr>Arial</vt:lpstr>
      <vt:lpstr>Calibri</vt:lpstr>
      <vt:lpstr>Office Theme</vt:lpstr>
      <vt:lpstr>Long-term soil warming alters fine root dynamics and morphology, and their ectomycorrhizal fungal community in a temperate forest soil </vt:lpstr>
      <vt:lpstr>Motivation</vt:lpstr>
      <vt:lpstr>Hypotheses </vt:lpstr>
      <vt:lpstr>Soil warming experiment at Achenkirch, Tyrol, Austria (2004 - present)</vt:lpstr>
      <vt:lpstr>PowerPoint Presentation</vt:lpstr>
      <vt:lpstr>PowerPoint Presentation</vt:lpstr>
      <vt:lpstr>PowerPoint Presentation</vt:lpstr>
      <vt:lpstr>Conclusion</vt:lpstr>
      <vt:lpstr>More details…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Lorem ipsum dolor sit amet</dc:title>
  <dc:creator>Corinna Daeschner</dc:creator>
  <cp:lastModifiedBy>Kwatcho Kengdo, Steve</cp:lastModifiedBy>
  <cp:revision>510</cp:revision>
  <cp:lastPrinted>2022-05-18T14:18:39Z</cp:lastPrinted>
  <dcterms:created xsi:type="dcterms:W3CDTF">2015-09-24T11:15:31Z</dcterms:created>
  <dcterms:modified xsi:type="dcterms:W3CDTF">2022-05-25T19:36:29Z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2015-09-16T00:00:00Z</vt:filetime>
  </property>
  <property fmtid="{D5CDD505-2E9C-101B-9397-08002B2CF9AE}" pid="3" name="Creator">
    <vt:lpwstr>Adobe InDesign CS5 (7.0.4)</vt:lpwstr>
  </property>
  <property fmtid="{D5CDD505-2E9C-101B-9397-08002B2CF9AE}" pid="4" name="LastSaved">
    <vt:filetime>2015-09-24T00:00:00Z</vt:filetime>
  </property>
</Properties>
</file>