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449" r:id="rId2"/>
    <p:sldId id="483" r:id="rId3"/>
    <p:sldId id="475" r:id="rId4"/>
    <p:sldId id="487" r:id="rId5"/>
    <p:sldId id="476" r:id="rId6"/>
    <p:sldId id="479" r:id="rId7"/>
    <p:sldId id="477" r:id="rId8"/>
    <p:sldId id="484" r:id="rId9"/>
    <p:sldId id="480" r:id="rId10"/>
    <p:sldId id="48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ic &amp; Welcome" id="{707B38F9-FB28-4A9F-8E2C-E2911EF379CC}">
          <p14:sldIdLst>
            <p14:sldId id="449"/>
          </p14:sldIdLst>
        </p14:section>
        <p14:section name="Study Area &amp; Appraoch" id="{637E6CE0-EF57-41CB-B301-66EBA4246CF0}">
          <p14:sldIdLst>
            <p14:sldId id="483"/>
            <p14:sldId id="475"/>
          </p14:sldIdLst>
        </p14:section>
        <p14:section name="Rates and Heights" id="{DA5BA4B8-1388-4890-8A34-1980C9ED49ED}">
          <p14:sldIdLst>
            <p14:sldId id="487"/>
            <p14:sldId id="476"/>
            <p14:sldId id="479"/>
          </p14:sldIdLst>
        </p14:section>
        <p14:section name="Climate &amp; Goodbye" id="{393DDC04-CE8B-4A39-9C88-9288731EAEB1}">
          <p14:sldIdLst>
            <p14:sldId id="477"/>
            <p14:sldId id="484"/>
            <p14:sldId id="480"/>
            <p14:sldId id="4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ilian Formen" initials="MF" lastIdx="2" clrIdx="0">
    <p:extLst>
      <p:ext uri="{19B8F6BF-5375-455C-9EA6-DF929625EA0E}">
        <p15:presenceInfo xmlns:p15="http://schemas.microsoft.com/office/powerpoint/2012/main" userId="Maximilian Formen" providerId="None"/>
      </p:ext>
    </p:extLst>
  </p:cmAuthor>
  <p:cmAuthor id="2" name="Frank Lehmkuhl" initials="FL" lastIdx="1" clrIdx="1">
    <p:extLst>
      <p:ext uri="{19B8F6BF-5375-455C-9EA6-DF929625EA0E}">
        <p15:presenceInfo xmlns:p15="http://schemas.microsoft.com/office/powerpoint/2012/main" userId="S-1-5-21-447729714-3836447372-3865337260-1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83759" autoAdjust="0"/>
  </p:normalViewPr>
  <p:slideViewPr>
    <p:cSldViewPr snapToGrid="0">
      <p:cViewPr varScale="1">
        <p:scale>
          <a:sx n="93" d="100"/>
          <a:sy n="93" d="100"/>
        </p:scale>
        <p:origin x="14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4459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excel\in%20between%20moves\1968-1987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ERA5\Wind_Temp_Gongh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NDVI\Gonghe\FullBasin\FullGB_NDVI_1986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NDVI\Gonghe\AoI1\Alle_AoI1_no_L7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NDVI\Gonghe\AoI4\Alle_AoI4_no_L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NDVI\Gonghe\AoI5\Allle_AoI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NE\GoogleEarthEngine\NDVI\Gonghe\AoI2\Alle_AoI2_No_L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>
                <a:solidFill>
                  <a:schemeClr val="tx1"/>
                </a:solidFill>
              </a:rPr>
              <a:t>Change</a:t>
            </a:r>
            <a:r>
              <a:rPr lang="en-US" sz="1800" b="0" baseline="0" dirty="0">
                <a:solidFill>
                  <a:schemeClr val="tx1"/>
                </a:solidFill>
              </a:rPr>
              <a:t> of </a:t>
            </a:r>
            <a:r>
              <a:rPr lang="en-US" sz="1800" b="0" dirty="0">
                <a:solidFill>
                  <a:schemeClr val="tx1"/>
                </a:solidFill>
              </a:rPr>
              <a:t>average movement rates [</a:t>
            </a:r>
            <a:r>
              <a:rPr lang="en-US" sz="1800" b="0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m/a</a:t>
            </a:r>
            <a:r>
              <a:rPr lang="en-US" sz="1800" b="0" dirty="0">
                <a:solidFill>
                  <a:schemeClr val="tx1"/>
                </a:solidFill>
              </a:rPr>
              <a:t>]</a:t>
            </a:r>
            <a:endParaRPr lang="en-US" sz="1800" b="0" i="0" u="none" strike="noStrike" kern="1200" spc="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887046703084807"/>
          <c:y val="1.5779039769640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'1968-1987'!$E$4</c:f>
              <c:strCache>
                <c:ptCount val="1"/>
                <c:pt idx="0">
                  <c:v>average m/a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9.50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AC5-404F-A632-DD9721DCFB7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8.86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AC5-404F-A632-DD9721DCFB7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7.69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C5-404F-A632-DD9721DCFB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'1968-1987'!$F$3:$H$3</c:f>
              <c:strCache>
                <c:ptCount val="3"/>
                <c:pt idx="0">
                  <c:v>1968 - 1987</c:v>
                </c:pt>
                <c:pt idx="1">
                  <c:v>1987 - 2001</c:v>
                </c:pt>
                <c:pt idx="2">
                  <c:v>2001 - now</c:v>
                </c:pt>
              </c:strCache>
            </c:strRef>
          </c:cat>
          <c:val>
            <c:numRef>
              <c:f>'1968-1987'!$F$4:$H$4</c:f>
              <c:numCache>
                <c:formatCode>0.00</c:formatCode>
                <c:ptCount val="3"/>
                <c:pt idx="0">
                  <c:v>9.4999471642137738</c:v>
                </c:pt>
                <c:pt idx="1">
                  <c:v>8.8643494680097348</c:v>
                </c:pt>
                <c:pt idx="2">
                  <c:v>7.6860090373646717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0-411C-8AB8-DAA0E01833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4739279"/>
        <c:axId val="1374739695"/>
      </c:barChart>
      <c:catAx>
        <c:axId val="13747392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time intervals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739695"/>
        <c:crosses val="autoZero"/>
        <c:auto val="1"/>
        <c:lblAlgn val="ctr"/>
        <c:lblOffset val="100"/>
        <c:noMultiLvlLbl val="0"/>
      </c:catAx>
      <c:valAx>
        <c:axId val="1374739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m/a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73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bg2">
          <a:lumMod val="50000"/>
        </a:schemeClr>
      </a:solidFill>
      <a:round/>
    </a:ln>
    <a:effectLst>
      <a:outerShdw blurRad="139700" dist="139700" dir="3420000" sx="101000" sy="101000" algn="tl" rotWithShape="0">
        <a:prstClr val="black">
          <a:alpha val="3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Monthly sum precipitation and temperature in the Gonghe Basin 1979 - 2020</a:t>
            </a:r>
          </a:p>
        </c:rich>
      </c:tx>
      <c:layout>
        <c:manualLayout>
          <c:xMode val="edge"/>
          <c:yMode val="edge"/>
          <c:x val="0.22089693533012883"/>
          <c:y val="9.75520953153102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652954577790387E-2"/>
          <c:y val="9.8722381169719778E-2"/>
          <c:w val="0.86521976761834429"/>
          <c:h val="0.70953064537609245"/>
        </c:manualLayout>
      </c:layout>
      <c:areaChart>
        <c:grouping val="standard"/>
        <c:varyColors val="0"/>
        <c:ser>
          <c:idx val="0"/>
          <c:order val="0"/>
          <c:tx>
            <c:strRef>
              <c:f>'Monthly Temp and Precip 79-2000'!$B$1</c:f>
              <c:strCache>
                <c:ptCount val="1"/>
                <c:pt idx="0">
                  <c:v>Precipitation [mm]</c:v>
                </c:pt>
              </c:strCache>
            </c:strRef>
          </c:tx>
          <c:spPr>
            <a:solidFill>
              <a:schemeClr val="accent1">
                <a:alpha val="60000"/>
              </a:schemeClr>
            </a:solidFill>
            <a:ln>
              <a:noFill/>
            </a:ln>
            <a:effectLst/>
          </c:spPr>
          <c:trendline>
            <c:spPr>
              <a:ln w="34925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'Monthly Temp and Precip 79-2000'!$A$2:$A$499</c:f>
              <c:strCache>
                <c:ptCount val="498"/>
                <c:pt idx="0">
                  <c:v>"Jan 1, 1979",</c:v>
                </c:pt>
                <c:pt idx="1">
                  <c:v>"Feb 1, 1979",</c:v>
                </c:pt>
                <c:pt idx="2">
                  <c:v>"Mar 1, 1979",</c:v>
                </c:pt>
                <c:pt idx="3">
                  <c:v>"Apr 1, 1979",</c:v>
                </c:pt>
                <c:pt idx="4">
                  <c:v>"May 1, 1979",</c:v>
                </c:pt>
                <c:pt idx="5">
                  <c:v>"Jun 1, 1979",</c:v>
                </c:pt>
                <c:pt idx="6">
                  <c:v>"Jul 1, 1979",</c:v>
                </c:pt>
                <c:pt idx="7">
                  <c:v>"Aug 1, 1979",</c:v>
                </c:pt>
                <c:pt idx="8">
                  <c:v>"Sep 1, 1979",</c:v>
                </c:pt>
                <c:pt idx="9">
                  <c:v>"Oct 1, 1979",</c:v>
                </c:pt>
                <c:pt idx="10">
                  <c:v>"Nov 1, 1979",</c:v>
                </c:pt>
                <c:pt idx="11">
                  <c:v>"Dec 1, 1979",</c:v>
                </c:pt>
                <c:pt idx="12">
                  <c:v>"Jan 1, 1980",</c:v>
                </c:pt>
                <c:pt idx="13">
                  <c:v>"Feb 1, 1980",</c:v>
                </c:pt>
                <c:pt idx="14">
                  <c:v>"Mar 1, 1980",</c:v>
                </c:pt>
                <c:pt idx="15">
                  <c:v>"Apr 1, 1980",</c:v>
                </c:pt>
                <c:pt idx="16">
                  <c:v>"May 1, 1980",</c:v>
                </c:pt>
                <c:pt idx="17">
                  <c:v>"Jun 1, 1980",</c:v>
                </c:pt>
                <c:pt idx="18">
                  <c:v>"Jul 1, 1980",</c:v>
                </c:pt>
                <c:pt idx="19">
                  <c:v>"Aug 1, 1980",</c:v>
                </c:pt>
                <c:pt idx="20">
                  <c:v>"Sep 1, 1980",</c:v>
                </c:pt>
                <c:pt idx="21">
                  <c:v>"Oct 1, 1980",</c:v>
                </c:pt>
                <c:pt idx="22">
                  <c:v>"Nov 1, 1980",</c:v>
                </c:pt>
                <c:pt idx="23">
                  <c:v>"Dec 1, 1980",</c:v>
                </c:pt>
                <c:pt idx="24">
                  <c:v>"Jan 1, 1981",</c:v>
                </c:pt>
                <c:pt idx="25">
                  <c:v>"Feb 1, 1981",</c:v>
                </c:pt>
                <c:pt idx="26">
                  <c:v>"Mar 1, 1981",</c:v>
                </c:pt>
                <c:pt idx="27">
                  <c:v>"Apr 1, 1981",</c:v>
                </c:pt>
                <c:pt idx="28">
                  <c:v>"May 1, 1981",</c:v>
                </c:pt>
                <c:pt idx="29">
                  <c:v>"Jun 1, 1981",</c:v>
                </c:pt>
                <c:pt idx="30">
                  <c:v>"Jul 1, 1981",</c:v>
                </c:pt>
                <c:pt idx="31">
                  <c:v>"Aug 1, 1981",</c:v>
                </c:pt>
                <c:pt idx="32">
                  <c:v>"Sep 1, 1981",</c:v>
                </c:pt>
                <c:pt idx="33">
                  <c:v>"Oct 1, 1981",</c:v>
                </c:pt>
                <c:pt idx="34">
                  <c:v>"Nov 1, 1981",</c:v>
                </c:pt>
                <c:pt idx="35">
                  <c:v>"Dec 1, 1981",</c:v>
                </c:pt>
                <c:pt idx="36">
                  <c:v>"Jan 1, 1982",</c:v>
                </c:pt>
                <c:pt idx="37">
                  <c:v>"Feb 1, 1982",</c:v>
                </c:pt>
                <c:pt idx="38">
                  <c:v>"Mar 1, 1982",</c:v>
                </c:pt>
                <c:pt idx="39">
                  <c:v>"Apr 1, 1982",</c:v>
                </c:pt>
                <c:pt idx="40">
                  <c:v>"May 1, 1982",</c:v>
                </c:pt>
                <c:pt idx="41">
                  <c:v>"Jun 1, 1982",</c:v>
                </c:pt>
                <c:pt idx="42">
                  <c:v>"Jul 1, 1982",</c:v>
                </c:pt>
                <c:pt idx="43">
                  <c:v>"Aug 1, 1982",</c:v>
                </c:pt>
                <c:pt idx="44">
                  <c:v>"Sep 1, 1982",</c:v>
                </c:pt>
                <c:pt idx="45">
                  <c:v>"Oct 1, 1982",</c:v>
                </c:pt>
                <c:pt idx="46">
                  <c:v>"Nov 1, 1982",</c:v>
                </c:pt>
                <c:pt idx="47">
                  <c:v>"Dec 1, 1982",</c:v>
                </c:pt>
                <c:pt idx="48">
                  <c:v>"Jan 1, 1983",</c:v>
                </c:pt>
                <c:pt idx="49">
                  <c:v>"Feb 1, 1983",</c:v>
                </c:pt>
                <c:pt idx="50">
                  <c:v>"Mar 1, 1983",</c:v>
                </c:pt>
                <c:pt idx="51">
                  <c:v>"Apr 1, 1983",</c:v>
                </c:pt>
                <c:pt idx="52">
                  <c:v>"May 1, 1983",</c:v>
                </c:pt>
                <c:pt idx="53">
                  <c:v>"Jun 1, 1983",</c:v>
                </c:pt>
                <c:pt idx="54">
                  <c:v>"Jul 1, 1983",</c:v>
                </c:pt>
                <c:pt idx="55">
                  <c:v>"Aug 1, 1983",</c:v>
                </c:pt>
                <c:pt idx="56">
                  <c:v>"Sep 1, 1983",</c:v>
                </c:pt>
                <c:pt idx="57">
                  <c:v>"Oct 1, 1983",</c:v>
                </c:pt>
                <c:pt idx="58">
                  <c:v>"Nov 1, 1983",</c:v>
                </c:pt>
                <c:pt idx="59">
                  <c:v>"Dec 1, 1983",</c:v>
                </c:pt>
                <c:pt idx="60">
                  <c:v>"Jan 1, 1984",</c:v>
                </c:pt>
                <c:pt idx="61">
                  <c:v>"Feb 1, 1984",</c:v>
                </c:pt>
                <c:pt idx="62">
                  <c:v>"Mar 1, 1984",</c:v>
                </c:pt>
                <c:pt idx="63">
                  <c:v>"Apr 1, 1984",</c:v>
                </c:pt>
                <c:pt idx="64">
                  <c:v>"May 1, 1984",</c:v>
                </c:pt>
                <c:pt idx="65">
                  <c:v>"Jun 1, 1984",</c:v>
                </c:pt>
                <c:pt idx="66">
                  <c:v>"Jul 1, 1984",</c:v>
                </c:pt>
                <c:pt idx="67">
                  <c:v>"Aug 1, 1984",</c:v>
                </c:pt>
                <c:pt idx="68">
                  <c:v>"Sep 1, 1984",</c:v>
                </c:pt>
                <c:pt idx="69">
                  <c:v>"Oct 1, 1984",</c:v>
                </c:pt>
                <c:pt idx="70">
                  <c:v>"Nov 1, 1984",</c:v>
                </c:pt>
                <c:pt idx="71">
                  <c:v>"Dec 1, 1984",</c:v>
                </c:pt>
                <c:pt idx="72">
                  <c:v>"Jan 1, 1985",</c:v>
                </c:pt>
                <c:pt idx="73">
                  <c:v>"Feb 1, 1985",</c:v>
                </c:pt>
                <c:pt idx="74">
                  <c:v>"Mar 1, 1985",</c:v>
                </c:pt>
                <c:pt idx="75">
                  <c:v>"Apr 1, 1985",</c:v>
                </c:pt>
                <c:pt idx="76">
                  <c:v>"May 1, 1985",</c:v>
                </c:pt>
                <c:pt idx="77">
                  <c:v>"Jun 1, 1985",</c:v>
                </c:pt>
                <c:pt idx="78">
                  <c:v>"Jul 1, 1985",</c:v>
                </c:pt>
                <c:pt idx="79">
                  <c:v>"Aug 1, 1985",</c:v>
                </c:pt>
                <c:pt idx="80">
                  <c:v>"Sep 1, 1985",</c:v>
                </c:pt>
                <c:pt idx="81">
                  <c:v>"Oct 1, 1985",</c:v>
                </c:pt>
                <c:pt idx="82">
                  <c:v>"Nov 1, 1985",</c:v>
                </c:pt>
                <c:pt idx="83">
                  <c:v>"Dec 1, 1985",</c:v>
                </c:pt>
                <c:pt idx="84">
                  <c:v>"Jan 1, 1986",</c:v>
                </c:pt>
                <c:pt idx="85">
                  <c:v>"Feb 1, 1986",</c:v>
                </c:pt>
                <c:pt idx="86">
                  <c:v>"Mar 1, 1986",</c:v>
                </c:pt>
                <c:pt idx="87">
                  <c:v>"Apr 1, 1986",</c:v>
                </c:pt>
                <c:pt idx="88">
                  <c:v>"May 1, 1986",</c:v>
                </c:pt>
                <c:pt idx="89">
                  <c:v>"Jun 1, 1986",</c:v>
                </c:pt>
                <c:pt idx="90">
                  <c:v>"Jul 1, 1986",</c:v>
                </c:pt>
                <c:pt idx="91">
                  <c:v>"Aug 1, 1986",</c:v>
                </c:pt>
                <c:pt idx="92">
                  <c:v>"Sep 1, 1986",</c:v>
                </c:pt>
                <c:pt idx="93">
                  <c:v>"Oct 1, 1986",</c:v>
                </c:pt>
                <c:pt idx="94">
                  <c:v>"Nov 1, 1986",</c:v>
                </c:pt>
                <c:pt idx="95">
                  <c:v>"Dec 1, 1986",</c:v>
                </c:pt>
                <c:pt idx="96">
                  <c:v>"Jan 1, 1987",</c:v>
                </c:pt>
                <c:pt idx="97">
                  <c:v>"Feb 1, 1987",</c:v>
                </c:pt>
                <c:pt idx="98">
                  <c:v>"Mar 1, 1987",</c:v>
                </c:pt>
                <c:pt idx="99">
                  <c:v>"Apr 1, 1987",</c:v>
                </c:pt>
                <c:pt idx="100">
                  <c:v>"May 1, 1987",</c:v>
                </c:pt>
                <c:pt idx="101">
                  <c:v>"Jun 1, 1987",</c:v>
                </c:pt>
                <c:pt idx="102">
                  <c:v>"Jul 1, 1987",</c:v>
                </c:pt>
                <c:pt idx="103">
                  <c:v>"Aug 1, 1987",</c:v>
                </c:pt>
                <c:pt idx="104">
                  <c:v>"Sep 1, 1987",</c:v>
                </c:pt>
                <c:pt idx="105">
                  <c:v>"Oct 1, 1987",</c:v>
                </c:pt>
                <c:pt idx="106">
                  <c:v>"Nov 1, 1987",</c:v>
                </c:pt>
                <c:pt idx="107">
                  <c:v>"Dec 1, 1987",</c:v>
                </c:pt>
                <c:pt idx="108">
                  <c:v>"Jan 1, 1988",</c:v>
                </c:pt>
                <c:pt idx="109">
                  <c:v>"Feb 1, 1988",</c:v>
                </c:pt>
                <c:pt idx="110">
                  <c:v>"Mar 1, 1988",</c:v>
                </c:pt>
                <c:pt idx="111">
                  <c:v>"Apr 1, 1988",</c:v>
                </c:pt>
                <c:pt idx="112">
                  <c:v>"May 1, 1988",</c:v>
                </c:pt>
                <c:pt idx="113">
                  <c:v>"Jun 1, 1988",</c:v>
                </c:pt>
                <c:pt idx="114">
                  <c:v>"Jul 1, 1988",</c:v>
                </c:pt>
                <c:pt idx="115">
                  <c:v>"Aug 1, 1988",</c:v>
                </c:pt>
                <c:pt idx="116">
                  <c:v>"Sep 1, 1988",</c:v>
                </c:pt>
                <c:pt idx="117">
                  <c:v>"Oct 1, 1988",</c:v>
                </c:pt>
                <c:pt idx="118">
                  <c:v>"Nov 1, 1988",</c:v>
                </c:pt>
                <c:pt idx="119">
                  <c:v>"Dec 1, 1988",</c:v>
                </c:pt>
                <c:pt idx="120">
                  <c:v>"Jan 1, 1989",</c:v>
                </c:pt>
                <c:pt idx="121">
                  <c:v>"Feb 1, 1989",</c:v>
                </c:pt>
                <c:pt idx="122">
                  <c:v>"Mar 1, 1989",</c:v>
                </c:pt>
                <c:pt idx="123">
                  <c:v>"Apr 1, 1989",</c:v>
                </c:pt>
                <c:pt idx="124">
                  <c:v>"May 1, 1989",</c:v>
                </c:pt>
                <c:pt idx="125">
                  <c:v>"Jun 1, 1989",</c:v>
                </c:pt>
                <c:pt idx="126">
                  <c:v>"Jul 1, 1989",</c:v>
                </c:pt>
                <c:pt idx="127">
                  <c:v>"Aug 1, 1989",</c:v>
                </c:pt>
                <c:pt idx="128">
                  <c:v>"Sep 1, 1989",</c:v>
                </c:pt>
                <c:pt idx="129">
                  <c:v>"Oct 1, 1989",</c:v>
                </c:pt>
                <c:pt idx="130">
                  <c:v>"Nov 1, 1989",</c:v>
                </c:pt>
                <c:pt idx="131">
                  <c:v>"Dec 1, 1989",</c:v>
                </c:pt>
                <c:pt idx="132">
                  <c:v>"Jan 1, 1990",</c:v>
                </c:pt>
                <c:pt idx="133">
                  <c:v>"Feb 1, 1990",</c:v>
                </c:pt>
                <c:pt idx="134">
                  <c:v>"Mar 1, 1990",</c:v>
                </c:pt>
                <c:pt idx="135">
                  <c:v>"Apr 1, 1990",</c:v>
                </c:pt>
                <c:pt idx="136">
                  <c:v>"May 1, 1990",</c:v>
                </c:pt>
                <c:pt idx="137">
                  <c:v>"Jun 1, 1990",</c:v>
                </c:pt>
                <c:pt idx="138">
                  <c:v>"Jul 1, 1990",</c:v>
                </c:pt>
                <c:pt idx="139">
                  <c:v>"Aug 1, 1990",</c:v>
                </c:pt>
                <c:pt idx="140">
                  <c:v>"Sep 1, 1990",</c:v>
                </c:pt>
                <c:pt idx="141">
                  <c:v>"Oct 1, 1990",</c:v>
                </c:pt>
                <c:pt idx="142">
                  <c:v>"Nov 1, 1990",</c:v>
                </c:pt>
                <c:pt idx="143">
                  <c:v>"Dec 1, 1990",</c:v>
                </c:pt>
                <c:pt idx="144">
                  <c:v>"Jan 1, 1991",</c:v>
                </c:pt>
                <c:pt idx="145">
                  <c:v>"Feb 1, 1991",</c:v>
                </c:pt>
                <c:pt idx="146">
                  <c:v>"Mar 1, 1991",</c:v>
                </c:pt>
                <c:pt idx="147">
                  <c:v>"Apr 1, 1991",</c:v>
                </c:pt>
                <c:pt idx="148">
                  <c:v>"May 1, 1991",</c:v>
                </c:pt>
                <c:pt idx="149">
                  <c:v>"Jun 1, 1991",</c:v>
                </c:pt>
                <c:pt idx="150">
                  <c:v>"Jul 1, 1991",</c:v>
                </c:pt>
                <c:pt idx="151">
                  <c:v>"Aug 1, 1991",</c:v>
                </c:pt>
                <c:pt idx="152">
                  <c:v>"Sep 1, 1991",</c:v>
                </c:pt>
                <c:pt idx="153">
                  <c:v>"Oct 1, 1991",</c:v>
                </c:pt>
                <c:pt idx="154">
                  <c:v>"Nov 1, 1991",</c:v>
                </c:pt>
                <c:pt idx="155">
                  <c:v>"Dec 1, 1991",</c:v>
                </c:pt>
                <c:pt idx="156">
                  <c:v>"Jan 1, 1992",</c:v>
                </c:pt>
                <c:pt idx="157">
                  <c:v>"Feb 1, 1992",</c:v>
                </c:pt>
                <c:pt idx="158">
                  <c:v>"Mar 1, 1992",</c:v>
                </c:pt>
                <c:pt idx="159">
                  <c:v>"Apr 1, 1992",</c:v>
                </c:pt>
                <c:pt idx="160">
                  <c:v>"May 1, 1992",</c:v>
                </c:pt>
                <c:pt idx="161">
                  <c:v>"Jun 1, 1992",</c:v>
                </c:pt>
                <c:pt idx="162">
                  <c:v>"Jul 1, 1992",</c:v>
                </c:pt>
                <c:pt idx="163">
                  <c:v>"Aug 1, 1992",</c:v>
                </c:pt>
                <c:pt idx="164">
                  <c:v>"Sep 1, 1992",</c:v>
                </c:pt>
                <c:pt idx="165">
                  <c:v>"Oct 1, 1992",</c:v>
                </c:pt>
                <c:pt idx="166">
                  <c:v>"Nov 1, 1992",</c:v>
                </c:pt>
                <c:pt idx="167">
                  <c:v>"Dec 1, 1992",</c:v>
                </c:pt>
                <c:pt idx="168">
                  <c:v>"Jan 1, 1993",</c:v>
                </c:pt>
                <c:pt idx="169">
                  <c:v>"Feb 1, 1993",</c:v>
                </c:pt>
                <c:pt idx="170">
                  <c:v>"Mar 1, 1993",</c:v>
                </c:pt>
                <c:pt idx="171">
                  <c:v>"Apr 1, 1993",</c:v>
                </c:pt>
                <c:pt idx="172">
                  <c:v>"May 1, 1993",</c:v>
                </c:pt>
                <c:pt idx="173">
                  <c:v>"Jun 1, 1993",</c:v>
                </c:pt>
                <c:pt idx="174">
                  <c:v>"Jul 1, 1993",</c:v>
                </c:pt>
                <c:pt idx="175">
                  <c:v>"Aug 1, 1993",</c:v>
                </c:pt>
                <c:pt idx="176">
                  <c:v>"Sep 1, 1993",</c:v>
                </c:pt>
                <c:pt idx="177">
                  <c:v>"Oct 1, 1993",</c:v>
                </c:pt>
                <c:pt idx="178">
                  <c:v>"Nov 1, 1993",</c:v>
                </c:pt>
                <c:pt idx="179">
                  <c:v>"Dec 1, 1993",</c:v>
                </c:pt>
                <c:pt idx="180">
                  <c:v>"Jan 1, 1994",</c:v>
                </c:pt>
                <c:pt idx="181">
                  <c:v>"Feb 1, 1994",</c:v>
                </c:pt>
                <c:pt idx="182">
                  <c:v>"Mar 1, 1994",</c:v>
                </c:pt>
                <c:pt idx="183">
                  <c:v>"Apr 1, 1994",</c:v>
                </c:pt>
                <c:pt idx="184">
                  <c:v>"May 1, 1994",</c:v>
                </c:pt>
                <c:pt idx="185">
                  <c:v>"Jun 1, 1994",</c:v>
                </c:pt>
                <c:pt idx="186">
                  <c:v>"Jul 1, 1994",</c:v>
                </c:pt>
                <c:pt idx="187">
                  <c:v>"Aug 1, 1994",</c:v>
                </c:pt>
                <c:pt idx="188">
                  <c:v>"Sep 1, 1994",</c:v>
                </c:pt>
                <c:pt idx="189">
                  <c:v>"Oct 1, 1994",</c:v>
                </c:pt>
                <c:pt idx="190">
                  <c:v>"Nov 1, 1994",</c:v>
                </c:pt>
                <c:pt idx="191">
                  <c:v>"Dec 1, 1994",</c:v>
                </c:pt>
                <c:pt idx="192">
                  <c:v>"Jan 1, 1995",</c:v>
                </c:pt>
                <c:pt idx="193">
                  <c:v>"Feb 1, 1995",</c:v>
                </c:pt>
                <c:pt idx="194">
                  <c:v>"Mar 1, 1995",</c:v>
                </c:pt>
                <c:pt idx="195">
                  <c:v>"Apr 1, 1995",</c:v>
                </c:pt>
                <c:pt idx="196">
                  <c:v>"May 1, 1995",</c:v>
                </c:pt>
                <c:pt idx="197">
                  <c:v>"Jun 1, 1995",</c:v>
                </c:pt>
                <c:pt idx="198">
                  <c:v>"Jul 1, 1995",</c:v>
                </c:pt>
                <c:pt idx="199">
                  <c:v>"Aug 1, 1995",</c:v>
                </c:pt>
                <c:pt idx="200">
                  <c:v>"Sep 1, 1995",</c:v>
                </c:pt>
                <c:pt idx="201">
                  <c:v>"Oct 1, 1995",</c:v>
                </c:pt>
                <c:pt idx="202">
                  <c:v>"Nov 1, 1995",</c:v>
                </c:pt>
                <c:pt idx="203">
                  <c:v>"Dec 1, 1995",</c:v>
                </c:pt>
                <c:pt idx="204">
                  <c:v>"Jan 1, 1996",</c:v>
                </c:pt>
                <c:pt idx="205">
                  <c:v>"Feb 1, 1996",</c:v>
                </c:pt>
                <c:pt idx="206">
                  <c:v>"Mar 1, 1996",</c:v>
                </c:pt>
                <c:pt idx="207">
                  <c:v>"Apr 1, 1996",</c:v>
                </c:pt>
                <c:pt idx="208">
                  <c:v>"May 1, 1996",</c:v>
                </c:pt>
                <c:pt idx="209">
                  <c:v>"Jun 1, 1996",</c:v>
                </c:pt>
                <c:pt idx="210">
                  <c:v>"Jul 1, 1996",</c:v>
                </c:pt>
                <c:pt idx="211">
                  <c:v>"Aug 1, 1996",</c:v>
                </c:pt>
                <c:pt idx="212">
                  <c:v>"Sep 1, 1996",</c:v>
                </c:pt>
                <c:pt idx="213">
                  <c:v>"Oct 1, 1996",</c:v>
                </c:pt>
                <c:pt idx="214">
                  <c:v>"Nov 1, 1996",</c:v>
                </c:pt>
                <c:pt idx="215">
                  <c:v>"Dec 1, 1996",</c:v>
                </c:pt>
                <c:pt idx="216">
                  <c:v>"Jan 1, 1997",</c:v>
                </c:pt>
                <c:pt idx="217">
                  <c:v>"Feb 1, 1997",</c:v>
                </c:pt>
                <c:pt idx="218">
                  <c:v>"Mar 1, 1997",</c:v>
                </c:pt>
                <c:pt idx="219">
                  <c:v>"Apr 1, 1997",</c:v>
                </c:pt>
                <c:pt idx="220">
                  <c:v>"May 1, 1997",</c:v>
                </c:pt>
                <c:pt idx="221">
                  <c:v>"Jun 1, 1997",</c:v>
                </c:pt>
                <c:pt idx="222">
                  <c:v>"Jul 1, 1997",</c:v>
                </c:pt>
                <c:pt idx="223">
                  <c:v>"Aug 1, 1997",</c:v>
                </c:pt>
                <c:pt idx="224">
                  <c:v>"Sep 1, 1997",</c:v>
                </c:pt>
                <c:pt idx="225">
                  <c:v>"Oct 1, 1997",</c:v>
                </c:pt>
                <c:pt idx="226">
                  <c:v>"Nov 1, 1997",</c:v>
                </c:pt>
                <c:pt idx="227">
                  <c:v>"Dec 1, 1997",</c:v>
                </c:pt>
                <c:pt idx="228">
                  <c:v>"Jan 1, 1998",</c:v>
                </c:pt>
                <c:pt idx="229">
                  <c:v>"Feb 1, 1998",</c:v>
                </c:pt>
                <c:pt idx="230">
                  <c:v>"Mar 1, 1998",</c:v>
                </c:pt>
                <c:pt idx="231">
                  <c:v>"Apr 1, 1998",</c:v>
                </c:pt>
                <c:pt idx="232">
                  <c:v>"May 1, 1998",</c:v>
                </c:pt>
                <c:pt idx="233">
                  <c:v>"Jun 1, 1998",</c:v>
                </c:pt>
                <c:pt idx="234">
                  <c:v>"Jul 1, 1998",</c:v>
                </c:pt>
                <c:pt idx="235">
                  <c:v>"Aug 1, 1998",</c:v>
                </c:pt>
                <c:pt idx="236">
                  <c:v>"Sep 1, 1998",</c:v>
                </c:pt>
                <c:pt idx="237">
                  <c:v>"Oct 1, 1998",</c:v>
                </c:pt>
                <c:pt idx="238">
                  <c:v>"Nov 1, 1998",</c:v>
                </c:pt>
                <c:pt idx="239">
                  <c:v>"Dec 1, 1998",</c:v>
                </c:pt>
                <c:pt idx="240">
                  <c:v>"Jan 1, 1999",</c:v>
                </c:pt>
                <c:pt idx="241">
                  <c:v>"Feb 1, 1999",</c:v>
                </c:pt>
                <c:pt idx="242">
                  <c:v>"Mar 1, 1999",</c:v>
                </c:pt>
                <c:pt idx="243">
                  <c:v>"Apr 1, 1999",</c:v>
                </c:pt>
                <c:pt idx="244">
                  <c:v>"May 1, 1999",</c:v>
                </c:pt>
                <c:pt idx="245">
                  <c:v>"Jun 1, 1999",</c:v>
                </c:pt>
                <c:pt idx="246">
                  <c:v>"Jul 1, 1999",</c:v>
                </c:pt>
                <c:pt idx="247">
                  <c:v>"Aug 1, 1999",</c:v>
                </c:pt>
                <c:pt idx="248">
                  <c:v>"Sep 1, 1999",</c:v>
                </c:pt>
                <c:pt idx="249">
                  <c:v>"Oct 1, 1999",</c:v>
                </c:pt>
                <c:pt idx="250">
                  <c:v>"Nov 1, 1999",</c:v>
                </c:pt>
                <c:pt idx="251">
                  <c:v>"Dec 1, 1999",</c:v>
                </c:pt>
                <c:pt idx="252">
                  <c:v>"Jan 1, 2000",</c:v>
                </c:pt>
                <c:pt idx="253">
                  <c:v>"Feb 1, 2000",</c:v>
                </c:pt>
                <c:pt idx="254">
                  <c:v>"Mar 1, 2000",</c:v>
                </c:pt>
                <c:pt idx="255">
                  <c:v>"Apr 1, 2000",</c:v>
                </c:pt>
                <c:pt idx="256">
                  <c:v>"May 1, 2000",</c:v>
                </c:pt>
                <c:pt idx="257">
                  <c:v>"Jun 1, 2000",</c:v>
                </c:pt>
                <c:pt idx="258">
                  <c:v>"Jul 1, 2000",</c:v>
                </c:pt>
                <c:pt idx="259">
                  <c:v>"Aug 1, 2000",</c:v>
                </c:pt>
                <c:pt idx="260">
                  <c:v>"Sep 1, 2000",</c:v>
                </c:pt>
                <c:pt idx="261">
                  <c:v>"Oct 1, 2000",</c:v>
                </c:pt>
                <c:pt idx="262">
                  <c:v>"Nov 1, 2000",</c:v>
                </c:pt>
                <c:pt idx="263">
                  <c:v>"Dec 1, 2000",</c:v>
                </c:pt>
                <c:pt idx="264">
                  <c:v>"Jan 1, 2001",</c:v>
                </c:pt>
                <c:pt idx="265">
                  <c:v>"Feb 1, 2001",</c:v>
                </c:pt>
                <c:pt idx="266">
                  <c:v>"Mar 1, 2001",</c:v>
                </c:pt>
                <c:pt idx="267">
                  <c:v>"Apr 1, 2001",</c:v>
                </c:pt>
                <c:pt idx="268">
                  <c:v>"May 1, 2001",</c:v>
                </c:pt>
                <c:pt idx="269">
                  <c:v>"Jun 1, 2001",</c:v>
                </c:pt>
                <c:pt idx="270">
                  <c:v>"Jul 1, 2001",</c:v>
                </c:pt>
                <c:pt idx="271">
                  <c:v>"Aug 1, 2001",</c:v>
                </c:pt>
                <c:pt idx="272">
                  <c:v>"Sep 1, 2001",</c:v>
                </c:pt>
                <c:pt idx="273">
                  <c:v>"Oct 1, 2001",</c:v>
                </c:pt>
                <c:pt idx="274">
                  <c:v>"Nov 1, 2001",</c:v>
                </c:pt>
                <c:pt idx="275">
                  <c:v>"Dec 1, 2001",</c:v>
                </c:pt>
                <c:pt idx="276">
                  <c:v>"Jan 1, 2002",</c:v>
                </c:pt>
                <c:pt idx="277">
                  <c:v>"Feb 1, 2002",</c:v>
                </c:pt>
                <c:pt idx="278">
                  <c:v>"Mar 1, 2002",</c:v>
                </c:pt>
                <c:pt idx="279">
                  <c:v>"Apr 1, 2002",</c:v>
                </c:pt>
                <c:pt idx="280">
                  <c:v>"May 1, 2002",</c:v>
                </c:pt>
                <c:pt idx="281">
                  <c:v>"Jun 1, 2002",</c:v>
                </c:pt>
                <c:pt idx="282">
                  <c:v>"Jul 1, 2002",</c:v>
                </c:pt>
                <c:pt idx="283">
                  <c:v>"Aug 1, 2002",</c:v>
                </c:pt>
                <c:pt idx="284">
                  <c:v>"Sep 1, 2002",</c:v>
                </c:pt>
                <c:pt idx="285">
                  <c:v>"Oct 1, 2002",</c:v>
                </c:pt>
                <c:pt idx="286">
                  <c:v>"Nov 1, 2002",</c:v>
                </c:pt>
                <c:pt idx="287">
                  <c:v>"Dec 1, 2002",</c:v>
                </c:pt>
                <c:pt idx="288">
                  <c:v>"Jan 1, 2003",</c:v>
                </c:pt>
                <c:pt idx="289">
                  <c:v>"Feb 1, 2003",</c:v>
                </c:pt>
                <c:pt idx="290">
                  <c:v>"Mar 1, 2003",</c:v>
                </c:pt>
                <c:pt idx="291">
                  <c:v>"Apr 1, 2003",</c:v>
                </c:pt>
                <c:pt idx="292">
                  <c:v>"May 1, 2003",</c:v>
                </c:pt>
                <c:pt idx="293">
                  <c:v>"Jun 1, 2003",</c:v>
                </c:pt>
                <c:pt idx="294">
                  <c:v>"Jul 1, 2003",</c:v>
                </c:pt>
                <c:pt idx="295">
                  <c:v>"Aug 1, 2003",</c:v>
                </c:pt>
                <c:pt idx="296">
                  <c:v>"Sep 1, 2003",</c:v>
                </c:pt>
                <c:pt idx="297">
                  <c:v>"Oct 1, 2003",</c:v>
                </c:pt>
                <c:pt idx="298">
                  <c:v>"Nov 1, 2003",</c:v>
                </c:pt>
                <c:pt idx="299">
                  <c:v>"Dec 1, 2003",</c:v>
                </c:pt>
                <c:pt idx="300">
                  <c:v>"Jan 1, 2004",</c:v>
                </c:pt>
                <c:pt idx="301">
                  <c:v>"Feb 1, 2004",</c:v>
                </c:pt>
                <c:pt idx="302">
                  <c:v>"Mar 1, 2004",</c:v>
                </c:pt>
                <c:pt idx="303">
                  <c:v>"Apr 1, 2004",</c:v>
                </c:pt>
                <c:pt idx="304">
                  <c:v>"May 1, 2004",</c:v>
                </c:pt>
                <c:pt idx="305">
                  <c:v>"Jun 1, 2004",</c:v>
                </c:pt>
                <c:pt idx="306">
                  <c:v>"Jul 1, 2004",</c:v>
                </c:pt>
                <c:pt idx="307">
                  <c:v>"Aug 1, 2004",</c:v>
                </c:pt>
                <c:pt idx="308">
                  <c:v>"Sep 1, 2004",</c:v>
                </c:pt>
                <c:pt idx="309">
                  <c:v>"Oct 1, 2004",</c:v>
                </c:pt>
                <c:pt idx="310">
                  <c:v>"Nov 1, 2004",</c:v>
                </c:pt>
                <c:pt idx="311">
                  <c:v>"Dec 1, 2004",</c:v>
                </c:pt>
                <c:pt idx="312">
                  <c:v>"Jan 1, 2005",</c:v>
                </c:pt>
                <c:pt idx="313">
                  <c:v>"Feb 1, 2005",</c:v>
                </c:pt>
                <c:pt idx="314">
                  <c:v>"Mar 1, 2005",</c:v>
                </c:pt>
                <c:pt idx="315">
                  <c:v>"Apr 1, 2005",</c:v>
                </c:pt>
                <c:pt idx="316">
                  <c:v>"May 1, 2005",</c:v>
                </c:pt>
                <c:pt idx="317">
                  <c:v>"Jun 1, 2005",</c:v>
                </c:pt>
                <c:pt idx="318">
                  <c:v>"Jul 1, 2005",</c:v>
                </c:pt>
                <c:pt idx="319">
                  <c:v>"Aug 1, 2005",</c:v>
                </c:pt>
                <c:pt idx="320">
                  <c:v>"Sep 1, 2005",</c:v>
                </c:pt>
                <c:pt idx="321">
                  <c:v>"Oct 1, 2005",</c:v>
                </c:pt>
                <c:pt idx="322">
                  <c:v>"Nov 1, 2005",</c:v>
                </c:pt>
                <c:pt idx="323">
                  <c:v>"Dec 1, 2005",</c:v>
                </c:pt>
                <c:pt idx="324">
                  <c:v>"Jan 1, 2006",</c:v>
                </c:pt>
                <c:pt idx="325">
                  <c:v>"Feb 1, 2006",</c:v>
                </c:pt>
                <c:pt idx="326">
                  <c:v>"Mar 1, 2006",</c:v>
                </c:pt>
                <c:pt idx="327">
                  <c:v>"Apr 1, 2006",</c:v>
                </c:pt>
                <c:pt idx="328">
                  <c:v>"May 1, 2006",</c:v>
                </c:pt>
                <c:pt idx="329">
                  <c:v>"Jun 1, 2006",</c:v>
                </c:pt>
                <c:pt idx="330">
                  <c:v>"Jul 1, 2006",</c:v>
                </c:pt>
                <c:pt idx="331">
                  <c:v>"Aug 1, 2006",</c:v>
                </c:pt>
                <c:pt idx="332">
                  <c:v>"Sep 1, 2006",</c:v>
                </c:pt>
                <c:pt idx="333">
                  <c:v>"Oct 1, 2006",</c:v>
                </c:pt>
                <c:pt idx="334">
                  <c:v>"Nov 1, 2006",</c:v>
                </c:pt>
                <c:pt idx="335">
                  <c:v>"Dec 1, 2006",</c:v>
                </c:pt>
                <c:pt idx="336">
                  <c:v>"Jan 1, 2007",</c:v>
                </c:pt>
                <c:pt idx="337">
                  <c:v>"Feb 1, 2007",</c:v>
                </c:pt>
                <c:pt idx="338">
                  <c:v>"Mar 1, 2007",</c:v>
                </c:pt>
                <c:pt idx="339">
                  <c:v>"Apr 1, 2007",</c:v>
                </c:pt>
                <c:pt idx="340">
                  <c:v>"May 1, 2007",</c:v>
                </c:pt>
                <c:pt idx="341">
                  <c:v>"Jun 1, 2007",</c:v>
                </c:pt>
                <c:pt idx="342">
                  <c:v>"Jul 1, 2007",</c:v>
                </c:pt>
                <c:pt idx="343">
                  <c:v>"Aug 1, 2007",</c:v>
                </c:pt>
                <c:pt idx="344">
                  <c:v>"Sep 1, 2007",</c:v>
                </c:pt>
                <c:pt idx="345">
                  <c:v>"Oct 1, 2007",</c:v>
                </c:pt>
                <c:pt idx="346">
                  <c:v>"Nov 1, 2007",</c:v>
                </c:pt>
                <c:pt idx="347">
                  <c:v>"Dec 1, 2007",</c:v>
                </c:pt>
                <c:pt idx="348">
                  <c:v>"Jan 1, 2008",</c:v>
                </c:pt>
                <c:pt idx="349">
                  <c:v>"Feb 1, 2008",</c:v>
                </c:pt>
                <c:pt idx="350">
                  <c:v>"Mar 1, 2008",</c:v>
                </c:pt>
                <c:pt idx="351">
                  <c:v>"Apr 1, 2008",</c:v>
                </c:pt>
                <c:pt idx="352">
                  <c:v>"May 1, 2008",</c:v>
                </c:pt>
                <c:pt idx="353">
                  <c:v>"Jun 1, 2008",</c:v>
                </c:pt>
                <c:pt idx="354">
                  <c:v>"Jul 1, 2008",</c:v>
                </c:pt>
                <c:pt idx="355">
                  <c:v>"Aug 1, 2008",</c:v>
                </c:pt>
                <c:pt idx="356">
                  <c:v>"Sep 1, 2008",</c:v>
                </c:pt>
                <c:pt idx="357">
                  <c:v>"Oct 1, 2008",</c:v>
                </c:pt>
                <c:pt idx="358">
                  <c:v>"Nov 1, 2008",</c:v>
                </c:pt>
                <c:pt idx="359">
                  <c:v>"Dec 1, 2008",</c:v>
                </c:pt>
                <c:pt idx="360">
                  <c:v>"Jan 1, 2009",</c:v>
                </c:pt>
                <c:pt idx="361">
                  <c:v>"Feb 1, 2009",</c:v>
                </c:pt>
                <c:pt idx="362">
                  <c:v>"Mar 1, 2009",</c:v>
                </c:pt>
                <c:pt idx="363">
                  <c:v>"Apr 1, 2009",</c:v>
                </c:pt>
                <c:pt idx="364">
                  <c:v>"May 1, 2009",</c:v>
                </c:pt>
                <c:pt idx="365">
                  <c:v>"Jun 1, 2009",</c:v>
                </c:pt>
                <c:pt idx="366">
                  <c:v>"Jul 1, 2009",</c:v>
                </c:pt>
                <c:pt idx="367">
                  <c:v>"Aug 1, 2009",</c:v>
                </c:pt>
                <c:pt idx="368">
                  <c:v>"Sep 1, 2009",</c:v>
                </c:pt>
                <c:pt idx="369">
                  <c:v>"Oct 1, 2009",</c:v>
                </c:pt>
                <c:pt idx="370">
                  <c:v>"Nov 1, 2009",</c:v>
                </c:pt>
                <c:pt idx="371">
                  <c:v>"Dec 1, 2009",</c:v>
                </c:pt>
                <c:pt idx="372">
                  <c:v>"Jan 1, 2010",</c:v>
                </c:pt>
                <c:pt idx="373">
                  <c:v>"Feb 1, 2010",</c:v>
                </c:pt>
                <c:pt idx="374">
                  <c:v>"Mar 1, 2010",</c:v>
                </c:pt>
                <c:pt idx="375">
                  <c:v>"Apr 1, 2010",</c:v>
                </c:pt>
                <c:pt idx="376">
                  <c:v>"May 1, 2010",</c:v>
                </c:pt>
                <c:pt idx="377">
                  <c:v>"Jun 1, 2010",</c:v>
                </c:pt>
                <c:pt idx="378">
                  <c:v>"Jul 1, 2010",</c:v>
                </c:pt>
                <c:pt idx="379">
                  <c:v>"Aug 1, 2010",</c:v>
                </c:pt>
                <c:pt idx="380">
                  <c:v>"Sep 1, 2010",</c:v>
                </c:pt>
                <c:pt idx="381">
                  <c:v>"Oct 1, 2010",</c:v>
                </c:pt>
                <c:pt idx="382">
                  <c:v>"Nov 1, 2010",</c:v>
                </c:pt>
                <c:pt idx="383">
                  <c:v>"Dec 1, 2010",</c:v>
                </c:pt>
                <c:pt idx="384">
                  <c:v>"Jan 1, 2011",</c:v>
                </c:pt>
                <c:pt idx="385">
                  <c:v>"Feb 1, 2011",</c:v>
                </c:pt>
                <c:pt idx="386">
                  <c:v>"Mar 1, 2011",</c:v>
                </c:pt>
                <c:pt idx="387">
                  <c:v>"Apr 1, 2011",</c:v>
                </c:pt>
                <c:pt idx="388">
                  <c:v>"May 1, 2011",</c:v>
                </c:pt>
                <c:pt idx="389">
                  <c:v>"Jun 1, 2011",</c:v>
                </c:pt>
                <c:pt idx="390">
                  <c:v>"Jul 1, 2011",</c:v>
                </c:pt>
                <c:pt idx="391">
                  <c:v>"Aug 1, 2011",</c:v>
                </c:pt>
                <c:pt idx="392">
                  <c:v>"Sep 1, 2011",</c:v>
                </c:pt>
                <c:pt idx="393">
                  <c:v>"Oct 1, 2011",</c:v>
                </c:pt>
                <c:pt idx="394">
                  <c:v>"Nov 1, 2011",</c:v>
                </c:pt>
                <c:pt idx="395">
                  <c:v>"Dec 1, 2011",</c:v>
                </c:pt>
                <c:pt idx="396">
                  <c:v>"Jan 1, 2012",</c:v>
                </c:pt>
                <c:pt idx="397">
                  <c:v>"Feb 1, 2012",</c:v>
                </c:pt>
                <c:pt idx="398">
                  <c:v>"Mar 1, 2012",</c:v>
                </c:pt>
                <c:pt idx="399">
                  <c:v>"Apr 1, 2012",</c:v>
                </c:pt>
                <c:pt idx="400">
                  <c:v>"May 1, 2012",</c:v>
                </c:pt>
                <c:pt idx="401">
                  <c:v>"Jun 1, 2012",</c:v>
                </c:pt>
                <c:pt idx="402">
                  <c:v>"Jul 1, 2012",</c:v>
                </c:pt>
                <c:pt idx="403">
                  <c:v>"Aug 1, 2012",</c:v>
                </c:pt>
                <c:pt idx="404">
                  <c:v>"Sep 1, 2012",</c:v>
                </c:pt>
                <c:pt idx="405">
                  <c:v>"Oct 1, 2012",</c:v>
                </c:pt>
                <c:pt idx="406">
                  <c:v>"Nov 1, 2012",</c:v>
                </c:pt>
                <c:pt idx="407">
                  <c:v>"Dec 1, 2012",</c:v>
                </c:pt>
                <c:pt idx="408">
                  <c:v>"Jan 1, 2013",</c:v>
                </c:pt>
                <c:pt idx="409">
                  <c:v>"Feb 1, 2013",</c:v>
                </c:pt>
                <c:pt idx="410">
                  <c:v>"Mar 1, 2013",</c:v>
                </c:pt>
                <c:pt idx="411">
                  <c:v>"Apr 1, 2013",</c:v>
                </c:pt>
                <c:pt idx="412">
                  <c:v>"May 1, 2013",</c:v>
                </c:pt>
                <c:pt idx="413">
                  <c:v>"Jun 1, 2013",</c:v>
                </c:pt>
                <c:pt idx="414">
                  <c:v>"Jul 1, 2013",</c:v>
                </c:pt>
                <c:pt idx="415">
                  <c:v>"Aug 1, 2013",</c:v>
                </c:pt>
                <c:pt idx="416">
                  <c:v>"Sep 1, 2013",</c:v>
                </c:pt>
                <c:pt idx="417">
                  <c:v>"Oct 1, 2013",</c:v>
                </c:pt>
                <c:pt idx="418">
                  <c:v>"Nov 1, 2013",</c:v>
                </c:pt>
                <c:pt idx="419">
                  <c:v>"Dec 1, 2013",</c:v>
                </c:pt>
                <c:pt idx="420">
                  <c:v>"Jan 1, 2014",</c:v>
                </c:pt>
                <c:pt idx="421">
                  <c:v>"Feb 1, 2014",</c:v>
                </c:pt>
                <c:pt idx="422">
                  <c:v>"Mar 1, 2014",</c:v>
                </c:pt>
                <c:pt idx="423">
                  <c:v>"Apr 1, 2014",</c:v>
                </c:pt>
                <c:pt idx="424">
                  <c:v>"May 1, 2014",</c:v>
                </c:pt>
                <c:pt idx="425">
                  <c:v>"Jun 1, 2014",</c:v>
                </c:pt>
                <c:pt idx="426">
                  <c:v>"Jul 1, 2014",</c:v>
                </c:pt>
                <c:pt idx="427">
                  <c:v>"Aug 1, 2014",</c:v>
                </c:pt>
                <c:pt idx="428">
                  <c:v>"Sep 1, 2014",</c:v>
                </c:pt>
                <c:pt idx="429">
                  <c:v>"Oct 1, 2014",</c:v>
                </c:pt>
                <c:pt idx="430">
                  <c:v>"Nov 1, 2014",</c:v>
                </c:pt>
                <c:pt idx="431">
                  <c:v>"Dec 1, 2014",</c:v>
                </c:pt>
                <c:pt idx="432">
                  <c:v>"Jan 1, 2015",</c:v>
                </c:pt>
                <c:pt idx="433">
                  <c:v>"Feb 1, 2015",</c:v>
                </c:pt>
                <c:pt idx="434">
                  <c:v>"Mar 1, 2015",</c:v>
                </c:pt>
                <c:pt idx="435">
                  <c:v>"Apr 1, 2015",</c:v>
                </c:pt>
                <c:pt idx="436">
                  <c:v>"May 1, 2015",</c:v>
                </c:pt>
                <c:pt idx="437">
                  <c:v>"Jun 1, 2015",</c:v>
                </c:pt>
                <c:pt idx="438">
                  <c:v>"Jul 1, 2015",</c:v>
                </c:pt>
                <c:pt idx="439">
                  <c:v>"Aug 1, 2015",</c:v>
                </c:pt>
                <c:pt idx="440">
                  <c:v>"Sep 1, 2015",</c:v>
                </c:pt>
                <c:pt idx="441">
                  <c:v>"Oct 1, 2015",</c:v>
                </c:pt>
                <c:pt idx="442">
                  <c:v>"Nov 1, 2015",</c:v>
                </c:pt>
                <c:pt idx="443">
                  <c:v>"Dec 1, 2015",</c:v>
                </c:pt>
                <c:pt idx="444">
                  <c:v>"Jan 1, 2016",</c:v>
                </c:pt>
                <c:pt idx="445">
                  <c:v>"Feb 1, 2016",</c:v>
                </c:pt>
                <c:pt idx="446">
                  <c:v>"Mar 1, 2016",</c:v>
                </c:pt>
                <c:pt idx="447">
                  <c:v>"Apr 1, 2016",</c:v>
                </c:pt>
                <c:pt idx="448">
                  <c:v>"May 1, 2016",</c:v>
                </c:pt>
                <c:pt idx="449">
                  <c:v>"Jun 1, 2016",</c:v>
                </c:pt>
                <c:pt idx="450">
                  <c:v>"Jul 1, 2016",</c:v>
                </c:pt>
                <c:pt idx="451">
                  <c:v>"Aug 1, 2016",</c:v>
                </c:pt>
                <c:pt idx="452">
                  <c:v>"Sep 1, 2016",</c:v>
                </c:pt>
                <c:pt idx="453">
                  <c:v>"Oct 1, 2016",</c:v>
                </c:pt>
                <c:pt idx="454">
                  <c:v>"Nov 1, 2016",</c:v>
                </c:pt>
                <c:pt idx="455">
                  <c:v>"Dec 1, 2016",</c:v>
                </c:pt>
                <c:pt idx="456">
                  <c:v>"Jan 1, 2017",</c:v>
                </c:pt>
                <c:pt idx="457">
                  <c:v>"Feb 1, 2017",</c:v>
                </c:pt>
                <c:pt idx="458">
                  <c:v>"Mar 1, 2017",</c:v>
                </c:pt>
                <c:pt idx="459">
                  <c:v>"Apr 1, 2017",</c:v>
                </c:pt>
                <c:pt idx="460">
                  <c:v>"May 1, 2017",</c:v>
                </c:pt>
                <c:pt idx="461">
                  <c:v>"Jun 1, 2017",</c:v>
                </c:pt>
                <c:pt idx="462">
                  <c:v>"Jul 1, 2017",</c:v>
                </c:pt>
                <c:pt idx="463">
                  <c:v>"Aug 1, 2017",</c:v>
                </c:pt>
                <c:pt idx="464">
                  <c:v>"Sep 1, 2017",</c:v>
                </c:pt>
                <c:pt idx="465">
                  <c:v>"Oct 1, 2017",</c:v>
                </c:pt>
                <c:pt idx="466">
                  <c:v>"Nov 1, 2017",</c:v>
                </c:pt>
                <c:pt idx="467">
                  <c:v>"Dec 1, 2017",</c:v>
                </c:pt>
                <c:pt idx="468">
                  <c:v>"Jan 1, 2018",</c:v>
                </c:pt>
                <c:pt idx="469">
                  <c:v>"Feb 1, 2018",</c:v>
                </c:pt>
                <c:pt idx="470">
                  <c:v>"Mar 1, 2018",</c:v>
                </c:pt>
                <c:pt idx="471">
                  <c:v>"Apr 1, 2018",</c:v>
                </c:pt>
                <c:pt idx="472">
                  <c:v>"May 1, 2018",</c:v>
                </c:pt>
                <c:pt idx="473">
                  <c:v>"Jun 1, 2018",</c:v>
                </c:pt>
                <c:pt idx="474">
                  <c:v>"Jul 1, 2018",</c:v>
                </c:pt>
                <c:pt idx="475">
                  <c:v>"Aug 1, 2018",</c:v>
                </c:pt>
                <c:pt idx="476">
                  <c:v>"Sep 1, 2018",</c:v>
                </c:pt>
                <c:pt idx="477">
                  <c:v>"Oct 1, 2018",</c:v>
                </c:pt>
                <c:pt idx="478">
                  <c:v>"Nov 1, 2018",</c:v>
                </c:pt>
                <c:pt idx="479">
                  <c:v>"Dec 1, 2018",</c:v>
                </c:pt>
                <c:pt idx="480">
                  <c:v>"Jan 1, 2019",</c:v>
                </c:pt>
                <c:pt idx="481">
                  <c:v>"Feb 1, 2019",</c:v>
                </c:pt>
                <c:pt idx="482">
                  <c:v>"Mar 1, 2019",</c:v>
                </c:pt>
                <c:pt idx="483">
                  <c:v>"Apr 1, 2019",</c:v>
                </c:pt>
                <c:pt idx="484">
                  <c:v>"May 1, 2019",</c:v>
                </c:pt>
                <c:pt idx="485">
                  <c:v>"Jun 1, 2019",</c:v>
                </c:pt>
                <c:pt idx="486">
                  <c:v>"Jul 1, 2019",</c:v>
                </c:pt>
                <c:pt idx="487">
                  <c:v>"Aug 1, 2019",</c:v>
                </c:pt>
                <c:pt idx="488">
                  <c:v>"Sep 1, 2019",</c:v>
                </c:pt>
                <c:pt idx="489">
                  <c:v>"Oct 1, 2019",</c:v>
                </c:pt>
                <c:pt idx="490">
                  <c:v>"Nov 1, 2019",</c:v>
                </c:pt>
                <c:pt idx="491">
                  <c:v>"Dec 1, 2019",</c:v>
                </c:pt>
                <c:pt idx="492">
                  <c:v>"Jan 1, 2020",</c:v>
                </c:pt>
                <c:pt idx="493">
                  <c:v>"Feb 1, 2020",</c:v>
                </c:pt>
                <c:pt idx="494">
                  <c:v>"Mar 1, 2020",</c:v>
                </c:pt>
                <c:pt idx="495">
                  <c:v>"Apr 1, 2020",</c:v>
                </c:pt>
                <c:pt idx="496">
                  <c:v>"May 1, 2020",</c:v>
                </c:pt>
                <c:pt idx="497">
                  <c:v>"Jun 1, 2020",</c:v>
                </c:pt>
              </c:strCache>
            </c:strRef>
          </c:cat>
          <c:val>
            <c:numRef>
              <c:f>'Monthly Temp and Precip 79-2000'!$B$2:$B$499</c:f>
              <c:numCache>
                <c:formatCode>General</c:formatCode>
                <c:ptCount val="498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21</c:v>
                </c:pt>
                <c:pt idx="4">
                  <c:v>56</c:v>
                </c:pt>
                <c:pt idx="5">
                  <c:v>71</c:v>
                </c:pt>
                <c:pt idx="6">
                  <c:v>108</c:v>
                </c:pt>
                <c:pt idx="7">
                  <c:v>87</c:v>
                </c:pt>
                <c:pt idx="8">
                  <c:v>53</c:v>
                </c:pt>
                <c:pt idx="9">
                  <c:v>12</c:v>
                </c:pt>
                <c:pt idx="10">
                  <c:v>2</c:v>
                </c:pt>
                <c:pt idx="11">
                  <c:v>3</c:v>
                </c:pt>
                <c:pt idx="12">
                  <c:v>7</c:v>
                </c:pt>
                <c:pt idx="13">
                  <c:v>11</c:v>
                </c:pt>
                <c:pt idx="14">
                  <c:v>14</c:v>
                </c:pt>
                <c:pt idx="15">
                  <c:v>18</c:v>
                </c:pt>
                <c:pt idx="16">
                  <c:v>28</c:v>
                </c:pt>
                <c:pt idx="17">
                  <c:v>65</c:v>
                </c:pt>
                <c:pt idx="18">
                  <c:v>79</c:v>
                </c:pt>
                <c:pt idx="19">
                  <c:v>89</c:v>
                </c:pt>
                <c:pt idx="20">
                  <c:v>62</c:v>
                </c:pt>
                <c:pt idx="21">
                  <c:v>8</c:v>
                </c:pt>
                <c:pt idx="22">
                  <c:v>2</c:v>
                </c:pt>
                <c:pt idx="23">
                  <c:v>2</c:v>
                </c:pt>
                <c:pt idx="24">
                  <c:v>4</c:v>
                </c:pt>
                <c:pt idx="25">
                  <c:v>4</c:v>
                </c:pt>
                <c:pt idx="26">
                  <c:v>14</c:v>
                </c:pt>
                <c:pt idx="27">
                  <c:v>34</c:v>
                </c:pt>
                <c:pt idx="28">
                  <c:v>34</c:v>
                </c:pt>
                <c:pt idx="29">
                  <c:v>82</c:v>
                </c:pt>
                <c:pt idx="30">
                  <c:v>104</c:v>
                </c:pt>
                <c:pt idx="31">
                  <c:v>104</c:v>
                </c:pt>
                <c:pt idx="32">
                  <c:v>89</c:v>
                </c:pt>
                <c:pt idx="33">
                  <c:v>12</c:v>
                </c:pt>
                <c:pt idx="34">
                  <c:v>3</c:v>
                </c:pt>
                <c:pt idx="35">
                  <c:v>5</c:v>
                </c:pt>
                <c:pt idx="36">
                  <c:v>2</c:v>
                </c:pt>
                <c:pt idx="37">
                  <c:v>8</c:v>
                </c:pt>
                <c:pt idx="38">
                  <c:v>26</c:v>
                </c:pt>
                <c:pt idx="39">
                  <c:v>26</c:v>
                </c:pt>
                <c:pt idx="40">
                  <c:v>54</c:v>
                </c:pt>
                <c:pt idx="41">
                  <c:v>55</c:v>
                </c:pt>
                <c:pt idx="42">
                  <c:v>90</c:v>
                </c:pt>
                <c:pt idx="43">
                  <c:v>71</c:v>
                </c:pt>
                <c:pt idx="44">
                  <c:v>75</c:v>
                </c:pt>
                <c:pt idx="45">
                  <c:v>19</c:v>
                </c:pt>
                <c:pt idx="46">
                  <c:v>10</c:v>
                </c:pt>
                <c:pt idx="47">
                  <c:v>4</c:v>
                </c:pt>
                <c:pt idx="48">
                  <c:v>6</c:v>
                </c:pt>
                <c:pt idx="49">
                  <c:v>2</c:v>
                </c:pt>
                <c:pt idx="50">
                  <c:v>15</c:v>
                </c:pt>
                <c:pt idx="51">
                  <c:v>25</c:v>
                </c:pt>
                <c:pt idx="52">
                  <c:v>45</c:v>
                </c:pt>
                <c:pt idx="53">
                  <c:v>84</c:v>
                </c:pt>
                <c:pt idx="54">
                  <c:v>108</c:v>
                </c:pt>
                <c:pt idx="55">
                  <c:v>84</c:v>
                </c:pt>
                <c:pt idx="56">
                  <c:v>51</c:v>
                </c:pt>
                <c:pt idx="57">
                  <c:v>34</c:v>
                </c:pt>
                <c:pt idx="58">
                  <c:v>2</c:v>
                </c:pt>
                <c:pt idx="59">
                  <c:v>3</c:v>
                </c:pt>
                <c:pt idx="60">
                  <c:v>4</c:v>
                </c:pt>
                <c:pt idx="61">
                  <c:v>10</c:v>
                </c:pt>
                <c:pt idx="62">
                  <c:v>8</c:v>
                </c:pt>
                <c:pt idx="63">
                  <c:v>24</c:v>
                </c:pt>
                <c:pt idx="64">
                  <c:v>46</c:v>
                </c:pt>
                <c:pt idx="65">
                  <c:v>101</c:v>
                </c:pt>
                <c:pt idx="66">
                  <c:v>78</c:v>
                </c:pt>
                <c:pt idx="67">
                  <c:v>39</c:v>
                </c:pt>
                <c:pt idx="68">
                  <c:v>57</c:v>
                </c:pt>
                <c:pt idx="69">
                  <c:v>26</c:v>
                </c:pt>
                <c:pt idx="70">
                  <c:v>5</c:v>
                </c:pt>
                <c:pt idx="71">
                  <c:v>3</c:v>
                </c:pt>
                <c:pt idx="72">
                  <c:v>4</c:v>
                </c:pt>
                <c:pt idx="73">
                  <c:v>2</c:v>
                </c:pt>
                <c:pt idx="74">
                  <c:v>7</c:v>
                </c:pt>
                <c:pt idx="75">
                  <c:v>12</c:v>
                </c:pt>
                <c:pt idx="76">
                  <c:v>70</c:v>
                </c:pt>
                <c:pt idx="77">
                  <c:v>98</c:v>
                </c:pt>
                <c:pt idx="78">
                  <c:v>91</c:v>
                </c:pt>
                <c:pt idx="79">
                  <c:v>76</c:v>
                </c:pt>
                <c:pt idx="80">
                  <c:v>63</c:v>
                </c:pt>
                <c:pt idx="81">
                  <c:v>37</c:v>
                </c:pt>
                <c:pt idx="82">
                  <c:v>4</c:v>
                </c:pt>
                <c:pt idx="83">
                  <c:v>5</c:v>
                </c:pt>
                <c:pt idx="84">
                  <c:v>2</c:v>
                </c:pt>
                <c:pt idx="85">
                  <c:v>6</c:v>
                </c:pt>
                <c:pt idx="86">
                  <c:v>9</c:v>
                </c:pt>
                <c:pt idx="87">
                  <c:v>22</c:v>
                </c:pt>
                <c:pt idx="88">
                  <c:v>86</c:v>
                </c:pt>
                <c:pt idx="89">
                  <c:v>120</c:v>
                </c:pt>
                <c:pt idx="90">
                  <c:v>80</c:v>
                </c:pt>
                <c:pt idx="91">
                  <c:v>99</c:v>
                </c:pt>
                <c:pt idx="92">
                  <c:v>35</c:v>
                </c:pt>
                <c:pt idx="93">
                  <c:v>21</c:v>
                </c:pt>
                <c:pt idx="94">
                  <c:v>7</c:v>
                </c:pt>
                <c:pt idx="95">
                  <c:v>6</c:v>
                </c:pt>
                <c:pt idx="96">
                  <c:v>2</c:v>
                </c:pt>
                <c:pt idx="97">
                  <c:v>7</c:v>
                </c:pt>
                <c:pt idx="98">
                  <c:v>8</c:v>
                </c:pt>
                <c:pt idx="99">
                  <c:v>30</c:v>
                </c:pt>
                <c:pt idx="100">
                  <c:v>75</c:v>
                </c:pt>
                <c:pt idx="101">
                  <c:v>106</c:v>
                </c:pt>
                <c:pt idx="102">
                  <c:v>95</c:v>
                </c:pt>
                <c:pt idx="103">
                  <c:v>51</c:v>
                </c:pt>
                <c:pt idx="104">
                  <c:v>72</c:v>
                </c:pt>
                <c:pt idx="105">
                  <c:v>15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8</c:v>
                </c:pt>
                <c:pt idx="110">
                  <c:v>25</c:v>
                </c:pt>
                <c:pt idx="111">
                  <c:v>11</c:v>
                </c:pt>
                <c:pt idx="112">
                  <c:v>58</c:v>
                </c:pt>
                <c:pt idx="113">
                  <c:v>82</c:v>
                </c:pt>
                <c:pt idx="114">
                  <c:v>69</c:v>
                </c:pt>
                <c:pt idx="115">
                  <c:v>98</c:v>
                </c:pt>
                <c:pt idx="116">
                  <c:v>76</c:v>
                </c:pt>
                <c:pt idx="117">
                  <c:v>71</c:v>
                </c:pt>
                <c:pt idx="118">
                  <c:v>7</c:v>
                </c:pt>
                <c:pt idx="119">
                  <c:v>3</c:v>
                </c:pt>
                <c:pt idx="120">
                  <c:v>3</c:v>
                </c:pt>
                <c:pt idx="121">
                  <c:v>10</c:v>
                </c:pt>
                <c:pt idx="122">
                  <c:v>20</c:v>
                </c:pt>
                <c:pt idx="123">
                  <c:v>72</c:v>
                </c:pt>
                <c:pt idx="124">
                  <c:v>36</c:v>
                </c:pt>
                <c:pt idx="125">
                  <c:v>111</c:v>
                </c:pt>
                <c:pt idx="126">
                  <c:v>161</c:v>
                </c:pt>
                <c:pt idx="127">
                  <c:v>103</c:v>
                </c:pt>
                <c:pt idx="128">
                  <c:v>70</c:v>
                </c:pt>
                <c:pt idx="129">
                  <c:v>43</c:v>
                </c:pt>
                <c:pt idx="130">
                  <c:v>11</c:v>
                </c:pt>
                <c:pt idx="131">
                  <c:v>4</c:v>
                </c:pt>
                <c:pt idx="132">
                  <c:v>3</c:v>
                </c:pt>
                <c:pt idx="133">
                  <c:v>6</c:v>
                </c:pt>
                <c:pt idx="134">
                  <c:v>24</c:v>
                </c:pt>
                <c:pt idx="135">
                  <c:v>35</c:v>
                </c:pt>
                <c:pt idx="136">
                  <c:v>28</c:v>
                </c:pt>
                <c:pt idx="137">
                  <c:v>41</c:v>
                </c:pt>
                <c:pt idx="138">
                  <c:v>87</c:v>
                </c:pt>
                <c:pt idx="139">
                  <c:v>70</c:v>
                </c:pt>
                <c:pt idx="140">
                  <c:v>30</c:v>
                </c:pt>
                <c:pt idx="141">
                  <c:v>44</c:v>
                </c:pt>
                <c:pt idx="142">
                  <c:v>7</c:v>
                </c:pt>
                <c:pt idx="143">
                  <c:v>1</c:v>
                </c:pt>
                <c:pt idx="144">
                  <c:v>6</c:v>
                </c:pt>
                <c:pt idx="145">
                  <c:v>11</c:v>
                </c:pt>
                <c:pt idx="146">
                  <c:v>9</c:v>
                </c:pt>
                <c:pt idx="147">
                  <c:v>34</c:v>
                </c:pt>
                <c:pt idx="148">
                  <c:v>58</c:v>
                </c:pt>
                <c:pt idx="149">
                  <c:v>36</c:v>
                </c:pt>
                <c:pt idx="150">
                  <c:v>110</c:v>
                </c:pt>
                <c:pt idx="151">
                  <c:v>84</c:v>
                </c:pt>
                <c:pt idx="152">
                  <c:v>23</c:v>
                </c:pt>
                <c:pt idx="153">
                  <c:v>35</c:v>
                </c:pt>
                <c:pt idx="154">
                  <c:v>1</c:v>
                </c:pt>
                <c:pt idx="155">
                  <c:v>3</c:v>
                </c:pt>
                <c:pt idx="156">
                  <c:v>3</c:v>
                </c:pt>
                <c:pt idx="157">
                  <c:v>2</c:v>
                </c:pt>
                <c:pt idx="158">
                  <c:v>16</c:v>
                </c:pt>
                <c:pt idx="159">
                  <c:v>12</c:v>
                </c:pt>
                <c:pt idx="160">
                  <c:v>55</c:v>
                </c:pt>
                <c:pt idx="161">
                  <c:v>79</c:v>
                </c:pt>
                <c:pt idx="162">
                  <c:v>138</c:v>
                </c:pt>
                <c:pt idx="163">
                  <c:v>76</c:v>
                </c:pt>
                <c:pt idx="164">
                  <c:v>66</c:v>
                </c:pt>
                <c:pt idx="165">
                  <c:v>27</c:v>
                </c:pt>
                <c:pt idx="166">
                  <c:v>6</c:v>
                </c:pt>
                <c:pt idx="167">
                  <c:v>2</c:v>
                </c:pt>
                <c:pt idx="168">
                  <c:v>6</c:v>
                </c:pt>
                <c:pt idx="169">
                  <c:v>11</c:v>
                </c:pt>
                <c:pt idx="170">
                  <c:v>30</c:v>
                </c:pt>
                <c:pt idx="171">
                  <c:v>5</c:v>
                </c:pt>
                <c:pt idx="172">
                  <c:v>64</c:v>
                </c:pt>
                <c:pt idx="173">
                  <c:v>78</c:v>
                </c:pt>
                <c:pt idx="174">
                  <c:v>84</c:v>
                </c:pt>
                <c:pt idx="175">
                  <c:v>94</c:v>
                </c:pt>
                <c:pt idx="176">
                  <c:v>48</c:v>
                </c:pt>
                <c:pt idx="177">
                  <c:v>27</c:v>
                </c:pt>
                <c:pt idx="178">
                  <c:v>4</c:v>
                </c:pt>
                <c:pt idx="179">
                  <c:v>2</c:v>
                </c:pt>
                <c:pt idx="180">
                  <c:v>8</c:v>
                </c:pt>
                <c:pt idx="181">
                  <c:v>9</c:v>
                </c:pt>
                <c:pt idx="182">
                  <c:v>9</c:v>
                </c:pt>
                <c:pt idx="183">
                  <c:v>33</c:v>
                </c:pt>
                <c:pt idx="184">
                  <c:v>25</c:v>
                </c:pt>
                <c:pt idx="185">
                  <c:v>87</c:v>
                </c:pt>
                <c:pt idx="186">
                  <c:v>100</c:v>
                </c:pt>
                <c:pt idx="187">
                  <c:v>72</c:v>
                </c:pt>
                <c:pt idx="188">
                  <c:v>44</c:v>
                </c:pt>
                <c:pt idx="189">
                  <c:v>25</c:v>
                </c:pt>
                <c:pt idx="190">
                  <c:v>3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18</c:v>
                </c:pt>
                <c:pt idx="195">
                  <c:v>30</c:v>
                </c:pt>
                <c:pt idx="196">
                  <c:v>21</c:v>
                </c:pt>
                <c:pt idx="197">
                  <c:v>62</c:v>
                </c:pt>
                <c:pt idx="198">
                  <c:v>112</c:v>
                </c:pt>
                <c:pt idx="199">
                  <c:v>92</c:v>
                </c:pt>
                <c:pt idx="200">
                  <c:v>73</c:v>
                </c:pt>
                <c:pt idx="201">
                  <c:v>41</c:v>
                </c:pt>
                <c:pt idx="202">
                  <c:v>5</c:v>
                </c:pt>
                <c:pt idx="203">
                  <c:v>4</c:v>
                </c:pt>
                <c:pt idx="204">
                  <c:v>4</c:v>
                </c:pt>
                <c:pt idx="205">
                  <c:v>5</c:v>
                </c:pt>
                <c:pt idx="206">
                  <c:v>15</c:v>
                </c:pt>
                <c:pt idx="207">
                  <c:v>25</c:v>
                </c:pt>
                <c:pt idx="208">
                  <c:v>47</c:v>
                </c:pt>
                <c:pt idx="209">
                  <c:v>70</c:v>
                </c:pt>
                <c:pt idx="210">
                  <c:v>94</c:v>
                </c:pt>
                <c:pt idx="211">
                  <c:v>105</c:v>
                </c:pt>
                <c:pt idx="212">
                  <c:v>49</c:v>
                </c:pt>
                <c:pt idx="213">
                  <c:v>26</c:v>
                </c:pt>
                <c:pt idx="214">
                  <c:v>5</c:v>
                </c:pt>
                <c:pt idx="215">
                  <c:v>1</c:v>
                </c:pt>
                <c:pt idx="216">
                  <c:v>4</c:v>
                </c:pt>
                <c:pt idx="217">
                  <c:v>6</c:v>
                </c:pt>
                <c:pt idx="218">
                  <c:v>27</c:v>
                </c:pt>
                <c:pt idx="219">
                  <c:v>19</c:v>
                </c:pt>
                <c:pt idx="220">
                  <c:v>57</c:v>
                </c:pt>
                <c:pt idx="221">
                  <c:v>67</c:v>
                </c:pt>
                <c:pt idx="222">
                  <c:v>107</c:v>
                </c:pt>
                <c:pt idx="223">
                  <c:v>98</c:v>
                </c:pt>
                <c:pt idx="224">
                  <c:v>38</c:v>
                </c:pt>
                <c:pt idx="225">
                  <c:v>15</c:v>
                </c:pt>
                <c:pt idx="226">
                  <c:v>8</c:v>
                </c:pt>
                <c:pt idx="227">
                  <c:v>4</c:v>
                </c:pt>
                <c:pt idx="228">
                  <c:v>5</c:v>
                </c:pt>
                <c:pt idx="229">
                  <c:v>6</c:v>
                </c:pt>
                <c:pt idx="230">
                  <c:v>24</c:v>
                </c:pt>
                <c:pt idx="231">
                  <c:v>12</c:v>
                </c:pt>
                <c:pt idx="232">
                  <c:v>41</c:v>
                </c:pt>
                <c:pt idx="233">
                  <c:v>51</c:v>
                </c:pt>
                <c:pt idx="234">
                  <c:v>129</c:v>
                </c:pt>
                <c:pt idx="235">
                  <c:v>125</c:v>
                </c:pt>
                <c:pt idx="236">
                  <c:v>60</c:v>
                </c:pt>
                <c:pt idx="237">
                  <c:v>23</c:v>
                </c:pt>
                <c:pt idx="238">
                  <c:v>0</c:v>
                </c:pt>
                <c:pt idx="239">
                  <c:v>7</c:v>
                </c:pt>
                <c:pt idx="240">
                  <c:v>8</c:v>
                </c:pt>
                <c:pt idx="241">
                  <c:v>5</c:v>
                </c:pt>
                <c:pt idx="242">
                  <c:v>8</c:v>
                </c:pt>
                <c:pt idx="243">
                  <c:v>14</c:v>
                </c:pt>
                <c:pt idx="244">
                  <c:v>53</c:v>
                </c:pt>
                <c:pt idx="245">
                  <c:v>102</c:v>
                </c:pt>
                <c:pt idx="246">
                  <c:v>97</c:v>
                </c:pt>
                <c:pt idx="247">
                  <c:v>114</c:v>
                </c:pt>
                <c:pt idx="248">
                  <c:v>55</c:v>
                </c:pt>
                <c:pt idx="249">
                  <c:v>37</c:v>
                </c:pt>
                <c:pt idx="250">
                  <c:v>3</c:v>
                </c:pt>
                <c:pt idx="251">
                  <c:v>3</c:v>
                </c:pt>
                <c:pt idx="252">
                  <c:v>7</c:v>
                </c:pt>
                <c:pt idx="253">
                  <c:v>8</c:v>
                </c:pt>
                <c:pt idx="254">
                  <c:v>10</c:v>
                </c:pt>
                <c:pt idx="255">
                  <c:v>12</c:v>
                </c:pt>
                <c:pt idx="256">
                  <c:v>20</c:v>
                </c:pt>
                <c:pt idx="257">
                  <c:v>88</c:v>
                </c:pt>
                <c:pt idx="258">
                  <c:v>59</c:v>
                </c:pt>
                <c:pt idx="259">
                  <c:v>69</c:v>
                </c:pt>
                <c:pt idx="260">
                  <c:v>87</c:v>
                </c:pt>
                <c:pt idx="261">
                  <c:v>22</c:v>
                </c:pt>
                <c:pt idx="262">
                  <c:v>12</c:v>
                </c:pt>
                <c:pt idx="263">
                  <c:v>6</c:v>
                </c:pt>
                <c:pt idx="264">
                  <c:v>6</c:v>
                </c:pt>
                <c:pt idx="265">
                  <c:v>7</c:v>
                </c:pt>
                <c:pt idx="266">
                  <c:v>5</c:v>
                </c:pt>
                <c:pt idx="267">
                  <c:v>34</c:v>
                </c:pt>
                <c:pt idx="268">
                  <c:v>35</c:v>
                </c:pt>
                <c:pt idx="269">
                  <c:v>60</c:v>
                </c:pt>
                <c:pt idx="270">
                  <c:v>75</c:v>
                </c:pt>
                <c:pt idx="271">
                  <c:v>112</c:v>
                </c:pt>
                <c:pt idx="272">
                  <c:v>102</c:v>
                </c:pt>
                <c:pt idx="273">
                  <c:v>25</c:v>
                </c:pt>
                <c:pt idx="274">
                  <c:v>6</c:v>
                </c:pt>
                <c:pt idx="275">
                  <c:v>4</c:v>
                </c:pt>
                <c:pt idx="276">
                  <c:v>7</c:v>
                </c:pt>
                <c:pt idx="277">
                  <c:v>7</c:v>
                </c:pt>
                <c:pt idx="278">
                  <c:v>14</c:v>
                </c:pt>
                <c:pt idx="279">
                  <c:v>26</c:v>
                </c:pt>
                <c:pt idx="280">
                  <c:v>54</c:v>
                </c:pt>
                <c:pt idx="281">
                  <c:v>106</c:v>
                </c:pt>
                <c:pt idx="282">
                  <c:v>123</c:v>
                </c:pt>
                <c:pt idx="283">
                  <c:v>71</c:v>
                </c:pt>
                <c:pt idx="284">
                  <c:v>76</c:v>
                </c:pt>
                <c:pt idx="285">
                  <c:v>6</c:v>
                </c:pt>
                <c:pt idx="286">
                  <c:v>7</c:v>
                </c:pt>
                <c:pt idx="287">
                  <c:v>3</c:v>
                </c:pt>
                <c:pt idx="288">
                  <c:v>2</c:v>
                </c:pt>
                <c:pt idx="289">
                  <c:v>6</c:v>
                </c:pt>
                <c:pt idx="290">
                  <c:v>11</c:v>
                </c:pt>
                <c:pt idx="291">
                  <c:v>14</c:v>
                </c:pt>
                <c:pt idx="292">
                  <c:v>59</c:v>
                </c:pt>
                <c:pt idx="293">
                  <c:v>68</c:v>
                </c:pt>
                <c:pt idx="294">
                  <c:v>103</c:v>
                </c:pt>
                <c:pt idx="295">
                  <c:v>77</c:v>
                </c:pt>
                <c:pt idx="296">
                  <c:v>72</c:v>
                </c:pt>
                <c:pt idx="297">
                  <c:v>28</c:v>
                </c:pt>
                <c:pt idx="298">
                  <c:v>5</c:v>
                </c:pt>
                <c:pt idx="299">
                  <c:v>10</c:v>
                </c:pt>
                <c:pt idx="300">
                  <c:v>5</c:v>
                </c:pt>
                <c:pt idx="301">
                  <c:v>5</c:v>
                </c:pt>
                <c:pt idx="302">
                  <c:v>11</c:v>
                </c:pt>
                <c:pt idx="303">
                  <c:v>18</c:v>
                </c:pt>
                <c:pt idx="304">
                  <c:v>64</c:v>
                </c:pt>
                <c:pt idx="305">
                  <c:v>78</c:v>
                </c:pt>
                <c:pt idx="306">
                  <c:v>76</c:v>
                </c:pt>
                <c:pt idx="307">
                  <c:v>94</c:v>
                </c:pt>
                <c:pt idx="308">
                  <c:v>58</c:v>
                </c:pt>
                <c:pt idx="309">
                  <c:v>39</c:v>
                </c:pt>
                <c:pt idx="310">
                  <c:v>3</c:v>
                </c:pt>
                <c:pt idx="311">
                  <c:v>6</c:v>
                </c:pt>
                <c:pt idx="312">
                  <c:v>5</c:v>
                </c:pt>
                <c:pt idx="313">
                  <c:v>6</c:v>
                </c:pt>
                <c:pt idx="314">
                  <c:v>22</c:v>
                </c:pt>
                <c:pt idx="315">
                  <c:v>19</c:v>
                </c:pt>
                <c:pt idx="316">
                  <c:v>60</c:v>
                </c:pt>
                <c:pt idx="317">
                  <c:v>77</c:v>
                </c:pt>
                <c:pt idx="318">
                  <c:v>162</c:v>
                </c:pt>
                <c:pt idx="319">
                  <c:v>111</c:v>
                </c:pt>
                <c:pt idx="320">
                  <c:v>91</c:v>
                </c:pt>
                <c:pt idx="321">
                  <c:v>26</c:v>
                </c:pt>
                <c:pt idx="322">
                  <c:v>6</c:v>
                </c:pt>
                <c:pt idx="323">
                  <c:v>1</c:v>
                </c:pt>
                <c:pt idx="324">
                  <c:v>6</c:v>
                </c:pt>
                <c:pt idx="325">
                  <c:v>7</c:v>
                </c:pt>
                <c:pt idx="326">
                  <c:v>4</c:v>
                </c:pt>
                <c:pt idx="327">
                  <c:v>22</c:v>
                </c:pt>
                <c:pt idx="328">
                  <c:v>28</c:v>
                </c:pt>
                <c:pt idx="329">
                  <c:v>64</c:v>
                </c:pt>
                <c:pt idx="330">
                  <c:v>112</c:v>
                </c:pt>
                <c:pt idx="331">
                  <c:v>105</c:v>
                </c:pt>
                <c:pt idx="332">
                  <c:v>70</c:v>
                </c:pt>
                <c:pt idx="333">
                  <c:v>19</c:v>
                </c:pt>
                <c:pt idx="334">
                  <c:v>5</c:v>
                </c:pt>
                <c:pt idx="335">
                  <c:v>4</c:v>
                </c:pt>
                <c:pt idx="336">
                  <c:v>4</c:v>
                </c:pt>
                <c:pt idx="337">
                  <c:v>8</c:v>
                </c:pt>
                <c:pt idx="338">
                  <c:v>20</c:v>
                </c:pt>
                <c:pt idx="339">
                  <c:v>15</c:v>
                </c:pt>
                <c:pt idx="340">
                  <c:v>41</c:v>
                </c:pt>
                <c:pt idx="341">
                  <c:v>118</c:v>
                </c:pt>
                <c:pt idx="342">
                  <c:v>77</c:v>
                </c:pt>
                <c:pt idx="343">
                  <c:v>133</c:v>
                </c:pt>
                <c:pt idx="344">
                  <c:v>73</c:v>
                </c:pt>
                <c:pt idx="345">
                  <c:v>59</c:v>
                </c:pt>
                <c:pt idx="346">
                  <c:v>2</c:v>
                </c:pt>
                <c:pt idx="347">
                  <c:v>3</c:v>
                </c:pt>
                <c:pt idx="348">
                  <c:v>12</c:v>
                </c:pt>
                <c:pt idx="349">
                  <c:v>9</c:v>
                </c:pt>
                <c:pt idx="350">
                  <c:v>3</c:v>
                </c:pt>
                <c:pt idx="351">
                  <c:v>17</c:v>
                </c:pt>
                <c:pt idx="352">
                  <c:v>32</c:v>
                </c:pt>
                <c:pt idx="353">
                  <c:v>48</c:v>
                </c:pt>
                <c:pt idx="354">
                  <c:v>124</c:v>
                </c:pt>
                <c:pt idx="355">
                  <c:v>95</c:v>
                </c:pt>
                <c:pt idx="356">
                  <c:v>99</c:v>
                </c:pt>
                <c:pt idx="357">
                  <c:v>21</c:v>
                </c:pt>
                <c:pt idx="358">
                  <c:v>10</c:v>
                </c:pt>
                <c:pt idx="359">
                  <c:v>3</c:v>
                </c:pt>
                <c:pt idx="360">
                  <c:v>4</c:v>
                </c:pt>
                <c:pt idx="361">
                  <c:v>10</c:v>
                </c:pt>
                <c:pt idx="362">
                  <c:v>11</c:v>
                </c:pt>
                <c:pt idx="363">
                  <c:v>25</c:v>
                </c:pt>
                <c:pt idx="364">
                  <c:v>65</c:v>
                </c:pt>
                <c:pt idx="365">
                  <c:v>74</c:v>
                </c:pt>
                <c:pt idx="366">
                  <c:v>146</c:v>
                </c:pt>
                <c:pt idx="367">
                  <c:v>116</c:v>
                </c:pt>
                <c:pt idx="368">
                  <c:v>94</c:v>
                </c:pt>
                <c:pt idx="369">
                  <c:v>27</c:v>
                </c:pt>
                <c:pt idx="370">
                  <c:v>3</c:v>
                </c:pt>
                <c:pt idx="371">
                  <c:v>2</c:v>
                </c:pt>
                <c:pt idx="372">
                  <c:v>2</c:v>
                </c:pt>
                <c:pt idx="373">
                  <c:v>3</c:v>
                </c:pt>
                <c:pt idx="374">
                  <c:v>8</c:v>
                </c:pt>
                <c:pt idx="375">
                  <c:v>12</c:v>
                </c:pt>
                <c:pt idx="376">
                  <c:v>61</c:v>
                </c:pt>
                <c:pt idx="377">
                  <c:v>119</c:v>
                </c:pt>
                <c:pt idx="378">
                  <c:v>105</c:v>
                </c:pt>
                <c:pt idx="379">
                  <c:v>68</c:v>
                </c:pt>
                <c:pt idx="380">
                  <c:v>59</c:v>
                </c:pt>
                <c:pt idx="381">
                  <c:v>23</c:v>
                </c:pt>
                <c:pt idx="382">
                  <c:v>1</c:v>
                </c:pt>
                <c:pt idx="383">
                  <c:v>3</c:v>
                </c:pt>
                <c:pt idx="384">
                  <c:v>4</c:v>
                </c:pt>
                <c:pt idx="385">
                  <c:v>7</c:v>
                </c:pt>
                <c:pt idx="386">
                  <c:v>6</c:v>
                </c:pt>
                <c:pt idx="387">
                  <c:v>21</c:v>
                </c:pt>
                <c:pt idx="388">
                  <c:v>58</c:v>
                </c:pt>
                <c:pt idx="389">
                  <c:v>84</c:v>
                </c:pt>
                <c:pt idx="390">
                  <c:v>106</c:v>
                </c:pt>
                <c:pt idx="391">
                  <c:v>94</c:v>
                </c:pt>
                <c:pt idx="392">
                  <c:v>68</c:v>
                </c:pt>
                <c:pt idx="393">
                  <c:v>20</c:v>
                </c:pt>
                <c:pt idx="394">
                  <c:v>10</c:v>
                </c:pt>
                <c:pt idx="395">
                  <c:v>3</c:v>
                </c:pt>
                <c:pt idx="396">
                  <c:v>7</c:v>
                </c:pt>
                <c:pt idx="397">
                  <c:v>12</c:v>
                </c:pt>
                <c:pt idx="398">
                  <c:v>9</c:v>
                </c:pt>
                <c:pt idx="399">
                  <c:v>17</c:v>
                </c:pt>
                <c:pt idx="400">
                  <c:v>63</c:v>
                </c:pt>
                <c:pt idx="401">
                  <c:v>66</c:v>
                </c:pt>
                <c:pt idx="402">
                  <c:v>167</c:v>
                </c:pt>
                <c:pt idx="403">
                  <c:v>107</c:v>
                </c:pt>
                <c:pt idx="404">
                  <c:v>29</c:v>
                </c:pt>
                <c:pt idx="405">
                  <c:v>12</c:v>
                </c:pt>
                <c:pt idx="406">
                  <c:v>7</c:v>
                </c:pt>
                <c:pt idx="407">
                  <c:v>2</c:v>
                </c:pt>
                <c:pt idx="408">
                  <c:v>3</c:v>
                </c:pt>
                <c:pt idx="409">
                  <c:v>8</c:v>
                </c:pt>
                <c:pt idx="410">
                  <c:v>1</c:v>
                </c:pt>
                <c:pt idx="411">
                  <c:v>9</c:v>
                </c:pt>
                <c:pt idx="412">
                  <c:v>58</c:v>
                </c:pt>
                <c:pt idx="413">
                  <c:v>67</c:v>
                </c:pt>
                <c:pt idx="414">
                  <c:v>88</c:v>
                </c:pt>
                <c:pt idx="415">
                  <c:v>56</c:v>
                </c:pt>
                <c:pt idx="416">
                  <c:v>82</c:v>
                </c:pt>
                <c:pt idx="417">
                  <c:v>18</c:v>
                </c:pt>
                <c:pt idx="418">
                  <c:v>8</c:v>
                </c:pt>
                <c:pt idx="419">
                  <c:v>3</c:v>
                </c:pt>
                <c:pt idx="420">
                  <c:v>3</c:v>
                </c:pt>
                <c:pt idx="421">
                  <c:v>9</c:v>
                </c:pt>
                <c:pt idx="422">
                  <c:v>9</c:v>
                </c:pt>
                <c:pt idx="423">
                  <c:v>30</c:v>
                </c:pt>
                <c:pt idx="424">
                  <c:v>35</c:v>
                </c:pt>
                <c:pt idx="425">
                  <c:v>108</c:v>
                </c:pt>
                <c:pt idx="426">
                  <c:v>83</c:v>
                </c:pt>
                <c:pt idx="427">
                  <c:v>80</c:v>
                </c:pt>
                <c:pt idx="428">
                  <c:v>87</c:v>
                </c:pt>
                <c:pt idx="429">
                  <c:v>33</c:v>
                </c:pt>
                <c:pt idx="430">
                  <c:v>6</c:v>
                </c:pt>
                <c:pt idx="431">
                  <c:v>1</c:v>
                </c:pt>
                <c:pt idx="432">
                  <c:v>9</c:v>
                </c:pt>
                <c:pt idx="433">
                  <c:v>8</c:v>
                </c:pt>
                <c:pt idx="434">
                  <c:v>8</c:v>
                </c:pt>
                <c:pt idx="435">
                  <c:v>29</c:v>
                </c:pt>
                <c:pt idx="436">
                  <c:v>40</c:v>
                </c:pt>
                <c:pt idx="437">
                  <c:v>106</c:v>
                </c:pt>
                <c:pt idx="438">
                  <c:v>106</c:v>
                </c:pt>
                <c:pt idx="439">
                  <c:v>59</c:v>
                </c:pt>
                <c:pt idx="440">
                  <c:v>78</c:v>
                </c:pt>
                <c:pt idx="441">
                  <c:v>17</c:v>
                </c:pt>
                <c:pt idx="442">
                  <c:v>11</c:v>
                </c:pt>
                <c:pt idx="443">
                  <c:v>3</c:v>
                </c:pt>
                <c:pt idx="444">
                  <c:v>3</c:v>
                </c:pt>
                <c:pt idx="445">
                  <c:v>4</c:v>
                </c:pt>
                <c:pt idx="446">
                  <c:v>24</c:v>
                </c:pt>
                <c:pt idx="447">
                  <c:v>29</c:v>
                </c:pt>
                <c:pt idx="448">
                  <c:v>71</c:v>
                </c:pt>
                <c:pt idx="449">
                  <c:v>50</c:v>
                </c:pt>
                <c:pt idx="450">
                  <c:v>98</c:v>
                </c:pt>
                <c:pt idx="451">
                  <c:v>137</c:v>
                </c:pt>
                <c:pt idx="452">
                  <c:v>82</c:v>
                </c:pt>
                <c:pt idx="453">
                  <c:v>31</c:v>
                </c:pt>
                <c:pt idx="454">
                  <c:v>2</c:v>
                </c:pt>
                <c:pt idx="455">
                  <c:v>2</c:v>
                </c:pt>
                <c:pt idx="456">
                  <c:v>3</c:v>
                </c:pt>
                <c:pt idx="457">
                  <c:v>7</c:v>
                </c:pt>
                <c:pt idx="458">
                  <c:v>20</c:v>
                </c:pt>
                <c:pt idx="459">
                  <c:v>28</c:v>
                </c:pt>
                <c:pt idx="460">
                  <c:v>60</c:v>
                </c:pt>
                <c:pt idx="461">
                  <c:v>84</c:v>
                </c:pt>
                <c:pt idx="462">
                  <c:v>92</c:v>
                </c:pt>
                <c:pt idx="463">
                  <c:v>114</c:v>
                </c:pt>
                <c:pt idx="464">
                  <c:v>73</c:v>
                </c:pt>
                <c:pt idx="465">
                  <c:v>41</c:v>
                </c:pt>
                <c:pt idx="466">
                  <c:v>1</c:v>
                </c:pt>
                <c:pt idx="467">
                  <c:v>2</c:v>
                </c:pt>
                <c:pt idx="468">
                  <c:v>5</c:v>
                </c:pt>
                <c:pt idx="469">
                  <c:v>4</c:v>
                </c:pt>
                <c:pt idx="470">
                  <c:v>8</c:v>
                </c:pt>
                <c:pt idx="471">
                  <c:v>31</c:v>
                </c:pt>
                <c:pt idx="472">
                  <c:v>57</c:v>
                </c:pt>
                <c:pt idx="473">
                  <c:v>100</c:v>
                </c:pt>
                <c:pt idx="474">
                  <c:v>117</c:v>
                </c:pt>
                <c:pt idx="475">
                  <c:v>177</c:v>
                </c:pt>
                <c:pt idx="476">
                  <c:v>63</c:v>
                </c:pt>
                <c:pt idx="477">
                  <c:v>18</c:v>
                </c:pt>
                <c:pt idx="478">
                  <c:v>18</c:v>
                </c:pt>
                <c:pt idx="479">
                  <c:v>7</c:v>
                </c:pt>
                <c:pt idx="480">
                  <c:v>10</c:v>
                </c:pt>
                <c:pt idx="481">
                  <c:v>11</c:v>
                </c:pt>
                <c:pt idx="482">
                  <c:v>12</c:v>
                </c:pt>
                <c:pt idx="483">
                  <c:v>22</c:v>
                </c:pt>
                <c:pt idx="484">
                  <c:v>63</c:v>
                </c:pt>
                <c:pt idx="485">
                  <c:v>115</c:v>
                </c:pt>
                <c:pt idx="486">
                  <c:v>90</c:v>
                </c:pt>
                <c:pt idx="487">
                  <c:v>95</c:v>
                </c:pt>
                <c:pt idx="488">
                  <c:v>72</c:v>
                </c:pt>
                <c:pt idx="489">
                  <c:v>39</c:v>
                </c:pt>
                <c:pt idx="490">
                  <c:v>13</c:v>
                </c:pt>
                <c:pt idx="491">
                  <c:v>1</c:v>
                </c:pt>
                <c:pt idx="492">
                  <c:v>8</c:v>
                </c:pt>
                <c:pt idx="493">
                  <c:v>3</c:v>
                </c:pt>
                <c:pt idx="494">
                  <c:v>13</c:v>
                </c:pt>
                <c:pt idx="495">
                  <c:v>24</c:v>
                </c:pt>
                <c:pt idx="496">
                  <c:v>56</c:v>
                </c:pt>
                <c:pt idx="497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C-4044-96B6-74591BC67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7189632"/>
        <c:axId val="1087190464"/>
      </c:areaChart>
      <c:lineChart>
        <c:grouping val="standard"/>
        <c:varyColors val="0"/>
        <c:ser>
          <c:idx val="1"/>
          <c:order val="1"/>
          <c:tx>
            <c:strRef>
              <c:f>'Monthly Temp and Precip 79-2000'!$C$1</c:f>
              <c:strCache>
                <c:ptCount val="1"/>
                <c:pt idx="0">
                  <c:v>Temperature [°C]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'Monthly Temp and Precip 79-2000'!$A$2:$A$499</c:f>
              <c:strCache>
                <c:ptCount val="498"/>
                <c:pt idx="0">
                  <c:v>"Jan 1, 1979",</c:v>
                </c:pt>
                <c:pt idx="1">
                  <c:v>"Feb 1, 1979",</c:v>
                </c:pt>
                <c:pt idx="2">
                  <c:v>"Mar 1, 1979",</c:v>
                </c:pt>
                <c:pt idx="3">
                  <c:v>"Apr 1, 1979",</c:v>
                </c:pt>
                <c:pt idx="4">
                  <c:v>"May 1, 1979",</c:v>
                </c:pt>
                <c:pt idx="5">
                  <c:v>"Jun 1, 1979",</c:v>
                </c:pt>
                <c:pt idx="6">
                  <c:v>"Jul 1, 1979",</c:v>
                </c:pt>
                <c:pt idx="7">
                  <c:v>"Aug 1, 1979",</c:v>
                </c:pt>
                <c:pt idx="8">
                  <c:v>"Sep 1, 1979",</c:v>
                </c:pt>
                <c:pt idx="9">
                  <c:v>"Oct 1, 1979",</c:v>
                </c:pt>
                <c:pt idx="10">
                  <c:v>"Nov 1, 1979",</c:v>
                </c:pt>
                <c:pt idx="11">
                  <c:v>"Dec 1, 1979",</c:v>
                </c:pt>
                <c:pt idx="12">
                  <c:v>"Jan 1, 1980",</c:v>
                </c:pt>
                <c:pt idx="13">
                  <c:v>"Feb 1, 1980",</c:v>
                </c:pt>
                <c:pt idx="14">
                  <c:v>"Mar 1, 1980",</c:v>
                </c:pt>
                <c:pt idx="15">
                  <c:v>"Apr 1, 1980",</c:v>
                </c:pt>
                <c:pt idx="16">
                  <c:v>"May 1, 1980",</c:v>
                </c:pt>
                <c:pt idx="17">
                  <c:v>"Jun 1, 1980",</c:v>
                </c:pt>
                <c:pt idx="18">
                  <c:v>"Jul 1, 1980",</c:v>
                </c:pt>
                <c:pt idx="19">
                  <c:v>"Aug 1, 1980",</c:v>
                </c:pt>
                <c:pt idx="20">
                  <c:v>"Sep 1, 1980",</c:v>
                </c:pt>
                <c:pt idx="21">
                  <c:v>"Oct 1, 1980",</c:v>
                </c:pt>
                <c:pt idx="22">
                  <c:v>"Nov 1, 1980",</c:v>
                </c:pt>
                <c:pt idx="23">
                  <c:v>"Dec 1, 1980",</c:v>
                </c:pt>
                <c:pt idx="24">
                  <c:v>"Jan 1, 1981",</c:v>
                </c:pt>
                <c:pt idx="25">
                  <c:v>"Feb 1, 1981",</c:v>
                </c:pt>
                <c:pt idx="26">
                  <c:v>"Mar 1, 1981",</c:v>
                </c:pt>
                <c:pt idx="27">
                  <c:v>"Apr 1, 1981",</c:v>
                </c:pt>
                <c:pt idx="28">
                  <c:v>"May 1, 1981",</c:v>
                </c:pt>
                <c:pt idx="29">
                  <c:v>"Jun 1, 1981",</c:v>
                </c:pt>
                <c:pt idx="30">
                  <c:v>"Jul 1, 1981",</c:v>
                </c:pt>
                <c:pt idx="31">
                  <c:v>"Aug 1, 1981",</c:v>
                </c:pt>
                <c:pt idx="32">
                  <c:v>"Sep 1, 1981",</c:v>
                </c:pt>
                <c:pt idx="33">
                  <c:v>"Oct 1, 1981",</c:v>
                </c:pt>
                <c:pt idx="34">
                  <c:v>"Nov 1, 1981",</c:v>
                </c:pt>
                <c:pt idx="35">
                  <c:v>"Dec 1, 1981",</c:v>
                </c:pt>
                <c:pt idx="36">
                  <c:v>"Jan 1, 1982",</c:v>
                </c:pt>
                <c:pt idx="37">
                  <c:v>"Feb 1, 1982",</c:v>
                </c:pt>
                <c:pt idx="38">
                  <c:v>"Mar 1, 1982",</c:v>
                </c:pt>
                <c:pt idx="39">
                  <c:v>"Apr 1, 1982",</c:v>
                </c:pt>
                <c:pt idx="40">
                  <c:v>"May 1, 1982",</c:v>
                </c:pt>
                <c:pt idx="41">
                  <c:v>"Jun 1, 1982",</c:v>
                </c:pt>
                <c:pt idx="42">
                  <c:v>"Jul 1, 1982",</c:v>
                </c:pt>
                <c:pt idx="43">
                  <c:v>"Aug 1, 1982",</c:v>
                </c:pt>
                <c:pt idx="44">
                  <c:v>"Sep 1, 1982",</c:v>
                </c:pt>
                <c:pt idx="45">
                  <c:v>"Oct 1, 1982",</c:v>
                </c:pt>
                <c:pt idx="46">
                  <c:v>"Nov 1, 1982",</c:v>
                </c:pt>
                <c:pt idx="47">
                  <c:v>"Dec 1, 1982",</c:v>
                </c:pt>
                <c:pt idx="48">
                  <c:v>"Jan 1, 1983",</c:v>
                </c:pt>
                <c:pt idx="49">
                  <c:v>"Feb 1, 1983",</c:v>
                </c:pt>
                <c:pt idx="50">
                  <c:v>"Mar 1, 1983",</c:v>
                </c:pt>
                <c:pt idx="51">
                  <c:v>"Apr 1, 1983",</c:v>
                </c:pt>
                <c:pt idx="52">
                  <c:v>"May 1, 1983",</c:v>
                </c:pt>
                <c:pt idx="53">
                  <c:v>"Jun 1, 1983",</c:v>
                </c:pt>
                <c:pt idx="54">
                  <c:v>"Jul 1, 1983",</c:v>
                </c:pt>
                <c:pt idx="55">
                  <c:v>"Aug 1, 1983",</c:v>
                </c:pt>
                <c:pt idx="56">
                  <c:v>"Sep 1, 1983",</c:v>
                </c:pt>
                <c:pt idx="57">
                  <c:v>"Oct 1, 1983",</c:v>
                </c:pt>
                <c:pt idx="58">
                  <c:v>"Nov 1, 1983",</c:v>
                </c:pt>
                <c:pt idx="59">
                  <c:v>"Dec 1, 1983",</c:v>
                </c:pt>
                <c:pt idx="60">
                  <c:v>"Jan 1, 1984",</c:v>
                </c:pt>
                <c:pt idx="61">
                  <c:v>"Feb 1, 1984",</c:v>
                </c:pt>
                <c:pt idx="62">
                  <c:v>"Mar 1, 1984",</c:v>
                </c:pt>
                <c:pt idx="63">
                  <c:v>"Apr 1, 1984",</c:v>
                </c:pt>
                <c:pt idx="64">
                  <c:v>"May 1, 1984",</c:v>
                </c:pt>
                <c:pt idx="65">
                  <c:v>"Jun 1, 1984",</c:v>
                </c:pt>
                <c:pt idx="66">
                  <c:v>"Jul 1, 1984",</c:v>
                </c:pt>
                <c:pt idx="67">
                  <c:v>"Aug 1, 1984",</c:v>
                </c:pt>
                <c:pt idx="68">
                  <c:v>"Sep 1, 1984",</c:v>
                </c:pt>
                <c:pt idx="69">
                  <c:v>"Oct 1, 1984",</c:v>
                </c:pt>
                <c:pt idx="70">
                  <c:v>"Nov 1, 1984",</c:v>
                </c:pt>
                <c:pt idx="71">
                  <c:v>"Dec 1, 1984",</c:v>
                </c:pt>
                <c:pt idx="72">
                  <c:v>"Jan 1, 1985",</c:v>
                </c:pt>
                <c:pt idx="73">
                  <c:v>"Feb 1, 1985",</c:v>
                </c:pt>
                <c:pt idx="74">
                  <c:v>"Mar 1, 1985",</c:v>
                </c:pt>
                <c:pt idx="75">
                  <c:v>"Apr 1, 1985",</c:v>
                </c:pt>
                <c:pt idx="76">
                  <c:v>"May 1, 1985",</c:v>
                </c:pt>
                <c:pt idx="77">
                  <c:v>"Jun 1, 1985",</c:v>
                </c:pt>
                <c:pt idx="78">
                  <c:v>"Jul 1, 1985",</c:v>
                </c:pt>
                <c:pt idx="79">
                  <c:v>"Aug 1, 1985",</c:v>
                </c:pt>
                <c:pt idx="80">
                  <c:v>"Sep 1, 1985",</c:v>
                </c:pt>
                <c:pt idx="81">
                  <c:v>"Oct 1, 1985",</c:v>
                </c:pt>
                <c:pt idx="82">
                  <c:v>"Nov 1, 1985",</c:v>
                </c:pt>
                <c:pt idx="83">
                  <c:v>"Dec 1, 1985",</c:v>
                </c:pt>
                <c:pt idx="84">
                  <c:v>"Jan 1, 1986",</c:v>
                </c:pt>
                <c:pt idx="85">
                  <c:v>"Feb 1, 1986",</c:v>
                </c:pt>
                <c:pt idx="86">
                  <c:v>"Mar 1, 1986",</c:v>
                </c:pt>
                <c:pt idx="87">
                  <c:v>"Apr 1, 1986",</c:v>
                </c:pt>
                <c:pt idx="88">
                  <c:v>"May 1, 1986",</c:v>
                </c:pt>
                <c:pt idx="89">
                  <c:v>"Jun 1, 1986",</c:v>
                </c:pt>
                <c:pt idx="90">
                  <c:v>"Jul 1, 1986",</c:v>
                </c:pt>
                <c:pt idx="91">
                  <c:v>"Aug 1, 1986",</c:v>
                </c:pt>
                <c:pt idx="92">
                  <c:v>"Sep 1, 1986",</c:v>
                </c:pt>
                <c:pt idx="93">
                  <c:v>"Oct 1, 1986",</c:v>
                </c:pt>
                <c:pt idx="94">
                  <c:v>"Nov 1, 1986",</c:v>
                </c:pt>
                <c:pt idx="95">
                  <c:v>"Dec 1, 1986",</c:v>
                </c:pt>
                <c:pt idx="96">
                  <c:v>"Jan 1, 1987",</c:v>
                </c:pt>
                <c:pt idx="97">
                  <c:v>"Feb 1, 1987",</c:v>
                </c:pt>
                <c:pt idx="98">
                  <c:v>"Mar 1, 1987",</c:v>
                </c:pt>
                <c:pt idx="99">
                  <c:v>"Apr 1, 1987",</c:v>
                </c:pt>
                <c:pt idx="100">
                  <c:v>"May 1, 1987",</c:v>
                </c:pt>
                <c:pt idx="101">
                  <c:v>"Jun 1, 1987",</c:v>
                </c:pt>
                <c:pt idx="102">
                  <c:v>"Jul 1, 1987",</c:v>
                </c:pt>
                <c:pt idx="103">
                  <c:v>"Aug 1, 1987",</c:v>
                </c:pt>
                <c:pt idx="104">
                  <c:v>"Sep 1, 1987",</c:v>
                </c:pt>
                <c:pt idx="105">
                  <c:v>"Oct 1, 1987",</c:v>
                </c:pt>
                <c:pt idx="106">
                  <c:v>"Nov 1, 1987",</c:v>
                </c:pt>
                <c:pt idx="107">
                  <c:v>"Dec 1, 1987",</c:v>
                </c:pt>
                <c:pt idx="108">
                  <c:v>"Jan 1, 1988",</c:v>
                </c:pt>
                <c:pt idx="109">
                  <c:v>"Feb 1, 1988",</c:v>
                </c:pt>
                <c:pt idx="110">
                  <c:v>"Mar 1, 1988",</c:v>
                </c:pt>
                <c:pt idx="111">
                  <c:v>"Apr 1, 1988",</c:v>
                </c:pt>
                <c:pt idx="112">
                  <c:v>"May 1, 1988",</c:v>
                </c:pt>
                <c:pt idx="113">
                  <c:v>"Jun 1, 1988",</c:v>
                </c:pt>
                <c:pt idx="114">
                  <c:v>"Jul 1, 1988",</c:v>
                </c:pt>
                <c:pt idx="115">
                  <c:v>"Aug 1, 1988",</c:v>
                </c:pt>
                <c:pt idx="116">
                  <c:v>"Sep 1, 1988",</c:v>
                </c:pt>
                <c:pt idx="117">
                  <c:v>"Oct 1, 1988",</c:v>
                </c:pt>
                <c:pt idx="118">
                  <c:v>"Nov 1, 1988",</c:v>
                </c:pt>
                <c:pt idx="119">
                  <c:v>"Dec 1, 1988",</c:v>
                </c:pt>
                <c:pt idx="120">
                  <c:v>"Jan 1, 1989",</c:v>
                </c:pt>
                <c:pt idx="121">
                  <c:v>"Feb 1, 1989",</c:v>
                </c:pt>
                <c:pt idx="122">
                  <c:v>"Mar 1, 1989",</c:v>
                </c:pt>
                <c:pt idx="123">
                  <c:v>"Apr 1, 1989",</c:v>
                </c:pt>
                <c:pt idx="124">
                  <c:v>"May 1, 1989",</c:v>
                </c:pt>
                <c:pt idx="125">
                  <c:v>"Jun 1, 1989",</c:v>
                </c:pt>
                <c:pt idx="126">
                  <c:v>"Jul 1, 1989",</c:v>
                </c:pt>
                <c:pt idx="127">
                  <c:v>"Aug 1, 1989",</c:v>
                </c:pt>
                <c:pt idx="128">
                  <c:v>"Sep 1, 1989",</c:v>
                </c:pt>
                <c:pt idx="129">
                  <c:v>"Oct 1, 1989",</c:v>
                </c:pt>
                <c:pt idx="130">
                  <c:v>"Nov 1, 1989",</c:v>
                </c:pt>
                <c:pt idx="131">
                  <c:v>"Dec 1, 1989",</c:v>
                </c:pt>
                <c:pt idx="132">
                  <c:v>"Jan 1, 1990",</c:v>
                </c:pt>
                <c:pt idx="133">
                  <c:v>"Feb 1, 1990",</c:v>
                </c:pt>
                <c:pt idx="134">
                  <c:v>"Mar 1, 1990",</c:v>
                </c:pt>
                <c:pt idx="135">
                  <c:v>"Apr 1, 1990",</c:v>
                </c:pt>
                <c:pt idx="136">
                  <c:v>"May 1, 1990",</c:v>
                </c:pt>
                <c:pt idx="137">
                  <c:v>"Jun 1, 1990",</c:v>
                </c:pt>
                <c:pt idx="138">
                  <c:v>"Jul 1, 1990",</c:v>
                </c:pt>
                <c:pt idx="139">
                  <c:v>"Aug 1, 1990",</c:v>
                </c:pt>
                <c:pt idx="140">
                  <c:v>"Sep 1, 1990",</c:v>
                </c:pt>
                <c:pt idx="141">
                  <c:v>"Oct 1, 1990",</c:v>
                </c:pt>
                <c:pt idx="142">
                  <c:v>"Nov 1, 1990",</c:v>
                </c:pt>
                <c:pt idx="143">
                  <c:v>"Dec 1, 1990",</c:v>
                </c:pt>
                <c:pt idx="144">
                  <c:v>"Jan 1, 1991",</c:v>
                </c:pt>
                <c:pt idx="145">
                  <c:v>"Feb 1, 1991",</c:v>
                </c:pt>
                <c:pt idx="146">
                  <c:v>"Mar 1, 1991",</c:v>
                </c:pt>
                <c:pt idx="147">
                  <c:v>"Apr 1, 1991",</c:v>
                </c:pt>
                <c:pt idx="148">
                  <c:v>"May 1, 1991",</c:v>
                </c:pt>
                <c:pt idx="149">
                  <c:v>"Jun 1, 1991",</c:v>
                </c:pt>
                <c:pt idx="150">
                  <c:v>"Jul 1, 1991",</c:v>
                </c:pt>
                <c:pt idx="151">
                  <c:v>"Aug 1, 1991",</c:v>
                </c:pt>
                <c:pt idx="152">
                  <c:v>"Sep 1, 1991",</c:v>
                </c:pt>
                <c:pt idx="153">
                  <c:v>"Oct 1, 1991",</c:v>
                </c:pt>
                <c:pt idx="154">
                  <c:v>"Nov 1, 1991",</c:v>
                </c:pt>
                <c:pt idx="155">
                  <c:v>"Dec 1, 1991",</c:v>
                </c:pt>
                <c:pt idx="156">
                  <c:v>"Jan 1, 1992",</c:v>
                </c:pt>
                <c:pt idx="157">
                  <c:v>"Feb 1, 1992",</c:v>
                </c:pt>
                <c:pt idx="158">
                  <c:v>"Mar 1, 1992",</c:v>
                </c:pt>
                <c:pt idx="159">
                  <c:v>"Apr 1, 1992",</c:v>
                </c:pt>
                <c:pt idx="160">
                  <c:v>"May 1, 1992",</c:v>
                </c:pt>
                <c:pt idx="161">
                  <c:v>"Jun 1, 1992",</c:v>
                </c:pt>
                <c:pt idx="162">
                  <c:v>"Jul 1, 1992",</c:v>
                </c:pt>
                <c:pt idx="163">
                  <c:v>"Aug 1, 1992",</c:v>
                </c:pt>
                <c:pt idx="164">
                  <c:v>"Sep 1, 1992",</c:v>
                </c:pt>
                <c:pt idx="165">
                  <c:v>"Oct 1, 1992",</c:v>
                </c:pt>
                <c:pt idx="166">
                  <c:v>"Nov 1, 1992",</c:v>
                </c:pt>
                <c:pt idx="167">
                  <c:v>"Dec 1, 1992",</c:v>
                </c:pt>
                <c:pt idx="168">
                  <c:v>"Jan 1, 1993",</c:v>
                </c:pt>
                <c:pt idx="169">
                  <c:v>"Feb 1, 1993",</c:v>
                </c:pt>
                <c:pt idx="170">
                  <c:v>"Mar 1, 1993",</c:v>
                </c:pt>
                <c:pt idx="171">
                  <c:v>"Apr 1, 1993",</c:v>
                </c:pt>
                <c:pt idx="172">
                  <c:v>"May 1, 1993",</c:v>
                </c:pt>
                <c:pt idx="173">
                  <c:v>"Jun 1, 1993",</c:v>
                </c:pt>
                <c:pt idx="174">
                  <c:v>"Jul 1, 1993",</c:v>
                </c:pt>
                <c:pt idx="175">
                  <c:v>"Aug 1, 1993",</c:v>
                </c:pt>
                <c:pt idx="176">
                  <c:v>"Sep 1, 1993",</c:v>
                </c:pt>
                <c:pt idx="177">
                  <c:v>"Oct 1, 1993",</c:v>
                </c:pt>
                <c:pt idx="178">
                  <c:v>"Nov 1, 1993",</c:v>
                </c:pt>
                <c:pt idx="179">
                  <c:v>"Dec 1, 1993",</c:v>
                </c:pt>
                <c:pt idx="180">
                  <c:v>"Jan 1, 1994",</c:v>
                </c:pt>
                <c:pt idx="181">
                  <c:v>"Feb 1, 1994",</c:v>
                </c:pt>
                <c:pt idx="182">
                  <c:v>"Mar 1, 1994",</c:v>
                </c:pt>
                <c:pt idx="183">
                  <c:v>"Apr 1, 1994",</c:v>
                </c:pt>
                <c:pt idx="184">
                  <c:v>"May 1, 1994",</c:v>
                </c:pt>
                <c:pt idx="185">
                  <c:v>"Jun 1, 1994",</c:v>
                </c:pt>
                <c:pt idx="186">
                  <c:v>"Jul 1, 1994",</c:v>
                </c:pt>
                <c:pt idx="187">
                  <c:v>"Aug 1, 1994",</c:v>
                </c:pt>
                <c:pt idx="188">
                  <c:v>"Sep 1, 1994",</c:v>
                </c:pt>
                <c:pt idx="189">
                  <c:v>"Oct 1, 1994",</c:v>
                </c:pt>
                <c:pt idx="190">
                  <c:v>"Nov 1, 1994",</c:v>
                </c:pt>
                <c:pt idx="191">
                  <c:v>"Dec 1, 1994",</c:v>
                </c:pt>
                <c:pt idx="192">
                  <c:v>"Jan 1, 1995",</c:v>
                </c:pt>
                <c:pt idx="193">
                  <c:v>"Feb 1, 1995",</c:v>
                </c:pt>
                <c:pt idx="194">
                  <c:v>"Mar 1, 1995",</c:v>
                </c:pt>
                <c:pt idx="195">
                  <c:v>"Apr 1, 1995",</c:v>
                </c:pt>
                <c:pt idx="196">
                  <c:v>"May 1, 1995",</c:v>
                </c:pt>
                <c:pt idx="197">
                  <c:v>"Jun 1, 1995",</c:v>
                </c:pt>
                <c:pt idx="198">
                  <c:v>"Jul 1, 1995",</c:v>
                </c:pt>
                <c:pt idx="199">
                  <c:v>"Aug 1, 1995",</c:v>
                </c:pt>
                <c:pt idx="200">
                  <c:v>"Sep 1, 1995",</c:v>
                </c:pt>
                <c:pt idx="201">
                  <c:v>"Oct 1, 1995",</c:v>
                </c:pt>
                <c:pt idx="202">
                  <c:v>"Nov 1, 1995",</c:v>
                </c:pt>
                <c:pt idx="203">
                  <c:v>"Dec 1, 1995",</c:v>
                </c:pt>
                <c:pt idx="204">
                  <c:v>"Jan 1, 1996",</c:v>
                </c:pt>
                <c:pt idx="205">
                  <c:v>"Feb 1, 1996",</c:v>
                </c:pt>
                <c:pt idx="206">
                  <c:v>"Mar 1, 1996",</c:v>
                </c:pt>
                <c:pt idx="207">
                  <c:v>"Apr 1, 1996",</c:v>
                </c:pt>
                <c:pt idx="208">
                  <c:v>"May 1, 1996",</c:v>
                </c:pt>
                <c:pt idx="209">
                  <c:v>"Jun 1, 1996",</c:v>
                </c:pt>
                <c:pt idx="210">
                  <c:v>"Jul 1, 1996",</c:v>
                </c:pt>
                <c:pt idx="211">
                  <c:v>"Aug 1, 1996",</c:v>
                </c:pt>
                <c:pt idx="212">
                  <c:v>"Sep 1, 1996",</c:v>
                </c:pt>
                <c:pt idx="213">
                  <c:v>"Oct 1, 1996",</c:v>
                </c:pt>
                <c:pt idx="214">
                  <c:v>"Nov 1, 1996",</c:v>
                </c:pt>
                <c:pt idx="215">
                  <c:v>"Dec 1, 1996",</c:v>
                </c:pt>
                <c:pt idx="216">
                  <c:v>"Jan 1, 1997",</c:v>
                </c:pt>
                <c:pt idx="217">
                  <c:v>"Feb 1, 1997",</c:v>
                </c:pt>
                <c:pt idx="218">
                  <c:v>"Mar 1, 1997",</c:v>
                </c:pt>
                <c:pt idx="219">
                  <c:v>"Apr 1, 1997",</c:v>
                </c:pt>
                <c:pt idx="220">
                  <c:v>"May 1, 1997",</c:v>
                </c:pt>
                <c:pt idx="221">
                  <c:v>"Jun 1, 1997",</c:v>
                </c:pt>
                <c:pt idx="222">
                  <c:v>"Jul 1, 1997",</c:v>
                </c:pt>
                <c:pt idx="223">
                  <c:v>"Aug 1, 1997",</c:v>
                </c:pt>
                <c:pt idx="224">
                  <c:v>"Sep 1, 1997",</c:v>
                </c:pt>
                <c:pt idx="225">
                  <c:v>"Oct 1, 1997",</c:v>
                </c:pt>
                <c:pt idx="226">
                  <c:v>"Nov 1, 1997",</c:v>
                </c:pt>
                <c:pt idx="227">
                  <c:v>"Dec 1, 1997",</c:v>
                </c:pt>
                <c:pt idx="228">
                  <c:v>"Jan 1, 1998",</c:v>
                </c:pt>
                <c:pt idx="229">
                  <c:v>"Feb 1, 1998",</c:v>
                </c:pt>
                <c:pt idx="230">
                  <c:v>"Mar 1, 1998",</c:v>
                </c:pt>
                <c:pt idx="231">
                  <c:v>"Apr 1, 1998",</c:v>
                </c:pt>
                <c:pt idx="232">
                  <c:v>"May 1, 1998",</c:v>
                </c:pt>
                <c:pt idx="233">
                  <c:v>"Jun 1, 1998",</c:v>
                </c:pt>
                <c:pt idx="234">
                  <c:v>"Jul 1, 1998",</c:v>
                </c:pt>
                <c:pt idx="235">
                  <c:v>"Aug 1, 1998",</c:v>
                </c:pt>
                <c:pt idx="236">
                  <c:v>"Sep 1, 1998",</c:v>
                </c:pt>
                <c:pt idx="237">
                  <c:v>"Oct 1, 1998",</c:v>
                </c:pt>
                <c:pt idx="238">
                  <c:v>"Nov 1, 1998",</c:v>
                </c:pt>
                <c:pt idx="239">
                  <c:v>"Dec 1, 1998",</c:v>
                </c:pt>
                <c:pt idx="240">
                  <c:v>"Jan 1, 1999",</c:v>
                </c:pt>
                <c:pt idx="241">
                  <c:v>"Feb 1, 1999",</c:v>
                </c:pt>
                <c:pt idx="242">
                  <c:v>"Mar 1, 1999",</c:v>
                </c:pt>
                <c:pt idx="243">
                  <c:v>"Apr 1, 1999",</c:v>
                </c:pt>
                <c:pt idx="244">
                  <c:v>"May 1, 1999",</c:v>
                </c:pt>
                <c:pt idx="245">
                  <c:v>"Jun 1, 1999",</c:v>
                </c:pt>
                <c:pt idx="246">
                  <c:v>"Jul 1, 1999",</c:v>
                </c:pt>
                <c:pt idx="247">
                  <c:v>"Aug 1, 1999",</c:v>
                </c:pt>
                <c:pt idx="248">
                  <c:v>"Sep 1, 1999",</c:v>
                </c:pt>
                <c:pt idx="249">
                  <c:v>"Oct 1, 1999",</c:v>
                </c:pt>
                <c:pt idx="250">
                  <c:v>"Nov 1, 1999",</c:v>
                </c:pt>
                <c:pt idx="251">
                  <c:v>"Dec 1, 1999",</c:v>
                </c:pt>
                <c:pt idx="252">
                  <c:v>"Jan 1, 2000",</c:v>
                </c:pt>
                <c:pt idx="253">
                  <c:v>"Feb 1, 2000",</c:v>
                </c:pt>
                <c:pt idx="254">
                  <c:v>"Mar 1, 2000",</c:v>
                </c:pt>
                <c:pt idx="255">
                  <c:v>"Apr 1, 2000",</c:v>
                </c:pt>
                <c:pt idx="256">
                  <c:v>"May 1, 2000",</c:v>
                </c:pt>
                <c:pt idx="257">
                  <c:v>"Jun 1, 2000",</c:v>
                </c:pt>
                <c:pt idx="258">
                  <c:v>"Jul 1, 2000",</c:v>
                </c:pt>
                <c:pt idx="259">
                  <c:v>"Aug 1, 2000",</c:v>
                </c:pt>
                <c:pt idx="260">
                  <c:v>"Sep 1, 2000",</c:v>
                </c:pt>
                <c:pt idx="261">
                  <c:v>"Oct 1, 2000",</c:v>
                </c:pt>
                <c:pt idx="262">
                  <c:v>"Nov 1, 2000",</c:v>
                </c:pt>
                <c:pt idx="263">
                  <c:v>"Dec 1, 2000",</c:v>
                </c:pt>
                <c:pt idx="264">
                  <c:v>"Jan 1, 2001",</c:v>
                </c:pt>
                <c:pt idx="265">
                  <c:v>"Feb 1, 2001",</c:v>
                </c:pt>
                <c:pt idx="266">
                  <c:v>"Mar 1, 2001",</c:v>
                </c:pt>
                <c:pt idx="267">
                  <c:v>"Apr 1, 2001",</c:v>
                </c:pt>
                <c:pt idx="268">
                  <c:v>"May 1, 2001",</c:v>
                </c:pt>
                <c:pt idx="269">
                  <c:v>"Jun 1, 2001",</c:v>
                </c:pt>
                <c:pt idx="270">
                  <c:v>"Jul 1, 2001",</c:v>
                </c:pt>
                <c:pt idx="271">
                  <c:v>"Aug 1, 2001",</c:v>
                </c:pt>
                <c:pt idx="272">
                  <c:v>"Sep 1, 2001",</c:v>
                </c:pt>
                <c:pt idx="273">
                  <c:v>"Oct 1, 2001",</c:v>
                </c:pt>
                <c:pt idx="274">
                  <c:v>"Nov 1, 2001",</c:v>
                </c:pt>
                <c:pt idx="275">
                  <c:v>"Dec 1, 2001",</c:v>
                </c:pt>
                <c:pt idx="276">
                  <c:v>"Jan 1, 2002",</c:v>
                </c:pt>
                <c:pt idx="277">
                  <c:v>"Feb 1, 2002",</c:v>
                </c:pt>
                <c:pt idx="278">
                  <c:v>"Mar 1, 2002",</c:v>
                </c:pt>
                <c:pt idx="279">
                  <c:v>"Apr 1, 2002",</c:v>
                </c:pt>
                <c:pt idx="280">
                  <c:v>"May 1, 2002",</c:v>
                </c:pt>
                <c:pt idx="281">
                  <c:v>"Jun 1, 2002",</c:v>
                </c:pt>
                <c:pt idx="282">
                  <c:v>"Jul 1, 2002",</c:v>
                </c:pt>
                <c:pt idx="283">
                  <c:v>"Aug 1, 2002",</c:v>
                </c:pt>
                <c:pt idx="284">
                  <c:v>"Sep 1, 2002",</c:v>
                </c:pt>
                <c:pt idx="285">
                  <c:v>"Oct 1, 2002",</c:v>
                </c:pt>
                <c:pt idx="286">
                  <c:v>"Nov 1, 2002",</c:v>
                </c:pt>
                <c:pt idx="287">
                  <c:v>"Dec 1, 2002",</c:v>
                </c:pt>
                <c:pt idx="288">
                  <c:v>"Jan 1, 2003",</c:v>
                </c:pt>
                <c:pt idx="289">
                  <c:v>"Feb 1, 2003",</c:v>
                </c:pt>
                <c:pt idx="290">
                  <c:v>"Mar 1, 2003",</c:v>
                </c:pt>
                <c:pt idx="291">
                  <c:v>"Apr 1, 2003",</c:v>
                </c:pt>
                <c:pt idx="292">
                  <c:v>"May 1, 2003",</c:v>
                </c:pt>
                <c:pt idx="293">
                  <c:v>"Jun 1, 2003",</c:v>
                </c:pt>
                <c:pt idx="294">
                  <c:v>"Jul 1, 2003",</c:v>
                </c:pt>
                <c:pt idx="295">
                  <c:v>"Aug 1, 2003",</c:v>
                </c:pt>
                <c:pt idx="296">
                  <c:v>"Sep 1, 2003",</c:v>
                </c:pt>
                <c:pt idx="297">
                  <c:v>"Oct 1, 2003",</c:v>
                </c:pt>
                <c:pt idx="298">
                  <c:v>"Nov 1, 2003",</c:v>
                </c:pt>
                <c:pt idx="299">
                  <c:v>"Dec 1, 2003",</c:v>
                </c:pt>
                <c:pt idx="300">
                  <c:v>"Jan 1, 2004",</c:v>
                </c:pt>
                <c:pt idx="301">
                  <c:v>"Feb 1, 2004",</c:v>
                </c:pt>
                <c:pt idx="302">
                  <c:v>"Mar 1, 2004",</c:v>
                </c:pt>
                <c:pt idx="303">
                  <c:v>"Apr 1, 2004",</c:v>
                </c:pt>
                <c:pt idx="304">
                  <c:v>"May 1, 2004",</c:v>
                </c:pt>
                <c:pt idx="305">
                  <c:v>"Jun 1, 2004",</c:v>
                </c:pt>
                <c:pt idx="306">
                  <c:v>"Jul 1, 2004",</c:v>
                </c:pt>
                <c:pt idx="307">
                  <c:v>"Aug 1, 2004",</c:v>
                </c:pt>
                <c:pt idx="308">
                  <c:v>"Sep 1, 2004",</c:v>
                </c:pt>
                <c:pt idx="309">
                  <c:v>"Oct 1, 2004",</c:v>
                </c:pt>
                <c:pt idx="310">
                  <c:v>"Nov 1, 2004",</c:v>
                </c:pt>
                <c:pt idx="311">
                  <c:v>"Dec 1, 2004",</c:v>
                </c:pt>
                <c:pt idx="312">
                  <c:v>"Jan 1, 2005",</c:v>
                </c:pt>
                <c:pt idx="313">
                  <c:v>"Feb 1, 2005",</c:v>
                </c:pt>
                <c:pt idx="314">
                  <c:v>"Mar 1, 2005",</c:v>
                </c:pt>
                <c:pt idx="315">
                  <c:v>"Apr 1, 2005",</c:v>
                </c:pt>
                <c:pt idx="316">
                  <c:v>"May 1, 2005",</c:v>
                </c:pt>
                <c:pt idx="317">
                  <c:v>"Jun 1, 2005",</c:v>
                </c:pt>
                <c:pt idx="318">
                  <c:v>"Jul 1, 2005",</c:v>
                </c:pt>
                <c:pt idx="319">
                  <c:v>"Aug 1, 2005",</c:v>
                </c:pt>
                <c:pt idx="320">
                  <c:v>"Sep 1, 2005",</c:v>
                </c:pt>
                <c:pt idx="321">
                  <c:v>"Oct 1, 2005",</c:v>
                </c:pt>
                <c:pt idx="322">
                  <c:v>"Nov 1, 2005",</c:v>
                </c:pt>
                <c:pt idx="323">
                  <c:v>"Dec 1, 2005",</c:v>
                </c:pt>
                <c:pt idx="324">
                  <c:v>"Jan 1, 2006",</c:v>
                </c:pt>
                <c:pt idx="325">
                  <c:v>"Feb 1, 2006",</c:v>
                </c:pt>
                <c:pt idx="326">
                  <c:v>"Mar 1, 2006",</c:v>
                </c:pt>
                <c:pt idx="327">
                  <c:v>"Apr 1, 2006",</c:v>
                </c:pt>
                <c:pt idx="328">
                  <c:v>"May 1, 2006",</c:v>
                </c:pt>
                <c:pt idx="329">
                  <c:v>"Jun 1, 2006",</c:v>
                </c:pt>
                <c:pt idx="330">
                  <c:v>"Jul 1, 2006",</c:v>
                </c:pt>
                <c:pt idx="331">
                  <c:v>"Aug 1, 2006",</c:v>
                </c:pt>
                <c:pt idx="332">
                  <c:v>"Sep 1, 2006",</c:v>
                </c:pt>
                <c:pt idx="333">
                  <c:v>"Oct 1, 2006",</c:v>
                </c:pt>
                <c:pt idx="334">
                  <c:v>"Nov 1, 2006",</c:v>
                </c:pt>
                <c:pt idx="335">
                  <c:v>"Dec 1, 2006",</c:v>
                </c:pt>
                <c:pt idx="336">
                  <c:v>"Jan 1, 2007",</c:v>
                </c:pt>
                <c:pt idx="337">
                  <c:v>"Feb 1, 2007",</c:v>
                </c:pt>
                <c:pt idx="338">
                  <c:v>"Mar 1, 2007",</c:v>
                </c:pt>
                <c:pt idx="339">
                  <c:v>"Apr 1, 2007",</c:v>
                </c:pt>
                <c:pt idx="340">
                  <c:v>"May 1, 2007",</c:v>
                </c:pt>
                <c:pt idx="341">
                  <c:v>"Jun 1, 2007",</c:v>
                </c:pt>
                <c:pt idx="342">
                  <c:v>"Jul 1, 2007",</c:v>
                </c:pt>
                <c:pt idx="343">
                  <c:v>"Aug 1, 2007",</c:v>
                </c:pt>
                <c:pt idx="344">
                  <c:v>"Sep 1, 2007",</c:v>
                </c:pt>
                <c:pt idx="345">
                  <c:v>"Oct 1, 2007",</c:v>
                </c:pt>
                <c:pt idx="346">
                  <c:v>"Nov 1, 2007",</c:v>
                </c:pt>
                <c:pt idx="347">
                  <c:v>"Dec 1, 2007",</c:v>
                </c:pt>
                <c:pt idx="348">
                  <c:v>"Jan 1, 2008",</c:v>
                </c:pt>
                <c:pt idx="349">
                  <c:v>"Feb 1, 2008",</c:v>
                </c:pt>
                <c:pt idx="350">
                  <c:v>"Mar 1, 2008",</c:v>
                </c:pt>
                <c:pt idx="351">
                  <c:v>"Apr 1, 2008",</c:v>
                </c:pt>
                <c:pt idx="352">
                  <c:v>"May 1, 2008",</c:v>
                </c:pt>
                <c:pt idx="353">
                  <c:v>"Jun 1, 2008",</c:v>
                </c:pt>
                <c:pt idx="354">
                  <c:v>"Jul 1, 2008",</c:v>
                </c:pt>
                <c:pt idx="355">
                  <c:v>"Aug 1, 2008",</c:v>
                </c:pt>
                <c:pt idx="356">
                  <c:v>"Sep 1, 2008",</c:v>
                </c:pt>
                <c:pt idx="357">
                  <c:v>"Oct 1, 2008",</c:v>
                </c:pt>
                <c:pt idx="358">
                  <c:v>"Nov 1, 2008",</c:v>
                </c:pt>
                <c:pt idx="359">
                  <c:v>"Dec 1, 2008",</c:v>
                </c:pt>
                <c:pt idx="360">
                  <c:v>"Jan 1, 2009",</c:v>
                </c:pt>
                <c:pt idx="361">
                  <c:v>"Feb 1, 2009",</c:v>
                </c:pt>
                <c:pt idx="362">
                  <c:v>"Mar 1, 2009",</c:v>
                </c:pt>
                <c:pt idx="363">
                  <c:v>"Apr 1, 2009",</c:v>
                </c:pt>
                <c:pt idx="364">
                  <c:v>"May 1, 2009",</c:v>
                </c:pt>
                <c:pt idx="365">
                  <c:v>"Jun 1, 2009",</c:v>
                </c:pt>
                <c:pt idx="366">
                  <c:v>"Jul 1, 2009",</c:v>
                </c:pt>
                <c:pt idx="367">
                  <c:v>"Aug 1, 2009",</c:v>
                </c:pt>
                <c:pt idx="368">
                  <c:v>"Sep 1, 2009",</c:v>
                </c:pt>
                <c:pt idx="369">
                  <c:v>"Oct 1, 2009",</c:v>
                </c:pt>
                <c:pt idx="370">
                  <c:v>"Nov 1, 2009",</c:v>
                </c:pt>
                <c:pt idx="371">
                  <c:v>"Dec 1, 2009",</c:v>
                </c:pt>
                <c:pt idx="372">
                  <c:v>"Jan 1, 2010",</c:v>
                </c:pt>
                <c:pt idx="373">
                  <c:v>"Feb 1, 2010",</c:v>
                </c:pt>
                <c:pt idx="374">
                  <c:v>"Mar 1, 2010",</c:v>
                </c:pt>
                <c:pt idx="375">
                  <c:v>"Apr 1, 2010",</c:v>
                </c:pt>
                <c:pt idx="376">
                  <c:v>"May 1, 2010",</c:v>
                </c:pt>
                <c:pt idx="377">
                  <c:v>"Jun 1, 2010",</c:v>
                </c:pt>
                <c:pt idx="378">
                  <c:v>"Jul 1, 2010",</c:v>
                </c:pt>
                <c:pt idx="379">
                  <c:v>"Aug 1, 2010",</c:v>
                </c:pt>
                <c:pt idx="380">
                  <c:v>"Sep 1, 2010",</c:v>
                </c:pt>
                <c:pt idx="381">
                  <c:v>"Oct 1, 2010",</c:v>
                </c:pt>
                <c:pt idx="382">
                  <c:v>"Nov 1, 2010",</c:v>
                </c:pt>
                <c:pt idx="383">
                  <c:v>"Dec 1, 2010",</c:v>
                </c:pt>
                <c:pt idx="384">
                  <c:v>"Jan 1, 2011",</c:v>
                </c:pt>
                <c:pt idx="385">
                  <c:v>"Feb 1, 2011",</c:v>
                </c:pt>
                <c:pt idx="386">
                  <c:v>"Mar 1, 2011",</c:v>
                </c:pt>
                <c:pt idx="387">
                  <c:v>"Apr 1, 2011",</c:v>
                </c:pt>
                <c:pt idx="388">
                  <c:v>"May 1, 2011",</c:v>
                </c:pt>
                <c:pt idx="389">
                  <c:v>"Jun 1, 2011",</c:v>
                </c:pt>
                <c:pt idx="390">
                  <c:v>"Jul 1, 2011",</c:v>
                </c:pt>
                <c:pt idx="391">
                  <c:v>"Aug 1, 2011",</c:v>
                </c:pt>
                <c:pt idx="392">
                  <c:v>"Sep 1, 2011",</c:v>
                </c:pt>
                <c:pt idx="393">
                  <c:v>"Oct 1, 2011",</c:v>
                </c:pt>
                <c:pt idx="394">
                  <c:v>"Nov 1, 2011",</c:v>
                </c:pt>
                <c:pt idx="395">
                  <c:v>"Dec 1, 2011",</c:v>
                </c:pt>
                <c:pt idx="396">
                  <c:v>"Jan 1, 2012",</c:v>
                </c:pt>
                <c:pt idx="397">
                  <c:v>"Feb 1, 2012",</c:v>
                </c:pt>
                <c:pt idx="398">
                  <c:v>"Mar 1, 2012",</c:v>
                </c:pt>
                <c:pt idx="399">
                  <c:v>"Apr 1, 2012",</c:v>
                </c:pt>
                <c:pt idx="400">
                  <c:v>"May 1, 2012",</c:v>
                </c:pt>
                <c:pt idx="401">
                  <c:v>"Jun 1, 2012",</c:v>
                </c:pt>
                <c:pt idx="402">
                  <c:v>"Jul 1, 2012",</c:v>
                </c:pt>
                <c:pt idx="403">
                  <c:v>"Aug 1, 2012",</c:v>
                </c:pt>
                <c:pt idx="404">
                  <c:v>"Sep 1, 2012",</c:v>
                </c:pt>
                <c:pt idx="405">
                  <c:v>"Oct 1, 2012",</c:v>
                </c:pt>
                <c:pt idx="406">
                  <c:v>"Nov 1, 2012",</c:v>
                </c:pt>
                <c:pt idx="407">
                  <c:v>"Dec 1, 2012",</c:v>
                </c:pt>
                <c:pt idx="408">
                  <c:v>"Jan 1, 2013",</c:v>
                </c:pt>
                <c:pt idx="409">
                  <c:v>"Feb 1, 2013",</c:v>
                </c:pt>
                <c:pt idx="410">
                  <c:v>"Mar 1, 2013",</c:v>
                </c:pt>
                <c:pt idx="411">
                  <c:v>"Apr 1, 2013",</c:v>
                </c:pt>
                <c:pt idx="412">
                  <c:v>"May 1, 2013",</c:v>
                </c:pt>
                <c:pt idx="413">
                  <c:v>"Jun 1, 2013",</c:v>
                </c:pt>
                <c:pt idx="414">
                  <c:v>"Jul 1, 2013",</c:v>
                </c:pt>
                <c:pt idx="415">
                  <c:v>"Aug 1, 2013",</c:v>
                </c:pt>
                <c:pt idx="416">
                  <c:v>"Sep 1, 2013",</c:v>
                </c:pt>
                <c:pt idx="417">
                  <c:v>"Oct 1, 2013",</c:v>
                </c:pt>
                <c:pt idx="418">
                  <c:v>"Nov 1, 2013",</c:v>
                </c:pt>
                <c:pt idx="419">
                  <c:v>"Dec 1, 2013",</c:v>
                </c:pt>
                <c:pt idx="420">
                  <c:v>"Jan 1, 2014",</c:v>
                </c:pt>
                <c:pt idx="421">
                  <c:v>"Feb 1, 2014",</c:v>
                </c:pt>
                <c:pt idx="422">
                  <c:v>"Mar 1, 2014",</c:v>
                </c:pt>
                <c:pt idx="423">
                  <c:v>"Apr 1, 2014",</c:v>
                </c:pt>
                <c:pt idx="424">
                  <c:v>"May 1, 2014",</c:v>
                </c:pt>
                <c:pt idx="425">
                  <c:v>"Jun 1, 2014",</c:v>
                </c:pt>
                <c:pt idx="426">
                  <c:v>"Jul 1, 2014",</c:v>
                </c:pt>
                <c:pt idx="427">
                  <c:v>"Aug 1, 2014",</c:v>
                </c:pt>
                <c:pt idx="428">
                  <c:v>"Sep 1, 2014",</c:v>
                </c:pt>
                <c:pt idx="429">
                  <c:v>"Oct 1, 2014",</c:v>
                </c:pt>
                <c:pt idx="430">
                  <c:v>"Nov 1, 2014",</c:v>
                </c:pt>
                <c:pt idx="431">
                  <c:v>"Dec 1, 2014",</c:v>
                </c:pt>
                <c:pt idx="432">
                  <c:v>"Jan 1, 2015",</c:v>
                </c:pt>
                <c:pt idx="433">
                  <c:v>"Feb 1, 2015",</c:v>
                </c:pt>
                <c:pt idx="434">
                  <c:v>"Mar 1, 2015",</c:v>
                </c:pt>
                <c:pt idx="435">
                  <c:v>"Apr 1, 2015",</c:v>
                </c:pt>
                <c:pt idx="436">
                  <c:v>"May 1, 2015",</c:v>
                </c:pt>
                <c:pt idx="437">
                  <c:v>"Jun 1, 2015",</c:v>
                </c:pt>
                <c:pt idx="438">
                  <c:v>"Jul 1, 2015",</c:v>
                </c:pt>
                <c:pt idx="439">
                  <c:v>"Aug 1, 2015",</c:v>
                </c:pt>
                <c:pt idx="440">
                  <c:v>"Sep 1, 2015",</c:v>
                </c:pt>
                <c:pt idx="441">
                  <c:v>"Oct 1, 2015",</c:v>
                </c:pt>
                <c:pt idx="442">
                  <c:v>"Nov 1, 2015",</c:v>
                </c:pt>
                <c:pt idx="443">
                  <c:v>"Dec 1, 2015",</c:v>
                </c:pt>
                <c:pt idx="444">
                  <c:v>"Jan 1, 2016",</c:v>
                </c:pt>
                <c:pt idx="445">
                  <c:v>"Feb 1, 2016",</c:v>
                </c:pt>
                <c:pt idx="446">
                  <c:v>"Mar 1, 2016",</c:v>
                </c:pt>
                <c:pt idx="447">
                  <c:v>"Apr 1, 2016",</c:v>
                </c:pt>
                <c:pt idx="448">
                  <c:v>"May 1, 2016",</c:v>
                </c:pt>
                <c:pt idx="449">
                  <c:v>"Jun 1, 2016",</c:v>
                </c:pt>
                <c:pt idx="450">
                  <c:v>"Jul 1, 2016",</c:v>
                </c:pt>
                <c:pt idx="451">
                  <c:v>"Aug 1, 2016",</c:v>
                </c:pt>
                <c:pt idx="452">
                  <c:v>"Sep 1, 2016",</c:v>
                </c:pt>
                <c:pt idx="453">
                  <c:v>"Oct 1, 2016",</c:v>
                </c:pt>
                <c:pt idx="454">
                  <c:v>"Nov 1, 2016",</c:v>
                </c:pt>
                <c:pt idx="455">
                  <c:v>"Dec 1, 2016",</c:v>
                </c:pt>
                <c:pt idx="456">
                  <c:v>"Jan 1, 2017",</c:v>
                </c:pt>
                <c:pt idx="457">
                  <c:v>"Feb 1, 2017",</c:v>
                </c:pt>
                <c:pt idx="458">
                  <c:v>"Mar 1, 2017",</c:v>
                </c:pt>
                <c:pt idx="459">
                  <c:v>"Apr 1, 2017",</c:v>
                </c:pt>
                <c:pt idx="460">
                  <c:v>"May 1, 2017",</c:v>
                </c:pt>
                <c:pt idx="461">
                  <c:v>"Jun 1, 2017",</c:v>
                </c:pt>
                <c:pt idx="462">
                  <c:v>"Jul 1, 2017",</c:v>
                </c:pt>
                <c:pt idx="463">
                  <c:v>"Aug 1, 2017",</c:v>
                </c:pt>
                <c:pt idx="464">
                  <c:v>"Sep 1, 2017",</c:v>
                </c:pt>
                <c:pt idx="465">
                  <c:v>"Oct 1, 2017",</c:v>
                </c:pt>
                <c:pt idx="466">
                  <c:v>"Nov 1, 2017",</c:v>
                </c:pt>
                <c:pt idx="467">
                  <c:v>"Dec 1, 2017",</c:v>
                </c:pt>
                <c:pt idx="468">
                  <c:v>"Jan 1, 2018",</c:v>
                </c:pt>
                <c:pt idx="469">
                  <c:v>"Feb 1, 2018",</c:v>
                </c:pt>
                <c:pt idx="470">
                  <c:v>"Mar 1, 2018",</c:v>
                </c:pt>
                <c:pt idx="471">
                  <c:v>"Apr 1, 2018",</c:v>
                </c:pt>
                <c:pt idx="472">
                  <c:v>"May 1, 2018",</c:v>
                </c:pt>
                <c:pt idx="473">
                  <c:v>"Jun 1, 2018",</c:v>
                </c:pt>
                <c:pt idx="474">
                  <c:v>"Jul 1, 2018",</c:v>
                </c:pt>
                <c:pt idx="475">
                  <c:v>"Aug 1, 2018",</c:v>
                </c:pt>
                <c:pt idx="476">
                  <c:v>"Sep 1, 2018",</c:v>
                </c:pt>
                <c:pt idx="477">
                  <c:v>"Oct 1, 2018",</c:v>
                </c:pt>
                <c:pt idx="478">
                  <c:v>"Nov 1, 2018",</c:v>
                </c:pt>
                <c:pt idx="479">
                  <c:v>"Dec 1, 2018",</c:v>
                </c:pt>
                <c:pt idx="480">
                  <c:v>"Jan 1, 2019",</c:v>
                </c:pt>
                <c:pt idx="481">
                  <c:v>"Feb 1, 2019",</c:v>
                </c:pt>
                <c:pt idx="482">
                  <c:v>"Mar 1, 2019",</c:v>
                </c:pt>
                <c:pt idx="483">
                  <c:v>"Apr 1, 2019",</c:v>
                </c:pt>
                <c:pt idx="484">
                  <c:v>"May 1, 2019",</c:v>
                </c:pt>
                <c:pt idx="485">
                  <c:v>"Jun 1, 2019",</c:v>
                </c:pt>
                <c:pt idx="486">
                  <c:v>"Jul 1, 2019",</c:v>
                </c:pt>
                <c:pt idx="487">
                  <c:v>"Aug 1, 2019",</c:v>
                </c:pt>
                <c:pt idx="488">
                  <c:v>"Sep 1, 2019",</c:v>
                </c:pt>
                <c:pt idx="489">
                  <c:v>"Oct 1, 2019",</c:v>
                </c:pt>
                <c:pt idx="490">
                  <c:v>"Nov 1, 2019",</c:v>
                </c:pt>
                <c:pt idx="491">
                  <c:v>"Dec 1, 2019",</c:v>
                </c:pt>
                <c:pt idx="492">
                  <c:v>"Jan 1, 2020",</c:v>
                </c:pt>
                <c:pt idx="493">
                  <c:v>"Feb 1, 2020",</c:v>
                </c:pt>
                <c:pt idx="494">
                  <c:v>"Mar 1, 2020",</c:v>
                </c:pt>
                <c:pt idx="495">
                  <c:v>"Apr 1, 2020",</c:v>
                </c:pt>
                <c:pt idx="496">
                  <c:v>"May 1, 2020",</c:v>
                </c:pt>
                <c:pt idx="497">
                  <c:v>"Jun 1, 2020",</c:v>
                </c:pt>
              </c:strCache>
            </c:strRef>
          </c:cat>
          <c:val>
            <c:numRef>
              <c:f>'Monthly Temp and Precip 79-2000'!$C$2:$C$499</c:f>
              <c:numCache>
                <c:formatCode>General</c:formatCode>
                <c:ptCount val="498"/>
                <c:pt idx="0">
                  <c:v>-9.7469999999999573</c:v>
                </c:pt>
                <c:pt idx="1">
                  <c:v>-6.6659999999999968</c:v>
                </c:pt>
                <c:pt idx="2">
                  <c:v>-3.1709999999999923</c:v>
                </c:pt>
                <c:pt idx="3">
                  <c:v>4.2450000000000045</c:v>
                </c:pt>
                <c:pt idx="4">
                  <c:v>7.9440000000000168</c:v>
                </c:pt>
                <c:pt idx="5">
                  <c:v>10.484000000000037</c:v>
                </c:pt>
                <c:pt idx="6">
                  <c:v>10.787000000000035</c:v>
                </c:pt>
                <c:pt idx="7">
                  <c:v>12.051000000000045</c:v>
                </c:pt>
                <c:pt idx="8">
                  <c:v>6.3250000000000455</c:v>
                </c:pt>
                <c:pt idx="9">
                  <c:v>1.4320000000000164</c:v>
                </c:pt>
                <c:pt idx="10">
                  <c:v>-5.4679999999999609</c:v>
                </c:pt>
                <c:pt idx="11">
                  <c:v>-9.1409999999999627</c:v>
                </c:pt>
                <c:pt idx="12">
                  <c:v>-12.170999999999992</c:v>
                </c:pt>
                <c:pt idx="13">
                  <c:v>-8.58299999999997</c:v>
                </c:pt>
                <c:pt idx="14">
                  <c:v>-2.8990000000000009</c:v>
                </c:pt>
                <c:pt idx="15">
                  <c:v>2.7510000000000332</c:v>
                </c:pt>
                <c:pt idx="16">
                  <c:v>7.174000000000035</c:v>
                </c:pt>
                <c:pt idx="17">
                  <c:v>8.9470000000000027</c:v>
                </c:pt>
                <c:pt idx="18">
                  <c:v>11.703000000000031</c:v>
                </c:pt>
                <c:pt idx="19">
                  <c:v>10.713000000000022</c:v>
                </c:pt>
                <c:pt idx="20">
                  <c:v>6.8610000000000468</c:v>
                </c:pt>
                <c:pt idx="21">
                  <c:v>2.0600000000000023</c:v>
                </c:pt>
                <c:pt idx="22">
                  <c:v>-2.9129999999999541</c:v>
                </c:pt>
                <c:pt idx="23">
                  <c:v>-9.3639999999999759</c:v>
                </c:pt>
                <c:pt idx="24">
                  <c:v>-10.416999999999973</c:v>
                </c:pt>
                <c:pt idx="25">
                  <c:v>-6.4319999999999595</c:v>
                </c:pt>
                <c:pt idx="26">
                  <c:v>-2.0609999999999786</c:v>
                </c:pt>
                <c:pt idx="27">
                  <c:v>2.3110000000000355</c:v>
                </c:pt>
                <c:pt idx="28">
                  <c:v>7.4080000000000155</c:v>
                </c:pt>
                <c:pt idx="29">
                  <c:v>11.258000000000038</c:v>
                </c:pt>
                <c:pt idx="30">
                  <c:v>13.992000000000019</c:v>
                </c:pt>
                <c:pt idx="31">
                  <c:v>12.894000000000005</c:v>
                </c:pt>
                <c:pt idx="32">
                  <c:v>6.3280000000000314</c:v>
                </c:pt>
                <c:pt idx="33">
                  <c:v>1.5</c:v>
                </c:pt>
                <c:pt idx="34">
                  <c:v>-4.7669999999999959</c:v>
                </c:pt>
                <c:pt idx="35">
                  <c:v>-10.35899999999998</c:v>
                </c:pt>
                <c:pt idx="36">
                  <c:v>-7.9889999999999759</c:v>
                </c:pt>
                <c:pt idx="37">
                  <c:v>-8.507000000000005</c:v>
                </c:pt>
                <c:pt idx="38">
                  <c:v>-2.4230000000000018</c:v>
                </c:pt>
                <c:pt idx="39">
                  <c:v>-0.60199999999997544</c:v>
                </c:pt>
                <c:pt idx="40">
                  <c:v>5.7370000000000232</c:v>
                </c:pt>
                <c:pt idx="41">
                  <c:v>8.8840000000000146</c:v>
                </c:pt>
                <c:pt idx="42">
                  <c:v>12.283000000000015</c:v>
                </c:pt>
                <c:pt idx="43">
                  <c:v>11.576999999999998</c:v>
                </c:pt>
                <c:pt idx="44">
                  <c:v>6.8240000000000123</c:v>
                </c:pt>
                <c:pt idx="45">
                  <c:v>2.4600000000000364</c:v>
                </c:pt>
                <c:pt idx="46">
                  <c:v>-4.9499999999999886</c:v>
                </c:pt>
                <c:pt idx="47">
                  <c:v>-11.337999999999965</c:v>
                </c:pt>
                <c:pt idx="48">
                  <c:v>-12.93199999999996</c:v>
                </c:pt>
                <c:pt idx="49">
                  <c:v>-10.912999999999954</c:v>
                </c:pt>
                <c:pt idx="50">
                  <c:v>-4.3489999999999895</c:v>
                </c:pt>
                <c:pt idx="51">
                  <c:v>0.57800000000003138</c:v>
                </c:pt>
                <c:pt idx="52">
                  <c:v>6.9750000000000227</c:v>
                </c:pt>
                <c:pt idx="53">
                  <c:v>9.1680000000000064</c:v>
                </c:pt>
                <c:pt idx="54">
                  <c:v>10.900000000000034</c:v>
                </c:pt>
                <c:pt idx="55">
                  <c:v>11.235000000000014</c:v>
                </c:pt>
                <c:pt idx="56">
                  <c:v>7.6830000000000496</c:v>
                </c:pt>
                <c:pt idx="57">
                  <c:v>2.3070000000000164</c:v>
                </c:pt>
                <c:pt idx="58">
                  <c:v>-5.0129999999999768</c:v>
                </c:pt>
                <c:pt idx="59">
                  <c:v>-10.765999999999963</c:v>
                </c:pt>
                <c:pt idx="60">
                  <c:v>-12.951999999999998</c:v>
                </c:pt>
                <c:pt idx="61">
                  <c:v>-6.8569999999999709</c:v>
                </c:pt>
                <c:pt idx="62">
                  <c:v>-2.1289999999999623</c:v>
                </c:pt>
                <c:pt idx="63">
                  <c:v>3.7800000000000296</c:v>
                </c:pt>
                <c:pt idx="64">
                  <c:v>6.7470000000000141</c:v>
                </c:pt>
                <c:pt idx="65">
                  <c:v>10.153999999999996</c:v>
                </c:pt>
                <c:pt idx="66">
                  <c:v>11.937000000000012</c:v>
                </c:pt>
                <c:pt idx="67">
                  <c:v>11.17900000000003</c:v>
                </c:pt>
                <c:pt idx="68">
                  <c:v>6.9000000000000341</c:v>
                </c:pt>
                <c:pt idx="69">
                  <c:v>1.8830000000000382</c:v>
                </c:pt>
                <c:pt idx="70">
                  <c:v>-4.7860000000000014</c:v>
                </c:pt>
                <c:pt idx="71">
                  <c:v>-9.3089999999999691</c:v>
                </c:pt>
                <c:pt idx="72">
                  <c:v>-10.932999999999993</c:v>
                </c:pt>
                <c:pt idx="73">
                  <c:v>-8.4699999999999704</c:v>
                </c:pt>
                <c:pt idx="74">
                  <c:v>-2.061999999999955</c:v>
                </c:pt>
                <c:pt idx="75">
                  <c:v>3.6640000000000441</c:v>
                </c:pt>
                <c:pt idx="76">
                  <c:v>7.66700000000003</c:v>
                </c:pt>
                <c:pt idx="77">
                  <c:v>9.0040000000000191</c:v>
                </c:pt>
                <c:pt idx="78">
                  <c:v>11.43300000000005</c:v>
                </c:pt>
                <c:pt idx="79">
                  <c:v>13.19300000000004</c:v>
                </c:pt>
                <c:pt idx="80">
                  <c:v>6.3840000000000146</c:v>
                </c:pt>
                <c:pt idx="81">
                  <c:v>1.3559999999999945</c:v>
                </c:pt>
                <c:pt idx="82">
                  <c:v>-6.5149999999999864</c:v>
                </c:pt>
                <c:pt idx="83">
                  <c:v>-9.0139999999999532</c:v>
                </c:pt>
                <c:pt idx="84">
                  <c:v>-12.074999999999989</c:v>
                </c:pt>
                <c:pt idx="85">
                  <c:v>-8.0249999999999773</c:v>
                </c:pt>
                <c:pt idx="86">
                  <c:v>-3.0199999999999818</c:v>
                </c:pt>
                <c:pt idx="87">
                  <c:v>1.94500000000005</c:v>
                </c:pt>
                <c:pt idx="88">
                  <c:v>6.646000000000015</c:v>
                </c:pt>
                <c:pt idx="89">
                  <c:v>9.2549999999999955</c:v>
                </c:pt>
                <c:pt idx="90">
                  <c:v>11.850000000000023</c:v>
                </c:pt>
                <c:pt idx="91">
                  <c:v>10.789000000000044</c:v>
                </c:pt>
                <c:pt idx="92">
                  <c:v>6.2420000000000186</c:v>
                </c:pt>
                <c:pt idx="93">
                  <c:v>0.99500000000000455</c:v>
                </c:pt>
                <c:pt idx="94">
                  <c:v>-5.0349999999999682</c:v>
                </c:pt>
                <c:pt idx="95">
                  <c:v>-9.4729999999999563</c:v>
                </c:pt>
                <c:pt idx="96">
                  <c:v>-10.84699999999998</c:v>
                </c:pt>
                <c:pt idx="97">
                  <c:v>-6.2419999999999618</c:v>
                </c:pt>
                <c:pt idx="98">
                  <c:v>-1.4819999999999709</c:v>
                </c:pt>
                <c:pt idx="99">
                  <c:v>3.2610000000000241</c:v>
                </c:pt>
                <c:pt idx="100">
                  <c:v>4.9730000000000132</c:v>
                </c:pt>
                <c:pt idx="101">
                  <c:v>10.631000000000029</c:v>
                </c:pt>
                <c:pt idx="102">
                  <c:v>11.859000000000037</c:v>
                </c:pt>
                <c:pt idx="103">
                  <c:v>11.028999999999996</c:v>
                </c:pt>
                <c:pt idx="104">
                  <c:v>7.021000000000015</c:v>
                </c:pt>
                <c:pt idx="105">
                  <c:v>2.6400000000000432</c:v>
                </c:pt>
                <c:pt idx="106">
                  <c:v>-3.8249999999999886</c:v>
                </c:pt>
                <c:pt idx="107">
                  <c:v>-8.2279999999999518</c:v>
                </c:pt>
                <c:pt idx="108">
                  <c:v>-10.22399999999999</c:v>
                </c:pt>
                <c:pt idx="109">
                  <c:v>-6.8269999999999982</c:v>
                </c:pt>
                <c:pt idx="110">
                  <c:v>-3.5329999999999586</c:v>
                </c:pt>
                <c:pt idx="111">
                  <c:v>2.4500000000000455</c:v>
                </c:pt>
                <c:pt idx="112">
                  <c:v>6.9560000000000173</c:v>
                </c:pt>
                <c:pt idx="113">
                  <c:v>10.635000000000048</c:v>
                </c:pt>
                <c:pt idx="114">
                  <c:v>13.261000000000024</c:v>
                </c:pt>
                <c:pt idx="115">
                  <c:v>12.02800000000002</c:v>
                </c:pt>
                <c:pt idx="116">
                  <c:v>7.0760000000000218</c:v>
                </c:pt>
                <c:pt idx="117">
                  <c:v>1.0970000000000368</c:v>
                </c:pt>
                <c:pt idx="118">
                  <c:v>-5.7839999999999918</c:v>
                </c:pt>
                <c:pt idx="119">
                  <c:v>-9.09699999999998</c:v>
                </c:pt>
                <c:pt idx="120">
                  <c:v>-12.517999999999972</c:v>
                </c:pt>
                <c:pt idx="121">
                  <c:v>-8.5579999999999927</c:v>
                </c:pt>
                <c:pt idx="122">
                  <c:v>-3.8859999999999673</c:v>
                </c:pt>
                <c:pt idx="123">
                  <c:v>-1.0439999999999827</c:v>
                </c:pt>
                <c:pt idx="124">
                  <c:v>5.9950000000000045</c:v>
                </c:pt>
                <c:pt idx="125">
                  <c:v>9.5120000000000005</c:v>
                </c:pt>
                <c:pt idx="126">
                  <c:v>12.16500000000002</c:v>
                </c:pt>
                <c:pt idx="127">
                  <c:v>11.115000000000009</c:v>
                </c:pt>
                <c:pt idx="128">
                  <c:v>8.2040000000000077</c:v>
                </c:pt>
                <c:pt idx="129">
                  <c:v>1.9890000000000327</c:v>
                </c:pt>
                <c:pt idx="130">
                  <c:v>-6.0749999999999886</c:v>
                </c:pt>
                <c:pt idx="131">
                  <c:v>-9.20799999999997</c:v>
                </c:pt>
                <c:pt idx="132">
                  <c:v>-9.6139999999999759</c:v>
                </c:pt>
                <c:pt idx="133">
                  <c:v>-6.6349999999999909</c:v>
                </c:pt>
                <c:pt idx="134">
                  <c:v>-2.3870000000000005</c:v>
                </c:pt>
                <c:pt idx="135">
                  <c:v>0.78900000000004411</c:v>
                </c:pt>
                <c:pt idx="136">
                  <c:v>6.0480000000000018</c:v>
                </c:pt>
                <c:pt idx="137">
                  <c:v>10.55800000000005</c:v>
                </c:pt>
                <c:pt idx="138">
                  <c:v>12.673000000000002</c:v>
                </c:pt>
                <c:pt idx="139">
                  <c:v>12.129000000000019</c:v>
                </c:pt>
                <c:pt idx="140">
                  <c:v>8.1160000000000423</c:v>
                </c:pt>
                <c:pt idx="141">
                  <c:v>1.0570000000000164</c:v>
                </c:pt>
                <c:pt idx="142">
                  <c:v>-3.9839999999999804</c:v>
                </c:pt>
                <c:pt idx="143">
                  <c:v>-8.4129999999999541</c:v>
                </c:pt>
                <c:pt idx="144">
                  <c:v>-11.063999999999965</c:v>
                </c:pt>
                <c:pt idx="145">
                  <c:v>-6.6049999999999613</c:v>
                </c:pt>
                <c:pt idx="146">
                  <c:v>-1.2139999999999986</c:v>
                </c:pt>
                <c:pt idx="147">
                  <c:v>2.0740000000000123</c:v>
                </c:pt>
                <c:pt idx="148">
                  <c:v>7.2530000000000427</c:v>
                </c:pt>
                <c:pt idx="149">
                  <c:v>12.05600000000004</c:v>
                </c:pt>
                <c:pt idx="150">
                  <c:v>13.44300000000004</c:v>
                </c:pt>
                <c:pt idx="151">
                  <c:v>12.159000000000049</c:v>
                </c:pt>
                <c:pt idx="152">
                  <c:v>8.0450000000000159</c:v>
                </c:pt>
                <c:pt idx="153">
                  <c:v>1.7220000000000368</c:v>
                </c:pt>
                <c:pt idx="154">
                  <c:v>-5.3460000000000036</c:v>
                </c:pt>
                <c:pt idx="155">
                  <c:v>-8.9110000000000014</c:v>
                </c:pt>
                <c:pt idx="156">
                  <c:v>-10.69199999999995</c:v>
                </c:pt>
                <c:pt idx="157">
                  <c:v>-9.30499999999995</c:v>
                </c:pt>
                <c:pt idx="158">
                  <c:v>-1.98599999999999</c:v>
                </c:pt>
                <c:pt idx="159">
                  <c:v>4.1730000000000018</c:v>
                </c:pt>
                <c:pt idx="160">
                  <c:v>7.0790000000000077</c:v>
                </c:pt>
                <c:pt idx="161">
                  <c:v>10.375</c:v>
                </c:pt>
                <c:pt idx="162">
                  <c:v>10.559000000000026</c:v>
                </c:pt>
                <c:pt idx="163">
                  <c:v>11.585000000000036</c:v>
                </c:pt>
                <c:pt idx="164">
                  <c:v>8.375</c:v>
                </c:pt>
                <c:pt idx="165">
                  <c:v>0.33800000000002228</c:v>
                </c:pt>
                <c:pt idx="166">
                  <c:v>-5.6059999999999945</c:v>
                </c:pt>
                <c:pt idx="167">
                  <c:v>-8.700999999999965</c:v>
                </c:pt>
                <c:pt idx="168">
                  <c:v>-12.729999999999961</c:v>
                </c:pt>
                <c:pt idx="169">
                  <c:v>-5.47199999999998</c:v>
                </c:pt>
                <c:pt idx="170">
                  <c:v>-2.6559999999999491</c:v>
                </c:pt>
                <c:pt idx="171">
                  <c:v>2.7070000000000505</c:v>
                </c:pt>
                <c:pt idx="172">
                  <c:v>5.9000000000000341</c:v>
                </c:pt>
                <c:pt idx="173">
                  <c:v>9.7470000000000141</c:v>
                </c:pt>
                <c:pt idx="174">
                  <c:v>12.725000000000023</c:v>
                </c:pt>
                <c:pt idx="175">
                  <c:v>11.090000000000032</c:v>
                </c:pt>
                <c:pt idx="176">
                  <c:v>7.3440000000000509</c:v>
                </c:pt>
                <c:pt idx="177">
                  <c:v>0.46000000000003638</c:v>
                </c:pt>
                <c:pt idx="178">
                  <c:v>-2.7889999999999873</c:v>
                </c:pt>
                <c:pt idx="179">
                  <c:v>-7.882000000000005</c:v>
                </c:pt>
                <c:pt idx="180">
                  <c:v>-9.4950000000000045</c:v>
                </c:pt>
                <c:pt idx="181">
                  <c:v>-7.0779999999999745</c:v>
                </c:pt>
                <c:pt idx="182">
                  <c:v>-3.2740000000000009</c:v>
                </c:pt>
                <c:pt idx="183">
                  <c:v>3.8620000000000232</c:v>
                </c:pt>
                <c:pt idx="184">
                  <c:v>7.9120000000000346</c:v>
                </c:pt>
                <c:pt idx="185">
                  <c:v>10.44300000000004</c:v>
                </c:pt>
                <c:pt idx="186">
                  <c:v>12.700000000000045</c:v>
                </c:pt>
                <c:pt idx="187">
                  <c:v>13.326000000000022</c:v>
                </c:pt>
                <c:pt idx="188">
                  <c:v>9.1310000000000286</c:v>
                </c:pt>
                <c:pt idx="189">
                  <c:v>0.99000000000000909</c:v>
                </c:pt>
                <c:pt idx="190">
                  <c:v>-2.6389999999999532</c:v>
                </c:pt>
                <c:pt idx="191">
                  <c:v>-8.6200000000000045</c:v>
                </c:pt>
                <c:pt idx="192">
                  <c:v>-13.718999999999994</c:v>
                </c:pt>
                <c:pt idx="193">
                  <c:v>-10.56899999999996</c:v>
                </c:pt>
                <c:pt idx="194">
                  <c:v>-4.200999999999965</c:v>
                </c:pt>
                <c:pt idx="195">
                  <c:v>0.19500000000005002</c:v>
                </c:pt>
                <c:pt idx="196">
                  <c:v>8.9279999999999973</c:v>
                </c:pt>
                <c:pt idx="197">
                  <c:v>11.409000000000049</c:v>
                </c:pt>
                <c:pt idx="198">
                  <c:v>12.583000000000027</c:v>
                </c:pt>
                <c:pt idx="199">
                  <c:v>11.411000000000001</c:v>
                </c:pt>
                <c:pt idx="200">
                  <c:v>9.0030000000000427</c:v>
                </c:pt>
                <c:pt idx="201">
                  <c:v>1.396000000000015</c:v>
                </c:pt>
                <c:pt idx="202">
                  <c:v>-5.2659999999999627</c:v>
                </c:pt>
                <c:pt idx="203">
                  <c:v>-10.286999999999978</c:v>
                </c:pt>
                <c:pt idx="204">
                  <c:v>-11.245999999999981</c:v>
                </c:pt>
                <c:pt idx="205">
                  <c:v>-6.7379999999999995</c:v>
                </c:pt>
                <c:pt idx="206">
                  <c:v>-1.7409999999999854</c:v>
                </c:pt>
                <c:pt idx="207">
                  <c:v>2.7440000000000282</c:v>
                </c:pt>
                <c:pt idx="208">
                  <c:v>7.1059999999999945</c:v>
                </c:pt>
                <c:pt idx="209">
                  <c:v>9.63900000000001</c:v>
                </c:pt>
                <c:pt idx="210">
                  <c:v>12.959000000000003</c:v>
                </c:pt>
                <c:pt idx="211">
                  <c:v>13.259000000000015</c:v>
                </c:pt>
                <c:pt idx="212">
                  <c:v>7.7540000000000191</c:v>
                </c:pt>
                <c:pt idx="213">
                  <c:v>2.0010000000000332</c:v>
                </c:pt>
                <c:pt idx="214">
                  <c:v>-5.1459999999999582</c:v>
                </c:pt>
                <c:pt idx="215">
                  <c:v>-9.3499999999999659</c:v>
                </c:pt>
                <c:pt idx="216">
                  <c:v>-10.025999999999954</c:v>
                </c:pt>
                <c:pt idx="217">
                  <c:v>-8.9009999999999536</c:v>
                </c:pt>
                <c:pt idx="218">
                  <c:v>-1.2379999999999995</c:v>
                </c:pt>
                <c:pt idx="219">
                  <c:v>2.1330000000000382</c:v>
                </c:pt>
                <c:pt idx="220">
                  <c:v>7.3500000000000227</c:v>
                </c:pt>
                <c:pt idx="221">
                  <c:v>10.242000000000019</c:v>
                </c:pt>
                <c:pt idx="222">
                  <c:v>12.668000000000006</c:v>
                </c:pt>
                <c:pt idx="223">
                  <c:v>12.647000000000048</c:v>
                </c:pt>
                <c:pt idx="224">
                  <c:v>7.1290000000000191</c:v>
                </c:pt>
                <c:pt idx="225">
                  <c:v>1.6009999999999991</c:v>
                </c:pt>
                <c:pt idx="226">
                  <c:v>-5.0039999999999623</c:v>
                </c:pt>
                <c:pt idx="227">
                  <c:v>-11.174999999999955</c:v>
                </c:pt>
                <c:pt idx="228">
                  <c:v>-11.850999999999999</c:v>
                </c:pt>
                <c:pt idx="229">
                  <c:v>-5.1490000000000009</c:v>
                </c:pt>
                <c:pt idx="230">
                  <c:v>-3.9909999999999854</c:v>
                </c:pt>
                <c:pt idx="231">
                  <c:v>5.9870000000000232</c:v>
                </c:pt>
                <c:pt idx="232">
                  <c:v>9.2130000000000223</c:v>
                </c:pt>
                <c:pt idx="233">
                  <c:v>12.453000000000031</c:v>
                </c:pt>
                <c:pt idx="234">
                  <c:v>12.888000000000034</c:v>
                </c:pt>
                <c:pt idx="235">
                  <c:v>11.628000000000043</c:v>
                </c:pt>
                <c:pt idx="236">
                  <c:v>9.299000000000035</c:v>
                </c:pt>
                <c:pt idx="237">
                  <c:v>3.063000000000045</c:v>
                </c:pt>
                <c:pt idx="238">
                  <c:v>-2.3100000000000023</c:v>
                </c:pt>
                <c:pt idx="239">
                  <c:v>-7.9289999999999736</c:v>
                </c:pt>
                <c:pt idx="240">
                  <c:v>-11.368999999999971</c:v>
                </c:pt>
                <c:pt idx="241">
                  <c:v>-5.6029999999999518</c:v>
                </c:pt>
                <c:pt idx="242">
                  <c:v>-0.69899999999995543</c:v>
                </c:pt>
                <c:pt idx="243">
                  <c:v>4.8020000000000209</c:v>
                </c:pt>
                <c:pt idx="244">
                  <c:v>7.125</c:v>
                </c:pt>
                <c:pt idx="245">
                  <c:v>11.136000000000024</c:v>
                </c:pt>
                <c:pt idx="246">
                  <c:v>12.638000000000034</c:v>
                </c:pt>
                <c:pt idx="247">
                  <c:v>12.475000000000023</c:v>
                </c:pt>
                <c:pt idx="248">
                  <c:v>9.2470000000000141</c:v>
                </c:pt>
                <c:pt idx="249">
                  <c:v>2.0900000000000318</c:v>
                </c:pt>
                <c:pt idx="250">
                  <c:v>-2.7709999999999582</c:v>
                </c:pt>
                <c:pt idx="251">
                  <c:v>-9.2389999999999759</c:v>
                </c:pt>
                <c:pt idx="252">
                  <c:v>-9.9710000000000036</c:v>
                </c:pt>
                <c:pt idx="253">
                  <c:v>-9.2829999999999586</c:v>
                </c:pt>
                <c:pt idx="254">
                  <c:v>-2.8239999999999554</c:v>
                </c:pt>
                <c:pt idx="255">
                  <c:v>2.2330000000000041</c:v>
                </c:pt>
                <c:pt idx="256">
                  <c:v>9.0020000000000095</c:v>
                </c:pt>
                <c:pt idx="257">
                  <c:v>11.317000000000007</c:v>
                </c:pt>
                <c:pt idx="258">
                  <c:v>15.715000000000032</c:v>
                </c:pt>
                <c:pt idx="259">
                  <c:v>12.024000000000001</c:v>
                </c:pt>
                <c:pt idx="260">
                  <c:v>7.7580000000000382</c:v>
                </c:pt>
                <c:pt idx="261">
                  <c:v>2.5520000000000209</c:v>
                </c:pt>
                <c:pt idx="262">
                  <c:v>-5.2479999999999905</c:v>
                </c:pt>
                <c:pt idx="263">
                  <c:v>-11.250999999999976</c:v>
                </c:pt>
                <c:pt idx="264">
                  <c:v>-10.988999999999976</c:v>
                </c:pt>
                <c:pt idx="265">
                  <c:v>-6.7090000000000032</c:v>
                </c:pt>
                <c:pt idx="266">
                  <c:v>-2.3509999999999991</c:v>
                </c:pt>
                <c:pt idx="267">
                  <c:v>2.6580000000000155</c:v>
                </c:pt>
                <c:pt idx="268">
                  <c:v>6.2690000000000055</c:v>
                </c:pt>
                <c:pt idx="269">
                  <c:v>11.156000000000006</c:v>
                </c:pt>
                <c:pt idx="270">
                  <c:v>15.063000000000045</c:v>
                </c:pt>
                <c:pt idx="271">
                  <c:v>12.064000000000021</c:v>
                </c:pt>
                <c:pt idx="272">
                  <c:v>8.8220000000000027</c:v>
                </c:pt>
                <c:pt idx="273">
                  <c:v>3.1210000000000377</c:v>
                </c:pt>
                <c:pt idx="274">
                  <c:v>-3.0009999999999764</c:v>
                </c:pt>
                <c:pt idx="275">
                  <c:v>-8.1209999999999809</c:v>
                </c:pt>
                <c:pt idx="276">
                  <c:v>-10.868999999999971</c:v>
                </c:pt>
                <c:pt idx="277">
                  <c:v>-5.4839999999999804</c:v>
                </c:pt>
                <c:pt idx="278">
                  <c:v>-1.9139999999999873</c:v>
                </c:pt>
                <c:pt idx="279">
                  <c:v>5.4990000000000236</c:v>
                </c:pt>
                <c:pt idx="280">
                  <c:v>6.617999999999995</c:v>
                </c:pt>
                <c:pt idx="281">
                  <c:v>11.512</c:v>
                </c:pt>
                <c:pt idx="282">
                  <c:v>13.343000000000018</c:v>
                </c:pt>
                <c:pt idx="283">
                  <c:v>12.727000000000032</c:v>
                </c:pt>
                <c:pt idx="284">
                  <c:v>8.3870000000000005</c:v>
                </c:pt>
                <c:pt idx="285">
                  <c:v>2.2280000000000086</c:v>
                </c:pt>
                <c:pt idx="286">
                  <c:v>-4.5099999999999909</c:v>
                </c:pt>
                <c:pt idx="287">
                  <c:v>-8.1749999999999545</c:v>
                </c:pt>
                <c:pt idx="288">
                  <c:v>-9.4619999999999891</c:v>
                </c:pt>
                <c:pt idx="289">
                  <c:v>-5.0709999999999695</c:v>
                </c:pt>
                <c:pt idx="290">
                  <c:v>-1.2829999999999586</c:v>
                </c:pt>
                <c:pt idx="291">
                  <c:v>4.7700000000000387</c:v>
                </c:pt>
                <c:pt idx="292">
                  <c:v>7.2510000000000332</c:v>
                </c:pt>
                <c:pt idx="293">
                  <c:v>10.760000000000048</c:v>
                </c:pt>
                <c:pt idx="294">
                  <c:v>13.126000000000033</c:v>
                </c:pt>
                <c:pt idx="295">
                  <c:v>13.349000000000046</c:v>
                </c:pt>
                <c:pt idx="296">
                  <c:v>9.0940000000000509</c:v>
                </c:pt>
                <c:pt idx="297">
                  <c:v>2.6050000000000182</c:v>
                </c:pt>
                <c:pt idx="298">
                  <c:v>-2.7639999999999532</c:v>
                </c:pt>
                <c:pt idx="299">
                  <c:v>-8.69399999999996</c:v>
                </c:pt>
                <c:pt idx="300">
                  <c:v>-12.435999999999979</c:v>
                </c:pt>
                <c:pt idx="301">
                  <c:v>-8.0949999999999704</c:v>
                </c:pt>
                <c:pt idx="302">
                  <c:v>-0.38799999999997681</c:v>
                </c:pt>
                <c:pt idx="303">
                  <c:v>4.771000000000015</c:v>
                </c:pt>
                <c:pt idx="304">
                  <c:v>6.1160000000000423</c:v>
                </c:pt>
                <c:pt idx="305">
                  <c:v>10.213999999999999</c:v>
                </c:pt>
                <c:pt idx="306">
                  <c:v>12.474000000000046</c:v>
                </c:pt>
                <c:pt idx="307">
                  <c:v>13.064999999999998</c:v>
                </c:pt>
                <c:pt idx="308">
                  <c:v>8.0640000000000214</c:v>
                </c:pt>
                <c:pt idx="309">
                  <c:v>1.0540000000000305</c:v>
                </c:pt>
                <c:pt idx="310">
                  <c:v>-5.4379999999999882</c:v>
                </c:pt>
                <c:pt idx="311">
                  <c:v>-7.9499999999999886</c:v>
                </c:pt>
                <c:pt idx="312">
                  <c:v>-9.4889999999999759</c:v>
                </c:pt>
                <c:pt idx="313">
                  <c:v>-6.36099999999999</c:v>
                </c:pt>
                <c:pt idx="314">
                  <c:v>-1.3089999999999691</c:v>
                </c:pt>
                <c:pt idx="315">
                  <c:v>3.3400000000000318</c:v>
                </c:pt>
                <c:pt idx="316">
                  <c:v>7.4460000000000264</c:v>
                </c:pt>
                <c:pt idx="317">
                  <c:v>11.149000000000001</c:v>
                </c:pt>
                <c:pt idx="318">
                  <c:v>12.677000000000021</c:v>
                </c:pt>
                <c:pt idx="319">
                  <c:v>12.233000000000004</c:v>
                </c:pt>
                <c:pt idx="320">
                  <c:v>9.1129999999999995</c:v>
                </c:pt>
                <c:pt idx="321">
                  <c:v>1.7870000000000346</c:v>
                </c:pt>
                <c:pt idx="322">
                  <c:v>-5.1490000000000009</c:v>
                </c:pt>
                <c:pt idx="323">
                  <c:v>-9.125</c:v>
                </c:pt>
                <c:pt idx="324">
                  <c:v>-7.200999999999965</c:v>
                </c:pt>
                <c:pt idx="325">
                  <c:v>-4.5289999999999964</c:v>
                </c:pt>
                <c:pt idx="326">
                  <c:v>-1.7549999999999955</c:v>
                </c:pt>
                <c:pt idx="327">
                  <c:v>2.7730000000000246</c:v>
                </c:pt>
                <c:pt idx="328">
                  <c:v>8.0150000000000432</c:v>
                </c:pt>
                <c:pt idx="329">
                  <c:v>11.050000000000011</c:v>
                </c:pt>
                <c:pt idx="330">
                  <c:v>14.870000000000005</c:v>
                </c:pt>
                <c:pt idx="331">
                  <c:v>14.239000000000033</c:v>
                </c:pt>
                <c:pt idx="332">
                  <c:v>8.9720000000000368</c:v>
                </c:pt>
                <c:pt idx="333">
                  <c:v>3.3540000000000418</c:v>
                </c:pt>
                <c:pt idx="334">
                  <c:v>-3.6589999999999918</c:v>
                </c:pt>
                <c:pt idx="335">
                  <c:v>-8.6999999999999886</c:v>
                </c:pt>
                <c:pt idx="336">
                  <c:v>-10.977999999999952</c:v>
                </c:pt>
                <c:pt idx="337">
                  <c:v>-6.4389999999999645</c:v>
                </c:pt>
                <c:pt idx="338">
                  <c:v>-1.8969999999999914</c:v>
                </c:pt>
                <c:pt idx="339">
                  <c:v>3.5980000000000132</c:v>
                </c:pt>
                <c:pt idx="340">
                  <c:v>9.5430000000000064</c:v>
                </c:pt>
                <c:pt idx="341">
                  <c:v>9.9800000000000182</c:v>
                </c:pt>
                <c:pt idx="342">
                  <c:v>12.884000000000015</c:v>
                </c:pt>
                <c:pt idx="343">
                  <c:v>13.863</c:v>
                </c:pt>
                <c:pt idx="344">
                  <c:v>8.1450000000000387</c:v>
                </c:pt>
                <c:pt idx="345">
                  <c:v>2.1360000000000241</c:v>
                </c:pt>
                <c:pt idx="346">
                  <c:v>-3.8289999999999509</c:v>
                </c:pt>
                <c:pt idx="347">
                  <c:v>-8.0379999999999541</c:v>
                </c:pt>
                <c:pt idx="348">
                  <c:v>-10.82099999999997</c:v>
                </c:pt>
                <c:pt idx="349">
                  <c:v>-11.509999999999991</c:v>
                </c:pt>
                <c:pt idx="350">
                  <c:v>-1.1919999999999504</c:v>
                </c:pt>
                <c:pt idx="351">
                  <c:v>4.3880000000000337</c:v>
                </c:pt>
                <c:pt idx="352">
                  <c:v>8.992999999999995</c:v>
                </c:pt>
                <c:pt idx="353">
                  <c:v>11.051000000000045</c:v>
                </c:pt>
                <c:pt idx="354">
                  <c:v>13.225999999999999</c:v>
                </c:pt>
                <c:pt idx="355">
                  <c:v>11.228000000000009</c:v>
                </c:pt>
                <c:pt idx="356">
                  <c:v>8.9090000000000487</c:v>
                </c:pt>
                <c:pt idx="357">
                  <c:v>2.6299999999999955</c:v>
                </c:pt>
                <c:pt idx="358">
                  <c:v>-4.5079999999999814</c:v>
                </c:pt>
                <c:pt idx="359">
                  <c:v>-8.7839999999999918</c:v>
                </c:pt>
                <c:pt idx="360">
                  <c:v>-10.250999999999976</c:v>
                </c:pt>
                <c:pt idx="361">
                  <c:v>-4.8509999999999991</c:v>
                </c:pt>
                <c:pt idx="362">
                  <c:v>-2.4239999999999782</c:v>
                </c:pt>
                <c:pt idx="363">
                  <c:v>4.9730000000000132</c:v>
                </c:pt>
                <c:pt idx="364">
                  <c:v>7.2060000000000173</c:v>
                </c:pt>
                <c:pt idx="365">
                  <c:v>11.860000000000014</c:v>
                </c:pt>
                <c:pt idx="366">
                  <c:v>12.903999999999996</c:v>
                </c:pt>
                <c:pt idx="367">
                  <c:v>11.376000000000033</c:v>
                </c:pt>
                <c:pt idx="368">
                  <c:v>9.8310000000000173</c:v>
                </c:pt>
                <c:pt idx="369">
                  <c:v>1.7210000000000036</c:v>
                </c:pt>
                <c:pt idx="370">
                  <c:v>-4.3029999999999973</c:v>
                </c:pt>
                <c:pt idx="371">
                  <c:v>-8.8629999999999995</c:v>
                </c:pt>
                <c:pt idx="372">
                  <c:v>-7.7139999999999986</c:v>
                </c:pt>
                <c:pt idx="373">
                  <c:v>-4.7690000000000055</c:v>
                </c:pt>
                <c:pt idx="374">
                  <c:v>-0.79099999999999682</c:v>
                </c:pt>
                <c:pt idx="375">
                  <c:v>3.7100000000000364</c:v>
                </c:pt>
                <c:pt idx="376">
                  <c:v>8.535000000000025</c:v>
                </c:pt>
                <c:pt idx="377">
                  <c:v>10.094000000000051</c:v>
                </c:pt>
                <c:pt idx="378">
                  <c:v>14.475999999999999</c:v>
                </c:pt>
                <c:pt idx="379">
                  <c:v>14.150000000000034</c:v>
                </c:pt>
                <c:pt idx="380">
                  <c:v>10.40100000000001</c:v>
                </c:pt>
                <c:pt idx="381">
                  <c:v>2.7860000000000014</c:v>
                </c:pt>
                <c:pt idx="382">
                  <c:v>-4.0589999999999691</c:v>
                </c:pt>
                <c:pt idx="383">
                  <c:v>-9.936999999999955</c:v>
                </c:pt>
                <c:pt idx="384">
                  <c:v>-11.902999999999963</c:v>
                </c:pt>
                <c:pt idx="385">
                  <c:v>-4.5049999999999955</c:v>
                </c:pt>
                <c:pt idx="386">
                  <c:v>-3.31899999999996</c:v>
                </c:pt>
                <c:pt idx="387">
                  <c:v>4.3870000000000005</c:v>
                </c:pt>
                <c:pt idx="388">
                  <c:v>7.6860000000000355</c:v>
                </c:pt>
                <c:pt idx="389">
                  <c:v>11.456000000000017</c:v>
                </c:pt>
                <c:pt idx="390">
                  <c:v>12.766999999999996</c:v>
                </c:pt>
                <c:pt idx="391">
                  <c:v>13.035000000000025</c:v>
                </c:pt>
                <c:pt idx="392">
                  <c:v>8.7650000000000432</c:v>
                </c:pt>
                <c:pt idx="393">
                  <c:v>3.38900000000001</c:v>
                </c:pt>
                <c:pt idx="394">
                  <c:v>-2.3379999999999654</c:v>
                </c:pt>
                <c:pt idx="395">
                  <c:v>-8.7529999999999859</c:v>
                </c:pt>
                <c:pt idx="396">
                  <c:v>-11.655999999999949</c:v>
                </c:pt>
                <c:pt idx="397">
                  <c:v>-7.0919999999999845</c:v>
                </c:pt>
                <c:pt idx="398">
                  <c:v>-2.4350000000000023</c:v>
                </c:pt>
                <c:pt idx="399">
                  <c:v>3.1610000000000014</c:v>
                </c:pt>
                <c:pt idx="400">
                  <c:v>7.9860000000000468</c:v>
                </c:pt>
                <c:pt idx="401">
                  <c:v>11.369000000000028</c:v>
                </c:pt>
                <c:pt idx="402">
                  <c:v>12.79200000000003</c:v>
                </c:pt>
                <c:pt idx="403">
                  <c:v>12.812000000000012</c:v>
                </c:pt>
                <c:pt idx="404">
                  <c:v>8.6710000000000491</c:v>
                </c:pt>
                <c:pt idx="405">
                  <c:v>2.4920000000000186</c:v>
                </c:pt>
                <c:pt idx="406">
                  <c:v>-4.8719999999999573</c:v>
                </c:pt>
                <c:pt idx="407">
                  <c:v>-8.6509999999999536</c:v>
                </c:pt>
                <c:pt idx="408">
                  <c:v>-10.385999999999967</c:v>
                </c:pt>
                <c:pt idx="409">
                  <c:v>-4.5419999999999732</c:v>
                </c:pt>
                <c:pt idx="410">
                  <c:v>0.71700000000004138</c:v>
                </c:pt>
                <c:pt idx="411">
                  <c:v>4.5930000000000177</c:v>
                </c:pt>
                <c:pt idx="412">
                  <c:v>7.6840000000000259</c:v>
                </c:pt>
                <c:pt idx="413">
                  <c:v>13.437000000000012</c:v>
                </c:pt>
                <c:pt idx="414">
                  <c:v>13.813000000000045</c:v>
                </c:pt>
                <c:pt idx="415">
                  <c:v>15.480999999999995</c:v>
                </c:pt>
                <c:pt idx="416">
                  <c:v>7.7580000000000382</c:v>
                </c:pt>
                <c:pt idx="417">
                  <c:v>2.5520000000000209</c:v>
                </c:pt>
                <c:pt idx="418">
                  <c:v>-5.7229999999999563</c:v>
                </c:pt>
                <c:pt idx="419">
                  <c:v>-10.020999999999958</c:v>
                </c:pt>
                <c:pt idx="420">
                  <c:v>-8.9950000000000045</c:v>
                </c:pt>
                <c:pt idx="421">
                  <c:v>-6.1559999999999491</c:v>
                </c:pt>
                <c:pt idx="422">
                  <c:v>-0.58799999999996544</c:v>
                </c:pt>
                <c:pt idx="423">
                  <c:v>3.7160000000000082</c:v>
                </c:pt>
                <c:pt idx="424">
                  <c:v>7.8389999999999986</c:v>
                </c:pt>
                <c:pt idx="425">
                  <c:v>10.921000000000049</c:v>
                </c:pt>
                <c:pt idx="426">
                  <c:v>13.718000000000018</c:v>
                </c:pt>
                <c:pt idx="427">
                  <c:v>11.62700000000001</c:v>
                </c:pt>
                <c:pt idx="428">
                  <c:v>8.8070000000000164</c:v>
                </c:pt>
                <c:pt idx="429">
                  <c:v>3.07000000000005</c:v>
                </c:pt>
                <c:pt idx="430">
                  <c:v>-3.4499999999999886</c:v>
                </c:pt>
                <c:pt idx="431">
                  <c:v>-8.9399999999999977</c:v>
                </c:pt>
                <c:pt idx="432">
                  <c:v>-8.7620000000000005</c:v>
                </c:pt>
                <c:pt idx="433">
                  <c:v>-5.6299999999999955</c:v>
                </c:pt>
                <c:pt idx="434">
                  <c:v>-0.54800000000000182</c:v>
                </c:pt>
                <c:pt idx="435">
                  <c:v>2.9560000000000173</c:v>
                </c:pt>
                <c:pt idx="436">
                  <c:v>8.1899999999999977</c:v>
                </c:pt>
                <c:pt idx="437">
                  <c:v>11.15300000000002</c:v>
                </c:pt>
                <c:pt idx="438">
                  <c:v>12.170000000000016</c:v>
                </c:pt>
                <c:pt idx="439">
                  <c:v>12.176000000000045</c:v>
                </c:pt>
                <c:pt idx="440">
                  <c:v>8.6800000000000068</c:v>
                </c:pt>
                <c:pt idx="441">
                  <c:v>3.76400000000001</c:v>
                </c:pt>
                <c:pt idx="442">
                  <c:v>-2.2669999999999959</c:v>
                </c:pt>
                <c:pt idx="443">
                  <c:v>-9.6669999999999732</c:v>
                </c:pt>
                <c:pt idx="444">
                  <c:v>-10.685999999999979</c:v>
                </c:pt>
                <c:pt idx="445">
                  <c:v>-6.83299999999997</c:v>
                </c:pt>
                <c:pt idx="446">
                  <c:v>-1.3299999999999841</c:v>
                </c:pt>
                <c:pt idx="447">
                  <c:v>3.7720000000000482</c:v>
                </c:pt>
                <c:pt idx="448">
                  <c:v>7.9900000000000091</c:v>
                </c:pt>
                <c:pt idx="449">
                  <c:v>11.813000000000045</c:v>
                </c:pt>
                <c:pt idx="450">
                  <c:v>14.527000000000044</c:v>
                </c:pt>
                <c:pt idx="451">
                  <c:v>15.672000000000025</c:v>
                </c:pt>
                <c:pt idx="452">
                  <c:v>7.8520000000000323</c:v>
                </c:pt>
                <c:pt idx="453">
                  <c:v>3.5800000000000409</c:v>
                </c:pt>
                <c:pt idx="454">
                  <c:v>-2.8109999999999786</c:v>
                </c:pt>
                <c:pt idx="455">
                  <c:v>-6.3700000000000045</c:v>
                </c:pt>
                <c:pt idx="456">
                  <c:v>-9.0779999999999745</c:v>
                </c:pt>
                <c:pt idx="457">
                  <c:v>-5.0329999999999586</c:v>
                </c:pt>
                <c:pt idx="458">
                  <c:v>-3.7509999999999764</c:v>
                </c:pt>
                <c:pt idx="459">
                  <c:v>3.75</c:v>
                </c:pt>
                <c:pt idx="460">
                  <c:v>6.9519999999999982</c:v>
                </c:pt>
                <c:pt idx="461">
                  <c:v>10.05600000000004</c:v>
                </c:pt>
                <c:pt idx="462">
                  <c:v>15.205000000000041</c:v>
                </c:pt>
                <c:pt idx="463">
                  <c:v>12.899000000000001</c:v>
                </c:pt>
                <c:pt idx="464">
                  <c:v>8.8180000000000405</c:v>
                </c:pt>
                <c:pt idx="465">
                  <c:v>2.8810000000000286</c:v>
                </c:pt>
                <c:pt idx="466">
                  <c:v>-4.4799999999999613</c:v>
                </c:pt>
                <c:pt idx="467">
                  <c:v>-7.6399999999999864</c:v>
                </c:pt>
                <c:pt idx="468">
                  <c:v>-10.218999999999994</c:v>
                </c:pt>
                <c:pt idx="469">
                  <c:v>-7.5149999999999864</c:v>
                </c:pt>
                <c:pt idx="470">
                  <c:v>0.57600000000002183</c:v>
                </c:pt>
                <c:pt idx="471">
                  <c:v>4.0310000000000059</c:v>
                </c:pt>
                <c:pt idx="472">
                  <c:v>8.5760000000000218</c:v>
                </c:pt>
                <c:pt idx="473">
                  <c:v>11.448000000000036</c:v>
                </c:pt>
                <c:pt idx="474">
                  <c:v>14.480000000000018</c:v>
                </c:pt>
                <c:pt idx="475">
                  <c:v>13.543000000000006</c:v>
                </c:pt>
                <c:pt idx="476">
                  <c:v>8.4990000000000236</c:v>
                </c:pt>
                <c:pt idx="477">
                  <c:v>1.1419999999999959</c:v>
                </c:pt>
                <c:pt idx="478">
                  <c:v>-7.4209999999999923</c:v>
                </c:pt>
                <c:pt idx="479">
                  <c:v>-12.053999999999974</c:v>
                </c:pt>
                <c:pt idx="480">
                  <c:v>-13.17999999999995</c:v>
                </c:pt>
                <c:pt idx="481">
                  <c:v>-7.4879999999999995</c:v>
                </c:pt>
                <c:pt idx="482">
                  <c:v>-3.47199999999998</c:v>
                </c:pt>
                <c:pt idx="483">
                  <c:v>5.2150000000000318</c:v>
                </c:pt>
                <c:pt idx="484">
                  <c:v>6.7210000000000036</c:v>
                </c:pt>
                <c:pt idx="485">
                  <c:v>10.80600000000004</c:v>
                </c:pt>
                <c:pt idx="486">
                  <c:v>12.040999999999997</c:v>
                </c:pt>
                <c:pt idx="487">
                  <c:v>13.162000000000035</c:v>
                </c:pt>
                <c:pt idx="488">
                  <c:v>8.9200000000000159</c:v>
                </c:pt>
                <c:pt idx="489">
                  <c:v>2.4970000000000141</c:v>
                </c:pt>
                <c:pt idx="490">
                  <c:v>-3.3299999999999841</c:v>
                </c:pt>
                <c:pt idx="491">
                  <c:v>-10.84899999999999</c:v>
                </c:pt>
                <c:pt idx="492">
                  <c:v>-10.20599999999996</c:v>
                </c:pt>
                <c:pt idx="493">
                  <c:v>-7.2629999999999768</c:v>
                </c:pt>
                <c:pt idx="494">
                  <c:v>-1.4189999999999827</c:v>
                </c:pt>
                <c:pt idx="495">
                  <c:v>1.771000000000015</c:v>
                </c:pt>
                <c:pt idx="496">
                  <c:v>6.6490000000000009</c:v>
                </c:pt>
                <c:pt idx="497">
                  <c:v>10.52800000000002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6C-4044-96B6-74591BC67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2097568"/>
        <c:axId val="972095488"/>
      </c:lineChart>
      <c:catAx>
        <c:axId val="1087189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7190464"/>
        <c:crosses val="autoZero"/>
        <c:auto val="1"/>
        <c:lblAlgn val="ctr"/>
        <c:lblOffset val="100"/>
        <c:noMultiLvlLbl val="0"/>
      </c:catAx>
      <c:valAx>
        <c:axId val="108719046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Precipitation sum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189632"/>
        <c:crosses val="autoZero"/>
        <c:crossBetween val="between"/>
      </c:valAx>
      <c:valAx>
        <c:axId val="9720954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Temperature avg [°C]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097568"/>
        <c:crosses val="max"/>
        <c:crossBetween val="between"/>
      </c:valAx>
      <c:catAx>
        <c:axId val="972097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209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>
          <a:lumMod val="50000"/>
          <a:lumOff val="50000"/>
        </a:schemeClr>
      </a:solidFill>
    </a:ln>
    <a:effectLst>
      <a:outerShdw blurRad="139700" dist="139700" dir="3420000" sx="101000" sy="101000" algn="ctr" rotWithShape="0">
        <a:srgbClr val="000000">
          <a:alpha val="35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Gonghe Basin: yearly mean NDVI and precipitation sum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'Full Basin NDVI (2)'!$H$1</c:f>
              <c:strCache>
                <c:ptCount val="1"/>
                <c:pt idx="0">
                  <c:v>Rain sum yearly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'Full Basin NDVI (2)'!$G$2:$G$35</c:f>
              <c:numCache>
                <c:formatCode>General</c:formatCode>
                <c:ptCount val="3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</c:numCache>
            </c:numRef>
          </c:cat>
          <c:val>
            <c:numRef>
              <c:f>'Full Basin NDVI (2)'!$H$2:$H$35</c:f>
              <c:numCache>
                <c:formatCode>General</c:formatCode>
                <c:ptCount val="34"/>
                <c:pt idx="0">
                  <c:v>476</c:v>
                </c:pt>
                <c:pt idx="1">
                  <c:v>469</c:v>
                </c:pt>
                <c:pt idx="2">
                  <c:v>512</c:v>
                </c:pt>
                <c:pt idx="3">
                  <c:v>644</c:v>
                </c:pt>
                <c:pt idx="4">
                  <c:v>376</c:v>
                </c:pt>
                <c:pt idx="5">
                  <c:v>410</c:v>
                </c:pt>
                <c:pt idx="6">
                  <c:v>482</c:v>
                </c:pt>
                <c:pt idx="7">
                  <c:v>453</c:v>
                </c:pt>
                <c:pt idx="8">
                  <c:v>424</c:v>
                </c:pt>
                <c:pt idx="9">
                  <c:v>476</c:v>
                </c:pt>
                <c:pt idx="10">
                  <c:v>446</c:v>
                </c:pt>
                <c:pt idx="11">
                  <c:v>450</c:v>
                </c:pt>
                <c:pt idx="12">
                  <c:v>483</c:v>
                </c:pt>
                <c:pt idx="13">
                  <c:v>499</c:v>
                </c:pt>
                <c:pt idx="14">
                  <c:v>400</c:v>
                </c:pt>
                <c:pt idx="15">
                  <c:v>471</c:v>
                </c:pt>
                <c:pt idx="16">
                  <c:v>500</c:v>
                </c:pt>
                <c:pt idx="17">
                  <c:v>455</c:v>
                </c:pt>
                <c:pt idx="18">
                  <c:v>457</c:v>
                </c:pt>
                <c:pt idx="19">
                  <c:v>586</c:v>
                </c:pt>
                <c:pt idx="20">
                  <c:v>446</c:v>
                </c:pt>
                <c:pt idx="21">
                  <c:v>553</c:v>
                </c:pt>
                <c:pt idx="22">
                  <c:v>473</c:v>
                </c:pt>
                <c:pt idx="23">
                  <c:v>577</c:v>
                </c:pt>
                <c:pt idx="24">
                  <c:v>464</c:v>
                </c:pt>
                <c:pt idx="25">
                  <c:v>481</c:v>
                </c:pt>
                <c:pt idx="26">
                  <c:v>498</c:v>
                </c:pt>
                <c:pt idx="27">
                  <c:v>401</c:v>
                </c:pt>
                <c:pt idx="28">
                  <c:v>484</c:v>
                </c:pt>
                <c:pt idx="29">
                  <c:v>474</c:v>
                </c:pt>
                <c:pt idx="30">
                  <c:v>533</c:v>
                </c:pt>
                <c:pt idx="31">
                  <c:v>525</c:v>
                </c:pt>
                <c:pt idx="32">
                  <c:v>605</c:v>
                </c:pt>
                <c:pt idx="33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4-43F9-85AD-9A4B4C07C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4734432"/>
        <c:axId val="1604739008"/>
      </c:barChart>
      <c:lineChart>
        <c:grouping val="standard"/>
        <c:varyColors val="0"/>
        <c:ser>
          <c:idx val="1"/>
          <c:order val="1"/>
          <c:tx>
            <c:strRef>
              <c:f>'Full Basin NDVI (2)'!$I$1</c:f>
              <c:strCache>
                <c:ptCount val="1"/>
                <c:pt idx="0">
                  <c:v>NDVI yearly mean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'Full Basin NDVI (2)'!$I$2:$I$35</c:f>
              <c:numCache>
                <c:formatCode>General</c:formatCode>
                <c:ptCount val="34"/>
                <c:pt idx="0">
                  <c:v>0.12640625</c:v>
                </c:pt>
                <c:pt idx="1">
                  <c:v>0.16585892857142859</c:v>
                </c:pt>
                <c:pt idx="2">
                  <c:v>0.1294396164021164</c:v>
                </c:pt>
                <c:pt idx="3">
                  <c:v>0.12320287698412698</c:v>
                </c:pt>
                <c:pt idx="4">
                  <c:v>0.13703414502164502</c:v>
                </c:pt>
                <c:pt idx="5">
                  <c:v>0.13445401034151036</c:v>
                </c:pt>
                <c:pt idx="6">
                  <c:v>0.1277548550986051</c:v>
                </c:pt>
                <c:pt idx="7">
                  <c:v>0.11601468253968256</c:v>
                </c:pt>
                <c:pt idx="8">
                  <c:v>0.14511458633958632</c:v>
                </c:pt>
                <c:pt idx="9">
                  <c:v>0.11463822751322751</c:v>
                </c:pt>
                <c:pt idx="10">
                  <c:v>0.13289011243386242</c:v>
                </c:pt>
                <c:pt idx="11">
                  <c:v>0.14216470959595959</c:v>
                </c:pt>
                <c:pt idx="12">
                  <c:v>0.12697916666666667</c:v>
                </c:pt>
                <c:pt idx="13">
                  <c:v>0.15268120490620488</c:v>
                </c:pt>
                <c:pt idx="14">
                  <c:v>0.12956188735728208</c:v>
                </c:pt>
                <c:pt idx="15">
                  <c:v>0.13335693039867769</c:v>
                </c:pt>
                <c:pt idx="16">
                  <c:v>0.13059406267966642</c:v>
                </c:pt>
                <c:pt idx="17">
                  <c:v>0.14083837744213129</c:v>
                </c:pt>
                <c:pt idx="18">
                  <c:v>0.1194101783565019</c:v>
                </c:pt>
                <c:pt idx="19">
                  <c:v>0.15466406755009698</c:v>
                </c:pt>
                <c:pt idx="20">
                  <c:v>0.1574628520144</c:v>
                </c:pt>
                <c:pt idx="21">
                  <c:v>0.15112322575300516</c:v>
                </c:pt>
                <c:pt idx="22">
                  <c:v>0.1500610347985348</c:v>
                </c:pt>
                <c:pt idx="23">
                  <c:v>0.17558991358527801</c:v>
                </c:pt>
                <c:pt idx="24">
                  <c:v>0.18416082133446265</c:v>
                </c:pt>
                <c:pt idx="25">
                  <c:v>0.18058468491182308</c:v>
                </c:pt>
                <c:pt idx="26">
                  <c:v>0.16330278980278981</c:v>
                </c:pt>
                <c:pt idx="27">
                  <c:v>0.18375562613397281</c:v>
                </c:pt>
                <c:pt idx="28">
                  <c:v>0.16505736446048233</c:v>
                </c:pt>
                <c:pt idx="29">
                  <c:v>0.1794559588305428</c:v>
                </c:pt>
                <c:pt idx="30">
                  <c:v>0.1852850971477801</c:v>
                </c:pt>
                <c:pt idx="31">
                  <c:v>0.17771408235011177</c:v>
                </c:pt>
                <c:pt idx="32">
                  <c:v>0.17017216262534274</c:v>
                </c:pt>
                <c:pt idx="33">
                  <c:v>0.19282622991581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24-43F9-85AD-9A4B4C07C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7550992"/>
        <c:axId val="1657557648"/>
      </c:lineChart>
      <c:catAx>
        <c:axId val="16047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739008"/>
        <c:crosses val="autoZero"/>
        <c:auto val="1"/>
        <c:lblAlgn val="ctr"/>
        <c:lblOffset val="100"/>
        <c:noMultiLvlLbl val="0"/>
      </c:catAx>
      <c:valAx>
        <c:axId val="160473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precipitation sum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734432"/>
        <c:crosses val="autoZero"/>
        <c:crossBetween val="between"/>
      </c:valAx>
      <c:valAx>
        <c:axId val="16575576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NDVI value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550992"/>
        <c:crosses val="max"/>
        <c:crossBetween val="between"/>
      </c:valAx>
      <c:catAx>
        <c:axId val="1657550992"/>
        <c:scaling>
          <c:orientation val="minMax"/>
        </c:scaling>
        <c:delete val="1"/>
        <c:axPos val="b"/>
        <c:majorTickMark val="out"/>
        <c:minorTickMark val="none"/>
        <c:tickLblPos val="nextTo"/>
        <c:crossAx val="1657557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50000"/>
        </a:schemeClr>
      </a:solidFill>
    </a:ln>
    <a:effectLst>
      <a:outerShdw blurRad="139700" dist="139700" dir="3420000" sx="101000" sy="101000" algn="ctr" rotWithShape="0">
        <a:srgbClr val="000000">
          <a:alpha val="35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32889783986404"/>
          <c:y val="7.6981615335487197E-2"/>
          <c:w val="0.7810052840382089"/>
          <c:h val="0.73406351065922604"/>
        </c:manualLayout>
      </c:layout>
      <c:lineChart>
        <c:grouping val="standard"/>
        <c:varyColors val="0"/>
        <c:ser>
          <c:idx val="0"/>
          <c:order val="0"/>
          <c:tx>
            <c:strRef>
              <c:f>'1986-2020_50'!$B$1:$B$2</c:f>
              <c:strCache>
                <c:ptCount val="2"/>
                <c:pt idx="0">
                  <c:v>NDVI</c:v>
                </c:pt>
                <c:pt idx="1">
                  <c:v>0.143</c:v>
                </c:pt>
              </c:strCache>
            </c:strRef>
          </c:tx>
          <c:spPr>
            <a:ln w="63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noFill/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strRef>
              <c:f>'1986-2020_50'!$A$3:$A$1522</c:f>
              <c:strCache>
                <c:ptCount val="1520"/>
                <c:pt idx="0">
                  <c:v>Jul 27, 1986</c:v>
                </c:pt>
                <c:pt idx="1">
                  <c:v>Oct 31, 1986</c:v>
                </c:pt>
                <c:pt idx="2">
                  <c:v>Nov 9, 1986</c:v>
                </c:pt>
                <c:pt idx="3">
                  <c:v>Nov 16, 1986</c:v>
                </c:pt>
                <c:pt idx="4">
                  <c:v>Nov 25, 1986</c:v>
                </c:pt>
                <c:pt idx="5">
                  <c:v>Dec 2, 1986</c:v>
                </c:pt>
                <c:pt idx="6">
                  <c:v>Dec 11, 1986</c:v>
                </c:pt>
                <c:pt idx="7">
                  <c:v>Jan 12, 1987</c:v>
                </c:pt>
                <c:pt idx="8">
                  <c:v>Feb 13, 1987</c:v>
                </c:pt>
                <c:pt idx="9">
                  <c:v>Feb 20, 1987</c:v>
                </c:pt>
                <c:pt idx="10">
                  <c:v>Mar 17, 1987</c:v>
                </c:pt>
                <c:pt idx="11">
                  <c:v>Mar 24, 1987</c:v>
                </c:pt>
                <c:pt idx="12">
                  <c:v>Apr 9, 1987</c:v>
                </c:pt>
                <c:pt idx="13">
                  <c:v>May 20, 1987</c:v>
                </c:pt>
                <c:pt idx="14">
                  <c:v>May 27, 1987</c:v>
                </c:pt>
                <c:pt idx="15">
                  <c:v>Jun 21, 1987</c:v>
                </c:pt>
                <c:pt idx="16">
                  <c:v>Jun 28, 1987</c:v>
                </c:pt>
                <c:pt idx="17">
                  <c:v>Aug 15, 1987</c:v>
                </c:pt>
                <c:pt idx="18">
                  <c:v>Sep 9, 1987</c:v>
                </c:pt>
                <c:pt idx="19">
                  <c:v>Sep 16, 1987</c:v>
                </c:pt>
                <c:pt idx="20">
                  <c:v>Sep 25, 1987</c:v>
                </c:pt>
                <c:pt idx="21">
                  <c:v>Oct 2, 1987</c:v>
                </c:pt>
                <c:pt idx="22">
                  <c:v>Oct 11, 1987</c:v>
                </c:pt>
                <c:pt idx="23">
                  <c:v>Oct 18, 1987</c:v>
                </c:pt>
                <c:pt idx="24">
                  <c:v>Nov 3, 1987</c:v>
                </c:pt>
                <c:pt idx="25">
                  <c:v>Nov 12, 1987</c:v>
                </c:pt>
                <c:pt idx="26">
                  <c:v>Nov 19, 1987</c:v>
                </c:pt>
                <c:pt idx="27">
                  <c:v>Nov 28, 1987</c:v>
                </c:pt>
                <c:pt idx="28">
                  <c:v>Dec 5, 1987</c:v>
                </c:pt>
                <c:pt idx="29">
                  <c:v>Dec 21, 1987</c:v>
                </c:pt>
                <c:pt idx="30">
                  <c:v>Dec 30, 1987</c:v>
                </c:pt>
                <c:pt idx="31">
                  <c:v>Jan 22, 1988</c:v>
                </c:pt>
                <c:pt idx="32">
                  <c:v>Jan 31, 1988</c:v>
                </c:pt>
                <c:pt idx="33">
                  <c:v>Feb 7, 1988</c:v>
                </c:pt>
                <c:pt idx="34">
                  <c:v>Mar 3, 1988</c:v>
                </c:pt>
                <c:pt idx="35">
                  <c:v>Apr 4, 1988</c:v>
                </c:pt>
                <c:pt idx="36">
                  <c:v>Apr 27, 1988</c:v>
                </c:pt>
                <c:pt idx="37">
                  <c:v>May 22, 1988</c:v>
                </c:pt>
                <c:pt idx="38">
                  <c:v>Jun 23, 1988</c:v>
                </c:pt>
                <c:pt idx="39">
                  <c:v>Aug 10, 1988</c:v>
                </c:pt>
                <c:pt idx="40">
                  <c:v>Sep 18, 1988</c:v>
                </c:pt>
                <c:pt idx="41">
                  <c:v>Oct 20, 1988</c:v>
                </c:pt>
                <c:pt idx="42">
                  <c:v>Oct 29, 1988</c:v>
                </c:pt>
                <c:pt idx="43">
                  <c:v>Nov 14, 1988</c:v>
                </c:pt>
                <c:pt idx="44">
                  <c:v>Nov 21, 1988</c:v>
                </c:pt>
                <c:pt idx="45">
                  <c:v>Nov 30, 1988</c:v>
                </c:pt>
                <c:pt idx="46">
                  <c:v>Dec 7, 1988</c:v>
                </c:pt>
                <c:pt idx="47">
                  <c:v>Jan 8, 1989</c:v>
                </c:pt>
                <c:pt idx="48">
                  <c:v>Jan 24, 1989</c:v>
                </c:pt>
                <c:pt idx="49">
                  <c:v>Feb 2, 1989</c:v>
                </c:pt>
                <c:pt idx="50">
                  <c:v>Feb 9, 1989</c:v>
                </c:pt>
                <c:pt idx="51">
                  <c:v>Feb 25, 1989</c:v>
                </c:pt>
                <c:pt idx="52">
                  <c:v>Mar 22, 1989</c:v>
                </c:pt>
                <c:pt idx="53">
                  <c:v>Apr 23, 1989</c:v>
                </c:pt>
                <c:pt idx="54">
                  <c:v>May 16, 1989</c:v>
                </c:pt>
                <c:pt idx="55">
                  <c:v>May 25, 1989</c:v>
                </c:pt>
                <c:pt idx="56">
                  <c:v>Jun 1, 1989</c:v>
                </c:pt>
                <c:pt idx="57">
                  <c:v>Jun 10, 1989</c:v>
                </c:pt>
                <c:pt idx="58">
                  <c:v>Jul 3, 1989</c:v>
                </c:pt>
                <c:pt idx="59">
                  <c:v>Jul 19, 1989</c:v>
                </c:pt>
                <c:pt idx="60">
                  <c:v>Aug 13, 1989</c:v>
                </c:pt>
                <c:pt idx="61">
                  <c:v>Sep 21, 1989</c:v>
                </c:pt>
                <c:pt idx="62">
                  <c:v>Sep 30, 1989</c:v>
                </c:pt>
                <c:pt idx="63">
                  <c:v>Oct 7, 1989</c:v>
                </c:pt>
                <c:pt idx="64">
                  <c:v>Oct 23, 1989</c:v>
                </c:pt>
                <c:pt idx="65">
                  <c:v>Nov 1, 1989</c:v>
                </c:pt>
                <c:pt idx="66">
                  <c:v>Nov 8, 1989</c:v>
                </c:pt>
                <c:pt idx="67">
                  <c:v>Nov 17, 1989</c:v>
                </c:pt>
                <c:pt idx="68">
                  <c:v>Nov 24, 1989</c:v>
                </c:pt>
                <c:pt idx="69">
                  <c:v>Dec 3, 1989</c:v>
                </c:pt>
                <c:pt idx="70">
                  <c:v>Dec 10, 1989</c:v>
                </c:pt>
                <c:pt idx="71">
                  <c:v>Dec 19, 1989</c:v>
                </c:pt>
                <c:pt idx="72">
                  <c:v>Dec 26, 1989</c:v>
                </c:pt>
                <c:pt idx="73">
                  <c:v>Jan 4, 1990</c:v>
                </c:pt>
                <c:pt idx="74">
                  <c:v>Jan 11, 1990</c:v>
                </c:pt>
                <c:pt idx="75">
                  <c:v>Jan 20, 1990</c:v>
                </c:pt>
                <c:pt idx="76">
                  <c:v>Jan 27, 1990</c:v>
                </c:pt>
                <c:pt idx="77">
                  <c:v>Feb 5, 1990</c:v>
                </c:pt>
                <c:pt idx="78">
                  <c:v>Feb 12, 1990</c:v>
                </c:pt>
                <c:pt idx="79">
                  <c:v>Mar 9, 1990</c:v>
                </c:pt>
                <c:pt idx="80">
                  <c:v>Mar 16, 1990</c:v>
                </c:pt>
                <c:pt idx="81">
                  <c:v>Apr 1, 1990</c:v>
                </c:pt>
                <c:pt idx="82">
                  <c:v>Apr 17, 1990</c:v>
                </c:pt>
                <c:pt idx="83">
                  <c:v>Apr 26, 1990</c:v>
                </c:pt>
                <c:pt idx="84">
                  <c:v>May 3, 1990</c:v>
                </c:pt>
                <c:pt idx="85">
                  <c:v>May 12, 1990</c:v>
                </c:pt>
                <c:pt idx="86">
                  <c:v>May 28, 1990</c:v>
                </c:pt>
                <c:pt idx="87">
                  <c:v>Jun 4, 1990</c:v>
                </c:pt>
                <c:pt idx="88">
                  <c:v>Jun 20, 1990</c:v>
                </c:pt>
                <c:pt idx="89">
                  <c:v>Jul 6, 1990</c:v>
                </c:pt>
                <c:pt idx="90">
                  <c:v>Jul 15, 1990</c:v>
                </c:pt>
                <c:pt idx="91">
                  <c:v>Aug 16, 1990</c:v>
                </c:pt>
                <c:pt idx="92">
                  <c:v>Aug 23, 1990</c:v>
                </c:pt>
                <c:pt idx="93">
                  <c:v>Oct 19, 1990</c:v>
                </c:pt>
                <c:pt idx="94">
                  <c:v>Nov 4, 1990</c:v>
                </c:pt>
                <c:pt idx="95">
                  <c:v>Nov 20, 1990</c:v>
                </c:pt>
                <c:pt idx="96">
                  <c:v>Nov 27, 1990</c:v>
                </c:pt>
                <c:pt idx="97">
                  <c:v>Dec 6, 1990</c:v>
                </c:pt>
                <c:pt idx="98">
                  <c:v>Dec 13, 1990</c:v>
                </c:pt>
                <c:pt idx="99">
                  <c:v>Dec 22, 1990</c:v>
                </c:pt>
                <c:pt idx="100">
                  <c:v>Jan 7, 1991</c:v>
                </c:pt>
                <c:pt idx="101">
                  <c:v>Jan 14, 1991</c:v>
                </c:pt>
                <c:pt idx="102">
                  <c:v>Jan 23, 1991</c:v>
                </c:pt>
                <c:pt idx="103">
                  <c:v>Jan 30, 1991</c:v>
                </c:pt>
                <c:pt idx="104">
                  <c:v>Feb 24, 1991</c:v>
                </c:pt>
                <c:pt idx="105">
                  <c:v>Mar 3, 1991</c:v>
                </c:pt>
                <c:pt idx="106">
                  <c:v>Mar 19, 1991</c:v>
                </c:pt>
                <c:pt idx="107">
                  <c:v>Mar 28, 1991</c:v>
                </c:pt>
                <c:pt idx="108">
                  <c:v>Apr 4, 1991</c:v>
                </c:pt>
                <c:pt idx="109">
                  <c:v>Apr 29, 1991</c:v>
                </c:pt>
                <c:pt idx="110">
                  <c:v>May 22, 1991</c:v>
                </c:pt>
                <c:pt idx="111">
                  <c:v>Jun 16, 1991</c:v>
                </c:pt>
                <c:pt idx="112">
                  <c:v>Jun 23, 1991</c:v>
                </c:pt>
                <c:pt idx="113">
                  <c:v>Jul 2, 1991</c:v>
                </c:pt>
                <c:pt idx="114">
                  <c:v>Jul 9, 1991</c:v>
                </c:pt>
                <c:pt idx="115">
                  <c:v>Jul 18, 1991</c:v>
                </c:pt>
                <c:pt idx="116">
                  <c:v>Aug 10, 1991</c:v>
                </c:pt>
                <c:pt idx="117">
                  <c:v>Aug 19, 1991</c:v>
                </c:pt>
                <c:pt idx="118">
                  <c:v>Aug 26, 1991</c:v>
                </c:pt>
                <c:pt idx="119">
                  <c:v>Sep 4, 1991</c:v>
                </c:pt>
                <c:pt idx="120">
                  <c:v>Sep 11, 1991</c:v>
                </c:pt>
                <c:pt idx="121">
                  <c:v>Sep 20, 1991</c:v>
                </c:pt>
                <c:pt idx="122">
                  <c:v>Sep 27, 1991</c:v>
                </c:pt>
                <c:pt idx="123">
                  <c:v>Oct 6, 1991</c:v>
                </c:pt>
                <c:pt idx="124">
                  <c:v>Oct 13, 1991</c:v>
                </c:pt>
                <c:pt idx="125">
                  <c:v>Oct 29, 1991</c:v>
                </c:pt>
                <c:pt idx="126">
                  <c:v>Nov 7, 1991</c:v>
                </c:pt>
                <c:pt idx="127">
                  <c:v>Nov 14, 1991</c:v>
                </c:pt>
                <c:pt idx="128">
                  <c:v>Nov 23, 1991</c:v>
                </c:pt>
                <c:pt idx="129">
                  <c:v>Nov 30, 1991</c:v>
                </c:pt>
                <c:pt idx="130">
                  <c:v>Dec 9, 1991</c:v>
                </c:pt>
                <c:pt idx="131">
                  <c:v>Dec 16, 1991</c:v>
                </c:pt>
                <c:pt idx="132">
                  <c:v>Dec 25, 1991</c:v>
                </c:pt>
                <c:pt idx="133">
                  <c:v>Jan 10, 1992</c:v>
                </c:pt>
                <c:pt idx="134">
                  <c:v>Jan 17, 1992</c:v>
                </c:pt>
                <c:pt idx="135">
                  <c:v>Jan 26, 1992</c:v>
                </c:pt>
                <c:pt idx="136">
                  <c:v>Feb 2, 1992</c:v>
                </c:pt>
                <c:pt idx="137">
                  <c:v>Feb 11, 1992</c:v>
                </c:pt>
                <c:pt idx="138">
                  <c:v>Feb 18, 1992</c:v>
                </c:pt>
                <c:pt idx="139">
                  <c:v>Feb 27, 1992</c:v>
                </c:pt>
                <c:pt idx="140">
                  <c:v>Mar 5, 1992</c:v>
                </c:pt>
                <c:pt idx="141">
                  <c:v>Mar 30, 1992</c:v>
                </c:pt>
                <c:pt idx="142">
                  <c:v>Apr 6, 1992</c:v>
                </c:pt>
                <c:pt idx="143">
                  <c:v>Apr 15, 1992</c:v>
                </c:pt>
                <c:pt idx="144">
                  <c:v>Apr 22, 1992</c:v>
                </c:pt>
                <c:pt idx="145">
                  <c:v>May 1, 1992</c:v>
                </c:pt>
                <c:pt idx="146">
                  <c:v>May 24, 1992</c:v>
                </c:pt>
                <c:pt idx="147">
                  <c:v>Jun 2, 1992</c:v>
                </c:pt>
                <c:pt idx="148">
                  <c:v>Jun 9, 1992</c:v>
                </c:pt>
                <c:pt idx="149">
                  <c:v>Jun 18, 1992</c:v>
                </c:pt>
                <c:pt idx="150">
                  <c:v>Jun 25, 1992</c:v>
                </c:pt>
                <c:pt idx="151">
                  <c:v>Jul 11, 1992</c:v>
                </c:pt>
                <c:pt idx="152">
                  <c:v>Jul 20, 1992</c:v>
                </c:pt>
                <c:pt idx="153">
                  <c:v>Aug 5, 1992</c:v>
                </c:pt>
                <c:pt idx="154">
                  <c:v>Aug 21, 1992</c:v>
                </c:pt>
                <c:pt idx="155">
                  <c:v>Aug 28, 1992</c:v>
                </c:pt>
                <c:pt idx="156">
                  <c:v>Sep 6, 1992</c:v>
                </c:pt>
                <c:pt idx="157">
                  <c:v>Sep 22, 1992</c:v>
                </c:pt>
                <c:pt idx="158">
                  <c:v>Sep 29, 1992</c:v>
                </c:pt>
                <c:pt idx="159">
                  <c:v>Oct 15, 1992</c:v>
                </c:pt>
                <c:pt idx="160">
                  <c:v>Oct 31, 1992</c:v>
                </c:pt>
                <c:pt idx="161">
                  <c:v>Nov 9, 1992</c:v>
                </c:pt>
                <c:pt idx="162">
                  <c:v>Nov 16, 1992</c:v>
                </c:pt>
                <c:pt idx="163">
                  <c:v>Nov 25, 1992</c:v>
                </c:pt>
                <c:pt idx="164">
                  <c:v>Dec 2, 1992</c:v>
                </c:pt>
                <c:pt idx="165">
                  <c:v>Dec 11, 1992</c:v>
                </c:pt>
                <c:pt idx="166">
                  <c:v>Dec 27, 1992</c:v>
                </c:pt>
                <c:pt idx="167">
                  <c:v>Jan 19, 1993</c:v>
                </c:pt>
                <c:pt idx="168">
                  <c:v>Jan 28, 1993</c:v>
                </c:pt>
                <c:pt idx="169">
                  <c:v>Feb 4, 1993</c:v>
                </c:pt>
                <c:pt idx="170">
                  <c:v>Feb 13, 1993</c:v>
                </c:pt>
                <c:pt idx="171">
                  <c:v>Mar 8, 1993</c:v>
                </c:pt>
                <c:pt idx="172">
                  <c:v>Mar 24, 1993</c:v>
                </c:pt>
                <c:pt idx="173">
                  <c:v>Apr 25, 1993</c:v>
                </c:pt>
                <c:pt idx="174">
                  <c:v>May 4, 1993</c:v>
                </c:pt>
                <c:pt idx="175">
                  <c:v>May 27, 1993</c:v>
                </c:pt>
                <c:pt idx="176">
                  <c:v>Jun 5, 1993</c:v>
                </c:pt>
                <c:pt idx="177">
                  <c:v>Jun 12, 1993</c:v>
                </c:pt>
                <c:pt idx="178">
                  <c:v>Jun 28, 1993</c:v>
                </c:pt>
                <c:pt idx="179">
                  <c:v>Aug 15, 1993</c:v>
                </c:pt>
                <c:pt idx="180">
                  <c:v>Aug 31, 1993</c:v>
                </c:pt>
                <c:pt idx="181">
                  <c:v>Sep 25, 1993</c:v>
                </c:pt>
                <c:pt idx="182">
                  <c:v>Oct 11, 1993</c:v>
                </c:pt>
                <c:pt idx="183">
                  <c:v>Oct 18, 1993</c:v>
                </c:pt>
                <c:pt idx="184">
                  <c:v>Oct 27, 1993</c:v>
                </c:pt>
                <c:pt idx="185">
                  <c:v>Nov 3, 1993</c:v>
                </c:pt>
                <c:pt idx="186">
                  <c:v>Nov 12, 1993</c:v>
                </c:pt>
                <c:pt idx="187">
                  <c:v>Nov 28, 1993</c:v>
                </c:pt>
                <c:pt idx="188">
                  <c:v>Dec 5, 1993</c:v>
                </c:pt>
                <c:pt idx="189">
                  <c:v>Dec 30, 1993</c:v>
                </c:pt>
                <c:pt idx="190">
                  <c:v>Jan 15, 1994</c:v>
                </c:pt>
                <c:pt idx="191">
                  <c:v>Feb 7, 1994</c:v>
                </c:pt>
                <c:pt idx="192">
                  <c:v>Feb 23, 1994</c:v>
                </c:pt>
                <c:pt idx="193">
                  <c:v>Mar 4, 1994</c:v>
                </c:pt>
                <c:pt idx="194">
                  <c:v>Mar 11, 1994</c:v>
                </c:pt>
                <c:pt idx="195">
                  <c:v>Mar 20, 1994</c:v>
                </c:pt>
                <c:pt idx="196">
                  <c:v>Mar 27, 1994</c:v>
                </c:pt>
                <c:pt idx="197">
                  <c:v>Apr 12, 1994</c:v>
                </c:pt>
                <c:pt idx="198">
                  <c:v>Apr 21, 1994</c:v>
                </c:pt>
                <c:pt idx="199">
                  <c:v>Apr 28, 1994</c:v>
                </c:pt>
                <c:pt idx="200">
                  <c:v>May 7, 1994</c:v>
                </c:pt>
                <c:pt idx="201">
                  <c:v>May 23, 1994</c:v>
                </c:pt>
                <c:pt idx="202">
                  <c:v>Jul 10, 1994</c:v>
                </c:pt>
                <c:pt idx="203">
                  <c:v>Aug 2, 1994</c:v>
                </c:pt>
                <c:pt idx="204">
                  <c:v>Aug 27, 1994</c:v>
                </c:pt>
                <c:pt idx="205">
                  <c:v>Sep 19, 1994</c:v>
                </c:pt>
                <c:pt idx="206">
                  <c:v>Sep 28, 1994</c:v>
                </c:pt>
                <c:pt idx="207">
                  <c:v>Oct 21, 1994</c:v>
                </c:pt>
                <c:pt idx="208">
                  <c:v>Nov 6, 1994</c:v>
                </c:pt>
                <c:pt idx="209">
                  <c:v>Nov 22, 1994</c:v>
                </c:pt>
                <c:pt idx="210">
                  <c:v>Dec 8, 1994</c:v>
                </c:pt>
                <c:pt idx="211">
                  <c:v>Dec 17, 1994</c:v>
                </c:pt>
                <c:pt idx="212">
                  <c:v>Dec 24, 1994</c:v>
                </c:pt>
                <c:pt idx="213">
                  <c:v>Jan 2, 1995</c:v>
                </c:pt>
                <c:pt idx="214">
                  <c:v>Jan 25, 1995</c:v>
                </c:pt>
                <c:pt idx="215">
                  <c:v>Feb 3, 1995</c:v>
                </c:pt>
                <c:pt idx="216">
                  <c:v>Feb 19, 1995</c:v>
                </c:pt>
                <c:pt idx="217">
                  <c:v>Feb 26, 1995</c:v>
                </c:pt>
                <c:pt idx="218">
                  <c:v>Mar 7, 1995</c:v>
                </c:pt>
                <c:pt idx="219">
                  <c:v>Mar 23, 1995</c:v>
                </c:pt>
                <c:pt idx="220">
                  <c:v>Apr 15, 1995</c:v>
                </c:pt>
                <c:pt idx="221">
                  <c:v>May 1, 1995</c:v>
                </c:pt>
                <c:pt idx="222">
                  <c:v>May 10, 1995</c:v>
                </c:pt>
                <c:pt idx="223">
                  <c:v>May 17, 1995</c:v>
                </c:pt>
                <c:pt idx="224">
                  <c:v>May 26, 1995</c:v>
                </c:pt>
                <c:pt idx="225">
                  <c:v>Jun 11, 1995</c:v>
                </c:pt>
                <c:pt idx="226">
                  <c:v>Jun 18, 1995</c:v>
                </c:pt>
                <c:pt idx="227">
                  <c:v>Jun 27, 1995</c:v>
                </c:pt>
                <c:pt idx="228">
                  <c:v>Jul 4, 1995</c:v>
                </c:pt>
                <c:pt idx="229">
                  <c:v>Aug 5, 1995</c:v>
                </c:pt>
                <c:pt idx="230">
                  <c:v>Aug 21, 1995</c:v>
                </c:pt>
                <c:pt idx="231">
                  <c:v>Aug 30, 1995</c:v>
                </c:pt>
                <c:pt idx="232">
                  <c:v>Sep 22, 1995</c:v>
                </c:pt>
                <c:pt idx="233">
                  <c:v>Oct 1, 1995</c:v>
                </c:pt>
                <c:pt idx="234">
                  <c:v>Oct 8, 1995</c:v>
                </c:pt>
                <c:pt idx="235">
                  <c:v>Nov 9, 1995</c:v>
                </c:pt>
                <c:pt idx="236">
                  <c:v>Nov 25, 1995</c:v>
                </c:pt>
                <c:pt idx="237">
                  <c:v>Dec 4, 1995</c:v>
                </c:pt>
                <c:pt idx="238">
                  <c:v>Dec 20, 1995</c:v>
                </c:pt>
                <c:pt idx="239">
                  <c:v>Jan 28, 1996</c:v>
                </c:pt>
                <c:pt idx="240">
                  <c:v>Feb 22, 1996</c:v>
                </c:pt>
                <c:pt idx="241">
                  <c:v>Feb 29, 1996</c:v>
                </c:pt>
                <c:pt idx="242">
                  <c:v>Mar 16, 1996</c:v>
                </c:pt>
                <c:pt idx="243">
                  <c:v>Mar 25, 1996</c:v>
                </c:pt>
                <c:pt idx="244">
                  <c:v>Apr 10, 1996</c:v>
                </c:pt>
                <c:pt idx="245">
                  <c:v>Apr 17, 1996</c:v>
                </c:pt>
                <c:pt idx="246">
                  <c:v>May 3, 1996</c:v>
                </c:pt>
                <c:pt idx="247">
                  <c:v>May 19, 1996</c:v>
                </c:pt>
                <c:pt idx="248">
                  <c:v>Jun 4, 1996</c:v>
                </c:pt>
                <c:pt idx="249">
                  <c:v>Jun 20, 1996</c:v>
                </c:pt>
                <c:pt idx="250">
                  <c:v>Jun 29, 1996</c:v>
                </c:pt>
                <c:pt idx="251">
                  <c:v>Jul 22, 1996</c:v>
                </c:pt>
                <c:pt idx="252">
                  <c:v>Aug 16, 1996</c:v>
                </c:pt>
                <c:pt idx="253">
                  <c:v>Aug 23, 1996</c:v>
                </c:pt>
                <c:pt idx="254">
                  <c:v>Sep 8, 1996</c:v>
                </c:pt>
                <c:pt idx="255">
                  <c:v>Sep 24, 1996</c:v>
                </c:pt>
                <c:pt idx="256">
                  <c:v>Oct 3, 1996</c:v>
                </c:pt>
                <c:pt idx="257">
                  <c:v>Oct 19, 1996</c:v>
                </c:pt>
                <c:pt idx="258">
                  <c:v>Oct 26, 1996</c:v>
                </c:pt>
                <c:pt idx="259">
                  <c:v>Nov 11, 1996</c:v>
                </c:pt>
                <c:pt idx="260">
                  <c:v>Nov 27, 1996</c:v>
                </c:pt>
                <c:pt idx="261">
                  <c:v>Dec 6, 1996</c:v>
                </c:pt>
                <c:pt idx="262">
                  <c:v>Dec 13, 1996</c:v>
                </c:pt>
                <c:pt idx="263">
                  <c:v>Dec 22, 1996</c:v>
                </c:pt>
                <c:pt idx="264">
                  <c:v>Dec 29, 1996</c:v>
                </c:pt>
                <c:pt idx="265">
                  <c:v>Jan 14, 1997</c:v>
                </c:pt>
                <c:pt idx="266">
                  <c:v>Jan 30, 1997</c:v>
                </c:pt>
                <c:pt idx="267">
                  <c:v>Feb 8, 1997</c:v>
                </c:pt>
                <c:pt idx="268">
                  <c:v>Feb 15, 1997</c:v>
                </c:pt>
                <c:pt idx="269">
                  <c:v>Mar 3, 1997</c:v>
                </c:pt>
                <c:pt idx="270">
                  <c:v>Mar 12, 1997</c:v>
                </c:pt>
                <c:pt idx="271">
                  <c:v>Mar 19, 1997</c:v>
                </c:pt>
                <c:pt idx="272">
                  <c:v>Apr 4, 1997</c:v>
                </c:pt>
                <c:pt idx="273">
                  <c:v>Apr 13, 1997</c:v>
                </c:pt>
                <c:pt idx="274">
                  <c:v>Apr 20, 1997</c:v>
                </c:pt>
                <c:pt idx="275">
                  <c:v>Apr 29, 1997</c:v>
                </c:pt>
                <c:pt idx="276">
                  <c:v>May 6, 1997</c:v>
                </c:pt>
                <c:pt idx="277">
                  <c:v>May 15, 1997</c:v>
                </c:pt>
                <c:pt idx="278">
                  <c:v>May 22, 1997</c:v>
                </c:pt>
                <c:pt idx="279">
                  <c:v>May 31, 1997</c:v>
                </c:pt>
                <c:pt idx="280">
                  <c:v>Jun 23, 1997</c:v>
                </c:pt>
                <c:pt idx="281">
                  <c:v>Jul 18, 1997</c:v>
                </c:pt>
                <c:pt idx="282">
                  <c:v>Jul 25, 1997</c:v>
                </c:pt>
                <c:pt idx="283">
                  <c:v>Aug 3, 1997</c:v>
                </c:pt>
                <c:pt idx="284">
                  <c:v>Aug 10, 1997</c:v>
                </c:pt>
                <c:pt idx="285">
                  <c:v>Aug 19, 1997</c:v>
                </c:pt>
                <c:pt idx="286">
                  <c:v>Aug 26, 1997</c:v>
                </c:pt>
                <c:pt idx="287">
                  <c:v>Sep 20, 1997</c:v>
                </c:pt>
                <c:pt idx="288">
                  <c:v>Sep 27, 1997</c:v>
                </c:pt>
                <c:pt idx="289">
                  <c:v>Oct 6, 1997</c:v>
                </c:pt>
                <c:pt idx="290">
                  <c:v>Oct 22, 1997</c:v>
                </c:pt>
                <c:pt idx="291">
                  <c:v>Oct 29, 1997</c:v>
                </c:pt>
                <c:pt idx="292">
                  <c:v>Nov 7, 1997</c:v>
                </c:pt>
                <c:pt idx="293">
                  <c:v>Nov 14, 1997</c:v>
                </c:pt>
                <c:pt idx="294">
                  <c:v>Nov 23, 1997</c:v>
                </c:pt>
                <c:pt idx="295">
                  <c:v>Nov 30, 1997</c:v>
                </c:pt>
                <c:pt idx="296">
                  <c:v>Dec 9, 1997</c:v>
                </c:pt>
                <c:pt idx="297">
                  <c:v>Dec 25, 1997</c:v>
                </c:pt>
                <c:pt idx="298">
                  <c:v>Jan 17, 1998</c:v>
                </c:pt>
                <c:pt idx="299">
                  <c:v>Jan 26, 1998</c:v>
                </c:pt>
                <c:pt idx="300">
                  <c:v>Feb 2, 1998</c:v>
                </c:pt>
                <c:pt idx="301">
                  <c:v>Feb 18, 1998</c:v>
                </c:pt>
                <c:pt idx="302">
                  <c:v>Feb 27, 1998</c:v>
                </c:pt>
                <c:pt idx="303">
                  <c:v>Mar 22, 1998</c:v>
                </c:pt>
                <c:pt idx="304">
                  <c:v>Apr 7, 1998</c:v>
                </c:pt>
                <c:pt idx="305">
                  <c:v>Apr 16, 1998</c:v>
                </c:pt>
                <c:pt idx="306">
                  <c:v>May 2, 1998</c:v>
                </c:pt>
                <c:pt idx="307">
                  <c:v>Jun 3, 1998</c:v>
                </c:pt>
                <c:pt idx="308">
                  <c:v>Jun 10, 1998</c:v>
                </c:pt>
                <c:pt idx="309">
                  <c:v>Jun 26, 1998</c:v>
                </c:pt>
                <c:pt idx="310">
                  <c:v>Jul 5, 1998</c:v>
                </c:pt>
                <c:pt idx="311">
                  <c:v>Jul 12, 1998</c:v>
                </c:pt>
                <c:pt idx="312">
                  <c:v>Jul 28, 1998</c:v>
                </c:pt>
                <c:pt idx="313">
                  <c:v>Aug 22, 1998</c:v>
                </c:pt>
                <c:pt idx="314">
                  <c:v>Sep 7, 1998</c:v>
                </c:pt>
                <c:pt idx="315">
                  <c:v>Nov 1, 1998</c:v>
                </c:pt>
                <c:pt idx="316">
                  <c:v>Nov 10, 1998</c:v>
                </c:pt>
                <c:pt idx="317">
                  <c:v>Nov 17, 1998</c:v>
                </c:pt>
                <c:pt idx="318">
                  <c:v>Nov 26, 1998</c:v>
                </c:pt>
                <c:pt idx="319">
                  <c:v>Dec 3, 1998</c:v>
                </c:pt>
                <c:pt idx="320">
                  <c:v>Dec 19, 1998</c:v>
                </c:pt>
                <c:pt idx="321">
                  <c:v>Jan 4, 1999</c:v>
                </c:pt>
                <c:pt idx="322">
                  <c:v>Jan 13, 1999</c:v>
                </c:pt>
                <c:pt idx="323">
                  <c:v>Feb 5, 1999</c:v>
                </c:pt>
                <c:pt idx="324">
                  <c:v>May 12, 1999</c:v>
                </c:pt>
                <c:pt idx="325">
                  <c:v>May 21, 1999</c:v>
                </c:pt>
                <c:pt idx="326">
                  <c:v>Jun 13, 1999</c:v>
                </c:pt>
                <c:pt idx="327">
                  <c:v>Jun 29, 1999</c:v>
                </c:pt>
                <c:pt idx="328">
                  <c:v>Jun 30, 1999</c:v>
                </c:pt>
                <c:pt idx="329">
                  <c:v>Jul 31, 1999</c:v>
                </c:pt>
                <c:pt idx="330">
                  <c:v>Aug 1, 1999</c:v>
                </c:pt>
                <c:pt idx="331">
                  <c:v>Aug 8, 1999</c:v>
                </c:pt>
                <c:pt idx="332">
                  <c:v>Aug 9, 1999</c:v>
                </c:pt>
                <c:pt idx="333">
                  <c:v>Aug 16, 1999</c:v>
                </c:pt>
                <c:pt idx="334">
                  <c:v>Aug 25, 1999</c:v>
                </c:pt>
                <c:pt idx="335">
                  <c:v>Sep 2, 1999</c:v>
                </c:pt>
                <c:pt idx="336">
                  <c:v>Oct 12, 1999</c:v>
                </c:pt>
                <c:pt idx="337">
                  <c:v>Oct 27, 1999</c:v>
                </c:pt>
                <c:pt idx="338">
                  <c:v>Oct 28, 1999</c:v>
                </c:pt>
                <c:pt idx="339">
                  <c:v>Nov 13, 1999</c:v>
                </c:pt>
                <c:pt idx="340">
                  <c:v>Nov 29, 1999</c:v>
                </c:pt>
                <c:pt idx="341">
                  <c:v>Dec 6, 1999</c:v>
                </c:pt>
                <c:pt idx="342">
                  <c:v>Dec 7, 1999</c:v>
                </c:pt>
                <c:pt idx="343">
                  <c:v>Dec 14, 1999</c:v>
                </c:pt>
                <c:pt idx="344">
                  <c:v>Dec 15, 1999</c:v>
                </c:pt>
                <c:pt idx="345">
                  <c:v>Dec 22, 1999</c:v>
                </c:pt>
                <c:pt idx="346">
                  <c:v>Dec 31, 1999</c:v>
                </c:pt>
                <c:pt idx="347">
                  <c:v>Jan 7, 2000</c:v>
                </c:pt>
                <c:pt idx="348">
                  <c:v>Jan 15, 2000</c:v>
                </c:pt>
                <c:pt idx="349">
                  <c:v>Jan 23, 2000</c:v>
                </c:pt>
                <c:pt idx="350">
                  <c:v>Jan 24, 2000</c:v>
                </c:pt>
                <c:pt idx="351">
                  <c:v>Jan 31, 2000</c:v>
                </c:pt>
                <c:pt idx="352">
                  <c:v>Feb 1, 2000</c:v>
                </c:pt>
                <c:pt idx="353">
                  <c:v>Feb 8, 2000</c:v>
                </c:pt>
                <c:pt idx="354">
                  <c:v>Feb 17, 2000</c:v>
                </c:pt>
                <c:pt idx="355">
                  <c:v>Mar 11, 2000</c:v>
                </c:pt>
                <c:pt idx="356">
                  <c:v>Mar 27, 2000</c:v>
                </c:pt>
                <c:pt idx="357">
                  <c:v>Mar 28, 2000</c:v>
                </c:pt>
                <c:pt idx="358">
                  <c:v>Apr 4, 2000</c:v>
                </c:pt>
                <c:pt idx="359">
                  <c:v>Apr 5, 2000</c:v>
                </c:pt>
                <c:pt idx="360">
                  <c:v>Apr 13, 2000</c:v>
                </c:pt>
                <c:pt idx="361">
                  <c:v>Apr 20, 2000</c:v>
                </c:pt>
                <c:pt idx="362">
                  <c:v>Apr 21, 2000</c:v>
                </c:pt>
                <c:pt idx="363">
                  <c:v>Apr 28, 2000</c:v>
                </c:pt>
                <c:pt idx="364">
                  <c:v>May 14, 2000</c:v>
                </c:pt>
                <c:pt idx="365">
                  <c:v>May 23, 2000</c:v>
                </c:pt>
                <c:pt idx="366">
                  <c:v>May 30, 2000</c:v>
                </c:pt>
                <c:pt idx="367">
                  <c:v>Jun 8, 2000</c:v>
                </c:pt>
                <c:pt idx="368">
                  <c:v>Jun 15, 2000</c:v>
                </c:pt>
                <c:pt idx="369">
                  <c:v>Jun 16, 2000</c:v>
                </c:pt>
                <c:pt idx="370">
                  <c:v>Jul 1, 2000</c:v>
                </c:pt>
                <c:pt idx="371">
                  <c:v>Jul 9, 2000</c:v>
                </c:pt>
                <c:pt idx="372">
                  <c:v>Jul 25, 2000</c:v>
                </c:pt>
                <c:pt idx="373">
                  <c:v>Jul 26, 2000</c:v>
                </c:pt>
                <c:pt idx="374">
                  <c:v>Aug 2, 2000</c:v>
                </c:pt>
                <c:pt idx="375">
                  <c:v>Aug 11, 2000</c:v>
                </c:pt>
                <c:pt idx="376">
                  <c:v>Aug 18, 2000</c:v>
                </c:pt>
                <c:pt idx="377">
                  <c:v>Aug 19, 2000</c:v>
                </c:pt>
                <c:pt idx="378">
                  <c:v>Aug 26, 2000</c:v>
                </c:pt>
                <c:pt idx="379">
                  <c:v>Aug 27, 2000</c:v>
                </c:pt>
                <c:pt idx="380">
                  <c:v>Sep 19, 2000</c:v>
                </c:pt>
                <c:pt idx="381">
                  <c:v>Sep 20, 2000</c:v>
                </c:pt>
                <c:pt idx="382">
                  <c:v>Oct 5, 2000</c:v>
                </c:pt>
                <c:pt idx="383">
                  <c:v>Oct 6, 2000</c:v>
                </c:pt>
                <c:pt idx="384">
                  <c:v>Oct 14, 2000</c:v>
                </c:pt>
                <c:pt idx="385">
                  <c:v>Oct 22, 2000</c:v>
                </c:pt>
                <c:pt idx="386">
                  <c:v>Oct 29, 2000</c:v>
                </c:pt>
                <c:pt idx="387">
                  <c:v>Oct 30, 2000</c:v>
                </c:pt>
                <c:pt idx="388">
                  <c:v>Nov 6, 2000</c:v>
                </c:pt>
                <c:pt idx="389">
                  <c:v>Nov 7, 2000</c:v>
                </c:pt>
                <c:pt idx="390">
                  <c:v>Nov 14, 2000</c:v>
                </c:pt>
                <c:pt idx="391">
                  <c:v>Nov 15, 2000</c:v>
                </c:pt>
                <c:pt idx="392">
                  <c:v>Nov 22, 2000</c:v>
                </c:pt>
                <c:pt idx="393">
                  <c:v>Nov 23, 2000</c:v>
                </c:pt>
                <c:pt idx="394">
                  <c:v>Dec 8, 2000</c:v>
                </c:pt>
                <c:pt idx="395">
                  <c:v>Dec 9, 2000</c:v>
                </c:pt>
                <c:pt idx="396">
                  <c:v>Dec 16, 2000</c:v>
                </c:pt>
                <c:pt idx="397">
                  <c:v>Dec 17, 2000</c:v>
                </c:pt>
                <c:pt idx="398">
                  <c:v>Dec 24, 2000</c:v>
                </c:pt>
                <c:pt idx="399">
                  <c:v>Dec 25, 2000</c:v>
                </c:pt>
                <c:pt idx="400">
                  <c:v>Jan 1, 2001</c:v>
                </c:pt>
                <c:pt idx="401">
                  <c:v>Jan 2, 2001</c:v>
                </c:pt>
                <c:pt idx="402">
                  <c:v>Jan 9, 2001</c:v>
                </c:pt>
                <c:pt idx="403">
                  <c:v>Jan 10, 2001</c:v>
                </c:pt>
                <c:pt idx="404">
                  <c:v>Jan 17, 2001</c:v>
                </c:pt>
                <c:pt idx="405">
                  <c:v>Jan 18, 2001</c:v>
                </c:pt>
                <c:pt idx="406">
                  <c:v>Jan 25, 2001</c:v>
                </c:pt>
                <c:pt idx="407">
                  <c:v>Jan 26, 2001</c:v>
                </c:pt>
                <c:pt idx="408">
                  <c:v>Feb 2, 2001</c:v>
                </c:pt>
                <c:pt idx="409">
                  <c:v>Feb 3, 2001</c:v>
                </c:pt>
                <c:pt idx="410">
                  <c:v>Feb 10, 2001</c:v>
                </c:pt>
                <c:pt idx="411">
                  <c:v>Feb 11, 2001</c:v>
                </c:pt>
                <c:pt idx="412">
                  <c:v>Feb 19, 2001</c:v>
                </c:pt>
                <c:pt idx="413">
                  <c:v>Mar 6, 2001</c:v>
                </c:pt>
                <c:pt idx="414">
                  <c:v>Mar 7, 2001</c:v>
                </c:pt>
                <c:pt idx="415">
                  <c:v>Mar 14, 2001</c:v>
                </c:pt>
                <c:pt idx="416">
                  <c:v>Mar 15, 2001</c:v>
                </c:pt>
                <c:pt idx="417">
                  <c:v>Mar 22, 2001</c:v>
                </c:pt>
                <c:pt idx="418">
                  <c:v>Mar 31, 2001</c:v>
                </c:pt>
                <c:pt idx="419">
                  <c:v>Apr 8, 2001</c:v>
                </c:pt>
                <c:pt idx="420">
                  <c:v>Apr 15, 2001</c:v>
                </c:pt>
                <c:pt idx="421">
                  <c:v>Apr 16, 2001</c:v>
                </c:pt>
                <c:pt idx="422">
                  <c:v>Apr 24, 2001</c:v>
                </c:pt>
                <c:pt idx="423">
                  <c:v>May 2, 2001</c:v>
                </c:pt>
                <c:pt idx="424">
                  <c:v>May 9, 2001</c:v>
                </c:pt>
                <c:pt idx="425">
                  <c:v>May 10, 2001</c:v>
                </c:pt>
                <c:pt idx="426">
                  <c:v>May 18, 2001</c:v>
                </c:pt>
                <c:pt idx="427">
                  <c:v>Jun 2, 2001</c:v>
                </c:pt>
                <c:pt idx="428">
                  <c:v>Jun 3, 2001</c:v>
                </c:pt>
                <c:pt idx="429">
                  <c:v>Jun 11, 2001</c:v>
                </c:pt>
                <c:pt idx="430">
                  <c:v>Jul 4, 2001</c:v>
                </c:pt>
                <c:pt idx="431">
                  <c:v>Jul 5, 2001</c:v>
                </c:pt>
                <c:pt idx="432">
                  <c:v>Jul 12, 2001</c:v>
                </c:pt>
                <c:pt idx="433">
                  <c:v>Jul 13, 2001</c:v>
                </c:pt>
                <c:pt idx="434">
                  <c:v>Jul 20, 2001</c:v>
                </c:pt>
                <c:pt idx="435">
                  <c:v>Jul 21, 2001</c:v>
                </c:pt>
                <c:pt idx="436">
                  <c:v>Jul 29, 2001</c:v>
                </c:pt>
                <c:pt idx="437">
                  <c:v>Aug 13, 2001</c:v>
                </c:pt>
                <c:pt idx="438">
                  <c:v>Aug 14, 2001</c:v>
                </c:pt>
                <c:pt idx="439">
                  <c:v>Aug 21, 2001</c:v>
                </c:pt>
                <c:pt idx="440">
                  <c:v>Aug 22, 2001</c:v>
                </c:pt>
                <c:pt idx="441">
                  <c:v>Aug 30, 2001</c:v>
                </c:pt>
                <c:pt idx="442">
                  <c:v>Sep 7, 2001</c:v>
                </c:pt>
                <c:pt idx="443">
                  <c:v>Sep 15, 2001</c:v>
                </c:pt>
                <c:pt idx="444">
                  <c:v>Sep 22, 2001</c:v>
                </c:pt>
                <c:pt idx="445">
                  <c:v>Oct 1, 2001</c:v>
                </c:pt>
                <c:pt idx="446">
                  <c:v>Oct 8, 2001</c:v>
                </c:pt>
                <c:pt idx="447">
                  <c:v>Oct 9, 2001</c:v>
                </c:pt>
                <c:pt idx="448">
                  <c:v>Oct 16, 2001</c:v>
                </c:pt>
                <c:pt idx="449">
                  <c:v>Oct 17, 2001</c:v>
                </c:pt>
                <c:pt idx="450">
                  <c:v>Oct 24, 2001</c:v>
                </c:pt>
                <c:pt idx="451">
                  <c:v>Oct 25, 2001</c:v>
                </c:pt>
                <c:pt idx="452">
                  <c:v>Nov 2, 2001</c:v>
                </c:pt>
                <c:pt idx="453">
                  <c:v>Nov 17, 2001</c:v>
                </c:pt>
                <c:pt idx="454">
                  <c:v>Nov 18, 2001</c:v>
                </c:pt>
                <c:pt idx="455">
                  <c:v>Nov 25, 2001</c:v>
                </c:pt>
                <c:pt idx="456">
                  <c:v>Nov 26, 2001</c:v>
                </c:pt>
                <c:pt idx="457">
                  <c:v>Dec 11, 2001</c:v>
                </c:pt>
                <c:pt idx="458">
                  <c:v>Dec 19, 2001</c:v>
                </c:pt>
                <c:pt idx="459">
                  <c:v>Dec 20, 2001</c:v>
                </c:pt>
                <c:pt idx="460">
                  <c:v>Dec 27, 2001</c:v>
                </c:pt>
                <c:pt idx="461">
                  <c:v>Dec 28, 2001</c:v>
                </c:pt>
                <c:pt idx="462">
                  <c:v>Jan 4, 2002</c:v>
                </c:pt>
                <c:pt idx="463">
                  <c:v>Jan 5, 2002</c:v>
                </c:pt>
                <c:pt idx="464">
                  <c:v>Jan 12, 2002</c:v>
                </c:pt>
                <c:pt idx="465">
                  <c:v>Jan 13, 2002</c:v>
                </c:pt>
                <c:pt idx="466">
                  <c:v>Jan 20, 2002</c:v>
                </c:pt>
                <c:pt idx="467">
                  <c:v>Jan 21, 2002</c:v>
                </c:pt>
                <c:pt idx="468">
                  <c:v>Jan 28, 2002</c:v>
                </c:pt>
                <c:pt idx="469">
                  <c:v>Feb 5, 2002</c:v>
                </c:pt>
                <c:pt idx="470">
                  <c:v>Feb 6, 2002</c:v>
                </c:pt>
                <c:pt idx="471">
                  <c:v>Feb 13, 2002</c:v>
                </c:pt>
                <c:pt idx="472">
                  <c:v>Feb 14, 2002</c:v>
                </c:pt>
                <c:pt idx="473">
                  <c:v>Feb 22, 2002</c:v>
                </c:pt>
                <c:pt idx="474">
                  <c:v>Mar 2, 2002</c:v>
                </c:pt>
                <c:pt idx="475">
                  <c:v>Mar 9, 2002</c:v>
                </c:pt>
                <c:pt idx="476">
                  <c:v>Mar 17, 2002</c:v>
                </c:pt>
                <c:pt idx="477">
                  <c:v>Mar 18, 2002</c:v>
                </c:pt>
                <c:pt idx="478">
                  <c:v>Mar 25, 2002</c:v>
                </c:pt>
                <c:pt idx="479">
                  <c:v>Mar 26, 2002</c:v>
                </c:pt>
                <c:pt idx="480">
                  <c:v>Apr 3, 2002</c:v>
                </c:pt>
                <c:pt idx="481">
                  <c:v>Apr 19, 2002</c:v>
                </c:pt>
                <c:pt idx="482">
                  <c:v>Apr 26, 2002</c:v>
                </c:pt>
                <c:pt idx="483">
                  <c:v>May 5, 2002</c:v>
                </c:pt>
                <c:pt idx="484">
                  <c:v>May 12, 2002</c:v>
                </c:pt>
                <c:pt idx="485">
                  <c:v>May 13, 2002</c:v>
                </c:pt>
                <c:pt idx="486">
                  <c:v>Jun 5, 2002</c:v>
                </c:pt>
                <c:pt idx="487">
                  <c:v>Jun 6, 2002</c:v>
                </c:pt>
                <c:pt idx="488">
                  <c:v>Jun 13, 2002</c:v>
                </c:pt>
                <c:pt idx="489">
                  <c:v>Jun 14, 2002</c:v>
                </c:pt>
                <c:pt idx="490">
                  <c:v>Jun 29, 2002</c:v>
                </c:pt>
                <c:pt idx="491">
                  <c:v>Jun 30, 2002</c:v>
                </c:pt>
                <c:pt idx="492">
                  <c:v>Jul 8, 2002</c:v>
                </c:pt>
                <c:pt idx="493">
                  <c:v>Jul 23, 2002</c:v>
                </c:pt>
                <c:pt idx="494">
                  <c:v>Jul 24, 2002</c:v>
                </c:pt>
                <c:pt idx="495">
                  <c:v>Jul 31, 2002</c:v>
                </c:pt>
                <c:pt idx="496">
                  <c:v>Aug 1, 2002</c:v>
                </c:pt>
                <c:pt idx="497">
                  <c:v>Aug 17, 2002</c:v>
                </c:pt>
                <c:pt idx="498">
                  <c:v>Aug 24, 2002</c:v>
                </c:pt>
                <c:pt idx="499">
                  <c:v>Aug 25, 2002</c:v>
                </c:pt>
                <c:pt idx="500">
                  <c:v>Sep 1, 2002</c:v>
                </c:pt>
                <c:pt idx="501">
                  <c:v>Sep 9, 2002</c:v>
                </c:pt>
                <c:pt idx="502">
                  <c:v>Sep 10, 2002</c:v>
                </c:pt>
                <c:pt idx="503">
                  <c:v>Sep 26, 2002</c:v>
                </c:pt>
                <c:pt idx="504">
                  <c:v>Oct 3, 2002</c:v>
                </c:pt>
                <c:pt idx="505">
                  <c:v>Oct 4, 2002</c:v>
                </c:pt>
                <c:pt idx="506">
                  <c:v>Oct 11, 2002</c:v>
                </c:pt>
                <c:pt idx="507">
                  <c:v>Oct 12, 2002</c:v>
                </c:pt>
                <c:pt idx="508">
                  <c:v>Oct 27, 2002</c:v>
                </c:pt>
                <c:pt idx="509">
                  <c:v>Oct 28, 2002</c:v>
                </c:pt>
                <c:pt idx="510">
                  <c:v>Nov 4, 2002</c:v>
                </c:pt>
                <c:pt idx="511">
                  <c:v>Nov 5, 2002</c:v>
                </c:pt>
                <c:pt idx="512">
                  <c:v>Nov 20, 2002</c:v>
                </c:pt>
                <c:pt idx="513">
                  <c:v>Nov 28, 2002</c:v>
                </c:pt>
                <c:pt idx="514">
                  <c:v>Dec 14, 2002</c:v>
                </c:pt>
                <c:pt idx="515">
                  <c:v>Dec 15, 2002</c:v>
                </c:pt>
                <c:pt idx="516">
                  <c:v>Dec 31, 2002</c:v>
                </c:pt>
                <c:pt idx="517">
                  <c:v>Jan 7, 2003</c:v>
                </c:pt>
                <c:pt idx="518">
                  <c:v>Jan 15, 2003</c:v>
                </c:pt>
                <c:pt idx="519">
                  <c:v>Jan 16, 2003</c:v>
                </c:pt>
                <c:pt idx="520">
                  <c:v>Jan 23, 2003</c:v>
                </c:pt>
                <c:pt idx="521">
                  <c:v>Jan 24, 2003</c:v>
                </c:pt>
                <c:pt idx="522">
                  <c:v>Jan 31, 2003</c:v>
                </c:pt>
                <c:pt idx="523">
                  <c:v>Feb 1, 2003</c:v>
                </c:pt>
                <c:pt idx="524">
                  <c:v>Feb 8, 2003</c:v>
                </c:pt>
                <c:pt idx="525">
                  <c:v>Feb 9, 2003</c:v>
                </c:pt>
                <c:pt idx="526">
                  <c:v>Feb 16, 2003</c:v>
                </c:pt>
                <c:pt idx="527">
                  <c:v>Feb 17, 2003</c:v>
                </c:pt>
                <c:pt idx="528">
                  <c:v>Feb 24, 2003</c:v>
                </c:pt>
                <c:pt idx="529">
                  <c:v>Feb 25, 2003</c:v>
                </c:pt>
                <c:pt idx="530">
                  <c:v>Mar 4, 2003</c:v>
                </c:pt>
                <c:pt idx="531">
                  <c:v>Mar 12, 2003</c:v>
                </c:pt>
                <c:pt idx="532">
                  <c:v>Mar 20, 2003</c:v>
                </c:pt>
                <c:pt idx="533">
                  <c:v>Mar 28, 2003</c:v>
                </c:pt>
                <c:pt idx="534">
                  <c:v>Mar 29, 2003</c:v>
                </c:pt>
                <c:pt idx="535">
                  <c:v>Apr 5, 2003</c:v>
                </c:pt>
                <c:pt idx="536">
                  <c:v>Apr 6, 2003</c:v>
                </c:pt>
                <c:pt idx="537">
                  <c:v>Apr 13, 2003</c:v>
                </c:pt>
                <c:pt idx="538">
                  <c:v>Apr 21, 2003</c:v>
                </c:pt>
                <c:pt idx="539">
                  <c:v>Apr 30, 2003</c:v>
                </c:pt>
                <c:pt idx="540">
                  <c:v>May 15, 2003</c:v>
                </c:pt>
                <c:pt idx="541">
                  <c:v>May 23, 2003</c:v>
                </c:pt>
                <c:pt idx="542">
                  <c:v>May 24, 2003</c:v>
                </c:pt>
                <c:pt idx="543">
                  <c:v>May 31, 2003</c:v>
                </c:pt>
                <c:pt idx="544">
                  <c:v>Jun 17, 2003</c:v>
                </c:pt>
                <c:pt idx="545">
                  <c:v>Jun 24, 2003</c:v>
                </c:pt>
                <c:pt idx="546">
                  <c:v>Jul 3, 2003</c:v>
                </c:pt>
                <c:pt idx="547">
                  <c:v>Jul 19, 2003</c:v>
                </c:pt>
                <c:pt idx="548">
                  <c:v>Jul 26, 2003</c:v>
                </c:pt>
                <c:pt idx="549">
                  <c:v>Aug 3, 2003</c:v>
                </c:pt>
                <c:pt idx="550">
                  <c:v>Aug 4, 2003</c:v>
                </c:pt>
                <c:pt idx="551">
                  <c:v>Aug 20, 2003</c:v>
                </c:pt>
                <c:pt idx="552">
                  <c:v>Aug 27, 2003</c:v>
                </c:pt>
                <c:pt idx="553">
                  <c:v>Sep 12, 2003</c:v>
                </c:pt>
                <c:pt idx="554">
                  <c:v>Sep 21, 2003</c:v>
                </c:pt>
                <c:pt idx="555">
                  <c:v>Sep 28, 2003</c:v>
                </c:pt>
                <c:pt idx="556">
                  <c:v>Oct 6, 2003</c:v>
                </c:pt>
                <c:pt idx="557">
                  <c:v>Oct 7, 2003</c:v>
                </c:pt>
                <c:pt idx="558">
                  <c:v>Oct 14, 2003</c:v>
                </c:pt>
                <c:pt idx="559">
                  <c:v>Oct 15, 2003</c:v>
                </c:pt>
                <c:pt idx="560">
                  <c:v>Nov 15, 2003</c:v>
                </c:pt>
                <c:pt idx="561">
                  <c:v>Nov 16, 2003</c:v>
                </c:pt>
                <c:pt idx="562">
                  <c:v>Nov 23, 2003</c:v>
                </c:pt>
                <c:pt idx="563">
                  <c:v>Nov 24, 2003</c:v>
                </c:pt>
                <c:pt idx="564">
                  <c:v>Dec 1, 2003</c:v>
                </c:pt>
                <c:pt idx="565">
                  <c:v>Dec 2, 2003</c:v>
                </c:pt>
                <c:pt idx="566">
                  <c:v>Dec 9, 2003</c:v>
                </c:pt>
                <c:pt idx="567">
                  <c:v>Dec 10, 2003</c:v>
                </c:pt>
                <c:pt idx="568">
                  <c:v>Dec 17, 2003</c:v>
                </c:pt>
                <c:pt idx="569">
                  <c:v>Dec 18, 2003</c:v>
                </c:pt>
                <c:pt idx="570">
                  <c:v>Dec 26, 2003</c:v>
                </c:pt>
                <c:pt idx="571">
                  <c:v>Jan 27, 2004</c:v>
                </c:pt>
                <c:pt idx="572">
                  <c:v>Feb 3, 2004</c:v>
                </c:pt>
                <c:pt idx="573">
                  <c:v>Feb 4, 2004</c:v>
                </c:pt>
                <c:pt idx="574">
                  <c:v>Feb 11, 2004</c:v>
                </c:pt>
                <c:pt idx="575">
                  <c:v>Feb 12, 2004</c:v>
                </c:pt>
                <c:pt idx="576">
                  <c:v>Feb 27, 2004</c:v>
                </c:pt>
                <c:pt idx="577">
                  <c:v>Feb 28, 2004</c:v>
                </c:pt>
                <c:pt idx="578">
                  <c:v>Mar 6, 2004</c:v>
                </c:pt>
                <c:pt idx="579">
                  <c:v>Mar 14, 2004</c:v>
                </c:pt>
                <c:pt idx="580">
                  <c:v>Mar 15, 2004</c:v>
                </c:pt>
                <c:pt idx="581">
                  <c:v>Mar 30, 2004</c:v>
                </c:pt>
                <c:pt idx="582">
                  <c:v>Apr 7, 2004</c:v>
                </c:pt>
                <c:pt idx="583">
                  <c:v>Apr 8, 2004</c:v>
                </c:pt>
                <c:pt idx="584">
                  <c:v>Apr 15, 2004</c:v>
                </c:pt>
                <c:pt idx="585">
                  <c:v>Apr 23, 2004</c:v>
                </c:pt>
                <c:pt idx="586">
                  <c:v>Apr 24, 2004</c:v>
                </c:pt>
                <c:pt idx="587">
                  <c:v>May 1, 2004</c:v>
                </c:pt>
                <c:pt idx="588">
                  <c:v>May 9, 2004</c:v>
                </c:pt>
                <c:pt idx="589">
                  <c:v>May 17, 2004</c:v>
                </c:pt>
                <c:pt idx="590">
                  <c:v>May 18, 2004</c:v>
                </c:pt>
                <c:pt idx="591">
                  <c:v>May 25, 2004</c:v>
                </c:pt>
                <c:pt idx="592">
                  <c:v>Jun 2, 2004</c:v>
                </c:pt>
                <c:pt idx="593">
                  <c:v>Jun 10, 2004</c:v>
                </c:pt>
                <c:pt idx="594">
                  <c:v>Jun 11, 2004</c:v>
                </c:pt>
                <c:pt idx="595">
                  <c:v>Jun 18, 2004</c:v>
                </c:pt>
                <c:pt idx="596">
                  <c:v>Jun 19, 2004</c:v>
                </c:pt>
                <c:pt idx="597">
                  <c:v>Jul 4, 2004</c:v>
                </c:pt>
                <c:pt idx="598">
                  <c:v>Jul 5, 2004</c:v>
                </c:pt>
                <c:pt idx="599">
                  <c:v>Jul 13, 2004</c:v>
                </c:pt>
                <c:pt idx="600">
                  <c:v>Jul 21, 2004</c:v>
                </c:pt>
                <c:pt idx="601">
                  <c:v>Aug 6, 2004</c:v>
                </c:pt>
                <c:pt idx="602">
                  <c:v>Aug 21, 2004</c:v>
                </c:pt>
                <c:pt idx="603">
                  <c:v>Aug 22, 2004</c:v>
                </c:pt>
                <c:pt idx="604">
                  <c:v>Aug 29, 2004</c:v>
                </c:pt>
                <c:pt idx="605">
                  <c:v>Sep 6, 2004</c:v>
                </c:pt>
                <c:pt idx="606">
                  <c:v>Sep 14, 2004</c:v>
                </c:pt>
                <c:pt idx="607">
                  <c:v>Sep 15, 2004</c:v>
                </c:pt>
                <c:pt idx="608">
                  <c:v>Sep 22, 2004</c:v>
                </c:pt>
                <c:pt idx="609">
                  <c:v>Oct 1, 2004</c:v>
                </c:pt>
                <c:pt idx="610">
                  <c:v>Oct 8, 2004</c:v>
                </c:pt>
                <c:pt idx="611">
                  <c:v>Oct 16, 2004</c:v>
                </c:pt>
                <c:pt idx="612">
                  <c:v>Oct 17, 2004</c:v>
                </c:pt>
                <c:pt idx="613">
                  <c:v>Oct 24, 2004</c:v>
                </c:pt>
                <c:pt idx="614">
                  <c:v>Oct 25, 2004</c:v>
                </c:pt>
                <c:pt idx="615">
                  <c:v>Nov 1, 2004</c:v>
                </c:pt>
                <c:pt idx="616">
                  <c:v>Nov 2, 2004</c:v>
                </c:pt>
                <c:pt idx="617">
                  <c:v>Nov 10, 2004</c:v>
                </c:pt>
                <c:pt idx="618">
                  <c:v>Nov 17, 2004</c:v>
                </c:pt>
                <c:pt idx="619">
                  <c:v>Nov 18, 2004</c:v>
                </c:pt>
                <c:pt idx="620">
                  <c:v>Nov 25, 2004</c:v>
                </c:pt>
                <c:pt idx="621">
                  <c:v>Nov 26, 2004</c:v>
                </c:pt>
                <c:pt idx="622">
                  <c:v>Dec 3, 2004</c:v>
                </c:pt>
                <c:pt idx="623">
                  <c:v>Dec 4, 2004</c:v>
                </c:pt>
                <c:pt idx="624">
                  <c:v>Dec 11, 2004</c:v>
                </c:pt>
                <c:pt idx="625">
                  <c:v>Dec 12, 2004</c:v>
                </c:pt>
                <c:pt idx="626">
                  <c:v>Dec 19, 2004</c:v>
                </c:pt>
                <c:pt idx="627">
                  <c:v>Jan 4, 2005</c:v>
                </c:pt>
                <c:pt idx="628">
                  <c:v>Jan 5, 2005</c:v>
                </c:pt>
                <c:pt idx="629">
                  <c:v>Jan 13, 2005</c:v>
                </c:pt>
                <c:pt idx="630">
                  <c:v>Jan 28, 2005</c:v>
                </c:pt>
                <c:pt idx="631">
                  <c:v>Feb 5, 2005</c:v>
                </c:pt>
                <c:pt idx="632">
                  <c:v>Feb 6, 2005</c:v>
                </c:pt>
                <c:pt idx="633">
                  <c:v>Feb 13, 2005</c:v>
                </c:pt>
                <c:pt idx="634">
                  <c:v>Feb 14, 2005</c:v>
                </c:pt>
                <c:pt idx="635">
                  <c:v>Feb 21, 2005</c:v>
                </c:pt>
                <c:pt idx="636">
                  <c:v>Feb 22, 2005</c:v>
                </c:pt>
                <c:pt idx="637">
                  <c:v>Mar 2, 2005</c:v>
                </c:pt>
                <c:pt idx="638">
                  <c:v>Mar 9, 2005</c:v>
                </c:pt>
                <c:pt idx="639">
                  <c:v>Mar 10, 2005</c:v>
                </c:pt>
                <c:pt idx="640">
                  <c:v>Mar 17, 2005</c:v>
                </c:pt>
                <c:pt idx="641">
                  <c:v>Mar 18, 2005</c:v>
                </c:pt>
                <c:pt idx="642">
                  <c:v>Mar 25, 2005</c:v>
                </c:pt>
                <c:pt idx="643">
                  <c:v>Apr 2, 2005</c:v>
                </c:pt>
                <c:pt idx="644">
                  <c:v>Apr 3, 2005</c:v>
                </c:pt>
                <c:pt idx="645">
                  <c:v>Apr 10, 2005</c:v>
                </c:pt>
                <c:pt idx="646">
                  <c:v>Apr 19, 2005</c:v>
                </c:pt>
                <c:pt idx="647">
                  <c:v>Apr 27, 2005</c:v>
                </c:pt>
                <c:pt idx="648">
                  <c:v>May 4, 2005</c:v>
                </c:pt>
                <c:pt idx="649">
                  <c:v>May 5, 2005</c:v>
                </c:pt>
                <c:pt idx="650">
                  <c:v>May 13, 2005</c:v>
                </c:pt>
                <c:pt idx="651">
                  <c:v>May 21, 2005</c:v>
                </c:pt>
                <c:pt idx="652">
                  <c:v>May 28, 2005</c:v>
                </c:pt>
                <c:pt idx="653">
                  <c:v>May 29, 2005</c:v>
                </c:pt>
                <c:pt idx="654">
                  <c:v>Jun 6, 2005</c:v>
                </c:pt>
                <c:pt idx="655">
                  <c:v>Jun 13, 2005</c:v>
                </c:pt>
                <c:pt idx="656">
                  <c:v>Jun 14, 2005</c:v>
                </c:pt>
                <c:pt idx="657">
                  <c:v>Jun 21, 2005</c:v>
                </c:pt>
                <c:pt idx="658">
                  <c:v>Jun 22, 2005</c:v>
                </c:pt>
                <c:pt idx="659">
                  <c:v>Jun 29, 2005</c:v>
                </c:pt>
                <c:pt idx="660">
                  <c:v>Jul 15, 2005</c:v>
                </c:pt>
                <c:pt idx="661">
                  <c:v>Jul 16, 2005</c:v>
                </c:pt>
                <c:pt idx="662">
                  <c:v>Jul 24, 2005</c:v>
                </c:pt>
                <c:pt idx="663">
                  <c:v>Jul 31, 2005</c:v>
                </c:pt>
                <c:pt idx="664">
                  <c:v>Aug 16, 2005</c:v>
                </c:pt>
                <c:pt idx="665">
                  <c:v>Aug 17, 2005</c:v>
                </c:pt>
                <c:pt idx="666">
                  <c:v>Sep 1, 2005</c:v>
                </c:pt>
                <c:pt idx="667">
                  <c:v>Sep 2, 2005</c:v>
                </c:pt>
                <c:pt idx="668">
                  <c:v>Sep 9, 2005</c:v>
                </c:pt>
                <c:pt idx="669">
                  <c:v>Sep 10, 2005</c:v>
                </c:pt>
                <c:pt idx="670">
                  <c:v>Sep 17, 2005</c:v>
                </c:pt>
                <c:pt idx="671">
                  <c:v>Oct 3, 2005</c:v>
                </c:pt>
                <c:pt idx="672">
                  <c:v>Oct 12, 2005</c:v>
                </c:pt>
                <c:pt idx="673">
                  <c:v>Oct 28, 2005</c:v>
                </c:pt>
                <c:pt idx="674">
                  <c:v>Nov 4, 2005</c:v>
                </c:pt>
                <c:pt idx="675">
                  <c:v>Nov 5, 2005</c:v>
                </c:pt>
                <c:pt idx="676">
                  <c:v>Nov 13, 2005</c:v>
                </c:pt>
                <c:pt idx="677">
                  <c:v>Nov 20, 2005</c:v>
                </c:pt>
                <c:pt idx="678">
                  <c:v>Nov 21, 2005</c:v>
                </c:pt>
                <c:pt idx="679">
                  <c:v>Nov 28, 2005</c:v>
                </c:pt>
                <c:pt idx="680">
                  <c:v>Dec 7, 2005</c:v>
                </c:pt>
                <c:pt idx="681">
                  <c:v>Dec 14, 2005</c:v>
                </c:pt>
                <c:pt idx="682">
                  <c:v>Dec 23, 2005</c:v>
                </c:pt>
                <c:pt idx="683">
                  <c:v>Dec 30, 2005</c:v>
                </c:pt>
                <c:pt idx="684">
                  <c:v>Jan 8, 2006</c:v>
                </c:pt>
                <c:pt idx="685">
                  <c:v>Jan 15, 2006</c:v>
                </c:pt>
                <c:pt idx="686">
                  <c:v>Feb 1, 2006</c:v>
                </c:pt>
                <c:pt idx="687">
                  <c:v>Feb 8, 2006</c:v>
                </c:pt>
                <c:pt idx="688">
                  <c:v>Feb 9, 2006</c:v>
                </c:pt>
                <c:pt idx="689">
                  <c:v>Feb 17, 2006</c:v>
                </c:pt>
                <c:pt idx="690">
                  <c:v>Feb 24, 2006</c:v>
                </c:pt>
                <c:pt idx="691">
                  <c:v>Feb 25, 2006</c:v>
                </c:pt>
                <c:pt idx="692">
                  <c:v>Mar 5, 2006</c:v>
                </c:pt>
                <c:pt idx="693">
                  <c:v>Mar 29, 2006</c:v>
                </c:pt>
                <c:pt idx="694">
                  <c:v>Apr 5, 2006</c:v>
                </c:pt>
                <c:pt idx="695">
                  <c:v>Apr 6, 2006</c:v>
                </c:pt>
                <c:pt idx="696">
                  <c:v>Apr 22, 2006</c:v>
                </c:pt>
                <c:pt idx="697">
                  <c:v>Apr 29, 2006</c:v>
                </c:pt>
                <c:pt idx="698">
                  <c:v>Apr 30, 2006</c:v>
                </c:pt>
                <c:pt idx="699">
                  <c:v>May 7, 2006</c:v>
                </c:pt>
                <c:pt idx="700">
                  <c:v>May 8, 2006</c:v>
                </c:pt>
                <c:pt idx="701">
                  <c:v>May 15, 2006</c:v>
                </c:pt>
                <c:pt idx="702">
                  <c:v>May 16, 2006</c:v>
                </c:pt>
                <c:pt idx="703">
                  <c:v>May 24, 2006</c:v>
                </c:pt>
                <c:pt idx="704">
                  <c:v>May 31, 2006</c:v>
                </c:pt>
                <c:pt idx="705">
                  <c:v>Jun 8, 2006</c:v>
                </c:pt>
                <c:pt idx="706">
                  <c:v>Jun 9, 2006</c:v>
                </c:pt>
                <c:pt idx="707">
                  <c:v>Jun 16, 2006</c:v>
                </c:pt>
                <c:pt idx="708">
                  <c:v>Jun 24, 2006</c:v>
                </c:pt>
                <c:pt idx="709">
                  <c:v>Jun 25, 2006</c:v>
                </c:pt>
                <c:pt idx="710">
                  <c:v>Jul 10, 2006</c:v>
                </c:pt>
                <c:pt idx="711">
                  <c:v>Jul 19, 2006</c:v>
                </c:pt>
                <c:pt idx="712">
                  <c:v>Jul 26, 2006</c:v>
                </c:pt>
                <c:pt idx="713">
                  <c:v>Jul 27, 2006</c:v>
                </c:pt>
                <c:pt idx="714">
                  <c:v>Aug 3, 2006</c:v>
                </c:pt>
                <c:pt idx="715">
                  <c:v>Aug 4, 2006</c:v>
                </c:pt>
                <c:pt idx="716">
                  <c:v>Aug 12, 2006</c:v>
                </c:pt>
                <c:pt idx="717">
                  <c:v>Sep 4, 2006</c:v>
                </c:pt>
                <c:pt idx="718">
                  <c:v>Sep 5, 2006</c:v>
                </c:pt>
                <c:pt idx="719">
                  <c:v>Sep 20, 2006</c:v>
                </c:pt>
                <c:pt idx="720">
                  <c:v>Oct 7, 2006</c:v>
                </c:pt>
                <c:pt idx="721">
                  <c:v>Oct 15, 2006</c:v>
                </c:pt>
                <c:pt idx="722">
                  <c:v>Oct 22, 2006</c:v>
                </c:pt>
                <c:pt idx="723">
                  <c:v>Oct 23, 2006</c:v>
                </c:pt>
                <c:pt idx="724">
                  <c:v>Oct 30, 2006</c:v>
                </c:pt>
                <c:pt idx="725">
                  <c:v>Oct 31, 2006</c:v>
                </c:pt>
                <c:pt idx="726">
                  <c:v>Nov 7, 2006</c:v>
                </c:pt>
                <c:pt idx="727">
                  <c:v>Nov 8, 2006</c:v>
                </c:pt>
                <c:pt idx="728">
                  <c:v>Nov 16, 2006</c:v>
                </c:pt>
                <c:pt idx="729">
                  <c:v>Dec 1, 2006</c:v>
                </c:pt>
                <c:pt idx="730">
                  <c:v>Dec 17, 2006</c:v>
                </c:pt>
                <c:pt idx="731">
                  <c:v>Dec 18, 2006</c:v>
                </c:pt>
                <c:pt idx="732">
                  <c:v>Dec 25, 2006</c:v>
                </c:pt>
                <c:pt idx="733">
                  <c:v>Dec 26, 2006</c:v>
                </c:pt>
                <c:pt idx="734">
                  <c:v>Jan 3, 2007</c:v>
                </c:pt>
                <c:pt idx="735">
                  <c:v>Jan 10, 2007</c:v>
                </c:pt>
                <c:pt idx="736">
                  <c:v>Jan 19, 2007</c:v>
                </c:pt>
                <c:pt idx="737">
                  <c:v>Jan 26, 2007</c:v>
                </c:pt>
                <c:pt idx="738">
                  <c:v>Jan 27, 2007</c:v>
                </c:pt>
                <c:pt idx="739">
                  <c:v>Feb 3, 2007</c:v>
                </c:pt>
                <c:pt idx="740">
                  <c:v>Feb 4, 2007</c:v>
                </c:pt>
                <c:pt idx="741">
                  <c:v>Feb 11, 2007</c:v>
                </c:pt>
                <c:pt idx="742">
                  <c:v>Feb 12, 2007</c:v>
                </c:pt>
                <c:pt idx="743">
                  <c:v>Feb 27, 2007</c:v>
                </c:pt>
                <c:pt idx="744">
                  <c:v>Feb 28, 2007</c:v>
                </c:pt>
                <c:pt idx="745">
                  <c:v>Mar 7, 2007</c:v>
                </c:pt>
                <c:pt idx="746">
                  <c:v>Mar 8, 2007</c:v>
                </c:pt>
                <c:pt idx="747">
                  <c:v>Mar 24, 2007</c:v>
                </c:pt>
                <c:pt idx="748">
                  <c:v>Mar 31, 2007</c:v>
                </c:pt>
                <c:pt idx="749">
                  <c:v>Apr 1, 2007</c:v>
                </c:pt>
                <c:pt idx="750">
                  <c:v>Apr 9, 2007</c:v>
                </c:pt>
                <c:pt idx="751">
                  <c:v>Apr 16, 2007</c:v>
                </c:pt>
                <c:pt idx="752">
                  <c:v>Apr 17, 2007</c:v>
                </c:pt>
                <c:pt idx="753">
                  <c:v>Apr 24, 2007</c:v>
                </c:pt>
                <c:pt idx="754">
                  <c:v>Apr 25, 2007</c:v>
                </c:pt>
                <c:pt idx="755">
                  <c:v>May 2, 2007</c:v>
                </c:pt>
                <c:pt idx="756">
                  <c:v>May 3, 2007</c:v>
                </c:pt>
                <c:pt idx="757">
                  <c:v>May 11, 2007</c:v>
                </c:pt>
                <c:pt idx="758">
                  <c:v>May 18, 2007</c:v>
                </c:pt>
                <c:pt idx="759">
                  <c:v>May 19, 2007</c:v>
                </c:pt>
                <c:pt idx="760">
                  <c:v>Jun 3, 2007</c:v>
                </c:pt>
                <c:pt idx="761">
                  <c:v>Jun 4, 2007</c:v>
                </c:pt>
                <c:pt idx="762">
                  <c:v>Jun 12, 2007</c:v>
                </c:pt>
                <c:pt idx="763">
                  <c:v>Jun 27, 2007</c:v>
                </c:pt>
                <c:pt idx="764">
                  <c:v>Jul 5, 2007</c:v>
                </c:pt>
                <c:pt idx="765">
                  <c:v>Jul 6, 2007</c:v>
                </c:pt>
                <c:pt idx="766">
                  <c:v>Jul 13, 2007</c:v>
                </c:pt>
                <c:pt idx="767">
                  <c:v>Jul 14, 2007</c:v>
                </c:pt>
                <c:pt idx="768">
                  <c:v>Jul 21, 2007</c:v>
                </c:pt>
                <c:pt idx="769">
                  <c:v>Jul 22, 2007</c:v>
                </c:pt>
                <c:pt idx="770">
                  <c:v>Jul 29, 2007</c:v>
                </c:pt>
                <c:pt idx="771">
                  <c:v>Jul 30, 2007</c:v>
                </c:pt>
                <c:pt idx="772">
                  <c:v>Aug 22, 2007</c:v>
                </c:pt>
                <c:pt idx="773">
                  <c:v>Aug 31, 2007</c:v>
                </c:pt>
                <c:pt idx="774">
                  <c:v>Sep 15, 2007</c:v>
                </c:pt>
                <c:pt idx="775">
                  <c:v>Sep 16, 2007</c:v>
                </c:pt>
                <c:pt idx="776">
                  <c:v>Sep 23, 2007</c:v>
                </c:pt>
                <c:pt idx="777">
                  <c:v>Sep 24, 2007</c:v>
                </c:pt>
                <c:pt idx="778">
                  <c:v>Oct 26, 2007</c:v>
                </c:pt>
                <c:pt idx="779">
                  <c:v>Nov 2, 2007</c:v>
                </c:pt>
                <c:pt idx="780">
                  <c:v>Nov 11, 2007</c:v>
                </c:pt>
                <c:pt idx="781">
                  <c:v>Nov 18, 2007</c:v>
                </c:pt>
                <c:pt idx="782">
                  <c:v>Nov 27, 2007</c:v>
                </c:pt>
                <c:pt idx="783">
                  <c:v>Dec 4, 2007</c:v>
                </c:pt>
                <c:pt idx="784">
                  <c:v>Dec 13, 2007</c:v>
                </c:pt>
                <c:pt idx="785">
                  <c:v>Dec 20, 2007</c:v>
                </c:pt>
                <c:pt idx="786">
                  <c:v>Dec 29, 2007</c:v>
                </c:pt>
                <c:pt idx="787">
                  <c:v>Jan 5, 2008</c:v>
                </c:pt>
                <c:pt idx="788">
                  <c:v>Jan 14, 2008</c:v>
                </c:pt>
                <c:pt idx="789">
                  <c:v>Feb 6, 2008</c:v>
                </c:pt>
                <c:pt idx="790">
                  <c:v>Feb 14, 2008</c:v>
                </c:pt>
                <c:pt idx="791">
                  <c:v>Feb 22, 2008</c:v>
                </c:pt>
                <c:pt idx="792">
                  <c:v>Feb 23, 2008</c:v>
                </c:pt>
                <c:pt idx="793">
                  <c:v>Mar 1, 2008</c:v>
                </c:pt>
                <c:pt idx="794">
                  <c:v>Mar 2, 2008</c:v>
                </c:pt>
                <c:pt idx="795">
                  <c:v>Mar 9, 2008</c:v>
                </c:pt>
                <c:pt idx="796">
                  <c:v>Mar 10, 2008</c:v>
                </c:pt>
                <c:pt idx="797">
                  <c:v>Mar 17, 2008</c:v>
                </c:pt>
                <c:pt idx="798">
                  <c:v>Mar 18, 2008</c:v>
                </c:pt>
                <c:pt idx="799">
                  <c:v>Mar 25, 2008</c:v>
                </c:pt>
                <c:pt idx="800">
                  <c:v>Mar 26, 2008</c:v>
                </c:pt>
                <c:pt idx="801">
                  <c:v>Apr 11, 2008</c:v>
                </c:pt>
                <c:pt idx="802">
                  <c:v>Apr 18, 2008</c:v>
                </c:pt>
                <c:pt idx="803">
                  <c:v>Apr 19, 2008</c:v>
                </c:pt>
                <c:pt idx="804">
                  <c:v>Apr 27, 2008</c:v>
                </c:pt>
                <c:pt idx="805">
                  <c:v>May 4, 2008</c:v>
                </c:pt>
                <c:pt idx="806">
                  <c:v>May 5, 2008</c:v>
                </c:pt>
                <c:pt idx="807">
                  <c:v>May 13, 2008</c:v>
                </c:pt>
                <c:pt idx="808">
                  <c:v>Jun 5, 2008</c:v>
                </c:pt>
                <c:pt idx="809">
                  <c:v>Jun 22, 2008</c:v>
                </c:pt>
                <c:pt idx="810">
                  <c:v>Jul 8, 2008</c:v>
                </c:pt>
                <c:pt idx="811">
                  <c:v>Jul 15, 2008</c:v>
                </c:pt>
                <c:pt idx="812">
                  <c:v>Jul 23, 2008</c:v>
                </c:pt>
                <c:pt idx="813">
                  <c:v>Jul 24, 2008</c:v>
                </c:pt>
                <c:pt idx="814">
                  <c:v>Aug 9, 2008</c:v>
                </c:pt>
                <c:pt idx="815">
                  <c:v>Aug 16, 2008</c:v>
                </c:pt>
                <c:pt idx="816">
                  <c:v>Aug 17, 2008</c:v>
                </c:pt>
                <c:pt idx="817">
                  <c:v>Aug 24, 2008</c:v>
                </c:pt>
                <c:pt idx="818">
                  <c:v>Sep 2, 2008</c:v>
                </c:pt>
                <c:pt idx="819">
                  <c:v>Sep 18, 2008</c:v>
                </c:pt>
                <c:pt idx="820">
                  <c:v>Oct 3, 2008</c:v>
                </c:pt>
                <c:pt idx="821">
                  <c:v>Oct 4, 2008</c:v>
                </c:pt>
                <c:pt idx="822">
                  <c:v>Oct 11, 2008</c:v>
                </c:pt>
                <c:pt idx="823">
                  <c:v>Oct 12, 2008</c:v>
                </c:pt>
                <c:pt idx="824">
                  <c:v>Oct 19, 2008</c:v>
                </c:pt>
                <c:pt idx="825">
                  <c:v>Oct 20, 2008</c:v>
                </c:pt>
                <c:pt idx="826">
                  <c:v>Nov 4, 2008</c:v>
                </c:pt>
                <c:pt idx="827">
                  <c:v>Nov 12, 2008</c:v>
                </c:pt>
                <c:pt idx="828">
                  <c:v>Nov 13, 2008</c:v>
                </c:pt>
                <c:pt idx="829">
                  <c:v>Nov 20, 2008</c:v>
                </c:pt>
                <c:pt idx="830">
                  <c:v>Nov 28, 2008</c:v>
                </c:pt>
                <c:pt idx="831">
                  <c:v>Nov 29, 2008</c:v>
                </c:pt>
                <c:pt idx="832">
                  <c:v>Dec 6, 2008</c:v>
                </c:pt>
                <c:pt idx="833">
                  <c:v>Dec 14, 2008</c:v>
                </c:pt>
                <c:pt idx="834">
                  <c:v>Dec 15, 2008</c:v>
                </c:pt>
                <c:pt idx="835">
                  <c:v>Dec 23, 2008</c:v>
                </c:pt>
                <c:pt idx="836">
                  <c:v>Dec 31, 2008</c:v>
                </c:pt>
                <c:pt idx="837">
                  <c:v>Jan 7, 2009</c:v>
                </c:pt>
                <c:pt idx="838">
                  <c:v>Jan 16, 2009</c:v>
                </c:pt>
                <c:pt idx="839">
                  <c:v>Jan 23, 2009</c:v>
                </c:pt>
                <c:pt idx="840">
                  <c:v>Jan 31, 2009</c:v>
                </c:pt>
                <c:pt idx="841">
                  <c:v>Feb 8, 2009</c:v>
                </c:pt>
                <c:pt idx="842">
                  <c:v>Feb 9, 2009</c:v>
                </c:pt>
                <c:pt idx="843">
                  <c:v>Feb 16, 2009</c:v>
                </c:pt>
                <c:pt idx="844">
                  <c:v>Mar 4, 2009</c:v>
                </c:pt>
                <c:pt idx="845">
                  <c:v>Mar 13, 2009</c:v>
                </c:pt>
                <c:pt idx="846">
                  <c:v>Mar 20, 2009</c:v>
                </c:pt>
                <c:pt idx="847">
                  <c:v>Mar 28, 2009</c:v>
                </c:pt>
                <c:pt idx="848">
                  <c:v>Mar 29, 2009</c:v>
                </c:pt>
                <c:pt idx="849">
                  <c:v>Apr 5, 2009</c:v>
                </c:pt>
                <c:pt idx="850">
                  <c:v>Apr 6, 2009</c:v>
                </c:pt>
                <c:pt idx="851">
                  <c:v>Apr 13, 2009</c:v>
                </c:pt>
                <c:pt idx="852">
                  <c:v>Apr 14, 2009</c:v>
                </c:pt>
                <c:pt idx="853">
                  <c:v>Apr 21, 2009</c:v>
                </c:pt>
                <c:pt idx="854">
                  <c:v>Apr 22, 2009</c:v>
                </c:pt>
                <c:pt idx="855">
                  <c:v>Apr 29, 2009</c:v>
                </c:pt>
                <c:pt idx="856">
                  <c:v>Apr 30, 2009</c:v>
                </c:pt>
                <c:pt idx="857">
                  <c:v>May 7, 2009</c:v>
                </c:pt>
                <c:pt idx="858">
                  <c:v>May 8, 2009</c:v>
                </c:pt>
                <c:pt idx="859">
                  <c:v>May 16, 2009</c:v>
                </c:pt>
                <c:pt idx="860">
                  <c:v>Jun 8, 2009</c:v>
                </c:pt>
                <c:pt idx="861">
                  <c:v>Jun 16, 2009</c:v>
                </c:pt>
                <c:pt idx="862">
                  <c:v>Jun 17, 2009</c:v>
                </c:pt>
                <c:pt idx="863">
                  <c:v>Jul 2, 2009</c:v>
                </c:pt>
                <c:pt idx="864">
                  <c:v>Jul 11, 2009</c:v>
                </c:pt>
                <c:pt idx="865">
                  <c:v>Jul 26, 2009</c:v>
                </c:pt>
                <c:pt idx="866">
                  <c:v>Jul 27, 2009</c:v>
                </c:pt>
                <c:pt idx="867">
                  <c:v>Aug 4, 2009</c:v>
                </c:pt>
                <c:pt idx="868">
                  <c:v>Aug 11, 2009</c:v>
                </c:pt>
                <c:pt idx="869">
                  <c:v>Aug 12, 2009</c:v>
                </c:pt>
                <c:pt idx="870">
                  <c:v>Aug 27, 2009</c:v>
                </c:pt>
                <c:pt idx="871">
                  <c:v>Sep 5, 2009</c:v>
                </c:pt>
                <c:pt idx="872">
                  <c:v>Sep 20, 2009</c:v>
                </c:pt>
                <c:pt idx="873">
                  <c:v>Sep 21, 2009</c:v>
                </c:pt>
                <c:pt idx="874">
                  <c:v>Sep 28, 2009</c:v>
                </c:pt>
                <c:pt idx="875">
                  <c:v>Sep 29, 2009</c:v>
                </c:pt>
                <c:pt idx="876">
                  <c:v>Oct 14, 2009</c:v>
                </c:pt>
                <c:pt idx="877">
                  <c:v>Oct 15, 2009</c:v>
                </c:pt>
                <c:pt idx="878">
                  <c:v>Oct 22, 2009</c:v>
                </c:pt>
                <c:pt idx="879">
                  <c:v>Oct 23, 2009</c:v>
                </c:pt>
                <c:pt idx="880">
                  <c:v>Oct 30, 2009</c:v>
                </c:pt>
                <c:pt idx="881">
                  <c:v>Oct 31, 2009</c:v>
                </c:pt>
                <c:pt idx="882">
                  <c:v>Nov 7, 2009</c:v>
                </c:pt>
                <c:pt idx="883">
                  <c:v>Nov 8, 2009</c:v>
                </c:pt>
                <c:pt idx="884">
                  <c:v>Nov 15, 2009</c:v>
                </c:pt>
                <c:pt idx="885">
                  <c:v>Nov 23, 2009</c:v>
                </c:pt>
                <c:pt idx="886">
                  <c:v>Nov 24, 2009</c:v>
                </c:pt>
                <c:pt idx="887">
                  <c:v>Dec 1, 2009</c:v>
                </c:pt>
                <c:pt idx="888">
                  <c:v>Dec 2, 2009</c:v>
                </c:pt>
                <c:pt idx="889">
                  <c:v>Dec 9, 2009</c:v>
                </c:pt>
                <c:pt idx="890">
                  <c:v>Dec 10, 2009</c:v>
                </c:pt>
                <c:pt idx="891">
                  <c:v>Dec 17, 2009</c:v>
                </c:pt>
                <c:pt idx="892">
                  <c:v>Dec 18, 2009</c:v>
                </c:pt>
                <c:pt idx="893">
                  <c:v>Dec 25, 2009</c:v>
                </c:pt>
                <c:pt idx="894">
                  <c:v>Jan 3, 2010</c:v>
                </c:pt>
                <c:pt idx="895">
                  <c:v>Jan 11, 2010</c:v>
                </c:pt>
                <c:pt idx="896">
                  <c:v>Jan 18, 2010</c:v>
                </c:pt>
                <c:pt idx="897">
                  <c:v>Jan 19, 2010</c:v>
                </c:pt>
                <c:pt idx="898">
                  <c:v>Jan 27, 2010</c:v>
                </c:pt>
                <c:pt idx="899">
                  <c:v>Feb 3, 2010</c:v>
                </c:pt>
                <c:pt idx="900">
                  <c:v>Feb 4, 2010</c:v>
                </c:pt>
                <c:pt idx="901">
                  <c:v>Feb 11, 2010</c:v>
                </c:pt>
                <c:pt idx="902">
                  <c:v>Feb 12, 2010</c:v>
                </c:pt>
                <c:pt idx="903">
                  <c:v>Feb 19, 2010</c:v>
                </c:pt>
                <c:pt idx="904">
                  <c:v>Feb 20, 2010</c:v>
                </c:pt>
                <c:pt idx="905">
                  <c:v>Feb 27, 2010</c:v>
                </c:pt>
                <c:pt idx="906">
                  <c:v>Feb 28, 2010</c:v>
                </c:pt>
                <c:pt idx="907">
                  <c:v>Mar 7, 2010</c:v>
                </c:pt>
                <c:pt idx="908">
                  <c:v>Mar 8, 2010</c:v>
                </c:pt>
                <c:pt idx="909">
                  <c:v>Mar 15, 2010</c:v>
                </c:pt>
                <c:pt idx="910">
                  <c:v>Mar 16, 2010</c:v>
                </c:pt>
                <c:pt idx="911">
                  <c:v>Mar 23, 2010</c:v>
                </c:pt>
                <c:pt idx="912">
                  <c:v>Mar 24, 2010</c:v>
                </c:pt>
                <c:pt idx="913">
                  <c:v>Apr 1, 2010</c:v>
                </c:pt>
                <c:pt idx="914">
                  <c:v>Apr 8, 2010</c:v>
                </c:pt>
                <c:pt idx="915">
                  <c:v>Apr 9, 2010</c:v>
                </c:pt>
                <c:pt idx="916">
                  <c:v>Apr 24, 2010</c:v>
                </c:pt>
                <c:pt idx="917">
                  <c:v>Apr 25, 2010</c:v>
                </c:pt>
                <c:pt idx="918">
                  <c:v>May 3, 2010</c:v>
                </c:pt>
                <c:pt idx="919">
                  <c:v>May 10, 2010</c:v>
                </c:pt>
                <c:pt idx="920">
                  <c:v>May 18, 2010</c:v>
                </c:pt>
                <c:pt idx="921">
                  <c:v>May 19, 2010</c:v>
                </c:pt>
                <c:pt idx="922">
                  <c:v>May 27, 2010</c:v>
                </c:pt>
                <c:pt idx="923">
                  <c:v>Jun 3, 2010</c:v>
                </c:pt>
                <c:pt idx="924">
                  <c:v>Jul 22, 2010</c:v>
                </c:pt>
                <c:pt idx="925">
                  <c:v>Jul 29, 2010</c:v>
                </c:pt>
                <c:pt idx="926">
                  <c:v>Jul 30, 2010</c:v>
                </c:pt>
                <c:pt idx="927">
                  <c:v>Aug 7, 2010</c:v>
                </c:pt>
                <c:pt idx="928">
                  <c:v>Aug 14, 2010</c:v>
                </c:pt>
                <c:pt idx="929">
                  <c:v>Aug 15, 2010</c:v>
                </c:pt>
                <c:pt idx="930">
                  <c:v>Aug 30, 2010</c:v>
                </c:pt>
                <c:pt idx="931">
                  <c:v>Aug 31, 2010</c:v>
                </c:pt>
                <c:pt idx="932">
                  <c:v>Sep 7, 2010</c:v>
                </c:pt>
                <c:pt idx="933">
                  <c:v>Sep 8, 2010</c:v>
                </c:pt>
                <c:pt idx="934">
                  <c:v>Sep 16, 2010</c:v>
                </c:pt>
                <c:pt idx="935">
                  <c:v>Oct 1, 2010</c:v>
                </c:pt>
                <c:pt idx="936">
                  <c:v>Oct 2, 2010</c:v>
                </c:pt>
                <c:pt idx="937">
                  <c:v>Oct 17, 2010</c:v>
                </c:pt>
                <c:pt idx="938">
                  <c:v>Oct 18, 2010</c:v>
                </c:pt>
                <c:pt idx="939">
                  <c:v>Oct 26, 2010</c:v>
                </c:pt>
                <c:pt idx="940">
                  <c:v>Nov 2, 2010</c:v>
                </c:pt>
                <c:pt idx="941">
                  <c:v>Nov 3, 2010</c:v>
                </c:pt>
                <c:pt idx="942">
                  <c:v>Nov 10, 2010</c:v>
                </c:pt>
                <c:pt idx="943">
                  <c:v>Nov 11, 2010</c:v>
                </c:pt>
                <c:pt idx="944">
                  <c:v>Nov 18, 2010</c:v>
                </c:pt>
                <c:pt idx="945">
                  <c:v>Nov 19, 2010</c:v>
                </c:pt>
                <c:pt idx="946">
                  <c:v>Nov 26, 2010</c:v>
                </c:pt>
                <c:pt idx="947">
                  <c:v>Nov 27, 2010</c:v>
                </c:pt>
                <c:pt idx="948">
                  <c:v>Dec 4, 2010</c:v>
                </c:pt>
                <c:pt idx="949">
                  <c:v>Dec 5, 2010</c:v>
                </c:pt>
                <c:pt idx="950">
                  <c:v>Dec 12, 2010</c:v>
                </c:pt>
                <c:pt idx="951">
                  <c:v>Dec 13, 2010</c:v>
                </c:pt>
                <c:pt idx="952">
                  <c:v>Dec 20, 2010</c:v>
                </c:pt>
                <c:pt idx="953">
                  <c:v>Dec 21, 2010</c:v>
                </c:pt>
                <c:pt idx="954">
                  <c:v>Dec 28, 2010</c:v>
                </c:pt>
                <c:pt idx="955">
                  <c:v>Dec 29, 2010</c:v>
                </c:pt>
                <c:pt idx="956">
                  <c:v>Jan 6, 2011</c:v>
                </c:pt>
                <c:pt idx="957">
                  <c:v>Jan 13, 2011</c:v>
                </c:pt>
                <c:pt idx="958">
                  <c:v>Jan 14, 2011</c:v>
                </c:pt>
                <c:pt idx="959">
                  <c:v>Jan 21, 2011</c:v>
                </c:pt>
                <c:pt idx="960">
                  <c:v>Jan 22, 2011</c:v>
                </c:pt>
                <c:pt idx="961">
                  <c:v>Jan 29, 2011</c:v>
                </c:pt>
                <c:pt idx="962">
                  <c:v>Jan 30, 2011</c:v>
                </c:pt>
                <c:pt idx="963">
                  <c:v>Feb 6, 2011</c:v>
                </c:pt>
                <c:pt idx="964">
                  <c:v>Feb 7, 2011</c:v>
                </c:pt>
                <c:pt idx="965">
                  <c:v>Feb 15, 2011</c:v>
                </c:pt>
                <c:pt idx="966">
                  <c:v>Feb 22, 2011</c:v>
                </c:pt>
                <c:pt idx="967">
                  <c:v>Feb 23, 2011</c:v>
                </c:pt>
                <c:pt idx="968">
                  <c:v>Mar 2, 2011</c:v>
                </c:pt>
                <c:pt idx="969">
                  <c:v>Mar 3, 2011</c:v>
                </c:pt>
                <c:pt idx="970">
                  <c:v>Mar 11, 2011</c:v>
                </c:pt>
                <c:pt idx="971">
                  <c:v>Mar 26, 2011</c:v>
                </c:pt>
                <c:pt idx="972">
                  <c:v>Mar 27, 2011</c:v>
                </c:pt>
                <c:pt idx="973">
                  <c:v>Apr 3, 2011</c:v>
                </c:pt>
                <c:pt idx="974">
                  <c:v>Apr 4, 2011</c:v>
                </c:pt>
                <c:pt idx="975">
                  <c:v>Apr 11, 2011</c:v>
                </c:pt>
                <c:pt idx="976">
                  <c:v>Apr 12, 2011</c:v>
                </c:pt>
                <c:pt idx="977">
                  <c:v>Apr 19, 2011</c:v>
                </c:pt>
                <c:pt idx="978">
                  <c:v>Apr 27, 2011</c:v>
                </c:pt>
                <c:pt idx="979">
                  <c:v>May 5, 2011</c:v>
                </c:pt>
                <c:pt idx="980">
                  <c:v>May 6, 2011</c:v>
                </c:pt>
                <c:pt idx="981">
                  <c:v>May 22, 2011</c:v>
                </c:pt>
                <c:pt idx="982">
                  <c:v>Jun 6, 2011</c:v>
                </c:pt>
                <c:pt idx="983">
                  <c:v>Jun 7, 2011</c:v>
                </c:pt>
                <c:pt idx="984">
                  <c:v>Jun 14, 2011</c:v>
                </c:pt>
                <c:pt idx="985">
                  <c:v>Jun 23, 2011</c:v>
                </c:pt>
                <c:pt idx="986">
                  <c:v>Jul 8, 2011</c:v>
                </c:pt>
                <c:pt idx="987">
                  <c:v>Jul 16, 2011</c:v>
                </c:pt>
                <c:pt idx="988">
                  <c:v>Jul 17, 2011</c:v>
                </c:pt>
                <c:pt idx="989">
                  <c:v>Jul 24, 2011</c:v>
                </c:pt>
                <c:pt idx="990">
                  <c:v>Jul 25, 2011</c:v>
                </c:pt>
                <c:pt idx="991">
                  <c:v>Aug 1, 2011</c:v>
                </c:pt>
                <c:pt idx="992">
                  <c:v>Aug 9, 2011</c:v>
                </c:pt>
                <c:pt idx="993">
                  <c:v>Aug 10, 2011</c:v>
                </c:pt>
                <c:pt idx="994">
                  <c:v>Aug 26, 2011</c:v>
                </c:pt>
                <c:pt idx="995">
                  <c:v>Sep 2, 2011</c:v>
                </c:pt>
                <c:pt idx="996">
                  <c:v>Sep 11, 2011</c:v>
                </c:pt>
                <c:pt idx="997">
                  <c:v>Sep 26, 2011</c:v>
                </c:pt>
                <c:pt idx="998">
                  <c:v>Oct 4, 2011</c:v>
                </c:pt>
                <c:pt idx="999">
                  <c:v>Oct 12, 2011</c:v>
                </c:pt>
                <c:pt idx="1000">
                  <c:v>Oct 28, 2011</c:v>
                </c:pt>
                <c:pt idx="1001">
                  <c:v>Oct 29, 2011</c:v>
                </c:pt>
                <c:pt idx="1002">
                  <c:v>Nov 5, 2011</c:v>
                </c:pt>
                <c:pt idx="1003">
                  <c:v>Nov 13, 2011</c:v>
                </c:pt>
                <c:pt idx="1004">
                  <c:v>Nov 14, 2011</c:v>
                </c:pt>
                <c:pt idx="1005">
                  <c:v>Nov 22, 2011</c:v>
                </c:pt>
                <c:pt idx="1006">
                  <c:v>Nov 29, 2011</c:v>
                </c:pt>
                <c:pt idx="1007">
                  <c:v>Dec 8, 2011</c:v>
                </c:pt>
                <c:pt idx="1008">
                  <c:v>Dec 15, 2011</c:v>
                </c:pt>
                <c:pt idx="1009">
                  <c:v>Dec 24, 2011</c:v>
                </c:pt>
                <c:pt idx="1010">
                  <c:v>Dec 31, 2011</c:v>
                </c:pt>
                <c:pt idx="1011">
                  <c:v>Jan 9, 2012</c:v>
                </c:pt>
                <c:pt idx="1012">
                  <c:v>Jan 16, 2012</c:v>
                </c:pt>
                <c:pt idx="1013">
                  <c:v>Feb 1, 2012</c:v>
                </c:pt>
                <c:pt idx="1014">
                  <c:v>Mar 13, 2012</c:v>
                </c:pt>
                <c:pt idx="1015">
                  <c:v>Mar 20, 2012</c:v>
                </c:pt>
                <c:pt idx="1016">
                  <c:v>Mar 29, 2012</c:v>
                </c:pt>
                <c:pt idx="1017">
                  <c:v>Apr 14, 2012</c:v>
                </c:pt>
                <c:pt idx="1018">
                  <c:v>Apr 21, 2012</c:v>
                </c:pt>
                <c:pt idx="1019">
                  <c:v>May 23, 2012</c:v>
                </c:pt>
                <c:pt idx="1020">
                  <c:v>Jun 1, 2012</c:v>
                </c:pt>
                <c:pt idx="1021">
                  <c:v>Jun 8, 2012</c:v>
                </c:pt>
                <c:pt idx="1022">
                  <c:v>Jun 24, 2012</c:v>
                </c:pt>
                <c:pt idx="1023">
                  <c:v>Jul 10, 2012</c:v>
                </c:pt>
                <c:pt idx="1024">
                  <c:v>Jul 19, 2012</c:v>
                </c:pt>
                <c:pt idx="1025">
                  <c:v>Aug 4, 2012</c:v>
                </c:pt>
                <c:pt idx="1026">
                  <c:v>Aug 11, 2012</c:v>
                </c:pt>
                <c:pt idx="1027">
                  <c:v>Aug 20, 2012</c:v>
                </c:pt>
                <c:pt idx="1028">
                  <c:v>Sep 5, 2012</c:v>
                </c:pt>
                <c:pt idx="1029">
                  <c:v>Sep 12, 2012</c:v>
                </c:pt>
                <c:pt idx="1030">
                  <c:v>Sep 21, 2012</c:v>
                </c:pt>
                <c:pt idx="1031">
                  <c:v>Sep 28, 2012</c:v>
                </c:pt>
                <c:pt idx="1032">
                  <c:v>Oct 7, 2012</c:v>
                </c:pt>
                <c:pt idx="1033">
                  <c:v>Oct 14, 2012</c:v>
                </c:pt>
                <c:pt idx="1034">
                  <c:v>Oct 23, 2012</c:v>
                </c:pt>
                <c:pt idx="1035">
                  <c:v>Oct 30, 2012</c:v>
                </c:pt>
                <c:pt idx="1036">
                  <c:v>Nov 8, 2012</c:v>
                </c:pt>
                <c:pt idx="1037">
                  <c:v>Nov 15, 2012</c:v>
                </c:pt>
                <c:pt idx="1038">
                  <c:v>Dec 1, 2012</c:v>
                </c:pt>
                <c:pt idx="1039">
                  <c:v>Dec 10, 2012</c:v>
                </c:pt>
                <c:pt idx="1040">
                  <c:v>Dec 17, 2012</c:v>
                </c:pt>
                <c:pt idx="1041">
                  <c:v>Jan 11, 2013</c:v>
                </c:pt>
                <c:pt idx="1042">
                  <c:v>Jan 18, 2013</c:v>
                </c:pt>
                <c:pt idx="1043">
                  <c:v>Jan 27, 2013</c:v>
                </c:pt>
                <c:pt idx="1044">
                  <c:v>Feb 3, 2013</c:v>
                </c:pt>
                <c:pt idx="1045">
                  <c:v>Feb 12, 2013</c:v>
                </c:pt>
                <c:pt idx="1046">
                  <c:v>Feb 19, 2013</c:v>
                </c:pt>
                <c:pt idx="1047">
                  <c:v>Feb 28, 2013</c:v>
                </c:pt>
                <c:pt idx="1048">
                  <c:v>Mar 7, 2013</c:v>
                </c:pt>
                <c:pt idx="1049">
                  <c:v>Mar 16, 2013</c:v>
                </c:pt>
                <c:pt idx="1050">
                  <c:v>Mar 23, 2013</c:v>
                </c:pt>
                <c:pt idx="1051">
                  <c:v>Apr 1, 2013</c:v>
                </c:pt>
                <c:pt idx="1052">
                  <c:v>Apr 4, 2013</c:v>
                </c:pt>
                <c:pt idx="1053">
                  <c:v>Apr 8, 2013</c:v>
                </c:pt>
                <c:pt idx="1054">
                  <c:v>Apr 9, 2013</c:v>
                </c:pt>
                <c:pt idx="1055">
                  <c:v>Apr 16, 2013</c:v>
                </c:pt>
                <c:pt idx="1056">
                  <c:v>Apr 17, 2013</c:v>
                </c:pt>
                <c:pt idx="1057">
                  <c:v>Apr 24, 2013</c:v>
                </c:pt>
                <c:pt idx="1058">
                  <c:v>Apr 25, 2013</c:v>
                </c:pt>
                <c:pt idx="1059">
                  <c:v>May 10, 2013</c:v>
                </c:pt>
                <c:pt idx="1060">
                  <c:v>May 19, 2013</c:v>
                </c:pt>
                <c:pt idx="1061">
                  <c:v>May 26, 2013</c:v>
                </c:pt>
                <c:pt idx="1062">
                  <c:v>May 27, 2013</c:v>
                </c:pt>
                <c:pt idx="1063">
                  <c:v>Jun 4, 2013</c:v>
                </c:pt>
                <c:pt idx="1064">
                  <c:v>Jun 11, 2013</c:v>
                </c:pt>
                <c:pt idx="1065">
                  <c:v>Jun 12, 2013</c:v>
                </c:pt>
                <c:pt idx="1066">
                  <c:v>Jun 27, 2013</c:v>
                </c:pt>
                <c:pt idx="1067">
                  <c:v>Jun 28, 2013</c:v>
                </c:pt>
                <c:pt idx="1068">
                  <c:v>Jul 5, 2013</c:v>
                </c:pt>
                <c:pt idx="1069">
                  <c:v>Jul 6, 2013</c:v>
                </c:pt>
                <c:pt idx="1070">
                  <c:v>Jul 22, 2013</c:v>
                </c:pt>
                <c:pt idx="1071">
                  <c:v>Jul 29, 2013</c:v>
                </c:pt>
                <c:pt idx="1072">
                  <c:v>Jul 30, 2013</c:v>
                </c:pt>
                <c:pt idx="1073">
                  <c:v>Aug 14, 2013</c:v>
                </c:pt>
                <c:pt idx="1074">
                  <c:v>Aug 15, 2013</c:v>
                </c:pt>
                <c:pt idx="1075">
                  <c:v>Aug 22, 2013</c:v>
                </c:pt>
                <c:pt idx="1076">
                  <c:v>Aug 23, 2013</c:v>
                </c:pt>
                <c:pt idx="1077">
                  <c:v>Aug 30, 2013</c:v>
                </c:pt>
                <c:pt idx="1078">
                  <c:v>Aug 31, 2013</c:v>
                </c:pt>
                <c:pt idx="1079">
                  <c:v>Sep 16, 2013</c:v>
                </c:pt>
                <c:pt idx="1080">
                  <c:v>Sep 23, 2013</c:v>
                </c:pt>
                <c:pt idx="1081">
                  <c:v>Oct 1, 2013</c:v>
                </c:pt>
                <c:pt idx="1082">
                  <c:v>Oct 2, 2013</c:v>
                </c:pt>
                <c:pt idx="1083">
                  <c:v>Oct 9, 2013</c:v>
                </c:pt>
                <c:pt idx="1084">
                  <c:v>Oct 10, 2013</c:v>
                </c:pt>
                <c:pt idx="1085">
                  <c:v>Oct 18, 2013</c:v>
                </c:pt>
                <c:pt idx="1086">
                  <c:v>Oct 26, 2013</c:v>
                </c:pt>
                <c:pt idx="1087">
                  <c:v>Nov 2, 2013</c:v>
                </c:pt>
                <c:pt idx="1088">
                  <c:v>Nov 3, 2013</c:v>
                </c:pt>
                <c:pt idx="1089">
                  <c:v>Nov 10, 2013</c:v>
                </c:pt>
                <c:pt idx="1090">
                  <c:v>Nov 18, 2013</c:v>
                </c:pt>
                <c:pt idx="1091">
                  <c:v>Nov 19, 2013</c:v>
                </c:pt>
                <c:pt idx="1092">
                  <c:v>Nov 26, 2013</c:v>
                </c:pt>
                <c:pt idx="1093">
                  <c:v>Nov 27, 2013</c:v>
                </c:pt>
                <c:pt idx="1094">
                  <c:v>Dec 4, 2013</c:v>
                </c:pt>
                <c:pt idx="1095">
                  <c:v>Dec 5, 2013</c:v>
                </c:pt>
                <c:pt idx="1096">
                  <c:v>Dec 12, 2013</c:v>
                </c:pt>
                <c:pt idx="1097">
                  <c:v>Dec 13, 2013</c:v>
                </c:pt>
                <c:pt idx="1098">
                  <c:v>Dec 21, 2013</c:v>
                </c:pt>
                <c:pt idx="1099">
                  <c:v>Dec 28, 2013</c:v>
                </c:pt>
                <c:pt idx="1100">
                  <c:v>Dec 29, 2013</c:v>
                </c:pt>
                <c:pt idx="1101">
                  <c:v>Jan 5, 2014</c:v>
                </c:pt>
                <c:pt idx="1102">
                  <c:v>Jan 6, 2014</c:v>
                </c:pt>
                <c:pt idx="1103">
                  <c:v>Jan 13, 2014</c:v>
                </c:pt>
                <c:pt idx="1104">
                  <c:v>Jan 14, 2014</c:v>
                </c:pt>
                <c:pt idx="1105">
                  <c:v>Jan 21, 2014</c:v>
                </c:pt>
                <c:pt idx="1106">
                  <c:v>Jan 22, 2014</c:v>
                </c:pt>
                <c:pt idx="1107">
                  <c:v>Jan 29, 2014</c:v>
                </c:pt>
                <c:pt idx="1108">
                  <c:v>Jan 30, 2014</c:v>
                </c:pt>
                <c:pt idx="1109">
                  <c:v>Feb 6, 2014</c:v>
                </c:pt>
                <c:pt idx="1110">
                  <c:v>Feb 7, 2014</c:v>
                </c:pt>
                <c:pt idx="1111">
                  <c:v>Feb 14, 2014</c:v>
                </c:pt>
                <c:pt idx="1112">
                  <c:v>Feb 22, 2014</c:v>
                </c:pt>
                <c:pt idx="1113">
                  <c:v>Feb 23, 2014</c:v>
                </c:pt>
                <c:pt idx="1114">
                  <c:v>Mar 2, 2014</c:v>
                </c:pt>
                <c:pt idx="1115">
                  <c:v>Mar 3, 2014</c:v>
                </c:pt>
                <c:pt idx="1116">
                  <c:v>Mar 10, 2014</c:v>
                </c:pt>
                <c:pt idx="1117">
                  <c:v>Mar 11, 2014</c:v>
                </c:pt>
                <c:pt idx="1118">
                  <c:v>Mar 18, 2014</c:v>
                </c:pt>
                <c:pt idx="1119">
                  <c:v>Mar 19, 2014</c:v>
                </c:pt>
                <c:pt idx="1120">
                  <c:v>Mar 26, 2014</c:v>
                </c:pt>
                <c:pt idx="1121">
                  <c:v>Mar 27, 2014</c:v>
                </c:pt>
                <c:pt idx="1122">
                  <c:v>Apr 3, 2014</c:v>
                </c:pt>
                <c:pt idx="1123">
                  <c:v>Apr 4, 2014</c:v>
                </c:pt>
                <c:pt idx="1124">
                  <c:v>Apr 12, 2014</c:v>
                </c:pt>
                <c:pt idx="1125">
                  <c:v>Apr 19, 2014</c:v>
                </c:pt>
                <c:pt idx="1126">
                  <c:v>Apr 27, 2014</c:v>
                </c:pt>
                <c:pt idx="1127">
                  <c:v>Apr 28, 2014</c:v>
                </c:pt>
                <c:pt idx="1128">
                  <c:v>May 5, 2014</c:v>
                </c:pt>
                <c:pt idx="1129">
                  <c:v>May 6, 2014</c:v>
                </c:pt>
                <c:pt idx="1130">
                  <c:v>May 13, 2014</c:v>
                </c:pt>
                <c:pt idx="1131">
                  <c:v>May 14, 2014</c:v>
                </c:pt>
                <c:pt idx="1132">
                  <c:v>May 21, 2014</c:v>
                </c:pt>
                <c:pt idx="1133">
                  <c:v>May 22, 2014</c:v>
                </c:pt>
                <c:pt idx="1134">
                  <c:v>Jun 6, 2014</c:v>
                </c:pt>
                <c:pt idx="1135">
                  <c:v>Jun 7, 2014</c:v>
                </c:pt>
                <c:pt idx="1136">
                  <c:v>Jun 23, 2014</c:v>
                </c:pt>
                <c:pt idx="1137">
                  <c:v>Jun 30, 2014</c:v>
                </c:pt>
                <c:pt idx="1138">
                  <c:v>Jul 1, 2014</c:v>
                </c:pt>
                <c:pt idx="1139">
                  <c:v>Jul 16, 2014</c:v>
                </c:pt>
                <c:pt idx="1140">
                  <c:v>Jul 17, 2014</c:v>
                </c:pt>
                <c:pt idx="1141">
                  <c:v>Jul 24, 2014</c:v>
                </c:pt>
                <c:pt idx="1142">
                  <c:v>Jul 25, 2014</c:v>
                </c:pt>
                <c:pt idx="1143">
                  <c:v>Aug 1, 2014</c:v>
                </c:pt>
                <c:pt idx="1144">
                  <c:v>Aug 2, 2014</c:v>
                </c:pt>
                <c:pt idx="1145">
                  <c:v>Aug 9, 2014</c:v>
                </c:pt>
                <c:pt idx="1146">
                  <c:v>Aug 17, 2014</c:v>
                </c:pt>
                <c:pt idx="1147">
                  <c:v>Aug 18, 2014</c:v>
                </c:pt>
                <c:pt idx="1148">
                  <c:v>Aug 25, 2014</c:v>
                </c:pt>
                <c:pt idx="1149">
                  <c:v>Aug 26, 2014</c:v>
                </c:pt>
                <c:pt idx="1150">
                  <c:v>Sep 2, 2014</c:v>
                </c:pt>
                <c:pt idx="1151">
                  <c:v>Sep 3, 2014</c:v>
                </c:pt>
                <c:pt idx="1152">
                  <c:v>Sep 11, 2014</c:v>
                </c:pt>
                <c:pt idx="1153">
                  <c:v>Sep 19, 2014</c:v>
                </c:pt>
                <c:pt idx="1154">
                  <c:v>Oct 4, 2014</c:v>
                </c:pt>
                <c:pt idx="1155">
                  <c:v>Oct 5, 2014</c:v>
                </c:pt>
                <c:pt idx="1156">
                  <c:v>Oct 20, 2014</c:v>
                </c:pt>
                <c:pt idx="1157">
                  <c:v>Oct 21, 2014</c:v>
                </c:pt>
                <c:pt idx="1158">
                  <c:v>Oct 28, 2014</c:v>
                </c:pt>
                <c:pt idx="1159">
                  <c:v>Oct 29, 2014</c:v>
                </c:pt>
                <c:pt idx="1160">
                  <c:v>Nov 5, 2014</c:v>
                </c:pt>
                <c:pt idx="1161">
                  <c:v>Nov 6, 2014</c:v>
                </c:pt>
                <c:pt idx="1162">
                  <c:v>Nov 13, 2014</c:v>
                </c:pt>
                <c:pt idx="1163">
                  <c:v>Nov 14, 2014</c:v>
                </c:pt>
                <c:pt idx="1164">
                  <c:v>Nov 21, 2014</c:v>
                </c:pt>
                <c:pt idx="1165">
                  <c:v>Nov 22, 2014</c:v>
                </c:pt>
                <c:pt idx="1166">
                  <c:v>Nov 29, 2014</c:v>
                </c:pt>
                <c:pt idx="1167">
                  <c:v>Nov 30, 2014</c:v>
                </c:pt>
                <c:pt idx="1168">
                  <c:v>Dec 7, 2014</c:v>
                </c:pt>
                <c:pt idx="1169">
                  <c:v>Dec 8, 2014</c:v>
                </c:pt>
                <c:pt idx="1170">
                  <c:v>Dec 16, 2014</c:v>
                </c:pt>
                <c:pt idx="1171">
                  <c:v>Dec 23, 2014</c:v>
                </c:pt>
                <c:pt idx="1172">
                  <c:v>Dec 24, 2014</c:v>
                </c:pt>
                <c:pt idx="1173">
                  <c:v>Dec 31, 2014</c:v>
                </c:pt>
                <c:pt idx="1174">
                  <c:v>Jan 1, 2015</c:v>
                </c:pt>
                <c:pt idx="1175">
                  <c:v>Jan 9, 2015</c:v>
                </c:pt>
                <c:pt idx="1176">
                  <c:v>Jan 16, 2015</c:v>
                </c:pt>
                <c:pt idx="1177">
                  <c:v>Jan 17, 2015</c:v>
                </c:pt>
                <c:pt idx="1178">
                  <c:v>Jan 24, 2015</c:v>
                </c:pt>
                <c:pt idx="1179">
                  <c:v>Jan 25, 2015</c:v>
                </c:pt>
                <c:pt idx="1180">
                  <c:v>Feb 1, 2015</c:v>
                </c:pt>
                <c:pt idx="1181">
                  <c:v>Feb 2, 2015</c:v>
                </c:pt>
                <c:pt idx="1182">
                  <c:v>Feb 9, 2015</c:v>
                </c:pt>
                <c:pt idx="1183">
                  <c:v>Feb 10, 2015</c:v>
                </c:pt>
                <c:pt idx="1184">
                  <c:v>Feb 17, 2015</c:v>
                </c:pt>
                <c:pt idx="1185">
                  <c:v>Feb 18, 2015</c:v>
                </c:pt>
                <c:pt idx="1186">
                  <c:v>Feb 25, 2015</c:v>
                </c:pt>
                <c:pt idx="1187">
                  <c:v>Feb 26, 2015</c:v>
                </c:pt>
                <c:pt idx="1188">
                  <c:v>Mar 5, 2015</c:v>
                </c:pt>
                <c:pt idx="1189">
                  <c:v>Mar 6, 2015</c:v>
                </c:pt>
                <c:pt idx="1190">
                  <c:v>Mar 13, 2015</c:v>
                </c:pt>
                <c:pt idx="1191">
                  <c:v>Mar 14, 2015</c:v>
                </c:pt>
                <c:pt idx="1192">
                  <c:v>Mar 21, 2015</c:v>
                </c:pt>
                <c:pt idx="1193">
                  <c:v>Mar 29, 2015</c:v>
                </c:pt>
                <c:pt idx="1194">
                  <c:v>Mar 30, 2015</c:v>
                </c:pt>
                <c:pt idx="1195">
                  <c:v>Apr 6, 2015</c:v>
                </c:pt>
                <c:pt idx="1196">
                  <c:v>Apr 7, 2015</c:v>
                </c:pt>
                <c:pt idx="1197">
                  <c:v>Apr 15, 2015</c:v>
                </c:pt>
                <c:pt idx="1198">
                  <c:v>Apr 22, 2015</c:v>
                </c:pt>
                <c:pt idx="1199">
                  <c:v>May 1, 2015</c:v>
                </c:pt>
                <c:pt idx="1200">
                  <c:v>May 8, 2015</c:v>
                </c:pt>
                <c:pt idx="1201">
                  <c:v>May 9, 2015</c:v>
                </c:pt>
                <c:pt idx="1202">
                  <c:v>May 17, 2015</c:v>
                </c:pt>
                <c:pt idx="1203">
                  <c:v>May 25, 2015</c:v>
                </c:pt>
                <c:pt idx="1204">
                  <c:v>Jun 1, 2015</c:v>
                </c:pt>
                <c:pt idx="1205">
                  <c:v>Jun 9, 2015</c:v>
                </c:pt>
                <c:pt idx="1206">
                  <c:v>Jun 18, 2015</c:v>
                </c:pt>
                <c:pt idx="1207">
                  <c:v>Jun 25, 2015</c:v>
                </c:pt>
                <c:pt idx="1208">
                  <c:v>Jun 26, 2015</c:v>
                </c:pt>
                <c:pt idx="1209">
                  <c:v>Jul 11, 2015</c:v>
                </c:pt>
                <c:pt idx="1210">
                  <c:v>Jul 19, 2015</c:v>
                </c:pt>
                <c:pt idx="1211">
                  <c:v>Jul 20, 2015</c:v>
                </c:pt>
                <c:pt idx="1212">
                  <c:v>Jul 27, 2015</c:v>
                </c:pt>
                <c:pt idx="1213">
                  <c:v>Jul 28, 2015</c:v>
                </c:pt>
                <c:pt idx="1214">
                  <c:v>Aug 4, 2015</c:v>
                </c:pt>
                <c:pt idx="1215">
                  <c:v>Aug 5, 2015</c:v>
                </c:pt>
                <c:pt idx="1216">
                  <c:v>Aug 12, 2015</c:v>
                </c:pt>
                <c:pt idx="1217">
                  <c:v>Aug 20, 2015</c:v>
                </c:pt>
                <c:pt idx="1218">
                  <c:v>Aug 21, 2015</c:v>
                </c:pt>
                <c:pt idx="1219">
                  <c:v>Aug 28, 2015</c:v>
                </c:pt>
                <c:pt idx="1220">
                  <c:v>Aug 29, 2015</c:v>
                </c:pt>
                <c:pt idx="1221">
                  <c:v>Sep 5, 2015</c:v>
                </c:pt>
                <c:pt idx="1222">
                  <c:v>Sep 6, 2015</c:v>
                </c:pt>
                <c:pt idx="1223">
                  <c:v>Sep 13, 2015</c:v>
                </c:pt>
                <c:pt idx="1224">
                  <c:v>Sep 14, 2015</c:v>
                </c:pt>
                <c:pt idx="1225">
                  <c:v>Sep 22, 2015</c:v>
                </c:pt>
                <c:pt idx="1226">
                  <c:v>Sep 29, 2015</c:v>
                </c:pt>
                <c:pt idx="1227">
                  <c:v>Oct 7, 2015</c:v>
                </c:pt>
                <c:pt idx="1228">
                  <c:v>Oct 8, 2015</c:v>
                </c:pt>
                <c:pt idx="1229">
                  <c:v>Oct 15, 2015</c:v>
                </c:pt>
                <c:pt idx="1230">
                  <c:v>Oct 16, 2015</c:v>
                </c:pt>
                <c:pt idx="1231">
                  <c:v>Oct 23, 2015</c:v>
                </c:pt>
                <c:pt idx="1232">
                  <c:v>Oct 24, 2015</c:v>
                </c:pt>
                <c:pt idx="1233">
                  <c:v>Oct 31, 2015</c:v>
                </c:pt>
                <c:pt idx="1234">
                  <c:v>Nov 1, 2015</c:v>
                </c:pt>
                <c:pt idx="1235">
                  <c:v>Nov 8, 2015</c:v>
                </c:pt>
                <c:pt idx="1236">
                  <c:v>Nov 9, 2015</c:v>
                </c:pt>
                <c:pt idx="1237">
                  <c:v>Nov 16, 2015</c:v>
                </c:pt>
                <c:pt idx="1238">
                  <c:v>Nov 17, 2015</c:v>
                </c:pt>
                <c:pt idx="1239">
                  <c:v>Nov 24, 2015</c:v>
                </c:pt>
                <c:pt idx="1240">
                  <c:v>Nov 25, 2015</c:v>
                </c:pt>
                <c:pt idx="1241">
                  <c:v>Dec 2, 2015</c:v>
                </c:pt>
                <c:pt idx="1242">
                  <c:v>Dec 3, 2015</c:v>
                </c:pt>
                <c:pt idx="1243">
                  <c:v>Dec 10, 2015</c:v>
                </c:pt>
                <c:pt idx="1244">
                  <c:v>Dec 11, 2015</c:v>
                </c:pt>
                <c:pt idx="1245">
                  <c:v>Dec 18, 2015</c:v>
                </c:pt>
                <c:pt idx="1246">
                  <c:v>Dec 19, 2015</c:v>
                </c:pt>
                <c:pt idx="1247">
                  <c:v>Dec 26, 2015</c:v>
                </c:pt>
                <c:pt idx="1248">
                  <c:v>Dec 27, 2015</c:v>
                </c:pt>
                <c:pt idx="1249">
                  <c:v>Jan 3, 2016</c:v>
                </c:pt>
                <c:pt idx="1250">
                  <c:v>Jan 4, 2016</c:v>
                </c:pt>
                <c:pt idx="1251">
                  <c:v>Jan 12, 2016</c:v>
                </c:pt>
                <c:pt idx="1252">
                  <c:v>Jan 19, 2016</c:v>
                </c:pt>
                <c:pt idx="1253">
                  <c:v>Jan 27, 2016</c:v>
                </c:pt>
                <c:pt idx="1254">
                  <c:v>Jan 28, 2016</c:v>
                </c:pt>
                <c:pt idx="1255">
                  <c:v>Feb 4, 2016</c:v>
                </c:pt>
                <c:pt idx="1256">
                  <c:v>Feb 5, 2016</c:v>
                </c:pt>
                <c:pt idx="1257">
                  <c:v>Feb 12, 2016</c:v>
                </c:pt>
                <c:pt idx="1258">
                  <c:v>Feb 13, 2016</c:v>
                </c:pt>
                <c:pt idx="1259">
                  <c:v>Feb 20, 2016</c:v>
                </c:pt>
                <c:pt idx="1260">
                  <c:v>Feb 28, 2016</c:v>
                </c:pt>
                <c:pt idx="1261">
                  <c:v>Feb 29, 2016</c:v>
                </c:pt>
                <c:pt idx="1262">
                  <c:v>Mar 7, 2016</c:v>
                </c:pt>
                <c:pt idx="1263">
                  <c:v>Mar 8, 2016</c:v>
                </c:pt>
                <c:pt idx="1264">
                  <c:v>Mar 15, 2016</c:v>
                </c:pt>
                <c:pt idx="1265">
                  <c:v>Mar 16, 2016</c:v>
                </c:pt>
                <c:pt idx="1266">
                  <c:v>Mar 24, 2016</c:v>
                </c:pt>
                <c:pt idx="1267">
                  <c:v>Mar 31, 2016</c:v>
                </c:pt>
                <c:pt idx="1268">
                  <c:v>Apr 1, 2016</c:v>
                </c:pt>
                <c:pt idx="1269">
                  <c:v>Apr 9, 2016</c:v>
                </c:pt>
                <c:pt idx="1270">
                  <c:v>Apr 16, 2016</c:v>
                </c:pt>
                <c:pt idx="1271">
                  <c:v>Apr 17, 2016</c:v>
                </c:pt>
                <c:pt idx="1272">
                  <c:v>Apr 24, 2016</c:v>
                </c:pt>
                <c:pt idx="1273">
                  <c:v>May 2, 2016</c:v>
                </c:pt>
                <c:pt idx="1274">
                  <c:v>May 3, 2016</c:v>
                </c:pt>
                <c:pt idx="1275">
                  <c:v>May 10, 2016</c:v>
                </c:pt>
                <c:pt idx="1276">
                  <c:v>May 11, 2016</c:v>
                </c:pt>
                <c:pt idx="1277">
                  <c:v>May 18, 2016</c:v>
                </c:pt>
                <c:pt idx="1278">
                  <c:v>May 19, 2016</c:v>
                </c:pt>
                <c:pt idx="1279">
                  <c:v>May 27, 2016</c:v>
                </c:pt>
                <c:pt idx="1280">
                  <c:v>Jun 4, 2016</c:v>
                </c:pt>
                <c:pt idx="1281">
                  <c:v>Jun 11, 2016</c:v>
                </c:pt>
                <c:pt idx="1282">
                  <c:v>Jun 19, 2016</c:v>
                </c:pt>
                <c:pt idx="1283">
                  <c:v>Jun 27, 2016</c:v>
                </c:pt>
                <c:pt idx="1284">
                  <c:v>Jun 28, 2016</c:v>
                </c:pt>
                <c:pt idx="1285">
                  <c:v>Jul 5, 2016</c:v>
                </c:pt>
                <c:pt idx="1286">
                  <c:v>Jul 6, 2016</c:v>
                </c:pt>
                <c:pt idx="1287">
                  <c:v>Jul 14, 2016</c:v>
                </c:pt>
                <c:pt idx="1288">
                  <c:v>Jul 29, 2016</c:v>
                </c:pt>
                <c:pt idx="1289">
                  <c:v>Jul 30, 2016</c:v>
                </c:pt>
                <c:pt idx="1290">
                  <c:v>Aug 6, 2016</c:v>
                </c:pt>
                <c:pt idx="1291">
                  <c:v>Aug 7, 2016</c:v>
                </c:pt>
                <c:pt idx="1292">
                  <c:v>Aug 14, 2016</c:v>
                </c:pt>
                <c:pt idx="1293">
                  <c:v>Aug 15, 2016</c:v>
                </c:pt>
                <c:pt idx="1294">
                  <c:v>Aug 22, 2016</c:v>
                </c:pt>
                <c:pt idx="1295">
                  <c:v>Aug 23, 2016</c:v>
                </c:pt>
                <c:pt idx="1296">
                  <c:v>Sep 7, 2016</c:v>
                </c:pt>
                <c:pt idx="1297">
                  <c:v>Sep 8, 2016</c:v>
                </c:pt>
                <c:pt idx="1298">
                  <c:v>Sep 15, 2016</c:v>
                </c:pt>
                <c:pt idx="1299">
                  <c:v>Sep 16, 2016</c:v>
                </c:pt>
                <c:pt idx="1300">
                  <c:v>Sep 24, 2016</c:v>
                </c:pt>
                <c:pt idx="1301">
                  <c:v>Oct 1, 2016</c:v>
                </c:pt>
                <c:pt idx="1302">
                  <c:v>Oct 2, 2016</c:v>
                </c:pt>
                <c:pt idx="1303">
                  <c:v>Oct 9, 2016</c:v>
                </c:pt>
                <c:pt idx="1304">
                  <c:v>Oct 17, 2016</c:v>
                </c:pt>
                <c:pt idx="1305">
                  <c:v>Oct 18, 2016</c:v>
                </c:pt>
                <c:pt idx="1306">
                  <c:v>Oct 25, 2016</c:v>
                </c:pt>
                <c:pt idx="1307">
                  <c:v>Oct 26, 2016</c:v>
                </c:pt>
                <c:pt idx="1308">
                  <c:v>Nov 2, 2016</c:v>
                </c:pt>
                <c:pt idx="1309">
                  <c:v>Nov 3, 2016</c:v>
                </c:pt>
                <c:pt idx="1310">
                  <c:v>Nov 10, 2016</c:v>
                </c:pt>
                <c:pt idx="1311">
                  <c:v>Nov 11, 2016</c:v>
                </c:pt>
                <c:pt idx="1312">
                  <c:v>Nov 18, 2016</c:v>
                </c:pt>
                <c:pt idx="1313">
                  <c:v>Nov 19, 2016</c:v>
                </c:pt>
                <c:pt idx="1314">
                  <c:v>Nov 26, 2016</c:v>
                </c:pt>
                <c:pt idx="1315">
                  <c:v>Nov 27, 2016</c:v>
                </c:pt>
                <c:pt idx="1316">
                  <c:v>Dec 4, 2016</c:v>
                </c:pt>
                <c:pt idx="1317">
                  <c:v>Dec 5, 2016</c:v>
                </c:pt>
                <c:pt idx="1318">
                  <c:v>Dec 12, 2016</c:v>
                </c:pt>
                <c:pt idx="1319">
                  <c:v>Dec 13, 2016</c:v>
                </c:pt>
                <c:pt idx="1320">
                  <c:v>Dec 20, 2016</c:v>
                </c:pt>
                <c:pt idx="1321">
                  <c:v>Dec 21, 2016</c:v>
                </c:pt>
                <c:pt idx="1322">
                  <c:v>Dec 28, 2016</c:v>
                </c:pt>
                <c:pt idx="1323">
                  <c:v>Jan 5, 2017</c:v>
                </c:pt>
                <c:pt idx="1324">
                  <c:v>Jan 6, 2017</c:v>
                </c:pt>
                <c:pt idx="1325">
                  <c:v>Jan 13, 2017</c:v>
                </c:pt>
                <c:pt idx="1326">
                  <c:v>Jan 14, 2017</c:v>
                </c:pt>
                <c:pt idx="1327">
                  <c:v>Jan 21, 2017</c:v>
                </c:pt>
                <c:pt idx="1328">
                  <c:v>Jan 22, 2017</c:v>
                </c:pt>
                <c:pt idx="1329">
                  <c:v>Jan 29, 2017</c:v>
                </c:pt>
                <c:pt idx="1330">
                  <c:v>Jan 30, 2017</c:v>
                </c:pt>
                <c:pt idx="1331">
                  <c:v>Feb 6, 2017</c:v>
                </c:pt>
                <c:pt idx="1332">
                  <c:v>Feb 14, 2017</c:v>
                </c:pt>
                <c:pt idx="1333">
                  <c:v>Feb 15, 2017</c:v>
                </c:pt>
                <c:pt idx="1334">
                  <c:v>Mar 2, 2017</c:v>
                </c:pt>
                <c:pt idx="1335">
                  <c:v>Mar 3, 2017</c:v>
                </c:pt>
                <c:pt idx="1336">
                  <c:v>Mar 10, 2017</c:v>
                </c:pt>
                <c:pt idx="1337">
                  <c:v>Mar 18, 2017</c:v>
                </c:pt>
                <c:pt idx="1338">
                  <c:v>Mar 19, 2017</c:v>
                </c:pt>
                <c:pt idx="1339">
                  <c:v>Mar 26, 2017</c:v>
                </c:pt>
                <c:pt idx="1340">
                  <c:v>Mar 27, 2017</c:v>
                </c:pt>
                <c:pt idx="1341">
                  <c:v>Apr 4, 2017</c:v>
                </c:pt>
                <c:pt idx="1342">
                  <c:v>Apr 12, 2017</c:v>
                </c:pt>
                <c:pt idx="1343">
                  <c:v>Apr 19, 2017</c:v>
                </c:pt>
                <c:pt idx="1344">
                  <c:v>Apr 20, 2017</c:v>
                </c:pt>
                <c:pt idx="1345">
                  <c:v>Apr 27, 2017</c:v>
                </c:pt>
                <c:pt idx="1346">
                  <c:v>Apr 28, 2017</c:v>
                </c:pt>
                <c:pt idx="1347">
                  <c:v>May 6, 2017</c:v>
                </c:pt>
                <c:pt idx="1348">
                  <c:v>May 14, 2017</c:v>
                </c:pt>
                <c:pt idx="1349">
                  <c:v>May 21, 2017</c:v>
                </c:pt>
                <c:pt idx="1350">
                  <c:v>May 29, 2017</c:v>
                </c:pt>
                <c:pt idx="1351">
                  <c:v>May 30, 2017</c:v>
                </c:pt>
                <c:pt idx="1352">
                  <c:v>Jun 6, 2017</c:v>
                </c:pt>
                <c:pt idx="1353">
                  <c:v>Jun 7, 2017</c:v>
                </c:pt>
                <c:pt idx="1354">
                  <c:v>Jun 15, 2017</c:v>
                </c:pt>
                <c:pt idx="1355">
                  <c:v>Jun 22, 2017</c:v>
                </c:pt>
                <c:pt idx="1356">
                  <c:v>Jun 23, 2017</c:v>
                </c:pt>
                <c:pt idx="1357">
                  <c:v>Jun 30, 2017</c:v>
                </c:pt>
                <c:pt idx="1358">
                  <c:v>Jul 1, 2017</c:v>
                </c:pt>
                <c:pt idx="1359">
                  <c:v>Jul 9, 2017</c:v>
                </c:pt>
                <c:pt idx="1360">
                  <c:v>Jul 16, 2017</c:v>
                </c:pt>
                <c:pt idx="1361">
                  <c:v>Jul 17, 2017</c:v>
                </c:pt>
                <c:pt idx="1362">
                  <c:v>Jul 24, 2017</c:v>
                </c:pt>
                <c:pt idx="1363">
                  <c:v>Jul 25, 2017</c:v>
                </c:pt>
                <c:pt idx="1364">
                  <c:v>Aug 2, 2017</c:v>
                </c:pt>
                <c:pt idx="1365">
                  <c:v>Aug 9, 2017</c:v>
                </c:pt>
                <c:pt idx="1366">
                  <c:v>Aug 10, 2017</c:v>
                </c:pt>
                <c:pt idx="1367">
                  <c:v>Aug 17, 2017</c:v>
                </c:pt>
                <c:pt idx="1368">
                  <c:v>Aug 18, 2017</c:v>
                </c:pt>
                <c:pt idx="1369">
                  <c:v>Aug 26, 2017</c:v>
                </c:pt>
                <c:pt idx="1370">
                  <c:v>Sep 10, 2017</c:v>
                </c:pt>
                <c:pt idx="1371">
                  <c:v>Sep 11, 2017</c:v>
                </c:pt>
                <c:pt idx="1372">
                  <c:v>Sep 27, 2017</c:v>
                </c:pt>
                <c:pt idx="1373">
                  <c:v>Oct 4, 2017</c:v>
                </c:pt>
                <c:pt idx="1374">
                  <c:v>Oct 5, 2017</c:v>
                </c:pt>
                <c:pt idx="1375">
                  <c:v>Oct 12, 2017</c:v>
                </c:pt>
                <c:pt idx="1376">
                  <c:v>Oct 20, 2017</c:v>
                </c:pt>
                <c:pt idx="1377">
                  <c:v>Oct 28, 2017</c:v>
                </c:pt>
                <c:pt idx="1378">
                  <c:v>Oct 29, 2017</c:v>
                </c:pt>
                <c:pt idx="1379">
                  <c:v>Nov 5, 2017</c:v>
                </c:pt>
                <c:pt idx="1380">
                  <c:v>Nov 13, 2017</c:v>
                </c:pt>
                <c:pt idx="1381">
                  <c:v>Nov 14, 2017</c:v>
                </c:pt>
                <c:pt idx="1382">
                  <c:v>Nov 21, 2017</c:v>
                </c:pt>
                <c:pt idx="1383">
                  <c:v>Nov 22, 2017</c:v>
                </c:pt>
                <c:pt idx="1384">
                  <c:v>Nov 29, 2017</c:v>
                </c:pt>
                <c:pt idx="1385">
                  <c:v>Nov 30, 2017</c:v>
                </c:pt>
                <c:pt idx="1386">
                  <c:v>Dec 7, 2017</c:v>
                </c:pt>
                <c:pt idx="1387">
                  <c:v>Dec 8, 2017</c:v>
                </c:pt>
                <c:pt idx="1388">
                  <c:v>Dec 15, 2017</c:v>
                </c:pt>
                <c:pt idx="1389">
                  <c:v>Dec 16, 2017</c:v>
                </c:pt>
                <c:pt idx="1390">
                  <c:v>Dec 23, 2017</c:v>
                </c:pt>
                <c:pt idx="1391">
                  <c:v>Dec 24, 2017</c:v>
                </c:pt>
                <c:pt idx="1392">
                  <c:v>Dec 31, 2017</c:v>
                </c:pt>
                <c:pt idx="1393">
                  <c:v>Jan 1, 2018</c:v>
                </c:pt>
                <c:pt idx="1394">
                  <c:v>Jan 8, 2018</c:v>
                </c:pt>
                <c:pt idx="1395">
                  <c:v>Jan 9, 2018</c:v>
                </c:pt>
                <c:pt idx="1396">
                  <c:v>Jan 16, 2018</c:v>
                </c:pt>
                <c:pt idx="1397">
                  <c:v>Jan 17, 2018</c:v>
                </c:pt>
                <c:pt idx="1398">
                  <c:v>Jan 24, 2018</c:v>
                </c:pt>
                <c:pt idx="1399">
                  <c:v>Jan 25, 2018</c:v>
                </c:pt>
                <c:pt idx="1400">
                  <c:v>Feb 1, 2018</c:v>
                </c:pt>
                <c:pt idx="1401">
                  <c:v>Feb 2, 2018</c:v>
                </c:pt>
                <c:pt idx="1402">
                  <c:v>Feb 9, 2018</c:v>
                </c:pt>
                <c:pt idx="1403">
                  <c:v>Feb 10, 2018</c:v>
                </c:pt>
                <c:pt idx="1404">
                  <c:v>Feb 17, 2018</c:v>
                </c:pt>
                <c:pt idx="1405">
                  <c:v>Feb 25, 2018</c:v>
                </c:pt>
                <c:pt idx="1406">
                  <c:v>Mar 13, 2018</c:v>
                </c:pt>
                <c:pt idx="1407">
                  <c:v>Mar 14, 2018</c:v>
                </c:pt>
                <c:pt idx="1408">
                  <c:v>Mar 21, 2018</c:v>
                </c:pt>
                <c:pt idx="1409">
                  <c:v>Mar 22, 2018</c:v>
                </c:pt>
                <c:pt idx="1410">
                  <c:v>Mar 29, 2018</c:v>
                </c:pt>
                <c:pt idx="1411">
                  <c:v>Apr 6, 2018</c:v>
                </c:pt>
                <c:pt idx="1412">
                  <c:v>Apr 7, 2018</c:v>
                </c:pt>
                <c:pt idx="1413">
                  <c:v>Apr 15, 2018</c:v>
                </c:pt>
                <c:pt idx="1414">
                  <c:v>Apr 22, 2018</c:v>
                </c:pt>
                <c:pt idx="1415">
                  <c:v>Apr 30, 2018</c:v>
                </c:pt>
                <c:pt idx="1416">
                  <c:v>May 1, 2018</c:v>
                </c:pt>
                <c:pt idx="1417">
                  <c:v>May 17, 2018</c:v>
                </c:pt>
                <c:pt idx="1418">
                  <c:v>May 24, 2018</c:v>
                </c:pt>
                <c:pt idx="1419">
                  <c:v>Jun 1, 2018</c:v>
                </c:pt>
                <c:pt idx="1420">
                  <c:v>Jun 2, 2018</c:v>
                </c:pt>
                <c:pt idx="1421">
                  <c:v>Jun 9, 2018</c:v>
                </c:pt>
                <c:pt idx="1422">
                  <c:v>Jun 10, 2018</c:v>
                </c:pt>
                <c:pt idx="1423">
                  <c:v>Jun 26, 2018</c:v>
                </c:pt>
                <c:pt idx="1424">
                  <c:v>Jul 4, 2018</c:v>
                </c:pt>
                <c:pt idx="1425">
                  <c:v>Jul 11, 2018</c:v>
                </c:pt>
                <c:pt idx="1426">
                  <c:v>Jul 12, 2018</c:v>
                </c:pt>
                <c:pt idx="1427">
                  <c:v>Jul 19, 2018</c:v>
                </c:pt>
                <c:pt idx="1428">
                  <c:v>Jul 27, 2018</c:v>
                </c:pt>
                <c:pt idx="1429">
                  <c:v>Jul 28, 2018</c:v>
                </c:pt>
                <c:pt idx="1430">
                  <c:v>Aug 4, 2018</c:v>
                </c:pt>
                <c:pt idx="1431">
                  <c:v>Aug 5, 2018</c:v>
                </c:pt>
                <c:pt idx="1432">
                  <c:v>Aug 13, 2018</c:v>
                </c:pt>
                <c:pt idx="1433">
                  <c:v>Aug 28, 2018</c:v>
                </c:pt>
                <c:pt idx="1434">
                  <c:v>Aug 29, 2018</c:v>
                </c:pt>
                <c:pt idx="1435">
                  <c:v>Sep 6, 2018</c:v>
                </c:pt>
                <c:pt idx="1436">
                  <c:v>Sep 13, 2018</c:v>
                </c:pt>
                <c:pt idx="1437">
                  <c:v>Sep 21, 2018</c:v>
                </c:pt>
                <c:pt idx="1438">
                  <c:v>Sep 22, 2018</c:v>
                </c:pt>
                <c:pt idx="1439">
                  <c:v>Sep 29, 2018</c:v>
                </c:pt>
                <c:pt idx="1440">
                  <c:v>Oct 7, 2018</c:v>
                </c:pt>
                <c:pt idx="1441">
                  <c:v>Oct 15, 2018</c:v>
                </c:pt>
                <c:pt idx="1442">
                  <c:v>Oct 16, 2018</c:v>
                </c:pt>
                <c:pt idx="1443">
                  <c:v>Oct 23, 2018</c:v>
                </c:pt>
                <c:pt idx="1444">
                  <c:v>Oct 24, 2018</c:v>
                </c:pt>
                <c:pt idx="1445">
                  <c:v>Oct 31, 2018</c:v>
                </c:pt>
                <c:pt idx="1446">
                  <c:v>Nov 1, 2018</c:v>
                </c:pt>
                <c:pt idx="1447">
                  <c:v>Nov 8, 2018</c:v>
                </c:pt>
                <c:pt idx="1448">
                  <c:v>Nov 9, 2018</c:v>
                </c:pt>
                <c:pt idx="1449">
                  <c:v>Nov 17, 2018</c:v>
                </c:pt>
                <c:pt idx="1450">
                  <c:v>Nov 24, 2018</c:v>
                </c:pt>
                <c:pt idx="1451">
                  <c:v>Nov 25, 2018</c:v>
                </c:pt>
                <c:pt idx="1452">
                  <c:v>Dec 3, 2018</c:v>
                </c:pt>
                <c:pt idx="1453">
                  <c:v>Dec 10, 2018</c:v>
                </c:pt>
                <c:pt idx="1454">
                  <c:v>Dec 11, 2018</c:v>
                </c:pt>
                <c:pt idx="1455">
                  <c:v>Dec 18, 2018</c:v>
                </c:pt>
                <c:pt idx="1456">
                  <c:v>Dec 19, 2018</c:v>
                </c:pt>
                <c:pt idx="1457">
                  <c:v>Dec 26, 2018</c:v>
                </c:pt>
                <c:pt idx="1458">
                  <c:v>Dec 27, 2018</c:v>
                </c:pt>
                <c:pt idx="1459">
                  <c:v>Jan 4, 2019</c:v>
                </c:pt>
                <c:pt idx="1460">
                  <c:v>Jan 11, 2019</c:v>
                </c:pt>
                <c:pt idx="1461">
                  <c:v>Jan 12, 2019</c:v>
                </c:pt>
                <c:pt idx="1462">
                  <c:v>Feb 4, 2019</c:v>
                </c:pt>
                <c:pt idx="1463">
                  <c:v>Feb 5, 2019</c:v>
                </c:pt>
                <c:pt idx="1464">
                  <c:v>Feb 12, 2019</c:v>
                </c:pt>
                <c:pt idx="1465">
                  <c:v>Feb 13, 2019</c:v>
                </c:pt>
                <c:pt idx="1466">
                  <c:v>Feb 20, 2019</c:v>
                </c:pt>
                <c:pt idx="1467">
                  <c:v>Feb 21, 2019</c:v>
                </c:pt>
                <c:pt idx="1468">
                  <c:v>Mar 8, 2019</c:v>
                </c:pt>
                <c:pt idx="1469">
                  <c:v>Mar 9, 2019</c:v>
                </c:pt>
                <c:pt idx="1470">
                  <c:v>Mar 17, 2019</c:v>
                </c:pt>
                <c:pt idx="1471">
                  <c:v>Mar 24, 2019</c:v>
                </c:pt>
                <c:pt idx="1472">
                  <c:v>Mar 25, 2019</c:v>
                </c:pt>
                <c:pt idx="1473">
                  <c:v>Apr 1, 2019</c:v>
                </c:pt>
                <c:pt idx="1474">
                  <c:v>Apr 2, 2019</c:v>
                </c:pt>
                <c:pt idx="1475">
                  <c:v>Apr 9, 2019</c:v>
                </c:pt>
                <c:pt idx="1476">
                  <c:v>Apr 10, 2019</c:v>
                </c:pt>
                <c:pt idx="1477">
                  <c:v>Apr 17, 2019</c:v>
                </c:pt>
                <c:pt idx="1478">
                  <c:v>Apr 18, 2019</c:v>
                </c:pt>
                <c:pt idx="1479">
                  <c:v>Apr 25, 2019</c:v>
                </c:pt>
                <c:pt idx="1480">
                  <c:v>May 3, 2019</c:v>
                </c:pt>
                <c:pt idx="1481">
                  <c:v>May 4, 2019</c:v>
                </c:pt>
                <c:pt idx="1482">
                  <c:v>May 11, 2019</c:v>
                </c:pt>
                <c:pt idx="1483">
                  <c:v>May 19, 2019</c:v>
                </c:pt>
                <c:pt idx="1484">
                  <c:v>May 20, 2019</c:v>
                </c:pt>
                <c:pt idx="1485">
                  <c:v>May 28, 2019</c:v>
                </c:pt>
                <c:pt idx="1486">
                  <c:v>Jun 5, 2019</c:v>
                </c:pt>
                <c:pt idx="1487">
                  <c:v>Jun 12, 2019</c:v>
                </c:pt>
                <c:pt idx="1488">
                  <c:v>Jun 13, 2019</c:v>
                </c:pt>
                <c:pt idx="1489">
                  <c:v>Jun 20, 2019</c:v>
                </c:pt>
                <c:pt idx="1490">
                  <c:v>Jun 21, 2019</c:v>
                </c:pt>
                <c:pt idx="1491">
                  <c:v>Jul 14, 2019</c:v>
                </c:pt>
                <c:pt idx="1492">
                  <c:v>Jul 22, 2019</c:v>
                </c:pt>
                <c:pt idx="1493">
                  <c:v>Jul 23, 2019</c:v>
                </c:pt>
                <c:pt idx="1494">
                  <c:v>Jul 30, 2019</c:v>
                </c:pt>
                <c:pt idx="1495">
                  <c:v>Jul 31, 2019</c:v>
                </c:pt>
                <c:pt idx="1496">
                  <c:v>Aug 15, 2019</c:v>
                </c:pt>
                <c:pt idx="1497">
                  <c:v>Aug 16, 2019</c:v>
                </c:pt>
                <c:pt idx="1498">
                  <c:v>Aug 31, 2019</c:v>
                </c:pt>
                <c:pt idx="1499">
                  <c:v>Sep 1, 2019</c:v>
                </c:pt>
                <c:pt idx="1500">
                  <c:v>Sep 8, 2019</c:v>
                </c:pt>
                <c:pt idx="1501">
                  <c:v>Sep 24, 2019</c:v>
                </c:pt>
                <c:pt idx="1502">
                  <c:v>Sep 25, 2019</c:v>
                </c:pt>
                <c:pt idx="1503">
                  <c:v>Oct 2, 2019</c:v>
                </c:pt>
                <c:pt idx="1504">
                  <c:v>Oct 18, 2019</c:v>
                </c:pt>
                <c:pt idx="1505">
                  <c:v>Oct 19, 2019</c:v>
                </c:pt>
                <c:pt idx="1506">
                  <c:v>Oct 26, 2019</c:v>
                </c:pt>
                <c:pt idx="1507">
                  <c:v>Nov 3, 2019</c:v>
                </c:pt>
                <c:pt idx="1508">
                  <c:v>Nov 4, 2019</c:v>
                </c:pt>
                <c:pt idx="1509">
                  <c:v>Nov 11, 2019</c:v>
                </c:pt>
                <c:pt idx="1510">
                  <c:v>Nov 12, 2019</c:v>
                </c:pt>
                <c:pt idx="1511">
                  <c:v>Nov 19, 2019</c:v>
                </c:pt>
                <c:pt idx="1512">
                  <c:v>Nov 20, 2019</c:v>
                </c:pt>
                <c:pt idx="1513">
                  <c:v>Nov 27, 2019</c:v>
                </c:pt>
                <c:pt idx="1514">
                  <c:v>Nov 28, 2019</c:v>
                </c:pt>
                <c:pt idx="1515">
                  <c:v>Dec 6, 2019</c:v>
                </c:pt>
                <c:pt idx="1516">
                  <c:v>Dec 13, 2019</c:v>
                </c:pt>
                <c:pt idx="1517">
                  <c:v>Dec 21, 2019</c:v>
                </c:pt>
                <c:pt idx="1518">
                  <c:v>Dec 22, 2019</c:v>
                </c:pt>
                <c:pt idx="1519">
                  <c:v>Dec 30, 2019</c:v>
                </c:pt>
              </c:strCache>
            </c:strRef>
          </c:cat>
          <c:val>
            <c:numRef>
              <c:f>'1986-2020_50'!$B$3:$B$1522</c:f>
              <c:numCache>
                <c:formatCode>General</c:formatCode>
                <c:ptCount val="1520"/>
                <c:pt idx="0">
                  <c:v>0.13600000000000001</c:v>
                </c:pt>
                <c:pt idx="1">
                  <c:v>7.5999999999999998E-2</c:v>
                </c:pt>
                <c:pt idx="2">
                  <c:v>7.3999999999999996E-2</c:v>
                </c:pt>
                <c:pt idx="3">
                  <c:v>7.0000000000000007E-2</c:v>
                </c:pt>
                <c:pt idx="4">
                  <c:v>7.6999999999999999E-2</c:v>
                </c:pt>
                <c:pt idx="5">
                  <c:v>7.0000000000000007E-2</c:v>
                </c:pt>
                <c:pt idx="6">
                  <c:v>7.0999999999999994E-2</c:v>
                </c:pt>
                <c:pt idx="7">
                  <c:v>5.6000000000000001E-2</c:v>
                </c:pt>
                <c:pt idx="8">
                  <c:v>4.5999999999999999E-2</c:v>
                </c:pt>
                <c:pt idx="9">
                  <c:v>5.7000000000000002E-2</c:v>
                </c:pt>
                <c:pt idx="10">
                  <c:v>5.0999999999999997E-2</c:v>
                </c:pt>
                <c:pt idx="11">
                  <c:v>3.7999999999999999E-2</c:v>
                </c:pt>
                <c:pt idx="12">
                  <c:v>5.2999999999999999E-2</c:v>
                </c:pt>
                <c:pt idx="13">
                  <c:v>6.7000000000000004E-2</c:v>
                </c:pt>
                <c:pt idx="14">
                  <c:v>6.2E-2</c:v>
                </c:pt>
                <c:pt idx="15">
                  <c:v>0.16</c:v>
                </c:pt>
                <c:pt idx="16">
                  <c:v>0.152</c:v>
                </c:pt>
                <c:pt idx="17">
                  <c:v>0.183</c:v>
                </c:pt>
                <c:pt idx="18">
                  <c:v>0.16</c:v>
                </c:pt>
                <c:pt idx="19">
                  <c:v>0.13700000000000001</c:v>
                </c:pt>
                <c:pt idx="20">
                  <c:v>0.129</c:v>
                </c:pt>
                <c:pt idx="21">
                  <c:v>0.111</c:v>
                </c:pt>
                <c:pt idx="22">
                  <c:v>0.10199999999999999</c:v>
                </c:pt>
                <c:pt idx="23">
                  <c:v>8.4000000000000005E-2</c:v>
                </c:pt>
                <c:pt idx="24">
                  <c:v>7.1999999999999995E-2</c:v>
                </c:pt>
                <c:pt idx="25">
                  <c:v>7.5999999999999998E-2</c:v>
                </c:pt>
                <c:pt idx="26">
                  <c:v>6.7000000000000004E-2</c:v>
                </c:pt>
                <c:pt idx="27">
                  <c:v>4.1000000000000002E-2</c:v>
                </c:pt>
                <c:pt idx="28">
                  <c:v>7.0999999999999994E-2</c:v>
                </c:pt>
                <c:pt idx="29">
                  <c:v>6.4000000000000001E-2</c:v>
                </c:pt>
                <c:pt idx="30">
                  <c:v>6.5000000000000002E-2</c:v>
                </c:pt>
                <c:pt idx="31">
                  <c:v>6.2E-2</c:v>
                </c:pt>
                <c:pt idx="32">
                  <c:v>5.7000000000000002E-2</c:v>
                </c:pt>
                <c:pt idx="33">
                  <c:v>5.5E-2</c:v>
                </c:pt>
                <c:pt idx="34">
                  <c:v>5.1999999999999998E-2</c:v>
                </c:pt>
                <c:pt idx="35">
                  <c:v>4.4999999999999998E-2</c:v>
                </c:pt>
                <c:pt idx="36">
                  <c:v>5.2999999999999999E-2</c:v>
                </c:pt>
                <c:pt idx="37">
                  <c:v>7.5999999999999998E-2</c:v>
                </c:pt>
                <c:pt idx="38">
                  <c:v>0.13800000000000001</c:v>
                </c:pt>
                <c:pt idx="39">
                  <c:v>0.13500000000000001</c:v>
                </c:pt>
                <c:pt idx="40">
                  <c:v>0.13800000000000001</c:v>
                </c:pt>
                <c:pt idx="41">
                  <c:v>4.2000000000000003E-2</c:v>
                </c:pt>
                <c:pt idx="42">
                  <c:v>8.5999999999999993E-2</c:v>
                </c:pt>
                <c:pt idx="43">
                  <c:v>5.8000000000000003E-2</c:v>
                </c:pt>
                <c:pt idx="44">
                  <c:v>6.2E-2</c:v>
                </c:pt>
                <c:pt idx="45">
                  <c:v>6.2E-2</c:v>
                </c:pt>
                <c:pt idx="46">
                  <c:v>0.04</c:v>
                </c:pt>
                <c:pt idx="47">
                  <c:v>5.8000000000000003E-2</c:v>
                </c:pt>
                <c:pt idx="48">
                  <c:v>5.7000000000000002E-2</c:v>
                </c:pt>
                <c:pt idx="49">
                  <c:v>4.5999999999999999E-2</c:v>
                </c:pt>
                <c:pt idx="50">
                  <c:v>1.9E-2</c:v>
                </c:pt>
                <c:pt idx="51">
                  <c:v>3.2000000000000001E-2</c:v>
                </c:pt>
                <c:pt idx="52">
                  <c:v>5.2999999999999999E-2</c:v>
                </c:pt>
                <c:pt idx="53">
                  <c:v>0.05</c:v>
                </c:pt>
                <c:pt idx="54">
                  <c:v>7.2999999999999995E-2</c:v>
                </c:pt>
                <c:pt idx="55">
                  <c:v>9.1999999999999998E-2</c:v>
                </c:pt>
                <c:pt idx="56">
                  <c:v>9.6000000000000002E-2</c:v>
                </c:pt>
                <c:pt idx="57">
                  <c:v>8.7999999999999995E-2</c:v>
                </c:pt>
                <c:pt idx="58">
                  <c:v>0.115</c:v>
                </c:pt>
                <c:pt idx="59">
                  <c:v>0.17499999999999999</c:v>
                </c:pt>
                <c:pt idx="60">
                  <c:v>0.17799999999999999</c:v>
                </c:pt>
                <c:pt idx="61">
                  <c:v>0.161</c:v>
                </c:pt>
                <c:pt idx="62">
                  <c:v>0.161</c:v>
                </c:pt>
                <c:pt idx="63">
                  <c:v>0.107</c:v>
                </c:pt>
                <c:pt idx="64">
                  <c:v>8.8999999999999996E-2</c:v>
                </c:pt>
                <c:pt idx="65">
                  <c:v>0.09</c:v>
                </c:pt>
                <c:pt idx="66">
                  <c:v>7.0999999999999994E-2</c:v>
                </c:pt>
                <c:pt idx="67">
                  <c:v>8.4000000000000005E-2</c:v>
                </c:pt>
                <c:pt idx="68">
                  <c:v>7.4999999999999997E-2</c:v>
                </c:pt>
                <c:pt idx="69">
                  <c:v>7.2999999999999995E-2</c:v>
                </c:pt>
                <c:pt idx="70">
                  <c:v>5.0999999999999997E-2</c:v>
                </c:pt>
                <c:pt idx="71">
                  <c:v>7.1999999999999995E-2</c:v>
                </c:pt>
                <c:pt idx="72">
                  <c:v>3.4000000000000002E-2</c:v>
                </c:pt>
                <c:pt idx="73">
                  <c:v>5.6000000000000001E-2</c:v>
                </c:pt>
                <c:pt idx="74">
                  <c:v>6.5000000000000002E-2</c:v>
                </c:pt>
                <c:pt idx="75">
                  <c:v>6.5000000000000002E-2</c:v>
                </c:pt>
                <c:pt idx="76">
                  <c:v>5.5E-2</c:v>
                </c:pt>
                <c:pt idx="77">
                  <c:v>0.06</c:v>
                </c:pt>
                <c:pt idx="78">
                  <c:v>0</c:v>
                </c:pt>
                <c:pt idx="79">
                  <c:v>5.8000000000000003E-2</c:v>
                </c:pt>
                <c:pt idx="80">
                  <c:v>5.7000000000000002E-2</c:v>
                </c:pt>
                <c:pt idx="81">
                  <c:v>6.0999999999999999E-2</c:v>
                </c:pt>
                <c:pt idx="82">
                  <c:v>0.04</c:v>
                </c:pt>
                <c:pt idx="83">
                  <c:v>6.6000000000000003E-2</c:v>
                </c:pt>
                <c:pt idx="84">
                  <c:v>6.8000000000000005E-2</c:v>
                </c:pt>
                <c:pt idx="85">
                  <c:v>9.0999999999999998E-2</c:v>
                </c:pt>
                <c:pt idx="86">
                  <c:v>9.8000000000000004E-2</c:v>
                </c:pt>
                <c:pt idx="87">
                  <c:v>0.109</c:v>
                </c:pt>
                <c:pt idx="88">
                  <c:v>0.11799999999999999</c:v>
                </c:pt>
                <c:pt idx="89">
                  <c:v>0.14000000000000001</c:v>
                </c:pt>
                <c:pt idx="90">
                  <c:v>0.14599999999999999</c:v>
                </c:pt>
                <c:pt idx="91">
                  <c:v>0.124</c:v>
                </c:pt>
                <c:pt idx="92">
                  <c:v>0.112</c:v>
                </c:pt>
                <c:pt idx="93">
                  <c:v>9.6000000000000002E-2</c:v>
                </c:pt>
                <c:pt idx="94">
                  <c:v>5.5E-2</c:v>
                </c:pt>
                <c:pt idx="95">
                  <c:v>6.8000000000000005E-2</c:v>
                </c:pt>
                <c:pt idx="96">
                  <c:v>6.4000000000000001E-2</c:v>
                </c:pt>
                <c:pt idx="97">
                  <c:v>6.0999999999999999E-2</c:v>
                </c:pt>
                <c:pt idx="98">
                  <c:v>0.06</c:v>
                </c:pt>
                <c:pt idx="99">
                  <c:v>6.2E-2</c:v>
                </c:pt>
                <c:pt idx="100">
                  <c:v>8.0000000000000002E-3</c:v>
                </c:pt>
                <c:pt idx="101">
                  <c:v>5.6000000000000001E-2</c:v>
                </c:pt>
                <c:pt idx="102">
                  <c:v>2.3E-2</c:v>
                </c:pt>
                <c:pt idx="103">
                  <c:v>4.2000000000000003E-2</c:v>
                </c:pt>
                <c:pt idx="104">
                  <c:v>5.6000000000000001E-2</c:v>
                </c:pt>
                <c:pt idx="105">
                  <c:v>5.2999999999999999E-2</c:v>
                </c:pt>
                <c:pt idx="106">
                  <c:v>4.8000000000000001E-2</c:v>
                </c:pt>
                <c:pt idx="107">
                  <c:v>4.7E-2</c:v>
                </c:pt>
                <c:pt idx="108">
                  <c:v>2.8000000000000001E-2</c:v>
                </c:pt>
                <c:pt idx="109">
                  <c:v>5.8000000000000003E-2</c:v>
                </c:pt>
                <c:pt idx="110">
                  <c:v>5.0999999999999997E-2</c:v>
                </c:pt>
                <c:pt idx="111">
                  <c:v>0.14399999999999999</c:v>
                </c:pt>
                <c:pt idx="112">
                  <c:v>0.13600000000000001</c:v>
                </c:pt>
                <c:pt idx="113">
                  <c:v>0.13700000000000001</c:v>
                </c:pt>
                <c:pt idx="114">
                  <c:v>0.14299999999999999</c:v>
                </c:pt>
                <c:pt idx="115">
                  <c:v>0.151</c:v>
                </c:pt>
                <c:pt idx="116">
                  <c:v>0.16700000000000001</c:v>
                </c:pt>
                <c:pt idx="117">
                  <c:v>0.17100000000000001</c:v>
                </c:pt>
                <c:pt idx="118">
                  <c:v>0.14299999999999999</c:v>
                </c:pt>
                <c:pt idx="119">
                  <c:v>0.16600000000000001</c:v>
                </c:pt>
                <c:pt idx="120">
                  <c:v>0.14699999999999999</c:v>
                </c:pt>
                <c:pt idx="121">
                  <c:v>0.105</c:v>
                </c:pt>
                <c:pt idx="122">
                  <c:v>0.08</c:v>
                </c:pt>
                <c:pt idx="123">
                  <c:v>9.6000000000000002E-2</c:v>
                </c:pt>
                <c:pt idx="124">
                  <c:v>7.8E-2</c:v>
                </c:pt>
                <c:pt idx="125">
                  <c:v>5.3999999999999999E-2</c:v>
                </c:pt>
                <c:pt idx="126">
                  <c:v>6.8000000000000005E-2</c:v>
                </c:pt>
                <c:pt idx="127">
                  <c:v>4.2999999999999997E-2</c:v>
                </c:pt>
                <c:pt idx="128">
                  <c:v>6.8000000000000005E-2</c:v>
                </c:pt>
                <c:pt idx="129">
                  <c:v>3.7999999999999999E-2</c:v>
                </c:pt>
                <c:pt idx="130">
                  <c:v>5.1999999999999998E-2</c:v>
                </c:pt>
                <c:pt idx="131">
                  <c:v>0.06</c:v>
                </c:pt>
                <c:pt idx="132">
                  <c:v>6.0999999999999999E-2</c:v>
                </c:pt>
                <c:pt idx="133">
                  <c:v>5.7000000000000002E-2</c:v>
                </c:pt>
                <c:pt idx="134">
                  <c:v>5.7000000000000002E-2</c:v>
                </c:pt>
                <c:pt idx="135">
                  <c:v>5.2999999999999999E-2</c:v>
                </c:pt>
                <c:pt idx="136">
                  <c:v>4.8000000000000001E-2</c:v>
                </c:pt>
                <c:pt idx="137">
                  <c:v>4.8000000000000001E-2</c:v>
                </c:pt>
                <c:pt idx="138">
                  <c:v>2.4E-2</c:v>
                </c:pt>
                <c:pt idx="139">
                  <c:v>5.0999999999999997E-2</c:v>
                </c:pt>
                <c:pt idx="140">
                  <c:v>4.2999999999999997E-2</c:v>
                </c:pt>
                <c:pt idx="141">
                  <c:v>3.7999999999999999E-2</c:v>
                </c:pt>
                <c:pt idx="142">
                  <c:v>4.5999999999999999E-2</c:v>
                </c:pt>
                <c:pt idx="143">
                  <c:v>4.3999999999999997E-2</c:v>
                </c:pt>
                <c:pt idx="144">
                  <c:v>4.2999999999999997E-2</c:v>
                </c:pt>
                <c:pt idx="145">
                  <c:v>5.2999999999999999E-2</c:v>
                </c:pt>
                <c:pt idx="146">
                  <c:v>6.9000000000000006E-2</c:v>
                </c:pt>
                <c:pt idx="147">
                  <c:v>8.7999999999999995E-2</c:v>
                </c:pt>
                <c:pt idx="148">
                  <c:v>8.6999999999999994E-2</c:v>
                </c:pt>
                <c:pt idx="149">
                  <c:v>0.112</c:v>
                </c:pt>
                <c:pt idx="150">
                  <c:v>3.6999999999999998E-2</c:v>
                </c:pt>
                <c:pt idx="151">
                  <c:v>2.5999999999999999E-2</c:v>
                </c:pt>
                <c:pt idx="152">
                  <c:v>0.13500000000000001</c:v>
                </c:pt>
                <c:pt idx="153">
                  <c:v>0.13900000000000001</c:v>
                </c:pt>
                <c:pt idx="154">
                  <c:v>2.9000000000000001E-2</c:v>
                </c:pt>
                <c:pt idx="155">
                  <c:v>0.13900000000000001</c:v>
                </c:pt>
                <c:pt idx="156">
                  <c:v>0.13500000000000001</c:v>
                </c:pt>
                <c:pt idx="157">
                  <c:v>0.113</c:v>
                </c:pt>
                <c:pt idx="158">
                  <c:v>7.9000000000000001E-2</c:v>
                </c:pt>
                <c:pt idx="159">
                  <c:v>8.3000000000000004E-2</c:v>
                </c:pt>
                <c:pt idx="160">
                  <c:v>0.06</c:v>
                </c:pt>
                <c:pt idx="161">
                  <c:v>5.8000000000000003E-2</c:v>
                </c:pt>
                <c:pt idx="162">
                  <c:v>5.3999999999999999E-2</c:v>
                </c:pt>
                <c:pt idx="163">
                  <c:v>5.6000000000000001E-2</c:v>
                </c:pt>
                <c:pt idx="164">
                  <c:v>5.6000000000000001E-2</c:v>
                </c:pt>
                <c:pt idx="165">
                  <c:v>0.05</c:v>
                </c:pt>
                <c:pt idx="166">
                  <c:v>5.2999999999999999E-2</c:v>
                </c:pt>
                <c:pt idx="167">
                  <c:v>1E-3</c:v>
                </c:pt>
                <c:pt idx="168">
                  <c:v>3.6999999999999998E-2</c:v>
                </c:pt>
                <c:pt idx="169">
                  <c:v>0.05</c:v>
                </c:pt>
                <c:pt idx="170">
                  <c:v>5.1999999999999998E-2</c:v>
                </c:pt>
                <c:pt idx="171">
                  <c:v>1.7000000000000001E-2</c:v>
                </c:pt>
                <c:pt idx="172">
                  <c:v>3.2000000000000001E-2</c:v>
                </c:pt>
                <c:pt idx="173">
                  <c:v>5.1999999999999998E-2</c:v>
                </c:pt>
                <c:pt idx="174">
                  <c:v>5.3999999999999999E-2</c:v>
                </c:pt>
                <c:pt idx="175">
                  <c:v>8.5000000000000006E-2</c:v>
                </c:pt>
                <c:pt idx="176">
                  <c:v>9.4E-2</c:v>
                </c:pt>
                <c:pt idx="177">
                  <c:v>0.129</c:v>
                </c:pt>
                <c:pt idx="178">
                  <c:v>0.16300000000000001</c:v>
                </c:pt>
                <c:pt idx="179">
                  <c:v>0.20499999999999999</c:v>
                </c:pt>
                <c:pt idx="180">
                  <c:v>0.182</c:v>
                </c:pt>
                <c:pt idx="181">
                  <c:v>0.14799999999999999</c:v>
                </c:pt>
                <c:pt idx="182">
                  <c:v>0.105</c:v>
                </c:pt>
                <c:pt idx="183">
                  <c:v>9.7000000000000003E-2</c:v>
                </c:pt>
                <c:pt idx="184">
                  <c:v>0.09</c:v>
                </c:pt>
                <c:pt idx="185">
                  <c:v>8.1000000000000003E-2</c:v>
                </c:pt>
                <c:pt idx="186">
                  <c:v>7.8E-2</c:v>
                </c:pt>
                <c:pt idx="187">
                  <c:v>0.06</c:v>
                </c:pt>
                <c:pt idx="188">
                  <c:v>6.4000000000000001E-2</c:v>
                </c:pt>
                <c:pt idx="189">
                  <c:v>6.6000000000000003E-2</c:v>
                </c:pt>
                <c:pt idx="190">
                  <c:v>6.6000000000000003E-2</c:v>
                </c:pt>
                <c:pt idx="191">
                  <c:v>4.7E-2</c:v>
                </c:pt>
                <c:pt idx="192">
                  <c:v>2.5000000000000001E-2</c:v>
                </c:pt>
                <c:pt idx="193">
                  <c:v>5.6000000000000001E-2</c:v>
                </c:pt>
                <c:pt idx="194">
                  <c:v>2.1000000000000001E-2</c:v>
                </c:pt>
                <c:pt idx="195">
                  <c:v>4.8000000000000001E-2</c:v>
                </c:pt>
                <c:pt idx="196">
                  <c:v>4.1000000000000002E-2</c:v>
                </c:pt>
                <c:pt idx="197">
                  <c:v>4.4999999999999998E-2</c:v>
                </c:pt>
                <c:pt idx="198">
                  <c:v>6.7000000000000004E-2</c:v>
                </c:pt>
                <c:pt idx="199">
                  <c:v>6.5000000000000002E-2</c:v>
                </c:pt>
                <c:pt idx="200">
                  <c:v>6.9000000000000006E-2</c:v>
                </c:pt>
                <c:pt idx="201">
                  <c:v>0.104</c:v>
                </c:pt>
                <c:pt idx="202">
                  <c:v>0.16800000000000001</c:v>
                </c:pt>
                <c:pt idx="203">
                  <c:v>0.159</c:v>
                </c:pt>
                <c:pt idx="204">
                  <c:v>0.16</c:v>
                </c:pt>
                <c:pt idx="205">
                  <c:v>0.13500000000000001</c:v>
                </c:pt>
                <c:pt idx="206">
                  <c:v>0.124</c:v>
                </c:pt>
                <c:pt idx="207">
                  <c:v>8.1000000000000003E-2</c:v>
                </c:pt>
                <c:pt idx="208">
                  <c:v>7.1999999999999995E-2</c:v>
                </c:pt>
                <c:pt idx="209">
                  <c:v>7.1999999999999995E-2</c:v>
                </c:pt>
                <c:pt idx="210">
                  <c:v>7.3999999999999996E-2</c:v>
                </c:pt>
                <c:pt idx="211">
                  <c:v>8.8999999999999996E-2</c:v>
                </c:pt>
                <c:pt idx="212">
                  <c:v>8.6999999999999994E-2</c:v>
                </c:pt>
                <c:pt idx="213">
                  <c:v>1.4E-2</c:v>
                </c:pt>
                <c:pt idx="214">
                  <c:v>2E-3</c:v>
                </c:pt>
                <c:pt idx="215">
                  <c:v>2.5999999999999999E-2</c:v>
                </c:pt>
                <c:pt idx="216">
                  <c:v>7.0999999999999994E-2</c:v>
                </c:pt>
                <c:pt idx="217">
                  <c:v>8.4000000000000005E-2</c:v>
                </c:pt>
                <c:pt idx="218">
                  <c:v>7.0000000000000007E-2</c:v>
                </c:pt>
                <c:pt idx="219">
                  <c:v>6.4000000000000001E-2</c:v>
                </c:pt>
                <c:pt idx="220">
                  <c:v>5.8000000000000003E-2</c:v>
                </c:pt>
                <c:pt idx="221">
                  <c:v>6.9000000000000006E-2</c:v>
                </c:pt>
                <c:pt idx="222">
                  <c:v>6.8000000000000005E-2</c:v>
                </c:pt>
                <c:pt idx="223">
                  <c:v>7.0999999999999994E-2</c:v>
                </c:pt>
                <c:pt idx="224">
                  <c:v>7.2999999999999995E-2</c:v>
                </c:pt>
                <c:pt idx="225">
                  <c:v>8.1000000000000003E-2</c:v>
                </c:pt>
                <c:pt idx="226">
                  <c:v>8.3000000000000004E-2</c:v>
                </c:pt>
                <c:pt idx="227">
                  <c:v>9.0999999999999998E-2</c:v>
                </c:pt>
                <c:pt idx="228">
                  <c:v>7.6999999999999999E-2</c:v>
                </c:pt>
                <c:pt idx="229">
                  <c:v>0.159</c:v>
                </c:pt>
                <c:pt idx="230">
                  <c:v>0.152</c:v>
                </c:pt>
                <c:pt idx="231">
                  <c:v>0.11</c:v>
                </c:pt>
                <c:pt idx="232">
                  <c:v>0.13400000000000001</c:v>
                </c:pt>
                <c:pt idx="233">
                  <c:v>9.7000000000000003E-2</c:v>
                </c:pt>
                <c:pt idx="234">
                  <c:v>9.9000000000000005E-2</c:v>
                </c:pt>
                <c:pt idx="235">
                  <c:v>6.6000000000000003E-2</c:v>
                </c:pt>
                <c:pt idx="236">
                  <c:v>4.7E-2</c:v>
                </c:pt>
                <c:pt idx="237">
                  <c:v>6.9000000000000006E-2</c:v>
                </c:pt>
                <c:pt idx="238">
                  <c:v>0.06</c:v>
                </c:pt>
                <c:pt idx="239">
                  <c:v>4.7E-2</c:v>
                </c:pt>
                <c:pt idx="240">
                  <c:v>5.6000000000000001E-2</c:v>
                </c:pt>
                <c:pt idx="241">
                  <c:v>4.2000000000000003E-2</c:v>
                </c:pt>
                <c:pt idx="242">
                  <c:v>3.1E-2</c:v>
                </c:pt>
                <c:pt idx="243">
                  <c:v>4.1000000000000002E-2</c:v>
                </c:pt>
                <c:pt idx="244">
                  <c:v>5.0999999999999997E-2</c:v>
                </c:pt>
                <c:pt idx="245">
                  <c:v>4.8000000000000001E-2</c:v>
                </c:pt>
                <c:pt idx="246">
                  <c:v>5.2999999999999999E-2</c:v>
                </c:pt>
                <c:pt idx="247">
                  <c:v>6.5000000000000002E-2</c:v>
                </c:pt>
                <c:pt idx="248">
                  <c:v>8.3000000000000004E-2</c:v>
                </c:pt>
                <c:pt idx="249">
                  <c:v>0.106</c:v>
                </c:pt>
                <c:pt idx="250">
                  <c:v>0.123</c:v>
                </c:pt>
                <c:pt idx="251">
                  <c:v>9.7000000000000003E-2</c:v>
                </c:pt>
                <c:pt idx="252">
                  <c:v>0.13700000000000001</c:v>
                </c:pt>
                <c:pt idx="253">
                  <c:v>0.13600000000000001</c:v>
                </c:pt>
                <c:pt idx="254">
                  <c:v>0.104</c:v>
                </c:pt>
                <c:pt idx="255">
                  <c:v>0.106</c:v>
                </c:pt>
                <c:pt idx="256">
                  <c:v>0.125</c:v>
                </c:pt>
                <c:pt idx="257">
                  <c:v>9.1999999999999998E-2</c:v>
                </c:pt>
                <c:pt idx="258">
                  <c:v>0.1</c:v>
                </c:pt>
                <c:pt idx="259">
                  <c:v>4.9000000000000002E-2</c:v>
                </c:pt>
                <c:pt idx="260">
                  <c:v>5.3999999999999999E-2</c:v>
                </c:pt>
                <c:pt idx="261">
                  <c:v>5.6000000000000001E-2</c:v>
                </c:pt>
                <c:pt idx="262">
                  <c:v>7.9000000000000001E-2</c:v>
                </c:pt>
                <c:pt idx="263">
                  <c:v>5.6000000000000001E-2</c:v>
                </c:pt>
                <c:pt idx="264">
                  <c:v>5.2999999999999999E-2</c:v>
                </c:pt>
                <c:pt idx="265">
                  <c:v>4.8000000000000001E-2</c:v>
                </c:pt>
                <c:pt idx="266">
                  <c:v>7.9000000000000001E-2</c:v>
                </c:pt>
                <c:pt idx="267">
                  <c:v>5.0999999999999997E-2</c:v>
                </c:pt>
                <c:pt idx="268">
                  <c:v>4.5999999999999999E-2</c:v>
                </c:pt>
                <c:pt idx="269">
                  <c:v>4.5999999999999999E-2</c:v>
                </c:pt>
                <c:pt idx="270">
                  <c:v>4.2999999999999997E-2</c:v>
                </c:pt>
                <c:pt idx="271">
                  <c:v>7.0000000000000007E-2</c:v>
                </c:pt>
                <c:pt idx="272">
                  <c:v>4.9000000000000002E-2</c:v>
                </c:pt>
                <c:pt idx="273">
                  <c:v>4.7E-2</c:v>
                </c:pt>
                <c:pt idx="274">
                  <c:v>5.2999999999999999E-2</c:v>
                </c:pt>
                <c:pt idx="275">
                  <c:v>5.8000000000000003E-2</c:v>
                </c:pt>
                <c:pt idx="276">
                  <c:v>5.8999999999999997E-2</c:v>
                </c:pt>
                <c:pt idx="277">
                  <c:v>7.8E-2</c:v>
                </c:pt>
                <c:pt idx="278">
                  <c:v>7.5999999999999998E-2</c:v>
                </c:pt>
                <c:pt idx="279">
                  <c:v>8.4000000000000005E-2</c:v>
                </c:pt>
                <c:pt idx="280">
                  <c:v>0.125</c:v>
                </c:pt>
                <c:pt idx="281">
                  <c:v>0.19600000000000001</c:v>
                </c:pt>
                <c:pt idx="282">
                  <c:v>0.129</c:v>
                </c:pt>
                <c:pt idx="283">
                  <c:v>0.17299999999999999</c:v>
                </c:pt>
                <c:pt idx="284">
                  <c:v>0.17100000000000001</c:v>
                </c:pt>
                <c:pt idx="285">
                  <c:v>0.19</c:v>
                </c:pt>
                <c:pt idx="286">
                  <c:v>0.14099999999999999</c:v>
                </c:pt>
                <c:pt idx="287">
                  <c:v>0.13700000000000001</c:v>
                </c:pt>
                <c:pt idx="288">
                  <c:v>0.106</c:v>
                </c:pt>
                <c:pt idx="289">
                  <c:v>8.4000000000000005E-2</c:v>
                </c:pt>
                <c:pt idx="290">
                  <c:v>0.08</c:v>
                </c:pt>
                <c:pt idx="291">
                  <c:v>6.9000000000000006E-2</c:v>
                </c:pt>
                <c:pt idx="292">
                  <c:v>6.9000000000000006E-2</c:v>
                </c:pt>
                <c:pt idx="293">
                  <c:v>5.6000000000000001E-2</c:v>
                </c:pt>
                <c:pt idx="294">
                  <c:v>5.8000000000000003E-2</c:v>
                </c:pt>
                <c:pt idx="295">
                  <c:v>8.6999999999999994E-2</c:v>
                </c:pt>
                <c:pt idx="296">
                  <c:v>8.5000000000000006E-2</c:v>
                </c:pt>
                <c:pt idx="297">
                  <c:v>5.7000000000000002E-2</c:v>
                </c:pt>
                <c:pt idx="298">
                  <c:v>4.8000000000000001E-2</c:v>
                </c:pt>
                <c:pt idx="299">
                  <c:v>4.9000000000000002E-2</c:v>
                </c:pt>
                <c:pt idx="300">
                  <c:v>4.8000000000000001E-2</c:v>
                </c:pt>
                <c:pt idx="301">
                  <c:v>3.7999999999999999E-2</c:v>
                </c:pt>
                <c:pt idx="302">
                  <c:v>3.7999999999999999E-2</c:v>
                </c:pt>
                <c:pt idx="303">
                  <c:v>2.7E-2</c:v>
                </c:pt>
                <c:pt idx="304">
                  <c:v>4.4999999999999998E-2</c:v>
                </c:pt>
                <c:pt idx="305">
                  <c:v>4.9000000000000002E-2</c:v>
                </c:pt>
                <c:pt idx="306">
                  <c:v>6.3E-2</c:v>
                </c:pt>
                <c:pt idx="307">
                  <c:v>9.1999999999999998E-2</c:v>
                </c:pt>
                <c:pt idx="308">
                  <c:v>7.8E-2</c:v>
                </c:pt>
                <c:pt idx="309">
                  <c:v>8.6999999999999994E-2</c:v>
                </c:pt>
                <c:pt idx="310">
                  <c:v>0.111</c:v>
                </c:pt>
                <c:pt idx="311">
                  <c:v>0.115</c:v>
                </c:pt>
                <c:pt idx="312">
                  <c:v>0.129</c:v>
                </c:pt>
                <c:pt idx="313">
                  <c:v>0.159</c:v>
                </c:pt>
                <c:pt idx="314">
                  <c:v>0.13800000000000001</c:v>
                </c:pt>
                <c:pt idx="315">
                  <c:v>5.5E-2</c:v>
                </c:pt>
                <c:pt idx="316">
                  <c:v>6.6000000000000003E-2</c:v>
                </c:pt>
                <c:pt idx="317">
                  <c:v>7.6999999999999999E-2</c:v>
                </c:pt>
                <c:pt idx="318">
                  <c:v>4.3999999999999997E-2</c:v>
                </c:pt>
                <c:pt idx="319">
                  <c:v>5.2999999999999999E-2</c:v>
                </c:pt>
                <c:pt idx="320">
                  <c:v>5.3999999999999999E-2</c:v>
                </c:pt>
                <c:pt idx="321">
                  <c:v>4.5999999999999999E-2</c:v>
                </c:pt>
                <c:pt idx="322">
                  <c:v>5.1999999999999998E-2</c:v>
                </c:pt>
                <c:pt idx="323">
                  <c:v>3.7999999999999999E-2</c:v>
                </c:pt>
                <c:pt idx="324">
                  <c:v>3.3000000000000002E-2</c:v>
                </c:pt>
                <c:pt idx="325">
                  <c:v>3.6999999999999998E-2</c:v>
                </c:pt>
                <c:pt idx="326">
                  <c:v>7.0999999999999994E-2</c:v>
                </c:pt>
                <c:pt idx="327">
                  <c:v>0.11</c:v>
                </c:pt>
                <c:pt idx="328">
                  <c:v>0.108</c:v>
                </c:pt>
                <c:pt idx="329">
                  <c:v>0.14000000000000001</c:v>
                </c:pt>
                <c:pt idx="330">
                  <c:v>0.13700000000000001</c:v>
                </c:pt>
                <c:pt idx="331">
                  <c:v>0.16400000000000001</c:v>
                </c:pt>
                <c:pt idx="332">
                  <c:v>0.157</c:v>
                </c:pt>
                <c:pt idx="333">
                  <c:v>0.153</c:v>
                </c:pt>
                <c:pt idx="334">
                  <c:v>0.17499999999999999</c:v>
                </c:pt>
                <c:pt idx="335">
                  <c:v>0.151</c:v>
                </c:pt>
                <c:pt idx="336">
                  <c:v>9.9000000000000005E-2</c:v>
                </c:pt>
                <c:pt idx="337">
                  <c:v>8.1000000000000003E-2</c:v>
                </c:pt>
                <c:pt idx="338">
                  <c:v>7.5999999999999998E-2</c:v>
                </c:pt>
                <c:pt idx="339">
                  <c:v>5.7000000000000002E-2</c:v>
                </c:pt>
                <c:pt idx="340">
                  <c:v>5.6000000000000001E-2</c:v>
                </c:pt>
                <c:pt idx="341">
                  <c:v>5.3999999999999999E-2</c:v>
                </c:pt>
                <c:pt idx="342">
                  <c:v>5.7000000000000002E-2</c:v>
                </c:pt>
                <c:pt idx="343">
                  <c:v>5.5E-2</c:v>
                </c:pt>
                <c:pt idx="344">
                  <c:v>5.2999999999999999E-2</c:v>
                </c:pt>
                <c:pt idx="345">
                  <c:v>4.2999999999999997E-2</c:v>
                </c:pt>
                <c:pt idx="346">
                  <c:v>5.0999999999999997E-2</c:v>
                </c:pt>
                <c:pt idx="347">
                  <c:v>4.9000000000000002E-2</c:v>
                </c:pt>
                <c:pt idx="348">
                  <c:v>4.2999999999999997E-2</c:v>
                </c:pt>
                <c:pt idx="349">
                  <c:v>4.8000000000000001E-2</c:v>
                </c:pt>
                <c:pt idx="350">
                  <c:v>5.3999999999999999E-2</c:v>
                </c:pt>
                <c:pt idx="351">
                  <c:v>5.1999999999999998E-2</c:v>
                </c:pt>
                <c:pt idx="352">
                  <c:v>3.7999999999999999E-2</c:v>
                </c:pt>
                <c:pt idx="353">
                  <c:v>4.4999999999999998E-2</c:v>
                </c:pt>
                <c:pt idx="354">
                  <c:v>4.8000000000000001E-2</c:v>
                </c:pt>
                <c:pt idx="355">
                  <c:v>4.2000000000000003E-2</c:v>
                </c:pt>
                <c:pt idx="356">
                  <c:v>4.2999999999999997E-2</c:v>
                </c:pt>
                <c:pt idx="357">
                  <c:v>5.0999999999999997E-2</c:v>
                </c:pt>
                <c:pt idx="358">
                  <c:v>0.05</c:v>
                </c:pt>
                <c:pt idx="359">
                  <c:v>4.9000000000000002E-2</c:v>
                </c:pt>
                <c:pt idx="360">
                  <c:v>3.7999999999999999E-2</c:v>
                </c:pt>
                <c:pt idx="361">
                  <c:v>5.2999999999999999E-2</c:v>
                </c:pt>
                <c:pt idx="362">
                  <c:v>3.6999999999999998E-2</c:v>
                </c:pt>
                <c:pt idx="363">
                  <c:v>4.9000000000000002E-2</c:v>
                </c:pt>
                <c:pt idx="364">
                  <c:v>4.2999999999999997E-2</c:v>
                </c:pt>
                <c:pt idx="365">
                  <c:v>5.8000000000000003E-2</c:v>
                </c:pt>
                <c:pt idx="366">
                  <c:v>6.2E-2</c:v>
                </c:pt>
                <c:pt idx="367">
                  <c:v>5.0999999999999997E-2</c:v>
                </c:pt>
                <c:pt idx="368">
                  <c:v>6.9000000000000006E-2</c:v>
                </c:pt>
                <c:pt idx="369">
                  <c:v>6.6000000000000003E-2</c:v>
                </c:pt>
                <c:pt idx="370">
                  <c:v>8.4000000000000005E-2</c:v>
                </c:pt>
                <c:pt idx="371">
                  <c:v>9.5000000000000001E-2</c:v>
                </c:pt>
                <c:pt idx="372">
                  <c:v>9.6000000000000002E-2</c:v>
                </c:pt>
                <c:pt idx="373">
                  <c:v>0.10299999999999999</c:v>
                </c:pt>
                <c:pt idx="374">
                  <c:v>0.10199999999999999</c:v>
                </c:pt>
                <c:pt idx="375">
                  <c:v>0.121</c:v>
                </c:pt>
                <c:pt idx="376">
                  <c:v>0.121</c:v>
                </c:pt>
                <c:pt idx="377">
                  <c:v>0.11600000000000001</c:v>
                </c:pt>
                <c:pt idx="378">
                  <c:v>0.121</c:v>
                </c:pt>
                <c:pt idx="379">
                  <c:v>0.11600000000000001</c:v>
                </c:pt>
                <c:pt idx="380">
                  <c:v>0.10100000000000001</c:v>
                </c:pt>
                <c:pt idx="381">
                  <c:v>0.113</c:v>
                </c:pt>
                <c:pt idx="382">
                  <c:v>8.6999999999999994E-2</c:v>
                </c:pt>
                <c:pt idx="383">
                  <c:v>8.6999999999999994E-2</c:v>
                </c:pt>
                <c:pt idx="384">
                  <c:v>6.7000000000000004E-2</c:v>
                </c:pt>
                <c:pt idx="385">
                  <c:v>6.7000000000000004E-2</c:v>
                </c:pt>
                <c:pt idx="386">
                  <c:v>6.2E-2</c:v>
                </c:pt>
                <c:pt idx="387">
                  <c:v>5.8000000000000003E-2</c:v>
                </c:pt>
                <c:pt idx="388">
                  <c:v>4.8000000000000001E-2</c:v>
                </c:pt>
                <c:pt idx="389">
                  <c:v>5.8000000000000003E-2</c:v>
                </c:pt>
                <c:pt idx="390">
                  <c:v>4.1000000000000002E-2</c:v>
                </c:pt>
                <c:pt idx="391">
                  <c:v>4.0000000000000001E-3</c:v>
                </c:pt>
                <c:pt idx="392">
                  <c:v>5.0999999999999997E-2</c:v>
                </c:pt>
                <c:pt idx="393">
                  <c:v>5.5E-2</c:v>
                </c:pt>
                <c:pt idx="394">
                  <c:v>4.9000000000000002E-2</c:v>
                </c:pt>
                <c:pt idx="395">
                  <c:v>4.5999999999999999E-2</c:v>
                </c:pt>
                <c:pt idx="396">
                  <c:v>5.1999999999999998E-2</c:v>
                </c:pt>
                <c:pt idx="397">
                  <c:v>4.9000000000000002E-2</c:v>
                </c:pt>
                <c:pt idx="398">
                  <c:v>4.5999999999999999E-2</c:v>
                </c:pt>
                <c:pt idx="399">
                  <c:v>4.2000000000000003E-2</c:v>
                </c:pt>
                <c:pt idx="400">
                  <c:v>4.5999999999999999E-2</c:v>
                </c:pt>
                <c:pt idx="401">
                  <c:v>0.04</c:v>
                </c:pt>
                <c:pt idx="402">
                  <c:v>4.4999999999999998E-2</c:v>
                </c:pt>
                <c:pt idx="403">
                  <c:v>4.9000000000000002E-2</c:v>
                </c:pt>
                <c:pt idx="404">
                  <c:v>5.1999999999999998E-2</c:v>
                </c:pt>
                <c:pt idx="405">
                  <c:v>3.9E-2</c:v>
                </c:pt>
                <c:pt idx="406">
                  <c:v>6.0000000000000001E-3</c:v>
                </c:pt>
                <c:pt idx="407">
                  <c:v>4.8000000000000001E-2</c:v>
                </c:pt>
                <c:pt idx="408">
                  <c:v>4.2999999999999997E-2</c:v>
                </c:pt>
                <c:pt idx="409">
                  <c:v>3.1E-2</c:v>
                </c:pt>
                <c:pt idx="410">
                  <c:v>4.2000000000000003E-2</c:v>
                </c:pt>
                <c:pt idx="411">
                  <c:v>3.7999999999999999E-2</c:v>
                </c:pt>
                <c:pt idx="412">
                  <c:v>3.9E-2</c:v>
                </c:pt>
                <c:pt idx="413">
                  <c:v>4.1000000000000002E-2</c:v>
                </c:pt>
                <c:pt idx="414">
                  <c:v>4.2999999999999997E-2</c:v>
                </c:pt>
                <c:pt idx="415">
                  <c:v>4.3999999999999997E-2</c:v>
                </c:pt>
                <c:pt idx="416">
                  <c:v>3.4000000000000002E-2</c:v>
                </c:pt>
                <c:pt idx="417">
                  <c:v>3.7999999999999999E-2</c:v>
                </c:pt>
                <c:pt idx="418">
                  <c:v>0.04</c:v>
                </c:pt>
                <c:pt idx="419">
                  <c:v>4.2000000000000003E-2</c:v>
                </c:pt>
                <c:pt idx="420">
                  <c:v>3.5999999999999997E-2</c:v>
                </c:pt>
                <c:pt idx="421">
                  <c:v>3.7999999999999999E-2</c:v>
                </c:pt>
                <c:pt idx="422">
                  <c:v>4.2000000000000003E-2</c:v>
                </c:pt>
                <c:pt idx="423">
                  <c:v>4.1000000000000002E-2</c:v>
                </c:pt>
                <c:pt idx="424">
                  <c:v>5.2999999999999999E-2</c:v>
                </c:pt>
                <c:pt idx="425">
                  <c:v>0.05</c:v>
                </c:pt>
                <c:pt idx="426">
                  <c:v>3.3000000000000002E-2</c:v>
                </c:pt>
                <c:pt idx="427">
                  <c:v>6.4000000000000001E-2</c:v>
                </c:pt>
                <c:pt idx="428">
                  <c:v>6.0999999999999999E-2</c:v>
                </c:pt>
                <c:pt idx="429">
                  <c:v>5.2999999999999999E-2</c:v>
                </c:pt>
                <c:pt idx="430">
                  <c:v>9.6000000000000002E-2</c:v>
                </c:pt>
                <c:pt idx="431">
                  <c:v>9.7000000000000003E-2</c:v>
                </c:pt>
                <c:pt idx="432">
                  <c:v>9.6000000000000002E-2</c:v>
                </c:pt>
                <c:pt idx="433">
                  <c:v>9.9000000000000005E-2</c:v>
                </c:pt>
                <c:pt idx="434">
                  <c:v>0.13900000000000001</c:v>
                </c:pt>
                <c:pt idx="435">
                  <c:v>0.11799999999999999</c:v>
                </c:pt>
                <c:pt idx="436">
                  <c:v>0.13800000000000001</c:v>
                </c:pt>
                <c:pt idx="437">
                  <c:v>0.14899999999999999</c:v>
                </c:pt>
                <c:pt idx="438">
                  <c:v>0.151</c:v>
                </c:pt>
                <c:pt idx="439">
                  <c:v>0.14699999999999999</c:v>
                </c:pt>
                <c:pt idx="440">
                  <c:v>0.16600000000000001</c:v>
                </c:pt>
                <c:pt idx="441">
                  <c:v>0.16800000000000001</c:v>
                </c:pt>
                <c:pt idx="442">
                  <c:v>0.157</c:v>
                </c:pt>
                <c:pt idx="443">
                  <c:v>0.14699999999999999</c:v>
                </c:pt>
                <c:pt idx="444">
                  <c:v>0.14899999999999999</c:v>
                </c:pt>
                <c:pt idx="445">
                  <c:v>0.13200000000000001</c:v>
                </c:pt>
                <c:pt idx="446">
                  <c:v>9.0999999999999998E-2</c:v>
                </c:pt>
                <c:pt idx="447">
                  <c:v>0.10299999999999999</c:v>
                </c:pt>
                <c:pt idx="448">
                  <c:v>8.6999999999999994E-2</c:v>
                </c:pt>
                <c:pt idx="449">
                  <c:v>0.09</c:v>
                </c:pt>
                <c:pt idx="450">
                  <c:v>7.3999999999999996E-2</c:v>
                </c:pt>
                <c:pt idx="451">
                  <c:v>8.5000000000000006E-2</c:v>
                </c:pt>
                <c:pt idx="452">
                  <c:v>7.6999999999999999E-2</c:v>
                </c:pt>
                <c:pt idx="453">
                  <c:v>6.7000000000000004E-2</c:v>
                </c:pt>
                <c:pt idx="454">
                  <c:v>9.8000000000000004E-2</c:v>
                </c:pt>
                <c:pt idx="455">
                  <c:v>5.7000000000000002E-2</c:v>
                </c:pt>
                <c:pt idx="456">
                  <c:v>6.6000000000000003E-2</c:v>
                </c:pt>
                <c:pt idx="457">
                  <c:v>4.5999999999999999E-2</c:v>
                </c:pt>
                <c:pt idx="458">
                  <c:v>5.6000000000000001E-2</c:v>
                </c:pt>
                <c:pt idx="459">
                  <c:v>5.8999999999999997E-2</c:v>
                </c:pt>
                <c:pt idx="460">
                  <c:v>6.3E-2</c:v>
                </c:pt>
                <c:pt idx="461">
                  <c:v>0.06</c:v>
                </c:pt>
                <c:pt idx="462">
                  <c:v>6.0999999999999999E-2</c:v>
                </c:pt>
                <c:pt idx="463">
                  <c:v>4.8000000000000001E-2</c:v>
                </c:pt>
                <c:pt idx="464">
                  <c:v>6.0999999999999999E-2</c:v>
                </c:pt>
                <c:pt idx="465">
                  <c:v>5.5E-2</c:v>
                </c:pt>
                <c:pt idx="466">
                  <c:v>1.0999999999999999E-2</c:v>
                </c:pt>
                <c:pt idx="467">
                  <c:v>4.5999999999999999E-2</c:v>
                </c:pt>
                <c:pt idx="468">
                  <c:v>3.7999999999999999E-2</c:v>
                </c:pt>
                <c:pt idx="469">
                  <c:v>3.7999999999999999E-2</c:v>
                </c:pt>
                <c:pt idx="470">
                  <c:v>5.5E-2</c:v>
                </c:pt>
                <c:pt idx="471">
                  <c:v>4.7E-2</c:v>
                </c:pt>
                <c:pt idx="472">
                  <c:v>4.7E-2</c:v>
                </c:pt>
                <c:pt idx="473">
                  <c:v>5.1999999999999998E-2</c:v>
                </c:pt>
                <c:pt idx="474">
                  <c:v>5.1999999999999998E-2</c:v>
                </c:pt>
                <c:pt idx="475">
                  <c:v>0.05</c:v>
                </c:pt>
                <c:pt idx="476">
                  <c:v>1E-3</c:v>
                </c:pt>
                <c:pt idx="477">
                  <c:v>4.9000000000000002E-2</c:v>
                </c:pt>
                <c:pt idx="478">
                  <c:v>4.7E-2</c:v>
                </c:pt>
                <c:pt idx="479">
                  <c:v>5.8000000000000003E-2</c:v>
                </c:pt>
                <c:pt idx="480">
                  <c:v>3.9E-2</c:v>
                </c:pt>
                <c:pt idx="481">
                  <c:v>4.8000000000000001E-2</c:v>
                </c:pt>
                <c:pt idx="482">
                  <c:v>5.3999999999999999E-2</c:v>
                </c:pt>
                <c:pt idx="483">
                  <c:v>0.06</c:v>
                </c:pt>
                <c:pt idx="484">
                  <c:v>0.05</c:v>
                </c:pt>
                <c:pt idx="485">
                  <c:v>0.08</c:v>
                </c:pt>
                <c:pt idx="486">
                  <c:v>9.8000000000000004E-2</c:v>
                </c:pt>
                <c:pt idx="487">
                  <c:v>0.10299999999999999</c:v>
                </c:pt>
                <c:pt idx="488">
                  <c:v>7.1999999999999995E-2</c:v>
                </c:pt>
                <c:pt idx="489">
                  <c:v>0.115</c:v>
                </c:pt>
                <c:pt idx="490">
                  <c:v>0.14099999999999999</c:v>
                </c:pt>
                <c:pt idx="491">
                  <c:v>0.13400000000000001</c:v>
                </c:pt>
                <c:pt idx="492">
                  <c:v>0.13100000000000001</c:v>
                </c:pt>
                <c:pt idx="493">
                  <c:v>0.151</c:v>
                </c:pt>
                <c:pt idx="494">
                  <c:v>0.159</c:v>
                </c:pt>
                <c:pt idx="495">
                  <c:v>0.14399999999999999</c:v>
                </c:pt>
                <c:pt idx="496">
                  <c:v>0.14699999999999999</c:v>
                </c:pt>
                <c:pt idx="497">
                  <c:v>0.15</c:v>
                </c:pt>
                <c:pt idx="498">
                  <c:v>0.158</c:v>
                </c:pt>
                <c:pt idx="499">
                  <c:v>0.153</c:v>
                </c:pt>
                <c:pt idx="500">
                  <c:v>0.13600000000000001</c:v>
                </c:pt>
                <c:pt idx="501">
                  <c:v>0.13500000000000001</c:v>
                </c:pt>
                <c:pt idx="502">
                  <c:v>0.13700000000000001</c:v>
                </c:pt>
                <c:pt idx="503">
                  <c:v>0.13</c:v>
                </c:pt>
                <c:pt idx="504">
                  <c:v>9.9000000000000005E-2</c:v>
                </c:pt>
                <c:pt idx="505">
                  <c:v>0.106</c:v>
                </c:pt>
                <c:pt idx="506">
                  <c:v>8.6999999999999994E-2</c:v>
                </c:pt>
                <c:pt idx="507">
                  <c:v>9.4E-2</c:v>
                </c:pt>
                <c:pt idx="508">
                  <c:v>6.7000000000000004E-2</c:v>
                </c:pt>
                <c:pt idx="509">
                  <c:v>7.5999999999999998E-2</c:v>
                </c:pt>
                <c:pt idx="510">
                  <c:v>7.0999999999999994E-2</c:v>
                </c:pt>
                <c:pt idx="511">
                  <c:v>6.4000000000000001E-2</c:v>
                </c:pt>
                <c:pt idx="512">
                  <c:v>6.9000000000000006E-2</c:v>
                </c:pt>
                <c:pt idx="513">
                  <c:v>5.5E-2</c:v>
                </c:pt>
                <c:pt idx="514">
                  <c:v>5.8000000000000003E-2</c:v>
                </c:pt>
                <c:pt idx="515">
                  <c:v>6.3E-2</c:v>
                </c:pt>
                <c:pt idx="516">
                  <c:v>6.0999999999999999E-2</c:v>
                </c:pt>
                <c:pt idx="517">
                  <c:v>0.06</c:v>
                </c:pt>
                <c:pt idx="518">
                  <c:v>4.3999999999999997E-2</c:v>
                </c:pt>
                <c:pt idx="519">
                  <c:v>5.8000000000000003E-2</c:v>
                </c:pt>
                <c:pt idx="520">
                  <c:v>4.5999999999999999E-2</c:v>
                </c:pt>
                <c:pt idx="521">
                  <c:v>5.2999999999999999E-2</c:v>
                </c:pt>
                <c:pt idx="522">
                  <c:v>0.05</c:v>
                </c:pt>
                <c:pt idx="523">
                  <c:v>5.1999999999999998E-2</c:v>
                </c:pt>
                <c:pt idx="524">
                  <c:v>5.1999999999999998E-2</c:v>
                </c:pt>
                <c:pt idx="525">
                  <c:v>5.0999999999999997E-2</c:v>
                </c:pt>
                <c:pt idx="526">
                  <c:v>0.04</c:v>
                </c:pt>
                <c:pt idx="527">
                  <c:v>4.5999999999999999E-2</c:v>
                </c:pt>
                <c:pt idx="528">
                  <c:v>4.5999999999999999E-2</c:v>
                </c:pt>
                <c:pt idx="529">
                  <c:v>3.7999999999999999E-2</c:v>
                </c:pt>
                <c:pt idx="530">
                  <c:v>3.6999999999999998E-2</c:v>
                </c:pt>
                <c:pt idx="531">
                  <c:v>5.1999999999999998E-2</c:v>
                </c:pt>
                <c:pt idx="532">
                  <c:v>0.05</c:v>
                </c:pt>
                <c:pt idx="533">
                  <c:v>4.5999999999999999E-2</c:v>
                </c:pt>
                <c:pt idx="534">
                  <c:v>4.7E-2</c:v>
                </c:pt>
                <c:pt idx="535">
                  <c:v>4.9000000000000002E-2</c:v>
                </c:pt>
                <c:pt idx="536">
                  <c:v>4.8000000000000001E-2</c:v>
                </c:pt>
                <c:pt idx="537">
                  <c:v>5.0999999999999997E-2</c:v>
                </c:pt>
                <c:pt idx="538">
                  <c:v>3.5000000000000003E-2</c:v>
                </c:pt>
                <c:pt idx="539">
                  <c:v>6.0999999999999999E-2</c:v>
                </c:pt>
                <c:pt idx="540">
                  <c:v>4.3999999999999997E-2</c:v>
                </c:pt>
                <c:pt idx="541">
                  <c:v>6.7000000000000004E-2</c:v>
                </c:pt>
                <c:pt idx="542">
                  <c:v>6.8000000000000005E-2</c:v>
                </c:pt>
                <c:pt idx="543">
                  <c:v>9.5000000000000001E-2</c:v>
                </c:pt>
                <c:pt idx="544">
                  <c:v>9.6000000000000002E-2</c:v>
                </c:pt>
                <c:pt idx="545">
                  <c:v>9.7000000000000003E-2</c:v>
                </c:pt>
                <c:pt idx="546">
                  <c:v>0.13100000000000001</c:v>
                </c:pt>
                <c:pt idx="547">
                  <c:v>0.152</c:v>
                </c:pt>
                <c:pt idx="548">
                  <c:v>0.124</c:v>
                </c:pt>
                <c:pt idx="549">
                  <c:v>0.13300000000000001</c:v>
                </c:pt>
                <c:pt idx="550">
                  <c:v>0.13500000000000001</c:v>
                </c:pt>
                <c:pt idx="551">
                  <c:v>0.13300000000000001</c:v>
                </c:pt>
                <c:pt idx="552">
                  <c:v>0.111</c:v>
                </c:pt>
                <c:pt idx="553">
                  <c:v>0.11899999999999999</c:v>
                </c:pt>
                <c:pt idx="554">
                  <c:v>0.12</c:v>
                </c:pt>
                <c:pt idx="555">
                  <c:v>0.09</c:v>
                </c:pt>
                <c:pt idx="556">
                  <c:v>0.105</c:v>
                </c:pt>
                <c:pt idx="557">
                  <c:v>0.104</c:v>
                </c:pt>
                <c:pt idx="558">
                  <c:v>7.1999999999999995E-2</c:v>
                </c:pt>
                <c:pt idx="559">
                  <c:v>8.2000000000000003E-2</c:v>
                </c:pt>
                <c:pt idx="560">
                  <c:v>4.5999999999999999E-2</c:v>
                </c:pt>
                <c:pt idx="561">
                  <c:v>5.6000000000000001E-2</c:v>
                </c:pt>
                <c:pt idx="562">
                  <c:v>6.2E-2</c:v>
                </c:pt>
                <c:pt idx="563">
                  <c:v>0.06</c:v>
                </c:pt>
                <c:pt idx="564">
                  <c:v>3.3000000000000002E-2</c:v>
                </c:pt>
                <c:pt idx="565">
                  <c:v>5.2999999999999999E-2</c:v>
                </c:pt>
                <c:pt idx="566">
                  <c:v>4.7E-2</c:v>
                </c:pt>
                <c:pt idx="567">
                  <c:v>5.6000000000000001E-2</c:v>
                </c:pt>
                <c:pt idx="568">
                  <c:v>3.5000000000000003E-2</c:v>
                </c:pt>
                <c:pt idx="569">
                  <c:v>5.6000000000000001E-2</c:v>
                </c:pt>
                <c:pt idx="570">
                  <c:v>5.3999999999999999E-2</c:v>
                </c:pt>
                <c:pt idx="571">
                  <c:v>1.6E-2</c:v>
                </c:pt>
                <c:pt idx="572">
                  <c:v>1.2E-2</c:v>
                </c:pt>
                <c:pt idx="573">
                  <c:v>5.0999999999999997E-2</c:v>
                </c:pt>
                <c:pt idx="574">
                  <c:v>4.4999999999999998E-2</c:v>
                </c:pt>
                <c:pt idx="575">
                  <c:v>4.7E-2</c:v>
                </c:pt>
                <c:pt idx="576">
                  <c:v>0.05</c:v>
                </c:pt>
                <c:pt idx="577">
                  <c:v>5.0999999999999997E-2</c:v>
                </c:pt>
                <c:pt idx="578">
                  <c:v>3.1E-2</c:v>
                </c:pt>
                <c:pt idx="579">
                  <c:v>4.9000000000000002E-2</c:v>
                </c:pt>
                <c:pt idx="580">
                  <c:v>0.05</c:v>
                </c:pt>
                <c:pt idx="581">
                  <c:v>4.8000000000000001E-2</c:v>
                </c:pt>
                <c:pt idx="582">
                  <c:v>3.3000000000000002E-2</c:v>
                </c:pt>
                <c:pt idx="583">
                  <c:v>2.7E-2</c:v>
                </c:pt>
                <c:pt idx="584">
                  <c:v>5.1999999999999998E-2</c:v>
                </c:pt>
                <c:pt idx="585">
                  <c:v>5.0999999999999997E-2</c:v>
                </c:pt>
                <c:pt idx="586">
                  <c:v>5.1999999999999998E-2</c:v>
                </c:pt>
                <c:pt idx="587">
                  <c:v>5.2999999999999999E-2</c:v>
                </c:pt>
                <c:pt idx="588">
                  <c:v>6.0999999999999999E-2</c:v>
                </c:pt>
                <c:pt idx="589">
                  <c:v>5.8000000000000003E-2</c:v>
                </c:pt>
                <c:pt idx="590">
                  <c:v>7.0000000000000007E-2</c:v>
                </c:pt>
                <c:pt idx="591">
                  <c:v>5.8999999999999997E-2</c:v>
                </c:pt>
                <c:pt idx="592">
                  <c:v>6.9000000000000006E-2</c:v>
                </c:pt>
                <c:pt idx="593">
                  <c:v>7.5999999999999998E-2</c:v>
                </c:pt>
                <c:pt idx="594">
                  <c:v>0.10100000000000001</c:v>
                </c:pt>
                <c:pt idx="595">
                  <c:v>0.11</c:v>
                </c:pt>
                <c:pt idx="596">
                  <c:v>0.10299999999999999</c:v>
                </c:pt>
                <c:pt idx="597">
                  <c:v>0.13400000000000001</c:v>
                </c:pt>
                <c:pt idx="598">
                  <c:v>0.13700000000000001</c:v>
                </c:pt>
                <c:pt idx="599">
                  <c:v>0.124</c:v>
                </c:pt>
                <c:pt idx="600">
                  <c:v>0.152</c:v>
                </c:pt>
                <c:pt idx="601">
                  <c:v>0.14499999999999999</c:v>
                </c:pt>
                <c:pt idx="602">
                  <c:v>0.124</c:v>
                </c:pt>
                <c:pt idx="603">
                  <c:v>0.15</c:v>
                </c:pt>
                <c:pt idx="604">
                  <c:v>0.13600000000000001</c:v>
                </c:pt>
                <c:pt idx="605">
                  <c:v>0.19</c:v>
                </c:pt>
                <c:pt idx="606">
                  <c:v>0.122</c:v>
                </c:pt>
                <c:pt idx="607">
                  <c:v>0.128</c:v>
                </c:pt>
                <c:pt idx="608">
                  <c:v>0.11600000000000001</c:v>
                </c:pt>
                <c:pt idx="609">
                  <c:v>0.10199999999999999</c:v>
                </c:pt>
                <c:pt idx="610">
                  <c:v>9.4E-2</c:v>
                </c:pt>
                <c:pt idx="611">
                  <c:v>5.3999999999999999E-2</c:v>
                </c:pt>
                <c:pt idx="612">
                  <c:v>0.114</c:v>
                </c:pt>
                <c:pt idx="613">
                  <c:v>7.4999999999999997E-2</c:v>
                </c:pt>
                <c:pt idx="614">
                  <c:v>7.5999999999999998E-2</c:v>
                </c:pt>
                <c:pt idx="615">
                  <c:v>6.3E-2</c:v>
                </c:pt>
                <c:pt idx="616">
                  <c:v>6.5000000000000002E-2</c:v>
                </c:pt>
                <c:pt idx="617">
                  <c:v>0.06</c:v>
                </c:pt>
                <c:pt idx="618">
                  <c:v>5.7000000000000002E-2</c:v>
                </c:pt>
                <c:pt idx="619">
                  <c:v>8.3000000000000004E-2</c:v>
                </c:pt>
                <c:pt idx="620">
                  <c:v>6.0999999999999999E-2</c:v>
                </c:pt>
                <c:pt idx="621">
                  <c:v>0.06</c:v>
                </c:pt>
                <c:pt idx="622">
                  <c:v>5.5E-2</c:v>
                </c:pt>
                <c:pt idx="623">
                  <c:v>5.8000000000000003E-2</c:v>
                </c:pt>
                <c:pt idx="624">
                  <c:v>5.7000000000000002E-2</c:v>
                </c:pt>
                <c:pt idx="625">
                  <c:v>5.7000000000000002E-2</c:v>
                </c:pt>
                <c:pt idx="626">
                  <c:v>5.0999999999999997E-2</c:v>
                </c:pt>
                <c:pt idx="627">
                  <c:v>1.7999999999999999E-2</c:v>
                </c:pt>
                <c:pt idx="628">
                  <c:v>5.7000000000000002E-2</c:v>
                </c:pt>
                <c:pt idx="629">
                  <c:v>5.8999999999999997E-2</c:v>
                </c:pt>
                <c:pt idx="630">
                  <c:v>5.5E-2</c:v>
                </c:pt>
                <c:pt idx="631">
                  <c:v>3.4000000000000002E-2</c:v>
                </c:pt>
                <c:pt idx="632">
                  <c:v>4.8000000000000001E-2</c:v>
                </c:pt>
                <c:pt idx="633">
                  <c:v>0.05</c:v>
                </c:pt>
                <c:pt idx="634">
                  <c:v>5.0999999999999997E-2</c:v>
                </c:pt>
                <c:pt idx="635">
                  <c:v>0.05</c:v>
                </c:pt>
                <c:pt idx="636">
                  <c:v>8.1000000000000003E-2</c:v>
                </c:pt>
                <c:pt idx="637">
                  <c:v>4.9000000000000002E-2</c:v>
                </c:pt>
                <c:pt idx="638">
                  <c:v>4.8000000000000001E-2</c:v>
                </c:pt>
                <c:pt idx="639">
                  <c:v>5.3999999999999999E-2</c:v>
                </c:pt>
                <c:pt idx="640">
                  <c:v>3.5000000000000003E-2</c:v>
                </c:pt>
                <c:pt idx="641">
                  <c:v>5.1999999999999998E-2</c:v>
                </c:pt>
                <c:pt idx="642">
                  <c:v>4.2999999999999997E-2</c:v>
                </c:pt>
                <c:pt idx="643">
                  <c:v>4.4999999999999998E-2</c:v>
                </c:pt>
                <c:pt idx="644">
                  <c:v>5.0999999999999997E-2</c:v>
                </c:pt>
                <c:pt idx="645">
                  <c:v>3.4000000000000002E-2</c:v>
                </c:pt>
                <c:pt idx="646">
                  <c:v>5.3999999999999999E-2</c:v>
                </c:pt>
                <c:pt idx="647">
                  <c:v>7.4999999999999997E-2</c:v>
                </c:pt>
                <c:pt idx="648">
                  <c:v>5.5E-2</c:v>
                </c:pt>
                <c:pt idx="649">
                  <c:v>6.4000000000000001E-2</c:v>
                </c:pt>
                <c:pt idx="650">
                  <c:v>6.8000000000000005E-2</c:v>
                </c:pt>
                <c:pt idx="651">
                  <c:v>8.5999999999999993E-2</c:v>
                </c:pt>
                <c:pt idx="652">
                  <c:v>9.1999999999999998E-2</c:v>
                </c:pt>
                <c:pt idx="653">
                  <c:v>0.108</c:v>
                </c:pt>
                <c:pt idx="654">
                  <c:v>0.10100000000000001</c:v>
                </c:pt>
                <c:pt idx="655">
                  <c:v>0.113</c:v>
                </c:pt>
                <c:pt idx="656">
                  <c:v>0.11899999999999999</c:v>
                </c:pt>
                <c:pt idx="657">
                  <c:v>0.14399999999999999</c:v>
                </c:pt>
                <c:pt idx="658">
                  <c:v>0.152</c:v>
                </c:pt>
                <c:pt idx="659">
                  <c:v>0.127</c:v>
                </c:pt>
                <c:pt idx="660">
                  <c:v>0.14399999999999999</c:v>
                </c:pt>
                <c:pt idx="661">
                  <c:v>0.14599999999999999</c:v>
                </c:pt>
                <c:pt idx="662">
                  <c:v>0.153</c:v>
                </c:pt>
                <c:pt idx="663">
                  <c:v>0.16300000000000001</c:v>
                </c:pt>
                <c:pt idx="664">
                  <c:v>0.192</c:v>
                </c:pt>
                <c:pt idx="665">
                  <c:v>0.17899999999999999</c:v>
                </c:pt>
                <c:pt idx="666">
                  <c:v>0.14299999999999999</c:v>
                </c:pt>
                <c:pt idx="667">
                  <c:v>0.17499999999999999</c:v>
                </c:pt>
                <c:pt idx="668">
                  <c:v>0.14199999999999999</c:v>
                </c:pt>
                <c:pt idx="669">
                  <c:v>0.13900000000000001</c:v>
                </c:pt>
                <c:pt idx="670">
                  <c:v>0.109</c:v>
                </c:pt>
                <c:pt idx="671">
                  <c:v>0.104</c:v>
                </c:pt>
                <c:pt idx="672">
                  <c:v>0.107</c:v>
                </c:pt>
                <c:pt idx="673">
                  <c:v>7.5999999999999998E-2</c:v>
                </c:pt>
                <c:pt idx="674">
                  <c:v>7.0000000000000007E-2</c:v>
                </c:pt>
                <c:pt idx="675">
                  <c:v>9.0999999999999998E-2</c:v>
                </c:pt>
                <c:pt idx="676">
                  <c:v>4.5999999999999999E-2</c:v>
                </c:pt>
                <c:pt idx="677">
                  <c:v>4.9000000000000002E-2</c:v>
                </c:pt>
                <c:pt idx="678">
                  <c:v>4.9000000000000002E-2</c:v>
                </c:pt>
                <c:pt idx="679">
                  <c:v>6.4000000000000001E-2</c:v>
                </c:pt>
                <c:pt idx="680">
                  <c:v>9.1999999999999998E-2</c:v>
                </c:pt>
                <c:pt idx="681">
                  <c:v>5.8000000000000003E-2</c:v>
                </c:pt>
                <c:pt idx="682">
                  <c:v>6.3E-2</c:v>
                </c:pt>
                <c:pt idx="683">
                  <c:v>5.8000000000000003E-2</c:v>
                </c:pt>
                <c:pt idx="684">
                  <c:v>8.5000000000000006E-2</c:v>
                </c:pt>
                <c:pt idx="685">
                  <c:v>6.0999999999999999E-2</c:v>
                </c:pt>
                <c:pt idx="686">
                  <c:v>5.5E-2</c:v>
                </c:pt>
                <c:pt idx="687">
                  <c:v>4.2000000000000003E-2</c:v>
                </c:pt>
                <c:pt idx="688">
                  <c:v>6.0999999999999999E-2</c:v>
                </c:pt>
                <c:pt idx="689">
                  <c:v>4.4999999999999998E-2</c:v>
                </c:pt>
                <c:pt idx="690">
                  <c:v>4.8000000000000001E-2</c:v>
                </c:pt>
                <c:pt idx="691">
                  <c:v>5.2999999999999999E-2</c:v>
                </c:pt>
                <c:pt idx="692">
                  <c:v>5.2999999999999999E-2</c:v>
                </c:pt>
                <c:pt idx="693">
                  <c:v>5.6000000000000001E-2</c:v>
                </c:pt>
                <c:pt idx="694">
                  <c:v>5.3999999999999999E-2</c:v>
                </c:pt>
                <c:pt idx="695">
                  <c:v>5.0999999999999997E-2</c:v>
                </c:pt>
                <c:pt idx="696">
                  <c:v>5.5E-2</c:v>
                </c:pt>
                <c:pt idx="697">
                  <c:v>5.1999999999999998E-2</c:v>
                </c:pt>
                <c:pt idx="698">
                  <c:v>5.8000000000000003E-2</c:v>
                </c:pt>
                <c:pt idx="699">
                  <c:v>6.2E-2</c:v>
                </c:pt>
                <c:pt idx="700">
                  <c:v>6.8000000000000005E-2</c:v>
                </c:pt>
                <c:pt idx="701">
                  <c:v>6.9000000000000006E-2</c:v>
                </c:pt>
                <c:pt idx="702">
                  <c:v>6.9000000000000006E-2</c:v>
                </c:pt>
                <c:pt idx="703">
                  <c:v>8.5999999999999993E-2</c:v>
                </c:pt>
                <c:pt idx="704">
                  <c:v>8.3000000000000004E-2</c:v>
                </c:pt>
                <c:pt idx="705">
                  <c:v>0.11</c:v>
                </c:pt>
                <c:pt idx="706">
                  <c:v>0.11799999999999999</c:v>
                </c:pt>
                <c:pt idx="707">
                  <c:v>0.11700000000000001</c:v>
                </c:pt>
                <c:pt idx="708">
                  <c:v>0.126</c:v>
                </c:pt>
                <c:pt idx="709">
                  <c:v>0.111</c:v>
                </c:pt>
                <c:pt idx="710">
                  <c:v>0.14499999999999999</c:v>
                </c:pt>
                <c:pt idx="711">
                  <c:v>0.16400000000000001</c:v>
                </c:pt>
                <c:pt idx="712">
                  <c:v>0.14599999999999999</c:v>
                </c:pt>
                <c:pt idx="713">
                  <c:v>0.14299999999999999</c:v>
                </c:pt>
                <c:pt idx="714">
                  <c:v>0.14199999999999999</c:v>
                </c:pt>
                <c:pt idx="715">
                  <c:v>0.14599999999999999</c:v>
                </c:pt>
                <c:pt idx="716">
                  <c:v>0.15</c:v>
                </c:pt>
                <c:pt idx="717">
                  <c:v>0.14699999999999999</c:v>
                </c:pt>
                <c:pt idx="718">
                  <c:v>0.13800000000000001</c:v>
                </c:pt>
                <c:pt idx="719">
                  <c:v>0.12</c:v>
                </c:pt>
                <c:pt idx="720">
                  <c:v>0.11</c:v>
                </c:pt>
                <c:pt idx="721">
                  <c:v>8.5000000000000006E-2</c:v>
                </c:pt>
                <c:pt idx="722">
                  <c:v>0.08</c:v>
                </c:pt>
                <c:pt idx="723">
                  <c:v>8.7999999999999995E-2</c:v>
                </c:pt>
                <c:pt idx="724">
                  <c:v>7.6999999999999999E-2</c:v>
                </c:pt>
                <c:pt idx="725">
                  <c:v>6.8000000000000005E-2</c:v>
                </c:pt>
                <c:pt idx="726">
                  <c:v>6.4000000000000001E-2</c:v>
                </c:pt>
                <c:pt idx="727">
                  <c:v>7.3999999999999996E-2</c:v>
                </c:pt>
                <c:pt idx="728">
                  <c:v>6.0999999999999999E-2</c:v>
                </c:pt>
                <c:pt idx="729">
                  <c:v>6.9000000000000006E-2</c:v>
                </c:pt>
                <c:pt idx="730">
                  <c:v>4.9000000000000002E-2</c:v>
                </c:pt>
                <c:pt idx="731">
                  <c:v>5.0999999999999997E-2</c:v>
                </c:pt>
                <c:pt idx="732">
                  <c:v>4.9000000000000002E-2</c:v>
                </c:pt>
                <c:pt idx="733">
                  <c:v>8.8999999999999996E-2</c:v>
                </c:pt>
                <c:pt idx="734">
                  <c:v>4.5999999999999999E-2</c:v>
                </c:pt>
                <c:pt idx="735">
                  <c:v>4.2999999999999997E-2</c:v>
                </c:pt>
                <c:pt idx="736">
                  <c:v>5.6000000000000001E-2</c:v>
                </c:pt>
                <c:pt idx="737">
                  <c:v>3.6999999999999998E-2</c:v>
                </c:pt>
                <c:pt idx="738">
                  <c:v>8.5999999999999993E-2</c:v>
                </c:pt>
                <c:pt idx="739">
                  <c:v>6.0999999999999999E-2</c:v>
                </c:pt>
                <c:pt idx="740">
                  <c:v>4.3999999999999997E-2</c:v>
                </c:pt>
                <c:pt idx="741">
                  <c:v>5.3999999999999999E-2</c:v>
                </c:pt>
                <c:pt idx="742">
                  <c:v>4.3999999999999997E-2</c:v>
                </c:pt>
                <c:pt idx="743">
                  <c:v>5.1999999999999998E-2</c:v>
                </c:pt>
                <c:pt idx="744">
                  <c:v>8.2000000000000003E-2</c:v>
                </c:pt>
                <c:pt idx="745">
                  <c:v>4.2000000000000003E-2</c:v>
                </c:pt>
                <c:pt idx="746">
                  <c:v>5.2999999999999999E-2</c:v>
                </c:pt>
                <c:pt idx="747">
                  <c:v>0.05</c:v>
                </c:pt>
                <c:pt idx="748">
                  <c:v>5.5E-2</c:v>
                </c:pt>
                <c:pt idx="749">
                  <c:v>6.6000000000000003E-2</c:v>
                </c:pt>
                <c:pt idx="750">
                  <c:v>0.06</c:v>
                </c:pt>
                <c:pt idx="751">
                  <c:v>5.0999999999999997E-2</c:v>
                </c:pt>
                <c:pt idx="752">
                  <c:v>5.5E-2</c:v>
                </c:pt>
                <c:pt idx="753">
                  <c:v>5.5E-2</c:v>
                </c:pt>
                <c:pt idx="754">
                  <c:v>4.3999999999999997E-2</c:v>
                </c:pt>
                <c:pt idx="755">
                  <c:v>5.6000000000000001E-2</c:v>
                </c:pt>
                <c:pt idx="756">
                  <c:v>8.3000000000000004E-2</c:v>
                </c:pt>
                <c:pt idx="757">
                  <c:v>6.0999999999999999E-2</c:v>
                </c:pt>
                <c:pt idx="758">
                  <c:v>7.3999999999999996E-2</c:v>
                </c:pt>
                <c:pt idx="759">
                  <c:v>6.7000000000000004E-2</c:v>
                </c:pt>
                <c:pt idx="760">
                  <c:v>0.11</c:v>
                </c:pt>
                <c:pt idx="761">
                  <c:v>0.109</c:v>
                </c:pt>
                <c:pt idx="762">
                  <c:v>0.11700000000000001</c:v>
                </c:pt>
                <c:pt idx="763">
                  <c:v>0.12</c:v>
                </c:pt>
                <c:pt idx="764">
                  <c:v>0.155</c:v>
                </c:pt>
                <c:pt idx="765">
                  <c:v>0.16900000000000001</c:v>
                </c:pt>
                <c:pt idx="766">
                  <c:v>0.11600000000000001</c:v>
                </c:pt>
                <c:pt idx="767">
                  <c:v>0.159</c:v>
                </c:pt>
                <c:pt idx="768">
                  <c:v>0.14899999999999999</c:v>
                </c:pt>
                <c:pt idx="769">
                  <c:v>0.156</c:v>
                </c:pt>
                <c:pt idx="770">
                  <c:v>0.16600000000000001</c:v>
                </c:pt>
                <c:pt idx="771">
                  <c:v>0.13800000000000001</c:v>
                </c:pt>
                <c:pt idx="772">
                  <c:v>0.14299999999999999</c:v>
                </c:pt>
                <c:pt idx="773">
                  <c:v>0.17599999999999999</c:v>
                </c:pt>
                <c:pt idx="774">
                  <c:v>0.14399999999999999</c:v>
                </c:pt>
                <c:pt idx="775">
                  <c:v>0.15</c:v>
                </c:pt>
                <c:pt idx="776">
                  <c:v>0.122</c:v>
                </c:pt>
                <c:pt idx="777">
                  <c:v>0.11700000000000001</c:v>
                </c:pt>
                <c:pt idx="778">
                  <c:v>9.0999999999999998E-2</c:v>
                </c:pt>
                <c:pt idx="779">
                  <c:v>7.9000000000000001E-2</c:v>
                </c:pt>
                <c:pt idx="780">
                  <c:v>8.8999999999999996E-2</c:v>
                </c:pt>
                <c:pt idx="781">
                  <c:v>6.9000000000000006E-2</c:v>
                </c:pt>
                <c:pt idx="782">
                  <c:v>6.5000000000000002E-2</c:v>
                </c:pt>
                <c:pt idx="783">
                  <c:v>5.8000000000000003E-2</c:v>
                </c:pt>
                <c:pt idx="784">
                  <c:v>8.3000000000000004E-2</c:v>
                </c:pt>
                <c:pt idx="785">
                  <c:v>6.3E-2</c:v>
                </c:pt>
                <c:pt idx="786">
                  <c:v>6.2E-2</c:v>
                </c:pt>
                <c:pt idx="787">
                  <c:v>6.0999999999999999E-2</c:v>
                </c:pt>
                <c:pt idx="788">
                  <c:v>8.5999999999999993E-2</c:v>
                </c:pt>
                <c:pt idx="789">
                  <c:v>0</c:v>
                </c:pt>
                <c:pt idx="790">
                  <c:v>1.2999999999999999E-2</c:v>
                </c:pt>
                <c:pt idx="791">
                  <c:v>6.3E-2</c:v>
                </c:pt>
                <c:pt idx="792">
                  <c:v>5.2999999999999999E-2</c:v>
                </c:pt>
                <c:pt idx="793">
                  <c:v>0.05</c:v>
                </c:pt>
                <c:pt idx="794">
                  <c:v>5.8999999999999997E-2</c:v>
                </c:pt>
                <c:pt idx="795">
                  <c:v>5.3999999999999999E-2</c:v>
                </c:pt>
                <c:pt idx="796">
                  <c:v>5.5E-2</c:v>
                </c:pt>
                <c:pt idx="797">
                  <c:v>5.5E-2</c:v>
                </c:pt>
                <c:pt idx="798">
                  <c:v>7.4999999999999997E-2</c:v>
                </c:pt>
                <c:pt idx="799">
                  <c:v>5.7000000000000002E-2</c:v>
                </c:pt>
                <c:pt idx="800">
                  <c:v>4.3999999999999997E-2</c:v>
                </c:pt>
                <c:pt idx="801">
                  <c:v>5.3999999999999999E-2</c:v>
                </c:pt>
                <c:pt idx="802">
                  <c:v>5.3999999999999999E-2</c:v>
                </c:pt>
                <c:pt idx="803">
                  <c:v>8.4000000000000005E-2</c:v>
                </c:pt>
                <c:pt idx="804">
                  <c:v>5.8999999999999997E-2</c:v>
                </c:pt>
                <c:pt idx="805">
                  <c:v>6.7000000000000004E-2</c:v>
                </c:pt>
                <c:pt idx="806">
                  <c:v>7.1999999999999995E-2</c:v>
                </c:pt>
                <c:pt idx="807">
                  <c:v>7.4999999999999997E-2</c:v>
                </c:pt>
                <c:pt idx="808">
                  <c:v>0.111</c:v>
                </c:pt>
                <c:pt idx="809">
                  <c:v>0.152</c:v>
                </c:pt>
                <c:pt idx="810">
                  <c:v>0.14199999999999999</c:v>
                </c:pt>
                <c:pt idx="811">
                  <c:v>0.14899999999999999</c:v>
                </c:pt>
                <c:pt idx="812">
                  <c:v>0.15</c:v>
                </c:pt>
                <c:pt idx="813">
                  <c:v>0.16500000000000001</c:v>
                </c:pt>
                <c:pt idx="814">
                  <c:v>0.16</c:v>
                </c:pt>
                <c:pt idx="815">
                  <c:v>0.16</c:v>
                </c:pt>
                <c:pt idx="816">
                  <c:v>0.14899999999999999</c:v>
                </c:pt>
                <c:pt idx="817">
                  <c:v>0.124</c:v>
                </c:pt>
                <c:pt idx="818">
                  <c:v>0.13900000000000001</c:v>
                </c:pt>
                <c:pt idx="819">
                  <c:v>0.127</c:v>
                </c:pt>
                <c:pt idx="820">
                  <c:v>7.9000000000000001E-2</c:v>
                </c:pt>
                <c:pt idx="821">
                  <c:v>0.108</c:v>
                </c:pt>
                <c:pt idx="822">
                  <c:v>9.7000000000000003E-2</c:v>
                </c:pt>
                <c:pt idx="823">
                  <c:v>0.11799999999999999</c:v>
                </c:pt>
                <c:pt idx="824">
                  <c:v>0.08</c:v>
                </c:pt>
                <c:pt idx="825">
                  <c:v>9.8000000000000004E-2</c:v>
                </c:pt>
                <c:pt idx="826">
                  <c:v>7.0999999999999994E-2</c:v>
                </c:pt>
                <c:pt idx="827">
                  <c:v>5.8999999999999997E-2</c:v>
                </c:pt>
                <c:pt idx="828">
                  <c:v>3.5000000000000003E-2</c:v>
                </c:pt>
                <c:pt idx="829">
                  <c:v>7.0000000000000007E-2</c:v>
                </c:pt>
                <c:pt idx="830">
                  <c:v>5.8999999999999997E-2</c:v>
                </c:pt>
                <c:pt idx="831">
                  <c:v>0.10100000000000001</c:v>
                </c:pt>
                <c:pt idx="832">
                  <c:v>0.06</c:v>
                </c:pt>
                <c:pt idx="833">
                  <c:v>6.5000000000000002E-2</c:v>
                </c:pt>
                <c:pt idx="834">
                  <c:v>6.4000000000000001E-2</c:v>
                </c:pt>
                <c:pt idx="835">
                  <c:v>0.06</c:v>
                </c:pt>
                <c:pt idx="836">
                  <c:v>9.1999999999999998E-2</c:v>
                </c:pt>
                <c:pt idx="837">
                  <c:v>6.6000000000000003E-2</c:v>
                </c:pt>
                <c:pt idx="838">
                  <c:v>2.9000000000000001E-2</c:v>
                </c:pt>
                <c:pt idx="839">
                  <c:v>6.0999999999999999E-2</c:v>
                </c:pt>
                <c:pt idx="840">
                  <c:v>7.4999999999999997E-2</c:v>
                </c:pt>
                <c:pt idx="841">
                  <c:v>5.1999999999999998E-2</c:v>
                </c:pt>
                <c:pt idx="842">
                  <c:v>7.9000000000000001E-2</c:v>
                </c:pt>
                <c:pt idx="843">
                  <c:v>0.06</c:v>
                </c:pt>
                <c:pt idx="844">
                  <c:v>7.0000000000000007E-2</c:v>
                </c:pt>
                <c:pt idx="845">
                  <c:v>6.0999999999999999E-2</c:v>
                </c:pt>
                <c:pt idx="846">
                  <c:v>7.4999999999999997E-2</c:v>
                </c:pt>
                <c:pt idx="847">
                  <c:v>4.5999999999999999E-2</c:v>
                </c:pt>
                <c:pt idx="848">
                  <c:v>5.8999999999999997E-2</c:v>
                </c:pt>
                <c:pt idx="849">
                  <c:v>6.8000000000000005E-2</c:v>
                </c:pt>
                <c:pt idx="850">
                  <c:v>8.3000000000000004E-2</c:v>
                </c:pt>
                <c:pt idx="851">
                  <c:v>6.0999999999999999E-2</c:v>
                </c:pt>
                <c:pt idx="852">
                  <c:v>7.0000000000000007E-2</c:v>
                </c:pt>
                <c:pt idx="853">
                  <c:v>7.9000000000000001E-2</c:v>
                </c:pt>
                <c:pt idx="854">
                  <c:v>6.3E-2</c:v>
                </c:pt>
                <c:pt idx="855">
                  <c:v>5.5E-2</c:v>
                </c:pt>
                <c:pt idx="856">
                  <c:v>9.5000000000000001E-2</c:v>
                </c:pt>
                <c:pt idx="857">
                  <c:v>9.2999999999999999E-2</c:v>
                </c:pt>
                <c:pt idx="858">
                  <c:v>6.8000000000000005E-2</c:v>
                </c:pt>
                <c:pt idx="859">
                  <c:v>0.12</c:v>
                </c:pt>
                <c:pt idx="860">
                  <c:v>0.113</c:v>
                </c:pt>
                <c:pt idx="861">
                  <c:v>0.124</c:v>
                </c:pt>
                <c:pt idx="862">
                  <c:v>0.159</c:v>
                </c:pt>
                <c:pt idx="863">
                  <c:v>0.14000000000000001</c:v>
                </c:pt>
                <c:pt idx="864">
                  <c:v>0.16200000000000001</c:v>
                </c:pt>
                <c:pt idx="865">
                  <c:v>0.16600000000000001</c:v>
                </c:pt>
                <c:pt idx="866">
                  <c:v>0.151</c:v>
                </c:pt>
                <c:pt idx="867">
                  <c:v>0.16200000000000001</c:v>
                </c:pt>
                <c:pt idx="868">
                  <c:v>0.16500000000000001</c:v>
                </c:pt>
                <c:pt idx="869">
                  <c:v>0.16900000000000001</c:v>
                </c:pt>
                <c:pt idx="870">
                  <c:v>0.16300000000000001</c:v>
                </c:pt>
                <c:pt idx="871">
                  <c:v>0.187</c:v>
                </c:pt>
                <c:pt idx="872">
                  <c:v>0.157</c:v>
                </c:pt>
                <c:pt idx="873">
                  <c:v>0.16300000000000001</c:v>
                </c:pt>
                <c:pt idx="874">
                  <c:v>0.14199999999999999</c:v>
                </c:pt>
                <c:pt idx="875">
                  <c:v>7.1999999999999995E-2</c:v>
                </c:pt>
                <c:pt idx="876">
                  <c:v>0.124</c:v>
                </c:pt>
                <c:pt idx="877">
                  <c:v>0.13700000000000001</c:v>
                </c:pt>
                <c:pt idx="878">
                  <c:v>9.9000000000000005E-2</c:v>
                </c:pt>
                <c:pt idx="879">
                  <c:v>0.11799999999999999</c:v>
                </c:pt>
                <c:pt idx="880">
                  <c:v>7.8E-2</c:v>
                </c:pt>
                <c:pt idx="881">
                  <c:v>8.4000000000000005E-2</c:v>
                </c:pt>
                <c:pt idx="882">
                  <c:v>7.8E-2</c:v>
                </c:pt>
                <c:pt idx="883">
                  <c:v>9.5000000000000001E-2</c:v>
                </c:pt>
                <c:pt idx="884">
                  <c:v>7.9000000000000001E-2</c:v>
                </c:pt>
                <c:pt idx="885">
                  <c:v>7.2999999999999995E-2</c:v>
                </c:pt>
                <c:pt idx="886">
                  <c:v>8.7999999999999995E-2</c:v>
                </c:pt>
                <c:pt idx="887">
                  <c:v>9.0999999999999998E-2</c:v>
                </c:pt>
                <c:pt idx="888">
                  <c:v>7.5999999999999998E-2</c:v>
                </c:pt>
                <c:pt idx="889">
                  <c:v>6.9000000000000006E-2</c:v>
                </c:pt>
                <c:pt idx="890">
                  <c:v>0.09</c:v>
                </c:pt>
                <c:pt idx="891">
                  <c:v>9.0999999999999998E-2</c:v>
                </c:pt>
                <c:pt idx="892">
                  <c:v>0.1</c:v>
                </c:pt>
                <c:pt idx="893">
                  <c:v>6.0999999999999999E-2</c:v>
                </c:pt>
                <c:pt idx="894">
                  <c:v>5.6000000000000001E-2</c:v>
                </c:pt>
                <c:pt idx="895">
                  <c:v>7.3999999999999996E-2</c:v>
                </c:pt>
                <c:pt idx="896">
                  <c:v>8.4000000000000005E-2</c:v>
                </c:pt>
                <c:pt idx="897">
                  <c:v>0.09</c:v>
                </c:pt>
                <c:pt idx="898">
                  <c:v>8.3000000000000004E-2</c:v>
                </c:pt>
                <c:pt idx="899">
                  <c:v>7.5999999999999998E-2</c:v>
                </c:pt>
                <c:pt idx="900">
                  <c:v>6.2E-2</c:v>
                </c:pt>
                <c:pt idx="901">
                  <c:v>0.05</c:v>
                </c:pt>
                <c:pt idx="902">
                  <c:v>7.5999999999999998E-2</c:v>
                </c:pt>
                <c:pt idx="903">
                  <c:v>8.2000000000000003E-2</c:v>
                </c:pt>
                <c:pt idx="904">
                  <c:v>0.09</c:v>
                </c:pt>
                <c:pt idx="905">
                  <c:v>6.2E-2</c:v>
                </c:pt>
                <c:pt idx="906">
                  <c:v>6.4000000000000001E-2</c:v>
                </c:pt>
                <c:pt idx="907">
                  <c:v>6.9000000000000006E-2</c:v>
                </c:pt>
                <c:pt idx="908">
                  <c:v>0.04</c:v>
                </c:pt>
                <c:pt idx="909">
                  <c:v>5.0999999999999997E-2</c:v>
                </c:pt>
                <c:pt idx="910">
                  <c:v>7.2999999999999995E-2</c:v>
                </c:pt>
                <c:pt idx="911">
                  <c:v>0.05</c:v>
                </c:pt>
                <c:pt idx="912">
                  <c:v>7.3999999999999996E-2</c:v>
                </c:pt>
                <c:pt idx="913">
                  <c:v>6.8000000000000005E-2</c:v>
                </c:pt>
                <c:pt idx="914">
                  <c:v>6.4000000000000001E-2</c:v>
                </c:pt>
                <c:pt idx="915">
                  <c:v>0.04</c:v>
                </c:pt>
                <c:pt idx="916">
                  <c:v>4.3999999999999997E-2</c:v>
                </c:pt>
                <c:pt idx="917">
                  <c:v>7.6999999999999999E-2</c:v>
                </c:pt>
                <c:pt idx="918">
                  <c:v>7.8E-2</c:v>
                </c:pt>
                <c:pt idx="919">
                  <c:v>7.2999999999999995E-2</c:v>
                </c:pt>
                <c:pt idx="920">
                  <c:v>7.6999999999999999E-2</c:v>
                </c:pt>
                <c:pt idx="921">
                  <c:v>9.0999999999999998E-2</c:v>
                </c:pt>
                <c:pt idx="922">
                  <c:v>0.105</c:v>
                </c:pt>
                <c:pt idx="923">
                  <c:v>9.8000000000000004E-2</c:v>
                </c:pt>
                <c:pt idx="924">
                  <c:v>0.20300000000000001</c:v>
                </c:pt>
                <c:pt idx="925">
                  <c:v>0.183</c:v>
                </c:pt>
                <c:pt idx="926">
                  <c:v>0.19600000000000001</c:v>
                </c:pt>
                <c:pt idx="927">
                  <c:v>0.19400000000000001</c:v>
                </c:pt>
                <c:pt idx="928">
                  <c:v>0.191</c:v>
                </c:pt>
                <c:pt idx="929">
                  <c:v>0.186</c:v>
                </c:pt>
                <c:pt idx="930">
                  <c:v>0.13800000000000001</c:v>
                </c:pt>
                <c:pt idx="931">
                  <c:v>0.189</c:v>
                </c:pt>
                <c:pt idx="932">
                  <c:v>0.14599999999999999</c:v>
                </c:pt>
                <c:pt idx="933">
                  <c:v>0.16500000000000001</c:v>
                </c:pt>
                <c:pt idx="934">
                  <c:v>0.13500000000000001</c:v>
                </c:pt>
                <c:pt idx="935">
                  <c:v>0.14799999999999999</c:v>
                </c:pt>
                <c:pt idx="936">
                  <c:v>0.158</c:v>
                </c:pt>
                <c:pt idx="937">
                  <c:v>0.126</c:v>
                </c:pt>
                <c:pt idx="938">
                  <c:v>0.109</c:v>
                </c:pt>
                <c:pt idx="939">
                  <c:v>9.0999999999999998E-2</c:v>
                </c:pt>
                <c:pt idx="940">
                  <c:v>9.9000000000000005E-2</c:v>
                </c:pt>
                <c:pt idx="941">
                  <c:v>0.115</c:v>
                </c:pt>
                <c:pt idx="942">
                  <c:v>6.2E-2</c:v>
                </c:pt>
                <c:pt idx="943">
                  <c:v>9.2999999999999999E-2</c:v>
                </c:pt>
                <c:pt idx="944">
                  <c:v>8.2000000000000003E-2</c:v>
                </c:pt>
                <c:pt idx="945">
                  <c:v>7.8E-2</c:v>
                </c:pt>
                <c:pt idx="946">
                  <c:v>7.4999999999999997E-2</c:v>
                </c:pt>
                <c:pt idx="947">
                  <c:v>9.1999999999999998E-2</c:v>
                </c:pt>
                <c:pt idx="948">
                  <c:v>8.8999999999999996E-2</c:v>
                </c:pt>
                <c:pt idx="949">
                  <c:v>0.104</c:v>
                </c:pt>
                <c:pt idx="950">
                  <c:v>7.3999999999999996E-2</c:v>
                </c:pt>
                <c:pt idx="951">
                  <c:v>8.7999999999999995E-2</c:v>
                </c:pt>
                <c:pt idx="952">
                  <c:v>5.5E-2</c:v>
                </c:pt>
                <c:pt idx="953">
                  <c:v>6.8000000000000005E-2</c:v>
                </c:pt>
                <c:pt idx="954">
                  <c:v>7.3999999999999996E-2</c:v>
                </c:pt>
                <c:pt idx="955">
                  <c:v>8.5999999999999993E-2</c:v>
                </c:pt>
                <c:pt idx="956">
                  <c:v>7.3999999999999996E-2</c:v>
                </c:pt>
                <c:pt idx="957">
                  <c:v>6.4000000000000001E-2</c:v>
                </c:pt>
                <c:pt idx="958">
                  <c:v>8.5000000000000006E-2</c:v>
                </c:pt>
                <c:pt idx="959">
                  <c:v>8.6999999999999994E-2</c:v>
                </c:pt>
                <c:pt idx="960">
                  <c:v>6.8000000000000005E-2</c:v>
                </c:pt>
                <c:pt idx="961">
                  <c:v>6.5000000000000002E-2</c:v>
                </c:pt>
                <c:pt idx="962">
                  <c:v>8.2000000000000003E-2</c:v>
                </c:pt>
                <c:pt idx="963">
                  <c:v>5.8999999999999997E-2</c:v>
                </c:pt>
                <c:pt idx="964">
                  <c:v>5.3999999999999999E-2</c:v>
                </c:pt>
                <c:pt idx="965">
                  <c:v>7.1999999999999995E-2</c:v>
                </c:pt>
                <c:pt idx="966">
                  <c:v>7.9000000000000001E-2</c:v>
                </c:pt>
                <c:pt idx="967">
                  <c:v>6.5000000000000002E-2</c:v>
                </c:pt>
                <c:pt idx="968">
                  <c:v>0.05</c:v>
                </c:pt>
                <c:pt idx="969">
                  <c:v>7.8E-2</c:v>
                </c:pt>
                <c:pt idx="970">
                  <c:v>8.2000000000000003E-2</c:v>
                </c:pt>
                <c:pt idx="971">
                  <c:v>7.0000000000000007E-2</c:v>
                </c:pt>
                <c:pt idx="972">
                  <c:v>6.0999999999999999E-2</c:v>
                </c:pt>
                <c:pt idx="973">
                  <c:v>4.4999999999999998E-2</c:v>
                </c:pt>
                <c:pt idx="974">
                  <c:v>6.9000000000000006E-2</c:v>
                </c:pt>
                <c:pt idx="975">
                  <c:v>7.1999999999999995E-2</c:v>
                </c:pt>
                <c:pt idx="976">
                  <c:v>8.1000000000000003E-2</c:v>
                </c:pt>
                <c:pt idx="977">
                  <c:v>5.8999999999999997E-2</c:v>
                </c:pt>
                <c:pt idx="978">
                  <c:v>7.3999999999999996E-2</c:v>
                </c:pt>
                <c:pt idx="979">
                  <c:v>7.0000000000000007E-2</c:v>
                </c:pt>
                <c:pt idx="980">
                  <c:v>8.1000000000000003E-2</c:v>
                </c:pt>
                <c:pt idx="981">
                  <c:v>7.1999999999999995E-2</c:v>
                </c:pt>
                <c:pt idx="982">
                  <c:v>9.7000000000000003E-2</c:v>
                </c:pt>
                <c:pt idx="983">
                  <c:v>0.11600000000000001</c:v>
                </c:pt>
                <c:pt idx="984">
                  <c:v>0.11600000000000001</c:v>
                </c:pt>
                <c:pt idx="985">
                  <c:v>0.151</c:v>
                </c:pt>
                <c:pt idx="986">
                  <c:v>0.15</c:v>
                </c:pt>
                <c:pt idx="987">
                  <c:v>0.17</c:v>
                </c:pt>
                <c:pt idx="988">
                  <c:v>0.17499999999999999</c:v>
                </c:pt>
                <c:pt idx="989">
                  <c:v>0.14599999999999999</c:v>
                </c:pt>
                <c:pt idx="990">
                  <c:v>0.158</c:v>
                </c:pt>
                <c:pt idx="991">
                  <c:v>0.158</c:v>
                </c:pt>
                <c:pt idx="992">
                  <c:v>0.13900000000000001</c:v>
                </c:pt>
                <c:pt idx="993">
                  <c:v>0.151</c:v>
                </c:pt>
                <c:pt idx="994">
                  <c:v>0.14799999999999999</c:v>
                </c:pt>
                <c:pt idx="995">
                  <c:v>0.186</c:v>
                </c:pt>
                <c:pt idx="996">
                  <c:v>0.15</c:v>
                </c:pt>
                <c:pt idx="997">
                  <c:v>0.12</c:v>
                </c:pt>
                <c:pt idx="998">
                  <c:v>0.124</c:v>
                </c:pt>
                <c:pt idx="999">
                  <c:v>9.2999999999999999E-2</c:v>
                </c:pt>
                <c:pt idx="1000">
                  <c:v>8.2000000000000003E-2</c:v>
                </c:pt>
                <c:pt idx="1001">
                  <c:v>9.1999999999999998E-2</c:v>
                </c:pt>
                <c:pt idx="1002">
                  <c:v>0.09</c:v>
                </c:pt>
                <c:pt idx="1003">
                  <c:v>7.2999999999999995E-2</c:v>
                </c:pt>
                <c:pt idx="1004">
                  <c:v>0.08</c:v>
                </c:pt>
                <c:pt idx="1005">
                  <c:v>9.5000000000000001E-2</c:v>
                </c:pt>
                <c:pt idx="1006">
                  <c:v>7.0999999999999994E-2</c:v>
                </c:pt>
                <c:pt idx="1007">
                  <c:v>4.2999999999999997E-2</c:v>
                </c:pt>
                <c:pt idx="1008">
                  <c:v>7.0000000000000007E-2</c:v>
                </c:pt>
                <c:pt idx="1009">
                  <c:v>9.0999999999999998E-2</c:v>
                </c:pt>
                <c:pt idx="1010">
                  <c:v>6.9000000000000006E-2</c:v>
                </c:pt>
                <c:pt idx="1011">
                  <c:v>2.1000000000000001E-2</c:v>
                </c:pt>
                <c:pt idx="1012">
                  <c:v>2.5999999999999999E-2</c:v>
                </c:pt>
                <c:pt idx="1013">
                  <c:v>4.2000000000000003E-2</c:v>
                </c:pt>
                <c:pt idx="1014">
                  <c:v>6.4000000000000001E-2</c:v>
                </c:pt>
                <c:pt idx="1015">
                  <c:v>5.1999999999999998E-2</c:v>
                </c:pt>
                <c:pt idx="1016">
                  <c:v>6.4000000000000001E-2</c:v>
                </c:pt>
                <c:pt idx="1017">
                  <c:v>0.06</c:v>
                </c:pt>
                <c:pt idx="1018">
                  <c:v>6.4000000000000001E-2</c:v>
                </c:pt>
                <c:pt idx="1019">
                  <c:v>9.9000000000000005E-2</c:v>
                </c:pt>
                <c:pt idx="1020">
                  <c:v>0.124</c:v>
                </c:pt>
                <c:pt idx="1021">
                  <c:v>0.111</c:v>
                </c:pt>
                <c:pt idx="1022">
                  <c:v>0.11600000000000001</c:v>
                </c:pt>
                <c:pt idx="1023">
                  <c:v>0.109</c:v>
                </c:pt>
                <c:pt idx="1024">
                  <c:v>0.19700000000000001</c:v>
                </c:pt>
                <c:pt idx="1025">
                  <c:v>0.192</c:v>
                </c:pt>
                <c:pt idx="1026">
                  <c:v>0.13600000000000001</c:v>
                </c:pt>
                <c:pt idx="1027">
                  <c:v>0.19400000000000001</c:v>
                </c:pt>
                <c:pt idx="1028">
                  <c:v>0.16600000000000001</c:v>
                </c:pt>
                <c:pt idx="1029">
                  <c:v>0.13800000000000001</c:v>
                </c:pt>
                <c:pt idx="1030">
                  <c:v>0.13400000000000001</c:v>
                </c:pt>
                <c:pt idx="1031">
                  <c:v>0.125</c:v>
                </c:pt>
                <c:pt idx="1032">
                  <c:v>0.124</c:v>
                </c:pt>
                <c:pt idx="1033">
                  <c:v>0.10299999999999999</c:v>
                </c:pt>
                <c:pt idx="1034">
                  <c:v>7.5999999999999998E-2</c:v>
                </c:pt>
                <c:pt idx="1035">
                  <c:v>8.3000000000000004E-2</c:v>
                </c:pt>
                <c:pt idx="1036">
                  <c:v>9.7000000000000003E-2</c:v>
                </c:pt>
                <c:pt idx="1037">
                  <c:v>5.7000000000000002E-2</c:v>
                </c:pt>
                <c:pt idx="1038">
                  <c:v>6.4000000000000001E-2</c:v>
                </c:pt>
                <c:pt idx="1039">
                  <c:v>9.5000000000000001E-2</c:v>
                </c:pt>
                <c:pt idx="1040">
                  <c:v>5.5E-2</c:v>
                </c:pt>
                <c:pt idx="1041">
                  <c:v>9.9000000000000005E-2</c:v>
                </c:pt>
                <c:pt idx="1042">
                  <c:v>0.06</c:v>
                </c:pt>
                <c:pt idx="1043">
                  <c:v>6.6000000000000003E-2</c:v>
                </c:pt>
                <c:pt idx="1044">
                  <c:v>6.5000000000000002E-2</c:v>
                </c:pt>
                <c:pt idx="1045">
                  <c:v>8.5999999999999993E-2</c:v>
                </c:pt>
                <c:pt idx="1046">
                  <c:v>1.2E-2</c:v>
                </c:pt>
                <c:pt idx="1047">
                  <c:v>0.06</c:v>
                </c:pt>
                <c:pt idx="1048">
                  <c:v>6.0999999999999999E-2</c:v>
                </c:pt>
                <c:pt idx="1049">
                  <c:v>7.3999999999999996E-2</c:v>
                </c:pt>
                <c:pt idx="1050">
                  <c:v>6.4000000000000001E-2</c:v>
                </c:pt>
                <c:pt idx="1051">
                  <c:v>5.6000000000000001E-2</c:v>
                </c:pt>
                <c:pt idx="1052">
                  <c:v>8.2000000000000003E-2</c:v>
                </c:pt>
                <c:pt idx="1053">
                  <c:v>5.7000000000000002E-2</c:v>
                </c:pt>
                <c:pt idx="1054">
                  <c:v>8.1000000000000003E-2</c:v>
                </c:pt>
                <c:pt idx="1055">
                  <c:v>8.1000000000000003E-2</c:v>
                </c:pt>
                <c:pt idx="1056">
                  <c:v>8.1000000000000003E-2</c:v>
                </c:pt>
                <c:pt idx="1057">
                  <c:v>6.0999999999999999E-2</c:v>
                </c:pt>
                <c:pt idx="1058">
                  <c:v>9.1999999999999998E-2</c:v>
                </c:pt>
                <c:pt idx="1059">
                  <c:v>7.0999999999999994E-2</c:v>
                </c:pt>
                <c:pt idx="1060">
                  <c:v>8.5999999999999993E-2</c:v>
                </c:pt>
                <c:pt idx="1061">
                  <c:v>7.0999999999999994E-2</c:v>
                </c:pt>
                <c:pt idx="1062">
                  <c:v>0.109</c:v>
                </c:pt>
                <c:pt idx="1063">
                  <c:v>8.7999999999999995E-2</c:v>
                </c:pt>
                <c:pt idx="1064">
                  <c:v>9.0999999999999998E-2</c:v>
                </c:pt>
                <c:pt idx="1065">
                  <c:v>0.11899999999999999</c:v>
                </c:pt>
                <c:pt idx="1066">
                  <c:v>0.115</c:v>
                </c:pt>
                <c:pt idx="1067">
                  <c:v>0.14399999999999999</c:v>
                </c:pt>
                <c:pt idx="1068">
                  <c:v>0.193</c:v>
                </c:pt>
                <c:pt idx="1069">
                  <c:v>0.14899999999999999</c:v>
                </c:pt>
                <c:pt idx="1070">
                  <c:v>0.17599999999999999</c:v>
                </c:pt>
                <c:pt idx="1071">
                  <c:v>0.16500000000000001</c:v>
                </c:pt>
                <c:pt idx="1072">
                  <c:v>0.191</c:v>
                </c:pt>
                <c:pt idx="1073">
                  <c:v>0.14000000000000001</c:v>
                </c:pt>
                <c:pt idx="1074">
                  <c:v>0.17399999999999999</c:v>
                </c:pt>
                <c:pt idx="1075">
                  <c:v>0.17299999999999999</c:v>
                </c:pt>
                <c:pt idx="1076">
                  <c:v>0.124</c:v>
                </c:pt>
                <c:pt idx="1077">
                  <c:v>0.14299999999999999</c:v>
                </c:pt>
                <c:pt idx="1078">
                  <c:v>0.17299999999999999</c:v>
                </c:pt>
                <c:pt idx="1079">
                  <c:v>0.17599999999999999</c:v>
                </c:pt>
                <c:pt idx="1080">
                  <c:v>0.154</c:v>
                </c:pt>
                <c:pt idx="1081">
                  <c:v>0.128</c:v>
                </c:pt>
                <c:pt idx="1082">
                  <c:v>0.154</c:v>
                </c:pt>
                <c:pt idx="1083">
                  <c:v>0.129</c:v>
                </c:pt>
                <c:pt idx="1084">
                  <c:v>0.104</c:v>
                </c:pt>
                <c:pt idx="1085">
                  <c:v>0.11700000000000001</c:v>
                </c:pt>
                <c:pt idx="1086">
                  <c:v>0.104</c:v>
                </c:pt>
                <c:pt idx="1087">
                  <c:v>7.6999999999999999E-2</c:v>
                </c:pt>
                <c:pt idx="1088">
                  <c:v>0.104</c:v>
                </c:pt>
                <c:pt idx="1089">
                  <c:v>8.3000000000000004E-2</c:v>
                </c:pt>
                <c:pt idx="1090">
                  <c:v>7.1999999999999995E-2</c:v>
                </c:pt>
                <c:pt idx="1091">
                  <c:v>0.10100000000000001</c:v>
                </c:pt>
                <c:pt idx="1092">
                  <c:v>0.10100000000000001</c:v>
                </c:pt>
                <c:pt idx="1093">
                  <c:v>9.4E-2</c:v>
                </c:pt>
                <c:pt idx="1094">
                  <c:v>5.8000000000000003E-2</c:v>
                </c:pt>
                <c:pt idx="1095">
                  <c:v>9.0999999999999998E-2</c:v>
                </c:pt>
                <c:pt idx="1096">
                  <c:v>0.09</c:v>
                </c:pt>
                <c:pt idx="1097">
                  <c:v>6.4000000000000001E-2</c:v>
                </c:pt>
                <c:pt idx="1098">
                  <c:v>2.1999999999999999E-2</c:v>
                </c:pt>
                <c:pt idx="1099">
                  <c:v>2.4E-2</c:v>
                </c:pt>
                <c:pt idx="1100">
                  <c:v>4.5999999999999999E-2</c:v>
                </c:pt>
                <c:pt idx="1101">
                  <c:v>5.0999999999999997E-2</c:v>
                </c:pt>
                <c:pt idx="1102">
                  <c:v>0.08</c:v>
                </c:pt>
                <c:pt idx="1103">
                  <c:v>9.0999999999999998E-2</c:v>
                </c:pt>
                <c:pt idx="1104">
                  <c:v>5.7000000000000002E-2</c:v>
                </c:pt>
                <c:pt idx="1105">
                  <c:v>6.4000000000000001E-2</c:v>
                </c:pt>
                <c:pt idx="1106">
                  <c:v>8.5999999999999993E-2</c:v>
                </c:pt>
                <c:pt idx="1107">
                  <c:v>8.5999999999999993E-2</c:v>
                </c:pt>
                <c:pt idx="1108">
                  <c:v>8.8999999999999996E-2</c:v>
                </c:pt>
                <c:pt idx="1109">
                  <c:v>2.1999999999999999E-2</c:v>
                </c:pt>
                <c:pt idx="1110">
                  <c:v>7.8E-2</c:v>
                </c:pt>
                <c:pt idx="1111">
                  <c:v>8.3000000000000004E-2</c:v>
                </c:pt>
                <c:pt idx="1112">
                  <c:v>5.2999999999999999E-2</c:v>
                </c:pt>
                <c:pt idx="1113">
                  <c:v>8.3000000000000004E-2</c:v>
                </c:pt>
                <c:pt idx="1114">
                  <c:v>0.06</c:v>
                </c:pt>
                <c:pt idx="1115">
                  <c:v>5.8999999999999997E-2</c:v>
                </c:pt>
                <c:pt idx="1116">
                  <c:v>5.8000000000000003E-2</c:v>
                </c:pt>
                <c:pt idx="1117">
                  <c:v>7.4999999999999997E-2</c:v>
                </c:pt>
                <c:pt idx="1118">
                  <c:v>8.2000000000000003E-2</c:v>
                </c:pt>
                <c:pt idx="1119">
                  <c:v>5.8000000000000003E-2</c:v>
                </c:pt>
                <c:pt idx="1120">
                  <c:v>6.0999999999999999E-2</c:v>
                </c:pt>
                <c:pt idx="1121">
                  <c:v>8.3000000000000004E-2</c:v>
                </c:pt>
                <c:pt idx="1122">
                  <c:v>8.9999999999999993E-3</c:v>
                </c:pt>
                <c:pt idx="1123">
                  <c:v>7.9000000000000001E-2</c:v>
                </c:pt>
                <c:pt idx="1124">
                  <c:v>9.8000000000000004E-2</c:v>
                </c:pt>
                <c:pt idx="1125">
                  <c:v>0.1</c:v>
                </c:pt>
                <c:pt idx="1126">
                  <c:v>6.6000000000000003E-2</c:v>
                </c:pt>
                <c:pt idx="1127">
                  <c:v>8.4000000000000005E-2</c:v>
                </c:pt>
                <c:pt idx="1128">
                  <c:v>9.5000000000000001E-2</c:v>
                </c:pt>
                <c:pt idx="1129">
                  <c:v>8.6999999999999994E-2</c:v>
                </c:pt>
                <c:pt idx="1130">
                  <c:v>7.6999999999999999E-2</c:v>
                </c:pt>
                <c:pt idx="1131">
                  <c:v>8.4000000000000005E-2</c:v>
                </c:pt>
                <c:pt idx="1132">
                  <c:v>0.10299999999999999</c:v>
                </c:pt>
                <c:pt idx="1133">
                  <c:v>7.6999999999999999E-2</c:v>
                </c:pt>
                <c:pt idx="1134">
                  <c:v>0.10299999999999999</c:v>
                </c:pt>
                <c:pt idx="1135">
                  <c:v>9.0999999999999998E-2</c:v>
                </c:pt>
                <c:pt idx="1136">
                  <c:v>0.13300000000000001</c:v>
                </c:pt>
                <c:pt idx="1137">
                  <c:v>5.8000000000000003E-2</c:v>
                </c:pt>
                <c:pt idx="1138">
                  <c:v>0.157</c:v>
                </c:pt>
                <c:pt idx="1139">
                  <c:v>0.13200000000000001</c:v>
                </c:pt>
                <c:pt idx="1140">
                  <c:v>0.17</c:v>
                </c:pt>
                <c:pt idx="1141">
                  <c:v>0.20399999999999999</c:v>
                </c:pt>
                <c:pt idx="1142">
                  <c:v>0.156</c:v>
                </c:pt>
                <c:pt idx="1143">
                  <c:v>0.158</c:v>
                </c:pt>
                <c:pt idx="1144">
                  <c:v>0.192</c:v>
                </c:pt>
                <c:pt idx="1145">
                  <c:v>0.20399999999999999</c:v>
                </c:pt>
                <c:pt idx="1146">
                  <c:v>0.14199999999999999</c:v>
                </c:pt>
                <c:pt idx="1147">
                  <c:v>0.20100000000000001</c:v>
                </c:pt>
                <c:pt idx="1148">
                  <c:v>0.16800000000000001</c:v>
                </c:pt>
                <c:pt idx="1149">
                  <c:v>0.16800000000000001</c:v>
                </c:pt>
                <c:pt idx="1150">
                  <c:v>0.14799999999999999</c:v>
                </c:pt>
                <c:pt idx="1151">
                  <c:v>0.192</c:v>
                </c:pt>
                <c:pt idx="1152">
                  <c:v>0.121</c:v>
                </c:pt>
                <c:pt idx="1153">
                  <c:v>0.184</c:v>
                </c:pt>
                <c:pt idx="1154">
                  <c:v>0.109</c:v>
                </c:pt>
                <c:pt idx="1155">
                  <c:v>0.151</c:v>
                </c:pt>
                <c:pt idx="1156">
                  <c:v>9.1999999999999998E-2</c:v>
                </c:pt>
                <c:pt idx="1157">
                  <c:v>0.13600000000000001</c:v>
                </c:pt>
                <c:pt idx="1158">
                  <c:v>0.14199999999999999</c:v>
                </c:pt>
                <c:pt idx="1159">
                  <c:v>0.10100000000000001</c:v>
                </c:pt>
                <c:pt idx="1160">
                  <c:v>7.9000000000000001E-2</c:v>
                </c:pt>
                <c:pt idx="1161">
                  <c:v>0.10199999999999999</c:v>
                </c:pt>
                <c:pt idx="1162">
                  <c:v>0.10299999999999999</c:v>
                </c:pt>
                <c:pt idx="1163">
                  <c:v>9.6000000000000002E-2</c:v>
                </c:pt>
                <c:pt idx="1164">
                  <c:v>7.2999999999999995E-2</c:v>
                </c:pt>
                <c:pt idx="1165">
                  <c:v>0.105</c:v>
                </c:pt>
                <c:pt idx="1166">
                  <c:v>9.5000000000000001E-2</c:v>
                </c:pt>
                <c:pt idx="1167">
                  <c:v>6.5000000000000002E-2</c:v>
                </c:pt>
                <c:pt idx="1168">
                  <c:v>7.0000000000000007E-2</c:v>
                </c:pt>
                <c:pt idx="1169">
                  <c:v>6.6000000000000003E-2</c:v>
                </c:pt>
                <c:pt idx="1170">
                  <c:v>0.09</c:v>
                </c:pt>
                <c:pt idx="1171">
                  <c:v>6.6000000000000003E-2</c:v>
                </c:pt>
                <c:pt idx="1172">
                  <c:v>9.7000000000000003E-2</c:v>
                </c:pt>
                <c:pt idx="1173">
                  <c:v>9.1999999999999998E-2</c:v>
                </c:pt>
                <c:pt idx="1174">
                  <c:v>0.06</c:v>
                </c:pt>
                <c:pt idx="1175">
                  <c:v>8.3000000000000004E-2</c:v>
                </c:pt>
                <c:pt idx="1176">
                  <c:v>8.5000000000000006E-2</c:v>
                </c:pt>
                <c:pt idx="1177">
                  <c:v>9.0999999999999998E-2</c:v>
                </c:pt>
                <c:pt idx="1178">
                  <c:v>5.5E-2</c:v>
                </c:pt>
                <c:pt idx="1179">
                  <c:v>9.1999999999999998E-2</c:v>
                </c:pt>
                <c:pt idx="1180">
                  <c:v>9.2999999999999999E-2</c:v>
                </c:pt>
                <c:pt idx="1181">
                  <c:v>6.0999999999999999E-2</c:v>
                </c:pt>
                <c:pt idx="1182">
                  <c:v>6.4000000000000001E-2</c:v>
                </c:pt>
                <c:pt idx="1183">
                  <c:v>9.0999999999999998E-2</c:v>
                </c:pt>
                <c:pt idx="1184">
                  <c:v>8.6999999999999994E-2</c:v>
                </c:pt>
                <c:pt idx="1185">
                  <c:v>8.8999999999999996E-2</c:v>
                </c:pt>
                <c:pt idx="1186">
                  <c:v>0.05</c:v>
                </c:pt>
                <c:pt idx="1187">
                  <c:v>8.3000000000000004E-2</c:v>
                </c:pt>
                <c:pt idx="1188">
                  <c:v>8.4000000000000005E-2</c:v>
                </c:pt>
                <c:pt idx="1189">
                  <c:v>6.2E-2</c:v>
                </c:pt>
                <c:pt idx="1190">
                  <c:v>3.5999999999999997E-2</c:v>
                </c:pt>
                <c:pt idx="1191">
                  <c:v>5.1999999999999998E-2</c:v>
                </c:pt>
                <c:pt idx="1192">
                  <c:v>8.3000000000000004E-2</c:v>
                </c:pt>
                <c:pt idx="1193">
                  <c:v>4.9000000000000002E-2</c:v>
                </c:pt>
                <c:pt idx="1194">
                  <c:v>0.08</c:v>
                </c:pt>
                <c:pt idx="1195">
                  <c:v>6.0000000000000001E-3</c:v>
                </c:pt>
                <c:pt idx="1196">
                  <c:v>7.8E-2</c:v>
                </c:pt>
                <c:pt idx="1197">
                  <c:v>8.5000000000000006E-2</c:v>
                </c:pt>
                <c:pt idx="1198">
                  <c:v>9.6000000000000002E-2</c:v>
                </c:pt>
                <c:pt idx="1199">
                  <c:v>0.10199999999999999</c:v>
                </c:pt>
                <c:pt idx="1200">
                  <c:v>0.10299999999999999</c:v>
                </c:pt>
                <c:pt idx="1201">
                  <c:v>7.2999999999999995E-2</c:v>
                </c:pt>
                <c:pt idx="1202">
                  <c:v>0.111</c:v>
                </c:pt>
                <c:pt idx="1203">
                  <c:v>0.11899999999999999</c:v>
                </c:pt>
                <c:pt idx="1204">
                  <c:v>0.106</c:v>
                </c:pt>
                <c:pt idx="1205">
                  <c:v>0.13700000000000001</c:v>
                </c:pt>
                <c:pt idx="1206">
                  <c:v>0.16500000000000001</c:v>
                </c:pt>
                <c:pt idx="1207">
                  <c:v>0.16300000000000001</c:v>
                </c:pt>
                <c:pt idx="1208">
                  <c:v>0.14499999999999999</c:v>
                </c:pt>
                <c:pt idx="1209">
                  <c:v>0.19900000000000001</c:v>
                </c:pt>
                <c:pt idx="1210">
                  <c:v>0.155</c:v>
                </c:pt>
                <c:pt idx="1211">
                  <c:v>0.19400000000000001</c:v>
                </c:pt>
                <c:pt idx="1212">
                  <c:v>0.19</c:v>
                </c:pt>
                <c:pt idx="1213">
                  <c:v>0.17599999999999999</c:v>
                </c:pt>
                <c:pt idx="1214">
                  <c:v>0.185</c:v>
                </c:pt>
                <c:pt idx="1215">
                  <c:v>0.222</c:v>
                </c:pt>
                <c:pt idx="1216">
                  <c:v>0.191</c:v>
                </c:pt>
                <c:pt idx="1217">
                  <c:v>0.16400000000000001</c:v>
                </c:pt>
                <c:pt idx="1218">
                  <c:v>0.19700000000000001</c:v>
                </c:pt>
                <c:pt idx="1219">
                  <c:v>0.17799999999999999</c:v>
                </c:pt>
                <c:pt idx="1220">
                  <c:v>0.16300000000000001</c:v>
                </c:pt>
                <c:pt idx="1221">
                  <c:v>0.13700000000000001</c:v>
                </c:pt>
                <c:pt idx="1222">
                  <c:v>0.17899999999999999</c:v>
                </c:pt>
                <c:pt idx="1223">
                  <c:v>0.17299999999999999</c:v>
                </c:pt>
                <c:pt idx="1224">
                  <c:v>0.13200000000000001</c:v>
                </c:pt>
                <c:pt idx="1225">
                  <c:v>0.16600000000000001</c:v>
                </c:pt>
                <c:pt idx="1226">
                  <c:v>0.161</c:v>
                </c:pt>
                <c:pt idx="1227">
                  <c:v>0.111</c:v>
                </c:pt>
                <c:pt idx="1228">
                  <c:v>0.13900000000000001</c:v>
                </c:pt>
                <c:pt idx="1229">
                  <c:v>0.124</c:v>
                </c:pt>
                <c:pt idx="1230">
                  <c:v>9.9000000000000005E-2</c:v>
                </c:pt>
                <c:pt idx="1231">
                  <c:v>7.9000000000000001E-2</c:v>
                </c:pt>
                <c:pt idx="1232">
                  <c:v>0.12</c:v>
                </c:pt>
                <c:pt idx="1233">
                  <c:v>0.109</c:v>
                </c:pt>
                <c:pt idx="1234">
                  <c:v>0.107</c:v>
                </c:pt>
                <c:pt idx="1235">
                  <c:v>7.9000000000000001E-2</c:v>
                </c:pt>
                <c:pt idx="1236">
                  <c:v>0.115</c:v>
                </c:pt>
                <c:pt idx="1237">
                  <c:v>0.104</c:v>
                </c:pt>
                <c:pt idx="1238">
                  <c:v>7.8E-2</c:v>
                </c:pt>
                <c:pt idx="1239">
                  <c:v>7.2999999999999995E-2</c:v>
                </c:pt>
                <c:pt idx="1240">
                  <c:v>0.105</c:v>
                </c:pt>
                <c:pt idx="1241">
                  <c:v>0.1</c:v>
                </c:pt>
                <c:pt idx="1242">
                  <c:v>0.106</c:v>
                </c:pt>
                <c:pt idx="1243">
                  <c:v>6.8000000000000005E-2</c:v>
                </c:pt>
                <c:pt idx="1244">
                  <c:v>0.10100000000000001</c:v>
                </c:pt>
                <c:pt idx="1245">
                  <c:v>0.09</c:v>
                </c:pt>
                <c:pt idx="1246">
                  <c:v>7.5999999999999998E-2</c:v>
                </c:pt>
                <c:pt idx="1247">
                  <c:v>7.1999999999999995E-2</c:v>
                </c:pt>
                <c:pt idx="1248">
                  <c:v>0.1</c:v>
                </c:pt>
                <c:pt idx="1249">
                  <c:v>0.05</c:v>
                </c:pt>
                <c:pt idx="1250">
                  <c:v>0.10100000000000001</c:v>
                </c:pt>
                <c:pt idx="1251">
                  <c:v>9.9000000000000005E-2</c:v>
                </c:pt>
                <c:pt idx="1252">
                  <c:v>8.6999999999999994E-2</c:v>
                </c:pt>
                <c:pt idx="1253">
                  <c:v>6.7000000000000004E-2</c:v>
                </c:pt>
                <c:pt idx="1254">
                  <c:v>9.5000000000000001E-2</c:v>
                </c:pt>
                <c:pt idx="1255">
                  <c:v>8.5000000000000006E-2</c:v>
                </c:pt>
                <c:pt idx="1256">
                  <c:v>9.7000000000000003E-2</c:v>
                </c:pt>
                <c:pt idx="1257">
                  <c:v>6.3E-2</c:v>
                </c:pt>
                <c:pt idx="1258">
                  <c:v>3.3000000000000002E-2</c:v>
                </c:pt>
                <c:pt idx="1259">
                  <c:v>6.3E-2</c:v>
                </c:pt>
                <c:pt idx="1260">
                  <c:v>6.2E-2</c:v>
                </c:pt>
                <c:pt idx="1261">
                  <c:v>0.09</c:v>
                </c:pt>
                <c:pt idx="1262">
                  <c:v>8.3000000000000004E-2</c:v>
                </c:pt>
                <c:pt idx="1263">
                  <c:v>8.6999999999999994E-2</c:v>
                </c:pt>
                <c:pt idx="1264">
                  <c:v>5.8999999999999997E-2</c:v>
                </c:pt>
                <c:pt idx="1265">
                  <c:v>8.6999999999999994E-2</c:v>
                </c:pt>
                <c:pt idx="1266">
                  <c:v>3.4000000000000002E-2</c:v>
                </c:pt>
                <c:pt idx="1267">
                  <c:v>6.4000000000000001E-2</c:v>
                </c:pt>
                <c:pt idx="1268">
                  <c:v>8.8999999999999996E-2</c:v>
                </c:pt>
                <c:pt idx="1269">
                  <c:v>0.08</c:v>
                </c:pt>
                <c:pt idx="1270">
                  <c:v>4.8000000000000001E-2</c:v>
                </c:pt>
                <c:pt idx="1271">
                  <c:v>9.0999999999999998E-2</c:v>
                </c:pt>
                <c:pt idx="1272">
                  <c:v>9.7000000000000003E-2</c:v>
                </c:pt>
                <c:pt idx="1273">
                  <c:v>7.6999999999999999E-2</c:v>
                </c:pt>
                <c:pt idx="1274">
                  <c:v>9.6000000000000002E-2</c:v>
                </c:pt>
                <c:pt idx="1275">
                  <c:v>0.10100000000000001</c:v>
                </c:pt>
                <c:pt idx="1276">
                  <c:v>0.10199999999999999</c:v>
                </c:pt>
                <c:pt idx="1277">
                  <c:v>4.3999999999999997E-2</c:v>
                </c:pt>
                <c:pt idx="1278">
                  <c:v>0.121</c:v>
                </c:pt>
                <c:pt idx="1279">
                  <c:v>0.10299999999999999</c:v>
                </c:pt>
                <c:pt idx="1280">
                  <c:v>0.14799999999999999</c:v>
                </c:pt>
                <c:pt idx="1281">
                  <c:v>0.14599999999999999</c:v>
                </c:pt>
                <c:pt idx="1282">
                  <c:v>0.13500000000000001</c:v>
                </c:pt>
                <c:pt idx="1283">
                  <c:v>0.17</c:v>
                </c:pt>
                <c:pt idx="1284">
                  <c:v>0.13900000000000001</c:v>
                </c:pt>
                <c:pt idx="1285">
                  <c:v>0.124</c:v>
                </c:pt>
                <c:pt idx="1286">
                  <c:v>0.17599999999999999</c:v>
                </c:pt>
                <c:pt idx="1287">
                  <c:v>0.20799999999999999</c:v>
                </c:pt>
                <c:pt idx="1288">
                  <c:v>0.20100000000000001</c:v>
                </c:pt>
                <c:pt idx="1289">
                  <c:v>0.17100000000000001</c:v>
                </c:pt>
                <c:pt idx="1290">
                  <c:v>0.17</c:v>
                </c:pt>
                <c:pt idx="1291">
                  <c:v>0.222</c:v>
                </c:pt>
                <c:pt idx="1292">
                  <c:v>0.217</c:v>
                </c:pt>
                <c:pt idx="1293">
                  <c:v>0.22800000000000001</c:v>
                </c:pt>
                <c:pt idx="1294">
                  <c:v>0.13300000000000001</c:v>
                </c:pt>
                <c:pt idx="1295">
                  <c:v>0.26200000000000001</c:v>
                </c:pt>
                <c:pt idx="1296">
                  <c:v>0.14899999999999999</c:v>
                </c:pt>
                <c:pt idx="1297">
                  <c:v>0.221</c:v>
                </c:pt>
                <c:pt idx="1298">
                  <c:v>0.214</c:v>
                </c:pt>
                <c:pt idx="1299">
                  <c:v>0.189</c:v>
                </c:pt>
                <c:pt idx="1300">
                  <c:v>0.20799999999999999</c:v>
                </c:pt>
                <c:pt idx="1301">
                  <c:v>0.18099999999999999</c:v>
                </c:pt>
                <c:pt idx="1302">
                  <c:v>0.14499999999999999</c:v>
                </c:pt>
                <c:pt idx="1303">
                  <c:v>0.106</c:v>
                </c:pt>
                <c:pt idx="1304">
                  <c:v>0.159</c:v>
                </c:pt>
                <c:pt idx="1305">
                  <c:v>0.14000000000000001</c:v>
                </c:pt>
                <c:pt idx="1306">
                  <c:v>7.2999999999999995E-2</c:v>
                </c:pt>
                <c:pt idx="1307">
                  <c:v>0.14099999999999999</c:v>
                </c:pt>
                <c:pt idx="1308">
                  <c:v>0.124</c:v>
                </c:pt>
                <c:pt idx="1309">
                  <c:v>8.8999999999999996E-2</c:v>
                </c:pt>
                <c:pt idx="1310">
                  <c:v>8.3000000000000004E-2</c:v>
                </c:pt>
                <c:pt idx="1311">
                  <c:v>0.11600000000000001</c:v>
                </c:pt>
                <c:pt idx="1312">
                  <c:v>9.5000000000000001E-2</c:v>
                </c:pt>
                <c:pt idx="1313">
                  <c:v>0.10199999999999999</c:v>
                </c:pt>
                <c:pt idx="1314">
                  <c:v>7.5999999999999998E-2</c:v>
                </c:pt>
                <c:pt idx="1315">
                  <c:v>0.107</c:v>
                </c:pt>
                <c:pt idx="1316">
                  <c:v>8.5000000000000006E-2</c:v>
                </c:pt>
                <c:pt idx="1317">
                  <c:v>7.0999999999999994E-2</c:v>
                </c:pt>
                <c:pt idx="1318">
                  <c:v>6.5000000000000002E-2</c:v>
                </c:pt>
                <c:pt idx="1319">
                  <c:v>7.2999999999999995E-2</c:v>
                </c:pt>
                <c:pt idx="1320">
                  <c:v>9.6000000000000002E-2</c:v>
                </c:pt>
                <c:pt idx="1321">
                  <c:v>0.10100000000000001</c:v>
                </c:pt>
                <c:pt idx="1322">
                  <c:v>7.4999999999999997E-2</c:v>
                </c:pt>
                <c:pt idx="1323">
                  <c:v>0.10199999999999999</c:v>
                </c:pt>
                <c:pt idx="1324">
                  <c:v>7.5999999999999998E-2</c:v>
                </c:pt>
                <c:pt idx="1325">
                  <c:v>7.5999999999999998E-2</c:v>
                </c:pt>
                <c:pt idx="1326">
                  <c:v>0.106</c:v>
                </c:pt>
                <c:pt idx="1327">
                  <c:v>9.7000000000000003E-2</c:v>
                </c:pt>
                <c:pt idx="1328">
                  <c:v>9.8000000000000004E-2</c:v>
                </c:pt>
                <c:pt idx="1329">
                  <c:v>6.4000000000000001E-2</c:v>
                </c:pt>
                <c:pt idx="1330">
                  <c:v>9.9000000000000005E-2</c:v>
                </c:pt>
                <c:pt idx="1331">
                  <c:v>8.5000000000000006E-2</c:v>
                </c:pt>
                <c:pt idx="1332">
                  <c:v>6.3E-2</c:v>
                </c:pt>
                <c:pt idx="1333">
                  <c:v>0.10100000000000001</c:v>
                </c:pt>
                <c:pt idx="1334">
                  <c:v>6.5000000000000002E-2</c:v>
                </c:pt>
                <c:pt idx="1335">
                  <c:v>0.1</c:v>
                </c:pt>
                <c:pt idx="1336">
                  <c:v>8.7999999999999995E-2</c:v>
                </c:pt>
                <c:pt idx="1337">
                  <c:v>5.8999999999999997E-2</c:v>
                </c:pt>
                <c:pt idx="1338">
                  <c:v>9.7000000000000003E-2</c:v>
                </c:pt>
                <c:pt idx="1339">
                  <c:v>9.1999999999999998E-2</c:v>
                </c:pt>
                <c:pt idx="1340">
                  <c:v>9.1999999999999998E-2</c:v>
                </c:pt>
                <c:pt idx="1341">
                  <c:v>8.4000000000000005E-2</c:v>
                </c:pt>
                <c:pt idx="1342">
                  <c:v>8.2000000000000003E-2</c:v>
                </c:pt>
                <c:pt idx="1343">
                  <c:v>6.7000000000000004E-2</c:v>
                </c:pt>
                <c:pt idx="1344">
                  <c:v>9.9000000000000005E-2</c:v>
                </c:pt>
                <c:pt idx="1345">
                  <c:v>0.11</c:v>
                </c:pt>
                <c:pt idx="1346">
                  <c:v>9.6000000000000002E-2</c:v>
                </c:pt>
                <c:pt idx="1347">
                  <c:v>0.11600000000000001</c:v>
                </c:pt>
                <c:pt idx="1348">
                  <c:v>9.2999999999999999E-2</c:v>
                </c:pt>
                <c:pt idx="1349">
                  <c:v>9.6000000000000002E-2</c:v>
                </c:pt>
                <c:pt idx="1350">
                  <c:v>0.128</c:v>
                </c:pt>
                <c:pt idx="1351">
                  <c:v>0.13100000000000001</c:v>
                </c:pt>
                <c:pt idx="1352">
                  <c:v>0.127</c:v>
                </c:pt>
                <c:pt idx="1353">
                  <c:v>0.16600000000000001</c:v>
                </c:pt>
                <c:pt idx="1354">
                  <c:v>0.158</c:v>
                </c:pt>
                <c:pt idx="1355">
                  <c:v>0.14299999999999999</c:v>
                </c:pt>
                <c:pt idx="1356">
                  <c:v>0.185</c:v>
                </c:pt>
                <c:pt idx="1357">
                  <c:v>0.17</c:v>
                </c:pt>
                <c:pt idx="1358">
                  <c:v>0.156</c:v>
                </c:pt>
                <c:pt idx="1359">
                  <c:v>0.21299999999999999</c:v>
                </c:pt>
                <c:pt idx="1360">
                  <c:v>0.17100000000000001</c:v>
                </c:pt>
                <c:pt idx="1361">
                  <c:v>0.14099999999999999</c:v>
                </c:pt>
                <c:pt idx="1362">
                  <c:v>0.17</c:v>
                </c:pt>
                <c:pt idx="1363">
                  <c:v>0.185</c:v>
                </c:pt>
                <c:pt idx="1364">
                  <c:v>0.18</c:v>
                </c:pt>
                <c:pt idx="1365">
                  <c:v>0.16700000000000001</c:v>
                </c:pt>
                <c:pt idx="1366">
                  <c:v>0.20699999999999999</c:v>
                </c:pt>
                <c:pt idx="1367">
                  <c:v>0.19500000000000001</c:v>
                </c:pt>
                <c:pt idx="1368">
                  <c:v>0.13100000000000001</c:v>
                </c:pt>
                <c:pt idx="1369">
                  <c:v>0.23499999999999999</c:v>
                </c:pt>
                <c:pt idx="1370">
                  <c:v>0.16900000000000001</c:v>
                </c:pt>
                <c:pt idx="1371">
                  <c:v>0.21299999999999999</c:v>
                </c:pt>
                <c:pt idx="1372">
                  <c:v>0.19</c:v>
                </c:pt>
                <c:pt idx="1373">
                  <c:v>0.17599999999999999</c:v>
                </c:pt>
                <c:pt idx="1374">
                  <c:v>0.157</c:v>
                </c:pt>
                <c:pt idx="1375">
                  <c:v>0.13200000000000001</c:v>
                </c:pt>
                <c:pt idx="1376">
                  <c:v>0.121</c:v>
                </c:pt>
                <c:pt idx="1377">
                  <c:v>0.10199999999999999</c:v>
                </c:pt>
                <c:pt idx="1378">
                  <c:v>0.11700000000000001</c:v>
                </c:pt>
                <c:pt idx="1379">
                  <c:v>0.122</c:v>
                </c:pt>
                <c:pt idx="1380">
                  <c:v>8.4000000000000005E-2</c:v>
                </c:pt>
                <c:pt idx="1381">
                  <c:v>0.11600000000000001</c:v>
                </c:pt>
                <c:pt idx="1382">
                  <c:v>9.0999999999999998E-2</c:v>
                </c:pt>
                <c:pt idx="1383">
                  <c:v>8.1000000000000003E-2</c:v>
                </c:pt>
                <c:pt idx="1384">
                  <c:v>7.2999999999999995E-2</c:v>
                </c:pt>
                <c:pt idx="1385">
                  <c:v>0.114</c:v>
                </c:pt>
                <c:pt idx="1386">
                  <c:v>0.06</c:v>
                </c:pt>
                <c:pt idx="1387">
                  <c:v>9.4E-2</c:v>
                </c:pt>
                <c:pt idx="1388">
                  <c:v>4.9000000000000002E-2</c:v>
                </c:pt>
                <c:pt idx="1389">
                  <c:v>9.1999999999999998E-2</c:v>
                </c:pt>
                <c:pt idx="1390">
                  <c:v>0.10299999999999999</c:v>
                </c:pt>
                <c:pt idx="1391">
                  <c:v>7.4999999999999997E-2</c:v>
                </c:pt>
                <c:pt idx="1392">
                  <c:v>7.0000000000000007E-2</c:v>
                </c:pt>
                <c:pt idx="1393">
                  <c:v>0.10299999999999999</c:v>
                </c:pt>
                <c:pt idx="1394">
                  <c:v>5.1999999999999998E-2</c:v>
                </c:pt>
                <c:pt idx="1395">
                  <c:v>6.8000000000000005E-2</c:v>
                </c:pt>
                <c:pt idx="1396">
                  <c:v>6.9000000000000006E-2</c:v>
                </c:pt>
                <c:pt idx="1397">
                  <c:v>0.105</c:v>
                </c:pt>
                <c:pt idx="1398">
                  <c:v>9.0999999999999998E-2</c:v>
                </c:pt>
                <c:pt idx="1399">
                  <c:v>7.1999999999999995E-2</c:v>
                </c:pt>
                <c:pt idx="1400">
                  <c:v>6.6000000000000003E-2</c:v>
                </c:pt>
                <c:pt idx="1401">
                  <c:v>0.1</c:v>
                </c:pt>
                <c:pt idx="1402">
                  <c:v>8.6999999999999994E-2</c:v>
                </c:pt>
                <c:pt idx="1403">
                  <c:v>9.0999999999999998E-2</c:v>
                </c:pt>
                <c:pt idx="1404">
                  <c:v>0.06</c:v>
                </c:pt>
                <c:pt idx="1405">
                  <c:v>8.5000000000000006E-2</c:v>
                </c:pt>
                <c:pt idx="1406">
                  <c:v>9.6000000000000002E-2</c:v>
                </c:pt>
                <c:pt idx="1407">
                  <c:v>9.7000000000000003E-2</c:v>
                </c:pt>
                <c:pt idx="1408">
                  <c:v>6.8000000000000005E-2</c:v>
                </c:pt>
                <c:pt idx="1409">
                  <c:v>9.9000000000000005E-2</c:v>
                </c:pt>
                <c:pt idx="1410">
                  <c:v>9.8000000000000004E-2</c:v>
                </c:pt>
                <c:pt idx="1411">
                  <c:v>7.3999999999999996E-2</c:v>
                </c:pt>
                <c:pt idx="1412">
                  <c:v>9.1999999999999998E-2</c:v>
                </c:pt>
                <c:pt idx="1413">
                  <c:v>9.5000000000000001E-2</c:v>
                </c:pt>
                <c:pt idx="1414">
                  <c:v>6.6000000000000003E-2</c:v>
                </c:pt>
                <c:pt idx="1415">
                  <c:v>9.7000000000000003E-2</c:v>
                </c:pt>
                <c:pt idx="1416">
                  <c:v>7.6999999999999999E-2</c:v>
                </c:pt>
                <c:pt idx="1417">
                  <c:v>0.125</c:v>
                </c:pt>
                <c:pt idx="1418">
                  <c:v>0.111</c:v>
                </c:pt>
                <c:pt idx="1419">
                  <c:v>0.153</c:v>
                </c:pt>
                <c:pt idx="1420">
                  <c:v>0.13900000000000001</c:v>
                </c:pt>
                <c:pt idx="1421">
                  <c:v>0.16800000000000001</c:v>
                </c:pt>
                <c:pt idx="1422">
                  <c:v>0.214</c:v>
                </c:pt>
                <c:pt idx="1423">
                  <c:v>0.20300000000000001</c:v>
                </c:pt>
                <c:pt idx="1424">
                  <c:v>0.22</c:v>
                </c:pt>
                <c:pt idx="1425">
                  <c:v>0.20399999999999999</c:v>
                </c:pt>
                <c:pt idx="1426">
                  <c:v>0.25</c:v>
                </c:pt>
                <c:pt idx="1427">
                  <c:v>0.245</c:v>
                </c:pt>
                <c:pt idx="1428">
                  <c:v>0.192</c:v>
                </c:pt>
                <c:pt idx="1429">
                  <c:v>0.247</c:v>
                </c:pt>
                <c:pt idx="1430">
                  <c:v>0.26900000000000002</c:v>
                </c:pt>
                <c:pt idx="1431">
                  <c:v>0.224</c:v>
                </c:pt>
                <c:pt idx="1432">
                  <c:v>0.30299999999999999</c:v>
                </c:pt>
                <c:pt idx="1433">
                  <c:v>0.20200000000000001</c:v>
                </c:pt>
                <c:pt idx="1434">
                  <c:v>0.26100000000000001</c:v>
                </c:pt>
                <c:pt idx="1435">
                  <c:v>0.222</c:v>
                </c:pt>
                <c:pt idx="1436">
                  <c:v>0.16600000000000001</c:v>
                </c:pt>
                <c:pt idx="1437">
                  <c:v>0.23899999999999999</c:v>
                </c:pt>
                <c:pt idx="1438">
                  <c:v>0.221</c:v>
                </c:pt>
                <c:pt idx="1439">
                  <c:v>0.157</c:v>
                </c:pt>
                <c:pt idx="1440">
                  <c:v>0.17399999999999999</c:v>
                </c:pt>
                <c:pt idx="1441">
                  <c:v>0.17100000000000001</c:v>
                </c:pt>
                <c:pt idx="1442">
                  <c:v>0.19700000000000001</c:v>
                </c:pt>
                <c:pt idx="1443">
                  <c:v>0.16400000000000001</c:v>
                </c:pt>
                <c:pt idx="1444">
                  <c:v>9.6000000000000002E-2</c:v>
                </c:pt>
                <c:pt idx="1445">
                  <c:v>0.113</c:v>
                </c:pt>
                <c:pt idx="1446">
                  <c:v>0.14899999999999999</c:v>
                </c:pt>
                <c:pt idx="1447">
                  <c:v>6.0000000000000001E-3</c:v>
                </c:pt>
                <c:pt idx="1448">
                  <c:v>8.0000000000000002E-3</c:v>
                </c:pt>
                <c:pt idx="1449">
                  <c:v>1.4E-2</c:v>
                </c:pt>
                <c:pt idx="1450">
                  <c:v>0.11600000000000001</c:v>
                </c:pt>
                <c:pt idx="1451">
                  <c:v>9.9000000000000005E-2</c:v>
                </c:pt>
                <c:pt idx="1452">
                  <c:v>8.7999999999999995E-2</c:v>
                </c:pt>
                <c:pt idx="1453">
                  <c:v>0.115</c:v>
                </c:pt>
                <c:pt idx="1454">
                  <c:v>6.3E-2</c:v>
                </c:pt>
                <c:pt idx="1455">
                  <c:v>5.5E-2</c:v>
                </c:pt>
                <c:pt idx="1456">
                  <c:v>0.11799999999999999</c:v>
                </c:pt>
                <c:pt idx="1457">
                  <c:v>0.11600000000000001</c:v>
                </c:pt>
                <c:pt idx="1458">
                  <c:v>7.6999999999999999E-2</c:v>
                </c:pt>
                <c:pt idx="1459">
                  <c:v>7.2999999999999995E-2</c:v>
                </c:pt>
                <c:pt idx="1460">
                  <c:v>9.9000000000000005E-2</c:v>
                </c:pt>
                <c:pt idx="1461">
                  <c:v>5.5E-2</c:v>
                </c:pt>
                <c:pt idx="1462">
                  <c:v>7.5999999999999998E-2</c:v>
                </c:pt>
                <c:pt idx="1463">
                  <c:v>9.9000000000000005E-2</c:v>
                </c:pt>
                <c:pt idx="1464">
                  <c:v>0.106</c:v>
                </c:pt>
                <c:pt idx="1465">
                  <c:v>6.2E-2</c:v>
                </c:pt>
                <c:pt idx="1466">
                  <c:v>0.05</c:v>
                </c:pt>
                <c:pt idx="1467">
                  <c:v>0.104</c:v>
                </c:pt>
                <c:pt idx="1468">
                  <c:v>7.4999999999999997E-2</c:v>
                </c:pt>
                <c:pt idx="1469">
                  <c:v>0.113</c:v>
                </c:pt>
                <c:pt idx="1470">
                  <c:v>8.0000000000000002E-3</c:v>
                </c:pt>
                <c:pt idx="1471">
                  <c:v>5.2999999999999999E-2</c:v>
                </c:pt>
                <c:pt idx="1472">
                  <c:v>0.107</c:v>
                </c:pt>
                <c:pt idx="1473">
                  <c:v>0.106</c:v>
                </c:pt>
                <c:pt idx="1474">
                  <c:v>6.2E-2</c:v>
                </c:pt>
                <c:pt idx="1475">
                  <c:v>7.3999999999999996E-2</c:v>
                </c:pt>
                <c:pt idx="1476">
                  <c:v>0.109</c:v>
                </c:pt>
                <c:pt idx="1477">
                  <c:v>0.11600000000000001</c:v>
                </c:pt>
                <c:pt idx="1478">
                  <c:v>8.7999999999999995E-2</c:v>
                </c:pt>
                <c:pt idx="1479">
                  <c:v>9.9000000000000005E-2</c:v>
                </c:pt>
                <c:pt idx="1480">
                  <c:v>0.13400000000000001</c:v>
                </c:pt>
                <c:pt idx="1481">
                  <c:v>0.124</c:v>
                </c:pt>
                <c:pt idx="1482">
                  <c:v>0.11899999999999999</c:v>
                </c:pt>
                <c:pt idx="1483">
                  <c:v>9.7000000000000003E-2</c:v>
                </c:pt>
                <c:pt idx="1484">
                  <c:v>0.11899999999999999</c:v>
                </c:pt>
                <c:pt idx="1485">
                  <c:v>0.193</c:v>
                </c:pt>
                <c:pt idx="1486">
                  <c:v>0.17899999999999999</c:v>
                </c:pt>
                <c:pt idx="1487">
                  <c:v>0.17699999999999999</c:v>
                </c:pt>
                <c:pt idx="1488">
                  <c:v>0.20399999999999999</c:v>
                </c:pt>
                <c:pt idx="1489">
                  <c:v>0.24299999999999999</c:v>
                </c:pt>
                <c:pt idx="1490">
                  <c:v>0.21</c:v>
                </c:pt>
                <c:pt idx="1491">
                  <c:v>0.24299999999999999</c:v>
                </c:pt>
                <c:pt idx="1492">
                  <c:v>0.25</c:v>
                </c:pt>
                <c:pt idx="1493">
                  <c:v>0.20100000000000001</c:v>
                </c:pt>
                <c:pt idx="1494">
                  <c:v>0.19800000000000001</c:v>
                </c:pt>
                <c:pt idx="1495">
                  <c:v>0.24199999999999999</c:v>
                </c:pt>
                <c:pt idx="1496">
                  <c:v>0.183</c:v>
                </c:pt>
                <c:pt idx="1497">
                  <c:v>0.23</c:v>
                </c:pt>
                <c:pt idx="1498">
                  <c:v>0.17899999999999999</c:v>
                </c:pt>
                <c:pt idx="1499">
                  <c:v>0.23599999999999999</c:v>
                </c:pt>
                <c:pt idx="1500">
                  <c:v>0.2</c:v>
                </c:pt>
                <c:pt idx="1501">
                  <c:v>0.19600000000000001</c:v>
                </c:pt>
                <c:pt idx="1502">
                  <c:v>0.17399999999999999</c:v>
                </c:pt>
                <c:pt idx="1503">
                  <c:v>0.14899999999999999</c:v>
                </c:pt>
                <c:pt idx="1504">
                  <c:v>0.13900000000000001</c:v>
                </c:pt>
                <c:pt idx="1505">
                  <c:v>0.14899999999999999</c:v>
                </c:pt>
                <c:pt idx="1506">
                  <c:v>0.15</c:v>
                </c:pt>
                <c:pt idx="1507">
                  <c:v>0.106</c:v>
                </c:pt>
                <c:pt idx="1508">
                  <c:v>0.14000000000000001</c:v>
                </c:pt>
                <c:pt idx="1509">
                  <c:v>0.125</c:v>
                </c:pt>
                <c:pt idx="1510">
                  <c:v>7.6999999999999999E-2</c:v>
                </c:pt>
                <c:pt idx="1511">
                  <c:v>3.9E-2</c:v>
                </c:pt>
                <c:pt idx="1512">
                  <c:v>0.124</c:v>
                </c:pt>
                <c:pt idx="1513">
                  <c:v>0.114</c:v>
                </c:pt>
                <c:pt idx="1514">
                  <c:v>7.0000000000000007E-2</c:v>
                </c:pt>
                <c:pt idx="1515">
                  <c:v>3.3000000000000002E-2</c:v>
                </c:pt>
                <c:pt idx="1516">
                  <c:v>2.1999999999999999E-2</c:v>
                </c:pt>
                <c:pt idx="1517">
                  <c:v>6.7000000000000004E-2</c:v>
                </c:pt>
                <c:pt idx="1518">
                  <c:v>0.11</c:v>
                </c:pt>
                <c:pt idx="1519">
                  <c:v>8.1000000000000003E-2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39-4483-83CB-1E26E2EC3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5940784"/>
        <c:axId val="1172780352"/>
      </c:lineChart>
      <c:catAx>
        <c:axId val="1175940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72780352"/>
        <c:crosses val="autoZero"/>
        <c:auto val="1"/>
        <c:lblAlgn val="ctr"/>
        <c:lblOffset val="100"/>
        <c:noMultiLvlLbl val="0"/>
      </c:catAx>
      <c:valAx>
        <c:axId val="11727803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crossAx val="117594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accent1"/>
      </a:solidFill>
      <a:prstDash val="sysDot"/>
      <a:round/>
    </a:ln>
    <a:effectLst>
      <a:outerShdw blurRad="139700" dist="139700" dir="3420000" sx="101000" sy="101000" algn="ctr" rotWithShape="0">
        <a:srgbClr val="000000">
          <a:alpha val="19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32896443375611"/>
          <c:y val="8.0009896714496972E-2"/>
          <c:w val="0.78100519364082399"/>
          <c:h val="0.67996041314201217"/>
        </c:manualLayout>
      </c:layout>
      <c:lineChart>
        <c:grouping val="standard"/>
        <c:varyColors val="0"/>
        <c:ser>
          <c:idx val="0"/>
          <c:order val="0"/>
          <c:tx>
            <c:strRef>
              <c:f>'1986-2020_50'!$B$1</c:f>
              <c:strCache>
                <c:ptCount val="1"/>
                <c:pt idx="0">
                  <c:v>NDVI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'1986-2020_50'!$A$2:$A$754</c:f>
              <c:strCache>
                <c:ptCount val="753"/>
                <c:pt idx="0">
                  <c:v>Jun 9, 1986</c:v>
                </c:pt>
                <c:pt idx="1">
                  <c:v>Jul 27, 1986</c:v>
                </c:pt>
                <c:pt idx="2">
                  <c:v>Oct 31, 1986</c:v>
                </c:pt>
                <c:pt idx="3">
                  <c:v>Nov 16, 1986</c:v>
                </c:pt>
                <c:pt idx="4">
                  <c:v>Dec 2, 1986</c:v>
                </c:pt>
                <c:pt idx="5">
                  <c:v>Feb 20, 1987</c:v>
                </c:pt>
                <c:pt idx="6">
                  <c:v>Mar 24, 1987</c:v>
                </c:pt>
                <c:pt idx="7">
                  <c:v>Apr 9, 1987</c:v>
                </c:pt>
                <c:pt idx="8">
                  <c:v>May 27, 1987</c:v>
                </c:pt>
                <c:pt idx="9">
                  <c:v>Jun 28, 1987</c:v>
                </c:pt>
                <c:pt idx="10">
                  <c:v>Aug 15, 1987</c:v>
                </c:pt>
                <c:pt idx="11">
                  <c:v>Sep 16, 1987</c:v>
                </c:pt>
                <c:pt idx="12">
                  <c:v>Oct 2, 1987</c:v>
                </c:pt>
                <c:pt idx="13">
                  <c:v>Oct 18, 1987</c:v>
                </c:pt>
                <c:pt idx="14">
                  <c:v>Nov 3, 1987</c:v>
                </c:pt>
                <c:pt idx="15">
                  <c:v>Nov 19, 1987</c:v>
                </c:pt>
                <c:pt idx="16">
                  <c:v>Dec 5, 1987</c:v>
                </c:pt>
                <c:pt idx="17">
                  <c:v>Dec 21, 1987</c:v>
                </c:pt>
                <c:pt idx="18">
                  <c:v>Jan 22, 1988</c:v>
                </c:pt>
                <c:pt idx="19">
                  <c:v>Feb 7, 1988</c:v>
                </c:pt>
                <c:pt idx="20">
                  <c:v>Apr 27, 1988</c:v>
                </c:pt>
                <c:pt idx="21">
                  <c:v>Sep 18, 1988</c:v>
                </c:pt>
                <c:pt idx="22">
                  <c:v>Nov 21, 1988</c:v>
                </c:pt>
                <c:pt idx="23">
                  <c:v>Dec 7, 1988</c:v>
                </c:pt>
                <c:pt idx="24">
                  <c:v>Jan 8, 1989</c:v>
                </c:pt>
                <c:pt idx="25">
                  <c:v>Jan 24, 1989</c:v>
                </c:pt>
                <c:pt idx="26">
                  <c:v>Feb 25, 1989</c:v>
                </c:pt>
                <c:pt idx="27">
                  <c:v>May 16, 1989</c:v>
                </c:pt>
                <c:pt idx="28">
                  <c:v>Jun 1, 1989</c:v>
                </c:pt>
                <c:pt idx="29">
                  <c:v>Jul 3, 1989</c:v>
                </c:pt>
                <c:pt idx="30">
                  <c:v>Jul 19, 1989</c:v>
                </c:pt>
                <c:pt idx="31">
                  <c:v>Sep 21, 1989</c:v>
                </c:pt>
                <c:pt idx="32">
                  <c:v>Oct 7, 1989</c:v>
                </c:pt>
                <c:pt idx="33">
                  <c:v>Oct 23, 1989</c:v>
                </c:pt>
                <c:pt idx="34">
                  <c:v>Nov 8, 1989</c:v>
                </c:pt>
                <c:pt idx="35">
                  <c:v>Nov 24, 1989</c:v>
                </c:pt>
                <c:pt idx="36">
                  <c:v>Dec 10, 1989</c:v>
                </c:pt>
                <c:pt idx="37">
                  <c:v>Dec 26, 1989</c:v>
                </c:pt>
                <c:pt idx="38">
                  <c:v>Jan 11, 1990</c:v>
                </c:pt>
                <c:pt idx="39">
                  <c:v>Jan 27, 1990</c:v>
                </c:pt>
                <c:pt idx="40">
                  <c:v>Feb 12, 1990</c:v>
                </c:pt>
                <c:pt idx="41">
                  <c:v>Mar 16, 1990</c:v>
                </c:pt>
                <c:pt idx="42">
                  <c:v>Apr 1, 1990</c:v>
                </c:pt>
                <c:pt idx="43">
                  <c:v>Apr 17, 1990</c:v>
                </c:pt>
                <c:pt idx="44">
                  <c:v>May 3, 1990</c:v>
                </c:pt>
                <c:pt idx="45">
                  <c:v>Jun 4, 1990</c:v>
                </c:pt>
                <c:pt idx="46">
                  <c:v>Jun 20, 1990</c:v>
                </c:pt>
                <c:pt idx="47">
                  <c:v>Jul 6, 1990</c:v>
                </c:pt>
                <c:pt idx="48">
                  <c:v>Nov 27, 1990</c:v>
                </c:pt>
                <c:pt idx="49">
                  <c:v>Dec 13, 1990</c:v>
                </c:pt>
                <c:pt idx="50">
                  <c:v>Jan 14, 1991</c:v>
                </c:pt>
                <c:pt idx="51">
                  <c:v>Mar 3, 1991</c:v>
                </c:pt>
                <c:pt idx="52">
                  <c:v>Mar 19, 1991</c:v>
                </c:pt>
                <c:pt idx="53">
                  <c:v>Apr 4, 1991</c:v>
                </c:pt>
                <c:pt idx="54">
                  <c:v>May 22, 1991</c:v>
                </c:pt>
                <c:pt idx="55">
                  <c:v>Jun 23, 1991</c:v>
                </c:pt>
                <c:pt idx="56">
                  <c:v>Jul 9, 1991</c:v>
                </c:pt>
                <c:pt idx="57">
                  <c:v>Aug 10, 1991</c:v>
                </c:pt>
                <c:pt idx="58">
                  <c:v>Aug 26, 1991</c:v>
                </c:pt>
                <c:pt idx="59">
                  <c:v>Sep 11, 1991</c:v>
                </c:pt>
                <c:pt idx="60">
                  <c:v>Sep 27, 1991</c:v>
                </c:pt>
                <c:pt idx="61">
                  <c:v>Oct 13, 1991</c:v>
                </c:pt>
                <c:pt idx="62">
                  <c:v>Oct 29, 1991</c:v>
                </c:pt>
                <c:pt idx="63">
                  <c:v>Nov 14, 1991</c:v>
                </c:pt>
                <c:pt idx="64">
                  <c:v>Dec 16, 1991</c:v>
                </c:pt>
                <c:pt idx="65">
                  <c:v>Jan 17, 1992</c:v>
                </c:pt>
                <c:pt idx="66">
                  <c:v>Feb 2, 1992</c:v>
                </c:pt>
                <c:pt idx="67">
                  <c:v>Mar 5, 1992</c:v>
                </c:pt>
                <c:pt idx="68">
                  <c:v>Apr 6, 1992</c:v>
                </c:pt>
                <c:pt idx="69">
                  <c:v>Apr 22, 1992</c:v>
                </c:pt>
                <c:pt idx="70">
                  <c:v>May 24, 1992</c:v>
                </c:pt>
                <c:pt idx="71">
                  <c:v>Jun 9, 1992</c:v>
                </c:pt>
                <c:pt idx="72">
                  <c:v>Jun 25, 1992</c:v>
                </c:pt>
                <c:pt idx="73">
                  <c:v>Jul 11, 1992</c:v>
                </c:pt>
                <c:pt idx="74">
                  <c:v>Aug 28, 1992</c:v>
                </c:pt>
                <c:pt idx="75">
                  <c:v>Sep 29, 1992</c:v>
                </c:pt>
                <c:pt idx="76">
                  <c:v>Oct 15, 1992</c:v>
                </c:pt>
                <c:pt idx="77">
                  <c:v>Oct 31, 1992</c:v>
                </c:pt>
                <c:pt idx="78">
                  <c:v>Nov 16, 1992</c:v>
                </c:pt>
                <c:pt idx="79">
                  <c:v>Dec 2, 1992</c:v>
                </c:pt>
                <c:pt idx="80">
                  <c:v>Dec 18, 1992</c:v>
                </c:pt>
                <c:pt idx="81">
                  <c:v>Jan 19, 1993</c:v>
                </c:pt>
                <c:pt idx="82">
                  <c:v>Feb 4, 1993</c:v>
                </c:pt>
                <c:pt idx="83">
                  <c:v>Mar 24, 1993</c:v>
                </c:pt>
                <c:pt idx="84">
                  <c:v>Apr 25, 1993</c:v>
                </c:pt>
                <c:pt idx="85">
                  <c:v>May 27, 1993</c:v>
                </c:pt>
                <c:pt idx="86">
                  <c:v>Jun 12, 1993</c:v>
                </c:pt>
                <c:pt idx="87">
                  <c:v>Jun 28, 1993</c:v>
                </c:pt>
                <c:pt idx="88">
                  <c:v>Aug 15, 1993</c:v>
                </c:pt>
                <c:pt idx="89">
                  <c:v>Aug 31, 1993</c:v>
                </c:pt>
                <c:pt idx="90">
                  <c:v>Oct 18, 1993</c:v>
                </c:pt>
                <c:pt idx="91">
                  <c:v>Nov 3, 1993</c:v>
                </c:pt>
                <c:pt idx="92">
                  <c:v>Dec 5, 1993</c:v>
                </c:pt>
                <c:pt idx="93">
                  <c:v>Feb 7, 1994</c:v>
                </c:pt>
                <c:pt idx="94">
                  <c:v>Mar 27, 1994</c:v>
                </c:pt>
                <c:pt idx="95">
                  <c:v>Apr 12, 1994</c:v>
                </c:pt>
                <c:pt idx="96">
                  <c:v>Apr 28, 1994</c:v>
                </c:pt>
                <c:pt idx="97">
                  <c:v>Aug 2, 1994</c:v>
                </c:pt>
                <c:pt idx="98">
                  <c:v>Sep 19, 1994</c:v>
                </c:pt>
                <c:pt idx="99">
                  <c:v>Oct 21, 1994</c:v>
                </c:pt>
                <c:pt idx="100">
                  <c:v>Nov 6, 1994</c:v>
                </c:pt>
                <c:pt idx="101">
                  <c:v>Nov 22, 1994</c:v>
                </c:pt>
                <c:pt idx="102">
                  <c:v>Dec 8, 1994</c:v>
                </c:pt>
                <c:pt idx="103">
                  <c:v>Dec 24, 1994</c:v>
                </c:pt>
                <c:pt idx="104">
                  <c:v>Feb 26, 1995</c:v>
                </c:pt>
                <c:pt idx="105">
                  <c:v>Apr 15, 1995</c:v>
                </c:pt>
                <c:pt idx="106">
                  <c:v>May 1, 1995</c:v>
                </c:pt>
                <c:pt idx="107">
                  <c:v>May 17, 1995</c:v>
                </c:pt>
                <c:pt idx="108">
                  <c:v>Jun 18, 1995</c:v>
                </c:pt>
                <c:pt idx="109">
                  <c:v>Aug 5, 1995</c:v>
                </c:pt>
                <c:pt idx="110">
                  <c:v>Aug 21, 1995</c:v>
                </c:pt>
                <c:pt idx="111">
                  <c:v>Sep 22, 1995</c:v>
                </c:pt>
                <c:pt idx="112">
                  <c:v>Oct 8, 1995</c:v>
                </c:pt>
                <c:pt idx="113">
                  <c:v>Oct 24, 1995</c:v>
                </c:pt>
                <c:pt idx="114">
                  <c:v>Nov 9, 1995</c:v>
                </c:pt>
                <c:pt idx="115">
                  <c:v>Nov 25, 1995</c:v>
                </c:pt>
                <c:pt idx="116">
                  <c:v>Jan 28, 1996</c:v>
                </c:pt>
                <c:pt idx="117">
                  <c:v>Feb 29, 1996</c:v>
                </c:pt>
                <c:pt idx="118">
                  <c:v>Apr 17, 1996</c:v>
                </c:pt>
                <c:pt idx="119">
                  <c:v>May 3, 1996</c:v>
                </c:pt>
                <c:pt idx="120">
                  <c:v>May 19, 1996</c:v>
                </c:pt>
                <c:pt idx="121">
                  <c:v>Jun 4, 1996</c:v>
                </c:pt>
                <c:pt idx="122">
                  <c:v>Jun 20, 1996</c:v>
                </c:pt>
                <c:pt idx="123">
                  <c:v>Jul 22, 1996</c:v>
                </c:pt>
                <c:pt idx="124">
                  <c:v>Aug 23, 1996</c:v>
                </c:pt>
                <c:pt idx="125">
                  <c:v>Sep 8, 1996</c:v>
                </c:pt>
                <c:pt idx="126">
                  <c:v>Sep 24, 1996</c:v>
                </c:pt>
                <c:pt idx="127">
                  <c:v>Oct 26, 1996</c:v>
                </c:pt>
                <c:pt idx="128">
                  <c:v>Nov 11, 1996</c:v>
                </c:pt>
                <c:pt idx="129">
                  <c:v>Nov 27, 1996</c:v>
                </c:pt>
                <c:pt idx="130">
                  <c:v>Dec 13, 1996</c:v>
                </c:pt>
                <c:pt idx="131">
                  <c:v>Dec 29, 1996</c:v>
                </c:pt>
                <c:pt idx="132">
                  <c:v>Jan 14, 1997</c:v>
                </c:pt>
                <c:pt idx="133">
                  <c:v>Jan 30, 1997</c:v>
                </c:pt>
                <c:pt idx="134">
                  <c:v>Feb 15, 1997</c:v>
                </c:pt>
                <c:pt idx="135">
                  <c:v>Mar 3, 1997</c:v>
                </c:pt>
                <c:pt idx="136">
                  <c:v>Mar 19, 1997</c:v>
                </c:pt>
                <c:pt idx="137">
                  <c:v>Apr 4, 1997</c:v>
                </c:pt>
                <c:pt idx="138">
                  <c:v>Apr 20, 1997</c:v>
                </c:pt>
                <c:pt idx="139">
                  <c:v>May 6, 1997</c:v>
                </c:pt>
                <c:pt idx="140">
                  <c:v>May 22, 1997</c:v>
                </c:pt>
                <c:pt idx="141">
                  <c:v>Jun 23, 1997</c:v>
                </c:pt>
                <c:pt idx="142">
                  <c:v>Jul 25, 1997</c:v>
                </c:pt>
                <c:pt idx="143">
                  <c:v>Aug 10, 1997</c:v>
                </c:pt>
                <c:pt idx="144">
                  <c:v>Aug 26, 1997</c:v>
                </c:pt>
                <c:pt idx="145">
                  <c:v>Sep 27, 1997</c:v>
                </c:pt>
                <c:pt idx="146">
                  <c:v>Oct 29, 1997</c:v>
                </c:pt>
                <c:pt idx="147">
                  <c:v>Nov 14, 1997</c:v>
                </c:pt>
                <c:pt idx="148">
                  <c:v>Nov 30, 1997</c:v>
                </c:pt>
                <c:pt idx="149">
                  <c:v>Jan 17, 1998</c:v>
                </c:pt>
                <c:pt idx="150">
                  <c:v>Feb 2, 1998</c:v>
                </c:pt>
                <c:pt idx="151">
                  <c:v>Feb 18, 1998</c:v>
                </c:pt>
                <c:pt idx="152">
                  <c:v>Mar 22, 1998</c:v>
                </c:pt>
                <c:pt idx="153">
                  <c:v>Apr 7, 1998</c:v>
                </c:pt>
                <c:pt idx="154">
                  <c:v>Apr 23, 1998</c:v>
                </c:pt>
                <c:pt idx="155">
                  <c:v>Jun 10, 1998</c:v>
                </c:pt>
                <c:pt idx="156">
                  <c:v>Jun 26, 1998</c:v>
                </c:pt>
                <c:pt idx="157">
                  <c:v>Jul 12, 1998</c:v>
                </c:pt>
                <c:pt idx="158">
                  <c:v>Jul 28, 1998</c:v>
                </c:pt>
                <c:pt idx="159">
                  <c:v>Nov 1, 1998</c:v>
                </c:pt>
                <c:pt idx="160">
                  <c:v>Nov 17, 1998</c:v>
                </c:pt>
                <c:pt idx="161">
                  <c:v>Dec 3, 1998</c:v>
                </c:pt>
                <c:pt idx="162">
                  <c:v>Dec 19, 1998</c:v>
                </c:pt>
                <c:pt idx="163">
                  <c:v>Jan 4, 1999</c:v>
                </c:pt>
                <c:pt idx="164">
                  <c:v>Feb 5, 1999</c:v>
                </c:pt>
                <c:pt idx="165">
                  <c:v>Apr 10, 1999</c:v>
                </c:pt>
                <c:pt idx="166">
                  <c:v>May 12, 1999</c:v>
                </c:pt>
                <c:pt idx="167">
                  <c:v>Jun 13, 1999</c:v>
                </c:pt>
                <c:pt idx="168">
                  <c:v>Jun 29, 1999</c:v>
                </c:pt>
                <c:pt idx="169">
                  <c:v>Jul 31, 1999</c:v>
                </c:pt>
                <c:pt idx="170">
                  <c:v>Aug 8, 1999</c:v>
                </c:pt>
                <c:pt idx="171">
                  <c:v>Aug 16, 1999</c:v>
                </c:pt>
                <c:pt idx="172">
                  <c:v>Oct 19, 1999</c:v>
                </c:pt>
                <c:pt idx="173">
                  <c:v>Oct 27, 1999</c:v>
                </c:pt>
                <c:pt idx="174">
                  <c:v>Dec 6, 1999</c:v>
                </c:pt>
                <c:pt idx="175">
                  <c:v>Dec 14, 1999</c:v>
                </c:pt>
                <c:pt idx="176">
                  <c:v>Dec 22, 1999</c:v>
                </c:pt>
                <c:pt idx="177">
                  <c:v>Jan 7, 2000</c:v>
                </c:pt>
                <c:pt idx="178">
                  <c:v>Jan 15, 2000</c:v>
                </c:pt>
                <c:pt idx="179">
                  <c:v>Jan 23, 2000</c:v>
                </c:pt>
                <c:pt idx="180">
                  <c:v>Jan 31, 2000</c:v>
                </c:pt>
                <c:pt idx="181">
                  <c:v>Feb 8, 2000</c:v>
                </c:pt>
                <c:pt idx="182">
                  <c:v>Feb 24, 2000</c:v>
                </c:pt>
                <c:pt idx="183">
                  <c:v>Mar 11, 2000</c:v>
                </c:pt>
                <c:pt idx="184">
                  <c:v>Mar 27, 2000</c:v>
                </c:pt>
                <c:pt idx="185">
                  <c:v>Apr 4, 2000</c:v>
                </c:pt>
                <c:pt idx="186">
                  <c:v>Apr 20, 2000</c:v>
                </c:pt>
                <c:pt idx="187">
                  <c:v>Apr 28, 2000</c:v>
                </c:pt>
                <c:pt idx="188">
                  <c:v>May 14, 2000</c:v>
                </c:pt>
                <c:pt idx="189">
                  <c:v>May 30, 2000</c:v>
                </c:pt>
                <c:pt idx="190">
                  <c:v>Jun 15, 2000</c:v>
                </c:pt>
                <c:pt idx="191">
                  <c:v>Jul 1, 2000</c:v>
                </c:pt>
                <c:pt idx="192">
                  <c:v>Jul 9, 2000</c:v>
                </c:pt>
                <c:pt idx="193">
                  <c:v>Jul 25, 2000</c:v>
                </c:pt>
                <c:pt idx="194">
                  <c:v>Aug 2, 2000</c:v>
                </c:pt>
                <c:pt idx="195">
                  <c:v>Aug 18, 2000</c:v>
                </c:pt>
                <c:pt idx="196">
                  <c:v>Aug 26, 2000</c:v>
                </c:pt>
                <c:pt idx="197">
                  <c:v>Sep 19, 2000</c:v>
                </c:pt>
                <c:pt idx="198">
                  <c:v>Oct 5, 2000</c:v>
                </c:pt>
                <c:pt idx="199">
                  <c:v>Oct 29, 2000</c:v>
                </c:pt>
                <c:pt idx="200">
                  <c:v>Nov 6, 2000</c:v>
                </c:pt>
                <c:pt idx="201">
                  <c:v>Nov 14, 2000</c:v>
                </c:pt>
                <c:pt idx="202">
                  <c:v>Nov 22, 2000</c:v>
                </c:pt>
                <c:pt idx="203">
                  <c:v>Nov 30, 2000</c:v>
                </c:pt>
                <c:pt idx="204">
                  <c:v>Dec 8, 2000</c:v>
                </c:pt>
                <c:pt idx="205">
                  <c:v>Dec 16, 2000</c:v>
                </c:pt>
                <c:pt idx="206">
                  <c:v>Dec 24, 2000</c:v>
                </c:pt>
                <c:pt idx="207">
                  <c:v>Jan 1, 2001</c:v>
                </c:pt>
                <c:pt idx="208">
                  <c:v>Jan 9, 2001</c:v>
                </c:pt>
                <c:pt idx="209">
                  <c:v>Jan 17, 2001</c:v>
                </c:pt>
                <c:pt idx="210">
                  <c:v>Jan 25, 2001</c:v>
                </c:pt>
                <c:pt idx="211">
                  <c:v>Feb 2, 2001</c:v>
                </c:pt>
                <c:pt idx="212">
                  <c:v>Feb 10, 2001</c:v>
                </c:pt>
                <c:pt idx="213">
                  <c:v>Mar 6, 2001</c:v>
                </c:pt>
                <c:pt idx="214">
                  <c:v>Mar 14, 2001</c:v>
                </c:pt>
                <c:pt idx="215">
                  <c:v>Mar 22, 2001</c:v>
                </c:pt>
                <c:pt idx="216">
                  <c:v>Apr 15, 2001</c:v>
                </c:pt>
                <c:pt idx="217">
                  <c:v>May 9, 2001</c:v>
                </c:pt>
                <c:pt idx="218">
                  <c:v>Jun 2, 2001</c:v>
                </c:pt>
                <c:pt idx="219">
                  <c:v>Jun 18, 2001</c:v>
                </c:pt>
                <c:pt idx="220">
                  <c:v>Jul 4, 2001</c:v>
                </c:pt>
                <c:pt idx="221">
                  <c:v>Jul 12, 2001</c:v>
                </c:pt>
                <c:pt idx="222">
                  <c:v>Jul 20, 2001</c:v>
                </c:pt>
                <c:pt idx="223">
                  <c:v>Aug 13, 2001</c:v>
                </c:pt>
                <c:pt idx="224">
                  <c:v>Aug 21, 2001</c:v>
                </c:pt>
                <c:pt idx="225">
                  <c:v>Sep 22, 2001</c:v>
                </c:pt>
                <c:pt idx="226">
                  <c:v>Oct 8, 2001</c:v>
                </c:pt>
                <c:pt idx="227">
                  <c:v>Oct 16, 2001</c:v>
                </c:pt>
                <c:pt idx="228">
                  <c:v>Oct 24, 2001</c:v>
                </c:pt>
                <c:pt idx="229">
                  <c:v>Nov 17, 2001</c:v>
                </c:pt>
                <c:pt idx="230">
                  <c:v>Dec 11, 2001</c:v>
                </c:pt>
                <c:pt idx="231">
                  <c:v>Dec 19, 2001</c:v>
                </c:pt>
                <c:pt idx="232">
                  <c:v>Dec 27, 2001</c:v>
                </c:pt>
                <c:pt idx="233">
                  <c:v>Jan 4, 2002</c:v>
                </c:pt>
                <c:pt idx="234">
                  <c:v>Jan 12, 2002</c:v>
                </c:pt>
                <c:pt idx="235">
                  <c:v>Jan 28, 2002</c:v>
                </c:pt>
                <c:pt idx="236">
                  <c:v>Feb 5, 2002</c:v>
                </c:pt>
                <c:pt idx="237">
                  <c:v>Feb 13, 2002</c:v>
                </c:pt>
                <c:pt idx="238">
                  <c:v>Mar 1, 2002</c:v>
                </c:pt>
                <c:pt idx="239">
                  <c:v>Mar 9, 2002</c:v>
                </c:pt>
                <c:pt idx="240">
                  <c:v>Mar 17, 2002</c:v>
                </c:pt>
                <c:pt idx="241">
                  <c:v>Mar 25, 2002</c:v>
                </c:pt>
                <c:pt idx="242">
                  <c:v>Apr 26, 2002</c:v>
                </c:pt>
                <c:pt idx="243">
                  <c:v>May 12, 2002</c:v>
                </c:pt>
                <c:pt idx="244">
                  <c:v>Jun 5, 2002</c:v>
                </c:pt>
                <c:pt idx="245">
                  <c:v>Jun 29, 2002</c:v>
                </c:pt>
                <c:pt idx="246">
                  <c:v>Jul 23, 2002</c:v>
                </c:pt>
                <c:pt idx="247">
                  <c:v>Jul 31, 2002</c:v>
                </c:pt>
                <c:pt idx="248">
                  <c:v>Aug 24, 2002</c:v>
                </c:pt>
                <c:pt idx="249">
                  <c:v>Sep 1, 2002</c:v>
                </c:pt>
                <c:pt idx="250">
                  <c:v>Sep 9, 2002</c:v>
                </c:pt>
                <c:pt idx="251">
                  <c:v>Oct 3, 2002</c:v>
                </c:pt>
                <c:pt idx="252">
                  <c:v>Oct 11, 2002</c:v>
                </c:pt>
                <c:pt idx="253">
                  <c:v>Oct 27, 2002</c:v>
                </c:pt>
                <c:pt idx="254">
                  <c:v>Nov 4, 2002</c:v>
                </c:pt>
                <c:pt idx="255">
                  <c:v>Nov 20, 2002</c:v>
                </c:pt>
                <c:pt idx="256">
                  <c:v>Nov 28, 2002</c:v>
                </c:pt>
                <c:pt idx="257">
                  <c:v>Dec 14, 2002</c:v>
                </c:pt>
                <c:pt idx="258">
                  <c:v>Jan 7, 2003</c:v>
                </c:pt>
                <c:pt idx="259">
                  <c:v>Jan 15, 2003</c:v>
                </c:pt>
                <c:pt idx="260">
                  <c:v>Jan 23, 2003</c:v>
                </c:pt>
                <c:pt idx="261">
                  <c:v>Jan 31, 2003</c:v>
                </c:pt>
                <c:pt idx="262">
                  <c:v>Feb 8, 2003</c:v>
                </c:pt>
                <c:pt idx="263">
                  <c:v>Feb 16, 2003</c:v>
                </c:pt>
                <c:pt idx="264">
                  <c:v>Feb 24, 2003</c:v>
                </c:pt>
                <c:pt idx="265">
                  <c:v>Mar 4, 2003</c:v>
                </c:pt>
                <c:pt idx="266">
                  <c:v>Mar 12, 2003</c:v>
                </c:pt>
                <c:pt idx="267">
                  <c:v>Mar 20, 2003</c:v>
                </c:pt>
                <c:pt idx="268">
                  <c:v>Mar 28, 2003</c:v>
                </c:pt>
                <c:pt idx="269">
                  <c:v>Apr 5, 2003</c:v>
                </c:pt>
                <c:pt idx="270">
                  <c:v>Apr 13, 2003</c:v>
                </c:pt>
                <c:pt idx="271">
                  <c:v>Apr 21, 2003</c:v>
                </c:pt>
                <c:pt idx="272">
                  <c:v>May 15, 2003</c:v>
                </c:pt>
                <c:pt idx="273">
                  <c:v>May 23, 2003</c:v>
                </c:pt>
                <c:pt idx="274">
                  <c:v>May 31, 2003</c:v>
                </c:pt>
                <c:pt idx="275">
                  <c:v>Jul 26, 2003</c:v>
                </c:pt>
                <c:pt idx="276">
                  <c:v>Aug 3, 2003</c:v>
                </c:pt>
                <c:pt idx="277">
                  <c:v>Aug 27, 2003</c:v>
                </c:pt>
                <c:pt idx="278">
                  <c:v>Sep 12, 2003</c:v>
                </c:pt>
                <c:pt idx="279">
                  <c:v>Sep 28, 2003</c:v>
                </c:pt>
                <c:pt idx="280">
                  <c:v>Oct 6, 2003</c:v>
                </c:pt>
                <c:pt idx="281">
                  <c:v>Oct 14, 2003</c:v>
                </c:pt>
                <c:pt idx="282">
                  <c:v>Nov 15, 2003</c:v>
                </c:pt>
                <c:pt idx="283">
                  <c:v>Nov 23, 2003</c:v>
                </c:pt>
                <c:pt idx="284">
                  <c:v>Dec 1, 2003</c:v>
                </c:pt>
                <c:pt idx="285">
                  <c:v>Dec 9, 2003</c:v>
                </c:pt>
                <c:pt idx="286">
                  <c:v>Dec 17, 2003</c:v>
                </c:pt>
                <c:pt idx="287">
                  <c:v>Jan 18, 2004</c:v>
                </c:pt>
                <c:pt idx="288">
                  <c:v>Jan 26, 2004</c:v>
                </c:pt>
                <c:pt idx="289">
                  <c:v>Feb 3, 2004</c:v>
                </c:pt>
                <c:pt idx="290">
                  <c:v>Feb 11, 2004</c:v>
                </c:pt>
                <c:pt idx="291">
                  <c:v>Feb 27, 2004</c:v>
                </c:pt>
                <c:pt idx="292">
                  <c:v>Mar 6, 2004</c:v>
                </c:pt>
                <c:pt idx="293">
                  <c:v>Mar 14, 2004</c:v>
                </c:pt>
                <c:pt idx="294">
                  <c:v>Mar 30, 2004</c:v>
                </c:pt>
                <c:pt idx="295">
                  <c:v>Apr 15, 2004</c:v>
                </c:pt>
                <c:pt idx="296">
                  <c:v>Apr 23, 2004</c:v>
                </c:pt>
                <c:pt idx="297">
                  <c:v>May 1, 2004</c:v>
                </c:pt>
                <c:pt idx="298">
                  <c:v>May 9, 2004</c:v>
                </c:pt>
                <c:pt idx="299">
                  <c:v>May 17, 2004</c:v>
                </c:pt>
                <c:pt idx="300">
                  <c:v>Jun 2, 2004</c:v>
                </c:pt>
                <c:pt idx="301">
                  <c:v>Jun 18, 2004</c:v>
                </c:pt>
                <c:pt idx="302">
                  <c:v>Jul 4, 2004</c:v>
                </c:pt>
                <c:pt idx="303">
                  <c:v>Aug 21, 2004</c:v>
                </c:pt>
                <c:pt idx="304">
                  <c:v>Aug 29, 2004</c:v>
                </c:pt>
                <c:pt idx="305">
                  <c:v>Sep 14, 2004</c:v>
                </c:pt>
                <c:pt idx="306">
                  <c:v>Sep 22, 2004</c:v>
                </c:pt>
                <c:pt idx="307">
                  <c:v>Sep 30, 2004</c:v>
                </c:pt>
                <c:pt idx="308">
                  <c:v>Oct 8, 2004</c:v>
                </c:pt>
                <c:pt idx="309">
                  <c:v>Oct 16, 2004</c:v>
                </c:pt>
                <c:pt idx="310">
                  <c:v>Oct 24, 2004</c:v>
                </c:pt>
                <c:pt idx="311">
                  <c:v>Nov 1, 2004</c:v>
                </c:pt>
                <c:pt idx="312">
                  <c:v>Nov 17, 2004</c:v>
                </c:pt>
                <c:pt idx="313">
                  <c:v>Nov 25, 2004</c:v>
                </c:pt>
                <c:pt idx="314">
                  <c:v>Dec 3, 2004</c:v>
                </c:pt>
                <c:pt idx="315">
                  <c:v>Dec 11, 2004</c:v>
                </c:pt>
                <c:pt idx="316">
                  <c:v>Dec 19, 2004</c:v>
                </c:pt>
                <c:pt idx="317">
                  <c:v>Jan 4, 2005</c:v>
                </c:pt>
                <c:pt idx="318">
                  <c:v>Jan 28, 2005</c:v>
                </c:pt>
                <c:pt idx="319">
                  <c:v>Feb 5, 2005</c:v>
                </c:pt>
                <c:pt idx="320">
                  <c:v>Feb 13, 2005</c:v>
                </c:pt>
                <c:pt idx="321">
                  <c:v>Feb 21, 2005</c:v>
                </c:pt>
                <c:pt idx="322">
                  <c:v>Mar 9, 2005</c:v>
                </c:pt>
                <c:pt idx="323">
                  <c:v>Mar 25, 2005</c:v>
                </c:pt>
                <c:pt idx="324">
                  <c:v>Apr 2, 2005</c:v>
                </c:pt>
                <c:pt idx="325">
                  <c:v>Apr 10, 2005</c:v>
                </c:pt>
                <c:pt idx="326">
                  <c:v>May 4, 2005</c:v>
                </c:pt>
                <c:pt idx="327">
                  <c:v>May 28, 2005</c:v>
                </c:pt>
                <c:pt idx="328">
                  <c:v>Jun 13, 2005</c:v>
                </c:pt>
                <c:pt idx="329">
                  <c:v>Jun 21, 2005</c:v>
                </c:pt>
                <c:pt idx="330">
                  <c:v>Jun 29, 2005</c:v>
                </c:pt>
                <c:pt idx="331">
                  <c:v>Jul 15, 2005</c:v>
                </c:pt>
                <c:pt idx="332">
                  <c:v>Jul 31, 2005</c:v>
                </c:pt>
                <c:pt idx="333">
                  <c:v>Aug 16, 2005</c:v>
                </c:pt>
                <c:pt idx="334">
                  <c:v>Sep 1, 2005</c:v>
                </c:pt>
                <c:pt idx="335">
                  <c:v>Sep 9, 2005</c:v>
                </c:pt>
                <c:pt idx="336">
                  <c:v>Sep 17, 2005</c:v>
                </c:pt>
                <c:pt idx="337">
                  <c:v>Oct 3, 2005</c:v>
                </c:pt>
                <c:pt idx="338">
                  <c:v>Nov 4, 2005</c:v>
                </c:pt>
                <c:pt idx="339">
                  <c:v>Nov 20, 2005</c:v>
                </c:pt>
                <c:pt idx="340">
                  <c:v>Nov 28, 2005</c:v>
                </c:pt>
                <c:pt idx="341">
                  <c:v>Dec 14, 2005</c:v>
                </c:pt>
                <c:pt idx="342">
                  <c:v>Dec 30, 2005</c:v>
                </c:pt>
                <c:pt idx="343">
                  <c:v>Jan 15, 2006</c:v>
                </c:pt>
                <c:pt idx="344">
                  <c:v>Feb 8, 2006</c:v>
                </c:pt>
                <c:pt idx="345">
                  <c:v>Feb 24, 2006</c:v>
                </c:pt>
                <c:pt idx="346">
                  <c:v>Apr 5, 2006</c:v>
                </c:pt>
                <c:pt idx="347">
                  <c:v>Apr 29, 2006</c:v>
                </c:pt>
                <c:pt idx="348">
                  <c:v>May 7, 2006</c:v>
                </c:pt>
                <c:pt idx="349">
                  <c:v>May 15, 2006</c:v>
                </c:pt>
                <c:pt idx="350">
                  <c:v>May 31, 2006</c:v>
                </c:pt>
                <c:pt idx="351">
                  <c:v>Jun 8, 2006</c:v>
                </c:pt>
                <c:pt idx="352">
                  <c:v>Jun 16, 2006</c:v>
                </c:pt>
                <c:pt idx="353">
                  <c:v>Jun 24, 2006</c:v>
                </c:pt>
                <c:pt idx="354">
                  <c:v>Jul 10, 2006</c:v>
                </c:pt>
                <c:pt idx="355">
                  <c:v>Jul 26, 2006</c:v>
                </c:pt>
                <c:pt idx="356">
                  <c:v>Aug 3, 2006</c:v>
                </c:pt>
                <c:pt idx="357">
                  <c:v>Sep 4, 2006</c:v>
                </c:pt>
                <c:pt idx="358">
                  <c:v>Sep 20, 2006</c:v>
                </c:pt>
                <c:pt idx="359">
                  <c:v>Oct 6, 2006</c:v>
                </c:pt>
                <c:pt idx="360">
                  <c:v>Oct 22, 2006</c:v>
                </c:pt>
                <c:pt idx="361">
                  <c:v>Oct 30, 2006</c:v>
                </c:pt>
                <c:pt idx="362">
                  <c:v>Nov 7, 2006</c:v>
                </c:pt>
                <c:pt idx="363">
                  <c:v>Dec 1, 2006</c:v>
                </c:pt>
                <c:pt idx="364">
                  <c:v>Dec 17, 2006</c:v>
                </c:pt>
                <c:pt idx="365">
                  <c:v>Dec 25, 2006</c:v>
                </c:pt>
                <c:pt idx="366">
                  <c:v>Jan 10, 2007</c:v>
                </c:pt>
                <c:pt idx="367">
                  <c:v>Jan 26, 2007</c:v>
                </c:pt>
                <c:pt idx="368">
                  <c:v>Feb 3, 2007</c:v>
                </c:pt>
                <c:pt idx="369">
                  <c:v>Feb 11, 2007</c:v>
                </c:pt>
                <c:pt idx="370">
                  <c:v>Feb 19, 2007</c:v>
                </c:pt>
                <c:pt idx="371">
                  <c:v>Feb 27, 2007</c:v>
                </c:pt>
                <c:pt idx="372">
                  <c:v>Mar 7, 2007</c:v>
                </c:pt>
                <c:pt idx="373">
                  <c:v>Mar 31, 2007</c:v>
                </c:pt>
                <c:pt idx="374">
                  <c:v>Apr 16, 2007</c:v>
                </c:pt>
                <c:pt idx="375">
                  <c:v>Apr 24, 2007</c:v>
                </c:pt>
                <c:pt idx="376">
                  <c:v>May 2, 2007</c:v>
                </c:pt>
                <c:pt idx="377">
                  <c:v>May 18, 2007</c:v>
                </c:pt>
                <c:pt idx="378">
                  <c:v>Jun 3, 2007</c:v>
                </c:pt>
                <c:pt idx="379">
                  <c:v>Jun 27, 2007</c:v>
                </c:pt>
                <c:pt idx="380">
                  <c:v>Jul 5, 2007</c:v>
                </c:pt>
                <c:pt idx="381">
                  <c:v>Jul 13, 2007</c:v>
                </c:pt>
                <c:pt idx="382">
                  <c:v>Jul 21, 2007</c:v>
                </c:pt>
                <c:pt idx="383">
                  <c:v>Jul 29, 2007</c:v>
                </c:pt>
                <c:pt idx="384">
                  <c:v>Aug 22, 2007</c:v>
                </c:pt>
                <c:pt idx="385">
                  <c:v>Sep 15, 2007</c:v>
                </c:pt>
                <c:pt idx="386">
                  <c:v>Sep 23, 2007</c:v>
                </c:pt>
                <c:pt idx="387">
                  <c:v>Nov 2, 2007</c:v>
                </c:pt>
                <c:pt idx="388">
                  <c:v>Nov 18, 2007</c:v>
                </c:pt>
                <c:pt idx="389">
                  <c:v>Dec 4, 2007</c:v>
                </c:pt>
                <c:pt idx="390">
                  <c:v>Dec 20, 2007</c:v>
                </c:pt>
                <c:pt idx="391">
                  <c:v>Jan 5, 2008</c:v>
                </c:pt>
                <c:pt idx="392">
                  <c:v>Feb 6, 2008</c:v>
                </c:pt>
                <c:pt idx="393">
                  <c:v>Feb 14, 2008</c:v>
                </c:pt>
                <c:pt idx="394">
                  <c:v>Feb 22, 2008</c:v>
                </c:pt>
                <c:pt idx="395">
                  <c:v>Mar 1, 2008</c:v>
                </c:pt>
                <c:pt idx="396">
                  <c:v>Mar 9, 2008</c:v>
                </c:pt>
                <c:pt idx="397">
                  <c:v>Mar 17, 2008</c:v>
                </c:pt>
                <c:pt idx="398">
                  <c:v>Mar 25, 2008</c:v>
                </c:pt>
                <c:pt idx="399">
                  <c:v>Apr 18, 2008</c:v>
                </c:pt>
                <c:pt idx="400">
                  <c:v>May 4, 2008</c:v>
                </c:pt>
                <c:pt idx="401">
                  <c:v>Jun 5, 2008</c:v>
                </c:pt>
                <c:pt idx="402">
                  <c:v>Jul 15, 2008</c:v>
                </c:pt>
                <c:pt idx="403">
                  <c:v>Jul 23, 2008</c:v>
                </c:pt>
                <c:pt idx="404">
                  <c:v>Aug 8, 2008</c:v>
                </c:pt>
                <c:pt idx="405">
                  <c:v>Aug 16, 2008</c:v>
                </c:pt>
                <c:pt idx="406">
                  <c:v>Aug 24, 2008</c:v>
                </c:pt>
                <c:pt idx="407">
                  <c:v>Oct 3, 2008</c:v>
                </c:pt>
                <c:pt idx="408">
                  <c:v>Oct 11, 2008</c:v>
                </c:pt>
                <c:pt idx="409">
                  <c:v>Oct 19, 2008</c:v>
                </c:pt>
                <c:pt idx="410">
                  <c:v>Nov 4, 2008</c:v>
                </c:pt>
                <c:pt idx="411">
                  <c:v>Nov 20, 2008</c:v>
                </c:pt>
                <c:pt idx="412">
                  <c:v>Nov 28, 2008</c:v>
                </c:pt>
                <c:pt idx="413">
                  <c:v>Dec 6, 2008</c:v>
                </c:pt>
                <c:pt idx="414">
                  <c:v>Dec 14, 2008</c:v>
                </c:pt>
                <c:pt idx="415">
                  <c:v>Jan 7, 2009</c:v>
                </c:pt>
                <c:pt idx="416">
                  <c:v>Jan 23, 2009</c:v>
                </c:pt>
                <c:pt idx="417">
                  <c:v>Jan 31, 2009</c:v>
                </c:pt>
                <c:pt idx="418">
                  <c:v>Feb 8, 2009</c:v>
                </c:pt>
                <c:pt idx="419">
                  <c:v>Feb 16, 2009</c:v>
                </c:pt>
                <c:pt idx="420">
                  <c:v>Mar 4, 2009</c:v>
                </c:pt>
                <c:pt idx="421">
                  <c:v>Mar 20, 2009</c:v>
                </c:pt>
                <c:pt idx="422">
                  <c:v>Mar 28, 2009</c:v>
                </c:pt>
                <c:pt idx="423">
                  <c:v>Apr 5, 2009</c:v>
                </c:pt>
                <c:pt idx="424">
                  <c:v>Apr 13, 2009</c:v>
                </c:pt>
                <c:pt idx="425">
                  <c:v>Apr 21, 2009</c:v>
                </c:pt>
                <c:pt idx="426">
                  <c:v>Apr 29, 2009</c:v>
                </c:pt>
                <c:pt idx="427">
                  <c:v>May 7, 2009</c:v>
                </c:pt>
                <c:pt idx="428">
                  <c:v>Jun 8, 2009</c:v>
                </c:pt>
                <c:pt idx="429">
                  <c:v>Jul 2, 2009</c:v>
                </c:pt>
                <c:pt idx="430">
                  <c:v>Jul 26, 2009</c:v>
                </c:pt>
                <c:pt idx="431">
                  <c:v>Aug 11, 2009</c:v>
                </c:pt>
                <c:pt idx="432">
                  <c:v>Aug 27, 2009</c:v>
                </c:pt>
                <c:pt idx="433">
                  <c:v>Sep 20, 2009</c:v>
                </c:pt>
                <c:pt idx="434">
                  <c:v>Sep 28, 2009</c:v>
                </c:pt>
                <c:pt idx="435">
                  <c:v>Oct 14, 2009</c:v>
                </c:pt>
                <c:pt idx="436">
                  <c:v>Oct 22, 2009</c:v>
                </c:pt>
                <c:pt idx="437">
                  <c:v>Oct 30, 2009</c:v>
                </c:pt>
                <c:pt idx="438">
                  <c:v>Nov 7, 2009</c:v>
                </c:pt>
                <c:pt idx="439">
                  <c:v>Nov 15, 2009</c:v>
                </c:pt>
                <c:pt idx="440">
                  <c:v>Nov 23, 2009</c:v>
                </c:pt>
                <c:pt idx="441">
                  <c:v>Dec 1, 2009</c:v>
                </c:pt>
                <c:pt idx="442">
                  <c:v>Dec 9, 2009</c:v>
                </c:pt>
                <c:pt idx="443">
                  <c:v>Dec 17, 2009</c:v>
                </c:pt>
                <c:pt idx="444">
                  <c:v>Dec 25, 2009</c:v>
                </c:pt>
                <c:pt idx="445">
                  <c:v>Jan 18, 2010</c:v>
                </c:pt>
                <c:pt idx="446">
                  <c:v>Feb 3, 2010</c:v>
                </c:pt>
                <c:pt idx="447">
                  <c:v>Feb 11, 2010</c:v>
                </c:pt>
                <c:pt idx="448">
                  <c:v>Feb 19, 2010</c:v>
                </c:pt>
                <c:pt idx="449">
                  <c:v>Feb 27, 2010</c:v>
                </c:pt>
                <c:pt idx="450">
                  <c:v>Mar 7, 2010</c:v>
                </c:pt>
                <c:pt idx="451">
                  <c:v>Mar 15, 2010</c:v>
                </c:pt>
                <c:pt idx="452">
                  <c:v>Mar 23, 2010</c:v>
                </c:pt>
                <c:pt idx="453">
                  <c:v>Apr 8, 2010</c:v>
                </c:pt>
                <c:pt idx="454">
                  <c:v>May 10, 2010</c:v>
                </c:pt>
                <c:pt idx="455">
                  <c:v>May 18, 2010</c:v>
                </c:pt>
                <c:pt idx="456">
                  <c:v>Jun 3, 2010</c:v>
                </c:pt>
                <c:pt idx="457">
                  <c:v>Jul 29, 2010</c:v>
                </c:pt>
                <c:pt idx="458">
                  <c:v>Aug 14, 2010</c:v>
                </c:pt>
                <c:pt idx="459">
                  <c:v>Aug 30, 2010</c:v>
                </c:pt>
                <c:pt idx="460">
                  <c:v>Sep 7, 2010</c:v>
                </c:pt>
                <c:pt idx="461">
                  <c:v>Oct 1, 2010</c:v>
                </c:pt>
                <c:pt idx="462">
                  <c:v>Oct 17, 2010</c:v>
                </c:pt>
                <c:pt idx="463">
                  <c:v>Nov 2, 2010</c:v>
                </c:pt>
                <c:pt idx="464">
                  <c:v>Nov 10, 2010</c:v>
                </c:pt>
                <c:pt idx="465">
                  <c:v>Nov 18, 2010</c:v>
                </c:pt>
                <c:pt idx="466">
                  <c:v>Nov 26, 2010</c:v>
                </c:pt>
                <c:pt idx="467">
                  <c:v>Dec 4, 2010</c:v>
                </c:pt>
                <c:pt idx="468">
                  <c:v>Dec 12, 2010</c:v>
                </c:pt>
                <c:pt idx="469">
                  <c:v>Dec 20, 2010</c:v>
                </c:pt>
                <c:pt idx="470">
                  <c:v>Dec 28, 2010</c:v>
                </c:pt>
                <c:pt idx="471">
                  <c:v>Jan 13, 2011</c:v>
                </c:pt>
                <c:pt idx="472">
                  <c:v>Jan 21, 2011</c:v>
                </c:pt>
                <c:pt idx="473">
                  <c:v>Jan 29, 2011</c:v>
                </c:pt>
                <c:pt idx="474">
                  <c:v>Feb 6, 2011</c:v>
                </c:pt>
                <c:pt idx="475">
                  <c:v>Feb 22, 2011</c:v>
                </c:pt>
                <c:pt idx="476">
                  <c:v>Mar 2, 2011</c:v>
                </c:pt>
                <c:pt idx="477">
                  <c:v>Mar 26, 2011</c:v>
                </c:pt>
                <c:pt idx="478">
                  <c:v>Apr 11, 2011</c:v>
                </c:pt>
                <c:pt idx="479">
                  <c:v>Apr 19, 2011</c:v>
                </c:pt>
                <c:pt idx="480">
                  <c:v>Apr 27, 2011</c:v>
                </c:pt>
                <c:pt idx="481">
                  <c:v>May 5, 2011</c:v>
                </c:pt>
                <c:pt idx="482">
                  <c:v>Jun 6, 2011</c:v>
                </c:pt>
                <c:pt idx="483">
                  <c:v>Jun 14, 2011</c:v>
                </c:pt>
                <c:pt idx="484">
                  <c:v>Jul 8, 2011</c:v>
                </c:pt>
                <c:pt idx="485">
                  <c:v>Jul 16, 2011</c:v>
                </c:pt>
                <c:pt idx="486">
                  <c:v>Jul 24, 2011</c:v>
                </c:pt>
                <c:pt idx="487">
                  <c:v>Aug 1, 2011</c:v>
                </c:pt>
                <c:pt idx="488">
                  <c:v>Aug 9, 2011</c:v>
                </c:pt>
                <c:pt idx="489">
                  <c:v>Sep 26, 2011</c:v>
                </c:pt>
                <c:pt idx="490">
                  <c:v>Oct 4, 2011</c:v>
                </c:pt>
                <c:pt idx="491">
                  <c:v>Oct 12, 2011</c:v>
                </c:pt>
                <c:pt idx="492">
                  <c:v>Oct 28, 2011</c:v>
                </c:pt>
                <c:pt idx="493">
                  <c:v>Nov 5, 2011</c:v>
                </c:pt>
                <c:pt idx="494">
                  <c:v>Nov 13, 2011</c:v>
                </c:pt>
                <c:pt idx="495">
                  <c:v>Nov 29, 2011</c:v>
                </c:pt>
                <c:pt idx="496">
                  <c:v>Dec 15, 2011</c:v>
                </c:pt>
                <c:pt idx="497">
                  <c:v>Dec 31, 2011</c:v>
                </c:pt>
                <c:pt idx="498">
                  <c:v>Jan 16, 2012</c:v>
                </c:pt>
                <c:pt idx="499">
                  <c:v>Feb 1, 2012</c:v>
                </c:pt>
                <c:pt idx="500">
                  <c:v>Mar 4, 2012</c:v>
                </c:pt>
                <c:pt idx="501">
                  <c:v>Mar 20, 2012</c:v>
                </c:pt>
                <c:pt idx="502">
                  <c:v>Apr 21, 2012</c:v>
                </c:pt>
                <c:pt idx="503">
                  <c:v>May 7, 2012</c:v>
                </c:pt>
                <c:pt idx="504">
                  <c:v>May 23, 2012</c:v>
                </c:pt>
                <c:pt idx="505">
                  <c:v>Jun 8, 2012</c:v>
                </c:pt>
                <c:pt idx="506">
                  <c:v>Jun 24, 2012</c:v>
                </c:pt>
                <c:pt idx="507">
                  <c:v>Jul 10, 2012</c:v>
                </c:pt>
                <c:pt idx="508">
                  <c:v>Aug 11, 2012</c:v>
                </c:pt>
                <c:pt idx="509">
                  <c:v>Sep 12, 2012</c:v>
                </c:pt>
                <c:pt idx="510">
                  <c:v>Sep 28, 2012</c:v>
                </c:pt>
                <c:pt idx="511">
                  <c:v>Oct 14, 2012</c:v>
                </c:pt>
                <c:pt idx="512">
                  <c:v>Oct 30, 2012</c:v>
                </c:pt>
                <c:pt idx="513">
                  <c:v>Nov 15, 2012</c:v>
                </c:pt>
                <c:pt idx="514">
                  <c:v>Dec 1, 2012</c:v>
                </c:pt>
                <c:pt idx="515">
                  <c:v>Dec 17, 2012</c:v>
                </c:pt>
                <c:pt idx="516">
                  <c:v>Jan 18, 2013</c:v>
                </c:pt>
                <c:pt idx="517">
                  <c:v>Feb 3, 2013</c:v>
                </c:pt>
                <c:pt idx="518">
                  <c:v>Feb 19, 2013</c:v>
                </c:pt>
                <c:pt idx="519">
                  <c:v>Mar 7, 2013</c:v>
                </c:pt>
                <c:pt idx="520">
                  <c:v>Mar 23, 2013</c:v>
                </c:pt>
                <c:pt idx="521">
                  <c:v>Apr 4, 2013</c:v>
                </c:pt>
                <c:pt idx="522">
                  <c:v>Apr 8, 2013</c:v>
                </c:pt>
                <c:pt idx="523">
                  <c:v>Apr 9, 2013</c:v>
                </c:pt>
                <c:pt idx="524">
                  <c:v>Apr 16, 2013</c:v>
                </c:pt>
                <c:pt idx="525">
                  <c:v>Apr 24, 2013</c:v>
                </c:pt>
                <c:pt idx="526">
                  <c:v>May 10, 2013</c:v>
                </c:pt>
                <c:pt idx="527">
                  <c:v>May 26, 2013</c:v>
                </c:pt>
                <c:pt idx="528">
                  <c:v>Jun 11, 2013</c:v>
                </c:pt>
                <c:pt idx="529">
                  <c:v>Jun 27, 2013</c:v>
                </c:pt>
                <c:pt idx="530">
                  <c:v>Jul 5, 2013</c:v>
                </c:pt>
                <c:pt idx="531">
                  <c:v>Jul 29, 2013</c:v>
                </c:pt>
                <c:pt idx="532">
                  <c:v>Aug 14, 2013</c:v>
                </c:pt>
                <c:pt idx="533">
                  <c:v>Aug 22, 2013</c:v>
                </c:pt>
                <c:pt idx="534">
                  <c:v>Aug 30, 2013</c:v>
                </c:pt>
                <c:pt idx="535">
                  <c:v>Sep 23, 2013</c:v>
                </c:pt>
                <c:pt idx="536">
                  <c:v>Oct 1, 2013</c:v>
                </c:pt>
                <c:pt idx="537">
                  <c:v>Oct 9, 2013</c:v>
                </c:pt>
                <c:pt idx="538">
                  <c:v>Oct 25, 2013</c:v>
                </c:pt>
                <c:pt idx="539">
                  <c:v>Nov 2, 2013</c:v>
                </c:pt>
                <c:pt idx="540">
                  <c:v>Nov 10, 2013</c:v>
                </c:pt>
                <c:pt idx="541">
                  <c:v>Nov 18, 2013</c:v>
                </c:pt>
                <c:pt idx="542">
                  <c:v>Nov 26, 2013</c:v>
                </c:pt>
                <c:pt idx="543">
                  <c:v>Dec 4, 2013</c:v>
                </c:pt>
                <c:pt idx="544">
                  <c:v>Dec 12, 2013</c:v>
                </c:pt>
                <c:pt idx="545">
                  <c:v>Dec 20, 2013</c:v>
                </c:pt>
                <c:pt idx="546">
                  <c:v>Dec 28, 2013</c:v>
                </c:pt>
                <c:pt idx="547">
                  <c:v>Jan 5, 2014</c:v>
                </c:pt>
                <c:pt idx="548">
                  <c:v>Jan 13, 2014</c:v>
                </c:pt>
                <c:pt idx="549">
                  <c:v>Jan 21, 2014</c:v>
                </c:pt>
                <c:pt idx="550">
                  <c:v>Jan 29, 2014</c:v>
                </c:pt>
                <c:pt idx="551">
                  <c:v>Feb 6, 2014</c:v>
                </c:pt>
                <c:pt idx="552">
                  <c:v>Feb 14, 2014</c:v>
                </c:pt>
                <c:pt idx="553">
                  <c:v>Feb 22, 2014</c:v>
                </c:pt>
                <c:pt idx="554">
                  <c:v>Mar 2, 2014</c:v>
                </c:pt>
                <c:pt idx="555">
                  <c:v>Mar 10, 2014</c:v>
                </c:pt>
                <c:pt idx="556">
                  <c:v>Mar 18, 2014</c:v>
                </c:pt>
                <c:pt idx="557">
                  <c:v>Mar 26, 2014</c:v>
                </c:pt>
                <c:pt idx="558">
                  <c:v>Apr 19, 2014</c:v>
                </c:pt>
                <c:pt idx="559">
                  <c:v>Apr 27, 2014</c:v>
                </c:pt>
                <c:pt idx="560">
                  <c:v>May 5, 2014</c:v>
                </c:pt>
                <c:pt idx="561">
                  <c:v>May 13, 2014</c:v>
                </c:pt>
                <c:pt idx="562">
                  <c:v>May 21, 2014</c:v>
                </c:pt>
                <c:pt idx="563">
                  <c:v>Jun 6, 2014</c:v>
                </c:pt>
                <c:pt idx="564">
                  <c:v>Jun 30, 2014</c:v>
                </c:pt>
                <c:pt idx="565">
                  <c:v>Jul 16, 2014</c:v>
                </c:pt>
                <c:pt idx="566">
                  <c:v>Jul 24, 2014</c:v>
                </c:pt>
                <c:pt idx="567">
                  <c:v>Aug 1, 2014</c:v>
                </c:pt>
                <c:pt idx="568">
                  <c:v>Aug 9, 2014</c:v>
                </c:pt>
                <c:pt idx="569">
                  <c:v>Aug 17, 2014</c:v>
                </c:pt>
                <c:pt idx="570">
                  <c:v>Aug 25, 2014</c:v>
                </c:pt>
                <c:pt idx="571">
                  <c:v>Sep 2, 2014</c:v>
                </c:pt>
                <c:pt idx="572">
                  <c:v>Oct 4, 2014</c:v>
                </c:pt>
                <c:pt idx="573">
                  <c:v>Oct 12, 2014</c:v>
                </c:pt>
                <c:pt idx="574">
                  <c:v>Oct 20, 2014</c:v>
                </c:pt>
                <c:pt idx="575">
                  <c:v>Oct 28, 2014</c:v>
                </c:pt>
                <c:pt idx="576">
                  <c:v>Nov 5, 2014</c:v>
                </c:pt>
                <c:pt idx="577">
                  <c:v>Nov 13, 2014</c:v>
                </c:pt>
                <c:pt idx="578">
                  <c:v>Nov 21, 2014</c:v>
                </c:pt>
                <c:pt idx="579">
                  <c:v>Nov 29, 2014</c:v>
                </c:pt>
                <c:pt idx="580">
                  <c:v>Dec 7, 2014</c:v>
                </c:pt>
                <c:pt idx="581">
                  <c:v>Dec 15, 2014</c:v>
                </c:pt>
                <c:pt idx="582">
                  <c:v>Dec 23, 2014</c:v>
                </c:pt>
                <c:pt idx="583">
                  <c:v>Dec 31, 2014</c:v>
                </c:pt>
                <c:pt idx="584">
                  <c:v>Jan 16, 2015</c:v>
                </c:pt>
                <c:pt idx="585">
                  <c:v>Jan 24, 2015</c:v>
                </c:pt>
                <c:pt idx="586">
                  <c:v>Feb 1, 2015</c:v>
                </c:pt>
                <c:pt idx="587">
                  <c:v>Feb 9, 2015</c:v>
                </c:pt>
                <c:pt idx="588">
                  <c:v>Feb 17, 2015</c:v>
                </c:pt>
                <c:pt idx="589">
                  <c:v>Mar 5, 2015</c:v>
                </c:pt>
                <c:pt idx="590">
                  <c:v>Mar 13, 2015</c:v>
                </c:pt>
                <c:pt idx="591">
                  <c:v>Mar 21, 2015</c:v>
                </c:pt>
                <c:pt idx="592">
                  <c:v>Mar 29, 2015</c:v>
                </c:pt>
                <c:pt idx="593">
                  <c:v>Apr 14, 2015</c:v>
                </c:pt>
                <c:pt idx="594">
                  <c:v>Apr 22, 2015</c:v>
                </c:pt>
                <c:pt idx="595">
                  <c:v>May 8, 2015</c:v>
                </c:pt>
                <c:pt idx="596">
                  <c:v>Jun 1, 2015</c:v>
                </c:pt>
                <c:pt idx="597">
                  <c:v>Jun 9, 2015</c:v>
                </c:pt>
                <c:pt idx="598">
                  <c:v>Jun 25, 2015</c:v>
                </c:pt>
                <c:pt idx="599">
                  <c:v>Jul 11, 2015</c:v>
                </c:pt>
                <c:pt idx="600">
                  <c:v>Jul 19, 2015</c:v>
                </c:pt>
                <c:pt idx="601">
                  <c:v>Jul 27, 2015</c:v>
                </c:pt>
                <c:pt idx="602">
                  <c:v>Aug 4, 2015</c:v>
                </c:pt>
                <c:pt idx="603">
                  <c:v>Aug 12, 2015</c:v>
                </c:pt>
                <c:pt idx="604">
                  <c:v>Aug 20, 2015</c:v>
                </c:pt>
                <c:pt idx="605">
                  <c:v>Aug 28, 2015</c:v>
                </c:pt>
                <c:pt idx="606">
                  <c:v>Sep 5, 2015</c:v>
                </c:pt>
                <c:pt idx="607">
                  <c:v>Sep 13, 2015</c:v>
                </c:pt>
                <c:pt idx="608">
                  <c:v>Sep 29, 2015</c:v>
                </c:pt>
                <c:pt idx="609">
                  <c:v>Oct 7, 2015</c:v>
                </c:pt>
                <c:pt idx="610">
                  <c:v>Oct 15, 2015</c:v>
                </c:pt>
                <c:pt idx="611">
                  <c:v>Oct 23, 2015</c:v>
                </c:pt>
                <c:pt idx="612">
                  <c:v>Oct 31, 2015</c:v>
                </c:pt>
                <c:pt idx="613">
                  <c:v>Nov 8, 2015</c:v>
                </c:pt>
                <c:pt idx="614">
                  <c:v>Nov 16, 2015</c:v>
                </c:pt>
                <c:pt idx="615">
                  <c:v>Nov 24, 2015</c:v>
                </c:pt>
                <c:pt idx="616">
                  <c:v>Dec 2, 2015</c:v>
                </c:pt>
                <c:pt idx="617">
                  <c:v>Dec 10, 2015</c:v>
                </c:pt>
                <c:pt idx="618">
                  <c:v>Dec 18, 2015</c:v>
                </c:pt>
                <c:pt idx="619">
                  <c:v>Dec 26, 2015</c:v>
                </c:pt>
                <c:pt idx="620">
                  <c:v>Jan 3, 2016</c:v>
                </c:pt>
                <c:pt idx="621">
                  <c:v>Jan 11, 2016</c:v>
                </c:pt>
                <c:pt idx="622">
                  <c:v>Jan 19, 2016</c:v>
                </c:pt>
                <c:pt idx="623">
                  <c:v>Jan 27, 2016</c:v>
                </c:pt>
                <c:pt idx="624">
                  <c:v>Feb 4, 2016</c:v>
                </c:pt>
                <c:pt idx="625">
                  <c:v>Feb 12, 2016</c:v>
                </c:pt>
                <c:pt idx="626">
                  <c:v>Feb 20, 2016</c:v>
                </c:pt>
                <c:pt idx="627">
                  <c:v>Feb 28, 2016</c:v>
                </c:pt>
                <c:pt idx="628">
                  <c:v>Mar 7, 2016</c:v>
                </c:pt>
                <c:pt idx="629">
                  <c:v>Mar 15, 2016</c:v>
                </c:pt>
                <c:pt idx="630">
                  <c:v>Mar 31, 2016</c:v>
                </c:pt>
                <c:pt idx="631">
                  <c:v>Apr 16, 2016</c:v>
                </c:pt>
                <c:pt idx="632">
                  <c:v>Apr 24, 2016</c:v>
                </c:pt>
                <c:pt idx="633">
                  <c:v>May 2, 2016</c:v>
                </c:pt>
                <c:pt idx="634">
                  <c:v>May 10, 2016</c:v>
                </c:pt>
                <c:pt idx="635">
                  <c:v>May 18, 2016</c:v>
                </c:pt>
                <c:pt idx="636">
                  <c:v>Jun 11, 2016</c:v>
                </c:pt>
                <c:pt idx="637">
                  <c:v>Jun 19, 2016</c:v>
                </c:pt>
                <c:pt idx="638">
                  <c:v>Jun 27, 2016</c:v>
                </c:pt>
                <c:pt idx="639">
                  <c:v>Jul 5, 2016</c:v>
                </c:pt>
                <c:pt idx="640">
                  <c:v>Jul 29, 2016</c:v>
                </c:pt>
                <c:pt idx="641">
                  <c:v>Aug 6, 2016</c:v>
                </c:pt>
                <c:pt idx="642">
                  <c:v>Aug 14, 2016</c:v>
                </c:pt>
                <c:pt idx="643">
                  <c:v>Aug 22, 2016</c:v>
                </c:pt>
                <c:pt idx="644">
                  <c:v>Sep 7, 2016</c:v>
                </c:pt>
                <c:pt idx="645">
                  <c:v>Sep 15, 2016</c:v>
                </c:pt>
                <c:pt idx="646">
                  <c:v>Oct 1, 2016</c:v>
                </c:pt>
                <c:pt idx="647">
                  <c:v>Oct 9, 2016</c:v>
                </c:pt>
                <c:pt idx="648">
                  <c:v>Oct 25, 2016</c:v>
                </c:pt>
                <c:pt idx="649">
                  <c:v>Nov 2, 2016</c:v>
                </c:pt>
                <c:pt idx="650">
                  <c:v>Nov 10, 2016</c:v>
                </c:pt>
                <c:pt idx="651">
                  <c:v>Nov 18, 2016</c:v>
                </c:pt>
                <c:pt idx="652">
                  <c:v>Nov 26, 2016</c:v>
                </c:pt>
                <c:pt idx="653">
                  <c:v>Dec 4, 2016</c:v>
                </c:pt>
                <c:pt idx="654">
                  <c:v>Dec 12, 2016</c:v>
                </c:pt>
                <c:pt idx="655">
                  <c:v>Dec 20, 2016</c:v>
                </c:pt>
                <c:pt idx="656">
                  <c:v>Dec 28, 2016</c:v>
                </c:pt>
                <c:pt idx="657">
                  <c:v>Jan 5, 2017</c:v>
                </c:pt>
                <c:pt idx="658">
                  <c:v>Jan 13, 2017</c:v>
                </c:pt>
                <c:pt idx="659">
                  <c:v>Jan 21, 2017</c:v>
                </c:pt>
                <c:pt idx="660">
                  <c:v>Jan 29, 2017</c:v>
                </c:pt>
                <c:pt idx="661">
                  <c:v>Feb 6, 2017</c:v>
                </c:pt>
                <c:pt idx="662">
                  <c:v>Feb 14, 2017</c:v>
                </c:pt>
                <c:pt idx="663">
                  <c:v>Mar 2, 2017</c:v>
                </c:pt>
                <c:pt idx="664">
                  <c:v>Mar 10, 2017</c:v>
                </c:pt>
                <c:pt idx="665">
                  <c:v>Mar 18, 2017</c:v>
                </c:pt>
                <c:pt idx="666">
                  <c:v>Mar 26, 2017</c:v>
                </c:pt>
                <c:pt idx="667">
                  <c:v>Apr 19, 2017</c:v>
                </c:pt>
                <c:pt idx="668">
                  <c:v>Apr 27, 2017</c:v>
                </c:pt>
                <c:pt idx="669">
                  <c:v>May 21, 2017</c:v>
                </c:pt>
                <c:pt idx="670">
                  <c:v>May 29, 2017</c:v>
                </c:pt>
                <c:pt idx="671">
                  <c:v>Jun 6, 2017</c:v>
                </c:pt>
                <c:pt idx="672">
                  <c:v>Jun 22, 2017</c:v>
                </c:pt>
                <c:pt idx="673">
                  <c:v>Jun 30, 2017</c:v>
                </c:pt>
                <c:pt idx="674">
                  <c:v>Jul 16, 2017</c:v>
                </c:pt>
                <c:pt idx="675">
                  <c:v>Jul 24, 2017</c:v>
                </c:pt>
                <c:pt idx="676">
                  <c:v>Aug 9, 2017</c:v>
                </c:pt>
                <c:pt idx="677">
                  <c:v>Sep 10, 2017</c:v>
                </c:pt>
                <c:pt idx="678">
                  <c:v>Oct 4, 2017</c:v>
                </c:pt>
                <c:pt idx="679">
                  <c:v>Oct 12, 2017</c:v>
                </c:pt>
                <c:pt idx="680">
                  <c:v>Oct 20, 2017</c:v>
                </c:pt>
                <c:pt idx="681">
                  <c:v>Oct 28, 2017</c:v>
                </c:pt>
                <c:pt idx="682">
                  <c:v>Nov 5, 2017</c:v>
                </c:pt>
                <c:pt idx="683">
                  <c:v>Nov 13, 2017</c:v>
                </c:pt>
                <c:pt idx="684">
                  <c:v>Nov 21, 2017</c:v>
                </c:pt>
                <c:pt idx="685">
                  <c:v>Nov 29, 2017</c:v>
                </c:pt>
                <c:pt idx="686">
                  <c:v>Dec 7, 2017</c:v>
                </c:pt>
                <c:pt idx="687">
                  <c:v>Dec 15, 2017</c:v>
                </c:pt>
                <c:pt idx="688">
                  <c:v>Dec 23, 2017</c:v>
                </c:pt>
                <c:pt idx="689">
                  <c:v>Dec 31, 2017</c:v>
                </c:pt>
                <c:pt idx="690">
                  <c:v>Jan 8, 2018</c:v>
                </c:pt>
                <c:pt idx="691">
                  <c:v>Jan 16, 2018</c:v>
                </c:pt>
                <c:pt idx="692">
                  <c:v>Jan 24, 2018</c:v>
                </c:pt>
                <c:pt idx="693">
                  <c:v>Feb 1, 2018</c:v>
                </c:pt>
                <c:pt idx="694">
                  <c:v>Feb 9, 2018</c:v>
                </c:pt>
                <c:pt idx="695">
                  <c:v>Feb 17, 2018</c:v>
                </c:pt>
                <c:pt idx="696">
                  <c:v>Feb 25, 2018</c:v>
                </c:pt>
                <c:pt idx="697">
                  <c:v>Mar 13, 2018</c:v>
                </c:pt>
                <c:pt idx="698">
                  <c:v>Mar 21, 2018</c:v>
                </c:pt>
                <c:pt idx="699">
                  <c:v>Mar 29, 2018</c:v>
                </c:pt>
                <c:pt idx="700">
                  <c:v>Apr 6, 2018</c:v>
                </c:pt>
                <c:pt idx="701">
                  <c:v>Apr 22, 2018</c:v>
                </c:pt>
                <c:pt idx="702">
                  <c:v>Apr 30, 2018</c:v>
                </c:pt>
                <c:pt idx="703">
                  <c:v>May 24, 2018</c:v>
                </c:pt>
                <c:pt idx="704">
                  <c:v>Jun 9, 2018</c:v>
                </c:pt>
                <c:pt idx="705">
                  <c:v>Jul 11, 2018</c:v>
                </c:pt>
                <c:pt idx="706">
                  <c:v>Jul 19, 2018</c:v>
                </c:pt>
                <c:pt idx="707">
                  <c:v>Jul 27, 2018</c:v>
                </c:pt>
                <c:pt idx="708">
                  <c:v>Aug 4, 2018</c:v>
                </c:pt>
                <c:pt idx="709">
                  <c:v>Aug 28, 2018</c:v>
                </c:pt>
                <c:pt idx="710">
                  <c:v>Sep 13, 2018</c:v>
                </c:pt>
                <c:pt idx="711">
                  <c:v>Sep 21, 2018</c:v>
                </c:pt>
                <c:pt idx="712">
                  <c:v>Sep 29, 2018</c:v>
                </c:pt>
                <c:pt idx="713">
                  <c:v>Oct 7, 2018</c:v>
                </c:pt>
                <c:pt idx="714">
                  <c:v>Oct 15, 2018</c:v>
                </c:pt>
                <c:pt idx="715">
                  <c:v>Oct 23, 2018</c:v>
                </c:pt>
                <c:pt idx="716">
                  <c:v>Oct 31, 2018</c:v>
                </c:pt>
                <c:pt idx="717">
                  <c:v>Nov 8, 2018</c:v>
                </c:pt>
                <c:pt idx="718">
                  <c:v>Nov 24, 2018</c:v>
                </c:pt>
                <c:pt idx="719">
                  <c:v>Dec 10, 2018</c:v>
                </c:pt>
                <c:pt idx="720">
                  <c:v>Dec 18, 2018</c:v>
                </c:pt>
                <c:pt idx="721">
                  <c:v>Dec 26, 2018</c:v>
                </c:pt>
                <c:pt idx="722">
                  <c:v>Jan 11, 2019</c:v>
                </c:pt>
                <c:pt idx="723">
                  <c:v>Feb 4, 2019</c:v>
                </c:pt>
                <c:pt idx="724">
                  <c:v>Feb 12, 2019</c:v>
                </c:pt>
                <c:pt idx="725">
                  <c:v>Feb 20, 2019</c:v>
                </c:pt>
                <c:pt idx="726">
                  <c:v>Mar 8, 2019</c:v>
                </c:pt>
                <c:pt idx="727">
                  <c:v>Mar 24, 2019</c:v>
                </c:pt>
                <c:pt idx="728">
                  <c:v>Apr 1, 2019</c:v>
                </c:pt>
                <c:pt idx="729">
                  <c:v>Apr 9, 2019</c:v>
                </c:pt>
                <c:pt idx="730">
                  <c:v>Apr 17, 2019</c:v>
                </c:pt>
                <c:pt idx="731">
                  <c:v>Apr 25, 2019</c:v>
                </c:pt>
                <c:pt idx="732">
                  <c:v>May 3, 2019</c:v>
                </c:pt>
                <c:pt idx="733">
                  <c:v>May 11, 2019</c:v>
                </c:pt>
                <c:pt idx="734">
                  <c:v>Jun 12, 2019</c:v>
                </c:pt>
                <c:pt idx="735">
                  <c:v>Jun 20, 2019</c:v>
                </c:pt>
                <c:pt idx="736">
                  <c:v>Jul 14, 2019</c:v>
                </c:pt>
                <c:pt idx="737">
                  <c:v>Jul 22, 2019</c:v>
                </c:pt>
                <c:pt idx="738">
                  <c:v>Jul 30, 2019</c:v>
                </c:pt>
                <c:pt idx="739">
                  <c:v>Aug 15, 2019</c:v>
                </c:pt>
                <c:pt idx="740">
                  <c:v>Aug 31, 2019</c:v>
                </c:pt>
                <c:pt idx="741">
                  <c:v>Sep 8, 2019</c:v>
                </c:pt>
                <c:pt idx="742">
                  <c:v>Sep 24, 2019</c:v>
                </c:pt>
                <c:pt idx="743">
                  <c:v>Oct 2, 2019</c:v>
                </c:pt>
                <c:pt idx="744">
                  <c:v>Oct 18, 2019</c:v>
                </c:pt>
                <c:pt idx="745">
                  <c:v>Oct 26, 2019</c:v>
                </c:pt>
                <c:pt idx="746">
                  <c:v>Nov 3, 2019</c:v>
                </c:pt>
                <c:pt idx="747">
                  <c:v>Nov 11, 2019</c:v>
                </c:pt>
                <c:pt idx="748">
                  <c:v>Nov 19, 2019</c:v>
                </c:pt>
                <c:pt idx="749">
                  <c:v>Nov 27, 2019</c:v>
                </c:pt>
                <c:pt idx="750">
                  <c:v>Dec 5, 2019</c:v>
                </c:pt>
                <c:pt idx="751">
                  <c:v>Dec 21, 2019</c:v>
                </c:pt>
                <c:pt idx="752">
                  <c:v>Dec 29, 2019</c:v>
                </c:pt>
              </c:strCache>
            </c:strRef>
          </c:cat>
          <c:val>
            <c:numRef>
              <c:f>'1986-2020_50'!$B$2:$B$754</c:f>
              <c:numCache>
                <c:formatCode>General</c:formatCode>
                <c:ptCount val="753"/>
                <c:pt idx="0">
                  <c:v>9.8000000000000004E-2</c:v>
                </c:pt>
                <c:pt idx="1">
                  <c:v>0.14199999999999999</c:v>
                </c:pt>
                <c:pt idx="2">
                  <c:v>6.2E-2</c:v>
                </c:pt>
                <c:pt idx="3">
                  <c:v>5.8999999999999997E-2</c:v>
                </c:pt>
                <c:pt idx="4">
                  <c:v>0.05</c:v>
                </c:pt>
                <c:pt idx="5">
                  <c:v>4.1000000000000002E-2</c:v>
                </c:pt>
                <c:pt idx="6">
                  <c:v>2.4E-2</c:v>
                </c:pt>
                <c:pt idx="7">
                  <c:v>3.7999999999999999E-2</c:v>
                </c:pt>
                <c:pt idx="8">
                  <c:v>0.06</c:v>
                </c:pt>
                <c:pt idx="9">
                  <c:v>0.13200000000000001</c:v>
                </c:pt>
                <c:pt idx="10">
                  <c:v>0.154</c:v>
                </c:pt>
                <c:pt idx="11">
                  <c:v>0.122</c:v>
                </c:pt>
                <c:pt idx="12">
                  <c:v>9.6000000000000002E-2</c:v>
                </c:pt>
                <c:pt idx="13">
                  <c:v>6.4000000000000001E-2</c:v>
                </c:pt>
                <c:pt idx="14">
                  <c:v>5.2999999999999999E-2</c:v>
                </c:pt>
                <c:pt idx="15">
                  <c:v>4.3999999999999997E-2</c:v>
                </c:pt>
                <c:pt idx="16">
                  <c:v>4.8000000000000001E-2</c:v>
                </c:pt>
                <c:pt idx="17">
                  <c:v>4.3999999999999997E-2</c:v>
                </c:pt>
                <c:pt idx="18">
                  <c:v>4.2999999999999997E-2</c:v>
                </c:pt>
                <c:pt idx="19">
                  <c:v>3.9E-2</c:v>
                </c:pt>
                <c:pt idx="20">
                  <c:v>3.1E-2</c:v>
                </c:pt>
                <c:pt idx="21">
                  <c:v>0.11899999999999999</c:v>
                </c:pt>
                <c:pt idx="22">
                  <c:v>4.3999999999999997E-2</c:v>
                </c:pt>
                <c:pt idx="23">
                  <c:v>2.9000000000000001E-2</c:v>
                </c:pt>
                <c:pt idx="24">
                  <c:v>3.9E-2</c:v>
                </c:pt>
                <c:pt idx="25">
                  <c:v>3.5999999999999997E-2</c:v>
                </c:pt>
                <c:pt idx="26">
                  <c:v>2.5999999999999999E-2</c:v>
                </c:pt>
                <c:pt idx="27">
                  <c:v>4.8000000000000001E-2</c:v>
                </c:pt>
                <c:pt idx="28">
                  <c:v>7.2999999999999995E-2</c:v>
                </c:pt>
                <c:pt idx="29">
                  <c:v>0.1</c:v>
                </c:pt>
                <c:pt idx="30">
                  <c:v>0.158</c:v>
                </c:pt>
                <c:pt idx="31">
                  <c:v>0.15</c:v>
                </c:pt>
                <c:pt idx="32">
                  <c:v>4.9000000000000002E-2</c:v>
                </c:pt>
                <c:pt idx="33">
                  <c:v>8.3000000000000004E-2</c:v>
                </c:pt>
                <c:pt idx="34">
                  <c:v>5.3999999999999999E-2</c:v>
                </c:pt>
                <c:pt idx="35">
                  <c:v>5.8999999999999997E-2</c:v>
                </c:pt>
                <c:pt idx="36">
                  <c:v>2.8000000000000001E-2</c:v>
                </c:pt>
                <c:pt idx="37">
                  <c:v>4.9000000000000002E-2</c:v>
                </c:pt>
                <c:pt idx="38">
                  <c:v>4.1000000000000002E-2</c:v>
                </c:pt>
                <c:pt idx="39">
                  <c:v>3.9E-2</c:v>
                </c:pt>
                <c:pt idx="40">
                  <c:v>3.6999999999999998E-2</c:v>
                </c:pt>
                <c:pt idx="41">
                  <c:v>3.4000000000000002E-2</c:v>
                </c:pt>
                <c:pt idx="42">
                  <c:v>3.4000000000000002E-2</c:v>
                </c:pt>
                <c:pt idx="43">
                  <c:v>2.9000000000000001E-2</c:v>
                </c:pt>
                <c:pt idx="44">
                  <c:v>5.2999999999999999E-2</c:v>
                </c:pt>
                <c:pt idx="45">
                  <c:v>7.6999999999999999E-2</c:v>
                </c:pt>
                <c:pt idx="46">
                  <c:v>8.6999999999999994E-2</c:v>
                </c:pt>
                <c:pt idx="47">
                  <c:v>0.109</c:v>
                </c:pt>
                <c:pt idx="48">
                  <c:v>0.04</c:v>
                </c:pt>
                <c:pt idx="49">
                  <c:v>3.9E-2</c:v>
                </c:pt>
                <c:pt idx="50">
                  <c:v>3.7999999999999999E-2</c:v>
                </c:pt>
                <c:pt idx="51">
                  <c:v>3.2000000000000001E-2</c:v>
                </c:pt>
                <c:pt idx="52">
                  <c:v>0.03</c:v>
                </c:pt>
                <c:pt idx="53">
                  <c:v>2.1999999999999999E-2</c:v>
                </c:pt>
                <c:pt idx="54">
                  <c:v>3.5000000000000003E-2</c:v>
                </c:pt>
                <c:pt idx="55">
                  <c:v>9.7000000000000003E-2</c:v>
                </c:pt>
                <c:pt idx="56">
                  <c:v>0.11</c:v>
                </c:pt>
                <c:pt idx="57">
                  <c:v>0.14899999999999999</c:v>
                </c:pt>
                <c:pt idx="58">
                  <c:v>0.14399999999999999</c:v>
                </c:pt>
                <c:pt idx="59">
                  <c:v>0.14099999999999999</c:v>
                </c:pt>
                <c:pt idx="60">
                  <c:v>0.06</c:v>
                </c:pt>
                <c:pt idx="61">
                  <c:v>4.8000000000000001E-2</c:v>
                </c:pt>
                <c:pt idx="62">
                  <c:v>4.7E-2</c:v>
                </c:pt>
                <c:pt idx="63">
                  <c:v>3.9E-2</c:v>
                </c:pt>
                <c:pt idx="64">
                  <c:v>4.4999999999999998E-2</c:v>
                </c:pt>
                <c:pt idx="65">
                  <c:v>3.6999999999999998E-2</c:v>
                </c:pt>
                <c:pt idx="66">
                  <c:v>3.1E-2</c:v>
                </c:pt>
                <c:pt idx="67">
                  <c:v>2.7E-2</c:v>
                </c:pt>
                <c:pt idx="68">
                  <c:v>2.8000000000000001E-2</c:v>
                </c:pt>
                <c:pt idx="69">
                  <c:v>2.1999999999999999E-2</c:v>
                </c:pt>
                <c:pt idx="70">
                  <c:v>4.2000000000000003E-2</c:v>
                </c:pt>
                <c:pt idx="71">
                  <c:v>0.06</c:v>
                </c:pt>
                <c:pt idx="72">
                  <c:v>5.7000000000000002E-2</c:v>
                </c:pt>
                <c:pt idx="73">
                  <c:v>1.0999999999999999E-2</c:v>
                </c:pt>
                <c:pt idx="74">
                  <c:v>0.14099999999999999</c:v>
                </c:pt>
                <c:pt idx="75">
                  <c:v>8.5999999999999993E-2</c:v>
                </c:pt>
                <c:pt idx="76">
                  <c:v>6.6000000000000003E-2</c:v>
                </c:pt>
                <c:pt idx="77">
                  <c:v>4.7E-2</c:v>
                </c:pt>
                <c:pt idx="78">
                  <c:v>3.5999999999999997E-2</c:v>
                </c:pt>
                <c:pt idx="79">
                  <c:v>4.1000000000000002E-2</c:v>
                </c:pt>
                <c:pt idx="80">
                  <c:v>2.7E-2</c:v>
                </c:pt>
                <c:pt idx="81">
                  <c:v>2.5999999999999999E-2</c:v>
                </c:pt>
                <c:pt idx="82">
                  <c:v>3.1E-2</c:v>
                </c:pt>
                <c:pt idx="83">
                  <c:v>0.02</c:v>
                </c:pt>
                <c:pt idx="84">
                  <c:v>3.3000000000000002E-2</c:v>
                </c:pt>
                <c:pt idx="85">
                  <c:v>6.0999999999999999E-2</c:v>
                </c:pt>
                <c:pt idx="86">
                  <c:v>0.105</c:v>
                </c:pt>
                <c:pt idx="87">
                  <c:v>0.13100000000000001</c:v>
                </c:pt>
                <c:pt idx="88">
                  <c:v>0.16900000000000001</c:v>
                </c:pt>
                <c:pt idx="89">
                  <c:v>0.13600000000000001</c:v>
                </c:pt>
                <c:pt idx="90">
                  <c:v>6.7000000000000004E-2</c:v>
                </c:pt>
                <c:pt idx="91">
                  <c:v>0.05</c:v>
                </c:pt>
                <c:pt idx="92">
                  <c:v>0.04</c:v>
                </c:pt>
                <c:pt idx="93">
                  <c:v>2.4E-2</c:v>
                </c:pt>
                <c:pt idx="94">
                  <c:v>3.1E-2</c:v>
                </c:pt>
                <c:pt idx="95">
                  <c:v>0.03</c:v>
                </c:pt>
                <c:pt idx="96">
                  <c:v>3.4000000000000002E-2</c:v>
                </c:pt>
                <c:pt idx="97">
                  <c:v>0.14399999999999999</c:v>
                </c:pt>
                <c:pt idx="98">
                  <c:v>0.111</c:v>
                </c:pt>
                <c:pt idx="99">
                  <c:v>5.5E-2</c:v>
                </c:pt>
                <c:pt idx="100">
                  <c:v>4.4999999999999998E-2</c:v>
                </c:pt>
                <c:pt idx="101">
                  <c:v>4.3999999999999997E-2</c:v>
                </c:pt>
                <c:pt idx="102">
                  <c:v>6.0999999999999999E-2</c:v>
                </c:pt>
                <c:pt idx="103">
                  <c:v>6.7000000000000004E-2</c:v>
                </c:pt>
                <c:pt idx="104">
                  <c:v>6.3E-2</c:v>
                </c:pt>
                <c:pt idx="105">
                  <c:v>4.5999999999999999E-2</c:v>
                </c:pt>
                <c:pt idx="106">
                  <c:v>4.8000000000000001E-2</c:v>
                </c:pt>
                <c:pt idx="107">
                  <c:v>5.3999999999999999E-2</c:v>
                </c:pt>
                <c:pt idx="108">
                  <c:v>6.7000000000000004E-2</c:v>
                </c:pt>
                <c:pt idx="109">
                  <c:v>0.13700000000000001</c:v>
                </c:pt>
                <c:pt idx="110">
                  <c:v>0.14699999999999999</c:v>
                </c:pt>
                <c:pt idx="111">
                  <c:v>0.127</c:v>
                </c:pt>
                <c:pt idx="112">
                  <c:v>8.2000000000000003E-2</c:v>
                </c:pt>
                <c:pt idx="113">
                  <c:v>2.7E-2</c:v>
                </c:pt>
                <c:pt idx="114">
                  <c:v>4.4999999999999998E-2</c:v>
                </c:pt>
                <c:pt idx="115">
                  <c:v>3.5999999999999997E-2</c:v>
                </c:pt>
                <c:pt idx="116">
                  <c:v>3.7999999999999999E-2</c:v>
                </c:pt>
                <c:pt idx="117">
                  <c:v>3.7999999999999999E-2</c:v>
                </c:pt>
                <c:pt idx="118">
                  <c:v>3.1E-2</c:v>
                </c:pt>
                <c:pt idx="119">
                  <c:v>3.2000000000000001E-2</c:v>
                </c:pt>
                <c:pt idx="120">
                  <c:v>4.4999999999999998E-2</c:v>
                </c:pt>
                <c:pt idx="121">
                  <c:v>7.3999999999999996E-2</c:v>
                </c:pt>
                <c:pt idx="122">
                  <c:v>9.8000000000000004E-2</c:v>
                </c:pt>
                <c:pt idx="123">
                  <c:v>9.2999999999999999E-2</c:v>
                </c:pt>
                <c:pt idx="124">
                  <c:v>0.159</c:v>
                </c:pt>
                <c:pt idx="125">
                  <c:v>0.124</c:v>
                </c:pt>
                <c:pt idx="126">
                  <c:v>9.5000000000000001E-2</c:v>
                </c:pt>
                <c:pt idx="127">
                  <c:v>8.3000000000000004E-2</c:v>
                </c:pt>
                <c:pt idx="128">
                  <c:v>4.2000000000000003E-2</c:v>
                </c:pt>
                <c:pt idx="129">
                  <c:v>4.5999999999999999E-2</c:v>
                </c:pt>
                <c:pt idx="130">
                  <c:v>7.3999999999999996E-2</c:v>
                </c:pt>
                <c:pt idx="131">
                  <c:v>4.4999999999999998E-2</c:v>
                </c:pt>
                <c:pt idx="132">
                  <c:v>4.3999999999999997E-2</c:v>
                </c:pt>
                <c:pt idx="133">
                  <c:v>7.2999999999999995E-2</c:v>
                </c:pt>
                <c:pt idx="134">
                  <c:v>3.9E-2</c:v>
                </c:pt>
                <c:pt idx="135">
                  <c:v>3.5000000000000003E-2</c:v>
                </c:pt>
                <c:pt idx="136">
                  <c:v>5.0999999999999997E-2</c:v>
                </c:pt>
                <c:pt idx="137">
                  <c:v>3.1E-2</c:v>
                </c:pt>
                <c:pt idx="138">
                  <c:v>4.3999999999999997E-2</c:v>
                </c:pt>
                <c:pt idx="139">
                  <c:v>4.7E-2</c:v>
                </c:pt>
                <c:pt idx="140">
                  <c:v>6.5000000000000002E-2</c:v>
                </c:pt>
                <c:pt idx="141">
                  <c:v>0.105</c:v>
                </c:pt>
                <c:pt idx="142">
                  <c:v>0.11799999999999999</c:v>
                </c:pt>
                <c:pt idx="143">
                  <c:v>0.14299999999999999</c:v>
                </c:pt>
                <c:pt idx="144">
                  <c:v>0.123</c:v>
                </c:pt>
                <c:pt idx="145">
                  <c:v>8.1000000000000003E-2</c:v>
                </c:pt>
                <c:pt idx="146">
                  <c:v>5.0999999999999997E-2</c:v>
                </c:pt>
                <c:pt idx="147">
                  <c:v>3.7999999999999999E-2</c:v>
                </c:pt>
                <c:pt idx="148">
                  <c:v>7.1999999999999995E-2</c:v>
                </c:pt>
                <c:pt idx="149">
                  <c:v>3.9E-2</c:v>
                </c:pt>
                <c:pt idx="150">
                  <c:v>3.7999999999999999E-2</c:v>
                </c:pt>
                <c:pt idx="151">
                  <c:v>2.5000000000000001E-2</c:v>
                </c:pt>
                <c:pt idx="152">
                  <c:v>2.7E-2</c:v>
                </c:pt>
                <c:pt idx="153">
                  <c:v>2.5999999999999999E-2</c:v>
                </c:pt>
                <c:pt idx="154">
                  <c:v>0.02</c:v>
                </c:pt>
                <c:pt idx="155">
                  <c:v>4.9000000000000002E-2</c:v>
                </c:pt>
                <c:pt idx="156">
                  <c:v>5.5E-2</c:v>
                </c:pt>
                <c:pt idx="157">
                  <c:v>6.8000000000000005E-2</c:v>
                </c:pt>
                <c:pt idx="158">
                  <c:v>8.7999999999999995E-2</c:v>
                </c:pt>
                <c:pt idx="159">
                  <c:v>4.5999999999999999E-2</c:v>
                </c:pt>
                <c:pt idx="160">
                  <c:v>6.5000000000000002E-2</c:v>
                </c:pt>
                <c:pt idx="161">
                  <c:v>4.2999999999999997E-2</c:v>
                </c:pt>
                <c:pt idx="162">
                  <c:v>4.2000000000000003E-2</c:v>
                </c:pt>
                <c:pt idx="163">
                  <c:v>0.04</c:v>
                </c:pt>
                <c:pt idx="164">
                  <c:v>3.2000000000000001E-2</c:v>
                </c:pt>
                <c:pt idx="165">
                  <c:v>2.1999999999999999E-2</c:v>
                </c:pt>
                <c:pt idx="166">
                  <c:v>0.04</c:v>
                </c:pt>
                <c:pt idx="167">
                  <c:v>5.2999999999999999E-2</c:v>
                </c:pt>
                <c:pt idx="168">
                  <c:v>9.6000000000000002E-2</c:v>
                </c:pt>
                <c:pt idx="169">
                  <c:v>0.13400000000000001</c:v>
                </c:pt>
                <c:pt idx="170">
                  <c:v>0.14899999999999999</c:v>
                </c:pt>
                <c:pt idx="171">
                  <c:v>0.16900000000000001</c:v>
                </c:pt>
                <c:pt idx="172">
                  <c:v>7.1999999999999995E-2</c:v>
                </c:pt>
                <c:pt idx="173">
                  <c:v>6.3E-2</c:v>
                </c:pt>
                <c:pt idx="174">
                  <c:v>4.3999999999999997E-2</c:v>
                </c:pt>
                <c:pt idx="175">
                  <c:v>4.5999999999999999E-2</c:v>
                </c:pt>
                <c:pt idx="176">
                  <c:v>5.7000000000000002E-2</c:v>
                </c:pt>
                <c:pt idx="177">
                  <c:v>4.2999999999999997E-2</c:v>
                </c:pt>
                <c:pt idx="178">
                  <c:v>4.1000000000000002E-2</c:v>
                </c:pt>
                <c:pt idx="179">
                  <c:v>4.1000000000000002E-2</c:v>
                </c:pt>
                <c:pt idx="180">
                  <c:v>4.3999999999999997E-2</c:v>
                </c:pt>
                <c:pt idx="181">
                  <c:v>3.7999999999999999E-2</c:v>
                </c:pt>
                <c:pt idx="182">
                  <c:v>0.02</c:v>
                </c:pt>
                <c:pt idx="183">
                  <c:v>3.5999999999999997E-2</c:v>
                </c:pt>
                <c:pt idx="184">
                  <c:v>3.3000000000000002E-2</c:v>
                </c:pt>
                <c:pt idx="185">
                  <c:v>3.6999999999999998E-2</c:v>
                </c:pt>
                <c:pt idx="186">
                  <c:v>0.03</c:v>
                </c:pt>
                <c:pt idx="187">
                  <c:v>0.03</c:v>
                </c:pt>
                <c:pt idx="188">
                  <c:v>3.1E-2</c:v>
                </c:pt>
                <c:pt idx="189">
                  <c:v>4.2999999999999997E-2</c:v>
                </c:pt>
                <c:pt idx="190">
                  <c:v>5.3999999999999999E-2</c:v>
                </c:pt>
                <c:pt idx="191">
                  <c:v>7.1999999999999995E-2</c:v>
                </c:pt>
                <c:pt idx="192">
                  <c:v>8.2000000000000003E-2</c:v>
                </c:pt>
                <c:pt idx="193">
                  <c:v>9.0999999999999998E-2</c:v>
                </c:pt>
                <c:pt idx="194">
                  <c:v>0.111</c:v>
                </c:pt>
                <c:pt idx="195">
                  <c:v>0.13200000000000001</c:v>
                </c:pt>
                <c:pt idx="196">
                  <c:v>0.13400000000000001</c:v>
                </c:pt>
                <c:pt idx="197">
                  <c:v>0.111</c:v>
                </c:pt>
                <c:pt idx="198">
                  <c:v>9.0999999999999998E-2</c:v>
                </c:pt>
                <c:pt idx="199">
                  <c:v>5.6000000000000001E-2</c:v>
                </c:pt>
                <c:pt idx="200">
                  <c:v>4.1000000000000002E-2</c:v>
                </c:pt>
                <c:pt idx="201">
                  <c:v>4.1000000000000002E-2</c:v>
                </c:pt>
                <c:pt idx="202">
                  <c:v>4.3999999999999997E-2</c:v>
                </c:pt>
                <c:pt idx="203">
                  <c:v>5.1999999999999998E-2</c:v>
                </c:pt>
                <c:pt idx="204">
                  <c:v>4.2000000000000003E-2</c:v>
                </c:pt>
                <c:pt idx="205">
                  <c:v>4.2999999999999997E-2</c:v>
                </c:pt>
                <c:pt idx="206">
                  <c:v>4.1000000000000002E-2</c:v>
                </c:pt>
                <c:pt idx="207">
                  <c:v>0.04</c:v>
                </c:pt>
                <c:pt idx="208">
                  <c:v>3.9E-2</c:v>
                </c:pt>
                <c:pt idx="209">
                  <c:v>4.4999999999999998E-2</c:v>
                </c:pt>
                <c:pt idx="210">
                  <c:v>1.6E-2</c:v>
                </c:pt>
                <c:pt idx="211">
                  <c:v>3.5999999999999997E-2</c:v>
                </c:pt>
                <c:pt idx="212">
                  <c:v>3.4000000000000002E-2</c:v>
                </c:pt>
                <c:pt idx="213">
                  <c:v>3.6999999999999998E-2</c:v>
                </c:pt>
                <c:pt idx="214">
                  <c:v>3.5999999999999997E-2</c:v>
                </c:pt>
                <c:pt idx="215">
                  <c:v>3.7999999999999999E-2</c:v>
                </c:pt>
                <c:pt idx="216">
                  <c:v>2.5000000000000001E-2</c:v>
                </c:pt>
                <c:pt idx="217">
                  <c:v>3.2000000000000001E-2</c:v>
                </c:pt>
                <c:pt idx="218">
                  <c:v>5.8999999999999997E-2</c:v>
                </c:pt>
                <c:pt idx="219">
                  <c:v>6.3E-2</c:v>
                </c:pt>
                <c:pt idx="220">
                  <c:v>8.5999999999999993E-2</c:v>
                </c:pt>
                <c:pt idx="221">
                  <c:v>0.09</c:v>
                </c:pt>
                <c:pt idx="222">
                  <c:v>0.11700000000000001</c:v>
                </c:pt>
                <c:pt idx="223">
                  <c:v>0.13600000000000001</c:v>
                </c:pt>
                <c:pt idx="224">
                  <c:v>0.11799999999999999</c:v>
                </c:pt>
                <c:pt idx="225">
                  <c:v>0.11</c:v>
                </c:pt>
                <c:pt idx="226">
                  <c:v>9.5000000000000001E-2</c:v>
                </c:pt>
                <c:pt idx="227">
                  <c:v>7.1999999999999995E-2</c:v>
                </c:pt>
                <c:pt idx="228">
                  <c:v>5.5E-2</c:v>
                </c:pt>
                <c:pt idx="229">
                  <c:v>5.3999999999999999E-2</c:v>
                </c:pt>
                <c:pt idx="230">
                  <c:v>4.8000000000000001E-2</c:v>
                </c:pt>
                <c:pt idx="231">
                  <c:v>4.7E-2</c:v>
                </c:pt>
                <c:pt idx="232">
                  <c:v>5.1999999999999998E-2</c:v>
                </c:pt>
                <c:pt idx="233">
                  <c:v>0.05</c:v>
                </c:pt>
                <c:pt idx="234">
                  <c:v>5.1999999999999998E-2</c:v>
                </c:pt>
                <c:pt idx="235">
                  <c:v>2.4E-2</c:v>
                </c:pt>
                <c:pt idx="236">
                  <c:v>3.3000000000000002E-2</c:v>
                </c:pt>
                <c:pt idx="237">
                  <c:v>4.4999999999999998E-2</c:v>
                </c:pt>
                <c:pt idx="238">
                  <c:v>0.04</c:v>
                </c:pt>
                <c:pt idx="239">
                  <c:v>3.5000000000000003E-2</c:v>
                </c:pt>
                <c:pt idx="240">
                  <c:v>3.4000000000000002E-2</c:v>
                </c:pt>
                <c:pt idx="241">
                  <c:v>2.8000000000000001E-2</c:v>
                </c:pt>
                <c:pt idx="242">
                  <c:v>2.9000000000000001E-2</c:v>
                </c:pt>
                <c:pt idx="243">
                  <c:v>2.8000000000000001E-2</c:v>
                </c:pt>
                <c:pt idx="244">
                  <c:v>6.7000000000000004E-2</c:v>
                </c:pt>
                <c:pt idx="245">
                  <c:v>0.10100000000000001</c:v>
                </c:pt>
                <c:pt idx="246">
                  <c:v>0.13600000000000001</c:v>
                </c:pt>
                <c:pt idx="247">
                  <c:v>0.13500000000000001</c:v>
                </c:pt>
                <c:pt idx="248">
                  <c:v>0.13700000000000001</c:v>
                </c:pt>
                <c:pt idx="249">
                  <c:v>0.108</c:v>
                </c:pt>
                <c:pt idx="250">
                  <c:v>0.111</c:v>
                </c:pt>
                <c:pt idx="251">
                  <c:v>8.6999999999999994E-2</c:v>
                </c:pt>
                <c:pt idx="252">
                  <c:v>7.2999999999999995E-2</c:v>
                </c:pt>
                <c:pt idx="253">
                  <c:v>5.5E-2</c:v>
                </c:pt>
                <c:pt idx="254">
                  <c:v>0.06</c:v>
                </c:pt>
                <c:pt idx="255">
                  <c:v>5.6000000000000001E-2</c:v>
                </c:pt>
                <c:pt idx="256">
                  <c:v>4.8000000000000001E-2</c:v>
                </c:pt>
                <c:pt idx="257">
                  <c:v>4.8000000000000001E-2</c:v>
                </c:pt>
                <c:pt idx="258">
                  <c:v>4.8000000000000001E-2</c:v>
                </c:pt>
                <c:pt idx="259">
                  <c:v>4.2999999999999997E-2</c:v>
                </c:pt>
                <c:pt idx="260">
                  <c:v>4.1000000000000002E-2</c:v>
                </c:pt>
                <c:pt idx="261">
                  <c:v>3.7999999999999999E-2</c:v>
                </c:pt>
                <c:pt idx="262">
                  <c:v>3.6999999999999998E-2</c:v>
                </c:pt>
                <c:pt idx="263">
                  <c:v>2.9000000000000001E-2</c:v>
                </c:pt>
                <c:pt idx="264">
                  <c:v>4.4999999999999998E-2</c:v>
                </c:pt>
                <c:pt idx="265">
                  <c:v>3.4000000000000002E-2</c:v>
                </c:pt>
                <c:pt idx="266">
                  <c:v>3.5000000000000003E-2</c:v>
                </c:pt>
                <c:pt idx="267">
                  <c:v>3.4000000000000002E-2</c:v>
                </c:pt>
                <c:pt idx="268">
                  <c:v>0.03</c:v>
                </c:pt>
                <c:pt idx="269">
                  <c:v>3.3000000000000002E-2</c:v>
                </c:pt>
                <c:pt idx="270">
                  <c:v>3.5000000000000003E-2</c:v>
                </c:pt>
                <c:pt idx="271">
                  <c:v>0.02</c:v>
                </c:pt>
                <c:pt idx="272">
                  <c:v>0.03</c:v>
                </c:pt>
                <c:pt idx="273">
                  <c:v>4.7E-2</c:v>
                </c:pt>
                <c:pt idx="274">
                  <c:v>7.5999999999999998E-2</c:v>
                </c:pt>
                <c:pt idx="275">
                  <c:v>9.4E-2</c:v>
                </c:pt>
                <c:pt idx="276">
                  <c:v>0.122</c:v>
                </c:pt>
                <c:pt idx="277">
                  <c:v>0.106</c:v>
                </c:pt>
                <c:pt idx="278">
                  <c:v>0.109</c:v>
                </c:pt>
                <c:pt idx="279">
                  <c:v>7.2999999999999995E-2</c:v>
                </c:pt>
                <c:pt idx="280">
                  <c:v>8.5000000000000006E-2</c:v>
                </c:pt>
                <c:pt idx="281">
                  <c:v>6.6000000000000003E-2</c:v>
                </c:pt>
                <c:pt idx="282">
                  <c:v>4.2000000000000003E-2</c:v>
                </c:pt>
                <c:pt idx="283">
                  <c:v>4.9000000000000002E-2</c:v>
                </c:pt>
                <c:pt idx="284">
                  <c:v>2.9000000000000001E-2</c:v>
                </c:pt>
                <c:pt idx="285">
                  <c:v>4.2000000000000003E-2</c:v>
                </c:pt>
                <c:pt idx="286">
                  <c:v>2.5000000000000001E-2</c:v>
                </c:pt>
                <c:pt idx="287">
                  <c:v>2.1000000000000001E-2</c:v>
                </c:pt>
                <c:pt idx="288">
                  <c:v>3.5999999999999997E-2</c:v>
                </c:pt>
                <c:pt idx="289">
                  <c:v>3.5999999999999997E-2</c:v>
                </c:pt>
                <c:pt idx="290">
                  <c:v>3.3000000000000002E-2</c:v>
                </c:pt>
                <c:pt idx="291">
                  <c:v>3.6999999999999998E-2</c:v>
                </c:pt>
                <c:pt idx="292">
                  <c:v>2.3E-2</c:v>
                </c:pt>
                <c:pt idx="293">
                  <c:v>3.4000000000000002E-2</c:v>
                </c:pt>
                <c:pt idx="294">
                  <c:v>3.3000000000000002E-2</c:v>
                </c:pt>
                <c:pt idx="295">
                  <c:v>3.3000000000000002E-2</c:v>
                </c:pt>
                <c:pt idx="296">
                  <c:v>3.9E-2</c:v>
                </c:pt>
                <c:pt idx="297">
                  <c:v>1.2E-2</c:v>
                </c:pt>
                <c:pt idx="298">
                  <c:v>4.1000000000000002E-2</c:v>
                </c:pt>
                <c:pt idx="299">
                  <c:v>4.1000000000000002E-2</c:v>
                </c:pt>
                <c:pt idx="300">
                  <c:v>5.1999999999999998E-2</c:v>
                </c:pt>
                <c:pt idx="301">
                  <c:v>7.6999999999999999E-2</c:v>
                </c:pt>
                <c:pt idx="302">
                  <c:v>8.7999999999999995E-2</c:v>
                </c:pt>
                <c:pt idx="303">
                  <c:v>0.115</c:v>
                </c:pt>
                <c:pt idx="304">
                  <c:v>0.109</c:v>
                </c:pt>
                <c:pt idx="305">
                  <c:v>0.1</c:v>
                </c:pt>
                <c:pt idx="306">
                  <c:v>9.2999999999999999E-2</c:v>
                </c:pt>
                <c:pt idx="307">
                  <c:v>3.7999999999999999E-2</c:v>
                </c:pt>
                <c:pt idx="308">
                  <c:v>7.5999999999999998E-2</c:v>
                </c:pt>
                <c:pt idx="309">
                  <c:v>4.5999999999999999E-2</c:v>
                </c:pt>
                <c:pt idx="310">
                  <c:v>5.7000000000000002E-2</c:v>
                </c:pt>
                <c:pt idx="311">
                  <c:v>4.8000000000000001E-2</c:v>
                </c:pt>
                <c:pt idx="312">
                  <c:v>4.2000000000000003E-2</c:v>
                </c:pt>
                <c:pt idx="313">
                  <c:v>4.7E-2</c:v>
                </c:pt>
                <c:pt idx="314">
                  <c:v>0.04</c:v>
                </c:pt>
                <c:pt idx="315">
                  <c:v>4.2000000000000003E-2</c:v>
                </c:pt>
                <c:pt idx="316">
                  <c:v>4.3999999999999997E-2</c:v>
                </c:pt>
                <c:pt idx="317">
                  <c:v>2.5000000000000001E-2</c:v>
                </c:pt>
                <c:pt idx="318">
                  <c:v>3.7999999999999999E-2</c:v>
                </c:pt>
                <c:pt idx="319">
                  <c:v>0.03</c:v>
                </c:pt>
                <c:pt idx="320">
                  <c:v>3.4000000000000002E-2</c:v>
                </c:pt>
                <c:pt idx="321">
                  <c:v>3.5999999999999997E-2</c:v>
                </c:pt>
                <c:pt idx="322">
                  <c:v>3.2000000000000001E-2</c:v>
                </c:pt>
                <c:pt idx="323">
                  <c:v>2.5999999999999999E-2</c:v>
                </c:pt>
                <c:pt idx="324">
                  <c:v>3.5000000000000003E-2</c:v>
                </c:pt>
                <c:pt idx="325">
                  <c:v>2.5999999999999999E-2</c:v>
                </c:pt>
                <c:pt idx="326">
                  <c:v>3.7999999999999999E-2</c:v>
                </c:pt>
                <c:pt idx="327">
                  <c:v>6.7000000000000004E-2</c:v>
                </c:pt>
                <c:pt idx="328">
                  <c:v>8.7999999999999995E-2</c:v>
                </c:pt>
                <c:pt idx="329">
                  <c:v>0.114</c:v>
                </c:pt>
                <c:pt idx="330">
                  <c:v>9.6000000000000002E-2</c:v>
                </c:pt>
                <c:pt idx="331">
                  <c:v>0.113</c:v>
                </c:pt>
                <c:pt idx="332">
                  <c:v>0.13400000000000001</c:v>
                </c:pt>
                <c:pt idx="333">
                  <c:v>0.214</c:v>
                </c:pt>
                <c:pt idx="334">
                  <c:v>8.3000000000000004E-2</c:v>
                </c:pt>
                <c:pt idx="335">
                  <c:v>0.122</c:v>
                </c:pt>
                <c:pt idx="336">
                  <c:v>0.10100000000000001</c:v>
                </c:pt>
                <c:pt idx="337">
                  <c:v>8.6999999999999994E-2</c:v>
                </c:pt>
                <c:pt idx="338">
                  <c:v>5.3999999999999999E-2</c:v>
                </c:pt>
                <c:pt idx="339">
                  <c:v>4.8000000000000001E-2</c:v>
                </c:pt>
                <c:pt idx="340">
                  <c:v>5.1999999999999998E-2</c:v>
                </c:pt>
                <c:pt idx="341">
                  <c:v>4.9000000000000002E-2</c:v>
                </c:pt>
                <c:pt idx="342">
                  <c:v>4.3999999999999997E-2</c:v>
                </c:pt>
                <c:pt idx="343">
                  <c:v>3.7999999999999999E-2</c:v>
                </c:pt>
                <c:pt idx="344">
                  <c:v>3.5999999999999997E-2</c:v>
                </c:pt>
                <c:pt idx="345">
                  <c:v>3.5000000000000003E-2</c:v>
                </c:pt>
                <c:pt idx="346">
                  <c:v>3.9E-2</c:v>
                </c:pt>
                <c:pt idx="347">
                  <c:v>3.4000000000000002E-2</c:v>
                </c:pt>
                <c:pt idx="348">
                  <c:v>4.2999999999999997E-2</c:v>
                </c:pt>
                <c:pt idx="349">
                  <c:v>4.8000000000000001E-2</c:v>
                </c:pt>
                <c:pt idx="350">
                  <c:v>5.1999999999999998E-2</c:v>
                </c:pt>
                <c:pt idx="351">
                  <c:v>7.2999999999999995E-2</c:v>
                </c:pt>
                <c:pt idx="352">
                  <c:v>8.5999999999999993E-2</c:v>
                </c:pt>
                <c:pt idx="353">
                  <c:v>9.5000000000000001E-2</c:v>
                </c:pt>
                <c:pt idx="354">
                  <c:v>0.125</c:v>
                </c:pt>
                <c:pt idx="355">
                  <c:v>0.13100000000000001</c:v>
                </c:pt>
                <c:pt idx="356">
                  <c:v>0.13100000000000001</c:v>
                </c:pt>
                <c:pt idx="357">
                  <c:v>0.14599999999999999</c:v>
                </c:pt>
                <c:pt idx="358">
                  <c:v>0.106</c:v>
                </c:pt>
                <c:pt idx="359">
                  <c:v>6.3E-2</c:v>
                </c:pt>
                <c:pt idx="360">
                  <c:v>6.2E-2</c:v>
                </c:pt>
                <c:pt idx="361">
                  <c:v>5.8999999999999997E-2</c:v>
                </c:pt>
                <c:pt idx="362">
                  <c:v>4.9000000000000002E-2</c:v>
                </c:pt>
                <c:pt idx="363">
                  <c:v>5.3999999999999999E-2</c:v>
                </c:pt>
                <c:pt idx="364">
                  <c:v>3.7999999999999999E-2</c:v>
                </c:pt>
                <c:pt idx="365">
                  <c:v>3.6999999999999998E-2</c:v>
                </c:pt>
                <c:pt idx="366">
                  <c:v>3.6999999999999998E-2</c:v>
                </c:pt>
                <c:pt idx="367">
                  <c:v>2.8000000000000001E-2</c:v>
                </c:pt>
                <c:pt idx="368">
                  <c:v>4.7E-2</c:v>
                </c:pt>
                <c:pt idx="369">
                  <c:v>4.2000000000000003E-2</c:v>
                </c:pt>
                <c:pt idx="370">
                  <c:v>3.9E-2</c:v>
                </c:pt>
                <c:pt idx="371">
                  <c:v>4.3999999999999997E-2</c:v>
                </c:pt>
                <c:pt idx="372">
                  <c:v>3.1E-2</c:v>
                </c:pt>
                <c:pt idx="373">
                  <c:v>3.7999999999999999E-2</c:v>
                </c:pt>
                <c:pt idx="374">
                  <c:v>4.1000000000000002E-2</c:v>
                </c:pt>
                <c:pt idx="375">
                  <c:v>3.5000000000000003E-2</c:v>
                </c:pt>
                <c:pt idx="376">
                  <c:v>4.1000000000000002E-2</c:v>
                </c:pt>
                <c:pt idx="377">
                  <c:v>5.2999999999999999E-2</c:v>
                </c:pt>
                <c:pt idx="378">
                  <c:v>6.6000000000000003E-2</c:v>
                </c:pt>
                <c:pt idx="379">
                  <c:v>9.1999999999999998E-2</c:v>
                </c:pt>
                <c:pt idx="380">
                  <c:v>0.11700000000000001</c:v>
                </c:pt>
                <c:pt idx="381">
                  <c:v>0.13800000000000001</c:v>
                </c:pt>
                <c:pt idx="382">
                  <c:v>0.129</c:v>
                </c:pt>
                <c:pt idx="383">
                  <c:v>0.13</c:v>
                </c:pt>
                <c:pt idx="384">
                  <c:v>0.126</c:v>
                </c:pt>
                <c:pt idx="385">
                  <c:v>0.122</c:v>
                </c:pt>
                <c:pt idx="386">
                  <c:v>0.10100000000000001</c:v>
                </c:pt>
                <c:pt idx="387">
                  <c:v>5.6000000000000001E-2</c:v>
                </c:pt>
                <c:pt idx="388">
                  <c:v>5.1999999999999998E-2</c:v>
                </c:pt>
                <c:pt idx="389">
                  <c:v>3.2000000000000001E-2</c:v>
                </c:pt>
                <c:pt idx="390">
                  <c:v>4.4999999999999998E-2</c:v>
                </c:pt>
                <c:pt idx="391">
                  <c:v>4.4999999999999998E-2</c:v>
                </c:pt>
                <c:pt idx="392">
                  <c:v>2.5000000000000001E-2</c:v>
                </c:pt>
                <c:pt idx="393">
                  <c:v>3.2000000000000001E-2</c:v>
                </c:pt>
                <c:pt idx="394">
                  <c:v>4.2999999999999997E-2</c:v>
                </c:pt>
                <c:pt idx="395">
                  <c:v>3.2000000000000001E-2</c:v>
                </c:pt>
                <c:pt idx="396">
                  <c:v>3.5000000000000003E-2</c:v>
                </c:pt>
                <c:pt idx="397">
                  <c:v>3.5000000000000003E-2</c:v>
                </c:pt>
                <c:pt idx="398">
                  <c:v>3.5999999999999997E-2</c:v>
                </c:pt>
                <c:pt idx="399">
                  <c:v>3.1E-2</c:v>
                </c:pt>
                <c:pt idx="400">
                  <c:v>4.2999999999999997E-2</c:v>
                </c:pt>
                <c:pt idx="401">
                  <c:v>7.4999999999999997E-2</c:v>
                </c:pt>
                <c:pt idx="402">
                  <c:v>0.107</c:v>
                </c:pt>
                <c:pt idx="403">
                  <c:v>0.111</c:v>
                </c:pt>
                <c:pt idx="404">
                  <c:v>0.16800000000000001</c:v>
                </c:pt>
                <c:pt idx="405">
                  <c:v>0.13300000000000001</c:v>
                </c:pt>
                <c:pt idx="406">
                  <c:v>0.11799999999999999</c:v>
                </c:pt>
                <c:pt idx="407">
                  <c:v>0.104</c:v>
                </c:pt>
                <c:pt idx="408">
                  <c:v>0.06</c:v>
                </c:pt>
                <c:pt idx="409">
                  <c:v>4.2999999999999997E-2</c:v>
                </c:pt>
                <c:pt idx="410">
                  <c:v>4.5999999999999999E-2</c:v>
                </c:pt>
                <c:pt idx="411">
                  <c:v>5.1999999999999998E-2</c:v>
                </c:pt>
                <c:pt idx="412">
                  <c:v>4.5999999999999999E-2</c:v>
                </c:pt>
                <c:pt idx="413">
                  <c:v>0.05</c:v>
                </c:pt>
                <c:pt idx="414">
                  <c:v>4.9000000000000002E-2</c:v>
                </c:pt>
                <c:pt idx="415">
                  <c:v>4.3999999999999997E-2</c:v>
                </c:pt>
                <c:pt idx="416">
                  <c:v>4.4999999999999998E-2</c:v>
                </c:pt>
                <c:pt idx="417">
                  <c:v>0.06</c:v>
                </c:pt>
                <c:pt idx="418">
                  <c:v>3.7999999999999999E-2</c:v>
                </c:pt>
                <c:pt idx="419">
                  <c:v>4.3999999999999997E-2</c:v>
                </c:pt>
                <c:pt idx="420">
                  <c:v>4.7E-2</c:v>
                </c:pt>
                <c:pt idx="421">
                  <c:v>5.6000000000000001E-2</c:v>
                </c:pt>
                <c:pt idx="422">
                  <c:v>3.5000000000000003E-2</c:v>
                </c:pt>
                <c:pt idx="423">
                  <c:v>0.06</c:v>
                </c:pt>
                <c:pt idx="424">
                  <c:v>3.9E-2</c:v>
                </c:pt>
                <c:pt idx="425">
                  <c:v>5.2999999999999999E-2</c:v>
                </c:pt>
                <c:pt idx="426">
                  <c:v>3.1E-2</c:v>
                </c:pt>
                <c:pt idx="427">
                  <c:v>6.0999999999999999E-2</c:v>
                </c:pt>
                <c:pt idx="428">
                  <c:v>0.108</c:v>
                </c:pt>
                <c:pt idx="429">
                  <c:v>0.105</c:v>
                </c:pt>
                <c:pt idx="430">
                  <c:v>0.129</c:v>
                </c:pt>
                <c:pt idx="431">
                  <c:v>0.158</c:v>
                </c:pt>
                <c:pt idx="432">
                  <c:v>0.159</c:v>
                </c:pt>
                <c:pt idx="433">
                  <c:v>0.13300000000000001</c:v>
                </c:pt>
                <c:pt idx="434">
                  <c:v>0.127</c:v>
                </c:pt>
                <c:pt idx="435">
                  <c:v>0.111</c:v>
                </c:pt>
                <c:pt idx="436">
                  <c:v>7.8E-2</c:v>
                </c:pt>
                <c:pt idx="437">
                  <c:v>7.2999999999999995E-2</c:v>
                </c:pt>
                <c:pt idx="438">
                  <c:v>5.8999999999999997E-2</c:v>
                </c:pt>
                <c:pt idx="439">
                  <c:v>6.6000000000000003E-2</c:v>
                </c:pt>
                <c:pt idx="440">
                  <c:v>5.3999999999999999E-2</c:v>
                </c:pt>
                <c:pt idx="441">
                  <c:v>7.2999999999999995E-2</c:v>
                </c:pt>
                <c:pt idx="442">
                  <c:v>5.0999999999999997E-2</c:v>
                </c:pt>
                <c:pt idx="443">
                  <c:v>7.3999999999999996E-2</c:v>
                </c:pt>
                <c:pt idx="444">
                  <c:v>4.5999999999999999E-2</c:v>
                </c:pt>
                <c:pt idx="445">
                  <c:v>7.0000000000000007E-2</c:v>
                </c:pt>
                <c:pt idx="446">
                  <c:v>5.8999999999999997E-2</c:v>
                </c:pt>
                <c:pt idx="447">
                  <c:v>3.5999999999999997E-2</c:v>
                </c:pt>
                <c:pt idx="448">
                  <c:v>6.6000000000000003E-2</c:v>
                </c:pt>
                <c:pt idx="449">
                  <c:v>4.2999999999999997E-2</c:v>
                </c:pt>
                <c:pt idx="450">
                  <c:v>5.1999999999999998E-2</c:v>
                </c:pt>
                <c:pt idx="451">
                  <c:v>4.2000000000000003E-2</c:v>
                </c:pt>
                <c:pt idx="452">
                  <c:v>0.04</c:v>
                </c:pt>
                <c:pt idx="453">
                  <c:v>5.0999999999999997E-2</c:v>
                </c:pt>
                <c:pt idx="454">
                  <c:v>5.5E-2</c:v>
                </c:pt>
                <c:pt idx="455">
                  <c:v>5.6000000000000001E-2</c:v>
                </c:pt>
                <c:pt idx="456">
                  <c:v>7.2999999999999995E-2</c:v>
                </c:pt>
                <c:pt idx="457">
                  <c:v>0.16500000000000001</c:v>
                </c:pt>
                <c:pt idx="458">
                  <c:v>0.18099999999999999</c:v>
                </c:pt>
                <c:pt idx="459">
                  <c:v>0.159</c:v>
                </c:pt>
                <c:pt idx="460">
                  <c:v>0.13900000000000001</c:v>
                </c:pt>
                <c:pt idx="461">
                  <c:v>0.13900000000000001</c:v>
                </c:pt>
                <c:pt idx="462">
                  <c:v>0.111</c:v>
                </c:pt>
                <c:pt idx="463">
                  <c:v>8.7999999999999995E-2</c:v>
                </c:pt>
                <c:pt idx="464">
                  <c:v>5.2999999999999999E-2</c:v>
                </c:pt>
                <c:pt idx="465">
                  <c:v>7.6999999999999999E-2</c:v>
                </c:pt>
                <c:pt idx="466">
                  <c:v>6.0999999999999999E-2</c:v>
                </c:pt>
                <c:pt idx="467">
                  <c:v>7.5999999999999998E-2</c:v>
                </c:pt>
                <c:pt idx="468">
                  <c:v>6.0999999999999999E-2</c:v>
                </c:pt>
                <c:pt idx="469">
                  <c:v>7.1999999999999995E-2</c:v>
                </c:pt>
                <c:pt idx="470">
                  <c:v>0.06</c:v>
                </c:pt>
                <c:pt idx="471">
                  <c:v>5.1999999999999998E-2</c:v>
                </c:pt>
                <c:pt idx="472">
                  <c:v>7.5999999999999998E-2</c:v>
                </c:pt>
                <c:pt idx="473">
                  <c:v>5.1999999999999998E-2</c:v>
                </c:pt>
                <c:pt idx="474">
                  <c:v>5.0999999999999997E-2</c:v>
                </c:pt>
                <c:pt idx="475">
                  <c:v>6.8000000000000005E-2</c:v>
                </c:pt>
                <c:pt idx="476">
                  <c:v>4.1000000000000002E-2</c:v>
                </c:pt>
                <c:pt idx="477">
                  <c:v>5.3999999999999999E-2</c:v>
                </c:pt>
                <c:pt idx="478">
                  <c:v>0.06</c:v>
                </c:pt>
                <c:pt idx="479">
                  <c:v>4.8000000000000001E-2</c:v>
                </c:pt>
                <c:pt idx="480">
                  <c:v>5.8999999999999997E-2</c:v>
                </c:pt>
                <c:pt idx="481">
                  <c:v>5.5E-2</c:v>
                </c:pt>
                <c:pt idx="482">
                  <c:v>0.10299999999999999</c:v>
                </c:pt>
                <c:pt idx="483">
                  <c:v>0.121</c:v>
                </c:pt>
                <c:pt idx="484">
                  <c:v>0.154</c:v>
                </c:pt>
                <c:pt idx="485">
                  <c:v>0.17399999999999999</c:v>
                </c:pt>
                <c:pt idx="486">
                  <c:v>0.156</c:v>
                </c:pt>
                <c:pt idx="487">
                  <c:v>0.17699999999999999</c:v>
                </c:pt>
                <c:pt idx="488">
                  <c:v>0.14699999999999999</c:v>
                </c:pt>
                <c:pt idx="489">
                  <c:v>0.104</c:v>
                </c:pt>
                <c:pt idx="490">
                  <c:v>0.109</c:v>
                </c:pt>
                <c:pt idx="491">
                  <c:v>0.08</c:v>
                </c:pt>
                <c:pt idx="492">
                  <c:v>6.0999999999999999E-2</c:v>
                </c:pt>
                <c:pt idx="493">
                  <c:v>7.8E-2</c:v>
                </c:pt>
                <c:pt idx="494">
                  <c:v>5.3999999999999999E-2</c:v>
                </c:pt>
                <c:pt idx="495">
                  <c:v>5.7000000000000002E-2</c:v>
                </c:pt>
                <c:pt idx="496">
                  <c:v>5.2999999999999999E-2</c:v>
                </c:pt>
                <c:pt idx="497">
                  <c:v>5.2999999999999999E-2</c:v>
                </c:pt>
                <c:pt idx="498">
                  <c:v>3.5999999999999997E-2</c:v>
                </c:pt>
                <c:pt idx="499">
                  <c:v>5.1999999999999998E-2</c:v>
                </c:pt>
                <c:pt idx="500">
                  <c:v>3.9E-2</c:v>
                </c:pt>
                <c:pt idx="501">
                  <c:v>4.1000000000000002E-2</c:v>
                </c:pt>
                <c:pt idx="502">
                  <c:v>4.2000000000000003E-2</c:v>
                </c:pt>
                <c:pt idx="503">
                  <c:v>4.8000000000000001E-2</c:v>
                </c:pt>
                <c:pt idx="504">
                  <c:v>5.8999999999999997E-2</c:v>
                </c:pt>
                <c:pt idx="505">
                  <c:v>0.11</c:v>
                </c:pt>
                <c:pt idx="506">
                  <c:v>0.10100000000000001</c:v>
                </c:pt>
                <c:pt idx="507">
                  <c:v>0.12</c:v>
                </c:pt>
                <c:pt idx="508">
                  <c:v>0.14499999999999999</c:v>
                </c:pt>
                <c:pt idx="509">
                  <c:v>0.155</c:v>
                </c:pt>
                <c:pt idx="510">
                  <c:v>0.13500000000000001</c:v>
                </c:pt>
                <c:pt idx="511">
                  <c:v>0.105</c:v>
                </c:pt>
                <c:pt idx="512">
                  <c:v>7.3999999999999996E-2</c:v>
                </c:pt>
                <c:pt idx="513">
                  <c:v>5.0999999999999997E-2</c:v>
                </c:pt>
                <c:pt idx="514">
                  <c:v>0.05</c:v>
                </c:pt>
                <c:pt idx="515">
                  <c:v>4.5999999999999999E-2</c:v>
                </c:pt>
                <c:pt idx="516">
                  <c:v>5.2999999999999999E-2</c:v>
                </c:pt>
                <c:pt idx="517">
                  <c:v>5.3999999999999999E-2</c:v>
                </c:pt>
                <c:pt idx="518">
                  <c:v>5.7000000000000002E-2</c:v>
                </c:pt>
                <c:pt idx="519">
                  <c:v>4.9000000000000002E-2</c:v>
                </c:pt>
                <c:pt idx="520">
                  <c:v>0.05</c:v>
                </c:pt>
                <c:pt idx="521">
                  <c:v>0.06</c:v>
                </c:pt>
                <c:pt idx="522">
                  <c:v>4.8000000000000001E-2</c:v>
                </c:pt>
                <c:pt idx="523">
                  <c:v>6.2E-2</c:v>
                </c:pt>
                <c:pt idx="524">
                  <c:v>6.3E-2</c:v>
                </c:pt>
                <c:pt idx="525">
                  <c:v>4.7E-2</c:v>
                </c:pt>
                <c:pt idx="526">
                  <c:v>5.8999999999999997E-2</c:v>
                </c:pt>
                <c:pt idx="527">
                  <c:v>7.6999999999999999E-2</c:v>
                </c:pt>
                <c:pt idx="528">
                  <c:v>8.4000000000000005E-2</c:v>
                </c:pt>
                <c:pt idx="529">
                  <c:v>0.104</c:v>
                </c:pt>
                <c:pt idx="530">
                  <c:v>0.16800000000000001</c:v>
                </c:pt>
                <c:pt idx="531">
                  <c:v>0.16200000000000001</c:v>
                </c:pt>
                <c:pt idx="532">
                  <c:v>0.13700000000000001</c:v>
                </c:pt>
                <c:pt idx="533">
                  <c:v>0.17799999999999999</c:v>
                </c:pt>
                <c:pt idx="534">
                  <c:v>0.14399999999999999</c:v>
                </c:pt>
                <c:pt idx="535">
                  <c:v>0.151</c:v>
                </c:pt>
                <c:pt idx="536">
                  <c:v>0.115</c:v>
                </c:pt>
                <c:pt idx="537">
                  <c:v>0.11899999999999999</c:v>
                </c:pt>
                <c:pt idx="538">
                  <c:v>5.8999999999999997E-2</c:v>
                </c:pt>
                <c:pt idx="539">
                  <c:v>6.9000000000000006E-2</c:v>
                </c:pt>
                <c:pt idx="540">
                  <c:v>0.08</c:v>
                </c:pt>
                <c:pt idx="541">
                  <c:v>6.3E-2</c:v>
                </c:pt>
                <c:pt idx="542">
                  <c:v>7.8E-2</c:v>
                </c:pt>
                <c:pt idx="543">
                  <c:v>5.3999999999999999E-2</c:v>
                </c:pt>
                <c:pt idx="544">
                  <c:v>7.5999999999999998E-2</c:v>
                </c:pt>
                <c:pt idx="545">
                  <c:v>4.3999999999999997E-2</c:v>
                </c:pt>
                <c:pt idx="546">
                  <c:v>4.1000000000000002E-2</c:v>
                </c:pt>
                <c:pt idx="547">
                  <c:v>4.1000000000000002E-2</c:v>
                </c:pt>
                <c:pt idx="548">
                  <c:v>7.4999999999999997E-2</c:v>
                </c:pt>
                <c:pt idx="549">
                  <c:v>5.2999999999999999E-2</c:v>
                </c:pt>
                <c:pt idx="550">
                  <c:v>7.0000000000000007E-2</c:v>
                </c:pt>
                <c:pt idx="551">
                  <c:v>3.1E-2</c:v>
                </c:pt>
                <c:pt idx="552">
                  <c:v>7.4999999999999997E-2</c:v>
                </c:pt>
                <c:pt idx="553">
                  <c:v>4.2999999999999997E-2</c:v>
                </c:pt>
                <c:pt idx="554">
                  <c:v>4.7E-2</c:v>
                </c:pt>
                <c:pt idx="555">
                  <c:v>4.3999999999999997E-2</c:v>
                </c:pt>
                <c:pt idx="556">
                  <c:v>6.4000000000000001E-2</c:v>
                </c:pt>
                <c:pt idx="557">
                  <c:v>4.9000000000000002E-2</c:v>
                </c:pt>
                <c:pt idx="558">
                  <c:v>7.9000000000000001E-2</c:v>
                </c:pt>
                <c:pt idx="559">
                  <c:v>5.0999999999999997E-2</c:v>
                </c:pt>
                <c:pt idx="560">
                  <c:v>7.0000000000000007E-2</c:v>
                </c:pt>
                <c:pt idx="561">
                  <c:v>5.3999999999999999E-2</c:v>
                </c:pt>
                <c:pt idx="562">
                  <c:v>7.6999999999999999E-2</c:v>
                </c:pt>
                <c:pt idx="563">
                  <c:v>9.4E-2</c:v>
                </c:pt>
                <c:pt idx="564">
                  <c:v>5.8000000000000003E-2</c:v>
                </c:pt>
                <c:pt idx="565">
                  <c:v>0.121</c:v>
                </c:pt>
                <c:pt idx="566">
                  <c:v>0.185</c:v>
                </c:pt>
                <c:pt idx="567">
                  <c:v>0.154</c:v>
                </c:pt>
                <c:pt idx="568">
                  <c:v>0.20799999999999999</c:v>
                </c:pt>
                <c:pt idx="569">
                  <c:v>0.153</c:v>
                </c:pt>
                <c:pt idx="570">
                  <c:v>0.19800000000000001</c:v>
                </c:pt>
                <c:pt idx="571">
                  <c:v>0.16500000000000001</c:v>
                </c:pt>
                <c:pt idx="572">
                  <c:v>9.7000000000000003E-2</c:v>
                </c:pt>
                <c:pt idx="573">
                  <c:v>0.17499999999999999</c:v>
                </c:pt>
                <c:pt idx="574">
                  <c:v>9.2999999999999999E-2</c:v>
                </c:pt>
                <c:pt idx="575">
                  <c:v>0.1</c:v>
                </c:pt>
                <c:pt idx="576">
                  <c:v>6.7000000000000004E-2</c:v>
                </c:pt>
                <c:pt idx="577">
                  <c:v>8.3000000000000004E-2</c:v>
                </c:pt>
                <c:pt idx="578">
                  <c:v>0.06</c:v>
                </c:pt>
                <c:pt idx="579">
                  <c:v>7.8E-2</c:v>
                </c:pt>
                <c:pt idx="580">
                  <c:v>5.8000000000000003E-2</c:v>
                </c:pt>
                <c:pt idx="581">
                  <c:v>7.5999999999999998E-2</c:v>
                </c:pt>
                <c:pt idx="582">
                  <c:v>5.5E-2</c:v>
                </c:pt>
                <c:pt idx="583">
                  <c:v>7.2999999999999995E-2</c:v>
                </c:pt>
                <c:pt idx="584">
                  <c:v>7.0999999999999994E-2</c:v>
                </c:pt>
                <c:pt idx="585">
                  <c:v>4.2999999999999997E-2</c:v>
                </c:pt>
                <c:pt idx="586">
                  <c:v>7.3999999999999996E-2</c:v>
                </c:pt>
                <c:pt idx="587">
                  <c:v>5.1999999999999998E-2</c:v>
                </c:pt>
                <c:pt idx="588">
                  <c:v>6.7000000000000004E-2</c:v>
                </c:pt>
                <c:pt idx="589">
                  <c:v>6.5000000000000002E-2</c:v>
                </c:pt>
                <c:pt idx="590">
                  <c:v>1.4999999999999999E-2</c:v>
                </c:pt>
                <c:pt idx="591">
                  <c:v>6.0999999999999999E-2</c:v>
                </c:pt>
                <c:pt idx="592">
                  <c:v>4.8000000000000001E-2</c:v>
                </c:pt>
                <c:pt idx="593">
                  <c:v>2.4E-2</c:v>
                </c:pt>
                <c:pt idx="594">
                  <c:v>6.8000000000000005E-2</c:v>
                </c:pt>
                <c:pt idx="595">
                  <c:v>7.9000000000000001E-2</c:v>
                </c:pt>
                <c:pt idx="596">
                  <c:v>6.9000000000000006E-2</c:v>
                </c:pt>
                <c:pt idx="597">
                  <c:v>0.12</c:v>
                </c:pt>
                <c:pt idx="598">
                  <c:v>0.161</c:v>
                </c:pt>
                <c:pt idx="599">
                  <c:v>0.17499999999999999</c:v>
                </c:pt>
                <c:pt idx="600">
                  <c:v>0.14799999999999999</c:v>
                </c:pt>
                <c:pt idx="601">
                  <c:v>0.17699999999999999</c:v>
                </c:pt>
                <c:pt idx="602">
                  <c:v>0.189</c:v>
                </c:pt>
                <c:pt idx="603">
                  <c:v>0.18</c:v>
                </c:pt>
                <c:pt idx="604">
                  <c:v>0.151</c:v>
                </c:pt>
                <c:pt idx="605">
                  <c:v>0.158</c:v>
                </c:pt>
                <c:pt idx="606">
                  <c:v>0.13600000000000001</c:v>
                </c:pt>
                <c:pt idx="607">
                  <c:v>0.156</c:v>
                </c:pt>
                <c:pt idx="608">
                  <c:v>0.1</c:v>
                </c:pt>
                <c:pt idx="609">
                  <c:v>9.1999999999999998E-2</c:v>
                </c:pt>
                <c:pt idx="610">
                  <c:v>9.9000000000000005E-2</c:v>
                </c:pt>
                <c:pt idx="611">
                  <c:v>6.9000000000000006E-2</c:v>
                </c:pt>
                <c:pt idx="612">
                  <c:v>8.6999999999999994E-2</c:v>
                </c:pt>
                <c:pt idx="613">
                  <c:v>7.0000000000000007E-2</c:v>
                </c:pt>
                <c:pt idx="614">
                  <c:v>8.5999999999999993E-2</c:v>
                </c:pt>
                <c:pt idx="615">
                  <c:v>6.3E-2</c:v>
                </c:pt>
                <c:pt idx="616">
                  <c:v>0.08</c:v>
                </c:pt>
                <c:pt idx="617">
                  <c:v>5.1999999999999998E-2</c:v>
                </c:pt>
                <c:pt idx="618">
                  <c:v>7.1999999999999995E-2</c:v>
                </c:pt>
                <c:pt idx="619">
                  <c:v>6.0999999999999999E-2</c:v>
                </c:pt>
                <c:pt idx="620">
                  <c:v>0.05</c:v>
                </c:pt>
                <c:pt idx="621">
                  <c:v>3.4000000000000002E-2</c:v>
                </c:pt>
                <c:pt idx="622">
                  <c:v>6.9000000000000006E-2</c:v>
                </c:pt>
                <c:pt idx="623">
                  <c:v>5.5E-2</c:v>
                </c:pt>
                <c:pt idx="624">
                  <c:v>6.6000000000000003E-2</c:v>
                </c:pt>
                <c:pt idx="625">
                  <c:v>5.1999999999999998E-2</c:v>
                </c:pt>
                <c:pt idx="626">
                  <c:v>5.8999999999999997E-2</c:v>
                </c:pt>
                <c:pt idx="627">
                  <c:v>4.9000000000000002E-2</c:v>
                </c:pt>
                <c:pt idx="628">
                  <c:v>6.3E-2</c:v>
                </c:pt>
                <c:pt idx="629">
                  <c:v>4.1000000000000002E-2</c:v>
                </c:pt>
                <c:pt idx="630">
                  <c:v>0.05</c:v>
                </c:pt>
                <c:pt idx="631">
                  <c:v>4.9000000000000002E-2</c:v>
                </c:pt>
                <c:pt idx="632">
                  <c:v>6.9000000000000006E-2</c:v>
                </c:pt>
                <c:pt idx="633">
                  <c:v>5.1999999999999998E-2</c:v>
                </c:pt>
                <c:pt idx="634">
                  <c:v>7.1999999999999995E-2</c:v>
                </c:pt>
                <c:pt idx="635">
                  <c:v>4.1000000000000002E-2</c:v>
                </c:pt>
                <c:pt idx="636">
                  <c:v>0.13200000000000001</c:v>
                </c:pt>
                <c:pt idx="637">
                  <c:v>0.114</c:v>
                </c:pt>
                <c:pt idx="638">
                  <c:v>0.14499999999999999</c:v>
                </c:pt>
                <c:pt idx="639">
                  <c:v>9.9000000000000005E-2</c:v>
                </c:pt>
                <c:pt idx="640">
                  <c:v>0.17699999999999999</c:v>
                </c:pt>
                <c:pt idx="641">
                  <c:v>0.16600000000000001</c:v>
                </c:pt>
                <c:pt idx="642">
                  <c:v>0.217</c:v>
                </c:pt>
                <c:pt idx="643">
                  <c:v>0.16800000000000001</c:v>
                </c:pt>
                <c:pt idx="644">
                  <c:v>0.126</c:v>
                </c:pt>
                <c:pt idx="645">
                  <c:v>0.188</c:v>
                </c:pt>
                <c:pt idx="646">
                  <c:v>0.154</c:v>
                </c:pt>
                <c:pt idx="647">
                  <c:v>9.9000000000000005E-2</c:v>
                </c:pt>
                <c:pt idx="648">
                  <c:v>7.1999999999999995E-2</c:v>
                </c:pt>
                <c:pt idx="649">
                  <c:v>9.8000000000000004E-2</c:v>
                </c:pt>
                <c:pt idx="650">
                  <c:v>7.0000000000000007E-2</c:v>
                </c:pt>
                <c:pt idx="651">
                  <c:v>6.5000000000000002E-2</c:v>
                </c:pt>
                <c:pt idx="652">
                  <c:v>6.4000000000000001E-2</c:v>
                </c:pt>
                <c:pt idx="653">
                  <c:v>8.2000000000000003E-2</c:v>
                </c:pt>
                <c:pt idx="654">
                  <c:v>5.6000000000000001E-2</c:v>
                </c:pt>
                <c:pt idx="655">
                  <c:v>7.8E-2</c:v>
                </c:pt>
                <c:pt idx="656">
                  <c:v>4.7E-2</c:v>
                </c:pt>
                <c:pt idx="657">
                  <c:v>8.2000000000000003E-2</c:v>
                </c:pt>
                <c:pt idx="658">
                  <c:v>0.06</c:v>
                </c:pt>
                <c:pt idx="659">
                  <c:v>7.3999999999999996E-2</c:v>
                </c:pt>
                <c:pt idx="660">
                  <c:v>5.2999999999999999E-2</c:v>
                </c:pt>
                <c:pt idx="661">
                  <c:v>6.9000000000000006E-2</c:v>
                </c:pt>
                <c:pt idx="662">
                  <c:v>5.0999999999999997E-2</c:v>
                </c:pt>
                <c:pt idx="663">
                  <c:v>5.3999999999999999E-2</c:v>
                </c:pt>
                <c:pt idx="664">
                  <c:v>7.0000000000000007E-2</c:v>
                </c:pt>
                <c:pt idx="665">
                  <c:v>3.4000000000000002E-2</c:v>
                </c:pt>
                <c:pt idx="666">
                  <c:v>6.0999999999999999E-2</c:v>
                </c:pt>
                <c:pt idx="667">
                  <c:v>4.8000000000000001E-2</c:v>
                </c:pt>
                <c:pt idx="668">
                  <c:v>8.5999999999999993E-2</c:v>
                </c:pt>
                <c:pt idx="669">
                  <c:v>7.5999999999999998E-2</c:v>
                </c:pt>
                <c:pt idx="670">
                  <c:v>0.10299999999999999</c:v>
                </c:pt>
                <c:pt idx="671">
                  <c:v>0.104</c:v>
                </c:pt>
                <c:pt idx="672">
                  <c:v>0.128</c:v>
                </c:pt>
                <c:pt idx="673">
                  <c:v>0.15</c:v>
                </c:pt>
                <c:pt idx="674">
                  <c:v>0.14699999999999999</c:v>
                </c:pt>
                <c:pt idx="675">
                  <c:v>0.10299999999999999</c:v>
                </c:pt>
                <c:pt idx="676">
                  <c:v>0.13900000000000001</c:v>
                </c:pt>
                <c:pt idx="677">
                  <c:v>0.14599999999999999</c:v>
                </c:pt>
                <c:pt idx="678">
                  <c:v>0.122</c:v>
                </c:pt>
                <c:pt idx="679">
                  <c:v>0.108</c:v>
                </c:pt>
                <c:pt idx="680">
                  <c:v>0.10100000000000001</c:v>
                </c:pt>
                <c:pt idx="681">
                  <c:v>8.5000000000000006E-2</c:v>
                </c:pt>
                <c:pt idx="682">
                  <c:v>9.4E-2</c:v>
                </c:pt>
                <c:pt idx="683">
                  <c:v>6.7000000000000004E-2</c:v>
                </c:pt>
                <c:pt idx="684">
                  <c:v>6.5000000000000002E-2</c:v>
                </c:pt>
                <c:pt idx="685">
                  <c:v>6.2E-2</c:v>
                </c:pt>
                <c:pt idx="686">
                  <c:v>3.5999999999999997E-2</c:v>
                </c:pt>
                <c:pt idx="687">
                  <c:v>4.1000000000000002E-2</c:v>
                </c:pt>
                <c:pt idx="688">
                  <c:v>7.8E-2</c:v>
                </c:pt>
                <c:pt idx="689">
                  <c:v>5.8000000000000003E-2</c:v>
                </c:pt>
                <c:pt idx="690">
                  <c:v>6.4000000000000001E-2</c:v>
                </c:pt>
                <c:pt idx="691">
                  <c:v>4.4999999999999998E-2</c:v>
                </c:pt>
                <c:pt idx="692">
                  <c:v>4.7E-2</c:v>
                </c:pt>
                <c:pt idx="693">
                  <c:v>5.1999999999999998E-2</c:v>
                </c:pt>
                <c:pt idx="694">
                  <c:v>6.5000000000000002E-2</c:v>
                </c:pt>
                <c:pt idx="695">
                  <c:v>4.7E-2</c:v>
                </c:pt>
                <c:pt idx="696">
                  <c:v>6.7000000000000004E-2</c:v>
                </c:pt>
                <c:pt idx="697">
                  <c:v>6.6000000000000003E-2</c:v>
                </c:pt>
                <c:pt idx="698">
                  <c:v>4.5999999999999999E-2</c:v>
                </c:pt>
                <c:pt idx="699">
                  <c:v>6.9000000000000006E-2</c:v>
                </c:pt>
                <c:pt idx="700">
                  <c:v>5.1999999999999998E-2</c:v>
                </c:pt>
                <c:pt idx="701">
                  <c:v>4.2000000000000003E-2</c:v>
                </c:pt>
                <c:pt idx="702">
                  <c:v>7.0000000000000007E-2</c:v>
                </c:pt>
                <c:pt idx="703">
                  <c:v>8.3000000000000004E-2</c:v>
                </c:pt>
                <c:pt idx="704">
                  <c:v>0.122</c:v>
                </c:pt>
                <c:pt idx="705">
                  <c:v>0.17799999999999999</c:v>
                </c:pt>
                <c:pt idx="706">
                  <c:v>0.22500000000000001</c:v>
                </c:pt>
                <c:pt idx="707">
                  <c:v>0.17699999999999999</c:v>
                </c:pt>
                <c:pt idx="708">
                  <c:v>0.224</c:v>
                </c:pt>
                <c:pt idx="709">
                  <c:v>0.17100000000000001</c:v>
                </c:pt>
                <c:pt idx="710">
                  <c:v>0.217</c:v>
                </c:pt>
                <c:pt idx="711">
                  <c:v>0.186</c:v>
                </c:pt>
                <c:pt idx="712">
                  <c:v>0.14099999999999999</c:v>
                </c:pt>
                <c:pt idx="713">
                  <c:v>0.14399999999999999</c:v>
                </c:pt>
                <c:pt idx="714">
                  <c:v>9.6000000000000002E-2</c:v>
                </c:pt>
                <c:pt idx="715">
                  <c:v>0.11600000000000001</c:v>
                </c:pt>
                <c:pt idx="716">
                  <c:v>8.6999999999999994E-2</c:v>
                </c:pt>
                <c:pt idx="717">
                  <c:v>2.5000000000000001E-2</c:v>
                </c:pt>
                <c:pt idx="718">
                  <c:v>7.4999999999999997E-2</c:v>
                </c:pt>
                <c:pt idx="719">
                  <c:v>8.8999999999999996E-2</c:v>
                </c:pt>
                <c:pt idx="720">
                  <c:v>5.6000000000000001E-2</c:v>
                </c:pt>
                <c:pt idx="721">
                  <c:v>9.2999999999999999E-2</c:v>
                </c:pt>
                <c:pt idx="722">
                  <c:v>8.5999999999999993E-2</c:v>
                </c:pt>
                <c:pt idx="723">
                  <c:v>5.8999999999999997E-2</c:v>
                </c:pt>
                <c:pt idx="724">
                  <c:v>7.9000000000000001E-2</c:v>
                </c:pt>
                <c:pt idx="725">
                  <c:v>4.4999999999999998E-2</c:v>
                </c:pt>
                <c:pt idx="726">
                  <c:v>6.2E-2</c:v>
                </c:pt>
                <c:pt idx="727">
                  <c:v>4.2000000000000003E-2</c:v>
                </c:pt>
                <c:pt idx="728">
                  <c:v>7.0999999999999994E-2</c:v>
                </c:pt>
                <c:pt idx="729">
                  <c:v>4.9000000000000002E-2</c:v>
                </c:pt>
                <c:pt idx="730">
                  <c:v>7.0999999999999994E-2</c:v>
                </c:pt>
                <c:pt idx="731">
                  <c:v>6.3E-2</c:v>
                </c:pt>
                <c:pt idx="732">
                  <c:v>9.1999999999999998E-2</c:v>
                </c:pt>
                <c:pt idx="733">
                  <c:v>0.08</c:v>
                </c:pt>
                <c:pt idx="734">
                  <c:v>0.14799999999999999</c:v>
                </c:pt>
                <c:pt idx="735">
                  <c:v>0.20399999999999999</c:v>
                </c:pt>
                <c:pt idx="736">
                  <c:v>0.19400000000000001</c:v>
                </c:pt>
                <c:pt idx="737">
                  <c:v>0.216</c:v>
                </c:pt>
                <c:pt idx="738">
                  <c:v>0.17299999999999999</c:v>
                </c:pt>
                <c:pt idx="739">
                  <c:v>0.16200000000000001</c:v>
                </c:pt>
                <c:pt idx="740">
                  <c:v>0.16700000000000001</c:v>
                </c:pt>
                <c:pt idx="741">
                  <c:v>0.17100000000000001</c:v>
                </c:pt>
                <c:pt idx="742">
                  <c:v>0.16600000000000001</c:v>
                </c:pt>
                <c:pt idx="743">
                  <c:v>0.115</c:v>
                </c:pt>
                <c:pt idx="744">
                  <c:v>0.1</c:v>
                </c:pt>
                <c:pt idx="745">
                  <c:v>0.11</c:v>
                </c:pt>
                <c:pt idx="746">
                  <c:v>8.3000000000000004E-2</c:v>
                </c:pt>
                <c:pt idx="747">
                  <c:v>9.1999999999999998E-2</c:v>
                </c:pt>
                <c:pt idx="748">
                  <c:v>2.5999999999999999E-2</c:v>
                </c:pt>
                <c:pt idx="749">
                  <c:v>8.5999999999999993E-2</c:v>
                </c:pt>
                <c:pt idx="750">
                  <c:v>6.0999999999999999E-2</c:v>
                </c:pt>
                <c:pt idx="751">
                  <c:v>6.3E-2</c:v>
                </c:pt>
                <c:pt idx="752">
                  <c:v>6.6000000000000003E-2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22-4F69-ADCD-806D3C73C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0988624"/>
        <c:axId val="1700994032"/>
      </c:lineChart>
      <c:catAx>
        <c:axId val="1700988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0994032"/>
        <c:crosses val="autoZero"/>
        <c:auto val="1"/>
        <c:lblAlgn val="ctr"/>
        <c:lblOffset val="100"/>
        <c:noMultiLvlLbl val="0"/>
      </c:catAx>
      <c:valAx>
        <c:axId val="1700994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crossAx val="170098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accent1"/>
      </a:solidFill>
      <a:prstDash val="sysDot"/>
      <a:round/>
    </a:ln>
    <a:effectLst>
      <a:outerShdw blurRad="139700" dist="139700" dir="3420000" sx="101000" sy="101000" algn="ctr" rotWithShape="0">
        <a:srgbClr val="000000">
          <a:alpha val="19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9712006304754"/>
          <c:y val="7.6907620020204084E-2"/>
          <c:w val="0.79444306474769455"/>
          <c:h val="0.69936112173920228"/>
        </c:manualLayout>
      </c:layout>
      <c:lineChart>
        <c:grouping val="standard"/>
        <c:varyColors val="0"/>
        <c:ser>
          <c:idx val="0"/>
          <c:order val="0"/>
          <c:tx>
            <c:strRef>
              <c:f>'1986-2000_30'!$B$1</c:f>
              <c:strCache>
                <c:ptCount val="1"/>
                <c:pt idx="0">
                  <c:v>NDVI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251"/>
            <c:marker>
              <c:symbol val="none"/>
            </c:marker>
            <c:bubble3D val="0"/>
            <c:spPr>
              <a:ln w="127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30-4071-A3E4-ADF470A476CD}"/>
              </c:ext>
            </c:extLst>
          </c:dPt>
          <c:trendline>
            <c:spPr>
              <a:ln w="19050" cap="rnd">
                <a:solidFill>
                  <a:schemeClr val="accent2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'1986-2000_30'!$A$2:$A$1527</c:f>
              <c:strCache>
                <c:ptCount val="1526"/>
                <c:pt idx="0">
                  <c:v>Jun 9, 1986</c:v>
                </c:pt>
                <c:pt idx="1">
                  <c:v>Oct 31, 1986</c:v>
                </c:pt>
                <c:pt idx="2">
                  <c:v>Nov 9, 1986</c:v>
                </c:pt>
                <c:pt idx="3">
                  <c:v>Nov 16, 1986</c:v>
                </c:pt>
                <c:pt idx="4">
                  <c:v>Nov 25, 1986</c:v>
                </c:pt>
                <c:pt idx="5">
                  <c:v>Dec 2, 1986</c:v>
                </c:pt>
                <c:pt idx="6">
                  <c:v>Dec 11, 1986</c:v>
                </c:pt>
                <c:pt idx="7">
                  <c:v>Dec 18, 1986</c:v>
                </c:pt>
                <c:pt idx="8">
                  <c:v>Jan 12, 1987</c:v>
                </c:pt>
                <c:pt idx="9">
                  <c:v>Feb 13, 1987</c:v>
                </c:pt>
                <c:pt idx="10">
                  <c:v>Feb 20, 1987</c:v>
                </c:pt>
                <c:pt idx="11">
                  <c:v>Mar 24, 1987</c:v>
                </c:pt>
                <c:pt idx="12">
                  <c:v>Apr 9, 1987</c:v>
                </c:pt>
                <c:pt idx="13">
                  <c:v>May 20, 1987</c:v>
                </c:pt>
                <c:pt idx="14">
                  <c:v>Jun 21, 1987</c:v>
                </c:pt>
                <c:pt idx="15">
                  <c:v>Jun 28, 1987</c:v>
                </c:pt>
                <c:pt idx="16">
                  <c:v>Aug 15, 1987</c:v>
                </c:pt>
                <c:pt idx="17">
                  <c:v>Sep 9, 1987</c:v>
                </c:pt>
                <c:pt idx="18">
                  <c:v>Sep 16, 1987</c:v>
                </c:pt>
                <c:pt idx="19">
                  <c:v>Sep 25, 1987</c:v>
                </c:pt>
                <c:pt idx="20">
                  <c:v>Oct 2, 1987</c:v>
                </c:pt>
                <c:pt idx="21">
                  <c:v>Oct 11, 1987</c:v>
                </c:pt>
                <c:pt idx="22">
                  <c:v>Oct 18, 1987</c:v>
                </c:pt>
                <c:pt idx="23">
                  <c:v>Nov 3, 1987</c:v>
                </c:pt>
                <c:pt idx="24">
                  <c:v>Nov 12, 1987</c:v>
                </c:pt>
                <c:pt idx="25">
                  <c:v>Nov 19, 1987</c:v>
                </c:pt>
                <c:pt idx="26">
                  <c:v>Nov 28, 1987</c:v>
                </c:pt>
                <c:pt idx="27">
                  <c:v>Dec 5, 1987</c:v>
                </c:pt>
                <c:pt idx="28">
                  <c:v>Dec 21, 1987</c:v>
                </c:pt>
                <c:pt idx="29">
                  <c:v>Dec 30, 1987</c:v>
                </c:pt>
                <c:pt idx="30">
                  <c:v>Jan 22, 1988</c:v>
                </c:pt>
                <c:pt idx="31">
                  <c:v>Jan 31, 1988</c:v>
                </c:pt>
                <c:pt idx="32">
                  <c:v>Feb 7, 1988</c:v>
                </c:pt>
                <c:pt idx="33">
                  <c:v>Feb 23, 1988</c:v>
                </c:pt>
                <c:pt idx="34">
                  <c:v>Mar 3, 1988</c:v>
                </c:pt>
                <c:pt idx="35">
                  <c:v>Apr 4, 1988</c:v>
                </c:pt>
                <c:pt idx="36">
                  <c:v>Apr 27, 1988</c:v>
                </c:pt>
                <c:pt idx="37">
                  <c:v>May 22, 1988</c:v>
                </c:pt>
                <c:pt idx="38">
                  <c:v>Jun 23, 1988</c:v>
                </c:pt>
                <c:pt idx="39">
                  <c:v>Jun 30, 1988</c:v>
                </c:pt>
                <c:pt idx="40">
                  <c:v>Aug 10, 1988</c:v>
                </c:pt>
                <c:pt idx="41">
                  <c:v>Sep 18, 1988</c:v>
                </c:pt>
                <c:pt idx="42">
                  <c:v>Oct 13, 1988</c:v>
                </c:pt>
                <c:pt idx="43">
                  <c:v>Oct 20, 1988</c:v>
                </c:pt>
                <c:pt idx="44">
                  <c:v>Oct 29, 1988</c:v>
                </c:pt>
                <c:pt idx="45">
                  <c:v>Nov 14, 1988</c:v>
                </c:pt>
                <c:pt idx="46">
                  <c:v>Nov 21, 1988</c:v>
                </c:pt>
                <c:pt idx="47">
                  <c:v>Nov 30, 1988</c:v>
                </c:pt>
                <c:pt idx="48">
                  <c:v>Dec 7, 1988</c:v>
                </c:pt>
                <c:pt idx="49">
                  <c:v>Jan 8, 1989</c:v>
                </c:pt>
                <c:pt idx="50">
                  <c:v>Jan 24, 1989</c:v>
                </c:pt>
                <c:pt idx="51">
                  <c:v>Feb 2, 1989</c:v>
                </c:pt>
                <c:pt idx="52">
                  <c:v>Feb 9, 1989</c:v>
                </c:pt>
                <c:pt idx="53">
                  <c:v>Mar 22, 1989</c:v>
                </c:pt>
                <c:pt idx="54">
                  <c:v>May 16, 1989</c:v>
                </c:pt>
                <c:pt idx="55">
                  <c:v>May 25, 1989</c:v>
                </c:pt>
                <c:pt idx="56">
                  <c:v>Jun 1, 1989</c:v>
                </c:pt>
                <c:pt idx="57">
                  <c:v>Jun 10, 1989</c:v>
                </c:pt>
                <c:pt idx="58">
                  <c:v>Jul 3, 1989</c:v>
                </c:pt>
                <c:pt idx="59">
                  <c:v>Jul 19, 1989</c:v>
                </c:pt>
                <c:pt idx="60">
                  <c:v>Aug 13, 1989</c:v>
                </c:pt>
                <c:pt idx="61">
                  <c:v>Sep 21, 1989</c:v>
                </c:pt>
                <c:pt idx="62">
                  <c:v>Sep 30, 1989</c:v>
                </c:pt>
                <c:pt idx="63">
                  <c:v>Oct 7, 1989</c:v>
                </c:pt>
                <c:pt idx="64">
                  <c:v>Oct 16, 1989</c:v>
                </c:pt>
                <c:pt idx="65">
                  <c:v>Oct 23, 1989</c:v>
                </c:pt>
                <c:pt idx="66">
                  <c:v>Nov 1, 1989</c:v>
                </c:pt>
                <c:pt idx="67">
                  <c:v>Nov 17, 1989</c:v>
                </c:pt>
                <c:pt idx="68">
                  <c:v>Nov 24, 1989</c:v>
                </c:pt>
                <c:pt idx="69">
                  <c:v>Dec 3, 1989</c:v>
                </c:pt>
                <c:pt idx="70">
                  <c:v>Dec 10, 1989</c:v>
                </c:pt>
                <c:pt idx="71">
                  <c:v>Dec 19, 1989</c:v>
                </c:pt>
                <c:pt idx="72">
                  <c:v>Dec 26, 1989</c:v>
                </c:pt>
                <c:pt idx="73">
                  <c:v>Jan 4, 1990</c:v>
                </c:pt>
                <c:pt idx="74">
                  <c:v>Jan 11, 1990</c:v>
                </c:pt>
                <c:pt idx="75">
                  <c:v>Jan 20, 1990</c:v>
                </c:pt>
                <c:pt idx="76">
                  <c:v>Jan 27, 1990</c:v>
                </c:pt>
                <c:pt idx="77">
                  <c:v>Feb 5, 1990</c:v>
                </c:pt>
                <c:pt idx="78">
                  <c:v>Mar 9, 1990</c:v>
                </c:pt>
                <c:pt idx="79">
                  <c:v>Mar 16, 1990</c:v>
                </c:pt>
                <c:pt idx="80">
                  <c:v>Apr 1, 1990</c:v>
                </c:pt>
                <c:pt idx="81">
                  <c:v>Apr 26, 1990</c:v>
                </c:pt>
                <c:pt idx="82">
                  <c:v>May 3, 1990</c:v>
                </c:pt>
                <c:pt idx="83">
                  <c:v>May 12, 1990</c:v>
                </c:pt>
                <c:pt idx="84">
                  <c:v>May 28, 1990</c:v>
                </c:pt>
                <c:pt idx="85">
                  <c:v>Jun 4, 1990</c:v>
                </c:pt>
                <c:pt idx="86">
                  <c:v>Jun 20, 1990</c:v>
                </c:pt>
                <c:pt idx="87">
                  <c:v>Jul 6, 1990</c:v>
                </c:pt>
                <c:pt idx="88">
                  <c:v>Jul 15, 1990</c:v>
                </c:pt>
                <c:pt idx="89">
                  <c:v>Aug 16, 1990</c:v>
                </c:pt>
                <c:pt idx="90">
                  <c:v>Aug 23, 1990</c:v>
                </c:pt>
                <c:pt idx="91">
                  <c:v>Oct 19, 1990</c:v>
                </c:pt>
                <c:pt idx="92">
                  <c:v>Nov 4, 1990</c:v>
                </c:pt>
                <c:pt idx="93">
                  <c:v>Nov 20, 1990</c:v>
                </c:pt>
                <c:pt idx="94">
                  <c:v>Nov 27, 1990</c:v>
                </c:pt>
                <c:pt idx="95">
                  <c:v>Dec 6, 1990</c:v>
                </c:pt>
                <c:pt idx="96">
                  <c:v>Dec 13, 1990</c:v>
                </c:pt>
                <c:pt idx="97">
                  <c:v>Dec 22, 1990</c:v>
                </c:pt>
                <c:pt idx="98">
                  <c:v>Jan 7, 1991</c:v>
                </c:pt>
                <c:pt idx="99">
                  <c:v>Jan 14, 1991</c:v>
                </c:pt>
                <c:pt idx="100">
                  <c:v>Jan 23, 1991</c:v>
                </c:pt>
                <c:pt idx="101">
                  <c:v>Jan 30, 1991</c:v>
                </c:pt>
                <c:pt idx="102">
                  <c:v>Feb 24, 1991</c:v>
                </c:pt>
                <c:pt idx="103">
                  <c:v>Mar 3, 1991</c:v>
                </c:pt>
                <c:pt idx="104">
                  <c:v>Mar 19, 1991</c:v>
                </c:pt>
                <c:pt idx="105">
                  <c:v>Mar 28, 1991</c:v>
                </c:pt>
                <c:pt idx="106">
                  <c:v>Apr 4, 1991</c:v>
                </c:pt>
                <c:pt idx="107">
                  <c:v>Apr 29, 1991</c:v>
                </c:pt>
                <c:pt idx="108">
                  <c:v>May 22, 1991</c:v>
                </c:pt>
                <c:pt idx="109">
                  <c:v>Jun 16, 1991</c:v>
                </c:pt>
                <c:pt idx="110">
                  <c:v>Jun 23, 1991</c:v>
                </c:pt>
                <c:pt idx="111">
                  <c:v>Jul 2, 1991</c:v>
                </c:pt>
                <c:pt idx="112">
                  <c:v>Jul 9, 1991</c:v>
                </c:pt>
                <c:pt idx="113">
                  <c:v>Jul 18, 1991</c:v>
                </c:pt>
                <c:pt idx="114">
                  <c:v>Aug 10, 1991</c:v>
                </c:pt>
                <c:pt idx="115">
                  <c:v>Aug 19, 1991</c:v>
                </c:pt>
                <c:pt idx="116">
                  <c:v>Aug 26, 1991</c:v>
                </c:pt>
                <c:pt idx="117">
                  <c:v>Sep 4, 1991</c:v>
                </c:pt>
                <c:pt idx="118">
                  <c:v>Sep 11, 1991</c:v>
                </c:pt>
                <c:pt idx="119">
                  <c:v>Sep 20, 1991</c:v>
                </c:pt>
                <c:pt idx="120">
                  <c:v>Sep 27, 1991</c:v>
                </c:pt>
                <c:pt idx="121">
                  <c:v>Oct 6, 1991</c:v>
                </c:pt>
                <c:pt idx="122">
                  <c:v>Oct 13, 1991</c:v>
                </c:pt>
                <c:pt idx="123">
                  <c:v>Nov 7, 1991</c:v>
                </c:pt>
                <c:pt idx="124">
                  <c:v>Nov 14, 1991</c:v>
                </c:pt>
                <c:pt idx="125">
                  <c:v>Nov 23, 1991</c:v>
                </c:pt>
                <c:pt idx="126">
                  <c:v>Nov 30, 1991</c:v>
                </c:pt>
                <c:pt idx="127">
                  <c:v>Dec 9, 1991</c:v>
                </c:pt>
                <c:pt idx="128">
                  <c:v>Dec 16, 1991</c:v>
                </c:pt>
                <c:pt idx="129">
                  <c:v>Dec 25, 1991</c:v>
                </c:pt>
                <c:pt idx="130">
                  <c:v>Jan 10, 1992</c:v>
                </c:pt>
                <c:pt idx="131">
                  <c:v>Jan 17, 1992</c:v>
                </c:pt>
                <c:pt idx="132">
                  <c:v>Jan 26, 1992</c:v>
                </c:pt>
                <c:pt idx="133">
                  <c:v>Feb 2, 1992</c:v>
                </c:pt>
                <c:pt idx="134">
                  <c:v>Feb 11, 1992</c:v>
                </c:pt>
                <c:pt idx="135">
                  <c:v>Feb 18, 1992</c:v>
                </c:pt>
                <c:pt idx="136">
                  <c:v>Feb 27, 1992</c:v>
                </c:pt>
                <c:pt idx="137">
                  <c:v>Mar 5, 1992</c:v>
                </c:pt>
                <c:pt idx="138">
                  <c:v>Mar 30, 1992</c:v>
                </c:pt>
                <c:pt idx="139">
                  <c:v>Apr 6, 1992</c:v>
                </c:pt>
                <c:pt idx="140">
                  <c:v>Apr 15, 1992</c:v>
                </c:pt>
                <c:pt idx="141">
                  <c:v>Apr 22, 1992</c:v>
                </c:pt>
                <c:pt idx="142">
                  <c:v>May 1, 1992</c:v>
                </c:pt>
                <c:pt idx="143">
                  <c:v>May 24, 1992</c:v>
                </c:pt>
                <c:pt idx="144">
                  <c:v>Jun 2, 1992</c:v>
                </c:pt>
                <c:pt idx="145">
                  <c:v>Jun 9, 1992</c:v>
                </c:pt>
                <c:pt idx="146">
                  <c:v>Jun 18, 1992</c:v>
                </c:pt>
                <c:pt idx="147">
                  <c:v>Jul 11, 1992</c:v>
                </c:pt>
                <c:pt idx="148">
                  <c:v>Jul 20, 1992</c:v>
                </c:pt>
                <c:pt idx="149">
                  <c:v>Aug 5, 1992</c:v>
                </c:pt>
                <c:pt idx="150">
                  <c:v>Aug 21, 1992</c:v>
                </c:pt>
                <c:pt idx="151">
                  <c:v>Aug 28, 1992</c:v>
                </c:pt>
                <c:pt idx="152">
                  <c:v>Sep 6, 1992</c:v>
                </c:pt>
                <c:pt idx="153">
                  <c:v>Sep 22, 1992</c:v>
                </c:pt>
                <c:pt idx="154">
                  <c:v>Sep 29, 1992</c:v>
                </c:pt>
                <c:pt idx="155">
                  <c:v>Oct 15, 1992</c:v>
                </c:pt>
                <c:pt idx="156">
                  <c:v>Nov 9, 1992</c:v>
                </c:pt>
                <c:pt idx="157">
                  <c:v>Nov 16, 1992</c:v>
                </c:pt>
                <c:pt idx="158">
                  <c:v>Nov 25, 1992</c:v>
                </c:pt>
                <c:pt idx="159">
                  <c:v>Dec 2, 1992</c:v>
                </c:pt>
                <c:pt idx="160">
                  <c:v>Dec 11, 1992</c:v>
                </c:pt>
                <c:pt idx="161">
                  <c:v>Dec 27, 1992</c:v>
                </c:pt>
                <c:pt idx="162">
                  <c:v>Jan 3, 1993</c:v>
                </c:pt>
                <c:pt idx="163">
                  <c:v>Jan 19, 1993</c:v>
                </c:pt>
                <c:pt idx="164">
                  <c:v>Jan 28, 1993</c:v>
                </c:pt>
                <c:pt idx="165">
                  <c:v>Feb 4, 1993</c:v>
                </c:pt>
                <c:pt idx="166">
                  <c:v>Feb 13, 1993</c:v>
                </c:pt>
                <c:pt idx="167">
                  <c:v>Mar 8, 1993</c:v>
                </c:pt>
                <c:pt idx="168">
                  <c:v>Apr 25, 1993</c:v>
                </c:pt>
                <c:pt idx="169">
                  <c:v>May 4, 1993</c:v>
                </c:pt>
                <c:pt idx="170">
                  <c:v>May 27, 1993</c:v>
                </c:pt>
                <c:pt idx="171">
                  <c:v>Jun 5, 1993</c:v>
                </c:pt>
                <c:pt idx="172">
                  <c:v>Jun 12, 1993</c:v>
                </c:pt>
                <c:pt idx="173">
                  <c:v>Jun 28, 1993</c:v>
                </c:pt>
                <c:pt idx="174">
                  <c:v>Aug 15, 1993</c:v>
                </c:pt>
                <c:pt idx="175">
                  <c:v>Aug 31, 1993</c:v>
                </c:pt>
                <c:pt idx="176">
                  <c:v>Sep 25, 1993</c:v>
                </c:pt>
                <c:pt idx="177">
                  <c:v>Oct 11, 1993</c:v>
                </c:pt>
                <c:pt idx="178">
                  <c:v>Oct 18, 1993</c:v>
                </c:pt>
                <c:pt idx="179">
                  <c:v>Oct 27, 1993</c:v>
                </c:pt>
                <c:pt idx="180">
                  <c:v>Nov 3, 1993</c:v>
                </c:pt>
                <c:pt idx="181">
                  <c:v>Nov 12, 1993</c:v>
                </c:pt>
                <c:pt idx="182">
                  <c:v>Nov 28, 1993</c:v>
                </c:pt>
                <c:pt idx="183">
                  <c:v>Dec 5, 1993</c:v>
                </c:pt>
                <c:pt idx="184">
                  <c:v>Dec 30, 1993</c:v>
                </c:pt>
                <c:pt idx="185">
                  <c:v>Jan 15, 1994</c:v>
                </c:pt>
                <c:pt idx="186">
                  <c:v>Feb 7, 1994</c:v>
                </c:pt>
                <c:pt idx="187">
                  <c:v>Feb 23, 1994</c:v>
                </c:pt>
                <c:pt idx="188">
                  <c:v>Mar 4, 1994</c:v>
                </c:pt>
                <c:pt idx="189">
                  <c:v>Mar 20, 1994</c:v>
                </c:pt>
                <c:pt idx="190">
                  <c:v>Mar 27, 1994</c:v>
                </c:pt>
                <c:pt idx="191">
                  <c:v>Apr 12, 1994</c:v>
                </c:pt>
                <c:pt idx="192">
                  <c:v>Apr 21, 1994</c:v>
                </c:pt>
                <c:pt idx="193">
                  <c:v>Apr 28, 1994</c:v>
                </c:pt>
                <c:pt idx="194">
                  <c:v>May 7, 1994</c:v>
                </c:pt>
                <c:pt idx="195">
                  <c:v>May 23, 1994</c:v>
                </c:pt>
                <c:pt idx="196">
                  <c:v>Jul 10, 1994</c:v>
                </c:pt>
                <c:pt idx="197">
                  <c:v>Aug 2, 1994</c:v>
                </c:pt>
                <c:pt idx="198">
                  <c:v>Aug 27, 1994</c:v>
                </c:pt>
                <c:pt idx="199">
                  <c:v>Sep 28, 1994</c:v>
                </c:pt>
                <c:pt idx="200">
                  <c:v>Oct 21, 1994</c:v>
                </c:pt>
                <c:pt idx="201">
                  <c:v>Nov 6, 1994</c:v>
                </c:pt>
                <c:pt idx="202">
                  <c:v>Nov 22, 1994</c:v>
                </c:pt>
                <c:pt idx="203">
                  <c:v>Dec 8, 1994</c:v>
                </c:pt>
                <c:pt idx="204">
                  <c:v>Dec 17, 1994</c:v>
                </c:pt>
                <c:pt idx="205">
                  <c:v>Dec 24, 1994</c:v>
                </c:pt>
                <c:pt idx="206">
                  <c:v>Jan 2, 1995</c:v>
                </c:pt>
                <c:pt idx="207">
                  <c:v>Feb 3, 1995</c:v>
                </c:pt>
                <c:pt idx="208">
                  <c:v>Feb 19, 1995</c:v>
                </c:pt>
                <c:pt idx="209">
                  <c:v>Feb 26, 1995</c:v>
                </c:pt>
                <c:pt idx="210">
                  <c:v>Mar 7, 1995</c:v>
                </c:pt>
                <c:pt idx="211">
                  <c:v>Mar 23, 1995</c:v>
                </c:pt>
                <c:pt idx="212">
                  <c:v>Apr 15, 1995</c:v>
                </c:pt>
                <c:pt idx="213">
                  <c:v>May 1, 1995</c:v>
                </c:pt>
                <c:pt idx="214">
                  <c:v>May 10, 1995</c:v>
                </c:pt>
                <c:pt idx="215">
                  <c:v>May 17, 1995</c:v>
                </c:pt>
                <c:pt idx="216">
                  <c:v>May 26, 1995</c:v>
                </c:pt>
                <c:pt idx="217">
                  <c:v>Jun 11, 1995</c:v>
                </c:pt>
                <c:pt idx="218">
                  <c:v>Jun 18, 1995</c:v>
                </c:pt>
                <c:pt idx="219">
                  <c:v>Jun 27, 1995</c:v>
                </c:pt>
                <c:pt idx="220">
                  <c:v>Jul 4, 1995</c:v>
                </c:pt>
                <c:pt idx="221">
                  <c:v>Aug 5, 1995</c:v>
                </c:pt>
                <c:pt idx="222">
                  <c:v>Aug 21, 1995</c:v>
                </c:pt>
                <c:pt idx="223">
                  <c:v>Sep 22, 1995</c:v>
                </c:pt>
                <c:pt idx="224">
                  <c:v>Oct 1, 1995</c:v>
                </c:pt>
                <c:pt idx="225">
                  <c:v>Oct 8, 1995</c:v>
                </c:pt>
                <c:pt idx="226">
                  <c:v>Oct 24, 1995</c:v>
                </c:pt>
                <c:pt idx="227">
                  <c:v>Nov 9, 1995</c:v>
                </c:pt>
                <c:pt idx="228">
                  <c:v>Nov 25, 1995</c:v>
                </c:pt>
                <c:pt idx="229">
                  <c:v>Dec 4, 1995</c:v>
                </c:pt>
                <c:pt idx="230">
                  <c:v>Dec 20, 1995</c:v>
                </c:pt>
                <c:pt idx="231">
                  <c:v>Jan 28, 1996</c:v>
                </c:pt>
                <c:pt idx="232">
                  <c:v>Feb 22, 1996</c:v>
                </c:pt>
                <c:pt idx="233">
                  <c:v>Feb 29, 1996</c:v>
                </c:pt>
                <c:pt idx="234">
                  <c:v>Mar 16, 1996</c:v>
                </c:pt>
                <c:pt idx="235">
                  <c:v>Mar 25, 1996</c:v>
                </c:pt>
                <c:pt idx="236">
                  <c:v>Apr 10, 1996</c:v>
                </c:pt>
                <c:pt idx="237">
                  <c:v>Apr 17, 1996</c:v>
                </c:pt>
                <c:pt idx="238">
                  <c:v>May 3, 1996</c:v>
                </c:pt>
                <c:pt idx="239">
                  <c:v>May 12, 1996</c:v>
                </c:pt>
                <c:pt idx="240">
                  <c:v>May 19, 1996</c:v>
                </c:pt>
                <c:pt idx="241">
                  <c:v>Jun 4, 1996</c:v>
                </c:pt>
                <c:pt idx="242">
                  <c:v>Jun 20, 1996</c:v>
                </c:pt>
                <c:pt idx="243">
                  <c:v>Jun 29, 1996</c:v>
                </c:pt>
                <c:pt idx="244">
                  <c:v>Jul 22, 1996</c:v>
                </c:pt>
                <c:pt idx="245">
                  <c:v>Aug 7, 1996</c:v>
                </c:pt>
                <c:pt idx="246">
                  <c:v>Aug 16, 1996</c:v>
                </c:pt>
                <c:pt idx="247">
                  <c:v>Aug 23, 1996</c:v>
                </c:pt>
                <c:pt idx="248">
                  <c:v>Sep 8, 1996</c:v>
                </c:pt>
                <c:pt idx="249">
                  <c:v>Sep 17, 1996</c:v>
                </c:pt>
                <c:pt idx="250">
                  <c:v>Sep 24, 1996</c:v>
                </c:pt>
                <c:pt idx="251">
                  <c:v>Oct 3, 1996</c:v>
                </c:pt>
                <c:pt idx="252">
                  <c:v>Oct 19, 1996</c:v>
                </c:pt>
                <c:pt idx="253">
                  <c:v>Oct 26, 1996</c:v>
                </c:pt>
                <c:pt idx="254">
                  <c:v>Nov 11, 1996</c:v>
                </c:pt>
                <c:pt idx="255">
                  <c:v>Nov 27, 1996</c:v>
                </c:pt>
                <c:pt idx="256">
                  <c:v>Dec 6, 1996</c:v>
                </c:pt>
                <c:pt idx="257">
                  <c:v>Dec 13, 1996</c:v>
                </c:pt>
                <c:pt idx="258">
                  <c:v>Dec 22, 1996</c:v>
                </c:pt>
                <c:pt idx="259">
                  <c:v>Dec 29, 1996</c:v>
                </c:pt>
                <c:pt idx="260">
                  <c:v>Jan 14, 1997</c:v>
                </c:pt>
                <c:pt idx="261">
                  <c:v>Jan 30, 1997</c:v>
                </c:pt>
                <c:pt idx="262">
                  <c:v>Feb 8, 1997</c:v>
                </c:pt>
                <c:pt idx="263">
                  <c:v>Feb 15, 1997</c:v>
                </c:pt>
                <c:pt idx="264">
                  <c:v>Mar 3, 1997</c:v>
                </c:pt>
                <c:pt idx="265">
                  <c:v>Mar 12, 1997</c:v>
                </c:pt>
                <c:pt idx="266">
                  <c:v>Mar 19, 1997</c:v>
                </c:pt>
                <c:pt idx="267">
                  <c:v>Apr 4, 1997</c:v>
                </c:pt>
                <c:pt idx="268">
                  <c:v>Apr 13, 1997</c:v>
                </c:pt>
                <c:pt idx="269">
                  <c:v>Apr 20, 1997</c:v>
                </c:pt>
                <c:pt idx="270">
                  <c:v>Apr 29, 1997</c:v>
                </c:pt>
                <c:pt idx="271">
                  <c:v>May 6, 1997</c:v>
                </c:pt>
                <c:pt idx="272">
                  <c:v>May 15, 1997</c:v>
                </c:pt>
                <c:pt idx="273">
                  <c:v>May 22, 1997</c:v>
                </c:pt>
                <c:pt idx="274">
                  <c:v>May 31, 1997</c:v>
                </c:pt>
                <c:pt idx="275">
                  <c:v>Jun 16, 1997</c:v>
                </c:pt>
                <c:pt idx="276">
                  <c:v>Jun 23, 1997</c:v>
                </c:pt>
                <c:pt idx="277">
                  <c:v>Jul 18, 1997</c:v>
                </c:pt>
                <c:pt idx="278">
                  <c:v>Jul 25, 1997</c:v>
                </c:pt>
                <c:pt idx="279">
                  <c:v>Aug 3, 1997</c:v>
                </c:pt>
                <c:pt idx="280">
                  <c:v>Aug 10, 1997</c:v>
                </c:pt>
                <c:pt idx="281">
                  <c:v>Aug 19, 1997</c:v>
                </c:pt>
                <c:pt idx="282">
                  <c:v>Aug 26, 1997</c:v>
                </c:pt>
                <c:pt idx="283">
                  <c:v>Sep 20, 1997</c:v>
                </c:pt>
                <c:pt idx="284">
                  <c:v>Sep 27, 1997</c:v>
                </c:pt>
                <c:pt idx="285">
                  <c:v>Oct 6, 1997</c:v>
                </c:pt>
                <c:pt idx="286">
                  <c:v>Oct 22, 1997</c:v>
                </c:pt>
                <c:pt idx="287">
                  <c:v>Oct 29, 1997</c:v>
                </c:pt>
                <c:pt idx="288">
                  <c:v>Nov 7, 1997</c:v>
                </c:pt>
                <c:pt idx="289">
                  <c:v>Nov 14, 1997</c:v>
                </c:pt>
                <c:pt idx="290">
                  <c:v>Nov 23, 1997</c:v>
                </c:pt>
                <c:pt idx="291">
                  <c:v>Nov 30, 1997</c:v>
                </c:pt>
                <c:pt idx="292">
                  <c:v>Dec 9, 1997</c:v>
                </c:pt>
                <c:pt idx="293">
                  <c:v>Dec 25, 1997</c:v>
                </c:pt>
                <c:pt idx="294">
                  <c:v>Jan 17, 1998</c:v>
                </c:pt>
                <c:pt idx="295">
                  <c:v>Feb 2, 1998</c:v>
                </c:pt>
                <c:pt idx="296">
                  <c:v>Feb 18, 1998</c:v>
                </c:pt>
                <c:pt idx="297">
                  <c:v>Mar 6, 1998</c:v>
                </c:pt>
                <c:pt idx="298">
                  <c:v>Mar 22, 1998</c:v>
                </c:pt>
                <c:pt idx="299">
                  <c:v>Apr 7, 1998</c:v>
                </c:pt>
                <c:pt idx="300">
                  <c:v>Apr 16, 1998</c:v>
                </c:pt>
                <c:pt idx="301">
                  <c:v>May 2, 1998</c:v>
                </c:pt>
                <c:pt idx="302">
                  <c:v>Jun 3, 1998</c:v>
                </c:pt>
                <c:pt idx="303">
                  <c:v>Jun 10, 1998</c:v>
                </c:pt>
                <c:pt idx="304">
                  <c:v>Jun 26, 1998</c:v>
                </c:pt>
                <c:pt idx="305">
                  <c:v>Jul 5, 1998</c:v>
                </c:pt>
                <c:pt idx="306">
                  <c:v>Jul 12, 1998</c:v>
                </c:pt>
                <c:pt idx="307">
                  <c:v>Jul 28, 1998</c:v>
                </c:pt>
                <c:pt idx="308">
                  <c:v>Aug 22, 1998</c:v>
                </c:pt>
                <c:pt idx="309">
                  <c:v>Sep 7, 1998</c:v>
                </c:pt>
                <c:pt idx="310">
                  <c:v>Sep 14, 1998</c:v>
                </c:pt>
                <c:pt idx="311">
                  <c:v>Sep 23, 1998</c:v>
                </c:pt>
                <c:pt idx="312">
                  <c:v>Nov 1, 1998</c:v>
                </c:pt>
                <c:pt idx="313">
                  <c:v>Nov 10, 1998</c:v>
                </c:pt>
                <c:pt idx="314">
                  <c:v>Nov 17, 1998</c:v>
                </c:pt>
                <c:pt idx="315">
                  <c:v>Nov 26, 1998</c:v>
                </c:pt>
                <c:pt idx="316">
                  <c:v>Dec 3, 1998</c:v>
                </c:pt>
                <c:pt idx="317">
                  <c:v>Dec 19, 1998</c:v>
                </c:pt>
                <c:pt idx="318">
                  <c:v>Jan 4, 1999</c:v>
                </c:pt>
                <c:pt idx="319">
                  <c:v>Jan 13, 1999</c:v>
                </c:pt>
                <c:pt idx="320">
                  <c:v>Feb 5, 1999</c:v>
                </c:pt>
                <c:pt idx="321">
                  <c:v>Apr 10, 1999</c:v>
                </c:pt>
                <c:pt idx="322">
                  <c:v>May 12, 1999</c:v>
                </c:pt>
                <c:pt idx="323">
                  <c:v>Jun 13, 1999</c:v>
                </c:pt>
                <c:pt idx="324">
                  <c:v>Jun 29, 1999</c:v>
                </c:pt>
                <c:pt idx="325">
                  <c:v>Jun 30, 1999</c:v>
                </c:pt>
                <c:pt idx="326">
                  <c:v>Jul 31, 1999</c:v>
                </c:pt>
                <c:pt idx="327">
                  <c:v>Aug 1, 1999</c:v>
                </c:pt>
                <c:pt idx="328">
                  <c:v>Aug 8, 1999</c:v>
                </c:pt>
                <c:pt idx="329">
                  <c:v>Aug 9, 1999</c:v>
                </c:pt>
                <c:pt idx="330">
                  <c:v>Aug 16, 1999</c:v>
                </c:pt>
                <c:pt idx="331">
                  <c:v>Aug 25, 1999</c:v>
                </c:pt>
                <c:pt idx="332">
                  <c:v>Sep 2, 1999</c:v>
                </c:pt>
                <c:pt idx="333">
                  <c:v>Sep 26, 1999</c:v>
                </c:pt>
                <c:pt idx="334">
                  <c:v>Oct 12, 1999</c:v>
                </c:pt>
                <c:pt idx="335">
                  <c:v>Oct 27, 1999</c:v>
                </c:pt>
                <c:pt idx="336">
                  <c:v>Oct 28, 1999</c:v>
                </c:pt>
                <c:pt idx="337">
                  <c:v>Nov 13, 1999</c:v>
                </c:pt>
                <c:pt idx="338">
                  <c:v>Nov 29, 1999</c:v>
                </c:pt>
                <c:pt idx="339">
                  <c:v>Dec 6, 1999</c:v>
                </c:pt>
                <c:pt idx="340">
                  <c:v>Dec 7, 1999</c:v>
                </c:pt>
                <c:pt idx="341">
                  <c:v>Dec 14, 1999</c:v>
                </c:pt>
                <c:pt idx="342">
                  <c:v>Dec 15, 1999</c:v>
                </c:pt>
                <c:pt idx="343">
                  <c:v>Dec 31, 1999</c:v>
                </c:pt>
                <c:pt idx="344">
                  <c:v>Jan 7, 2000</c:v>
                </c:pt>
                <c:pt idx="345">
                  <c:v>Jan 15, 2000</c:v>
                </c:pt>
                <c:pt idx="346">
                  <c:v>Jan 23, 2000</c:v>
                </c:pt>
                <c:pt idx="347">
                  <c:v>Jan 24, 2000</c:v>
                </c:pt>
                <c:pt idx="348">
                  <c:v>Jan 31, 2000</c:v>
                </c:pt>
                <c:pt idx="349">
                  <c:v>Feb 1, 2000</c:v>
                </c:pt>
                <c:pt idx="350">
                  <c:v>Feb 8, 2000</c:v>
                </c:pt>
                <c:pt idx="351">
                  <c:v>Feb 17, 2000</c:v>
                </c:pt>
                <c:pt idx="352">
                  <c:v>Mar 11, 2000</c:v>
                </c:pt>
                <c:pt idx="353">
                  <c:v>Mar 27, 2000</c:v>
                </c:pt>
                <c:pt idx="354">
                  <c:v>Mar 28, 2000</c:v>
                </c:pt>
                <c:pt idx="355">
                  <c:v>Apr 4, 2000</c:v>
                </c:pt>
                <c:pt idx="356">
                  <c:v>Apr 5, 2000</c:v>
                </c:pt>
                <c:pt idx="357">
                  <c:v>Apr 13, 2000</c:v>
                </c:pt>
                <c:pt idx="358">
                  <c:v>Apr 20, 2000</c:v>
                </c:pt>
                <c:pt idx="359">
                  <c:v>Apr 21, 2000</c:v>
                </c:pt>
                <c:pt idx="360">
                  <c:v>Apr 28, 2000</c:v>
                </c:pt>
                <c:pt idx="361">
                  <c:v>May 14, 2000</c:v>
                </c:pt>
                <c:pt idx="362">
                  <c:v>May 23, 2000</c:v>
                </c:pt>
                <c:pt idx="363">
                  <c:v>May 30, 2000</c:v>
                </c:pt>
                <c:pt idx="364">
                  <c:v>Jun 8, 2000</c:v>
                </c:pt>
                <c:pt idx="365">
                  <c:v>Jun 15, 2000</c:v>
                </c:pt>
                <c:pt idx="366">
                  <c:v>Jun 16, 2000</c:v>
                </c:pt>
                <c:pt idx="367">
                  <c:v>Jul 1, 2000</c:v>
                </c:pt>
                <c:pt idx="368">
                  <c:v>Jul 9, 2000</c:v>
                </c:pt>
                <c:pt idx="369">
                  <c:v>Jul 25, 2000</c:v>
                </c:pt>
                <c:pt idx="370">
                  <c:v>Jul 26, 2000</c:v>
                </c:pt>
                <c:pt idx="371">
                  <c:v>Aug 2, 2000</c:v>
                </c:pt>
                <c:pt idx="372">
                  <c:v>Aug 11, 2000</c:v>
                </c:pt>
                <c:pt idx="373">
                  <c:v>Aug 18, 2000</c:v>
                </c:pt>
                <c:pt idx="374">
                  <c:v>Aug 19, 2000</c:v>
                </c:pt>
                <c:pt idx="375">
                  <c:v>Aug 26, 2000</c:v>
                </c:pt>
                <c:pt idx="376">
                  <c:v>Aug 27, 2000</c:v>
                </c:pt>
                <c:pt idx="377">
                  <c:v>Sep 19, 2000</c:v>
                </c:pt>
                <c:pt idx="378">
                  <c:v>Sep 20, 2000</c:v>
                </c:pt>
                <c:pt idx="379">
                  <c:v>Oct 5, 2000</c:v>
                </c:pt>
                <c:pt idx="380">
                  <c:v>Oct 6, 2000</c:v>
                </c:pt>
                <c:pt idx="381">
                  <c:v>Oct 14, 2000</c:v>
                </c:pt>
                <c:pt idx="382">
                  <c:v>Oct 21, 2000</c:v>
                </c:pt>
                <c:pt idx="383">
                  <c:v>Oct 22, 2000</c:v>
                </c:pt>
                <c:pt idx="384">
                  <c:v>Oct 29, 2000</c:v>
                </c:pt>
                <c:pt idx="385">
                  <c:v>Oct 30, 2000</c:v>
                </c:pt>
                <c:pt idx="386">
                  <c:v>Nov 6, 2000</c:v>
                </c:pt>
                <c:pt idx="387">
                  <c:v>Nov 7, 2000</c:v>
                </c:pt>
                <c:pt idx="388">
                  <c:v>Nov 14, 2000</c:v>
                </c:pt>
                <c:pt idx="389">
                  <c:v>Nov 22, 2000</c:v>
                </c:pt>
                <c:pt idx="390">
                  <c:v>Nov 23, 2000</c:v>
                </c:pt>
                <c:pt idx="391">
                  <c:v>Nov 30, 2000</c:v>
                </c:pt>
                <c:pt idx="392">
                  <c:v>Dec 8, 2000</c:v>
                </c:pt>
                <c:pt idx="393">
                  <c:v>Dec 9, 2000</c:v>
                </c:pt>
                <c:pt idx="394">
                  <c:v>Dec 16, 2000</c:v>
                </c:pt>
                <c:pt idx="395">
                  <c:v>Dec 17, 2000</c:v>
                </c:pt>
                <c:pt idx="396">
                  <c:v>Dec 24, 2000</c:v>
                </c:pt>
                <c:pt idx="397">
                  <c:v>Dec 25, 2000</c:v>
                </c:pt>
                <c:pt idx="398">
                  <c:v>Jan 1, 2001</c:v>
                </c:pt>
                <c:pt idx="399">
                  <c:v>Jan 2, 2001</c:v>
                </c:pt>
                <c:pt idx="400">
                  <c:v>Jan 9, 2001</c:v>
                </c:pt>
                <c:pt idx="401">
                  <c:v>Jan 10, 2001</c:v>
                </c:pt>
                <c:pt idx="402">
                  <c:v>Jan 17, 2001</c:v>
                </c:pt>
                <c:pt idx="403">
                  <c:v>Jan 18, 2001</c:v>
                </c:pt>
                <c:pt idx="404">
                  <c:v>Jan 25, 2001</c:v>
                </c:pt>
                <c:pt idx="405">
                  <c:v>Jan 26, 2001</c:v>
                </c:pt>
                <c:pt idx="406">
                  <c:v>Feb 2, 2001</c:v>
                </c:pt>
                <c:pt idx="407">
                  <c:v>Feb 3, 2001</c:v>
                </c:pt>
                <c:pt idx="408">
                  <c:v>Feb 10, 2001</c:v>
                </c:pt>
                <c:pt idx="409">
                  <c:v>Feb 11, 2001</c:v>
                </c:pt>
                <c:pt idx="410">
                  <c:v>Feb 19, 2001</c:v>
                </c:pt>
                <c:pt idx="411">
                  <c:v>Feb 27, 2001</c:v>
                </c:pt>
                <c:pt idx="412">
                  <c:v>Mar 6, 2001</c:v>
                </c:pt>
                <c:pt idx="413">
                  <c:v>Mar 7, 2001</c:v>
                </c:pt>
                <c:pt idx="414">
                  <c:v>Mar 14, 2001</c:v>
                </c:pt>
                <c:pt idx="415">
                  <c:v>Mar 15, 2001</c:v>
                </c:pt>
                <c:pt idx="416">
                  <c:v>Mar 22, 2001</c:v>
                </c:pt>
                <c:pt idx="417">
                  <c:v>Mar 31, 2001</c:v>
                </c:pt>
                <c:pt idx="418">
                  <c:v>Apr 8, 2001</c:v>
                </c:pt>
                <c:pt idx="419">
                  <c:v>Apr 15, 2001</c:v>
                </c:pt>
                <c:pt idx="420">
                  <c:v>Apr 16, 2001</c:v>
                </c:pt>
                <c:pt idx="421">
                  <c:v>Apr 24, 2001</c:v>
                </c:pt>
                <c:pt idx="422">
                  <c:v>May 2, 2001</c:v>
                </c:pt>
                <c:pt idx="423">
                  <c:v>May 9, 2001</c:v>
                </c:pt>
                <c:pt idx="424">
                  <c:v>May 10, 2001</c:v>
                </c:pt>
                <c:pt idx="425">
                  <c:v>May 18, 2001</c:v>
                </c:pt>
                <c:pt idx="426">
                  <c:v>May 26, 2001</c:v>
                </c:pt>
                <c:pt idx="427">
                  <c:v>Jun 2, 2001</c:v>
                </c:pt>
                <c:pt idx="428">
                  <c:v>Jun 3, 2001</c:v>
                </c:pt>
                <c:pt idx="429">
                  <c:v>Jun 11, 2001</c:v>
                </c:pt>
                <c:pt idx="430">
                  <c:v>Jun 18, 2001</c:v>
                </c:pt>
                <c:pt idx="431">
                  <c:v>Jul 4, 2001</c:v>
                </c:pt>
                <c:pt idx="432">
                  <c:v>Jul 5, 2001</c:v>
                </c:pt>
                <c:pt idx="433">
                  <c:v>Jul 12, 2001</c:v>
                </c:pt>
                <c:pt idx="434">
                  <c:v>Jul 13, 2001</c:v>
                </c:pt>
                <c:pt idx="435">
                  <c:v>Jul 20, 2001</c:v>
                </c:pt>
                <c:pt idx="436">
                  <c:v>Jul 21, 2001</c:v>
                </c:pt>
                <c:pt idx="437">
                  <c:v>Jul 29, 2001</c:v>
                </c:pt>
                <c:pt idx="438">
                  <c:v>Aug 13, 2001</c:v>
                </c:pt>
                <c:pt idx="439">
                  <c:v>Aug 14, 2001</c:v>
                </c:pt>
                <c:pt idx="440">
                  <c:v>Aug 21, 2001</c:v>
                </c:pt>
                <c:pt idx="441">
                  <c:v>Aug 22, 2001</c:v>
                </c:pt>
                <c:pt idx="442">
                  <c:v>Aug 30, 2001</c:v>
                </c:pt>
                <c:pt idx="443">
                  <c:v>Sep 7, 2001</c:v>
                </c:pt>
                <c:pt idx="444">
                  <c:v>Sep 15, 2001</c:v>
                </c:pt>
                <c:pt idx="445">
                  <c:v>Sep 22, 2001</c:v>
                </c:pt>
                <c:pt idx="446">
                  <c:v>Oct 1, 2001</c:v>
                </c:pt>
                <c:pt idx="447">
                  <c:v>Oct 8, 2001</c:v>
                </c:pt>
                <c:pt idx="448">
                  <c:v>Oct 9, 2001</c:v>
                </c:pt>
                <c:pt idx="449">
                  <c:v>Oct 16, 2001</c:v>
                </c:pt>
                <c:pt idx="450">
                  <c:v>Oct 17, 2001</c:v>
                </c:pt>
                <c:pt idx="451">
                  <c:v>Oct 24, 2001</c:v>
                </c:pt>
                <c:pt idx="452">
                  <c:v>Oct 25, 2001</c:v>
                </c:pt>
                <c:pt idx="453">
                  <c:v>Nov 2, 2001</c:v>
                </c:pt>
                <c:pt idx="454">
                  <c:v>Nov 17, 2001</c:v>
                </c:pt>
                <c:pt idx="455">
                  <c:v>Nov 18, 2001</c:v>
                </c:pt>
                <c:pt idx="456">
                  <c:v>Nov 25, 2001</c:v>
                </c:pt>
                <c:pt idx="457">
                  <c:v>Nov 26, 2001</c:v>
                </c:pt>
                <c:pt idx="458">
                  <c:v>Dec 11, 2001</c:v>
                </c:pt>
                <c:pt idx="459">
                  <c:v>Dec 19, 2001</c:v>
                </c:pt>
                <c:pt idx="460">
                  <c:v>Dec 20, 2001</c:v>
                </c:pt>
                <c:pt idx="461">
                  <c:v>Dec 27, 2001</c:v>
                </c:pt>
                <c:pt idx="462">
                  <c:v>Dec 28, 2001</c:v>
                </c:pt>
                <c:pt idx="463">
                  <c:v>Jan 4, 2002</c:v>
                </c:pt>
                <c:pt idx="464">
                  <c:v>Jan 5, 2002</c:v>
                </c:pt>
                <c:pt idx="465">
                  <c:v>Jan 12, 2002</c:v>
                </c:pt>
                <c:pt idx="466">
                  <c:v>Jan 13, 2002</c:v>
                </c:pt>
                <c:pt idx="467">
                  <c:v>Jan 20, 2002</c:v>
                </c:pt>
                <c:pt idx="468">
                  <c:v>Jan 21, 2002</c:v>
                </c:pt>
                <c:pt idx="469">
                  <c:v>Jan 28, 2002</c:v>
                </c:pt>
                <c:pt idx="470">
                  <c:v>Feb 5, 2002</c:v>
                </c:pt>
                <c:pt idx="471">
                  <c:v>Feb 6, 2002</c:v>
                </c:pt>
                <c:pt idx="472">
                  <c:v>Feb 13, 2002</c:v>
                </c:pt>
                <c:pt idx="473">
                  <c:v>Feb 14, 2002</c:v>
                </c:pt>
                <c:pt idx="474">
                  <c:v>Feb 22, 2002</c:v>
                </c:pt>
                <c:pt idx="475">
                  <c:v>Mar 2, 2002</c:v>
                </c:pt>
                <c:pt idx="476">
                  <c:v>Mar 9, 2002</c:v>
                </c:pt>
                <c:pt idx="477">
                  <c:v>Mar 17, 2002</c:v>
                </c:pt>
                <c:pt idx="478">
                  <c:v>Mar 18, 2002</c:v>
                </c:pt>
                <c:pt idx="479">
                  <c:v>Mar 25, 2002</c:v>
                </c:pt>
                <c:pt idx="480">
                  <c:v>Mar 26, 2002</c:v>
                </c:pt>
                <c:pt idx="481">
                  <c:v>Apr 3, 2002</c:v>
                </c:pt>
                <c:pt idx="482">
                  <c:v>Apr 19, 2002</c:v>
                </c:pt>
                <c:pt idx="483">
                  <c:v>Apr 26, 2002</c:v>
                </c:pt>
                <c:pt idx="484">
                  <c:v>May 5, 2002</c:v>
                </c:pt>
                <c:pt idx="485">
                  <c:v>May 13, 2002</c:v>
                </c:pt>
                <c:pt idx="486">
                  <c:v>Jun 5, 2002</c:v>
                </c:pt>
                <c:pt idx="487">
                  <c:v>Jun 6, 2002</c:v>
                </c:pt>
                <c:pt idx="488">
                  <c:v>Jun 13, 2002</c:v>
                </c:pt>
                <c:pt idx="489">
                  <c:v>Jun 29, 2002</c:v>
                </c:pt>
                <c:pt idx="490">
                  <c:v>Jun 30, 2002</c:v>
                </c:pt>
                <c:pt idx="491">
                  <c:v>Jul 23, 2002</c:v>
                </c:pt>
                <c:pt idx="492">
                  <c:v>Jul 24, 2002</c:v>
                </c:pt>
                <c:pt idx="493">
                  <c:v>Jul 31, 2002</c:v>
                </c:pt>
                <c:pt idx="494">
                  <c:v>Aug 1, 2002</c:v>
                </c:pt>
                <c:pt idx="495">
                  <c:v>Aug 17, 2002</c:v>
                </c:pt>
                <c:pt idx="496">
                  <c:v>Aug 24, 2002</c:v>
                </c:pt>
                <c:pt idx="497">
                  <c:v>Aug 25, 2002</c:v>
                </c:pt>
                <c:pt idx="498">
                  <c:v>Sep 1, 2002</c:v>
                </c:pt>
                <c:pt idx="499">
                  <c:v>Sep 9, 2002</c:v>
                </c:pt>
                <c:pt idx="500">
                  <c:v>Sep 10, 2002</c:v>
                </c:pt>
                <c:pt idx="501">
                  <c:v>Sep 26, 2002</c:v>
                </c:pt>
                <c:pt idx="502">
                  <c:v>Oct 3, 2002</c:v>
                </c:pt>
                <c:pt idx="503">
                  <c:v>Oct 4, 2002</c:v>
                </c:pt>
                <c:pt idx="504">
                  <c:v>Oct 11, 2002</c:v>
                </c:pt>
                <c:pt idx="505">
                  <c:v>Oct 12, 2002</c:v>
                </c:pt>
                <c:pt idx="506">
                  <c:v>Oct 27, 2002</c:v>
                </c:pt>
                <c:pt idx="507">
                  <c:v>Oct 28, 2002</c:v>
                </c:pt>
                <c:pt idx="508">
                  <c:v>Nov 4, 2002</c:v>
                </c:pt>
                <c:pt idx="509">
                  <c:v>Nov 5, 2002</c:v>
                </c:pt>
                <c:pt idx="510">
                  <c:v>Nov 20, 2002</c:v>
                </c:pt>
                <c:pt idx="511">
                  <c:v>Nov 28, 2002</c:v>
                </c:pt>
                <c:pt idx="512">
                  <c:v>Dec 14, 2002</c:v>
                </c:pt>
                <c:pt idx="513">
                  <c:v>Dec 15, 2002</c:v>
                </c:pt>
                <c:pt idx="514">
                  <c:v>Dec 31, 2002</c:v>
                </c:pt>
                <c:pt idx="515">
                  <c:v>Jan 7, 2003</c:v>
                </c:pt>
                <c:pt idx="516">
                  <c:v>Jan 15, 2003</c:v>
                </c:pt>
                <c:pt idx="517">
                  <c:v>Jan 16, 2003</c:v>
                </c:pt>
                <c:pt idx="518">
                  <c:v>Jan 23, 2003</c:v>
                </c:pt>
                <c:pt idx="519">
                  <c:v>Jan 24, 2003</c:v>
                </c:pt>
                <c:pt idx="520">
                  <c:v>Jan 31, 2003</c:v>
                </c:pt>
                <c:pt idx="521">
                  <c:v>Feb 1, 2003</c:v>
                </c:pt>
                <c:pt idx="522">
                  <c:v>Feb 8, 2003</c:v>
                </c:pt>
                <c:pt idx="523">
                  <c:v>Feb 9, 2003</c:v>
                </c:pt>
                <c:pt idx="524">
                  <c:v>Feb 16, 2003</c:v>
                </c:pt>
                <c:pt idx="525">
                  <c:v>Feb 17, 2003</c:v>
                </c:pt>
                <c:pt idx="526">
                  <c:v>Feb 24, 2003</c:v>
                </c:pt>
                <c:pt idx="527">
                  <c:v>Mar 4, 2003</c:v>
                </c:pt>
                <c:pt idx="528">
                  <c:v>Mar 12, 2003</c:v>
                </c:pt>
                <c:pt idx="529">
                  <c:v>Mar 20, 2003</c:v>
                </c:pt>
                <c:pt idx="530">
                  <c:v>Mar 28, 2003</c:v>
                </c:pt>
                <c:pt idx="531">
                  <c:v>Mar 29, 2003</c:v>
                </c:pt>
                <c:pt idx="532">
                  <c:v>Apr 5, 2003</c:v>
                </c:pt>
                <c:pt idx="533">
                  <c:v>Apr 6, 2003</c:v>
                </c:pt>
                <c:pt idx="534">
                  <c:v>Apr 13, 2003</c:v>
                </c:pt>
                <c:pt idx="535">
                  <c:v>Apr 21, 2003</c:v>
                </c:pt>
                <c:pt idx="536">
                  <c:v>Apr 30, 2003</c:v>
                </c:pt>
                <c:pt idx="537">
                  <c:v>May 15, 2003</c:v>
                </c:pt>
                <c:pt idx="538">
                  <c:v>May 23, 2003</c:v>
                </c:pt>
                <c:pt idx="539">
                  <c:v>May 24, 2003</c:v>
                </c:pt>
                <c:pt idx="540">
                  <c:v>May 31, 2003</c:v>
                </c:pt>
                <c:pt idx="541">
                  <c:v>Jun 17, 2003</c:v>
                </c:pt>
                <c:pt idx="542">
                  <c:v>Jun 24, 2003</c:v>
                </c:pt>
                <c:pt idx="543">
                  <c:v>Jul 3, 2003</c:v>
                </c:pt>
                <c:pt idx="544">
                  <c:v>Jul 19, 2003</c:v>
                </c:pt>
                <c:pt idx="545">
                  <c:v>Jul 26, 2003</c:v>
                </c:pt>
                <c:pt idx="546">
                  <c:v>Aug 3, 2003</c:v>
                </c:pt>
                <c:pt idx="547">
                  <c:v>Aug 4, 2003</c:v>
                </c:pt>
                <c:pt idx="548">
                  <c:v>Aug 20, 2003</c:v>
                </c:pt>
                <c:pt idx="549">
                  <c:v>Aug 27, 2003</c:v>
                </c:pt>
                <c:pt idx="550">
                  <c:v>Sep 12, 2003</c:v>
                </c:pt>
                <c:pt idx="551">
                  <c:v>Sep 21, 2003</c:v>
                </c:pt>
                <c:pt idx="552">
                  <c:v>Sep 28, 2003</c:v>
                </c:pt>
                <c:pt idx="553">
                  <c:v>Oct 6, 2003</c:v>
                </c:pt>
                <c:pt idx="554">
                  <c:v>Oct 7, 2003</c:v>
                </c:pt>
                <c:pt idx="555">
                  <c:v>Oct 14, 2003</c:v>
                </c:pt>
                <c:pt idx="556">
                  <c:v>Oct 15, 2003</c:v>
                </c:pt>
                <c:pt idx="557">
                  <c:v>Nov 8, 2003</c:v>
                </c:pt>
                <c:pt idx="558">
                  <c:v>Nov 15, 2003</c:v>
                </c:pt>
                <c:pt idx="559">
                  <c:v>Nov 16, 2003</c:v>
                </c:pt>
                <c:pt idx="560">
                  <c:v>Nov 23, 2003</c:v>
                </c:pt>
                <c:pt idx="561">
                  <c:v>Nov 24, 2003</c:v>
                </c:pt>
                <c:pt idx="562">
                  <c:v>Dec 1, 2003</c:v>
                </c:pt>
                <c:pt idx="563">
                  <c:v>Dec 2, 2003</c:v>
                </c:pt>
                <c:pt idx="564">
                  <c:v>Dec 9, 2003</c:v>
                </c:pt>
                <c:pt idx="565">
                  <c:v>Dec 10, 2003</c:v>
                </c:pt>
                <c:pt idx="566">
                  <c:v>Dec 17, 2003</c:v>
                </c:pt>
                <c:pt idx="567">
                  <c:v>Dec 18, 2003</c:v>
                </c:pt>
                <c:pt idx="568">
                  <c:v>Dec 26, 2003</c:v>
                </c:pt>
                <c:pt idx="569">
                  <c:v>Jan 2, 2004</c:v>
                </c:pt>
                <c:pt idx="570">
                  <c:v>Jan 3, 2004</c:v>
                </c:pt>
                <c:pt idx="571">
                  <c:v>Jan 10, 2004</c:v>
                </c:pt>
                <c:pt idx="572">
                  <c:v>Jan 11, 2004</c:v>
                </c:pt>
                <c:pt idx="573">
                  <c:v>Jan 18, 2004</c:v>
                </c:pt>
                <c:pt idx="574">
                  <c:v>Jan 19, 2004</c:v>
                </c:pt>
                <c:pt idx="575">
                  <c:v>Jan 26, 2004</c:v>
                </c:pt>
                <c:pt idx="576">
                  <c:v>Jan 27, 2004</c:v>
                </c:pt>
                <c:pt idx="577">
                  <c:v>Feb 3, 2004</c:v>
                </c:pt>
                <c:pt idx="578">
                  <c:v>Feb 4, 2004</c:v>
                </c:pt>
                <c:pt idx="579">
                  <c:v>Feb 11, 2004</c:v>
                </c:pt>
                <c:pt idx="580">
                  <c:v>Feb 12, 2004</c:v>
                </c:pt>
                <c:pt idx="581">
                  <c:v>Feb 27, 2004</c:v>
                </c:pt>
                <c:pt idx="582">
                  <c:v>Feb 28, 2004</c:v>
                </c:pt>
                <c:pt idx="583">
                  <c:v>Mar 14, 2004</c:v>
                </c:pt>
                <c:pt idx="584">
                  <c:v>Mar 15, 2004</c:v>
                </c:pt>
                <c:pt idx="585">
                  <c:v>Mar 30, 2004</c:v>
                </c:pt>
                <c:pt idx="586">
                  <c:v>Apr 7, 2004</c:v>
                </c:pt>
                <c:pt idx="587">
                  <c:v>Apr 8, 2004</c:v>
                </c:pt>
                <c:pt idx="588">
                  <c:v>Apr 16, 2004</c:v>
                </c:pt>
                <c:pt idx="589">
                  <c:v>Apr 23, 2004</c:v>
                </c:pt>
                <c:pt idx="590">
                  <c:v>Apr 24, 2004</c:v>
                </c:pt>
                <c:pt idx="591">
                  <c:v>May 1, 2004</c:v>
                </c:pt>
                <c:pt idx="592">
                  <c:v>May 9, 2004</c:v>
                </c:pt>
                <c:pt idx="593">
                  <c:v>May 17, 2004</c:v>
                </c:pt>
                <c:pt idx="594">
                  <c:v>May 18, 2004</c:v>
                </c:pt>
                <c:pt idx="595">
                  <c:v>May 25, 2004</c:v>
                </c:pt>
                <c:pt idx="596">
                  <c:v>Jun 2, 2004</c:v>
                </c:pt>
                <c:pt idx="597">
                  <c:v>Jun 10, 2004</c:v>
                </c:pt>
                <c:pt idx="598">
                  <c:v>Jun 11, 2004</c:v>
                </c:pt>
                <c:pt idx="599">
                  <c:v>Jun 18, 2004</c:v>
                </c:pt>
                <c:pt idx="600">
                  <c:v>Jun 19, 2004</c:v>
                </c:pt>
                <c:pt idx="601">
                  <c:v>Jul 4, 2004</c:v>
                </c:pt>
                <c:pt idx="602">
                  <c:v>Jul 5, 2004</c:v>
                </c:pt>
                <c:pt idx="603">
                  <c:v>Jul 13, 2004</c:v>
                </c:pt>
                <c:pt idx="604">
                  <c:v>Jul 21, 2004</c:v>
                </c:pt>
                <c:pt idx="605">
                  <c:v>Aug 6, 2004</c:v>
                </c:pt>
                <c:pt idx="606">
                  <c:v>Aug 21, 2004</c:v>
                </c:pt>
                <c:pt idx="607">
                  <c:v>Aug 22, 2004</c:v>
                </c:pt>
                <c:pt idx="608">
                  <c:v>Aug 29, 2004</c:v>
                </c:pt>
                <c:pt idx="609">
                  <c:v>Sep 6, 2004</c:v>
                </c:pt>
                <c:pt idx="610">
                  <c:v>Sep 14, 2004</c:v>
                </c:pt>
                <c:pt idx="611">
                  <c:v>Sep 15, 2004</c:v>
                </c:pt>
                <c:pt idx="612">
                  <c:v>Sep 22, 2004</c:v>
                </c:pt>
                <c:pt idx="613">
                  <c:v>Oct 1, 2004</c:v>
                </c:pt>
                <c:pt idx="614">
                  <c:v>Oct 8, 2004</c:v>
                </c:pt>
                <c:pt idx="615">
                  <c:v>Oct 17, 2004</c:v>
                </c:pt>
                <c:pt idx="616">
                  <c:v>Oct 24, 2004</c:v>
                </c:pt>
                <c:pt idx="617">
                  <c:v>Oct 25, 2004</c:v>
                </c:pt>
                <c:pt idx="618">
                  <c:v>Nov 1, 2004</c:v>
                </c:pt>
                <c:pt idx="619">
                  <c:v>Nov 2, 2004</c:v>
                </c:pt>
                <c:pt idx="620">
                  <c:v>Nov 10, 2004</c:v>
                </c:pt>
                <c:pt idx="621">
                  <c:v>Nov 17, 2004</c:v>
                </c:pt>
                <c:pt idx="622">
                  <c:v>Nov 18, 2004</c:v>
                </c:pt>
                <c:pt idx="623">
                  <c:v>Nov 25, 2004</c:v>
                </c:pt>
                <c:pt idx="624">
                  <c:v>Nov 26, 2004</c:v>
                </c:pt>
                <c:pt idx="625">
                  <c:v>Dec 3, 2004</c:v>
                </c:pt>
                <c:pt idx="626">
                  <c:v>Dec 4, 2004</c:v>
                </c:pt>
                <c:pt idx="627">
                  <c:v>Dec 11, 2004</c:v>
                </c:pt>
                <c:pt idx="628">
                  <c:v>Dec 12, 2004</c:v>
                </c:pt>
                <c:pt idx="629">
                  <c:v>Dec 19, 2004</c:v>
                </c:pt>
                <c:pt idx="630">
                  <c:v>Dec 20, 2004</c:v>
                </c:pt>
                <c:pt idx="631">
                  <c:v>Dec 28, 2004</c:v>
                </c:pt>
                <c:pt idx="632">
                  <c:v>Jan 5, 2005</c:v>
                </c:pt>
                <c:pt idx="633">
                  <c:v>Jan 13, 2005</c:v>
                </c:pt>
                <c:pt idx="634">
                  <c:v>Jan 20, 2005</c:v>
                </c:pt>
                <c:pt idx="635">
                  <c:v>Jan 28, 2005</c:v>
                </c:pt>
                <c:pt idx="636">
                  <c:v>Feb 5, 2005</c:v>
                </c:pt>
                <c:pt idx="637">
                  <c:v>Feb 6, 2005</c:v>
                </c:pt>
                <c:pt idx="638">
                  <c:v>Feb 13, 2005</c:v>
                </c:pt>
                <c:pt idx="639">
                  <c:v>Feb 14, 2005</c:v>
                </c:pt>
                <c:pt idx="640">
                  <c:v>Feb 21, 2005</c:v>
                </c:pt>
                <c:pt idx="641">
                  <c:v>Feb 22, 2005</c:v>
                </c:pt>
                <c:pt idx="642">
                  <c:v>Mar 2, 2005</c:v>
                </c:pt>
                <c:pt idx="643">
                  <c:v>Mar 9, 2005</c:v>
                </c:pt>
                <c:pt idx="644">
                  <c:v>Mar 10, 2005</c:v>
                </c:pt>
                <c:pt idx="645">
                  <c:v>Mar 17, 2005</c:v>
                </c:pt>
                <c:pt idx="646">
                  <c:v>Mar 18, 2005</c:v>
                </c:pt>
                <c:pt idx="647">
                  <c:v>Mar 25, 2005</c:v>
                </c:pt>
                <c:pt idx="648">
                  <c:v>Apr 2, 2005</c:v>
                </c:pt>
                <c:pt idx="649">
                  <c:v>Apr 3, 2005</c:v>
                </c:pt>
                <c:pt idx="650">
                  <c:v>Apr 19, 2005</c:v>
                </c:pt>
                <c:pt idx="651">
                  <c:v>Apr 27, 2005</c:v>
                </c:pt>
                <c:pt idx="652">
                  <c:v>May 4, 2005</c:v>
                </c:pt>
                <c:pt idx="653">
                  <c:v>May 5, 2005</c:v>
                </c:pt>
                <c:pt idx="654">
                  <c:v>May 13, 2005</c:v>
                </c:pt>
                <c:pt idx="655">
                  <c:v>May 21, 2005</c:v>
                </c:pt>
                <c:pt idx="656">
                  <c:v>May 28, 2005</c:v>
                </c:pt>
                <c:pt idx="657">
                  <c:v>May 29, 2005</c:v>
                </c:pt>
                <c:pt idx="658">
                  <c:v>Jun 6, 2005</c:v>
                </c:pt>
                <c:pt idx="659">
                  <c:v>Jun 13, 2005</c:v>
                </c:pt>
                <c:pt idx="660">
                  <c:v>Jun 14, 2005</c:v>
                </c:pt>
                <c:pt idx="661">
                  <c:v>Jun 21, 2005</c:v>
                </c:pt>
                <c:pt idx="662">
                  <c:v>Jun 22, 2005</c:v>
                </c:pt>
                <c:pt idx="663">
                  <c:v>Jun 29, 2005</c:v>
                </c:pt>
                <c:pt idx="664">
                  <c:v>Jul 15, 2005</c:v>
                </c:pt>
                <c:pt idx="665">
                  <c:v>Jul 16, 2005</c:v>
                </c:pt>
                <c:pt idx="666">
                  <c:v>Jul 24, 2005</c:v>
                </c:pt>
                <c:pt idx="667">
                  <c:v>Jul 31, 2005</c:v>
                </c:pt>
                <c:pt idx="668">
                  <c:v>Aug 16, 2005</c:v>
                </c:pt>
                <c:pt idx="669">
                  <c:v>Aug 17, 2005</c:v>
                </c:pt>
                <c:pt idx="670">
                  <c:v>Sep 1, 2005</c:v>
                </c:pt>
                <c:pt idx="671">
                  <c:v>Sep 2, 2005</c:v>
                </c:pt>
                <c:pt idx="672">
                  <c:v>Sep 9, 2005</c:v>
                </c:pt>
                <c:pt idx="673">
                  <c:v>Sep 10, 2005</c:v>
                </c:pt>
                <c:pt idx="674">
                  <c:v>Sep 17, 2005</c:v>
                </c:pt>
                <c:pt idx="675">
                  <c:v>Oct 3, 2005</c:v>
                </c:pt>
                <c:pt idx="676">
                  <c:v>Oct 12, 2005</c:v>
                </c:pt>
                <c:pt idx="677">
                  <c:v>Oct 28, 2005</c:v>
                </c:pt>
                <c:pt idx="678">
                  <c:v>Nov 4, 2005</c:v>
                </c:pt>
                <c:pt idx="679">
                  <c:v>Nov 5, 2005</c:v>
                </c:pt>
                <c:pt idx="680">
                  <c:v>Nov 13, 2005</c:v>
                </c:pt>
                <c:pt idx="681">
                  <c:v>Nov 20, 2005</c:v>
                </c:pt>
                <c:pt idx="682">
                  <c:v>Nov 21, 2005</c:v>
                </c:pt>
                <c:pt idx="683">
                  <c:v>Nov 28, 2005</c:v>
                </c:pt>
                <c:pt idx="684">
                  <c:v>Dec 7, 2005</c:v>
                </c:pt>
                <c:pt idx="685">
                  <c:v>Dec 14, 2005</c:v>
                </c:pt>
                <c:pt idx="686">
                  <c:v>Dec 23, 2005</c:v>
                </c:pt>
                <c:pt idx="687">
                  <c:v>Dec 30, 2005</c:v>
                </c:pt>
                <c:pt idx="688">
                  <c:v>Jan 8, 2006</c:v>
                </c:pt>
                <c:pt idx="689">
                  <c:v>Jan 15, 2006</c:v>
                </c:pt>
                <c:pt idx="690">
                  <c:v>Feb 1, 2006</c:v>
                </c:pt>
                <c:pt idx="691">
                  <c:v>Feb 9, 2006</c:v>
                </c:pt>
                <c:pt idx="692">
                  <c:v>Feb 17, 2006</c:v>
                </c:pt>
                <c:pt idx="693">
                  <c:v>Feb 24, 2006</c:v>
                </c:pt>
                <c:pt idx="694">
                  <c:v>Feb 25, 2006</c:v>
                </c:pt>
                <c:pt idx="695">
                  <c:v>Mar 5, 2006</c:v>
                </c:pt>
                <c:pt idx="696">
                  <c:v>Mar 29, 2006</c:v>
                </c:pt>
                <c:pt idx="697">
                  <c:v>Apr 5, 2006</c:v>
                </c:pt>
                <c:pt idx="698">
                  <c:v>Apr 6, 2006</c:v>
                </c:pt>
                <c:pt idx="699">
                  <c:v>Apr 22, 2006</c:v>
                </c:pt>
                <c:pt idx="700">
                  <c:v>Apr 29, 2006</c:v>
                </c:pt>
                <c:pt idx="701">
                  <c:v>Apr 30, 2006</c:v>
                </c:pt>
                <c:pt idx="702">
                  <c:v>May 7, 2006</c:v>
                </c:pt>
                <c:pt idx="703">
                  <c:v>May 8, 2006</c:v>
                </c:pt>
                <c:pt idx="704">
                  <c:v>May 15, 2006</c:v>
                </c:pt>
                <c:pt idx="705">
                  <c:v>May 16, 2006</c:v>
                </c:pt>
                <c:pt idx="706">
                  <c:v>May 24, 2006</c:v>
                </c:pt>
                <c:pt idx="707">
                  <c:v>May 31, 2006</c:v>
                </c:pt>
                <c:pt idx="708">
                  <c:v>Jun 8, 2006</c:v>
                </c:pt>
                <c:pt idx="709">
                  <c:v>Jun 9, 2006</c:v>
                </c:pt>
                <c:pt idx="710">
                  <c:v>Jun 16, 2006</c:v>
                </c:pt>
                <c:pt idx="711">
                  <c:v>Jun 24, 2006</c:v>
                </c:pt>
                <c:pt idx="712">
                  <c:v>Jun 25, 2006</c:v>
                </c:pt>
                <c:pt idx="713">
                  <c:v>Jul 18, 2006</c:v>
                </c:pt>
                <c:pt idx="714">
                  <c:v>Jul 19, 2006</c:v>
                </c:pt>
                <c:pt idx="715">
                  <c:v>Jul 26, 2006</c:v>
                </c:pt>
                <c:pt idx="716">
                  <c:v>Jul 27, 2006</c:v>
                </c:pt>
                <c:pt idx="717">
                  <c:v>Aug 3, 2006</c:v>
                </c:pt>
                <c:pt idx="718">
                  <c:v>Aug 4, 2006</c:v>
                </c:pt>
                <c:pt idx="719">
                  <c:v>Aug 12, 2006</c:v>
                </c:pt>
                <c:pt idx="720">
                  <c:v>Sep 4, 2006</c:v>
                </c:pt>
                <c:pt idx="721">
                  <c:v>Sep 20, 2006</c:v>
                </c:pt>
                <c:pt idx="722">
                  <c:v>Sep 21, 2006</c:v>
                </c:pt>
                <c:pt idx="723">
                  <c:v>Oct 6, 2006</c:v>
                </c:pt>
                <c:pt idx="724">
                  <c:v>Oct 7, 2006</c:v>
                </c:pt>
                <c:pt idx="725">
                  <c:v>Oct 15, 2006</c:v>
                </c:pt>
                <c:pt idx="726">
                  <c:v>Oct 22, 2006</c:v>
                </c:pt>
                <c:pt idx="727">
                  <c:v>Oct 23, 2006</c:v>
                </c:pt>
                <c:pt idx="728">
                  <c:v>Oct 30, 2006</c:v>
                </c:pt>
                <c:pt idx="729">
                  <c:v>Oct 31, 2006</c:v>
                </c:pt>
                <c:pt idx="730">
                  <c:v>Nov 7, 2006</c:v>
                </c:pt>
                <c:pt idx="731">
                  <c:v>Nov 8, 2006</c:v>
                </c:pt>
                <c:pt idx="732">
                  <c:v>Nov 15, 2006</c:v>
                </c:pt>
                <c:pt idx="733">
                  <c:v>Nov 16, 2006</c:v>
                </c:pt>
                <c:pt idx="734">
                  <c:v>Nov 23, 2006</c:v>
                </c:pt>
                <c:pt idx="735">
                  <c:v>Dec 1, 2006</c:v>
                </c:pt>
                <c:pt idx="736">
                  <c:v>Dec 18, 2006</c:v>
                </c:pt>
                <c:pt idx="737">
                  <c:v>Dec 25, 2006</c:v>
                </c:pt>
                <c:pt idx="738">
                  <c:v>Dec 26, 2006</c:v>
                </c:pt>
                <c:pt idx="739">
                  <c:v>Jan 3, 2007</c:v>
                </c:pt>
                <c:pt idx="740">
                  <c:v>Jan 10, 2007</c:v>
                </c:pt>
                <c:pt idx="741">
                  <c:v>Jan 19, 2007</c:v>
                </c:pt>
                <c:pt idx="742">
                  <c:v>Jan 26, 2007</c:v>
                </c:pt>
                <c:pt idx="743">
                  <c:v>Jan 27, 2007</c:v>
                </c:pt>
                <c:pt idx="744">
                  <c:v>Feb 3, 2007</c:v>
                </c:pt>
                <c:pt idx="745">
                  <c:v>Feb 4, 2007</c:v>
                </c:pt>
                <c:pt idx="746">
                  <c:v>Feb 11, 2007</c:v>
                </c:pt>
                <c:pt idx="747">
                  <c:v>Feb 12, 2007</c:v>
                </c:pt>
                <c:pt idx="748">
                  <c:v>Feb 19, 2007</c:v>
                </c:pt>
                <c:pt idx="749">
                  <c:v>Feb 20, 2007</c:v>
                </c:pt>
                <c:pt idx="750">
                  <c:v>Feb 28, 2007</c:v>
                </c:pt>
                <c:pt idx="751">
                  <c:v>Mar 7, 2007</c:v>
                </c:pt>
                <c:pt idx="752">
                  <c:v>Mar 8, 2007</c:v>
                </c:pt>
                <c:pt idx="753">
                  <c:v>Mar 24, 2007</c:v>
                </c:pt>
                <c:pt idx="754">
                  <c:v>Mar 31, 2007</c:v>
                </c:pt>
                <c:pt idx="755">
                  <c:v>Apr 1, 2007</c:v>
                </c:pt>
                <c:pt idx="756">
                  <c:v>Apr 9, 2007</c:v>
                </c:pt>
                <c:pt idx="757">
                  <c:v>Apr 16, 2007</c:v>
                </c:pt>
                <c:pt idx="758">
                  <c:v>Apr 17, 2007</c:v>
                </c:pt>
                <c:pt idx="759">
                  <c:v>Apr 24, 2007</c:v>
                </c:pt>
                <c:pt idx="760">
                  <c:v>Apr 25, 2007</c:v>
                </c:pt>
                <c:pt idx="761">
                  <c:v>May 2, 2007</c:v>
                </c:pt>
                <c:pt idx="762">
                  <c:v>May 3, 2007</c:v>
                </c:pt>
                <c:pt idx="763">
                  <c:v>May 11, 2007</c:v>
                </c:pt>
                <c:pt idx="764">
                  <c:v>May 18, 2007</c:v>
                </c:pt>
                <c:pt idx="765">
                  <c:v>May 19, 2007</c:v>
                </c:pt>
                <c:pt idx="766">
                  <c:v>Jun 4, 2007</c:v>
                </c:pt>
                <c:pt idx="767">
                  <c:v>Jun 12, 2007</c:v>
                </c:pt>
                <c:pt idx="768">
                  <c:v>Jun 27, 2007</c:v>
                </c:pt>
                <c:pt idx="769">
                  <c:v>Jul 5, 2007</c:v>
                </c:pt>
                <c:pt idx="770">
                  <c:v>Jul 6, 2007</c:v>
                </c:pt>
                <c:pt idx="771">
                  <c:v>Jul 13, 2007</c:v>
                </c:pt>
                <c:pt idx="772">
                  <c:v>Jul 14, 2007</c:v>
                </c:pt>
                <c:pt idx="773">
                  <c:v>Jul 21, 2007</c:v>
                </c:pt>
                <c:pt idx="774">
                  <c:v>Jul 22, 2007</c:v>
                </c:pt>
                <c:pt idx="775">
                  <c:v>Jul 29, 2007</c:v>
                </c:pt>
                <c:pt idx="776">
                  <c:v>Jul 30, 2007</c:v>
                </c:pt>
                <c:pt idx="777">
                  <c:v>Aug 22, 2007</c:v>
                </c:pt>
                <c:pt idx="778">
                  <c:v>Aug 31, 2007</c:v>
                </c:pt>
                <c:pt idx="779">
                  <c:v>Sep 15, 2007</c:v>
                </c:pt>
                <c:pt idx="780">
                  <c:v>Sep 16, 2007</c:v>
                </c:pt>
                <c:pt idx="781">
                  <c:v>Sep 23, 2007</c:v>
                </c:pt>
                <c:pt idx="782">
                  <c:v>Sep 24, 2007</c:v>
                </c:pt>
                <c:pt idx="783">
                  <c:v>Oct 26, 2007</c:v>
                </c:pt>
                <c:pt idx="784">
                  <c:v>Nov 2, 2007</c:v>
                </c:pt>
                <c:pt idx="785">
                  <c:v>Nov 11, 2007</c:v>
                </c:pt>
                <c:pt idx="786">
                  <c:v>Nov 18, 2007</c:v>
                </c:pt>
                <c:pt idx="787">
                  <c:v>Nov 27, 2007</c:v>
                </c:pt>
                <c:pt idx="788">
                  <c:v>Dec 13, 2007</c:v>
                </c:pt>
                <c:pt idx="789">
                  <c:v>Dec 20, 2007</c:v>
                </c:pt>
                <c:pt idx="790">
                  <c:v>Dec 29, 2007</c:v>
                </c:pt>
                <c:pt idx="791">
                  <c:v>Jan 5, 2008</c:v>
                </c:pt>
                <c:pt idx="792">
                  <c:v>Jan 14, 2008</c:v>
                </c:pt>
                <c:pt idx="793">
                  <c:v>Feb 6, 2008</c:v>
                </c:pt>
                <c:pt idx="794">
                  <c:v>Feb 7, 2008</c:v>
                </c:pt>
                <c:pt idx="795">
                  <c:v>Feb 14, 2008</c:v>
                </c:pt>
                <c:pt idx="796">
                  <c:v>Feb 22, 2008</c:v>
                </c:pt>
                <c:pt idx="797">
                  <c:v>Feb 23, 2008</c:v>
                </c:pt>
                <c:pt idx="798">
                  <c:v>Mar 1, 2008</c:v>
                </c:pt>
                <c:pt idx="799">
                  <c:v>Mar 2, 2008</c:v>
                </c:pt>
                <c:pt idx="800">
                  <c:v>Mar 9, 2008</c:v>
                </c:pt>
                <c:pt idx="801">
                  <c:v>Mar 10, 2008</c:v>
                </c:pt>
                <c:pt idx="802">
                  <c:v>Mar 17, 2008</c:v>
                </c:pt>
                <c:pt idx="803">
                  <c:v>Mar 18, 2008</c:v>
                </c:pt>
                <c:pt idx="804">
                  <c:v>Mar 25, 2008</c:v>
                </c:pt>
                <c:pt idx="805">
                  <c:v>Mar 26, 2008</c:v>
                </c:pt>
                <c:pt idx="806">
                  <c:v>Apr 11, 2008</c:v>
                </c:pt>
                <c:pt idx="807">
                  <c:v>Apr 18, 2008</c:v>
                </c:pt>
                <c:pt idx="808">
                  <c:v>Apr 19, 2008</c:v>
                </c:pt>
                <c:pt idx="809">
                  <c:v>Apr 27, 2008</c:v>
                </c:pt>
                <c:pt idx="810">
                  <c:v>May 4, 2008</c:v>
                </c:pt>
                <c:pt idx="811">
                  <c:v>May 5, 2008</c:v>
                </c:pt>
                <c:pt idx="812">
                  <c:v>May 13, 2008</c:v>
                </c:pt>
                <c:pt idx="813">
                  <c:v>Jun 5, 2008</c:v>
                </c:pt>
                <c:pt idx="814">
                  <c:v>Jun 13, 2008</c:v>
                </c:pt>
                <c:pt idx="815">
                  <c:v>Jun 22, 2008</c:v>
                </c:pt>
                <c:pt idx="816">
                  <c:v>Jun 30, 2008</c:v>
                </c:pt>
                <c:pt idx="817">
                  <c:v>Jul 8, 2008</c:v>
                </c:pt>
                <c:pt idx="818">
                  <c:v>Jul 15, 2008</c:v>
                </c:pt>
                <c:pt idx="819">
                  <c:v>Jul 23, 2008</c:v>
                </c:pt>
                <c:pt idx="820">
                  <c:v>Jul 24, 2008</c:v>
                </c:pt>
                <c:pt idx="821">
                  <c:v>Aug 9, 2008</c:v>
                </c:pt>
                <c:pt idx="822">
                  <c:v>Aug 16, 2008</c:v>
                </c:pt>
                <c:pt idx="823">
                  <c:v>Aug 17, 2008</c:v>
                </c:pt>
                <c:pt idx="824">
                  <c:v>Aug 24, 2008</c:v>
                </c:pt>
                <c:pt idx="825">
                  <c:v>Sep 2, 2008</c:v>
                </c:pt>
                <c:pt idx="826">
                  <c:v>Sep 18, 2008</c:v>
                </c:pt>
                <c:pt idx="827">
                  <c:v>Oct 4, 2008</c:v>
                </c:pt>
                <c:pt idx="828">
                  <c:v>Oct 11, 2008</c:v>
                </c:pt>
                <c:pt idx="829">
                  <c:v>Oct 12, 2008</c:v>
                </c:pt>
                <c:pt idx="830">
                  <c:v>Oct 19, 2008</c:v>
                </c:pt>
                <c:pt idx="831">
                  <c:v>Oct 20, 2008</c:v>
                </c:pt>
                <c:pt idx="832">
                  <c:v>Nov 4, 2008</c:v>
                </c:pt>
                <c:pt idx="833">
                  <c:v>Nov 13, 2008</c:v>
                </c:pt>
                <c:pt idx="834">
                  <c:v>Nov 20, 2008</c:v>
                </c:pt>
                <c:pt idx="835">
                  <c:v>Nov 28, 2008</c:v>
                </c:pt>
                <c:pt idx="836">
                  <c:v>Nov 29, 2008</c:v>
                </c:pt>
                <c:pt idx="837">
                  <c:v>Dec 6, 2008</c:v>
                </c:pt>
                <c:pt idx="838">
                  <c:v>Dec 14, 2008</c:v>
                </c:pt>
                <c:pt idx="839">
                  <c:v>Dec 15, 2008</c:v>
                </c:pt>
                <c:pt idx="840">
                  <c:v>Dec 23, 2008</c:v>
                </c:pt>
                <c:pt idx="841">
                  <c:v>Dec 31, 2008</c:v>
                </c:pt>
                <c:pt idx="842">
                  <c:v>Jan 7, 2009</c:v>
                </c:pt>
                <c:pt idx="843">
                  <c:v>Jan 16, 2009</c:v>
                </c:pt>
                <c:pt idx="844">
                  <c:v>Jan 23, 2009</c:v>
                </c:pt>
                <c:pt idx="845">
                  <c:v>Jan 31, 2009</c:v>
                </c:pt>
                <c:pt idx="846">
                  <c:v>Feb 8, 2009</c:v>
                </c:pt>
                <c:pt idx="847">
                  <c:v>Feb 9, 2009</c:v>
                </c:pt>
                <c:pt idx="848">
                  <c:v>Feb 25, 2009</c:v>
                </c:pt>
                <c:pt idx="849">
                  <c:v>Mar 13, 2009</c:v>
                </c:pt>
                <c:pt idx="850">
                  <c:v>Mar 20, 2009</c:v>
                </c:pt>
                <c:pt idx="851">
                  <c:v>Mar 28, 2009</c:v>
                </c:pt>
                <c:pt idx="852">
                  <c:v>Mar 29, 2009</c:v>
                </c:pt>
                <c:pt idx="853">
                  <c:v>Apr 5, 2009</c:v>
                </c:pt>
                <c:pt idx="854">
                  <c:v>Apr 6, 2009</c:v>
                </c:pt>
                <c:pt idx="855">
                  <c:v>Apr 13, 2009</c:v>
                </c:pt>
                <c:pt idx="856">
                  <c:v>Apr 14, 2009</c:v>
                </c:pt>
                <c:pt idx="857">
                  <c:v>Apr 21, 2009</c:v>
                </c:pt>
                <c:pt idx="858">
                  <c:v>Apr 22, 2009</c:v>
                </c:pt>
                <c:pt idx="859">
                  <c:v>Apr 29, 2009</c:v>
                </c:pt>
                <c:pt idx="860">
                  <c:v>Apr 30, 2009</c:v>
                </c:pt>
                <c:pt idx="861">
                  <c:v>May 7, 2009</c:v>
                </c:pt>
                <c:pt idx="862">
                  <c:v>May 8, 2009</c:v>
                </c:pt>
                <c:pt idx="863">
                  <c:v>May 16, 2009</c:v>
                </c:pt>
                <c:pt idx="864">
                  <c:v>Jun 8, 2009</c:v>
                </c:pt>
                <c:pt idx="865">
                  <c:v>Jun 16, 2009</c:v>
                </c:pt>
                <c:pt idx="866">
                  <c:v>Jun 17, 2009</c:v>
                </c:pt>
                <c:pt idx="867">
                  <c:v>Jul 2, 2009</c:v>
                </c:pt>
                <c:pt idx="868">
                  <c:v>Jul 11, 2009</c:v>
                </c:pt>
                <c:pt idx="869">
                  <c:v>Jul 26, 2009</c:v>
                </c:pt>
                <c:pt idx="870">
                  <c:v>Jul 27, 2009</c:v>
                </c:pt>
                <c:pt idx="871">
                  <c:v>Aug 4, 2009</c:v>
                </c:pt>
                <c:pt idx="872">
                  <c:v>Aug 11, 2009</c:v>
                </c:pt>
                <c:pt idx="873">
                  <c:v>Aug 12, 2009</c:v>
                </c:pt>
                <c:pt idx="874">
                  <c:v>Aug 27, 2009</c:v>
                </c:pt>
                <c:pt idx="875">
                  <c:v>Sep 5, 2009</c:v>
                </c:pt>
                <c:pt idx="876">
                  <c:v>Sep 20, 2009</c:v>
                </c:pt>
                <c:pt idx="877">
                  <c:v>Sep 21, 2009</c:v>
                </c:pt>
                <c:pt idx="878">
                  <c:v>Sep 28, 2009</c:v>
                </c:pt>
                <c:pt idx="879">
                  <c:v>Sep 29, 2009</c:v>
                </c:pt>
                <c:pt idx="880">
                  <c:v>Oct 14, 2009</c:v>
                </c:pt>
                <c:pt idx="881">
                  <c:v>Oct 15, 2009</c:v>
                </c:pt>
                <c:pt idx="882">
                  <c:v>Oct 22, 2009</c:v>
                </c:pt>
                <c:pt idx="883">
                  <c:v>Oct 23, 2009</c:v>
                </c:pt>
                <c:pt idx="884">
                  <c:v>Oct 30, 2009</c:v>
                </c:pt>
                <c:pt idx="885">
                  <c:v>Oct 31, 2009</c:v>
                </c:pt>
                <c:pt idx="886">
                  <c:v>Nov 7, 2009</c:v>
                </c:pt>
                <c:pt idx="887">
                  <c:v>Nov 8, 2009</c:v>
                </c:pt>
                <c:pt idx="888">
                  <c:v>Nov 15, 2009</c:v>
                </c:pt>
                <c:pt idx="889">
                  <c:v>Nov 23, 2009</c:v>
                </c:pt>
                <c:pt idx="890">
                  <c:v>Nov 24, 2009</c:v>
                </c:pt>
                <c:pt idx="891">
                  <c:v>Dec 1, 2009</c:v>
                </c:pt>
                <c:pt idx="892">
                  <c:v>Dec 2, 2009</c:v>
                </c:pt>
                <c:pt idx="893">
                  <c:v>Dec 9, 2009</c:v>
                </c:pt>
                <c:pt idx="894">
                  <c:v>Dec 10, 2009</c:v>
                </c:pt>
                <c:pt idx="895">
                  <c:v>Dec 17, 2009</c:v>
                </c:pt>
                <c:pt idx="896">
                  <c:v>Dec 18, 2009</c:v>
                </c:pt>
                <c:pt idx="897">
                  <c:v>Dec 25, 2009</c:v>
                </c:pt>
                <c:pt idx="898">
                  <c:v>Jan 3, 2010</c:v>
                </c:pt>
                <c:pt idx="899">
                  <c:v>Jan 11, 2010</c:v>
                </c:pt>
                <c:pt idx="900">
                  <c:v>Jan 18, 2010</c:v>
                </c:pt>
                <c:pt idx="901">
                  <c:v>Jan 19, 2010</c:v>
                </c:pt>
                <c:pt idx="902">
                  <c:v>Jan 27, 2010</c:v>
                </c:pt>
                <c:pt idx="903">
                  <c:v>Feb 3, 2010</c:v>
                </c:pt>
                <c:pt idx="904">
                  <c:v>Feb 4, 2010</c:v>
                </c:pt>
                <c:pt idx="905">
                  <c:v>Feb 11, 2010</c:v>
                </c:pt>
                <c:pt idx="906">
                  <c:v>Feb 12, 2010</c:v>
                </c:pt>
                <c:pt idx="907">
                  <c:v>Feb 19, 2010</c:v>
                </c:pt>
                <c:pt idx="908">
                  <c:v>Feb 20, 2010</c:v>
                </c:pt>
                <c:pt idx="909">
                  <c:v>Feb 27, 2010</c:v>
                </c:pt>
                <c:pt idx="910">
                  <c:v>Feb 28, 2010</c:v>
                </c:pt>
                <c:pt idx="911">
                  <c:v>Mar 7, 2010</c:v>
                </c:pt>
                <c:pt idx="912">
                  <c:v>Mar 8, 2010</c:v>
                </c:pt>
                <c:pt idx="913">
                  <c:v>Mar 15, 2010</c:v>
                </c:pt>
                <c:pt idx="914">
                  <c:v>Mar 16, 2010</c:v>
                </c:pt>
                <c:pt idx="915">
                  <c:v>Mar 23, 2010</c:v>
                </c:pt>
                <c:pt idx="916">
                  <c:v>Mar 24, 2010</c:v>
                </c:pt>
                <c:pt idx="917">
                  <c:v>Apr 1, 2010</c:v>
                </c:pt>
                <c:pt idx="918">
                  <c:v>Apr 8, 2010</c:v>
                </c:pt>
                <c:pt idx="919">
                  <c:v>Apr 9, 2010</c:v>
                </c:pt>
                <c:pt idx="920">
                  <c:v>Apr 17, 2010</c:v>
                </c:pt>
                <c:pt idx="921">
                  <c:v>Apr 24, 2010</c:v>
                </c:pt>
                <c:pt idx="922">
                  <c:v>Apr 25, 2010</c:v>
                </c:pt>
                <c:pt idx="923">
                  <c:v>May 3, 2010</c:v>
                </c:pt>
                <c:pt idx="924">
                  <c:v>May 10, 2010</c:v>
                </c:pt>
                <c:pt idx="925">
                  <c:v>May 18, 2010</c:v>
                </c:pt>
                <c:pt idx="926">
                  <c:v>May 19, 2010</c:v>
                </c:pt>
                <c:pt idx="927">
                  <c:v>May 27, 2010</c:v>
                </c:pt>
                <c:pt idx="928">
                  <c:v>Jun 3, 2010</c:v>
                </c:pt>
                <c:pt idx="929">
                  <c:v>Jul 6, 2010</c:v>
                </c:pt>
                <c:pt idx="930">
                  <c:v>Jul 22, 2010</c:v>
                </c:pt>
                <c:pt idx="931">
                  <c:v>Jul 29, 2010</c:v>
                </c:pt>
                <c:pt idx="932">
                  <c:v>Jul 30, 2010</c:v>
                </c:pt>
                <c:pt idx="933">
                  <c:v>Aug 7, 2010</c:v>
                </c:pt>
                <c:pt idx="934">
                  <c:v>Aug 14, 2010</c:v>
                </c:pt>
                <c:pt idx="935">
                  <c:v>Aug 15, 2010</c:v>
                </c:pt>
                <c:pt idx="936">
                  <c:v>Aug 30, 2010</c:v>
                </c:pt>
                <c:pt idx="937">
                  <c:v>Aug 31, 2010</c:v>
                </c:pt>
                <c:pt idx="938">
                  <c:v>Sep 7, 2010</c:v>
                </c:pt>
                <c:pt idx="939">
                  <c:v>Sep 8, 2010</c:v>
                </c:pt>
                <c:pt idx="940">
                  <c:v>Sep 16, 2010</c:v>
                </c:pt>
                <c:pt idx="941">
                  <c:v>Oct 1, 2010</c:v>
                </c:pt>
                <c:pt idx="942">
                  <c:v>Oct 2, 2010</c:v>
                </c:pt>
                <c:pt idx="943">
                  <c:v>Oct 17, 2010</c:v>
                </c:pt>
                <c:pt idx="944">
                  <c:v>Oct 18, 2010</c:v>
                </c:pt>
                <c:pt idx="945">
                  <c:v>Oct 26, 2010</c:v>
                </c:pt>
                <c:pt idx="946">
                  <c:v>Nov 2, 2010</c:v>
                </c:pt>
                <c:pt idx="947">
                  <c:v>Nov 3, 2010</c:v>
                </c:pt>
                <c:pt idx="948">
                  <c:v>Nov 10, 2010</c:v>
                </c:pt>
                <c:pt idx="949">
                  <c:v>Nov 11, 2010</c:v>
                </c:pt>
                <c:pt idx="950">
                  <c:v>Nov 18, 2010</c:v>
                </c:pt>
                <c:pt idx="951">
                  <c:v>Nov 19, 2010</c:v>
                </c:pt>
                <c:pt idx="952">
                  <c:v>Nov 26, 2010</c:v>
                </c:pt>
                <c:pt idx="953">
                  <c:v>Nov 27, 2010</c:v>
                </c:pt>
                <c:pt idx="954">
                  <c:v>Dec 4, 2010</c:v>
                </c:pt>
                <c:pt idx="955">
                  <c:v>Dec 5, 2010</c:v>
                </c:pt>
                <c:pt idx="956">
                  <c:v>Dec 12, 2010</c:v>
                </c:pt>
                <c:pt idx="957">
                  <c:v>Dec 13, 2010</c:v>
                </c:pt>
                <c:pt idx="958">
                  <c:v>Dec 20, 2010</c:v>
                </c:pt>
                <c:pt idx="959">
                  <c:v>Dec 21, 2010</c:v>
                </c:pt>
                <c:pt idx="960">
                  <c:v>Dec 28, 2010</c:v>
                </c:pt>
                <c:pt idx="961">
                  <c:v>Dec 29, 2010</c:v>
                </c:pt>
                <c:pt idx="962">
                  <c:v>Jan 6, 2011</c:v>
                </c:pt>
                <c:pt idx="963">
                  <c:v>Jan 13, 2011</c:v>
                </c:pt>
                <c:pt idx="964">
                  <c:v>Jan 14, 2011</c:v>
                </c:pt>
                <c:pt idx="965">
                  <c:v>Jan 21, 2011</c:v>
                </c:pt>
                <c:pt idx="966">
                  <c:v>Jan 22, 2011</c:v>
                </c:pt>
                <c:pt idx="967">
                  <c:v>Jan 29, 2011</c:v>
                </c:pt>
                <c:pt idx="968">
                  <c:v>Jan 30, 2011</c:v>
                </c:pt>
                <c:pt idx="969">
                  <c:v>Feb 6, 2011</c:v>
                </c:pt>
                <c:pt idx="970">
                  <c:v>Feb 7, 2011</c:v>
                </c:pt>
                <c:pt idx="971">
                  <c:v>Feb 15, 2011</c:v>
                </c:pt>
                <c:pt idx="972">
                  <c:v>Feb 22, 2011</c:v>
                </c:pt>
                <c:pt idx="973">
                  <c:v>Feb 23, 2011</c:v>
                </c:pt>
                <c:pt idx="974">
                  <c:v>Mar 2, 2011</c:v>
                </c:pt>
                <c:pt idx="975">
                  <c:v>Mar 3, 2011</c:v>
                </c:pt>
                <c:pt idx="976">
                  <c:v>Mar 11, 2011</c:v>
                </c:pt>
                <c:pt idx="977">
                  <c:v>Mar 26, 2011</c:v>
                </c:pt>
                <c:pt idx="978">
                  <c:v>Mar 27, 2011</c:v>
                </c:pt>
                <c:pt idx="979">
                  <c:v>Apr 3, 2011</c:v>
                </c:pt>
                <c:pt idx="980">
                  <c:v>Apr 4, 2011</c:v>
                </c:pt>
                <c:pt idx="981">
                  <c:v>Apr 11, 2011</c:v>
                </c:pt>
                <c:pt idx="982">
                  <c:v>Apr 12, 2011</c:v>
                </c:pt>
                <c:pt idx="983">
                  <c:v>Apr 19, 2011</c:v>
                </c:pt>
                <c:pt idx="984">
                  <c:v>Apr 27, 2011</c:v>
                </c:pt>
                <c:pt idx="985">
                  <c:v>May 5, 2011</c:v>
                </c:pt>
                <c:pt idx="986">
                  <c:v>May 6, 2011</c:v>
                </c:pt>
                <c:pt idx="987">
                  <c:v>May 22, 2011</c:v>
                </c:pt>
                <c:pt idx="988">
                  <c:v>Jun 6, 2011</c:v>
                </c:pt>
                <c:pt idx="989">
                  <c:v>Jun 7, 2011</c:v>
                </c:pt>
                <c:pt idx="990">
                  <c:v>Jun 14, 2011</c:v>
                </c:pt>
                <c:pt idx="991">
                  <c:v>Jun 23, 2011</c:v>
                </c:pt>
                <c:pt idx="992">
                  <c:v>Jul 8, 2011</c:v>
                </c:pt>
                <c:pt idx="993">
                  <c:v>Jul 16, 2011</c:v>
                </c:pt>
                <c:pt idx="994">
                  <c:v>Jul 17, 2011</c:v>
                </c:pt>
                <c:pt idx="995">
                  <c:v>Jul 24, 2011</c:v>
                </c:pt>
                <c:pt idx="996">
                  <c:v>Jul 25, 2011</c:v>
                </c:pt>
                <c:pt idx="997">
                  <c:v>Aug 1, 2011</c:v>
                </c:pt>
                <c:pt idx="998">
                  <c:v>Aug 9, 2011</c:v>
                </c:pt>
                <c:pt idx="999">
                  <c:v>Aug 10, 2011</c:v>
                </c:pt>
                <c:pt idx="1000">
                  <c:v>Aug 26, 2011</c:v>
                </c:pt>
                <c:pt idx="1001">
                  <c:v>Sep 2, 2011</c:v>
                </c:pt>
                <c:pt idx="1002">
                  <c:v>Sep 11, 2011</c:v>
                </c:pt>
                <c:pt idx="1003">
                  <c:v>Sep 26, 2011</c:v>
                </c:pt>
                <c:pt idx="1004">
                  <c:v>Oct 4, 2011</c:v>
                </c:pt>
                <c:pt idx="1005">
                  <c:v>Oct 28, 2011</c:v>
                </c:pt>
                <c:pt idx="1006">
                  <c:v>Oct 29, 2011</c:v>
                </c:pt>
                <c:pt idx="1007">
                  <c:v>Nov 5, 2011</c:v>
                </c:pt>
                <c:pt idx="1008">
                  <c:v>Nov 13, 2011</c:v>
                </c:pt>
                <c:pt idx="1009">
                  <c:v>Nov 14, 2011</c:v>
                </c:pt>
                <c:pt idx="1010">
                  <c:v>Nov 22, 2011</c:v>
                </c:pt>
                <c:pt idx="1011">
                  <c:v>Nov 29, 2011</c:v>
                </c:pt>
                <c:pt idx="1012">
                  <c:v>Dec 8, 2011</c:v>
                </c:pt>
                <c:pt idx="1013">
                  <c:v>Dec 15, 2011</c:v>
                </c:pt>
                <c:pt idx="1014">
                  <c:v>Dec 24, 2011</c:v>
                </c:pt>
                <c:pt idx="1015">
                  <c:v>Dec 31, 2011</c:v>
                </c:pt>
                <c:pt idx="1016">
                  <c:v>Jan 9, 2012</c:v>
                </c:pt>
                <c:pt idx="1017">
                  <c:v>Jan 16, 2012</c:v>
                </c:pt>
                <c:pt idx="1018">
                  <c:v>Jan 25, 2012</c:v>
                </c:pt>
                <c:pt idx="1019">
                  <c:v>Feb 1, 2012</c:v>
                </c:pt>
                <c:pt idx="1020">
                  <c:v>Feb 10, 2012</c:v>
                </c:pt>
                <c:pt idx="1021">
                  <c:v>Mar 4, 2012</c:v>
                </c:pt>
                <c:pt idx="1022">
                  <c:v>Mar 13, 2012</c:v>
                </c:pt>
                <c:pt idx="1023">
                  <c:v>Mar 20, 2012</c:v>
                </c:pt>
                <c:pt idx="1024">
                  <c:v>Mar 29, 2012</c:v>
                </c:pt>
                <c:pt idx="1025">
                  <c:v>Apr 21, 2012</c:v>
                </c:pt>
                <c:pt idx="1026">
                  <c:v>May 7, 2012</c:v>
                </c:pt>
                <c:pt idx="1027">
                  <c:v>May 23, 2012</c:v>
                </c:pt>
                <c:pt idx="1028">
                  <c:v>Jun 1, 2012</c:v>
                </c:pt>
                <c:pt idx="1029">
                  <c:v>Jun 8, 2012</c:v>
                </c:pt>
                <c:pt idx="1030">
                  <c:v>Jun 24, 2012</c:v>
                </c:pt>
                <c:pt idx="1031">
                  <c:v>Jul 10, 2012</c:v>
                </c:pt>
                <c:pt idx="1032">
                  <c:v>Jul 19, 2012</c:v>
                </c:pt>
                <c:pt idx="1033">
                  <c:v>Aug 4, 2012</c:v>
                </c:pt>
                <c:pt idx="1034">
                  <c:v>Aug 20, 2012</c:v>
                </c:pt>
                <c:pt idx="1035">
                  <c:v>Sep 5, 2012</c:v>
                </c:pt>
                <c:pt idx="1036">
                  <c:v>Sep 12, 2012</c:v>
                </c:pt>
                <c:pt idx="1037">
                  <c:v>Sep 21, 2012</c:v>
                </c:pt>
                <c:pt idx="1038">
                  <c:v>Sep 28, 2012</c:v>
                </c:pt>
                <c:pt idx="1039">
                  <c:v>Oct 7, 2012</c:v>
                </c:pt>
                <c:pt idx="1040">
                  <c:v>Oct 14, 2012</c:v>
                </c:pt>
                <c:pt idx="1041">
                  <c:v>Oct 23, 2012</c:v>
                </c:pt>
                <c:pt idx="1042">
                  <c:v>Oct 30, 2012</c:v>
                </c:pt>
                <c:pt idx="1043">
                  <c:v>Nov 8, 2012</c:v>
                </c:pt>
                <c:pt idx="1044">
                  <c:v>Nov 15, 2012</c:v>
                </c:pt>
                <c:pt idx="1045">
                  <c:v>Dec 1, 2012</c:v>
                </c:pt>
                <c:pt idx="1046">
                  <c:v>Dec 10, 2012</c:v>
                </c:pt>
                <c:pt idx="1047">
                  <c:v>Dec 17, 2012</c:v>
                </c:pt>
                <c:pt idx="1048">
                  <c:v>Jan 11, 2013</c:v>
                </c:pt>
                <c:pt idx="1049">
                  <c:v>Jan 18, 2013</c:v>
                </c:pt>
                <c:pt idx="1050">
                  <c:v>Jan 27, 2013</c:v>
                </c:pt>
                <c:pt idx="1051">
                  <c:v>Feb 3, 2013</c:v>
                </c:pt>
                <c:pt idx="1052">
                  <c:v>Feb 12, 2013</c:v>
                </c:pt>
                <c:pt idx="1053">
                  <c:v>Feb 19, 2013</c:v>
                </c:pt>
                <c:pt idx="1054">
                  <c:v>Feb 28, 2013</c:v>
                </c:pt>
                <c:pt idx="1055">
                  <c:v>Mar 7, 2013</c:v>
                </c:pt>
                <c:pt idx="1056">
                  <c:v>Mar 16, 2013</c:v>
                </c:pt>
                <c:pt idx="1057">
                  <c:v>Mar 23, 2013</c:v>
                </c:pt>
                <c:pt idx="1058">
                  <c:v>Apr 1, 2013</c:v>
                </c:pt>
                <c:pt idx="1059">
                  <c:v>Apr 8, 2013</c:v>
                </c:pt>
                <c:pt idx="1060">
                  <c:v>Apr 9, 2013</c:v>
                </c:pt>
                <c:pt idx="1061">
                  <c:v>Apr 16, 2013</c:v>
                </c:pt>
                <c:pt idx="1062">
                  <c:v>Apr 17, 2013</c:v>
                </c:pt>
                <c:pt idx="1063">
                  <c:v>Apr 24, 2013</c:v>
                </c:pt>
                <c:pt idx="1064">
                  <c:v>Apr 25, 2013</c:v>
                </c:pt>
                <c:pt idx="1065">
                  <c:v>May 10, 2013</c:v>
                </c:pt>
                <c:pt idx="1066">
                  <c:v>May 19, 2013</c:v>
                </c:pt>
                <c:pt idx="1067">
                  <c:v>May 26, 2013</c:v>
                </c:pt>
                <c:pt idx="1068">
                  <c:v>May 27, 2013</c:v>
                </c:pt>
                <c:pt idx="1069">
                  <c:v>Jun 4, 2013</c:v>
                </c:pt>
                <c:pt idx="1070">
                  <c:v>Jun 11, 2013</c:v>
                </c:pt>
                <c:pt idx="1071">
                  <c:v>Jun 12, 2013</c:v>
                </c:pt>
                <c:pt idx="1072">
                  <c:v>Jun 27, 2013</c:v>
                </c:pt>
                <c:pt idx="1073">
                  <c:v>Jun 28, 2013</c:v>
                </c:pt>
                <c:pt idx="1074">
                  <c:v>Jul 5, 2013</c:v>
                </c:pt>
                <c:pt idx="1075">
                  <c:v>Jul 6, 2013</c:v>
                </c:pt>
                <c:pt idx="1076">
                  <c:v>Jul 21, 2013</c:v>
                </c:pt>
                <c:pt idx="1077">
                  <c:v>Jul 22, 2013</c:v>
                </c:pt>
                <c:pt idx="1078">
                  <c:v>Jul 29, 2013</c:v>
                </c:pt>
                <c:pt idx="1079">
                  <c:v>Jul 30, 2013</c:v>
                </c:pt>
                <c:pt idx="1080">
                  <c:v>Aug 14, 2013</c:v>
                </c:pt>
                <c:pt idx="1081">
                  <c:v>Aug 15, 2013</c:v>
                </c:pt>
                <c:pt idx="1082">
                  <c:v>Aug 22, 2013</c:v>
                </c:pt>
                <c:pt idx="1083">
                  <c:v>Aug 23, 2013</c:v>
                </c:pt>
                <c:pt idx="1084">
                  <c:v>Aug 30, 2013</c:v>
                </c:pt>
                <c:pt idx="1085">
                  <c:v>Aug 31, 2013</c:v>
                </c:pt>
                <c:pt idx="1086">
                  <c:v>Sep 16, 2013</c:v>
                </c:pt>
                <c:pt idx="1087">
                  <c:v>Sep 23, 2013</c:v>
                </c:pt>
                <c:pt idx="1088">
                  <c:v>Oct 1, 2013</c:v>
                </c:pt>
                <c:pt idx="1089">
                  <c:v>Oct 2, 2013</c:v>
                </c:pt>
                <c:pt idx="1090">
                  <c:v>Oct 9, 2013</c:v>
                </c:pt>
                <c:pt idx="1091">
                  <c:v>Oct 10, 2013</c:v>
                </c:pt>
                <c:pt idx="1092">
                  <c:v>Oct 18, 2013</c:v>
                </c:pt>
                <c:pt idx="1093">
                  <c:v>Oct 26, 2013</c:v>
                </c:pt>
                <c:pt idx="1094">
                  <c:v>Nov 2, 2013</c:v>
                </c:pt>
                <c:pt idx="1095">
                  <c:v>Nov 3, 2013</c:v>
                </c:pt>
                <c:pt idx="1096">
                  <c:v>Nov 10, 2013</c:v>
                </c:pt>
                <c:pt idx="1097">
                  <c:v>Nov 11, 2013</c:v>
                </c:pt>
                <c:pt idx="1098">
                  <c:v>Nov 18, 2013</c:v>
                </c:pt>
                <c:pt idx="1099">
                  <c:v>Nov 19, 2013</c:v>
                </c:pt>
                <c:pt idx="1100">
                  <c:v>Nov 27, 2013</c:v>
                </c:pt>
                <c:pt idx="1101">
                  <c:v>Dec 4, 2013</c:v>
                </c:pt>
                <c:pt idx="1102">
                  <c:v>Dec 5, 2013</c:v>
                </c:pt>
                <c:pt idx="1103">
                  <c:v>Dec 12, 2013</c:v>
                </c:pt>
                <c:pt idx="1104">
                  <c:v>Dec 13, 2013</c:v>
                </c:pt>
                <c:pt idx="1105">
                  <c:v>Dec 20, 2013</c:v>
                </c:pt>
                <c:pt idx="1106">
                  <c:v>Dec 21, 2013</c:v>
                </c:pt>
                <c:pt idx="1107">
                  <c:v>Dec 29, 2013</c:v>
                </c:pt>
                <c:pt idx="1108">
                  <c:v>Jan 5, 2014</c:v>
                </c:pt>
                <c:pt idx="1109">
                  <c:v>Jan 6, 2014</c:v>
                </c:pt>
                <c:pt idx="1110">
                  <c:v>Jan 13, 2014</c:v>
                </c:pt>
                <c:pt idx="1111">
                  <c:v>Jan 14, 2014</c:v>
                </c:pt>
                <c:pt idx="1112">
                  <c:v>Jan 21, 2014</c:v>
                </c:pt>
                <c:pt idx="1113">
                  <c:v>Jan 22, 2014</c:v>
                </c:pt>
                <c:pt idx="1114">
                  <c:v>Jan 29, 2014</c:v>
                </c:pt>
                <c:pt idx="1115">
                  <c:v>Jan 30, 2014</c:v>
                </c:pt>
                <c:pt idx="1116">
                  <c:v>Feb 6, 2014</c:v>
                </c:pt>
                <c:pt idx="1117">
                  <c:v>Feb 7, 2014</c:v>
                </c:pt>
                <c:pt idx="1118">
                  <c:v>Feb 14, 2014</c:v>
                </c:pt>
                <c:pt idx="1119">
                  <c:v>Feb 15, 2014</c:v>
                </c:pt>
                <c:pt idx="1120">
                  <c:v>Feb 22, 2014</c:v>
                </c:pt>
                <c:pt idx="1121">
                  <c:v>Feb 23, 2014</c:v>
                </c:pt>
                <c:pt idx="1122">
                  <c:v>Mar 2, 2014</c:v>
                </c:pt>
                <c:pt idx="1123">
                  <c:v>Mar 3, 2014</c:v>
                </c:pt>
                <c:pt idx="1124">
                  <c:v>Mar 10, 2014</c:v>
                </c:pt>
                <c:pt idx="1125">
                  <c:v>Mar 11, 2014</c:v>
                </c:pt>
                <c:pt idx="1126">
                  <c:v>Mar 18, 2014</c:v>
                </c:pt>
                <c:pt idx="1127">
                  <c:v>Mar 19, 2014</c:v>
                </c:pt>
                <c:pt idx="1128">
                  <c:v>Mar 26, 2014</c:v>
                </c:pt>
                <c:pt idx="1129">
                  <c:v>Mar 27, 2014</c:v>
                </c:pt>
                <c:pt idx="1130">
                  <c:v>Apr 4, 2014</c:v>
                </c:pt>
                <c:pt idx="1131">
                  <c:v>Apr 12, 2014</c:v>
                </c:pt>
                <c:pt idx="1132">
                  <c:v>Apr 19, 2014</c:v>
                </c:pt>
                <c:pt idx="1133">
                  <c:v>Apr 27, 2014</c:v>
                </c:pt>
                <c:pt idx="1134">
                  <c:v>Apr 28, 2014</c:v>
                </c:pt>
                <c:pt idx="1135">
                  <c:v>May 5, 2014</c:v>
                </c:pt>
                <c:pt idx="1136">
                  <c:v>May 6, 2014</c:v>
                </c:pt>
                <c:pt idx="1137">
                  <c:v>May 13, 2014</c:v>
                </c:pt>
                <c:pt idx="1138">
                  <c:v>May 14, 2014</c:v>
                </c:pt>
                <c:pt idx="1139">
                  <c:v>May 21, 2014</c:v>
                </c:pt>
                <c:pt idx="1140">
                  <c:v>May 22, 2014</c:v>
                </c:pt>
                <c:pt idx="1141">
                  <c:v>Jun 6, 2014</c:v>
                </c:pt>
                <c:pt idx="1142">
                  <c:v>Jun 7, 2014</c:v>
                </c:pt>
                <c:pt idx="1143">
                  <c:v>Jun 30, 2014</c:v>
                </c:pt>
                <c:pt idx="1144">
                  <c:v>Jul 1, 2014</c:v>
                </c:pt>
                <c:pt idx="1145">
                  <c:v>Jul 16, 2014</c:v>
                </c:pt>
                <c:pt idx="1146">
                  <c:v>Jul 17, 2014</c:v>
                </c:pt>
                <c:pt idx="1147">
                  <c:v>Jul 24, 2014</c:v>
                </c:pt>
                <c:pt idx="1148">
                  <c:v>Jul 25, 2014</c:v>
                </c:pt>
                <c:pt idx="1149">
                  <c:v>Aug 1, 2014</c:v>
                </c:pt>
                <c:pt idx="1150">
                  <c:v>Aug 2, 2014</c:v>
                </c:pt>
                <c:pt idx="1151">
                  <c:v>Aug 9, 2014</c:v>
                </c:pt>
                <c:pt idx="1152">
                  <c:v>Aug 17, 2014</c:v>
                </c:pt>
                <c:pt idx="1153">
                  <c:v>Aug 18, 2014</c:v>
                </c:pt>
                <c:pt idx="1154">
                  <c:v>Aug 25, 2014</c:v>
                </c:pt>
                <c:pt idx="1155">
                  <c:v>Aug 26, 2014</c:v>
                </c:pt>
                <c:pt idx="1156">
                  <c:v>Sep 2, 2014</c:v>
                </c:pt>
                <c:pt idx="1157">
                  <c:v>Sep 3, 2014</c:v>
                </c:pt>
                <c:pt idx="1158">
                  <c:v>Sep 11, 2014</c:v>
                </c:pt>
                <c:pt idx="1159">
                  <c:v>Sep 19, 2014</c:v>
                </c:pt>
                <c:pt idx="1160">
                  <c:v>Oct 4, 2014</c:v>
                </c:pt>
                <c:pt idx="1161">
                  <c:v>Oct 5, 2014</c:v>
                </c:pt>
                <c:pt idx="1162">
                  <c:v>Oct 12, 2014</c:v>
                </c:pt>
                <c:pt idx="1163">
                  <c:v>Oct 20, 2014</c:v>
                </c:pt>
                <c:pt idx="1164">
                  <c:v>Oct 21, 2014</c:v>
                </c:pt>
                <c:pt idx="1165">
                  <c:v>Oct 28, 2014</c:v>
                </c:pt>
                <c:pt idx="1166">
                  <c:v>Oct 29, 2014</c:v>
                </c:pt>
                <c:pt idx="1167">
                  <c:v>Nov 5, 2014</c:v>
                </c:pt>
                <c:pt idx="1168">
                  <c:v>Nov 6, 2014</c:v>
                </c:pt>
                <c:pt idx="1169">
                  <c:v>Nov 13, 2014</c:v>
                </c:pt>
                <c:pt idx="1170">
                  <c:v>Nov 14, 2014</c:v>
                </c:pt>
                <c:pt idx="1171">
                  <c:v>Nov 21, 2014</c:v>
                </c:pt>
                <c:pt idx="1172">
                  <c:v>Nov 22, 2014</c:v>
                </c:pt>
                <c:pt idx="1173">
                  <c:v>Nov 29, 2014</c:v>
                </c:pt>
                <c:pt idx="1174">
                  <c:v>Nov 30, 2014</c:v>
                </c:pt>
                <c:pt idx="1175">
                  <c:v>Dec 7, 2014</c:v>
                </c:pt>
                <c:pt idx="1176">
                  <c:v>Dec 8, 2014</c:v>
                </c:pt>
                <c:pt idx="1177">
                  <c:v>Dec 15, 2014</c:v>
                </c:pt>
                <c:pt idx="1178">
                  <c:v>Dec 16, 2014</c:v>
                </c:pt>
                <c:pt idx="1179">
                  <c:v>Dec 23, 2014</c:v>
                </c:pt>
                <c:pt idx="1180">
                  <c:v>Dec 24, 2014</c:v>
                </c:pt>
                <c:pt idx="1181">
                  <c:v>Dec 31, 2014</c:v>
                </c:pt>
                <c:pt idx="1182">
                  <c:v>Jan 1, 2015</c:v>
                </c:pt>
                <c:pt idx="1183">
                  <c:v>Jan 8, 2015</c:v>
                </c:pt>
                <c:pt idx="1184">
                  <c:v>Jan 9, 2015</c:v>
                </c:pt>
                <c:pt idx="1185">
                  <c:v>Jan 16, 2015</c:v>
                </c:pt>
                <c:pt idx="1186">
                  <c:v>Jan 24, 2015</c:v>
                </c:pt>
                <c:pt idx="1187">
                  <c:v>Jan 25, 2015</c:v>
                </c:pt>
                <c:pt idx="1188">
                  <c:v>Feb 1, 2015</c:v>
                </c:pt>
                <c:pt idx="1189">
                  <c:v>Feb 2, 2015</c:v>
                </c:pt>
                <c:pt idx="1190">
                  <c:v>Feb 9, 2015</c:v>
                </c:pt>
                <c:pt idx="1191">
                  <c:v>Feb 10, 2015</c:v>
                </c:pt>
                <c:pt idx="1192">
                  <c:v>Feb 17, 2015</c:v>
                </c:pt>
                <c:pt idx="1193">
                  <c:v>Feb 18, 2015</c:v>
                </c:pt>
                <c:pt idx="1194">
                  <c:v>Feb 25, 2015</c:v>
                </c:pt>
                <c:pt idx="1195">
                  <c:v>Feb 26, 2015</c:v>
                </c:pt>
                <c:pt idx="1196">
                  <c:v>Mar 5, 2015</c:v>
                </c:pt>
                <c:pt idx="1197">
                  <c:v>Mar 6, 2015</c:v>
                </c:pt>
                <c:pt idx="1198">
                  <c:v>Mar 13, 2015</c:v>
                </c:pt>
                <c:pt idx="1199">
                  <c:v>Mar 14, 2015</c:v>
                </c:pt>
                <c:pt idx="1200">
                  <c:v>Mar 21, 2015</c:v>
                </c:pt>
                <c:pt idx="1201">
                  <c:v>Mar 29, 2015</c:v>
                </c:pt>
                <c:pt idx="1202">
                  <c:v>Mar 30, 2015</c:v>
                </c:pt>
                <c:pt idx="1203">
                  <c:v>Apr 6, 2015</c:v>
                </c:pt>
                <c:pt idx="1204">
                  <c:v>Apr 7, 2015</c:v>
                </c:pt>
                <c:pt idx="1205">
                  <c:v>Apr 14, 2015</c:v>
                </c:pt>
                <c:pt idx="1206">
                  <c:v>Apr 15, 2015</c:v>
                </c:pt>
                <c:pt idx="1207">
                  <c:v>Apr 22, 2015</c:v>
                </c:pt>
                <c:pt idx="1208">
                  <c:v>May 1, 2015</c:v>
                </c:pt>
                <c:pt idx="1209">
                  <c:v>May 8, 2015</c:v>
                </c:pt>
                <c:pt idx="1210">
                  <c:v>May 9, 2015</c:v>
                </c:pt>
                <c:pt idx="1211">
                  <c:v>May 17, 2015</c:v>
                </c:pt>
                <c:pt idx="1212">
                  <c:v>Jun 1, 2015</c:v>
                </c:pt>
                <c:pt idx="1213">
                  <c:v>Jun 9, 2015</c:v>
                </c:pt>
                <c:pt idx="1214">
                  <c:v>Jun 18, 2015</c:v>
                </c:pt>
                <c:pt idx="1215">
                  <c:v>Jun 25, 2015</c:v>
                </c:pt>
                <c:pt idx="1216">
                  <c:v>Jun 26, 2015</c:v>
                </c:pt>
                <c:pt idx="1217">
                  <c:v>Jul 11, 2015</c:v>
                </c:pt>
                <c:pt idx="1218">
                  <c:v>Jul 19, 2015</c:v>
                </c:pt>
                <c:pt idx="1219">
                  <c:v>Jul 20, 2015</c:v>
                </c:pt>
                <c:pt idx="1220">
                  <c:v>Jul 27, 2015</c:v>
                </c:pt>
                <c:pt idx="1221">
                  <c:v>Jul 28, 2015</c:v>
                </c:pt>
                <c:pt idx="1222">
                  <c:v>Aug 4, 2015</c:v>
                </c:pt>
                <c:pt idx="1223">
                  <c:v>Aug 5, 2015</c:v>
                </c:pt>
                <c:pt idx="1224">
                  <c:v>Aug 12, 2015</c:v>
                </c:pt>
                <c:pt idx="1225">
                  <c:v>Aug 20, 2015</c:v>
                </c:pt>
                <c:pt idx="1226">
                  <c:v>Aug 21, 2015</c:v>
                </c:pt>
                <c:pt idx="1227">
                  <c:v>Aug 28, 2015</c:v>
                </c:pt>
                <c:pt idx="1228">
                  <c:v>Aug 29, 2015</c:v>
                </c:pt>
                <c:pt idx="1229">
                  <c:v>Sep 5, 2015</c:v>
                </c:pt>
                <c:pt idx="1230">
                  <c:v>Sep 6, 2015</c:v>
                </c:pt>
                <c:pt idx="1231">
                  <c:v>Sep 13, 2015</c:v>
                </c:pt>
                <c:pt idx="1232">
                  <c:v>Sep 14, 2015</c:v>
                </c:pt>
                <c:pt idx="1233">
                  <c:v>Sep 22, 2015</c:v>
                </c:pt>
                <c:pt idx="1234">
                  <c:v>Oct 7, 2015</c:v>
                </c:pt>
                <c:pt idx="1235">
                  <c:v>Oct 8, 2015</c:v>
                </c:pt>
                <c:pt idx="1236">
                  <c:v>Oct 15, 2015</c:v>
                </c:pt>
                <c:pt idx="1237">
                  <c:v>Oct 16, 2015</c:v>
                </c:pt>
                <c:pt idx="1238">
                  <c:v>Oct 23, 2015</c:v>
                </c:pt>
                <c:pt idx="1239">
                  <c:v>Oct 24, 2015</c:v>
                </c:pt>
                <c:pt idx="1240">
                  <c:v>Oct 31, 2015</c:v>
                </c:pt>
                <c:pt idx="1241">
                  <c:v>Nov 1, 2015</c:v>
                </c:pt>
                <c:pt idx="1242">
                  <c:v>Nov 8, 2015</c:v>
                </c:pt>
                <c:pt idx="1243">
                  <c:v>Nov 9, 2015</c:v>
                </c:pt>
                <c:pt idx="1244">
                  <c:v>Nov 16, 2015</c:v>
                </c:pt>
                <c:pt idx="1245">
                  <c:v>Nov 17, 2015</c:v>
                </c:pt>
                <c:pt idx="1246">
                  <c:v>Nov 24, 2015</c:v>
                </c:pt>
                <c:pt idx="1247">
                  <c:v>Nov 25, 2015</c:v>
                </c:pt>
                <c:pt idx="1248">
                  <c:v>Dec 2, 2015</c:v>
                </c:pt>
                <c:pt idx="1249">
                  <c:v>Dec 3, 2015</c:v>
                </c:pt>
                <c:pt idx="1250">
                  <c:v>Dec 10, 2015</c:v>
                </c:pt>
                <c:pt idx="1251">
                  <c:v>Dec 11, 2015</c:v>
                </c:pt>
                <c:pt idx="1252">
                  <c:v>Dec 19, 2015</c:v>
                </c:pt>
                <c:pt idx="1253">
                  <c:v>Dec 26, 2015</c:v>
                </c:pt>
                <c:pt idx="1254">
                  <c:v>Dec 27, 2015</c:v>
                </c:pt>
                <c:pt idx="1255">
                  <c:v>Jan 3, 2016</c:v>
                </c:pt>
                <c:pt idx="1256">
                  <c:v>Jan 4, 2016</c:v>
                </c:pt>
                <c:pt idx="1257">
                  <c:v>Jan 12, 2016</c:v>
                </c:pt>
                <c:pt idx="1258">
                  <c:v>Jan 19, 2016</c:v>
                </c:pt>
                <c:pt idx="1259">
                  <c:v>Jan 27, 2016</c:v>
                </c:pt>
                <c:pt idx="1260">
                  <c:v>Jan 28, 2016</c:v>
                </c:pt>
                <c:pt idx="1261">
                  <c:v>Feb 4, 2016</c:v>
                </c:pt>
                <c:pt idx="1262">
                  <c:v>Feb 5, 2016</c:v>
                </c:pt>
                <c:pt idx="1263">
                  <c:v>Feb 12, 2016</c:v>
                </c:pt>
                <c:pt idx="1264">
                  <c:v>Feb 13, 2016</c:v>
                </c:pt>
                <c:pt idx="1265">
                  <c:v>Feb 20, 2016</c:v>
                </c:pt>
                <c:pt idx="1266">
                  <c:v>Feb 21, 2016</c:v>
                </c:pt>
                <c:pt idx="1267">
                  <c:v>Feb 28, 2016</c:v>
                </c:pt>
                <c:pt idx="1268">
                  <c:v>Feb 29, 2016</c:v>
                </c:pt>
                <c:pt idx="1269">
                  <c:v>Mar 7, 2016</c:v>
                </c:pt>
                <c:pt idx="1270">
                  <c:v>Mar 8, 2016</c:v>
                </c:pt>
                <c:pt idx="1271">
                  <c:v>Mar 15, 2016</c:v>
                </c:pt>
                <c:pt idx="1272">
                  <c:v>Mar 16, 2016</c:v>
                </c:pt>
                <c:pt idx="1273">
                  <c:v>Mar 31, 2016</c:v>
                </c:pt>
                <c:pt idx="1274">
                  <c:v>Apr 1, 2016</c:v>
                </c:pt>
                <c:pt idx="1275">
                  <c:v>Apr 9, 2016</c:v>
                </c:pt>
                <c:pt idx="1276">
                  <c:v>Apr 16, 2016</c:v>
                </c:pt>
                <c:pt idx="1277">
                  <c:v>Apr 17, 2016</c:v>
                </c:pt>
                <c:pt idx="1278">
                  <c:v>Apr 24, 2016</c:v>
                </c:pt>
                <c:pt idx="1279">
                  <c:v>May 2, 2016</c:v>
                </c:pt>
                <c:pt idx="1280">
                  <c:v>May 3, 2016</c:v>
                </c:pt>
                <c:pt idx="1281">
                  <c:v>May 10, 2016</c:v>
                </c:pt>
                <c:pt idx="1282">
                  <c:v>May 11, 2016</c:v>
                </c:pt>
                <c:pt idx="1283">
                  <c:v>May 18, 2016</c:v>
                </c:pt>
                <c:pt idx="1284">
                  <c:v>May 19, 2016</c:v>
                </c:pt>
                <c:pt idx="1285">
                  <c:v>May 27, 2016</c:v>
                </c:pt>
                <c:pt idx="1286">
                  <c:v>Jun 4, 2016</c:v>
                </c:pt>
                <c:pt idx="1287">
                  <c:v>Jun 19, 2016</c:v>
                </c:pt>
                <c:pt idx="1288">
                  <c:v>Jun 27, 2016</c:v>
                </c:pt>
                <c:pt idx="1289">
                  <c:v>Jun 28, 2016</c:v>
                </c:pt>
                <c:pt idx="1290">
                  <c:v>Jul 5, 2016</c:v>
                </c:pt>
                <c:pt idx="1291">
                  <c:v>Jul 6, 2016</c:v>
                </c:pt>
                <c:pt idx="1292">
                  <c:v>Jul 14, 2016</c:v>
                </c:pt>
                <c:pt idx="1293">
                  <c:v>Jul 22, 2016</c:v>
                </c:pt>
                <c:pt idx="1294">
                  <c:v>Jul 29, 2016</c:v>
                </c:pt>
                <c:pt idx="1295">
                  <c:v>Jul 30, 2016</c:v>
                </c:pt>
                <c:pt idx="1296">
                  <c:v>Aug 6, 2016</c:v>
                </c:pt>
                <c:pt idx="1297">
                  <c:v>Aug 7, 2016</c:v>
                </c:pt>
                <c:pt idx="1298">
                  <c:v>Aug 14, 2016</c:v>
                </c:pt>
                <c:pt idx="1299">
                  <c:v>Aug 15, 2016</c:v>
                </c:pt>
                <c:pt idx="1300">
                  <c:v>Aug 22, 2016</c:v>
                </c:pt>
                <c:pt idx="1301">
                  <c:v>Aug 23, 2016</c:v>
                </c:pt>
                <c:pt idx="1302">
                  <c:v>Sep 7, 2016</c:v>
                </c:pt>
                <c:pt idx="1303">
                  <c:v>Sep 8, 2016</c:v>
                </c:pt>
                <c:pt idx="1304">
                  <c:v>Sep 15, 2016</c:v>
                </c:pt>
                <c:pt idx="1305">
                  <c:v>Sep 16, 2016</c:v>
                </c:pt>
                <c:pt idx="1306">
                  <c:v>Sep 24, 2016</c:v>
                </c:pt>
                <c:pt idx="1307">
                  <c:v>Oct 1, 2016</c:v>
                </c:pt>
                <c:pt idx="1308">
                  <c:v>Oct 2, 2016</c:v>
                </c:pt>
                <c:pt idx="1309">
                  <c:v>Oct 9, 2016</c:v>
                </c:pt>
                <c:pt idx="1310">
                  <c:v>Oct 17, 2016</c:v>
                </c:pt>
                <c:pt idx="1311">
                  <c:v>Oct 18, 2016</c:v>
                </c:pt>
                <c:pt idx="1312">
                  <c:v>Oct 25, 2016</c:v>
                </c:pt>
                <c:pt idx="1313">
                  <c:v>Oct 26, 2016</c:v>
                </c:pt>
                <c:pt idx="1314">
                  <c:v>Nov 2, 2016</c:v>
                </c:pt>
                <c:pt idx="1315">
                  <c:v>Nov 3, 2016</c:v>
                </c:pt>
                <c:pt idx="1316">
                  <c:v>Nov 10, 2016</c:v>
                </c:pt>
                <c:pt idx="1317">
                  <c:v>Nov 11, 2016</c:v>
                </c:pt>
                <c:pt idx="1318">
                  <c:v>Nov 18, 2016</c:v>
                </c:pt>
                <c:pt idx="1319">
                  <c:v>Nov 19, 2016</c:v>
                </c:pt>
                <c:pt idx="1320">
                  <c:v>Nov 26, 2016</c:v>
                </c:pt>
                <c:pt idx="1321">
                  <c:v>Nov 27, 2016</c:v>
                </c:pt>
                <c:pt idx="1322">
                  <c:v>Dec 4, 2016</c:v>
                </c:pt>
                <c:pt idx="1323">
                  <c:v>Dec 5, 2016</c:v>
                </c:pt>
                <c:pt idx="1324">
                  <c:v>Dec 12, 2016</c:v>
                </c:pt>
                <c:pt idx="1325">
                  <c:v>Dec 13, 2016</c:v>
                </c:pt>
                <c:pt idx="1326">
                  <c:v>Dec 20, 2016</c:v>
                </c:pt>
                <c:pt idx="1327">
                  <c:v>Dec 21, 2016</c:v>
                </c:pt>
                <c:pt idx="1328">
                  <c:v>Dec 28, 2016</c:v>
                </c:pt>
                <c:pt idx="1329">
                  <c:v>Jan 5, 2017</c:v>
                </c:pt>
                <c:pt idx="1330">
                  <c:v>Jan 6, 2017</c:v>
                </c:pt>
                <c:pt idx="1331">
                  <c:v>Jan 13, 2017</c:v>
                </c:pt>
                <c:pt idx="1332">
                  <c:v>Jan 14, 2017</c:v>
                </c:pt>
                <c:pt idx="1333">
                  <c:v>Jan 21, 2017</c:v>
                </c:pt>
                <c:pt idx="1334">
                  <c:v>Jan 22, 2017</c:v>
                </c:pt>
                <c:pt idx="1335">
                  <c:v>Jan 29, 2017</c:v>
                </c:pt>
                <c:pt idx="1336">
                  <c:v>Jan 30, 2017</c:v>
                </c:pt>
                <c:pt idx="1337">
                  <c:v>Feb 6, 2017</c:v>
                </c:pt>
                <c:pt idx="1338">
                  <c:v>Feb 14, 2017</c:v>
                </c:pt>
                <c:pt idx="1339">
                  <c:v>Feb 15, 2017</c:v>
                </c:pt>
                <c:pt idx="1340">
                  <c:v>Mar 2, 2017</c:v>
                </c:pt>
                <c:pt idx="1341">
                  <c:v>Mar 3, 2017</c:v>
                </c:pt>
                <c:pt idx="1342">
                  <c:v>Mar 10, 2017</c:v>
                </c:pt>
                <c:pt idx="1343">
                  <c:v>Mar 18, 2017</c:v>
                </c:pt>
                <c:pt idx="1344">
                  <c:v>Mar 19, 2017</c:v>
                </c:pt>
                <c:pt idx="1345">
                  <c:v>Mar 26, 2017</c:v>
                </c:pt>
                <c:pt idx="1346">
                  <c:v>Mar 27, 2017</c:v>
                </c:pt>
                <c:pt idx="1347">
                  <c:v>Apr 4, 2017</c:v>
                </c:pt>
                <c:pt idx="1348">
                  <c:v>Apr 12, 2017</c:v>
                </c:pt>
                <c:pt idx="1349">
                  <c:v>Apr 19, 2017</c:v>
                </c:pt>
                <c:pt idx="1350">
                  <c:v>Apr 20, 2017</c:v>
                </c:pt>
                <c:pt idx="1351">
                  <c:v>Apr 27, 2017</c:v>
                </c:pt>
                <c:pt idx="1352">
                  <c:v>Apr 28, 2017</c:v>
                </c:pt>
                <c:pt idx="1353">
                  <c:v>May 6, 2017</c:v>
                </c:pt>
                <c:pt idx="1354">
                  <c:v>May 14, 2017</c:v>
                </c:pt>
                <c:pt idx="1355">
                  <c:v>May 21, 2017</c:v>
                </c:pt>
                <c:pt idx="1356">
                  <c:v>May 29, 2017</c:v>
                </c:pt>
                <c:pt idx="1357">
                  <c:v>May 30, 2017</c:v>
                </c:pt>
                <c:pt idx="1358">
                  <c:v>Jun 6, 2017</c:v>
                </c:pt>
                <c:pt idx="1359">
                  <c:v>Jun 7, 2017</c:v>
                </c:pt>
                <c:pt idx="1360">
                  <c:v>Jun 15, 2017</c:v>
                </c:pt>
                <c:pt idx="1361">
                  <c:v>Jun 22, 2017</c:v>
                </c:pt>
                <c:pt idx="1362">
                  <c:v>Jun 23, 2017</c:v>
                </c:pt>
                <c:pt idx="1363">
                  <c:v>Jun 30, 2017</c:v>
                </c:pt>
                <c:pt idx="1364">
                  <c:v>Jul 1, 2017</c:v>
                </c:pt>
                <c:pt idx="1365">
                  <c:v>Jul 9, 2017</c:v>
                </c:pt>
                <c:pt idx="1366">
                  <c:v>Jul 16, 2017</c:v>
                </c:pt>
                <c:pt idx="1367">
                  <c:v>Jul 17, 2017</c:v>
                </c:pt>
                <c:pt idx="1368">
                  <c:v>Jul 24, 2017</c:v>
                </c:pt>
                <c:pt idx="1369">
                  <c:v>Jul 25, 2017</c:v>
                </c:pt>
                <c:pt idx="1370">
                  <c:v>Aug 2, 2017</c:v>
                </c:pt>
                <c:pt idx="1371">
                  <c:v>Aug 9, 2017</c:v>
                </c:pt>
                <c:pt idx="1372">
                  <c:v>Aug 10, 2017</c:v>
                </c:pt>
                <c:pt idx="1373">
                  <c:v>Aug 17, 2017</c:v>
                </c:pt>
                <c:pt idx="1374">
                  <c:v>Aug 18, 2017</c:v>
                </c:pt>
                <c:pt idx="1375">
                  <c:v>Aug 26, 2017</c:v>
                </c:pt>
                <c:pt idx="1376">
                  <c:v>Sep 10, 2017</c:v>
                </c:pt>
                <c:pt idx="1377">
                  <c:v>Sep 11, 2017</c:v>
                </c:pt>
                <c:pt idx="1378">
                  <c:v>Sep 27, 2017</c:v>
                </c:pt>
                <c:pt idx="1379">
                  <c:v>Oct 4, 2017</c:v>
                </c:pt>
                <c:pt idx="1380">
                  <c:v>Oct 5, 2017</c:v>
                </c:pt>
                <c:pt idx="1381">
                  <c:v>Oct 12, 2017</c:v>
                </c:pt>
                <c:pt idx="1382">
                  <c:v>Oct 20, 2017</c:v>
                </c:pt>
                <c:pt idx="1383">
                  <c:v>Oct 28, 2017</c:v>
                </c:pt>
                <c:pt idx="1384">
                  <c:v>Oct 29, 2017</c:v>
                </c:pt>
                <c:pt idx="1385">
                  <c:v>Nov 5, 2017</c:v>
                </c:pt>
                <c:pt idx="1386">
                  <c:v>Nov 13, 2017</c:v>
                </c:pt>
                <c:pt idx="1387">
                  <c:v>Nov 14, 2017</c:v>
                </c:pt>
                <c:pt idx="1388">
                  <c:v>Nov 21, 2017</c:v>
                </c:pt>
                <c:pt idx="1389">
                  <c:v>Nov 22, 2017</c:v>
                </c:pt>
                <c:pt idx="1390">
                  <c:v>Nov 29, 2017</c:v>
                </c:pt>
                <c:pt idx="1391">
                  <c:v>Nov 30, 2017</c:v>
                </c:pt>
                <c:pt idx="1392">
                  <c:v>Dec 7, 2017</c:v>
                </c:pt>
                <c:pt idx="1393">
                  <c:v>Dec 8, 2017</c:v>
                </c:pt>
                <c:pt idx="1394">
                  <c:v>Dec 15, 2017</c:v>
                </c:pt>
                <c:pt idx="1395">
                  <c:v>Dec 16, 2017</c:v>
                </c:pt>
                <c:pt idx="1396">
                  <c:v>Dec 23, 2017</c:v>
                </c:pt>
                <c:pt idx="1397">
                  <c:v>Dec 24, 2017</c:v>
                </c:pt>
                <c:pt idx="1398">
                  <c:v>Dec 31, 2017</c:v>
                </c:pt>
                <c:pt idx="1399">
                  <c:v>Jan 1, 2018</c:v>
                </c:pt>
                <c:pt idx="1400">
                  <c:v>Jan 8, 2018</c:v>
                </c:pt>
                <c:pt idx="1401">
                  <c:v>Jan 9, 2018</c:v>
                </c:pt>
                <c:pt idx="1402">
                  <c:v>Jan 16, 2018</c:v>
                </c:pt>
                <c:pt idx="1403">
                  <c:v>Jan 17, 2018</c:v>
                </c:pt>
                <c:pt idx="1404">
                  <c:v>Jan 24, 2018</c:v>
                </c:pt>
                <c:pt idx="1405">
                  <c:v>Jan 25, 2018</c:v>
                </c:pt>
                <c:pt idx="1406">
                  <c:v>Feb 1, 2018</c:v>
                </c:pt>
                <c:pt idx="1407">
                  <c:v>Feb 2, 2018</c:v>
                </c:pt>
                <c:pt idx="1408">
                  <c:v>Feb 9, 2018</c:v>
                </c:pt>
                <c:pt idx="1409">
                  <c:v>Feb 10, 2018</c:v>
                </c:pt>
                <c:pt idx="1410">
                  <c:v>Feb 17, 2018</c:v>
                </c:pt>
                <c:pt idx="1411">
                  <c:v>Feb 25, 2018</c:v>
                </c:pt>
                <c:pt idx="1412">
                  <c:v>Mar 13, 2018</c:v>
                </c:pt>
                <c:pt idx="1413">
                  <c:v>Mar 14, 2018</c:v>
                </c:pt>
                <c:pt idx="1414">
                  <c:v>Mar 21, 2018</c:v>
                </c:pt>
                <c:pt idx="1415">
                  <c:v>Mar 22, 2018</c:v>
                </c:pt>
                <c:pt idx="1416">
                  <c:v>Mar 29, 2018</c:v>
                </c:pt>
                <c:pt idx="1417">
                  <c:v>Apr 6, 2018</c:v>
                </c:pt>
                <c:pt idx="1418">
                  <c:v>Apr 7, 2018</c:v>
                </c:pt>
                <c:pt idx="1419">
                  <c:v>Apr 15, 2018</c:v>
                </c:pt>
                <c:pt idx="1420">
                  <c:v>Apr 22, 2018</c:v>
                </c:pt>
                <c:pt idx="1421">
                  <c:v>Apr 30, 2018</c:v>
                </c:pt>
                <c:pt idx="1422">
                  <c:v>May 1, 2018</c:v>
                </c:pt>
                <c:pt idx="1423">
                  <c:v>May 17, 2018</c:v>
                </c:pt>
                <c:pt idx="1424">
                  <c:v>May 24, 2018</c:v>
                </c:pt>
                <c:pt idx="1425">
                  <c:v>Jun 2, 2018</c:v>
                </c:pt>
                <c:pt idx="1426">
                  <c:v>Jun 9, 2018</c:v>
                </c:pt>
                <c:pt idx="1427">
                  <c:v>Jun 10, 2018</c:v>
                </c:pt>
                <c:pt idx="1428">
                  <c:v>Jun 26, 2018</c:v>
                </c:pt>
                <c:pt idx="1429">
                  <c:v>Jul 4, 2018</c:v>
                </c:pt>
                <c:pt idx="1430">
                  <c:v>Jul 11, 2018</c:v>
                </c:pt>
                <c:pt idx="1431">
                  <c:v>Jul 12, 2018</c:v>
                </c:pt>
                <c:pt idx="1432">
                  <c:v>Jul 19, 2018</c:v>
                </c:pt>
                <c:pt idx="1433">
                  <c:v>Jul 27, 2018</c:v>
                </c:pt>
                <c:pt idx="1434">
                  <c:v>Jul 28, 2018</c:v>
                </c:pt>
                <c:pt idx="1435">
                  <c:v>Aug 4, 2018</c:v>
                </c:pt>
                <c:pt idx="1436">
                  <c:v>Aug 5, 2018</c:v>
                </c:pt>
                <c:pt idx="1437">
                  <c:v>Aug 13, 2018</c:v>
                </c:pt>
                <c:pt idx="1438">
                  <c:v>Aug 28, 2018</c:v>
                </c:pt>
                <c:pt idx="1439">
                  <c:v>Aug 29, 2018</c:v>
                </c:pt>
                <c:pt idx="1440">
                  <c:v>Sep 6, 2018</c:v>
                </c:pt>
                <c:pt idx="1441">
                  <c:v>Sep 13, 2018</c:v>
                </c:pt>
                <c:pt idx="1442">
                  <c:v>Sep 21, 2018</c:v>
                </c:pt>
                <c:pt idx="1443">
                  <c:v>Sep 22, 2018</c:v>
                </c:pt>
                <c:pt idx="1444">
                  <c:v>Sep 29, 2018</c:v>
                </c:pt>
                <c:pt idx="1445">
                  <c:v>Oct 7, 2018</c:v>
                </c:pt>
                <c:pt idx="1446">
                  <c:v>Oct 15, 2018</c:v>
                </c:pt>
                <c:pt idx="1447">
                  <c:v>Oct 16, 2018</c:v>
                </c:pt>
                <c:pt idx="1448">
                  <c:v>Oct 23, 2018</c:v>
                </c:pt>
                <c:pt idx="1449">
                  <c:v>Oct 24, 2018</c:v>
                </c:pt>
                <c:pt idx="1450">
                  <c:v>Oct 31, 2018</c:v>
                </c:pt>
                <c:pt idx="1451">
                  <c:v>Nov 1, 2018</c:v>
                </c:pt>
                <c:pt idx="1452">
                  <c:v>Nov 8, 2018</c:v>
                </c:pt>
                <c:pt idx="1453">
                  <c:v>Nov 9, 2018</c:v>
                </c:pt>
                <c:pt idx="1454">
                  <c:v>Nov 24, 2018</c:v>
                </c:pt>
                <c:pt idx="1455">
                  <c:v>Nov 25, 2018</c:v>
                </c:pt>
                <c:pt idx="1456">
                  <c:v>Dec 3, 2018</c:v>
                </c:pt>
                <c:pt idx="1457">
                  <c:v>Dec 10, 2018</c:v>
                </c:pt>
                <c:pt idx="1458">
                  <c:v>Dec 11, 2018</c:v>
                </c:pt>
                <c:pt idx="1459">
                  <c:v>Dec 18, 2018</c:v>
                </c:pt>
                <c:pt idx="1460">
                  <c:v>Dec 19, 2018</c:v>
                </c:pt>
                <c:pt idx="1461">
                  <c:v>Dec 26, 2018</c:v>
                </c:pt>
                <c:pt idx="1462">
                  <c:v>Dec 27, 2018</c:v>
                </c:pt>
                <c:pt idx="1463">
                  <c:v>Jan 4, 2019</c:v>
                </c:pt>
                <c:pt idx="1464">
                  <c:v>Jan 11, 2019</c:v>
                </c:pt>
                <c:pt idx="1465">
                  <c:v>Jan 12, 2019</c:v>
                </c:pt>
                <c:pt idx="1466">
                  <c:v>Feb 4, 2019</c:v>
                </c:pt>
                <c:pt idx="1467">
                  <c:v>Feb 5, 2019</c:v>
                </c:pt>
                <c:pt idx="1468">
                  <c:v>Feb 12, 2019</c:v>
                </c:pt>
                <c:pt idx="1469">
                  <c:v>Feb 13, 2019</c:v>
                </c:pt>
                <c:pt idx="1470">
                  <c:v>Feb 20, 2019</c:v>
                </c:pt>
                <c:pt idx="1471">
                  <c:v>Feb 21, 2019</c:v>
                </c:pt>
                <c:pt idx="1472">
                  <c:v>Mar 8, 2019</c:v>
                </c:pt>
                <c:pt idx="1473">
                  <c:v>Mar 9, 2019</c:v>
                </c:pt>
                <c:pt idx="1474">
                  <c:v>Mar 24, 2019</c:v>
                </c:pt>
                <c:pt idx="1475">
                  <c:v>Mar 25, 2019</c:v>
                </c:pt>
                <c:pt idx="1476">
                  <c:v>Apr 1, 2019</c:v>
                </c:pt>
                <c:pt idx="1477">
                  <c:v>Apr 2, 2019</c:v>
                </c:pt>
                <c:pt idx="1478">
                  <c:v>Apr 9, 2019</c:v>
                </c:pt>
                <c:pt idx="1479">
                  <c:v>Apr 10, 2019</c:v>
                </c:pt>
                <c:pt idx="1480">
                  <c:v>Apr 17, 2019</c:v>
                </c:pt>
                <c:pt idx="1481">
                  <c:v>Apr 18, 2019</c:v>
                </c:pt>
                <c:pt idx="1482">
                  <c:v>Apr 25, 2019</c:v>
                </c:pt>
                <c:pt idx="1483">
                  <c:v>Apr 26, 2019</c:v>
                </c:pt>
                <c:pt idx="1484">
                  <c:v>May 3, 2019</c:v>
                </c:pt>
                <c:pt idx="1485">
                  <c:v>May 4, 2019</c:v>
                </c:pt>
                <c:pt idx="1486">
                  <c:v>May 11, 2019</c:v>
                </c:pt>
                <c:pt idx="1487">
                  <c:v>May 12, 2019</c:v>
                </c:pt>
                <c:pt idx="1488">
                  <c:v>May 19, 2019</c:v>
                </c:pt>
                <c:pt idx="1489">
                  <c:v>May 20, 2019</c:v>
                </c:pt>
                <c:pt idx="1490">
                  <c:v>May 28, 2019</c:v>
                </c:pt>
                <c:pt idx="1491">
                  <c:v>Jun 5, 2019</c:v>
                </c:pt>
                <c:pt idx="1492">
                  <c:v>Jun 12, 2019</c:v>
                </c:pt>
                <c:pt idx="1493">
                  <c:v>Jun 13, 2019</c:v>
                </c:pt>
                <c:pt idx="1494">
                  <c:v>Jun 20, 2019</c:v>
                </c:pt>
                <c:pt idx="1495">
                  <c:v>Jun 21, 2019</c:v>
                </c:pt>
                <c:pt idx="1496">
                  <c:v>Jul 14, 2019</c:v>
                </c:pt>
                <c:pt idx="1497">
                  <c:v>Jul 22, 2019</c:v>
                </c:pt>
                <c:pt idx="1498">
                  <c:v>Jul 23, 2019</c:v>
                </c:pt>
                <c:pt idx="1499">
                  <c:v>Jul 30, 2019</c:v>
                </c:pt>
                <c:pt idx="1500">
                  <c:v>Jul 31, 2019</c:v>
                </c:pt>
                <c:pt idx="1501">
                  <c:v>Aug 15, 2019</c:v>
                </c:pt>
                <c:pt idx="1502">
                  <c:v>Aug 16, 2019</c:v>
                </c:pt>
                <c:pt idx="1503">
                  <c:v>Aug 31, 2019</c:v>
                </c:pt>
                <c:pt idx="1504">
                  <c:v>Sep 1, 2019</c:v>
                </c:pt>
                <c:pt idx="1505">
                  <c:v>Sep 8, 2019</c:v>
                </c:pt>
                <c:pt idx="1506">
                  <c:v>Sep 24, 2019</c:v>
                </c:pt>
                <c:pt idx="1507">
                  <c:v>Sep 25, 2019</c:v>
                </c:pt>
                <c:pt idx="1508">
                  <c:v>Oct 2, 2019</c:v>
                </c:pt>
                <c:pt idx="1509">
                  <c:v>Oct 18, 2019</c:v>
                </c:pt>
                <c:pt idx="1510">
                  <c:v>Oct 19, 2019</c:v>
                </c:pt>
                <c:pt idx="1511">
                  <c:v>Oct 26, 2019</c:v>
                </c:pt>
                <c:pt idx="1512">
                  <c:v>Nov 3, 2019</c:v>
                </c:pt>
                <c:pt idx="1513">
                  <c:v>Nov 11, 2019</c:v>
                </c:pt>
                <c:pt idx="1514">
                  <c:v>Nov 12, 2019</c:v>
                </c:pt>
                <c:pt idx="1515">
                  <c:v>Nov 19, 2019</c:v>
                </c:pt>
                <c:pt idx="1516">
                  <c:v>Nov 20, 2019</c:v>
                </c:pt>
                <c:pt idx="1517">
                  <c:v>Nov 27, 2019</c:v>
                </c:pt>
                <c:pt idx="1518">
                  <c:v>Nov 28, 2019</c:v>
                </c:pt>
                <c:pt idx="1519">
                  <c:v>Dec 5, 2019</c:v>
                </c:pt>
                <c:pt idx="1520">
                  <c:v>Dec 6, 2019</c:v>
                </c:pt>
                <c:pt idx="1521">
                  <c:v>Dec 14, 2019</c:v>
                </c:pt>
                <c:pt idx="1522">
                  <c:v>Dec 21, 2019</c:v>
                </c:pt>
                <c:pt idx="1523">
                  <c:v>Dec 22, 2019</c:v>
                </c:pt>
                <c:pt idx="1524">
                  <c:v>Dec 29, 2019</c:v>
                </c:pt>
                <c:pt idx="1525">
                  <c:v>Dec 30, 2019</c:v>
                </c:pt>
              </c:strCache>
            </c:strRef>
          </c:cat>
          <c:val>
            <c:numRef>
              <c:f>'1986-2000_30'!$B$2:$B$1527</c:f>
              <c:numCache>
                <c:formatCode>General</c:formatCode>
                <c:ptCount val="1526"/>
                <c:pt idx="0">
                  <c:v>0.20499999999999999</c:v>
                </c:pt>
                <c:pt idx="1">
                  <c:v>7.8E-2</c:v>
                </c:pt>
                <c:pt idx="2">
                  <c:v>0.10299999999999999</c:v>
                </c:pt>
                <c:pt idx="3">
                  <c:v>5.5E-2</c:v>
                </c:pt>
                <c:pt idx="4">
                  <c:v>0.108</c:v>
                </c:pt>
                <c:pt idx="5">
                  <c:v>3.9E-2</c:v>
                </c:pt>
                <c:pt idx="6">
                  <c:v>0.10100000000000001</c:v>
                </c:pt>
                <c:pt idx="7">
                  <c:v>8.9999999999999993E-3</c:v>
                </c:pt>
                <c:pt idx="8">
                  <c:v>6.8000000000000005E-2</c:v>
                </c:pt>
                <c:pt idx="9">
                  <c:v>0.10100000000000001</c:v>
                </c:pt>
                <c:pt idx="10">
                  <c:v>6.9000000000000006E-2</c:v>
                </c:pt>
                <c:pt idx="11">
                  <c:v>3.7999999999999999E-2</c:v>
                </c:pt>
                <c:pt idx="12">
                  <c:v>6.9000000000000006E-2</c:v>
                </c:pt>
                <c:pt idx="13">
                  <c:v>0.109</c:v>
                </c:pt>
                <c:pt idx="14">
                  <c:v>0.22600000000000001</c:v>
                </c:pt>
                <c:pt idx="15">
                  <c:v>0.23300000000000001</c:v>
                </c:pt>
                <c:pt idx="16">
                  <c:v>0.26</c:v>
                </c:pt>
                <c:pt idx="17">
                  <c:v>0.23699999999999999</c:v>
                </c:pt>
                <c:pt idx="18">
                  <c:v>0.17899999999999999</c:v>
                </c:pt>
                <c:pt idx="19">
                  <c:v>0.17199999999999999</c:v>
                </c:pt>
                <c:pt idx="20">
                  <c:v>0.14399999999999999</c:v>
                </c:pt>
                <c:pt idx="21">
                  <c:v>0.159</c:v>
                </c:pt>
                <c:pt idx="22">
                  <c:v>0.108</c:v>
                </c:pt>
                <c:pt idx="23">
                  <c:v>0.09</c:v>
                </c:pt>
                <c:pt idx="24">
                  <c:v>0.112</c:v>
                </c:pt>
                <c:pt idx="25">
                  <c:v>7.6999999999999999E-2</c:v>
                </c:pt>
                <c:pt idx="26">
                  <c:v>9.4E-2</c:v>
                </c:pt>
                <c:pt idx="27">
                  <c:v>7.8E-2</c:v>
                </c:pt>
                <c:pt idx="28">
                  <c:v>7.1999999999999995E-2</c:v>
                </c:pt>
                <c:pt idx="29">
                  <c:v>8.6999999999999994E-2</c:v>
                </c:pt>
                <c:pt idx="30">
                  <c:v>6.9000000000000006E-2</c:v>
                </c:pt>
                <c:pt idx="31">
                  <c:v>8.5000000000000006E-2</c:v>
                </c:pt>
                <c:pt idx="32">
                  <c:v>6.5000000000000002E-2</c:v>
                </c:pt>
                <c:pt idx="33">
                  <c:v>4.9000000000000002E-2</c:v>
                </c:pt>
                <c:pt idx="34">
                  <c:v>6.6000000000000003E-2</c:v>
                </c:pt>
                <c:pt idx="35">
                  <c:v>8.3000000000000004E-2</c:v>
                </c:pt>
                <c:pt idx="36">
                  <c:v>7.0999999999999994E-2</c:v>
                </c:pt>
                <c:pt idx="37">
                  <c:v>0.11899999999999999</c:v>
                </c:pt>
                <c:pt idx="38">
                  <c:v>0.255</c:v>
                </c:pt>
                <c:pt idx="39">
                  <c:v>0.19900000000000001</c:v>
                </c:pt>
                <c:pt idx="40">
                  <c:v>0.312</c:v>
                </c:pt>
                <c:pt idx="41">
                  <c:v>0.159</c:v>
                </c:pt>
                <c:pt idx="42">
                  <c:v>0.17699999999999999</c:v>
                </c:pt>
                <c:pt idx="43">
                  <c:v>4.5999999999999999E-2</c:v>
                </c:pt>
                <c:pt idx="44">
                  <c:v>0.127</c:v>
                </c:pt>
                <c:pt idx="45">
                  <c:v>8.5000000000000006E-2</c:v>
                </c:pt>
                <c:pt idx="46">
                  <c:v>6.8000000000000005E-2</c:v>
                </c:pt>
                <c:pt idx="47">
                  <c:v>9.8000000000000004E-2</c:v>
                </c:pt>
                <c:pt idx="48">
                  <c:v>3.7999999999999999E-2</c:v>
                </c:pt>
                <c:pt idx="49">
                  <c:v>0.06</c:v>
                </c:pt>
                <c:pt idx="50">
                  <c:v>6.2E-2</c:v>
                </c:pt>
                <c:pt idx="51">
                  <c:v>8.3000000000000004E-2</c:v>
                </c:pt>
                <c:pt idx="52">
                  <c:v>2.1999999999999999E-2</c:v>
                </c:pt>
                <c:pt idx="53">
                  <c:v>7.2999999999999995E-2</c:v>
                </c:pt>
                <c:pt idx="54">
                  <c:v>0.125</c:v>
                </c:pt>
                <c:pt idx="55">
                  <c:v>0.153</c:v>
                </c:pt>
                <c:pt idx="56">
                  <c:v>0.157</c:v>
                </c:pt>
                <c:pt idx="57">
                  <c:v>0.20499999999999999</c:v>
                </c:pt>
                <c:pt idx="58">
                  <c:v>0.124</c:v>
                </c:pt>
                <c:pt idx="59">
                  <c:v>0.23100000000000001</c:v>
                </c:pt>
                <c:pt idx="60">
                  <c:v>0.36</c:v>
                </c:pt>
                <c:pt idx="61">
                  <c:v>0.17499999999999999</c:v>
                </c:pt>
                <c:pt idx="62">
                  <c:v>0.245</c:v>
                </c:pt>
                <c:pt idx="63">
                  <c:v>0.10199999999999999</c:v>
                </c:pt>
                <c:pt idx="64">
                  <c:v>0.11</c:v>
                </c:pt>
                <c:pt idx="65">
                  <c:v>0.112</c:v>
                </c:pt>
                <c:pt idx="66">
                  <c:v>0.13700000000000001</c:v>
                </c:pt>
                <c:pt idx="67">
                  <c:v>0.105</c:v>
                </c:pt>
                <c:pt idx="68">
                  <c:v>0.06</c:v>
                </c:pt>
                <c:pt idx="69">
                  <c:v>0.10299999999999999</c:v>
                </c:pt>
                <c:pt idx="70">
                  <c:v>4.9000000000000002E-2</c:v>
                </c:pt>
                <c:pt idx="71">
                  <c:v>0.10100000000000001</c:v>
                </c:pt>
                <c:pt idx="72">
                  <c:v>3.5999999999999997E-2</c:v>
                </c:pt>
                <c:pt idx="73">
                  <c:v>0.08</c:v>
                </c:pt>
                <c:pt idx="74">
                  <c:v>4.5999999999999999E-2</c:v>
                </c:pt>
                <c:pt idx="75">
                  <c:v>9.4E-2</c:v>
                </c:pt>
                <c:pt idx="76">
                  <c:v>4.2999999999999997E-2</c:v>
                </c:pt>
                <c:pt idx="77">
                  <c:v>0.09</c:v>
                </c:pt>
                <c:pt idx="78">
                  <c:v>9.8000000000000004E-2</c:v>
                </c:pt>
                <c:pt idx="79">
                  <c:v>6.4000000000000001E-2</c:v>
                </c:pt>
                <c:pt idx="80">
                  <c:v>7.1999999999999995E-2</c:v>
                </c:pt>
                <c:pt idx="81">
                  <c:v>0.109</c:v>
                </c:pt>
                <c:pt idx="82">
                  <c:v>3.1E-2</c:v>
                </c:pt>
                <c:pt idx="83">
                  <c:v>0.14799999999999999</c:v>
                </c:pt>
                <c:pt idx="84">
                  <c:v>0.19600000000000001</c:v>
                </c:pt>
                <c:pt idx="85">
                  <c:v>0.17199999999999999</c:v>
                </c:pt>
                <c:pt idx="86">
                  <c:v>0.192</c:v>
                </c:pt>
                <c:pt idx="87">
                  <c:v>0.21099999999999999</c:v>
                </c:pt>
                <c:pt idx="88">
                  <c:v>0.33200000000000002</c:v>
                </c:pt>
                <c:pt idx="89">
                  <c:v>0.34100000000000003</c:v>
                </c:pt>
                <c:pt idx="90">
                  <c:v>0.14299999999999999</c:v>
                </c:pt>
                <c:pt idx="91">
                  <c:v>0.14899999999999999</c:v>
                </c:pt>
                <c:pt idx="92">
                  <c:v>9.1999999999999998E-2</c:v>
                </c:pt>
                <c:pt idx="93">
                  <c:v>0.105</c:v>
                </c:pt>
                <c:pt idx="94">
                  <c:v>0.05</c:v>
                </c:pt>
                <c:pt idx="95">
                  <c:v>9.7000000000000003E-2</c:v>
                </c:pt>
                <c:pt idx="96">
                  <c:v>6.4000000000000001E-2</c:v>
                </c:pt>
                <c:pt idx="97">
                  <c:v>0.09</c:v>
                </c:pt>
                <c:pt idx="98">
                  <c:v>9.0999999999999998E-2</c:v>
                </c:pt>
                <c:pt idx="99">
                  <c:v>5.8000000000000003E-2</c:v>
                </c:pt>
                <c:pt idx="100">
                  <c:v>4.7E-2</c:v>
                </c:pt>
                <c:pt idx="101">
                  <c:v>1.2E-2</c:v>
                </c:pt>
                <c:pt idx="102">
                  <c:v>8.5000000000000006E-2</c:v>
                </c:pt>
                <c:pt idx="103">
                  <c:v>6.5000000000000002E-2</c:v>
                </c:pt>
                <c:pt idx="104">
                  <c:v>6.5000000000000002E-2</c:v>
                </c:pt>
                <c:pt idx="105">
                  <c:v>6.2E-2</c:v>
                </c:pt>
                <c:pt idx="106">
                  <c:v>4.4999999999999998E-2</c:v>
                </c:pt>
                <c:pt idx="107">
                  <c:v>7.0999999999999994E-2</c:v>
                </c:pt>
                <c:pt idx="108">
                  <c:v>6.6000000000000003E-2</c:v>
                </c:pt>
                <c:pt idx="109">
                  <c:v>0.25</c:v>
                </c:pt>
                <c:pt idx="110">
                  <c:v>0.16700000000000001</c:v>
                </c:pt>
                <c:pt idx="111">
                  <c:v>0.22</c:v>
                </c:pt>
                <c:pt idx="112">
                  <c:v>0.152</c:v>
                </c:pt>
                <c:pt idx="113">
                  <c:v>0.27100000000000002</c:v>
                </c:pt>
                <c:pt idx="114">
                  <c:v>0.192</c:v>
                </c:pt>
                <c:pt idx="115">
                  <c:v>0.224</c:v>
                </c:pt>
                <c:pt idx="116">
                  <c:v>0.13200000000000001</c:v>
                </c:pt>
                <c:pt idx="117">
                  <c:v>0.26</c:v>
                </c:pt>
                <c:pt idx="118">
                  <c:v>0.152</c:v>
                </c:pt>
                <c:pt idx="119">
                  <c:v>0.161</c:v>
                </c:pt>
                <c:pt idx="120">
                  <c:v>9.0999999999999998E-2</c:v>
                </c:pt>
                <c:pt idx="121">
                  <c:v>0.15</c:v>
                </c:pt>
                <c:pt idx="122">
                  <c:v>8.6999999999999994E-2</c:v>
                </c:pt>
                <c:pt idx="123">
                  <c:v>9.7000000000000003E-2</c:v>
                </c:pt>
                <c:pt idx="124">
                  <c:v>5.8999999999999997E-2</c:v>
                </c:pt>
                <c:pt idx="125">
                  <c:v>8.2000000000000003E-2</c:v>
                </c:pt>
                <c:pt idx="126">
                  <c:v>4.7E-2</c:v>
                </c:pt>
                <c:pt idx="127">
                  <c:v>6.2E-2</c:v>
                </c:pt>
                <c:pt idx="128">
                  <c:v>5.6000000000000001E-2</c:v>
                </c:pt>
                <c:pt idx="129">
                  <c:v>8.5000000000000006E-2</c:v>
                </c:pt>
                <c:pt idx="130">
                  <c:v>8.3000000000000004E-2</c:v>
                </c:pt>
                <c:pt idx="131">
                  <c:v>5.2999999999999999E-2</c:v>
                </c:pt>
                <c:pt idx="132">
                  <c:v>0.08</c:v>
                </c:pt>
                <c:pt idx="133">
                  <c:v>4.7E-2</c:v>
                </c:pt>
                <c:pt idx="134">
                  <c:v>5.3999999999999999E-2</c:v>
                </c:pt>
                <c:pt idx="135">
                  <c:v>2.3E-2</c:v>
                </c:pt>
                <c:pt idx="136">
                  <c:v>0.08</c:v>
                </c:pt>
                <c:pt idx="137">
                  <c:v>4.2999999999999997E-2</c:v>
                </c:pt>
                <c:pt idx="138">
                  <c:v>4.5999999999999999E-2</c:v>
                </c:pt>
                <c:pt idx="139">
                  <c:v>4.8000000000000001E-2</c:v>
                </c:pt>
                <c:pt idx="140">
                  <c:v>7.3999999999999996E-2</c:v>
                </c:pt>
                <c:pt idx="141">
                  <c:v>5.1999999999999998E-2</c:v>
                </c:pt>
                <c:pt idx="142">
                  <c:v>7.1999999999999995E-2</c:v>
                </c:pt>
                <c:pt idx="143">
                  <c:v>9.5000000000000001E-2</c:v>
                </c:pt>
                <c:pt idx="144">
                  <c:v>0.14299999999999999</c:v>
                </c:pt>
                <c:pt idx="145">
                  <c:v>0.13600000000000001</c:v>
                </c:pt>
                <c:pt idx="146">
                  <c:v>0.16700000000000001</c:v>
                </c:pt>
                <c:pt idx="147">
                  <c:v>7.5999999999999998E-2</c:v>
                </c:pt>
                <c:pt idx="148">
                  <c:v>0.245</c:v>
                </c:pt>
                <c:pt idx="149">
                  <c:v>0.30399999999999999</c:v>
                </c:pt>
                <c:pt idx="150">
                  <c:v>0.106</c:v>
                </c:pt>
                <c:pt idx="151">
                  <c:v>0.159</c:v>
                </c:pt>
                <c:pt idx="152">
                  <c:v>0.26900000000000002</c:v>
                </c:pt>
                <c:pt idx="153">
                  <c:v>0.27500000000000002</c:v>
                </c:pt>
                <c:pt idx="154">
                  <c:v>0.106</c:v>
                </c:pt>
                <c:pt idx="155">
                  <c:v>9.9000000000000005E-2</c:v>
                </c:pt>
                <c:pt idx="156">
                  <c:v>9.2999999999999999E-2</c:v>
                </c:pt>
                <c:pt idx="157">
                  <c:v>0.05</c:v>
                </c:pt>
                <c:pt idx="158">
                  <c:v>8.8999999999999996E-2</c:v>
                </c:pt>
                <c:pt idx="159">
                  <c:v>5.8999999999999997E-2</c:v>
                </c:pt>
                <c:pt idx="160">
                  <c:v>8.2000000000000003E-2</c:v>
                </c:pt>
                <c:pt idx="161">
                  <c:v>7.9000000000000001E-2</c:v>
                </c:pt>
                <c:pt idx="162">
                  <c:v>1.7000000000000001E-2</c:v>
                </c:pt>
                <c:pt idx="163">
                  <c:v>4.1000000000000002E-2</c:v>
                </c:pt>
                <c:pt idx="164">
                  <c:v>6.3E-2</c:v>
                </c:pt>
                <c:pt idx="165">
                  <c:v>5.5E-2</c:v>
                </c:pt>
                <c:pt idx="166">
                  <c:v>8.5000000000000006E-2</c:v>
                </c:pt>
                <c:pt idx="167">
                  <c:v>4.7E-2</c:v>
                </c:pt>
                <c:pt idx="168">
                  <c:v>7.2999999999999995E-2</c:v>
                </c:pt>
                <c:pt idx="169">
                  <c:v>0.109</c:v>
                </c:pt>
                <c:pt idx="170">
                  <c:v>0.13400000000000001</c:v>
                </c:pt>
                <c:pt idx="171">
                  <c:v>0.16200000000000001</c:v>
                </c:pt>
                <c:pt idx="172">
                  <c:v>0.20499999999999999</c:v>
                </c:pt>
                <c:pt idx="173">
                  <c:v>0.25700000000000001</c:v>
                </c:pt>
                <c:pt idx="174">
                  <c:v>0.23400000000000001</c:v>
                </c:pt>
                <c:pt idx="175">
                  <c:v>0.224</c:v>
                </c:pt>
                <c:pt idx="176">
                  <c:v>0.24199999999999999</c:v>
                </c:pt>
                <c:pt idx="177">
                  <c:v>0.16</c:v>
                </c:pt>
                <c:pt idx="178">
                  <c:v>0.109</c:v>
                </c:pt>
                <c:pt idx="179">
                  <c:v>0.124</c:v>
                </c:pt>
                <c:pt idx="180">
                  <c:v>8.2000000000000003E-2</c:v>
                </c:pt>
                <c:pt idx="181">
                  <c:v>0.109</c:v>
                </c:pt>
                <c:pt idx="182">
                  <c:v>9.8000000000000004E-2</c:v>
                </c:pt>
                <c:pt idx="183">
                  <c:v>6.2E-2</c:v>
                </c:pt>
                <c:pt idx="184">
                  <c:v>0.09</c:v>
                </c:pt>
                <c:pt idx="185">
                  <c:v>9.1999999999999998E-2</c:v>
                </c:pt>
                <c:pt idx="186">
                  <c:v>4.4999999999999998E-2</c:v>
                </c:pt>
                <c:pt idx="187">
                  <c:v>0.03</c:v>
                </c:pt>
                <c:pt idx="188">
                  <c:v>8.6999999999999994E-2</c:v>
                </c:pt>
                <c:pt idx="189">
                  <c:v>6.2E-2</c:v>
                </c:pt>
                <c:pt idx="190">
                  <c:v>4.5999999999999999E-2</c:v>
                </c:pt>
                <c:pt idx="191">
                  <c:v>5.0999999999999997E-2</c:v>
                </c:pt>
                <c:pt idx="192">
                  <c:v>0.1</c:v>
                </c:pt>
                <c:pt idx="193">
                  <c:v>7.9000000000000001E-2</c:v>
                </c:pt>
                <c:pt idx="194">
                  <c:v>0.109</c:v>
                </c:pt>
                <c:pt idx="195">
                  <c:v>0.14199999999999999</c:v>
                </c:pt>
                <c:pt idx="196">
                  <c:v>0.31</c:v>
                </c:pt>
                <c:pt idx="197">
                  <c:v>0.22</c:v>
                </c:pt>
                <c:pt idx="198">
                  <c:v>0.312</c:v>
                </c:pt>
                <c:pt idx="199">
                  <c:v>0.221</c:v>
                </c:pt>
                <c:pt idx="200">
                  <c:v>9.1999999999999998E-2</c:v>
                </c:pt>
                <c:pt idx="201">
                  <c:v>7.8E-2</c:v>
                </c:pt>
                <c:pt idx="202">
                  <c:v>7.2999999999999995E-2</c:v>
                </c:pt>
                <c:pt idx="203">
                  <c:v>7.5999999999999998E-2</c:v>
                </c:pt>
                <c:pt idx="204">
                  <c:v>9.1999999999999998E-2</c:v>
                </c:pt>
                <c:pt idx="205">
                  <c:v>8.2000000000000003E-2</c:v>
                </c:pt>
                <c:pt idx="206">
                  <c:v>4.4999999999999998E-2</c:v>
                </c:pt>
                <c:pt idx="207">
                  <c:v>9.1999999999999998E-2</c:v>
                </c:pt>
                <c:pt idx="208">
                  <c:v>6.5000000000000002E-2</c:v>
                </c:pt>
                <c:pt idx="209">
                  <c:v>8.6999999999999994E-2</c:v>
                </c:pt>
                <c:pt idx="210">
                  <c:v>7.2999999999999995E-2</c:v>
                </c:pt>
                <c:pt idx="211">
                  <c:v>9.0999999999999998E-2</c:v>
                </c:pt>
                <c:pt idx="212">
                  <c:v>7.0000000000000007E-2</c:v>
                </c:pt>
                <c:pt idx="213">
                  <c:v>8.1000000000000003E-2</c:v>
                </c:pt>
                <c:pt idx="214">
                  <c:v>0.11</c:v>
                </c:pt>
                <c:pt idx="215">
                  <c:v>9.1999999999999998E-2</c:v>
                </c:pt>
                <c:pt idx="216">
                  <c:v>0.128</c:v>
                </c:pt>
                <c:pt idx="217">
                  <c:v>0.14099999999999999</c:v>
                </c:pt>
                <c:pt idx="218">
                  <c:v>8.5999999999999993E-2</c:v>
                </c:pt>
                <c:pt idx="219">
                  <c:v>0.182</c:v>
                </c:pt>
                <c:pt idx="220">
                  <c:v>7.4999999999999997E-2</c:v>
                </c:pt>
                <c:pt idx="221">
                  <c:v>0.245</c:v>
                </c:pt>
                <c:pt idx="222">
                  <c:v>0.20300000000000001</c:v>
                </c:pt>
                <c:pt idx="223">
                  <c:v>0.153</c:v>
                </c:pt>
                <c:pt idx="224">
                  <c:v>0.16900000000000001</c:v>
                </c:pt>
                <c:pt idx="225">
                  <c:v>0.11600000000000001</c:v>
                </c:pt>
                <c:pt idx="226">
                  <c:v>2.5000000000000001E-2</c:v>
                </c:pt>
                <c:pt idx="227">
                  <c:v>7.8E-2</c:v>
                </c:pt>
                <c:pt idx="228">
                  <c:v>6.3E-2</c:v>
                </c:pt>
                <c:pt idx="229">
                  <c:v>9.4E-2</c:v>
                </c:pt>
                <c:pt idx="230">
                  <c:v>9.1999999999999998E-2</c:v>
                </c:pt>
                <c:pt idx="231">
                  <c:v>5.7000000000000002E-2</c:v>
                </c:pt>
                <c:pt idx="232">
                  <c:v>9.4E-2</c:v>
                </c:pt>
                <c:pt idx="233">
                  <c:v>4.4999999999999998E-2</c:v>
                </c:pt>
                <c:pt idx="234">
                  <c:v>4.9000000000000002E-2</c:v>
                </c:pt>
                <c:pt idx="235">
                  <c:v>7.2999999999999995E-2</c:v>
                </c:pt>
                <c:pt idx="236">
                  <c:v>0.08</c:v>
                </c:pt>
                <c:pt idx="237">
                  <c:v>6.6000000000000003E-2</c:v>
                </c:pt>
                <c:pt idx="238">
                  <c:v>8.1000000000000003E-2</c:v>
                </c:pt>
                <c:pt idx="239">
                  <c:v>9.0999999999999998E-2</c:v>
                </c:pt>
                <c:pt idx="240">
                  <c:v>0.105</c:v>
                </c:pt>
                <c:pt idx="241">
                  <c:v>0.14499999999999999</c:v>
                </c:pt>
                <c:pt idx="242">
                  <c:v>0.19600000000000001</c:v>
                </c:pt>
                <c:pt idx="243">
                  <c:v>0.23400000000000001</c:v>
                </c:pt>
                <c:pt idx="244">
                  <c:v>0.17599999999999999</c:v>
                </c:pt>
                <c:pt idx="245">
                  <c:v>0.156</c:v>
                </c:pt>
                <c:pt idx="246">
                  <c:v>0.28000000000000003</c:v>
                </c:pt>
                <c:pt idx="247">
                  <c:v>0.24199999999999999</c:v>
                </c:pt>
                <c:pt idx="248">
                  <c:v>0.183</c:v>
                </c:pt>
                <c:pt idx="249">
                  <c:v>0.245</c:v>
                </c:pt>
                <c:pt idx="250">
                  <c:v>0.17499999999999999</c:v>
                </c:pt>
                <c:pt idx="251">
                  <c:v>0.193</c:v>
                </c:pt>
                <c:pt idx="252">
                  <c:v>0.129</c:v>
                </c:pt>
                <c:pt idx="253">
                  <c:v>0.13700000000000001</c:v>
                </c:pt>
                <c:pt idx="254">
                  <c:v>7.6999999999999999E-2</c:v>
                </c:pt>
                <c:pt idx="255">
                  <c:v>7.5999999999999998E-2</c:v>
                </c:pt>
                <c:pt idx="256">
                  <c:v>8.8999999999999996E-2</c:v>
                </c:pt>
                <c:pt idx="257">
                  <c:v>9.9000000000000005E-2</c:v>
                </c:pt>
                <c:pt idx="258">
                  <c:v>9.0999999999999998E-2</c:v>
                </c:pt>
                <c:pt idx="259">
                  <c:v>6.8000000000000005E-2</c:v>
                </c:pt>
                <c:pt idx="260">
                  <c:v>6.7000000000000004E-2</c:v>
                </c:pt>
                <c:pt idx="261">
                  <c:v>9.6000000000000002E-2</c:v>
                </c:pt>
                <c:pt idx="262">
                  <c:v>6.9000000000000006E-2</c:v>
                </c:pt>
                <c:pt idx="263">
                  <c:v>6.2E-2</c:v>
                </c:pt>
                <c:pt idx="264">
                  <c:v>6.0999999999999999E-2</c:v>
                </c:pt>
                <c:pt idx="265">
                  <c:v>7.5999999999999998E-2</c:v>
                </c:pt>
                <c:pt idx="266">
                  <c:v>8.8999999999999996E-2</c:v>
                </c:pt>
                <c:pt idx="267">
                  <c:v>7.0000000000000007E-2</c:v>
                </c:pt>
                <c:pt idx="268">
                  <c:v>7.4999999999999997E-2</c:v>
                </c:pt>
                <c:pt idx="269">
                  <c:v>7.8E-2</c:v>
                </c:pt>
                <c:pt idx="270">
                  <c:v>0.10100000000000001</c:v>
                </c:pt>
                <c:pt idx="271">
                  <c:v>0.106</c:v>
                </c:pt>
                <c:pt idx="272">
                  <c:v>0.121</c:v>
                </c:pt>
                <c:pt idx="273">
                  <c:v>0.14899999999999999</c:v>
                </c:pt>
                <c:pt idx="274">
                  <c:v>0.19600000000000001</c:v>
                </c:pt>
                <c:pt idx="275">
                  <c:v>0.25800000000000001</c:v>
                </c:pt>
                <c:pt idx="276">
                  <c:v>0.22600000000000001</c:v>
                </c:pt>
                <c:pt idx="277">
                  <c:v>0.32500000000000001</c:v>
                </c:pt>
                <c:pt idx="278">
                  <c:v>0.14099999999999999</c:v>
                </c:pt>
                <c:pt idx="279">
                  <c:v>0.28999999999999998</c:v>
                </c:pt>
                <c:pt idx="280">
                  <c:v>0.23300000000000001</c:v>
                </c:pt>
                <c:pt idx="281">
                  <c:v>0.312</c:v>
                </c:pt>
                <c:pt idx="282">
                  <c:v>0.18099999999999999</c:v>
                </c:pt>
                <c:pt idx="283">
                  <c:v>0.23200000000000001</c:v>
                </c:pt>
                <c:pt idx="284">
                  <c:v>0.14499999999999999</c:v>
                </c:pt>
                <c:pt idx="285">
                  <c:v>0.122</c:v>
                </c:pt>
                <c:pt idx="286">
                  <c:v>0.11799999999999999</c:v>
                </c:pt>
                <c:pt idx="287">
                  <c:v>8.5000000000000006E-2</c:v>
                </c:pt>
                <c:pt idx="288">
                  <c:v>0.109</c:v>
                </c:pt>
                <c:pt idx="289">
                  <c:v>7.6999999999999999E-2</c:v>
                </c:pt>
                <c:pt idx="290">
                  <c:v>0.1</c:v>
                </c:pt>
                <c:pt idx="291">
                  <c:v>0.1</c:v>
                </c:pt>
                <c:pt idx="292">
                  <c:v>0.127</c:v>
                </c:pt>
                <c:pt idx="293">
                  <c:v>9.4E-2</c:v>
                </c:pt>
                <c:pt idx="294">
                  <c:v>6.2E-2</c:v>
                </c:pt>
                <c:pt idx="295">
                  <c:v>6.0999999999999999E-2</c:v>
                </c:pt>
                <c:pt idx="296">
                  <c:v>4.9000000000000002E-2</c:v>
                </c:pt>
                <c:pt idx="297">
                  <c:v>6.0999999999999999E-2</c:v>
                </c:pt>
                <c:pt idx="298">
                  <c:v>5.1999999999999998E-2</c:v>
                </c:pt>
                <c:pt idx="299">
                  <c:v>6.6000000000000003E-2</c:v>
                </c:pt>
                <c:pt idx="300">
                  <c:v>9.1999999999999998E-2</c:v>
                </c:pt>
                <c:pt idx="301">
                  <c:v>0.13600000000000001</c:v>
                </c:pt>
                <c:pt idx="302">
                  <c:v>0.215</c:v>
                </c:pt>
                <c:pt idx="303">
                  <c:v>0.155</c:v>
                </c:pt>
                <c:pt idx="304">
                  <c:v>0.223</c:v>
                </c:pt>
                <c:pt idx="305">
                  <c:v>0.32500000000000001</c:v>
                </c:pt>
                <c:pt idx="306">
                  <c:v>0.23499999999999999</c:v>
                </c:pt>
                <c:pt idx="307">
                  <c:v>0.13800000000000001</c:v>
                </c:pt>
                <c:pt idx="308">
                  <c:v>0.23400000000000001</c:v>
                </c:pt>
                <c:pt idx="309">
                  <c:v>0.189</c:v>
                </c:pt>
                <c:pt idx="310">
                  <c:v>0.14099999999999999</c:v>
                </c:pt>
                <c:pt idx="311">
                  <c:v>5.8000000000000003E-2</c:v>
                </c:pt>
                <c:pt idx="312">
                  <c:v>7.3999999999999996E-2</c:v>
                </c:pt>
                <c:pt idx="313">
                  <c:v>0.104</c:v>
                </c:pt>
                <c:pt idx="314">
                  <c:v>9.2999999999999999E-2</c:v>
                </c:pt>
                <c:pt idx="315">
                  <c:v>8.3000000000000004E-2</c:v>
                </c:pt>
                <c:pt idx="316">
                  <c:v>7.0000000000000007E-2</c:v>
                </c:pt>
                <c:pt idx="317">
                  <c:v>6.5000000000000002E-2</c:v>
                </c:pt>
                <c:pt idx="318">
                  <c:v>5.8000000000000003E-2</c:v>
                </c:pt>
                <c:pt idx="319">
                  <c:v>8.8999999999999996E-2</c:v>
                </c:pt>
                <c:pt idx="320">
                  <c:v>5.2999999999999999E-2</c:v>
                </c:pt>
                <c:pt idx="321">
                  <c:v>0.03</c:v>
                </c:pt>
                <c:pt idx="322">
                  <c:v>5.7000000000000002E-2</c:v>
                </c:pt>
                <c:pt idx="323">
                  <c:v>0.156</c:v>
                </c:pt>
                <c:pt idx="324">
                  <c:v>0.222</c:v>
                </c:pt>
                <c:pt idx="325">
                  <c:v>0.22600000000000001</c:v>
                </c:pt>
                <c:pt idx="326">
                  <c:v>0.20599999999999999</c:v>
                </c:pt>
                <c:pt idx="327">
                  <c:v>0.34</c:v>
                </c:pt>
                <c:pt idx="328">
                  <c:v>0.23300000000000001</c:v>
                </c:pt>
                <c:pt idx="329">
                  <c:v>0.35099999999999998</c:v>
                </c:pt>
                <c:pt idx="330">
                  <c:v>0.16600000000000001</c:v>
                </c:pt>
                <c:pt idx="331">
                  <c:v>0.16800000000000001</c:v>
                </c:pt>
                <c:pt idx="332">
                  <c:v>0.30099999999999999</c:v>
                </c:pt>
                <c:pt idx="333">
                  <c:v>0.16700000000000001</c:v>
                </c:pt>
                <c:pt idx="334">
                  <c:v>0.17899999999999999</c:v>
                </c:pt>
                <c:pt idx="335">
                  <c:v>9.0999999999999998E-2</c:v>
                </c:pt>
                <c:pt idx="336">
                  <c:v>0.13500000000000001</c:v>
                </c:pt>
                <c:pt idx="337">
                  <c:v>9.7000000000000003E-2</c:v>
                </c:pt>
                <c:pt idx="338">
                  <c:v>9.8000000000000004E-2</c:v>
                </c:pt>
                <c:pt idx="339">
                  <c:v>6.2E-2</c:v>
                </c:pt>
                <c:pt idx="340">
                  <c:v>8.7999999999999995E-2</c:v>
                </c:pt>
                <c:pt idx="341">
                  <c:v>5.8000000000000003E-2</c:v>
                </c:pt>
                <c:pt idx="342">
                  <c:v>9.4E-2</c:v>
                </c:pt>
                <c:pt idx="343">
                  <c:v>9.0999999999999998E-2</c:v>
                </c:pt>
                <c:pt idx="344">
                  <c:v>5.1999999999999998E-2</c:v>
                </c:pt>
                <c:pt idx="345">
                  <c:v>5.1999999999999998E-2</c:v>
                </c:pt>
                <c:pt idx="346">
                  <c:v>5.6000000000000001E-2</c:v>
                </c:pt>
                <c:pt idx="347">
                  <c:v>9.8000000000000004E-2</c:v>
                </c:pt>
                <c:pt idx="348">
                  <c:v>6.4000000000000001E-2</c:v>
                </c:pt>
                <c:pt idx="349">
                  <c:v>6.4000000000000001E-2</c:v>
                </c:pt>
                <c:pt idx="350">
                  <c:v>0.03</c:v>
                </c:pt>
                <c:pt idx="351">
                  <c:v>8.8999999999999996E-2</c:v>
                </c:pt>
                <c:pt idx="352">
                  <c:v>7.3999999999999996E-2</c:v>
                </c:pt>
                <c:pt idx="353">
                  <c:v>6.0999999999999999E-2</c:v>
                </c:pt>
                <c:pt idx="354">
                  <c:v>9.4E-2</c:v>
                </c:pt>
                <c:pt idx="355">
                  <c:v>0.06</c:v>
                </c:pt>
                <c:pt idx="356">
                  <c:v>8.6999999999999994E-2</c:v>
                </c:pt>
                <c:pt idx="357">
                  <c:v>3.5999999999999997E-2</c:v>
                </c:pt>
                <c:pt idx="358">
                  <c:v>7.2999999999999995E-2</c:v>
                </c:pt>
                <c:pt idx="359">
                  <c:v>7.8E-2</c:v>
                </c:pt>
                <c:pt idx="360">
                  <c:v>7.2999999999999995E-2</c:v>
                </c:pt>
                <c:pt idx="361">
                  <c:v>7.5999999999999998E-2</c:v>
                </c:pt>
                <c:pt idx="362">
                  <c:v>0.123</c:v>
                </c:pt>
                <c:pt idx="363">
                  <c:v>0.11600000000000001</c:v>
                </c:pt>
                <c:pt idx="364">
                  <c:v>0.122</c:v>
                </c:pt>
                <c:pt idx="365">
                  <c:v>0.121</c:v>
                </c:pt>
                <c:pt idx="366">
                  <c:v>0.159</c:v>
                </c:pt>
                <c:pt idx="367">
                  <c:v>0.155</c:v>
                </c:pt>
                <c:pt idx="368">
                  <c:v>0.16900000000000001</c:v>
                </c:pt>
                <c:pt idx="369">
                  <c:v>0.14299999999999999</c:v>
                </c:pt>
                <c:pt idx="370">
                  <c:v>0.2</c:v>
                </c:pt>
                <c:pt idx="371">
                  <c:v>0.13600000000000001</c:v>
                </c:pt>
                <c:pt idx="372">
                  <c:v>0.22500000000000001</c:v>
                </c:pt>
                <c:pt idx="373">
                  <c:v>0.15</c:v>
                </c:pt>
                <c:pt idx="374">
                  <c:v>0.23400000000000001</c:v>
                </c:pt>
                <c:pt idx="375">
                  <c:v>0.14399999999999999</c:v>
                </c:pt>
                <c:pt idx="376">
                  <c:v>0.219</c:v>
                </c:pt>
                <c:pt idx="377">
                  <c:v>9.1999999999999998E-2</c:v>
                </c:pt>
                <c:pt idx="378">
                  <c:v>0.19900000000000001</c:v>
                </c:pt>
                <c:pt idx="379">
                  <c:v>0.10100000000000001</c:v>
                </c:pt>
                <c:pt idx="380">
                  <c:v>0.157</c:v>
                </c:pt>
                <c:pt idx="381">
                  <c:v>0.121</c:v>
                </c:pt>
                <c:pt idx="382">
                  <c:v>8.3000000000000004E-2</c:v>
                </c:pt>
                <c:pt idx="383">
                  <c:v>0.11700000000000001</c:v>
                </c:pt>
                <c:pt idx="384">
                  <c:v>7.5999999999999998E-2</c:v>
                </c:pt>
                <c:pt idx="385">
                  <c:v>8.4000000000000005E-2</c:v>
                </c:pt>
                <c:pt idx="386">
                  <c:v>5.2999999999999999E-2</c:v>
                </c:pt>
                <c:pt idx="387">
                  <c:v>0.10199999999999999</c:v>
                </c:pt>
                <c:pt idx="388">
                  <c:v>5.8999999999999997E-2</c:v>
                </c:pt>
                <c:pt idx="389">
                  <c:v>5.2999999999999999E-2</c:v>
                </c:pt>
                <c:pt idx="390">
                  <c:v>8.4000000000000005E-2</c:v>
                </c:pt>
                <c:pt idx="391">
                  <c:v>4.7E-2</c:v>
                </c:pt>
                <c:pt idx="392">
                  <c:v>5.3999999999999999E-2</c:v>
                </c:pt>
                <c:pt idx="393">
                  <c:v>9.1999999999999998E-2</c:v>
                </c:pt>
                <c:pt idx="394">
                  <c:v>6.2E-2</c:v>
                </c:pt>
                <c:pt idx="395">
                  <c:v>8.1000000000000003E-2</c:v>
                </c:pt>
                <c:pt idx="396">
                  <c:v>4.8000000000000001E-2</c:v>
                </c:pt>
                <c:pt idx="397">
                  <c:v>9.2999999999999999E-2</c:v>
                </c:pt>
                <c:pt idx="398">
                  <c:v>3.7999999999999999E-2</c:v>
                </c:pt>
                <c:pt idx="399">
                  <c:v>5.7000000000000002E-2</c:v>
                </c:pt>
                <c:pt idx="400">
                  <c:v>0.05</c:v>
                </c:pt>
                <c:pt idx="401">
                  <c:v>8.6999999999999994E-2</c:v>
                </c:pt>
                <c:pt idx="402">
                  <c:v>6.5000000000000002E-2</c:v>
                </c:pt>
                <c:pt idx="403">
                  <c:v>7.0999999999999994E-2</c:v>
                </c:pt>
                <c:pt idx="404">
                  <c:v>7.0000000000000001E-3</c:v>
                </c:pt>
                <c:pt idx="405">
                  <c:v>4.3999999999999997E-2</c:v>
                </c:pt>
                <c:pt idx="406">
                  <c:v>5.1999999999999998E-2</c:v>
                </c:pt>
                <c:pt idx="407">
                  <c:v>0.05</c:v>
                </c:pt>
                <c:pt idx="408">
                  <c:v>5.1999999999999998E-2</c:v>
                </c:pt>
                <c:pt idx="409">
                  <c:v>4.8000000000000001E-2</c:v>
                </c:pt>
                <c:pt idx="410">
                  <c:v>7.3999999999999996E-2</c:v>
                </c:pt>
                <c:pt idx="411">
                  <c:v>4.4999999999999998E-2</c:v>
                </c:pt>
                <c:pt idx="412">
                  <c:v>5.3999999999999999E-2</c:v>
                </c:pt>
                <c:pt idx="413">
                  <c:v>0.08</c:v>
                </c:pt>
                <c:pt idx="414">
                  <c:v>5.8000000000000003E-2</c:v>
                </c:pt>
                <c:pt idx="415">
                  <c:v>5.1999999999999998E-2</c:v>
                </c:pt>
                <c:pt idx="416">
                  <c:v>5.8000000000000003E-2</c:v>
                </c:pt>
                <c:pt idx="417">
                  <c:v>7.2999999999999995E-2</c:v>
                </c:pt>
                <c:pt idx="418">
                  <c:v>7.2999999999999995E-2</c:v>
                </c:pt>
                <c:pt idx="419">
                  <c:v>5.5E-2</c:v>
                </c:pt>
                <c:pt idx="420">
                  <c:v>7.5999999999999998E-2</c:v>
                </c:pt>
                <c:pt idx="421">
                  <c:v>7.6999999999999999E-2</c:v>
                </c:pt>
                <c:pt idx="422">
                  <c:v>8.3000000000000004E-2</c:v>
                </c:pt>
                <c:pt idx="423">
                  <c:v>8.2000000000000003E-2</c:v>
                </c:pt>
                <c:pt idx="424">
                  <c:v>9.2999999999999999E-2</c:v>
                </c:pt>
                <c:pt idx="425">
                  <c:v>0.08</c:v>
                </c:pt>
                <c:pt idx="426">
                  <c:v>0.08</c:v>
                </c:pt>
                <c:pt idx="427">
                  <c:v>0.114</c:v>
                </c:pt>
                <c:pt idx="428">
                  <c:v>0.127</c:v>
                </c:pt>
                <c:pt idx="429">
                  <c:v>0.104</c:v>
                </c:pt>
                <c:pt idx="430">
                  <c:v>0.10199999999999999</c:v>
                </c:pt>
                <c:pt idx="431">
                  <c:v>0.17299999999999999</c:v>
                </c:pt>
                <c:pt idx="432">
                  <c:v>0.17899999999999999</c:v>
                </c:pt>
                <c:pt idx="433">
                  <c:v>0.17199999999999999</c:v>
                </c:pt>
                <c:pt idx="434">
                  <c:v>0.214</c:v>
                </c:pt>
                <c:pt idx="435">
                  <c:v>0.248</c:v>
                </c:pt>
                <c:pt idx="436">
                  <c:v>0.248</c:v>
                </c:pt>
                <c:pt idx="437">
                  <c:v>0.29699999999999999</c:v>
                </c:pt>
                <c:pt idx="438">
                  <c:v>0.221</c:v>
                </c:pt>
                <c:pt idx="439">
                  <c:v>0.30099999999999999</c:v>
                </c:pt>
                <c:pt idx="440">
                  <c:v>0.153</c:v>
                </c:pt>
                <c:pt idx="441">
                  <c:v>0.29199999999999998</c:v>
                </c:pt>
                <c:pt idx="442">
                  <c:v>0.32</c:v>
                </c:pt>
                <c:pt idx="443">
                  <c:v>0.33700000000000002</c:v>
                </c:pt>
                <c:pt idx="444">
                  <c:v>0.28299999999999997</c:v>
                </c:pt>
                <c:pt idx="445">
                  <c:v>0.17899999999999999</c:v>
                </c:pt>
                <c:pt idx="446">
                  <c:v>0.214</c:v>
                </c:pt>
                <c:pt idx="447">
                  <c:v>0.14399999999999999</c:v>
                </c:pt>
                <c:pt idx="448">
                  <c:v>0.20599999999999999</c:v>
                </c:pt>
                <c:pt idx="449">
                  <c:v>0.122</c:v>
                </c:pt>
                <c:pt idx="450">
                  <c:v>0.18</c:v>
                </c:pt>
                <c:pt idx="451">
                  <c:v>0.08</c:v>
                </c:pt>
                <c:pt idx="452">
                  <c:v>0.157</c:v>
                </c:pt>
                <c:pt idx="453">
                  <c:v>0.129</c:v>
                </c:pt>
                <c:pt idx="454">
                  <c:v>8.5999999999999993E-2</c:v>
                </c:pt>
                <c:pt idx="455">
                  <c:v>0.14499999999999999</c:v>
                </c:pt>
                <c:pt idx="456">
                  <c:v>7.2999999999999995E-2</c:v>
                </c:pt>
                <c:pt idx="457">
                  <c:v>0.11799999999999999</c:v>
                </c:pt>
                <c:pt idx="458">
                  <c:v>5.0999999999999997E-2</c:v>
                </c:pt>
                <c:pt idx="459">
                  <c:v>5.8999999999999997E-2</c:v>
                </c:pt>
                <c:pt idx="460">
                  <c:v>9.6000000000000002E-2</c:v>
                </c:pt>
                <c:pt idx="461">
                  <c:v>6.6000000000000003E-2</c:v>
                </c:pt>
                <c:pt idx="462">
                  <c:v>0.106</c:v>
                </c:pt>
                <c:pt idx="463">
                  <c:v>7.9000000000000001E-2</c:v>
                </c:pt>
                <c:pt idx="464">
                  <c:v>9.6000000000000002E-2</c:v>
                </c:pt>
                <c:pt idx="465">
                  <c:v>6.5000000000000002E-2</c:v>
                </c:pt>
                <c:pt idx="466">
                  <c:v>8.5999999999999993E-2</c:v>
                </c:pt>
                <c:pt idx="467">
                  <c:v>5.8000000000000003E-2</c:v>
                </c:pt>
                <c:pt idx="468">
                  <c:v>6.6000000000000003E-2</c:v>
                </c:pt>
                <c:pt idx="469">
                  <c:v>3.9E-2</c:v>
                </c:pt>
                <c:pt idx="470">
                  <c:v>6.5000000000000002E-2</c:v>
                </c:pt>
                <c:pt idx="471">
                  <c:v>8.2000000000000003E-2</c:v>
                </c:pt>
                <c:pt idx="472">
                  <c:v>5.7000000000000002E-2</c:v>
                </c:pt>
                <c:pt idx="473">
                  <c:v>8.5999999999999993E-2</c:v>
                </c:pt>
                <c:pt idx="474">
                  <c:v>9.6000000000000002E-2</c:v>
                </c:pt>
                <c:pt idx="475">
                  <c:v>7.9000000000000001E-2</c:v>
                </c:pt>
                <c:pt idx="476">
                  <c:v>5.2999999999999999E-2</c:v>
                </c:pt>
                <c:pt idx="477">
                  <c:v>6.2E-2</c:v>
                </c:pt>
                <c:pt idx="478">
                  <c:v>9.0999999999999998E-2</c:v>
                </c:pt>
                <c:pt idx="479">
                  <c:v>6.3E-2</c:v>
                </c:pt>
                <c:pt idx="480">
                  <c:v>9.5000000000000001E-2</c:v>
                </c:pt>
                <c:pt idx="481">
                  <c:v>4.8000000000000001E-2</c:v>
                </c:pt>
                <c:pt idx="482">
                  <c:v>8.6999999999999994E-2</c:v>
                </c:pt>
                <c:pt idx="483">
                  <c:v>4.3999999999999997E-2</c:v>
                </c:pt>
                <c:pt idx="484">
                  <c:v>0.14099999999999999</c:v>
                </c:pt>
                <c:pt idx="485">
                  <c:v>0.16</c:v>
                </c:pt>
                <c:pt idx="486">
                  <c:v>0.17299999999999999</c:v>
                </c:pt>
                <c:pt idx="487">
                  <c:v>0.17499999999999999</c:v>
                </c:pt>
                <c:pt idx="488">
                  <c:v>0.157</c:v>
                </c:pt>
                <c:pt idx="489">
                  <c:v>0.21</c:v>
                </c:pt>
                <c:pt idx="490">
                  <c:v>0.30099999999999999</c:v>
                </c:pt>
                <c:pt idx="491">
                  <c:v>0.21099999999999999</c:v>
                </c:pt>
                <c:pt idx="492">
                  <c:v>0.29699999999999999</c:v>
                </c:pt>
                <c:pt idx="493">
                  <c:v>0.193</c:v>
                </c:pt>
                <c:pt idx="494">
                  <c:v>0.27100000000000002</c:v>
                </c:pt>
                <c:pt idx="495">
                  <c:v>0.25900000000000001</c:v>
                </c:pt>
                <c:pt idx="496">
                  <c:v>0.182</c:v>
                </c:pt>
                <c:pt idx="497">
                  <c:v>0.224</c:v>
                </c:pt>
                <c:pt idx="498">
                  <c:v>0.14000000000000001</c:v>
                </c:pt>
                <c:pt idx="499">
                  <c:v>0.14199999999999999</c:v>
                </c:pt>
                <c:pt idx="500">
                  <c:v>0.21199999999999999</c:v>
                </c:pt>
                <c:pt idx="501">
                  <c:v>0.182</c:v>
                </c:pt>
                <c:pt idx="502">
                  <c:v>0.114</c:v>
                </c:pt>
                <c:pt idx="503">
                  <c:v>0.16</c:v>
                </c:pt>
                <c:pt idx="504">
                  <c:v>0.10199999999999999</c:v>
                </c:pt>
                <c:pt idx="505">
                  <c:v>0.14000000000000001</c:v>
                </c:pt>
                <c:pt idx="506">
                  <c:v>7.8E-2</c:v>
                </c:pt>
                <c:pt idx="507">
                  <c:v>0.12</c:v>
                </c:pt>
                <c:pt idx="508">
                  <c:v>8.8999999999999996E-2</c:v>
                </c:pt>
                <c:pt idx="509">
                  <c:v>0.105</c:v>
                </c:pt>
                <c:pt idx="510">
                  <c:v>8.2000000000000003E-2</c:v>
                </c:pt>
                <c:pt idx="511">
                  <c:v>5.3999999999999999E-2</c:v>
                </c:pt>
                <c:pt idx="512">
                  <c:v>6.6000000000000003E-2</c:v>
                </c:pt>
                <c:pt idx="513">
                  <c:v>0.10299999999999999</c:v>
                </c:pt>
                <c:pt idx="514">
                  <c:v>0.10100000000000001</c:v>
                </c:pt>
                <c:pt idx="515">
                  <c:v>7.5999999999999998E-2</c:v>
                </c:pt>
                <c:pt idx="516">
                  <c:v>6.2E-2</c:v>
                </c:pt>
                <c:pt idx="517">
                  <c:v>9.6000000000000002E-2</c:v>
                </c:pt>
                <c:pt idx="518">
                  <c:v>6.4000000000000001E-2</c:v>
                </c:pt>
                <c:pt idx="519">
                  <c:v>7.4999999999999997E-2</c:v>
                </c:pt>
                <c:pt idx="520">
                  <c:v>6.2E-2</c:v>
                </c:pt>
                <c:pt idx="521">
                  <c:v>8.4000000000000005E-2</c:v>
                </c:pt>
                <c:pt idx="522">
                  <c:v>5.8999999999999997E-2</c:v>
                </c:pt>
                <c:pt idx="523">
                  <c:v>7.6999999999999999E-2</c:v>
                </c:pt>
                <c:pt idx="524">
                  <c:v>5.8000000000000003E-2</c:v>
                </c:pt>
                <c:pt idx="525">
                  <c:v>6.5000000000000002E-2</c:v>
                </c:pt>
                <c:pt idx="526">
                  <c:v>5.0999999999999997E-2</c:v>
                </c:pt>
                <c:pt idx="527">
                  <c:v>6.3E-2</c:v>
                </c:pt>
                <c:pt idx="528">
                  <c:v>4.8000000000000001E-2</c:v>
                </c:pt>
                <c:pt idx="529">
                  <c:v>7.0000000000000007E-2</c:v>
                </c:pt>
                <c:pt idx="530">
                  <c:v>6.4000000000000001E-2</c:v>
                </c:pt>
                <c:pt idx="531">
                  <c:v>8.1000000000000003E-2</c:v>
                </c:pt>
                <c:pt idx="532">
                  <c:v>5.6000000000000001E-2</c:v>
                </c:pt>
                <c:pt idx="533">
                  <c:v>0.05</c:v>
                </c:pt>
                <c:pt idx="534">
                  <c:v>6.6000000000000003E-2</c:v>
                </c:pt>
                <c:pt idx="535">
                  <c:v>5.0999999999999997E-2</c:v>
                </c:pt>
                <c:pt idx="536">
                  <c:v>0.1</c:v>
                </c:pt>
                <c:pt idx="537">
                  <c:v>7.5999999999999998E-2</c:v>
                </c:pt>
                <c:pt idx="538">
                  <c:v>0.115</c:v>
                </c:pt>
                <c:pt idx="539">
                  <c:v>0.13100000000000001</c:v>
                </c:pt>
                <c:pt idx="540">
                  <c:v>0.14799999999999999</c:v>
                </c:pt>
                <c:pt idx="541">
                  <c:v>0.17799999999999999</c:v>
                </c:pt>
                <c:pt idx="542">
                  <c:v>0.16300000000000001</c:v>
                </c:pt>
                <c:pt idx="543">
                  <c:v>0.23699999999999999</c:v>
                </c:pt>
                <c:pt idx="544">
                  <c:v>0.30399999999999999</c:v>
                </c:pt>
                <c:pt idx="545">
                  <c:v>0.20599999999999999</c:v>
                </c:pt>
                <c:pt idx="546">
                  <c:v>0.20399999999999999</c:v>
                </c:pt>
                <c:pt idx="547">
                  <c:v>0.32500000000000001</c:v>
                </c:pt>
                <c:pt idx="548">
                  <c:v>0.245</c:v>
                </c:pt>
                <c:pt idx="549">
                  <c:v>0.187</c:v>
                </c:pt>
                <c:pt idx="550">
                  <c:v>0.17599999999999999</c:v>
                </c:pt>
                <c:pt idx="551">
                  <c:v>0.24299999999999999</c:v>
                </c:pt>
                <c:pt idx="552">
                  <c:v>0.159</c:v>
                </c:pt>
                <c:pt idx="553">
                  <c:v>0.13200000000000001</c:v>
                </c:pt>
                <c:pt idx="554">
                  <c:v>0.188</c:v>
                </c:pt>
                <c:pt idx="555">
                  <c:v>9.1999999999999998E-2</c:v>
                </c:pt>
                <c:pt idx="556">
                  <c:v>0.153</c:v>
                </c:pt>
                <c:pt idx="557">
                  <c:v>5.6000000000000001E-2</c:v>
                </c:pt>
                <c:pt idx="558">
                  <c:v>6.6000000000000003E-2</c:v>
                </c:pt>
                <c:pt idx="559">
                  <c:v>6.3E-2</c:v>
                </c:pt>
                <c:pt idx="560">
                  <c:v>7.4999999999999997E-2</c:v>
                </c:pt>
                <c:pt idx="561">
                  <c:v>0.104</c:v>
                </c:pt>
                <c:pt idx="562">
                  <c:v>3.2000000000000001E-2</c:v>
                </c:pt>
                <c:pt idx="563">
                  <c:v>9.8000000000000004E-2</c:v>
                </c:pt>
                <c:pt idx="564">
                  <c:v>4.7E-2</c:v>
                </c:pt>
                <c:pt idx="565">
                  <c:v>9.8000000000000004E-2</c:v>
                </c:pt>
                <c:pt idx="566">
                  <c:v>5.2999999999999999E-2</c:v>
                </c:pt>
                <c:pt idx="567">
                  <c:v>0.10299999999999999</c:v>
                </c:pt>
                <c:pt idx="568">
                  <c:v>9.1999999999999998E-2</c:v>
                </c:pt>
                <c:pt idx="569">
                  <c:v>3.5000000000000003E-2</c:v>
                </c:pt>
                <c:pt idx="570">
                  <c:v>1.0999999999999999E-2</c:v>
                </c:pt>
                <c:pt idx="571">
                  <c:v>5.3999999999999999E-2</c:v>
                </c:pt>
                <c:pt idx="572">
                  <c:v>0.05</c:v>
                </c:pt>
                <c:pt idx="573">
                  <c:v>5.6000000000000001E-2</c:v>
                </c:pt>
                <c:pt idx="574">
                  <c:v>5.7000000000000002E-2</c:v>
                </c:pt>
                <c:pt idx="575">
                  <c:v>6.3E-2</c:v>
                </c:pt>
                <c:pt idx="576">
                  <c:v>0.08</c:v>
                </c:pt>
                <c:pt idx="577">
                  <c:v>5.1999999999999998E-2</c:v>
                </c:pt>
                <c:pt idx="578">
                  <c:v>8.7999999999999995E-2</c:v>
                </c:pt>
                <c:pt idx="579">
                  <c:v>6.2E-2</c:v>
                </c:pt>
                <c:pt idx="580">
                  <c:v>7.5999999999999998E-2</c:v>
                </c:pt>
                <c:pt idx="581">
                  <c:v>6.6000000000000003E-2</c:v>
                </c:pt>
                <c:pt idx="582">
                  <c:v>0.09</c:v>
                </c:pt>
                <c:pt idx="583">
                  <c:v>6.6000000000000003E-2</c:v>
                </c:pt>
                <c:pt idx="584">
                  <c:v>8.7999999999999995E-2</c:v>
                </c:pt>
                <c:pt idx="585">
                  <c:v>6.3E-2</c:v>
                </c:pt>
                <c:pt idx="586">
                  <c:v>4.5999999999999999E-2</c:v>
                </c:pt>
                <c:pt idx="587">
                  <c:v>5.0999999999999997E-2</c:v>
                </c:pt>
                <c:pt idx="588">
                  <c:v>0.05</c:v>
                </c:pt>
                <c:pt idx="589">
                  <c:v>0.08</c:v>
                </c:pt>
                <c:pt idx="590">
                  <c:v>0.10299999999999999</c:v>
                </c:pt>
                <c:pt idx="591">
                  <c:v>8.7999999999999995E-2</c:v>
                </c:pt>
                <c:pt idx="592">
                  <c:v>0.10199999999999999</c:v>
                </c:pt>
                <c:pt idx="593">
                  <c:v>0.111</c:v>
                </c:pt>
                <c:pt idx="594">
                  <c:v>0.14699999999999999</c:v>
                </c:pt>
                <c:pt idx="595">
                  <c:v>8.2000000000000003E-2</c:v>
                </c:pt>
                <c:pt idx="596">
                  <c:v>0.10199999999999999</c:v>
                </c:pt>
                <c:pt idx="597">
                  <c:v>0.16600000000000001</c:v>
                </c:pt>
                <c:pt idx="598">
                  <c:v>0.22900000000000001</c:v>
                </c:pt>
                <c:pt idx="599">
                  <c:v>0.19700000000000001</c:v>
                </c:pt>
                <c:pt idx="600">
                  <c:v>0.24199999999999999</c:v>
                </c:pt>
                <c:pt idx="601">
                  <c:v>0.218</c:v>
                </c:pt>
                <c:pt idx="602">
                  <c:v>0.309</c:v>
                </c:pt>
                <c:pt idx="603">
                  <c:v>0.25900000000000001</c:v>
                </c:pt>
                <c:pt idx="604">
                  <c:v>0.31900000000000001</c:v>
                </c:pt>
                <c:pt idx="605">
                  <c:v>0.29899999999999999</c:v>
                </c:pt>
                <c:pt idx="606">
                  <c:v>0.19700000000000001</c:v>
                </c:pt>
                <c:pt idx="607">
                  <c:v>0.32800000000000001</c:v>
                </c:pt>
                <c:pt idx="608">
                  <c:v>0.21099999999999999</c:v>
                </c:pt>
                <c:pt idx="609">
                  <c:v>0.182</c:v>
                </c:pt>
                <c:pt idx="610">
                  <c:v>0.19</c:v>
                </c:pt>
                <c:pt idx="611">
                  <c:v>0.28399999999999997</c:v>
                </c:pt>
                <c:pt idx="612">
                  <c:v>0.152</c:v>
                </c:pt>
                <c:pt idx="613">
                  <c:v>0.23100000000000001</c:v>
                </c:pt>
                <c:pt idx="614">
                  <c:v>0.13300000000000001</c:v>
                </c:pt>
                <c:pt idx="615">
                  <c:v>0.188</c:v>
                </c:pt>
                <c:pt idx="616">
                  <c:v>9.5000000000000001E-2</c:v>
                </c:pt>
                <c:pt idx="617">
                  <c:v>0.13600000000000001</c:v>
                </c:pt>
                <c:pt idx="618">
                  <c:v>8.5999999999999993E-2</c:v>
                </c:pt>
                <c:pt idx="619">
                  <c:v>0.127</c:v>
                </c:pt>
                <c:pt idx="620">
                  <c:v>4.9000000000000002E-2</c:v>
                </c:pt>
                <c:pt idx="621">
                  <c:v>7.5999999999999998E-2</c:v>
                </c:pt>
                <c:pt idx="622">
                  <c:v>9.0999999999999998E-2</c:v>
                </c:pt>
                <c:pt idx="623">
                  <c:v>7.3999999999999996E-2</c:v>
                </c:pt>
                <c:pt idx="624">
                  <c:v>0.10100000000000001</c:v>
                </c:pt>
                <c:pt idx="625">
                  <c:v>6.8000000000000005E-2</c:v>
                </c:pt>
                <c:pt idx="626">
                  <c:v>0.109</c:v>
                </c:pt>
                <c:pt idx="627">
                  <c:v>6.9000000000000006E-2</c:v>
                </c:pt>
                <c:pt idx="628">
                  <c:v>9.8000000000000004E-2</c:v>
                </c:pt>
                <c:pt idx="629">
                  <c:v>6.4000000000000001E-2</c:v>
                </c:pt>
                <c:pt idx="630">
                  <c:v>9.1999999999999998E-2</c:v>
                </c:pt>
                <c:pt idx="631">
                  <c:v>3.6999999999999998E-2</c:v>
                </c:pt>
                <c:pt idx="632">
                  <c:v>0.10199999999999999</c:v>
                </c:pt>
                <c:pt idx="633">
                  <c:v>8.5999999999999993E-2</c:v>
                </c:pt>
                <c:pt idx="634">
                  <c:v>1.6E-2</c:v>
                </c:pt>
                <c:pt idx="635">
                  <c:v>6.8000000000000005E-2</c:v>
                </c:pt>
                <c:pt idx="636">
                  <c:v>6.2E-2</c:v>
                </c:pt>
                <c:pt idx="637">
                  <c:v>7.2999999999999995E-2</c:v>
                </c:pt>
                <c:pt idx="638">
                  <c:v>6.5000000000000002E-2</c:v>
                </c:pt>
                <c:pt idx="639">
                  <c:v>3.1E-2</c:v>
                </c:pt>
                <c:pt idx="640">
                  <c:v>6.3E-2</c:v>
                </c:pt>
                <c:pt idx="641">
                  <c:v>0.123</c:v>
                </c:pt>
                <c:pt idx="642">
                  <c:v>7.4999999999999997E-2</c:v>
                </c:pt>
                <c:pt idx="643">
                  <c:v>6.5000000000000002E-2</c:v>
                </c:pt>
                <c:pt idx="644">
                  <c:v>9.7000000000000003E-2</c:v>
                </c:pt>
                <c:pt idx="645">
                  <c:v>3.6999999999999998E-2</c:v>
                </c:pt>
                <c:pt idx="646">
                  <c:v>9.0999999999999998E-2</c:v>
                </c:pt>
                <c:pt idx="647">
                  <c:v>5.0999999999999997E-2</c:v>
                </c:pt>
                <c:pt idx="648">
                  <c:v>6.2E-2</c:v>
                </c:pt>
                <c:pt idx="649">
                  <c:v>7.9000000000000001E-2</c:v>
                </c:pt>
                <c:pt idx="650">
                  <c:v>8.8999999999999996E-2</c:v>
                </c:pt>
                <c:pt idx="651">
                  <c:v>0.10199999999999999</c:v>
                </c:pt>
                <c:pt idx="652">
                  <c:v>9.5000000000000001E-2</c:v>
                </c:pt>
                <c:pt idx="653">
                  <c:v>0.107</c:v>
                </c:pt>
                <c:pt idx="654">
                  <c:v>0.13100000000000001</c:v>
                </c:pt>
                <c:pt idx="655">
                  <c:v>0.151</c:v>
                </c:pt>
                <c:pt idx="656">
                  <c:v>0.14299999999999999</c:v>
                </c:pt>
                <c:pt idx="657">
                  <c:v>0.187</c:v>
                </c:pt>
                <c:pt idx="658">
                  <c:v>0.20799999999999999</c:v>
                </c:pt>
                <c:pt idx="659">
                  <c:v>0.189</c:v>
                </c:pt>
                <c:pt idx="660">
                  <c:v>0.23100000000000001</c:v>
                </c:pt>
                <c:pt idx="661">
                  <c:v>0.222</c:v>
                </c:pt>
                <c:pt idx="662">
                  <c:v>0.25700000000000001</c:v>
                </c:pt>
                <c:pt idx="663">
                  <c:v>0.19600000000000001</c:v>
                </c:pt>
                <c:pt idx="664">
                  <c:v>0.22800000000000001</c:v>
                </c:pt>
                <c:pt idx="665">
                  <c:v>0.28699999999999998</c:v>
                </c:pt>
                <c:pt idx="666">
                  <c:v>0.307</c:v>
                </c:pt>
                <c:pt idx="667">
                  <c:v>0.23200000000000001</c:v>
                </c:pt>
                <c:pt idx="668">
                  <c:v>0.214</c:v>
                </c:pt>
                <c:pt idx="669">
                  <c:v>0.34100000000000003</c:v>
                </c:pt>
                <c:pt idx="670">
                  <c:v>0.16600000000000001</c:v>
                </c:pt>
                <c:pt idx="671">
                  <c:v>0.31</c:v>
                </c:pt>
                <c:pt idx="672">
                  <c:v>0.17699999999999999</c:v>
                </c:pt>
                <c:pt idx="673">
                  <c:v>0.27300000000000002</c:v>
                </c:pt>
                <c:pt idx="674">
                  <c:v>0.14899999999999999</c:v>
                </c:pt>
                <c:pt idx="675">
                  <c:v>0.04</c:v>
                </c:pt>
                <c:pt idx="676">
                  <c:v>0.161</c:v>
                </c:pt>
                <c:pt idx="677">
                  <c:v>0.127</c:v>
                </c:pt>
                <c:pt idx="678">
                  <c:v>0.09</c:v>
                </c:pt>
                <c:pt idx="679">
                  <c:v>0.13600000000000001</c:v>
                </c:pt>
                <c:pt idx="680">
                  <c:v>7.6999999999999999E-2</c:v>
                </c:pt>
                <c:pt idx="681">
                  <c:v>5.7000000000000002E-2</c:v>
                </c:pt>
                <c:pt idx="682">
                  <c:v>5.5E-2</c:v>
                </c:pt>
                <c:pt idx="683">
                  <c:v>0.06</c:v>
                </c:pt>
                <c:pt idx="684">
                  <c:v>0.13500000000000001</c:v>
                </c:pt>
                <c:pt idx="685">
                  <c:v>6.4000000000000001E-2</c:v>
                </c:pt>
                <c:pt idx="686">
                  <c:v>0.10100000000000001</c:v>
                </c:pt>
                <c:pt idx="687">
                  <c:v>0.06</c:v>
                </c:pt>
                <c:pt idx="688">
                  <c:v>0.123</c:v>
                </c:pt>
                <c:pt idx="689">
                  <c:v>5.5E-2</c:v>
                </c:pt>
                <c:pt idx="690">
                  <c:v>8.1000000000000003E-2</c:v>
                </c:pt>
                <c:pt idx="691">
                  <c:v>8.5999999999999993E-2</c:v>
                </c:pt>
                <c:pt idx="692">
                  <c:v>3.6999999999999998E-2</c:v>
                </c:pt>
                <c:pt idx="693">
                  <c:v>7.8E-2</c:v>
                </c:pt>
                <c:pt idx="694">
                  <c:v>8.5999999999999993E-2</c:v>
                </c:pt>
                <c:pt idx="695">
                  <c:v>8.4000000000000005E-2</c:v>
                </c:pt>
                <c:pt idx="696">
                  <c:v>9.0999999999999998E-2</c:v>
                </c:pt>
                <c:pt idx="697">
                  <c:v>0.06</c:v>
                </c:pt>
                <c:pt idx="698">
                  <c:v>8.5999999999999993E-2</c:v>
                </c:pt>
                <c:pt idx="699">
                  <c:v>0.06</c:v>
                </c:pt>
                <c:pt idx="700">
                  <c:v>7.5999999999999998E-2</c:v>
                </c:pt>
                <c:pt idx="701">
                  <c:v>0.107</c:v>
                </c:pt>
                <c:pt idx="702">
                  <c:v>9.1999999999999998E-2</c:v>
                </c:pt>
                <c:pt idx="703">
                  <c:v>9.1999999999999998E-2</c:v>
                </c:pt>
                <c:pt idx="704">
                  <c:v>0.10199999999999999</c:v>
                </c:pt>
                <c:pt idx="705">
                  <c:v>0.14599999999999999</c:v>
                </c:pt>
                <c:pt idx="706">
                  <c:v>0.17199999999999999</c:v>
                </c:pt>
                <c:pt idx="707">
                  <c:v>0.152</c:v>
                </c:pt>
                <c:pt idx="708">
                  <c:v>0.184</c:v>
                </c:pt>
                <c:pt idx="709">
                  <c:v>0.23699999999999999</c:v>
                </c:pt>
                <c:pt idx="710">
                  <c:v>0.215</c:v>
                </c:pt>
                <c:pt idx="711">
                  <c:v>0.193</c:v>
                </c:pt>
                <c:pt idx="712">
                  <c:v>0.17599999999999999</c:v>
                </c:pt>
                <c:pt idx="713">
                  <c:v>0.186</c:v>
                </c:pt>
                <c:pt idx="714">
                  <c:v>0.33200000000000002</c:v>
                </c:pt>
                <c:pt idx="715">
                  <c:v>0.20799999999999999</c:v>
                </c:pt>
                <c:pt idx="716">
                  <c:v>0.33700000000000002</c:v>
                </c:pt>
                <c:pt idx="717">
                  <c:v>0.221</c:v>
                </c:pt>
                <c:pt idx="718">
                  <c:v>0.32200000000000001</c:v>
                </c:pt>
                <c:pt idx="719">
                  <c:v>0.28699999999999998</c:v>
                </c:pt>
                <c:pt idx="720">
                  <c:v>0.27100000000000002</c:v>
                </c:pt>
                <c:pt idx="721">
                  <c:v>0.185</c:v>
                </c:pt>
                <c:pt idx="722">
                  <c:v>0.314</c:v>
                </c:pt>
                <c:pt idx="723">
                  <c:v>0.10299999999999999</c:v>
                </c:pt>
                <c:pt idx="724">
                  <c:v>0.248</c:v>
                </c:pt>
                <c:pt idx="725">
                  <c:v>0.19</c:v>
                </c:pt>
                <c:pt idx="726">
                  <c:v>9.7000000000000003E-2</c:v>
                </c:pt>
                <c:pt idx="727">
                  <c:v>0.16800000000000001</c:v>
                </c:pt>
                <c:pt idx="728">
                  <c:v>9.2999999999999999E-2</c:v>
                </c:pt>
                <c:pt idx="729">
                  <c:v>0.13900000000000001</c:v>
                </c:pt>
                <c:pt idx="730">
                  <c:v>7.1999999999999995E-2</c:v>
                </c:pt>
                <c:pt idx="731">
                  <c:v>0.14099999999999999</c:v>
                </c:pt>
                <c:pt idx="732">
                  <c:v>6.8000000000000005E-2</c:v>
                </c:pt>
                <c:pt idx="733">
                  <c:v>0.11</c:v>
                </c:pt>
                <c:pt idx="734">
                  <c:v>4.4999999999999998E-2</c:v>
                </c:pt>
                <c:pt idx="735">
                  <c:v>6.7000000000000004E-2</c:v>
                </c:pt>
                <c:pt idx="736">
                  <c:v>5.8999999999999997E-2</c:v>
                </c:pt>
                <c:pt idx="737">
                  <c:v>4.1000000000000002E-2</c:v>
                </c:pt>
                <c:pt idx="738">
                  <c:v>0.13400000000000001</c:v>
                </c:pt>
                <c:pt idx="739">
                  <c:v>8.4000000000000005E-2</c:v>
                </c:pt>
                <c:pt idx="740">
                  <c:v>4.2000000000000003E-2</c:v>
                </c:pt>
                <c:pt idx="741">
                  <c:v>8.6999999999999994E-2</c:v>
                </c:pt>
                <c:pt idx="742">
                  <c:v>2.3E-2</c:v>
                </c:pt>
                <c:pt idx="743">
                  <c:v>0.129</c:v>
                </c:pt>
                <c:pt idx="744">
                  <c:v>6.6000000000000003E-2</c:v>
                </c:pt>
                <c:pt idx="745">
                  <c:v>8.8999999999999996E-2</c:v>
                </c:pt>
                <c:pt idx="746">
                  <c:v>4.2000000000000003E-2</c:v>
                </c:pt>
                <c:pt idx="747">
                  <c:v>8.4000000000000005E-2</c:v>
                </c:pt>
                <c:pt idx="748">
                  <c:v>6.0999999999999999E-2</c:v>
                </c:pt>
                <c:pt idx="749">
                  <c:v>5.7000000000000002E-2</c:v>
                </c:pt>
                <c:pt idx="750">
                  <c:v>0.125</c:v>
                </c:pt>
                <c:pt idx="751">
                  <c:v>5.8000000000000003E-2</c:v>
                </c:pt>
                <c:pt idx="752">
                  <c:v>9.0999999999999998E-2</c:v>
                </c:pt>
                <c:pt idx="753">
                  <c:v>0.10100000000000001</c:v>
                </c:pt>
                <c:pt idx="754">
                  <c:v>0.05</c:v>
                </c:pt>
                <c:pt idx="755">
                  <c:v>0.104</c:v>
                </c:pt>
                <c:pt idx="756">
                  <c:v>0.09</c:v>
                </c:pt>
                <c:pt idx="757">
                  <c:v>5.1999999999999998E-2</c:v>
                </c:pt>
                <c:pt idx="758">
                  <c:v>0.107</c:v>
                </c:pt>
                <c:pt idx="759">
                  <c:v>8.2000000000000003E-2</c:v>
                </c:pt>
                <c:pt idx="760">
                  <c:v>9.9000000000000005E-2</c:v>
                </c:pt>
                <c:pt idx="761">
                  <c:v>8.3000000000000004E-2</c:v>
                </c:pt>
                <c:pt idx="762">
                  <c:v>0.14499999999999999</c:v>
                </c:pt>
                <c:pt idx="763">
                  <c:v>0.13400000000000001</c:v>
                </c:pt>
                <c:pt idx="764">
                  <c:v>0.126</c:v>
                </c:pt>
                <c:pt idx="765">
                  <c:v>0.17899999999999999</c:v>
                </c:pt>
                <c:pt idx="766">
                  <c:v>0.27300000000000002</c:v>
                </c:pt>
                <c:pt idx="767">
                  <c:v>0.24</c:v>
                </c:pt>
                <c:pt idx="768">
                  <c:v>0.22700000000000001</c:v>
                </c:pt>
                <c:pt idx="769">
                  <c:v>0.27600000000000002</c:v>
                </c:pt>
                <c:pt idx="770">
                  <c:v>0.38300000000000001</c:v>
                </c:pt>
                <c:pt idx="771">
                  <c:v>0.26800000000000002</c:v>
                </c:pt>
                <c:pt idx="772">
                  <c:v>0.35699999999999998</c:v>
                </c:pt>
                <c:pt idx="773">
                  <c:v>0.26700000000000002</c:v>
                </c:pt>
                <c:pt idx="774">
                  <c:v>0.379</c:v>
                </c:pt>
                <c:pt idx="775">
                  <c:v>0.22600000000000001</c:v>
                </c:pt>
                <c:pt idx="776">
                  <c:v>6.7000000000000004E-2</c:v>
                </c:pt>
                <c:pt idx="777">
                  <c:v>0.20499999999999999</c:v>
                </c:pt>
                <c:pt idx="778">
                  <c:v>0.307</c:v>
                </c:pt>
                <c:pt idx="779">
                  <c:v>0.182</c:v>
                </c:pt>
                <c:pt idx="780">
                  <c:v>0.26800000000000002</c:v>
                </c:pt>
                <c:pt idx="781">
                  <c:v>0.16500000000000001</c:v>
                </c:pt>
                <c:pt idx="782">
                  <c:v>0.23599999999999999</c:v>
                </c:pt>
                <c:pt idx="783">
                  <c:v>0.155</c:v>
                </c:pt>
                <c:pt idx="784">
                  <c:v>9.1999999999999998E-2</c:v>
                </c:pt>
                <c:pt idx="785">
                  <c:v>0.13300000000000001</c:v>
                </c:pt>
                <c:pt idx="786">
                  <c:v>7.2999999999999995E-2</c:v>
                </c:pt>
                <c:pt idx="787">
                  <c:v>0.112</c:v>
                </c:pt>
                <c:pt idx="788">
                  <c:v>0.13300000000000001</c:v>
                </c:pt>
                <c:pt idx="789">
                  <c:v>6.2E-2</c:v>
                </c:pt>
                <c:pt idx="790">
                  <c:v>9.9000000000000005E-2</c:v>
                </c:pt>
                <c:pt idx="791">
                  <c:v>6.2E-2</c:v>
                </c:pt>
                <c:pt idx="792">
                  <c:v>0.126</c:v>
                </c:pt>
                <c:pt idx="793">
                  <c:v>2.1999999999999999E-2</c:v>
                </c:pt>
                <c:pt idx="794">
                  <c:v>2.3E-2</c:v>
                </c:pt>
                <c:pt idx="795">
                  <c:v>4.2000000000000003E-2</c:v>
                </c:pt>
                <c:pt idx="796">
                  <c:v>7.0999999999999994E-2</c:v>
                </c:pt>
                <c:pt idx="797">
                  <c:v>8.8999999999999996E-2</c:v>
                </c:pt>
                <c:pt idx="798">
                  <c:v>5.8000000000000003E-2</c:v>
                </c:pt>
                <c:pt idx="799">
                  <c:v>9.7000000000000003E-2</c:v>
                </c:pt>
                <c:pt idx="800">
                  <c:v>6.7000000000000004E-2</c:v>
                </c:pt>
                <c:pt idx="801">
                  <c:v>8.5999999999999993E-2</c:v>
                </c:pt>
                <c:pt idx="802">
                  <c:v>6.6000000000000003E-2</c:v>
                </c:pt>
                <c:pt idx="803">
                  <c:v>0.113</c:v>
                </c:pt>
                <c:pt idx="804">
                  <c:v>6.9000000000000006E-2</c:v>
                </c:pt>
                <c:pt idx="805">
                  <c:v>8.5000000000000006E-2</c:v>
                </c:pt>
                <c:pt idx="806">
                  <c:v>1.4E-2</c:v>
                </c:pt>
                <c:pt idx="807">
                  <c:v>6.7000000000000004E-2</c:v>
                </c:pt>
                <c:pt idx="808">
                  <c:v>0.13300000000000001</c:v>
                </c:pt>
                <c:pt idx="809">
                  <c:v>9.4E-2</c:v>
                </c:pt>
                <c:pt idx="810">
                  <c:v>9.9000000000000005E-2</c:v>
                </c:pt>
                <c:pt idx="811">
                  <c:v>0.13400000000000001</c:v>
                </c:pt>
                <c:pt idx="812">
                  <c:v>8.7999999999999995E-2</c:v>
                </c:pt>
                <c:pt idx="813">
                  <c:v>0.157</c:v>
                </c:pt>
                <c:pt idx="814">
                  <c:v>7.6999999999999999E-2</c:v>
                </c:pt>
                <c:pt idx="815">
                  <c:v>0.26600000000000001</c:v>
                </c:pt>
                <c:pt idx="816">
                  <c:v>0.24099999999999999</c:v>
                </c:pt>
                <c:pt idx="817">
                  <c:v>0.28699999999999998</c:v>
                </c:pt>
                <c:pt idx="818">
                  <c:v>0.24299999999999999</c:v>
                </c:pt>
                <c:pt idx="819">
                  <c:v>0.22500000000000001</c:v>
                </c:pt>
                <c:pt idx="820">
                  <c:v>0.32700000000000001</c:v>
                </c:pt>
                <c:pt idx="821">
                  <c:v>0.36099999999999999</c:v>
                </c:pt>
                <c:pt idx="822">
                  <c:v>0.23799999999999999</c:v>
                </c:pt>
                <c:pt idx="823">
                  <c:v>0.33600000000000002</c:v>
                </c:pt>
                <c:pt idx="824">
                  <c:v>0.17199999999999999</c:v>
                </c:pt>
                <c:pt idx="825">
                  <c:v>0.255</c:v>
                </c:pt>
                <c:pt idx="826">
                  <c:v>0.29399999999999998</c:v>
                </c:pt>
                <c:pt idx="827">
                  <c:v>0.21299999999999999</c:v>
                </c:pt>
                <c:pt idx="828">
                  <c:v>0.128</c:v>
                </c:pt>
                <c:pt idx="829">
                  <c:v>0.223</c:v>
                </c:pt>
                <c:pt idx="830">
                  <c:v>0.129</c:v>
                </c:pt>
                <c:pt idx="831">
                  <c:v>0.17299999999999999</c:v>
                </c:pt>
                <c:pt idx="832">
                  <c:v>9.1999999999999998E-2</c:v>
                </c:pt>
                <c:pt idx="833">
                  <c:v>0.106</c:v>
                </c:pt>
                <c:pt idx="834">
                  <c:v>8.1000000000000003E-2</c:v>
                </c:pt>
                <c:pt idx="835">
                  <c:v>8.2000000000000003E-2</c:v>
                </c:pt>
                <c:pt idx="836">
                  <c:v>0.14499999999999999</c:v>
                </c:pt>
                <c:pt idx="837">
                  <c:v>7.6999999999999999E-2</c:v>
                </c:pt>
                <c:pt idx="838">
                  <c:v>8.1000000000000003E-2</c:v>
                </c:pt>
                <c:pt idx="839">
                  <c:v>0.106</c:v>
                </c:pt>
                <c:pt idx="840">
                  <c:v>9.0999999999999998E-2</c:v>
                </c:pt>
                <c:pt idx="841">
                  <c:v>0.13200000000000001</c:v>
                </c:pt>
                <c:pt idx="842">
                  <c:v>6.7000000000000004E-2</c:v>
                </c:pt>
                <c:pt idx="843">
                  <c:v>5.7000000000000002E-2</c:v>
                </c:pt>
                <c:pt idx="844">
                  <c:v>7.3999999999999996E-2</c:v>
                </c:pt>
                <c:pt idx="845">
                  <c:v>8.3000000000000004E-2</c:v>
                </c:pt>
                <c:pt idx="846">
                  <c:v>5.7000000000000002E-2</c:v>
                </c:pt>
                <c:pt idx="847">
                  <c:v>0.111</c:v>
                </c:pt>
                <c:pt idx="848">
                  <c:v>0.107</c:v>
                </c:pt>
                <c:pt idx="849">
                  <c:v>9.9000000000000005E-2</c:v>
                </c:pt>
                <c:pt idx="850">
                  <c:v>0.09</c:v>
                </c:pt>
                <c:pt idx="851">
                  <c:v>5.8000000000000003E-2</c:v>
                </c:pt>
                <c:pt idx="852">
                  <c:v>6.7000000000000004E-2</c:v>
                </c:pt>
                <c:pt idx="853">
                  <c:v>9.1999999999999998E-2</c:v>
                </c:pt>
                <c:pt idx="854">
                  <c:v>0.121</c:v>
                </c:pt>
                <c:pt idx="855">
                  <c:v>7.8E-2</c:v>
                </c:pt>
                <c:pt idx="856">
                  <c:v>0.13600000000000001</c:v>
                </c:pt>
                <c:pt idx="857">
                  <c:v>0.108</c:v>
                </c:pt>
                <c:pt idx="858">
                  <c:v>0.11</c:v>
                </c:pt>
                <c:pt idx="859">
                  <c:v>7.3999999999999996E-2</c:v>
                </c:pt>
                <c:pt idx="860">
                  <c:v>0.11600000000000001</c:v>
                </c:pt>
                <c:pt idx="861">
                  <c:v>0.14399999999999999</c:v>
                </c:pt>
                <c:pt idx="862">
                  <c:v>0.124</c:v>
                </c:pt>
                <c:pt idx="863">
                  <c:v>0.19800000000000001</c:v>
                </c:pt>
                <c:pt idx="864">
                  <c:v>0.154</c:v>
                </c:pt>
                <c:pt idx="865">
                  <c:v>0.13200000000000001</c:v>
                </c:pt>
                <c:pt idx="866">
                  <c:v>0.28699999999999998</c:v>
                </c:pt>
                <c:pt idx="867">
                  <c:v>0.156</c:v>
                </c:pt>
                <c:pt idx="868">
                  <c:v>0.27600000000000002</c:v>
                </c:pt>
                <c:pt idx="869">
                  <c:v>0.24399999999999999</c:v>
                </c:pt>
                <c:pt idx="870">
                  <c:v>0.39</c:v>
                </c:pt>
                <c:pt idx="871">
                  <c:v>0.307</c:v>
                </c:pt>
                <c:pt idx="872">
                  <c:v>0.26400000000000001</c:v>
                </c:pt>
                <c:pt idx="873">
                  <c:v>0.36799999999999999</c:v>
                </c:pt>
                <c:pt idx="874">
                  <c:v>0.27600000000000002</c:v>
                </c:pt>
                <c:pt idx="875">
                  <c:v>0.372</c:v>
                </c:pt>
                <c:pt idx="876">
                  <c:v>0.187</c:v>
                </c:pt>
                <c:pt idx="877">
                  <c:v>0.307</c:v>
                </c:pt>
                <c:pt idx="878">
                  <c:v>0.19700000000000001</c:v>
                </c:pt>
                <c:pt idx="879">
                  <c:v>0.23899999999999999</c:v>
                </c:pt>
                <c:pt idx="880">
                  <c:v>0.16500000000000001</c:v>
                </c:pt>
                <c:pt idx="881">
                  <c:v>0.24</c:v>
                </c:pt>
                <c:pt idx="882">
                  <c:v>0.13400000000000001</c:v>
                </c:pt>
                <c:pt idx="883">
                  <c:v>0.192</c:v>
                </c:pt>
                <c:pt idx="884">
                  <c:v>0.108</c:v>
                </c:pt>
                <c:pt idx="885">
                  <c:v>0.14499999999999999</c:v>
                </c:pt>
                <c:pt idx="886">
                  <c:v>9.7000000000000003E-2</c:v>
                </c:pt>
                <c:pt idx="887">
                  <c:v>0.14599999999999999</c:v>
                </c:pt>
                <c:pt idx="888">
                  <c:v>8.4000000000000005E-2</c:v>
                </c:pt>
                <c:pt idx="889">
                  <c:v>8.5000000000000006E-2</c:v>
                </c:pt>
                <c:pt idx="890">
                  <c:v>0.13100000000000001</c:v>
                </c:pt>
                <c:pt idx="891">
                  <c:v>0.10100000000000001</c:v>
                </c:pt>
                <c:pt idx="892">
                  <c:v>0.123</c:v>
                </c:pt>
                <c:pt idx="893">
                  <c:v>8.2000000000000003E-2</c:v>
                </c:pt>
                <c:pt idx="894">
                  <c:v>0.128</c:v>
                </c:pt>
                <c:pt idx="895">
                  <c:v>9.5000000000000001E-2</c:v>
                </c:pt>
                <c:pt idx="896">
                  <c:v>0.14299999999999999</c:v>
                </c:pt>
                <c:pt idx="897">
                  <c:v>6.9000000000000006E-2</c:v>
                </c:pt>
                <c:pt idx="898">
                  <c:v>0.11</c:v>
                </c:pt>
                <c:pt idx="899">
                  <c:v>7.6999999999999999E-2</c:v>
                </c:pt>
                <c:pt idx="900">
                  <c:v>8.3000000000000004E-2</c:v>
                </c:pt>
                <c:pt idx="901">
                  <c:v>0.13300000000000001</c:v>
                </c:pt>
                <c:pt idx="902">
                  <c:v>0.12</c:v>
                </c:pt>
                <c:pt idx="903">
                  <c:v>6.9000000000000006E-2</c:v>
                </c:pt>
                <c:pt idx="904">
                  <c:v>0.104</c:v>
                </c:pt>
                <c:pt idx="905">
                  <c:v>0.05</c:v>
                </c:pt>
                <c:pt idx="906">
                  <c:v>0.111</c:v>
                </c:pt>
                <c:pt idx="907">
                  <c:v>8.8999999999999996E-2</c:v>
                </c:pt>
                <c:pt idx="908">
                  <c:v>0.13300000000000001</c:v>
                </c:pt>
                <c:pt idx="909">
                  <c:v>6.0999999999999999E-2</c:v>
                </c:pt>
                <c:pt idx="910">
                  <c:v>9.2999999999999999E-2</c:v>
                </c:pt>
                <c:pt idx="911">
                  <c:v>8.1000000000000003E-2</c:v>
                </c:pt>
                <c:pt idx="912">
                  <c:v>6.5000000000000002E-2</c:v>
                </c:pt>
                <c:pt idx="913">
                  <c:v>5.7000000000000002E-2</c:v>
                </c:pt>
                <c:pt idx="914">
                  <c:v>0.112</c:v>
                </c:pt>
                <c:pt idx="915">
                  <c:v>7.0999999999999994E-2</c:v>
                </c:pt>
                <c:pt idx="916">
                  <c:v>0.08</c:v>
                </c:pt>
                <c:pt idx="917">
                  <c:v>0.10100000000000001</c:v>
                </c:pt>
                <c:pt idx="918">
                  <c:v>8.2000000000000003E-2</c:v>
                </c:pt>
                <c:pt idx="919">
                  <c:v>7.5999999999999998E-2</c:v>
                </c:pt>
                <c:pt idx="920">
                  <c:v>0.105</c:v>
                </c:pt>
                <c:pt idx="921">
                  <c:v>8.5999999999999993E-2</c:v>
                </c:pt>
                <c:pt idx="922">
                  <c:v>0.109</c:v>
                </c:pt>
                <c:pt idx="923">
                  <c:v>0.11</c:v>
                </c:pt>
                <c:pt idx="924">
                  <c:v>0.12</c:v>
                </c:pt>
                <c:pt idx="925">
                  <c:v>0.14399999999999999</c:v>
                </c:pt>
                <c:pt idx="926">
                  <c:v>0.184</c:v>
                </c:pt>
                <c:pt idx="927">
                  <c:v>0.23300000000000001</c:v>
                </c:pt>
                <c:pt idx="928">
                  <c:v>0.20399999999999999</c:v>
                </c:pt>
                <c:pt idx="929">
                  <c:v>0.28000000000000003</c:v>
                </c:pt>
                <c:pt idx="930">
                  <c:v>0.30099999999999999</c:v>
                </c:pt>
                <c:pt idx="931">
                  <c:v>0.253</c:v>
                </c:pt>
                <c:pt idx="932">
                  <c:v>0.374</c:v>
                </c:pt>
                <c:pt idx="933">
                  <c:v>0.35499999999999998</c:v>
                </c:pt>
                <c:pt idx="934">
                  <c:v>0.23</c:v>
                </c:pt>
                <c:pt idx="935">
                  <c:v>0.36599999999999999</c:v>
                </c:pt>
                <c:pt idx="936">
                  <c:v>0.184</c:v>
                </c:pt>
                <c:pt idx="937">
                  <c:v>0.35399999999999998</c:v>
                </c:pt>
                <c:pt idx="938">
                  <c:v>0.14699999999999999</c:v>
                </c:pt>
                <c:pt idx="939">
                  <c:v>0.30099999999999999</c:v>
                </c:pt>
                <c:pt idx="940">
                  <c:v>0.25800000000000001</c:v>
                </c:pt>
                <c:pt idx="941">
                  <c:v>0.155</c:v>
                </c:pt>
                <c:pt idx="942">
                  <c:v>0.26800000000000002</c:v>
                </c:pt>
                <c:pt idx="943">
                  <c:v>0.13900000000000001</c:v>
                </c:pt>
                <c:pt idx="944">
                  <c:v>0.183</c:v>
                </c:pt>
                <c:pt idx="945">
                  <c:v>0.14499999999999999</c:v>
                </c:pt>
                <c:pt idx="946">
                  <c:v>0.106</c:v>
                </c:pt>
                <c:pt idx="947">
                  <c:v>0.16900000000000001</c:v>
                </c:pt>
                <c:pt idx="948">
                  <c:v>0.08</c:v>
                </c:pt>
                <c:pt idx="949">
                  <c:v>0.14000000000000001</c:v>
                </c:pt>
                <c:pt idx="950">
                  <c:v>8.5000000000000006E-2</c:v>
                </c:pt>
                <c:pt idx="951">
                  <c:v>0.124</c:v>
                </c:pt>
                <c:pt idx="952">
                  <c:v>8.7999999999999995E-2</c:v>
                </c:pt>
                <c:pt idx="953">
                  <c:v>0.13200000000000001</c:v>
                </c:pt>
                <c:pt idx="954">
                  <c:v>0.1</c:v>
                </c:pt>
                <c:pt idx="955">
                  <c:v>0.14599999999999999</c:v>
                </c:pt>
                <c:pt idx="956">
                  <c:v>0.09</c:v>
                </c:pt>
                <c:pt idx="957">
                  <c:v>0.123</c:v>
                </c:pt>
                <c:pt idx="958">
                  <c:v>6.6000000000000003E-2</c:v>
                </c:pt>
                <c:pt idx="959">
                  <c:v>0.108</c:v>
                </c:pt>
                <c:pt idx="960">
                  <c:v>8.5999999999999993E-2</c:v>
                </c:pt>
                <c:pt idx="961">
                  <c:v>0.121</c:v>
                </c:pt>
                <c:pt idx="962">
                  <c:v>7.9000000000000001E-2</c:v>
                </c:pt>
                <c:pt idx="963">
                  <c:v>7.5999999999999998E-2</c:v>
                </c:pt>
                <c:pt idx="964">
                  <c:v>0.11899999999999999</c:v>
                </c:pt>
                <c:pt idx="965">
                  <c:v>9.5000000000000001E-2</c:v>
                </c:pt>
                <c:pt idx="966">
                  <c:v>0.109</c:v>
                </c:pt>
                <c:pt idx="967">
                  <c:v>7.5999999999999998E-2</c:v>
                </c:pt>
                <c:pt idx="968">
                  <c:v>0.11799999999999999</c:v>
                </c:pt>
                <c:pt idx="969">
                  <c:v>7.0000000000000007E-2</c:v>
                </c:pt>
                <c:pt idx="970">
                  <c:v>8.2000000000000003E-2</c:v>
                </c:pt>
                <c:pt idx="971">
                  <c:v>0.106</c:v>
                </c:pt>
                <c:pt idx="972">
                  <c:v>0.09</c:v>
                </c:pt>
                <c:pt idx="973">
                  <c:v>0.104</c:v>
                </c:pt>
                <c:pt idx="974">
                  <c:v>5.5E-2</c:v>
                </c:pt>
                <c:pt idx="975">
                  <c:v>0.11600000000000001</c:v>
                </c:pt>
                <c:pt idx="976">
                  <c:v>0.11899999999999999</c:v>
                </c:pt>
                <c:pt idx="977">
                  <c:v>8.5000000000000006E-2</c:v>
                </c:pt>
                <c:pt idx="978">
                  <c:v>0.1</c:v>
                </c:pt>
                <c:pt idx="979">
                  <c:v>2.5000000000000001E-2</c:v>
                </c:pt>
                <c:pt idx="980">
                  <c:v>0.10299999999999999</c:v>
                </c:pt>
                <c:pt idx="981">
                  <c:v>8.5999999999999993E-2</c:v>
                </c:pt>
                <c:pt idx="982">
                  <c:v>0.124</c:v>
                </c:pt>
                <c:pt idx="983">
                  <c:v>6.8000000000000005E-2</c:v>
                </c:pt>
                <c:pt idx="984">
                  <c:v>9.5000000000000001E-2</c:v>
                </c:pt>
                <c:pt idx="985">
                  <c:v>9.7000000000000003E-2</c:v>
                </c:pt>
                <c:pt idx="986">
                  <c:v>0.125</c:v>
                </c:pt>
                <c:pt idx="987">
                  <c:v>0.126</c:v>
                </c:pt>
                <c:pt idx="988">
                  <c:v>0.14499999999999999</c:v>
                </c:pt>
                <c:pt idx="989">
                  <c:v>0.19900000000000001</c:v>
                </c:pt>
                <c:pt idx="990">
                  <c:v>0.16</c:v>
                </c:pt>
                <c:pt idx="991">
                  <c:v>0.26300000000000001</c:v>
                </c:pt>
                <c:pt idx="992">
                  <c:v>0.23100000000000001</c:v>
                </c:pt>
                <c:pt idx="993">
                  <c:v>0.249</c:v>
                </c:pt>
                <c:pt idx="994">
                  <c:v>0.32800000000000001</c:v>
                </c:pt>
                <c:pt idx="995">
                  <c:v>0.22500000000000001</c:v>
                </c:pt>
                <c:pt idx="996">
                  <c:v>0.23899999999999999</c:v>
                </c:pt>
                <c:pt idx="997">
                  <c:v>0.24099999999999999</c:v>
                </c:pt>
                <c:pt idx="998">
                  <c:v>0.21299999999999999</c:v>
                </c:pt>
                <c:pt idx="999">
                  <c:v>0.28599999999999998</c:v>
                </c:pt>
                <c:pt idx="1000">
                  <c:v>0.29199999999999998</c:v>
                </c:pt>
                <c:pt idx="1001">
                  <c:v>0.23799999999999999</c:v>
                </c:pt>
                <c:pt idx="1002">
                  <c:v>0.27700000000000002</c:v>
                </c:pt>
                <c:pt idx="1003">
                  <c:v>0.16400000000000001</c:v>
                </c:pt>
                <c:pt idx="1004">
                  <c:v>0.184</c:v>
                </c:pt>
                <c:pt idx="1005">
                  <c:v>0.11</c:v>
                </c:pt>
                <c:pt idx="1006">
                  <c:v>0.14699999999999999</c:v>
                </c:pt>
                <c:pt idx="1007">
                  <c:v>0.10100000000000001</c:v>
                </c:pt>
                <c:pt idx="1008">
                  <c:v>8.5000000000000006E-2</c:v>
                </c:pt>
                <c:pt idx="1009">
                  <c:v>0.09</c:v>
                </c:pt>
                <c:pt idx="1010">
                  <c:v>0.12</c:v>
                </c:pt>
                <c:pt idx="1011">
                  <c:v>8.4000000000000005E-2</c:v>
                </c:pt>
                <c:pt idx="1012">
                  <c:v>9.6000000000000002E-2</c:v>
                </c:pt>
                <c:pt idx="1013">
                  <c:v>7.8E-2</c:v>
                </c:pt>
                <c:pt idx="1014">
                  <c:v>0.126</c:v>
                </c:pt>
                <c:pt idx="1015">
                  <c:v>7.6999999999999999E-2</c:v>
                </c:pt>
                <c:pt idx="1016">
                  <c:v>7.4999999999999997E-2</c:v>
                </c:pt>
                <c:pt idx="1017">
                  <c:v>4.3999999999999997E-2</c:v>
                </c:pt>
                <c:pt idx="1018">
                  <c:v>3.1E-2</c:v>
                </c:pt>
                <c:pt idx="1019">
                  <c:v>6.9000000000000006E-2</c:v>
                </c:pt>
                <c:pt idx="1020">
                  <c:v>8.9999999999999993E-3</c:v>
                </c:pt>
                <c:pt idx="1021">
                  <c:v>5.6000000000000001E-2</c:v>
                </c:pt>
                <c:pt idx="1022">
                  <c:v>9.8000000000000004E-2</c:v>
                </c:pt>
                <c:pt idx="1023">
                  <c:v>6.2E-2</c:v>
                </c:pt>
                <c:pt idx="1024">
                  <c:v>8.7999999999999995E-2</c:v>
                </c:pt>
                <c:pt idx="1025">
                  <c:v>8.1000000000000003E-2</c:v>
                </c:pt>
                <c:pt idx="1026">
                  <c:v>9.6000000000000002E-2</c:v>
                </c:pt>
                <c:pt idx="1027">
                  <c:v>0.153</c:v>
                </c:pt>
                <c:pt idx="1028">
                  <c:v>0.308</c:v>
                </c:pt>
                <c:pt idx="1029">
                  <c:v>0.154</c:v>
                </c:pt>
                <c:pt idx="1030">
                  <c:v>0.23300000000000001</c:v>
                </c:pt>
                <c:pt idx="1031">
                  <c:v>0.27100000000000002</c:v>
                </c:pt>
                <c:pt idx="1032">
                  <c:v>0.39800000000000002</c:v>
                </c:pt>
                <c:pt idx="1033">
                  <c:v>0.39800000000000002</c:v>
                </c:pt>
                <c:pt idx="1034">
                  <c:v>0.41599999999999998</c:v>
                </c:pt>
                <c:pt idx="1035">
                  <c:v>0.34399999999999997</c:v>
                </c:pt>
                <c:pt idx="1036">
                  <c:v>0.24</c:v>
                </c:pt>
                <c:pt idx="1037">
                  <c:v>0.28000000000000003</c:v>
                </c:pt>
                <c:pt idx="1038">
                  <c:v>0.187</c:v>
                </c:pt>
                <c:pt idx="1039">
                  <c:v>0.22700000000000001</c:v>
                </c:pt>
                <c:pt idx="1040">
                  <c:v>0.16900000000000001</c:v>
                </c:pt>
                <c:pt idx="1041">
                  <c:v>0.13300000000000001</c:v>
                </c:pt>
                <c:pt idx="1042">
                  <c:v>0.106</c:v>
                </c:pt>
                <c:pt idx="1043">
                  <c:v>0.14699999999999999</c:v>
                </c:pt>
                <c:pt idx="1044">
                  <c:v>6.9000000000000006E-2</c:v>
                </c:pt>
                <c:pt idx="1045">
                  <c:v>1.9E-2</c:v>
                </c:pt>
                <c:pt idx="1046">
                  <c:v>0.13900000000000001</c:v>
                </c:pt>
                <c:pt idx="1047">
                  <c:v>7.0000000000000007E-2</c:v>
                </c:pt>
                <c:pt idx="1048">
                  <c:v>0.14000000000000001</c:v>
                </c:pt>
                <c:pt idx="1049">
                  <c:v>7.0000000000000007E-2</c:v>
                </c:pt>
                <c:pt idx="1050">
                  <c:v>0.108</c:v>
                </c:pt>
                <c:pt idx="1051">
                  <c:v>7.5999999999999998E-2</c:v>
                </c:pt>
                <c:pt idx="1052">
                  <c:v>7.4999999999999997E-2</c:v>
                </c:pt>
                <c:pt idx="1053">
                  <c:v>6.5000000000000002E-2</c:v>
                </c:pt>
                <c:pt idx="1054">
                  <c:v>0.10299999999999999</c:v>
                </c:pt>
                <c:pt idx="1055">
                  <c:v>7.8E-2</c:v>
                </c:pt>
                <c:pt idx="1056">
                  <c:v>0.108</c:v>
                </c:pt>
                <c:pt idx="1057">
                  <c:v>0.08</c:v>
                </c:pt>
                <c:pt idx="1058">
                  <c:v>9.7000000000000003E-2</c:v>
                </c:pt>
                <c:pt idx="1059">
                  <c:v>7.6999999999999999E-2</c:v>
                </c:pt>
                <c:pt idx="1060">
                  <c:v>9.9000000000000005E-2</c:v>
                </c:pt>
                <c:pt idx="1061">
                  <c:v>0.105</c:v>
                </c:pt>
                <c:pt idx="1062">
                  <c:v>0.126</c:v>
                </c:pt>
                <c:pt idx="1063">
                  <c:v>9.0999999999999998E-2</c:v>
                </c:pt>
                <c:pt idx="1064">
                  <c:v>0.154</c:v>
                </c:pt>
                <c:pt idx="1065">
                  <c:v>0.122</c:v>
                </c:pt>
                <c:pt idx="1066">
                  <c:v>0.17499999999999999</c:v>
                </c:pt>
                <c:pt idx="1067">
                  <c:v>0.16400000000000001</c:v>
                </c:pt>
                <c:pt idx="1068">
                  <c:v>0.24199999999999999</c:v>
                </c:pt>
                <c:pt idx="1069">
                  <c:v>0.20799999999999999</c:v>
                </c:pt>
                <c:pt idx="1070">
                  <c:v>0.187</c:v>
                </c:pt>
                <c:pt idx="1071">
                  <c:v>0.27700000000000002</c:v>
                </c:pt>
                <c:pt idx="1072">
                  <c:v>0.22700000000000001</c:v>
                </c:pt>
                <c:pt idx="1073">
                  <c:v>0.32600000000000001</c:v>
                </c:pt>
                <c:pt idx="1074">
                  <c:v>0.27500000000000002</c:v>
                </c:pt>
                <c:pt idx="1075">
                  <c:v>0.30399999999999999</c:v>
                </c:pt>
                <c:pt idx="1076">
                  <c:v>0.25900000000000001</c:v>
                </c:pt>
                <c:pt idx="1077">
                  <c:v>0.34399999999999997</c:v>
                </c:pt>
                <c:pt idx="1078">
                  <c:v>0.255</c:v>
                </c:pt>
                <c:pt idx="1079">
                  <c:v>0.35899999999999999</c:v>
                </c:pt>
                <c:pt idx="1080">
                  <c:v>0.215</c:v>
                </c:pt>
                <c:pt idx="1081">
                  <c:v>0.28699999999999998</c:v>
                </c:pt>
                <c:pt idx="1082">
                  <c:v>0.218</c:v>
                </c:pt>
                <c:pt idx="1083">
                  <c:v>0.316</c:v>
                </c:pt>
                <c:pt idx="1084">
                  <c:v>0.19800000000000001</c:v>
                </c:pt>
                <c:pt idx="1085">
                  <c:v>0.28299999999999997</c:v>
                </c:pt>
                <c:pt idx="1086">
                  <c:v>0.25</c:v>
                </c:pt>
                <c:pt idx="1087">
                  <c:v>0.184</c:v>
                </c:pt>
                <c:pt idx="1088">
                  <c:v>0.18</c:v>
                </c:pt>
                <c:pt idx="1089">
                  <c:v>0.255</c:v>
                </c:pt>
                <c:pt idx="1090">
                  <c:v>0.151</c:v>
                </c:pt>
                <c:pt idx="1091">
                  <c:v>0.182</c:v>
                </c:pt>
                <c:pt idx="1092">
                  <c:v>0.159</c:v>
                </c:pt>
                <c:pt idx="1093">
                  <c:v>0.155</c:v>
                </c:pt>
                <c:pt idx="1094">
                  <c:v>9.8000000000000004E-2</c:v>
                </c:pt>
                <c:pt idx="1095">
                  <c:v>0.157</c:v>
                </c:pt>
                <c:pt idx="1096">
                  <c:v>0.11600000000000001</c:v>
                </c:pt>
                <c:pt idx="1097">
                  <c:v>1.0999999999999999E-2</c:v>
                </c:pt>
                <c:pt idx="1098">
                  <c:v>8.5000000000000006E-2</c:v>
                </c:pt>
                <c:pt idx="1099">
                  <c:v>0.13500000000000001</c:v>
                </c:pt>
                <c:pt idx="1100">
                  <c:v>0.13900000000000001</c:v>
                </c:pt>
                <c:pt idx="1101">
                  <c:v>7.3999999999999996E-2</c:v>
                </c:pt>
                <c:pt idx="1102">
                  <c:v>0.13900000000000001</c:v>
                </c:pt>
                <c:pt idx="1103">
                  <c:v>0.09</c:v>
                </c:pt>
                <c:pt idx="1104">
                  <c:v>0.106</c:v>
                </c:pt>
                <c:pt idx="1105">
                  <c:v>3.1E-2</c:v>
                </c:pt>
                <c:pt idx="1106">
                  <c:v>9.5000000000000001E-2</c:v>
                </c:pt>
                <c:pt idx="1107">
                  <c:v>0.108</c:v>
                </c:pt>
                <c:pt idx="1108">
                  <c:v>5.5E-2</c:v>
                </c:pt>
                <c:pt idx="1109">
                  <c:v>0.13200000000000001</c:v>
                </c:pt>
                <c:pt idx="1110">
                  <c:v>9.6000000000000002E-2</c:v>
                </c:pt>
                <c:pt idx="1111">
                  <c:v>0.10199999999999999</c:v>
                </c:pt>
                <c:pt idx="1112">
                  <c:v>7.1999999999999995E-2</c:v>
                </c:pt>
                <c:pt idx="1113">
                  <c:v>0.128</c:v>
                </c:pt>
                <c:pt idx="1114">
                  <c:v>9.5000000000000001E-2</c:v>
                </c:pt>
                <c:pt idx="1115">
                  <c:v>0.13100000000000001</c:v>
                </c:pt>
                <c:pt idx="1116">
                  <c:v>3.5000000000000003E-2</c:v>
                </c:pt>
                <c:pt idx="1117">
                  <c:v>0.125</c:v>
                </c:pt>
                <c:pt idx="1118">
                  <c:v>9.8000000000000004E-2</c:v>
                </c:pt>
                <c:pt idx="1119">
                  <c:v>2.8000000000000001E-2</c:v>
                </c:pt>
                <c:pt idx="1120">
                  <c:v>6.8000000000000005E-2</c:v>
                </c:pt>
                <c:pt idx="1121">
                  <c:v>0.122</c:v>
                </c:pt>
                <c:pt idx="1122">
                  <c:v>7.0000000000000007E-2</c:v>
                </c:pt>
                <c:pt idx="1123">
                  <c:v>8.1000000000000003E-2</c:v>
                </c:pt>
                <c:pt idx="1124">
                  <c:v>7.6999999999999999E-2</c:v>
                </c:pt>
                <c:pt idx="1125">
                  <c:v>0.122</c:v>
                </c:pt>
                <c:pt idx="1126">
                  <c:v>9.4E-2</c:v>
                </c:pt>
                <c:pt idx="1127">
                  <c:v>9.1999999999999998E-2</c:v>
                </c:pt>
                <c:pt idx="1128">
                  <c:v>0.08</c:v>
                </c:pt>
                <c:pt idx="1129">
                  <c:v>0.123</c:v>
                </c:pt>
                <c:pt idx="1130">
                  <c:v>0.11799999999999999</c:v>
                </c:pt>
                <c:pt idx="1131">
                  <c:v>0.14099999999999999</c:v>
                </c:pt>
                <c:pt idx="1132">
                  <c:v>0.112</c:v>
                </c:pt>
                <c:pt idx="1133">
                  <c:v>0.10299999999999999</c:v>
                </c:pt>
                <c:pt idx="1134">
                  <c:v>0.14099999999999999</c:v>
                </c:pt>
                <c:pt idx="1135">
                  <c:v>0.13700000000000001</c:v>
                </c:pt>
                <c:pt idx="1136">
                  <c:v>0.157</c:v>
                </c:pt>
                <c:pt idx="1137">
                  <c:v>0.13300000000000001</c:v>
                </c:pt>
                <c:pt idx="1138">
                  <c:v>0.155</c:v>
                </c:pt>
                <c:pt idx="1139">
                  <c:v>0.16600000000000001</c:v>
                </c:pt>
                <c:pt idx="1140">
                  <c:v>7.4999999999999997E-2</c:v>
                </c:pt>
                <c:pt idx="1141">
                  <c:v>0.185</c:v>
                </c:pt>
                <c:pt idx="1142">
                  <c:v>9.1999999999999998E-2</c:v>
                </c:pt>
                <c:pt idx="1143">
                  <c:v>0.20300000000000001</c:v>
                </c:pt>
                <c:pt idx="1144">
                  <c:v>0.29099999999999998</c:v>
                </c:pt>
                <c:pt idx="1145">
                  <c:v>0.22</c:v>
                </c:pt>
                <c:pt idx="1146">
                  <c:v>0.32900000000000001</c:v>
                </c:pt>
                <c:pt idx="1147">
                  <c:v>0.30399999999999999</c:v>
                </c:pt>
                <c:pt idx="1148">
                  <c:v>0.32900000000000001</c:v>
                </c:pt>
                <c:pt idx="1149">
                  <c:v>0.24399999999999999</c:v>
                </c:pt>
                <c:pt idx="1150">
                  <c:v>0.38500000000000001</c:v>
                </c:pt>
                <c:pt idx="1151">
                  <c:v>0.3</c:v>
                </c:pt>
                <c:pt idx="1152">
                  <c:v>0.22900000000000001</c:v>
                </c:pt>
                <c:pt idx="1153">
                  <c:v>0.35399999999999998</c:v>
                </c:pt>
                <c:pt idx="1154">
                  <c:v>0.27900000000000003</c:v>
                </c:pt>
                <c:pt idx="1155">
                  <c:v>0.317</c:v>
                </c:pt>
                <c:pt idx="1156">
                  <c:v>0.24399999999999999</c:v>
                </c:pt>
                <c:pt idx="1157">
                  <c:v>0.33800000000000002</c:v>
                </c:pt>
                <c:pt idx="1158">
                  <c:v>0.187</c:v>
                </c:pt>
                <c:pt idx="1159">
                  <c:v>0.31900000000000001</c:v>
                </c:pt>
                <c:pt idx="1160">
                  <c:v>0.1</c:v>
                </c:pt>
                <c:pt idx="1161">
                  <c:v>0.25600000000000001</c:v>
                </c:pt>
                <c:pt idx="1162">
                  <c:v>0.27200000000000002</c:v>
                </c:pt>
                <c:pt idx="1163">
                  <c:v>0.14499999999999999</c:v>
                </c:pt>
                <c:pt idx="1164">
                  <c:v>0.217</c:v>
                </c:pt>
                <c:pt idx="1165">
                  <c:v>0.14499999999999999</c:v>
                </c:pt>
                <c:pt idx="1166">
                  <c:v>0.156</c:v>
                </c:pt>
                <c:pt idx="1167">
                  <c:v>0.105</c:v>
                </c:pt>
                <c:pt idx="1168">
                  <c:v>0.11799999999999999</c:v>
                </c:pt>
                <c:pt idx="1169">
                  <c:v>0.112</c:v>
                </c:pt>
                <c:pt idx="1170">
                  <c:v>8.5999999999999993E-2</c:v>
                </c:pt>
                <c:pt idx="1171">
                  <c:v>0.09</c:v>
                </c:pt>
                <c:pt idx="1172">
                  <c:v>0.14799999999999999</c:v>
                </c:pt>
                <c:pt idx="1173">
                  <c:v>0.107</c:v>
                </c:pt>
                <c:pt idx="1174">
                  <c:v>9.8000000000000004E-2</c:v>
                </c:pt>
                <c:pt idx="1175">
                  <c:v>8.5000000000000006E-2</c:v>
                </c:pt>
                <c:pt idx="1176">
                  <c:v>0.113</c:v>
                </c:pt>
                <c:pt idx="1177">
                  <c:v>8.8999999999999996E-2</c:v>
                </c:pt>
                <c:pt idx="1178">
                  <c:v>0.11600000000000001</c:v>
                </c:pt>
                <c:pt idx="1179">
                  <c:v>6.0999999999999999E-2</c:v>
                </c:pt>
                <c:pt idx="1180">
                  <c:v>0.104</c:v>
                </c:pt>
                <c:pt idx="1181">
                  <c:v>0.104</c:v>
                </c:pt>
                <c:pt idx="1182">
                  <c:v>0.10100000000000001</c:v>
                </c:pt>
                <c:pt idx="1183">
                  <c:v>5.2999999999999999E-2</c:v>
                </c:pt>
                <c:pt idx="1184">
                  <c:v>0.13400000000000001</c:v>
                </c:pt>
                <c:pt idx="1185">
                  <c:v>9.9000000000000005E-2</c:v>
                </c:pt>
                <c:pt idx="1186">
                  <c:v>6.6000000000000003E-2</c:v>
                </c:pt>
                <c:pt idx="1187">
                  <c:v>0.13200000000000001</c:v>
                </c:pt>
                <c:pt idx="1188">
                  <c:v>0.104</c:v>
                </c:pt>
                <c:pt idx="1189">
                  <c:v>8.4000000000000005E-2</c:v>
                </c:pt>
                <c:pt idx="1190">
                  <c:v>7.5999999999999998E-2</c:v>
                </c:pt>
                <c:pt idx="1191">
                  <c:v>0.13300000000000001</c:v>
                </c:pt>
                <c:pt idx="1192">
                  <c:v>9.5000000000000001E-2</c:v>
                </c:pt>
                <c:pt idx="1193">
                  <c:v>0.126</c:v>
                </c:pt>
                <c:pt idx="1194">
                  <c:v>7.6999999999999999E-2</c:v>
                </c:pt>
                <c:pt idx="1195">
                  <c:v>0.13100000000000001</c:v>
                </c:pt>
                <c:pt idx="1196">
                  <c:v>9.6000000000000002E-2</c:v>
                </c:pt>
                <c:pt idx="1197">
                  <c:v>9.8000000000000004E-2</c:v>
                </c:pt>
                <c:pt idx="1198">
                  <c:v>8.9999999999999993E-3</c:v>
                </c:pt>
                <c:pt idx="1199">
                  <c:v>5.8999999999999997E-2</c:v>
                </c:pt>
                <c:pt idx="1200">
                  <c:v>9.5000000000000001E-2</c:v>
                </c:pt>
                <c:pt idx="1201">
                  <c:v>7.3999999999999996E-2</c:v>
                </c:pt>
                <c:pt idx="1202">
                  <c:v>0.128</c:v>
                </c:pt>
                <c:pt idx="1203">
                  <c:v>0.161</c:v>
                </c:pt>
                <c:pt idx="1204">
                  <c:v>8.8999999999999996E-2</c:v>
                </c:pt>
                <c:pt idx="1205">
                  <c:v>7.0000000000000001E-3</c:v>
                </c:pt>
                <c:pt idx="1206">
                  <c:v>0.13900000000000001</c:v>
                </c:pt>
                <c:pt idx="1207">
                  <c:v>0.114</c:v>
                </c:pt>
                <c:pt idx="1208">
                  <c:v>0.16900000000000001</c:v>
                </c:pt>
                <c:pt idx="1209">
                  <c:v>0.14599999999999999</c:v>
                </c:pt>
                <c:pt idx="1210">
                  <c:v>0.13700000000000001</c:v>
                </c:pt>
                <c:pt idx="1211">
                  <c:v>0.185</c:v>
                </c:pt>
                <c:pt idx="1212">
                  <c:v>0.13200000000000001</c:v>
                </c:pt>
                <c:pt idx="1213">
                  <c:v>0.184</c:v>
                </c:pt>
                <c:pt idx="1214">
                  <c:v>0.28399999999999997</c:v>
                </c:pt>
                <c:pt idx="1215">
                  <c:v>0.23</c:v>
                </c:pt>
                <c:pt idx="1216">
                  <c:v>0.26800000000000002</c:v>
                </c:pt>
                <c:pt idx="1217">
                  <c:v>0.24099999999999999</c:v>
                </c:pt>
                <c:pt idx="1218">
                  <c:v>0.19800000000000001</c:v>
                </c:pt>
                <c:pt idx="1219">
                  <c:v>0.33100000000000002</c:v>
                </c:pt>
                <c:pt idx="1220">
                  <c:v>0.24199999999999999</c:v>
                </c:pt>
                <c:pt idx="1221">
                  <c:v>0.32200000000000001</c:v>
                </c:pt>
                <c:pt idx="1222">
                  <c:v>0.27400000000000002</c:v>
                </c:pt>
                <c:pt idx="1223">
                  <c:v>0.36899999999999999</c:v>
                </c:pt>
                <c:pt idx="1224">
                  <c:v>0.23799999999999999</c:v>
                </c:pt>
                <c:pt idx="1225">
                  <c:v>0.22900000000000001</c:v>
                </c:pt>
                <c:pt idx="1226">
                  <c:v>0.34100000000000003</c:v>
                </c:pt>
                <c:pt idx="1227">
                  <c:v>0.215</c:v>
                </c:pt>
                <c:pt idx="1228">
                  <c:v>0.28999999999999998</c:v>
                </c:pt>
                <c:pt idx="1229">
                  <c:v>0.17499999999999999</c:v>
                </c:pt>
                <c:pt idx="1230">
                  <c:v>0.28799999999999998</c:v>
                </c:pt>
                <c:pt idx="1231">
                  <c:v>0.187</c:v>
                </c:pt>
                <c:pt idx="1232">
                  <c:v>0.248</c:v>
                </c:pt>
                <c:pt idx="1233">
                  <c:v>0.27100000000000002</c:v>
                </c:pt>
                <c:pt idx="1234">
                  <c:v>0.13400000000000001</c:v>
                </c:pt>
                <c:pt idx="1235">
                  <c:v>0.20699999999999999</c:v>
                </c:pt>
                <c:pt idx="1236">
                  <c:v>0.13700000000000001</c:v>
                </c:pt>
                <c:pt idx="1237">
                  <c:v>0.151</c:v>
                </c:pt>
                <c:pt idx="1238">
                  <c:v>0.1</c:v>
                </c:pt>
                <c:pt idx="1239">
                  <c:v>0.185</c:v>
                </c:pt>
                <c:pt idx="1240">
                  <c:v>0.115</c:v>
                </c:pt>
                <c:pt idx="1241">
                  <c:v>0.15</c:v>
                </c:pt>
                <c:pt idx="1242">
                  <c:v>8.6999999999999994E-2</c:v>
                </c:pt>
                <c:pt idx="1243">
                  <c:v>0.14599999999999999</c:v>
                </c:pt>
                <c:pt idx="1244">
                  <c:v>0.11</c:v>
                </c:pt>
                <c:pt idx="1245">
                  <c:v>0.109</c:v>
                </c:pt>
                <c:pt idx="1246">
                  <c:v>4.5999999999999999E-2</c:v>
                </c:pt>
                <c:pt idx="1247">
                  <c:v>0.14299999999999999</c:v>
                </c:pt>
                <c:pt idx="1248">
                  <c:v>9.9000000000000005E-2</c:v>
                </c:pt>
                <c:pt idx="1249">
                  <c:v>0.14000000000000001</c:v>
                </c:pt>
                <c:pt idx="1250">
                  <c:v>8.2000000000000003E-2</c:v>
                </c:pt>
                <c:pt idx="1251">
                  <c:v>0.13600000000000001</c:v>
                </c:pt>
                <c:pt idx="1252">
                  <c:v>0.104</c:v>
                </c:pt>
                <c:pt idx="1253">
                  <c:v>8.3000000000000004E-2</c:v>
                </c:pt>
                <c:pt idx="1254">
                  <c:v>0.13400000000000001</c:v>
                </c:pt>
                <c:pt idx="1255">
                  <c:v>8.2000000000000003E-2</c:v>
                </c:pt>
                <c:pt idx="1256">
                  <c:v>0.14299999999999999</c:v>
                </c:pt>
                <c:pt idx="1257">
                  <c:v>3.1E-2</c:v>
                </c:pt>
                <c:pt idx="1258">
                  <c:v>0.09</c:v>
                </c:pt>
                <c:pt idx="1259">
                  <c:v>7.8E-2</c:v>
                </c:pt>
                <c:pt idx="1260">
                  <c:v>0.129</c:v>
                </c:pt>
                <c:pt idx="1261">
                  <c:v>8.7999999999999995E-2</c:v>
                </c:pt>
                <c:pt idx="1262">
                  <c:v>0.13500000000000001</c:v>
                </c:pt>
                <c:pt idx="1263">
                  <c:v>7.0000000000000007E-2</c:v>
                </c:pt>
                <c:pt idx="1264">
                  <c:v>0.111</c:v>
                </c:pt>
                <c:pt idx="1265">
                  <c:v>8.8999999999999996E-2</c:v>
                </c:pt>
                <c:pt idx="1266">
                  <c:v>2.7E-2</c:v>
                </c:pt>
                <c:pt idx="1267">
                  <c:v>7.4999999999999997E-2</c:v>
                </c:pt>
                <c:pt idx="1268">
                  <c:v>0.124</c:v>
                </c:pt>
                <c:pt idx="1269">
                  <c:v>0.09</c:v>
                </c:pt>
                <c:pt idx="1270">
                  <c:v>0.12</c:v>
                </c:pt>
                <c:pt idx="1271">
                  <c:v>6.8000000000000005E-2</c:v>
                </c:pt>
                <c:pt idx="1272">
                  <c:v>0.122</c:v>
                </c:pt>
                <c:pt idx="1273">
                  <c:v>7.6999999999999999E-2</c:v>
                </c:pt>
                <c:pt idx="1274">
                  <c:v>0.125</c:v>
                </c:pt>
                <c:pt idx="1275">
                  <c:v>0.11700000000000001</c:v>
                </c:pt>
                <c:pt idx="1276">
                  <c:v>6.8000000000000005E-2</c:v>
                </c:pt>
                <c:pt idx="1277">
                  <c:v>0.11899999999999999</c:v>
                </c:pt>
                <c:pt idx="1278">
                  <c:v>0.11700000000000001</c:v>
                </c:pt>
                <c:pt idx="1279">
                  <c:v>0.10199999999999999</c:v>
                </c:pt>
                <c:pt idx="1280">
                  <c:v>0.153</c:v>
                </c:pt>
                <c:pt idx="1281">
                  <c:v>0.13900000000000001</c:v>
                </c:pt>
                <c:pt idx="1282">
                  <c:v>0.157</c:v>
                </c:pt>
                <c:pt idx="1283">
                  <c:v>6.6000000000000003E-2</c:v>
                </c:pt>
                <c:pt idx="1284">
                  <c:v>0.19500000000000001</c:v>
                </c:pt>
                <c:pt idx="1285">
                  <c:v>0.158</c:v>
                </c:pt>
                <c:pt idx="1286">
                  <c:v>0.24099999999999999</c:v>
                </c:pt>
                <c:pt idx="1287">
                  <c:v>0.19800000000000001</c:v>
                </c:pt>
                <c:pt idx="1288">
                  <c:v>0.22700000000000001</c:v>
                </c:pt>
                <c:pt idx="1289">
                  <c:v>0.28799999999999998</c:v>
                </c:pt>
                <c:pt idx="1290">
                  <c:v>0.16900000000000001</c:v>
                </c:pt>
                <c:pt idx="1291">
                  <c:v>0.23799999999999999</c:v>
                </c:pt>
                <c:pt idx="1292">
                  <c:v>0.373</c:v>
                </c:pt>
                <c:pt idx="1293">
                  <c:v>0.39700000000000002</c:v>
                </c:pt>
                <c:pt idx="1294">
                  <c:v>0.26</c:v>
                </c:pt>
                <c:pt idx="1295">
                  <c:v>0.32600000000000001</c:v>
                </c:pt>
                <c:pt idx="1296">
                  <c:v>0.245</c:v>
                </c:pt>
                <c:pt idx="1297">
                  <c:v>0.35199999999999998</c:v>
                </c:pt>
                <c:pt idx="1298">
                  <c:v>0.27</c:v>
                </c:pt>
                <c:pt idx="1299">
                  <c:v>0.308</c:v>
                </c:pt>
                <c:pt idx="1300">
                  <c:v>0.193</c:v>
                </c:pt>
                <c:pt idx="1301">
                  <c:v>0.312</c:v>
                </c:pt>
                <c:pt idx="1302">
                  <c:v>0.18099999999999999</c:v>
                </c:pt>
                <c:pt idx="1303">
                  <c:v>0.30299999999999999</c:v>
                </c:pt>
                <c:pt idx="1304">
                  <c:v>0.253</c:v>
                </c:pt>
                <c:pt idx="1305">
                  <c:v>0.27100000000000002</c:v>
                </c:pt>
                <c:pt idx="1306">
                  <c:v>0.19500000000000001</c:v>
                </c:pt>
                <c:pt idx="1307">
                  <c:v>0.215</c:v>
                </c:pt>
                <c:pt idx="1308">
                  <c:v>0.24</c:v>
                </c:pt>
                <c:pt idx="1309">
                  <c:v>0.121</c:v>
                </c:pt>
                <c:pt idx="1310">
                  <c:v>0.19400000000000001</c:v>
                </c:pt>
                <c:pt idx="1311">
                  <c:v>0.217</c:v>
                </c:pt>
                <c:pt idx="1312">
                  <c:v>0.104</c:v>
                </c:pt>
                <c:pt idx="1313">
                  <c:v>0.191</c:v>
                </c:pt>
                <c:pt idx="1314">
                  <c:v>0.13300000000000001</c:v>
                </c:pt>
                <c:pt idx="1315">
                  <c:v>0.123</c:v>
                </c:pt>
                <c:pt idx="1316">
                  <c:v>9.6000000000000002E-2</c:v>
                </c:pt>
                <c:pt idx="1317">
                  <c:v>0.13600000000000001</c:v>
                </c:pt>
                <c:pt idx="1318">
                  <c:v>0.105</c:v>
                </c:pt>
                <c:pt idx="1319">
                  <c:v>0.13600000000000001</c:v>
                </c:pt>
                <c:pt idx="1320">
                  <c:v>8.5999999999999993E-2</c:v>
                </c:pt>
                <c:pt idx="1321">
                  <c:v>0.14299999999999999</c:v>
                </c:pt>
                <c:pt idx="1322">
                  <c:v>0.10100000000000001</c:v>
                </c:pt>
                <c:pt idx="1323">
                  <c:v>0.11</c:v>
                </c:pt>
                <c:pt idx="1324">
                  <c:v>7.3999999999999996E-2</c:v>
                </c:pt>
                <c:pt idx="1325">
                  <c:v>0.126</c:v>
                </c:pt>
                <c:pt idx="1326">
                  <c:v>9.9000000000000005E-2</c:v>
                </c:pt>
                <c:pt idx="1327">
                  <c:v>0.13300000000000001</c:v>
                </c:pt>
                <c:pt idx="1328">
                  <c:v>6.3E-2</c:v>
                </c:pt>
                <c:pt idx="1329">
                  <c:v>0.1</c:v>
                </c:pt>
                <c:pt idx="1330">
                  <c:v>0.105</c:v>
                </c:pt>
                <c:pt idx="1331">
                  <c:v>8.3000000000000004E-2</c:v>
                </c:pt>
                <c:pt idx="1332">
                  <c:v>0.13500000000000001</c:v>
                </c:pt>
                <c:pt idx="1333">
                  <c:v>9.5000000000000001E-2</c:v>
                </c:pt>
                <c:pt idx="1334">
                  <c:v>0.126</c:v>
                </c:pt>
                <c:pt idx="1335">
                  <c:v>7.0999999999999994E-2</c:v>
                </c:pt>
                <c:pt idx="1336">
                  <c:v>0.126</c:v>
                </c:pt>
                <c:pt idx="1337">
                  <c:v>7.8E-2</c:v>
                </c:pt>
                <c:pt idx="1338">
                  <c:v>6.9000000000000006E-2</c:v>
                </c:pt>
                <c:pt idx="1339">
                  <c:v>0.13200000000000001</c:v>
                </c:pt>
                <c:pt idx="1340">
                  <c:v>7.4999999999999997E-2</c:v>
                </c:pt>
                <c:pt idx="1341">
                  <c:v>0.13100000000000001</c:v>
                </c:pt>
                <c:pt idx="1342">
                  <c:v>9.7000000000000003E-2</c:v>
                </c:pt>
                <c:pt idx="1343">
                  <c:v>6.4000000000000001E-2</c:v>
                </c:pt>
                <c:pt idx="1344">
                  <c:v>2.7E-2</c:v>
                </c:pt>
                <c:pt idx="1345">
                  <c:v>9.7000000000000003E-2</c:v>
                </c:pt>
                <c:pt idx="1346">
                  <c:v>0.123</c:v>
                </c:pt>
                <c:pt idx="1347">
                  <c:v>0.128</c:v>
                </c:pt>
                <c:pt idx="1348">
                  <c:v>9.1999999999999998E-2</c:v>
                </c:pt>
                <c:pt idx="1349">
                  <c:v>2.1999999999999999E-2</c:v>
                </c:pt>
                <c:pt idx="1350">
                  <c:v>0.13900000000000001</c:v>
                </c:pt>
                <c:pt idx="1351">
                  <c:v>0.11600000000000001</c:v>
                </c:pt>
                <c:pt idx="1352">
                  <c:v>0.13200000000000001</c:v>
                </c:pt>
                <c:pt idx="1353">
                  <c:v>0.16200000000000001</c:v>
                </c:pt>
                <c:pt idx="1354">
                  <c:v>0.14499999999999999</c:v>
                </c:pt>
                <c:pt idx="1355">
                  <c:v>0.14599999999999999</c:v>
                </c:pt>
                <c:pt idx="1356">
                  <c:v>0.2</c:v>
                </c:pt>
                <c:pt idx="1357">
                  <c:v>0.23599999999999999</c:v>
                </c:pt>
                <c:pt idx="1358">
                  <c:v>0.20699999999999999</c:v>
                </c:pt>
                <c:pt idx="1359">
                  <c:v>0.28299999999999997</c:v>
                </c:pt>
                <c:pt idx="1360">
                  <c:v>0.28799999999999998</c:v>
                </c:pt>
                <c:pt idx="1361">
                  <c:v>0.23300000000000001</c:v>
                </c:pt>
                <c:pt idx="1362">
                  <c:v>0.317</c:v>
                </c:pt>
                <c:pt idx="1363">
                  <c:v>0.254</c:v>
                </c:pt>
                <c:pt idx="1364">
                  <c:v>0.313</c:v>
                </c:pt>
                <c:pt idx="1365">
                  <c:v>0.38600000000000001</c:v>
                </c:pt>
                <c:pt idx="1366">
                  <c:v>0.26700000000000002</c:v>
                </c:pt>
                <c:pt idx="1367">
                  <c:v>0.29399999999999998</c:v>
                </c:pt>
                <c:pt idx="1368">
                  <c:v>0.252</c:v>
                </c:pt>
                <c:pt idx="1369">
                  <c:v>0.34100000000000003</c:v>
                </c:pt>
                <c:pt idx="1370">
                  <c:v>0.38100000000000001</c:v>
                </c:pt>
                <c:pt idx="1371">
                  <c:v>0.26500000000000001</c:v>
                </c:pt>
                <c:pt idx="1372">
                  <c:v>0.36699999999999999</c:v>
                </c:pt>
                <c:pt idx="1373">
                  <c:v>0.25</c:v>
                </c:pt>
                <c:pt idx="1374">
                  <c:v>0.32500000000000001</c:v>
                </c:pt>
                <c:pt idx="1375">
                  <c:v>0.438</c:v>
                </c:pt>
                <c:pt idx="1376">
                  <c:v>0.26400000000000001</c:v>
                </c:pt>
                <c:pt idx="1377">
                  <c:v>0.36899999999999999</c:v>
                </c:pt>
                <c:pt idx="1378">
                  <c:v>0.31900000000000001</c:v>
                </c:pt>
                <c:pt idx="1379">
                  <c:v>0.22700000000000001</c:v>
                </c:pt>
                <c:pt idx="1380">
                  <c:v>0.28699999999999998</c:v>
                </c:pt>
                <c:pt idx="1381">
                  <c:v>0.19</c:v>
                </c:pt>
                <c:pt idx="1382">
                  <c:v>0.186</c:v>
                </c:pt>
                <c:pt idx="1383">
                  <c:v>0.13400000000000001</c:v>
                </c:pt>
                <c:pt idx="1384">
                  <c:v>0.14399999999999999</c:v>
                </c:pt>
                <c:pt idx="1385">
                  <c:v>0.13300000000000001</c:v>
                </c:pt>
                <c:pt idx="1386">
                  <c:v>9.2999999999999999E-2</c:v>
                </c:pt>
                <c:pt idx="1387">
                  <c:v>0.16700000000000001</c:v>
                </c:pt>
                <c:pt idx="1388">
                  <c:v>9.4E-2</c:v>
                </c:pt>
                <c:pt idx="1389">
                  <c:v>0.1</c:v>
                </c:pt>
                <c:pt idx="1390">
                  <c:v>6.9000000000000006E-2</c:v>
                </c:pt>
                <c:pt idx="1391">
                  <c:v>0.155</c:v>
                </c:pt>
                <c:pt idx="1392">
                  <c:v>0.108</c:v>
                </c:pt>
                <c:pt idx="1393">
                  <c:v>0.126</c:v>
                </c:pt>
                <c:pt idx="1394">
                  <c:v>6.0999999999999999E-2</c:v>
                </c:pt>
                <c:pt idx="1395">
                  <c:v>0.14000000000000001</c:v>
                </c:pt>
                <c:pt idx="1396">
                  <c:v>0.10299999999999999</c:v>
                </c:pt>
                <c:pt idx="1397">
                  <c:v>0.11600000000000001</c:v>
                </c:pt>
                <c:pt idx="1398">
                  <c:v>0.05</c:v>
                </c:pt>
                <c:pt idx="1399">
                  <c:v>6.3E-2</c:v>
                </c:pt>
                <c:pt idx="1400">
                  <c:v>7.9000000000000001E-2</c:v>
                </c:pt>
                <c:pt idx="1401">
                  <c:v>0.10100000000000001</c:v>
                </c:pt>
                <c:pt idx="1402">
                  <c:v>8.2000000000000003E-2</c:v>
                </c:pt>
                <c:pt idx="1403">
                  <c:v>9.4E-2</c:v>
                </c:pt>
                <c:pt idx="1404">
                  <c:v>0.104</c:v>
                </c:pt>
                <c:pt idx="1405">
                  <c:v>0.112</c:v>
                </c:pt>
                <c:pt idx="1406">
                  <c:v>5.7000000000000002E-2</c:v>
                </c:pt>
                <c:pt idx="1407">
                  <c:v>0.13200000000000001</c:v>
                </c:pt>
                <c:pt idx="1408">
                  <c:v>0.10299999999999999</c:v>
                </c:pt>
                <c:pt idx="1409">
                  <c:v>0.13100000000000001</c:v>
                </c:pt>
                <c:pt idx="1410">
                  <c:v>7.4999999999999997E-2</c:v>
                </c:pt>
                <c:pt idx="1411">
                  <c:v>9.5000000000000001E-2</c:v>
                </c:pt>
                <c:pt idx="1412">
                  <c:v>0.108</c:v>
                </c:pt>
                <c:pt idx="1413">
                  <c:v>0.13400000000000001</c:v>
                </c:pt>
                <c:pt idx="1414">
                  <c:v>8.5000000000000006E-2</c:v>
                </c:pt>
                <c:pt idx="1415">
                  <c:v>0.14099999999999999</c:v>
                </c:pt>
                <c:pt idx="1416">
                  <c:v>0.115</c:v>
                </c:pt>
                <c:pt idx="1417">
                  <c:v>9.2999999999999999E-2</c:v>
                </c:pt>
                <c:pt idx="1418">
                  <c:v>0.14299999999999999</c:v>
                </c:pt>
                <c:pt idx="1419">
                  <c:v>0.14299999999999999</c:v>
                </c:pt>
                <c:pt idx="1420">
                  <c:v>0.109</c:v>
                </c:pt>
                <c:pt idx="1421">
                  <c:v>0.158</c:v>
                </c:pt>
                <c:pt idx="1422">
                  <c:v>0.13800000000000001</c:v>
                </c:pt>
                <c:pt idx="1423">
                  <c:v>0.23499999999999999</c:v>
                </c:pt>
                <c:pt idx="1424">
                  <c:v>0.20100000000000001</c:v>
                </c:pt>
                <c:pt idx="1425">
                  <c:v>0.30499999999999999</c:v>
                </c:pt>
                <c:pt idx="1426">
                  <c:v>0.252</c:v>
                </c:pt>
                <c:pt idx="1427">
                  <c:v>0.34200000000000003</c:v>
                </c:pt>
                <c:pt idx="1428">
                  <c:v>0.33</c:v>
                </c:pt>
                <c:pt idx="1429">
                  <c:v>0.26900000000000002</c:v>
                </c:pt>
                <c:pt idx="1430">
                  <c:v>0.31</c:v>
                </c:pt>
                <c:pt idx="1431">
                  <c:v>0.36399999999999999</c:v>
                </c:pt>
                <c:pt idx="1432">
                  <c:v>0.32400000000000001</c:v>
                </c:pt>
                <c:pt idx="1433">
                  <c:v>0.27400000000000002</c:v>
                </c:pt>
                <c:pt idx="1434">
                  <c:v>0.40100000000000002</c:v>
                </c:pt>
                <c:pt idx="1435">
                  <c:v>0.23599999999999999</c:v>
                </c:pt>
                <c:pt idx="1436">
                  <c:v>0.40500000000000003</c:v>
                </c:pt>
                <c:pt idx="1437">
                  <c:v>0.34599999999999997</c:v>
                </c:pt>
                <c:pt idx="1438">
                  <c:v>0.14899999999999999</c:v>
                </c:pt>
                <c:pt idx="1439">
                  <c:v>0.37</c:v>
                </c:pt>
                <c:pt idx="1440">
                  <c:v>0.19900000000000001</c:v>
                </c:pt>
                <c:pt idx="1441">
                  <c:v>2.1999999999999999E-2</c:v>
                </c:pt>
                <c:pt idx="1442">
                  <c:v>0.29599999999999999</c:v>
                </c:pt>
                <c:pt idx="1443">
                  <c:v>0.36899999999999999</c:v>
                </c:pt>
                <c:pt idx="1444">
                  <c:v>0.19500000000000001</c:v>
                </c:pt>
                <c:pt idx="1445">
                  <c:v>0.26300000000000001</c:v>
                </c:pt>
                <c:pt idx="1446">
                  <c:v>0.191</c:v>
                </c:pt>
                <c:pt idx="1447">
                  <c:v>0.26900000000000002</c:v>
                </c:pt>
                <c:pt idx="1448">
                  <c:v>0.17299999999999999</c:v>
                </c:pt>
                <c:pt idx="1449">
                  <c:v>0.16400000000000001</c:v>
                </c:pt>
                <c:pt idx="1450">
                  <c:v>0.124</c:v>
                </c:pt>
                <c:pt idx="1451">
                  <c:v>0.20499999999999999</c:v>
                </c:pt>
                <c:pt idx="1452">
                  <c:v>0.14899999999999999</c:v>
                </c:pt>
                <c:pt idx="1453">
                  <c:v>0.114</c:v>
                </c:pt>
                <c:pt idx="1454">
                  <c:v>0.114</c:v>
                </c:pt>
                <c:pt idx="1455">
                  <c:v>0.15</c:v>
                </c:pt>
                <c:pt idx="1456">
                  <c:v>0.106</c:v>
                </c:pt>
                <c:pt idx="1457">
                  <c:v>0.107</c:v>
                </c:pt>
                <c:pt idx="1458">
                  <c:v>6.8000000000000005E-2</c:v>
                </c:pt>
                <c:pt idx="1459">
                  <c:v>6.0999999999999999E-2</c:v>
                </c:pt>
                <c:pt idx="1460">
                  <c:v>0.156</c:v>
                </c:pt>
                <c:pt idx="1461">
                  <c:v>8.2000000000000003E-2</c:v>
                </c:pt>
                <c:pt idx="1462">
                  <c:v>4.5999999999999999E-2</c:v>
                </c:pt>
                <c:pt idx="1463">
                  <c:v>7.2999999999999995E-2</c:v>
                </c:pt>
                <c:pt idx="1464">
                  <c:v>0.10199999999999999</c:v>
                </c:pt>
                <c:pt idx="1465">
                  <c:v>7.4999999999999997E-2</c:v>
                </c:pt>
                <c:pt idx="1466">
                  <c:v>8.4000000000000005E-2</c:v>
                </c:pt>
                <c:pt idx="1467">
                  <c:v>0.13900000000000001</c:v>
                </c:pt>
                <c:pt idx="1468">
                  <c:v>0.114</c:v>
                </c:pt>
                <c:pt idx="1469">
                  <c:v>0.1</c:v>
                </c:pt>
                <c:pt idx="1470">
                  <c:v>5.8999999999999997E-2</c:v>
                </c:pt>
                <c:pt idx="1471">
                  <c:v>0.153</c:v>
                </c:pt>
                <c:pt idx="1472">
                  <c:v>8.5000000000000006E-2</c:v>
                </c:pt>
                <c:pt idx="1473">
                  <c:v>0.156</c:v>
                </c:pt>
                <c:pt idx="1474">
                  <c:v>5.6000000000000001E-2</c:v>
                </c:pt>
                <c:pt idx="1475">
                  <c:v>0.14399999999999999</c:v>
                </c:pt>
                <c:pt idx="1476">
                  <c:v>0.106</c:v>
                </c:pt>
                <c:pt idx="1477">
                  <c:v>0.11600000000000001</c:v>
                </c:pt>
                <c:pt idx="1478">
                  <c:v>8.7999999999999995E-2</c:v>
                </c:pt>
                <c:pt idx="1479">
                  <c:v>0.154</c:v>
                </c:pt>
                <c:pt idx="1480">
                  <c:v>0.13500000000000001</c:v>
                </c:pt>
                <c:pt idx="1481">
                  <c:v>0.14099999999999999</c:v>
                </c:pt>
                <c:pt idx="1482">
                  <c:v>0.13100000000000001</c:v>
                </c:pt>
                <c:pt idx="1483">
                  <c:v>0.19500000000000001</c:v>
                </c:pt>
                <c:pt idx="1484">
                  <c:v>0.183</c:v>
                </c:pt>
                <c:pt idx="1485">
                  <c:v>0.20300000000000001</c:v>
                </c:pt>
                <c:pt idx="1486">
                  <c:v>0.192</c:v>
                </c:pt>
                <c:pt idx="1487">
                  <c:v>0.27300000000000002</c:v>
                </c:pt>
                <c:pt idx="1488">
                  <c:v>0.251</c:v>
                </c:pt>
                <c:pt idx="1489">
                  <c:v>0.20300000000000001</c:v>
                </c:pt>
                <c:pt idx="1490">
                  <c:v>0.28999999999999998</c:v>
                </c:pt>
                <c:pt idx="1491">
                  <c:v>0.29899999999999999</c:v>
                </c:pt>
                <c:pt idx="1492">
                  <c:v>0.25</c:v>
                </c:pt>
                <c:pt idx="1493">
                  <c:v>0.34699999999999998</c:v>
                </c:pt>
                <c:pt idx="1494">
                  <c:v>0.35099999999999998</c:v>
                </c:pt>
                <c:pt idx="1495">
                  <c:v>0.23200000000000001</c:v>
                </c:pt>
                <c:pt idx="1496">
                  <c:v>0.316</c:v>
                </c:pt>
                <c:pt idx="1497">
                  <c:v>0.36199999999999999</c:v>
                </c:pt>
                <c:pt idx="1498">
                  <c:v>0.39600000000000002</c:v>
                </c:pt>
                <c:pt idx="1499">
                  <c:v>0.26500000000000001</c:v>
                </c:pt>
                <c:pt idx="1500">
                  <c:v>0.42199999999999999</c:v>
                </c:pt>
                <c:pt idx="1501">
                  <c:v>0.24099999999999999</c:v>
                </c:pt>
                <c:pt idx="1502">
                  <c:v>0.35299999999999998</c:v>
                </c:pt>
                <c:pt idx="1503">
                  <c:v>0.248</c:v>
                </c:pt>
                <c:pt idx="1504">
                  <c:v>0.39900000000000002</c:v>
                </c:pt>
                <c:pt idx="1505">
                  <c:v>0.28000000000000003</c:v>
                </c:pt>
                <c:pt idx="1506">
                  <c:v>0.27100000000000002</c:v>
                </c:pt>
                <c:pt idx="1507">
                  <c:v>0.32500000000000001</c:v>
                </c:pt>
                <c:pt idx="1508">
                  <c:v>0.183</c:v>
                </c:pt>
                <c:pt idx="1509">
                  <c:v>0.15</c:v>
                </c:pt>
                <c:pt idx="1510">
                  <c:v>0.17399999999999999</c:v>
                </c:pt>
                <c:pt idx="1511">
                  <c:v>0.17100000000000001</c:v>
                </c:pt>
                <c:pt idx="1512">
                  <c:v>0.107</c:v>
                </c:pt>
                <c:pt idx="1513">
                  <c:v>0.13600000000000001</c:v>
                </c:pt>
                <c:pt idx="1514">
                  <c:v>0.108</c:v>
                </c:pt>
                <c:pt idx="1515">
                  <c:v>3.4000000000000002E-2</c:v>
                </c:pt>
                <c:pt idx="1516">
                  <c:v>0.16600000000000001</c:v>
                </c:pt>
                <c:pt idx="1517">
                  <c:v>0.123</c:v>
                </c:pt>
                <c:pt idx="1518">
                  <c:v>0.115</c:v>
                </c:pt>
                <c:pt idx="1519">
                  <c:v>7.0999999999999994E-2</c:v>
                </c:pt>
                <c:pt idx="1520">
                  <c:v>0.13300000000000001</c:v>
                </c:pt>
                <c:pt idx="1521">
                  <c:v>6.9000000000000006E-2</c:v>
                </c:pt>
                <c:pt idx="1522">
                  <c:v>7.8E-2</c:v>
                </c:pt>
                <c:pt idx="1523">
                  <c:v>0.154</c:v>
                </c:pt>
                <c:pt idx="1524">
                  <c:v>0.13200000000000001</c:v>
                </c:pt>
                <c:pt idx="1525">
                  <c:v>0.11700000000000001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30-4071-A3E4-ADF470A47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0993200"/>
        <c:axId val="1700988208"/>
      </c:lineChart>
      <c:catAx>
        <c:axId val="1700993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0988208"/>
        <c:crosses val="autoZero"/>
        <c:auto val="1"/>
        <c:lblAlgn val="ctr"/>
        <c:lblOffset val="100"/>
        <c:noMultiLvlLbl val="0"/>
      </c:catAx>
      <c:valAx>
        <c:axId val="1700988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crossAx val="170099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accent1"/>
      </a:solidFill>
      <a:prstDash val="sysDot"/>
      <a:round/>
    </a:ln>
    <a:effectLst>
      <a:outerShdw blurRad="139700" dist="139700" dir="3420000" sx="101000" sy="101000" algn="tl" rotWithShape="0">
        <a:prstClr val="black">
          <a:alpha val="19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9712006304754"/>
          <c:y val="8.0009896714496972E-2"/>
          <c:w val="0.79444306474769455"/>
          <c:h val="0.67268678616796695"/>
        </c:manualLayout>
      </c:layout>
      <c:lineChart>
        <c:grouping val="standard"/>
        <c:varyColors val="0"/>
        <c:ser>
          <c:idx val="0"/>
          <c:order val="0"/>
          <c:tx>
            <c:strRef>
              <c:f>'1986-2020_50'!$B$1:$B$2</c:f>
              <c:strCache>
                <c:ptCount val="2"/>
                <c:pt idx="0">
                  <c:v>NDVI</c:v>
                </c:pt>
                <c:pt idx="1">
                  <c:v>0.157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'1986-2020_50'!$A$3:$A$805</c:f>
              <c:strCache>
                <c:ptCount val="803"/>
                <c:pt idx="0">
                  <c:v>Nov 25, 1986</c:v>
                </c:pt>
                <c:pt idx="1">
                  <c:v>Dec 11, 1986</c:v>
                </c:pt>
                <c:pt idx="2">
                  <c:v>Jan 12, 1987</c:v>
                </c:pt>
                <c:pt idx="3">
                  <c:v>Feb 13, 1987</c:v>
                </c:pt>
                <c:pt idx="4">
                  <c:v>May 20, 1987</c:v>
                </c:pt>
                <c:pt idx="5">
                  <c:v>Jun 21, 1987</c:v>
                </c:pt>
                <c:pt idx="6">
                  <c:v>Sep 9, 1987</c:v>
                </c:pt>
                <c:pt idx="7">
                  <c:v>Sep 25, 1987</c:v>
                </c:pt>
                <c:pt idx="8">
                  <c:v>Oct 11, 1987</c:v>
                </c:pt>
                <c:pt idx="9">
                  <c:v>Nov 12, 1987</c:v>
                </c:pt>
                <c:pt idx="10">
                  <c:v>Nov 28, 1987</c:v>
                </c:pt>
                <c:pt idx="11">
                  <c:v>Dec 30, 1987</c:v>
                </c:pt>
                <c:pt idx="12">
                  <c:v>Jan 15, 1988</c:v>
                </c:pt>
                <c:pt idx="13">
                  <c:v>Jan 31, 1988</c:v>
                </c:pt>
                <c:pt idx="14">
                  <c:v>May 22, 1988</c:v>
                </c:pt>
                <c:pt idx="15">
                  <c:v>Jun 23, 1988</c:v>
                </c:pt>
                <c:pt idx="16">
                  <c:v>Aug 10, 1988</c:v>
                </c:pt>
                <c:pt idx="17">
                  <c:v>Oct 13, 1988</c:v>
                </c:pt>
                <c:pt idx="18">
                  <c:v>Oct 29, 1988</c:v>
                </c:pt>
                <c:pt idx="19">
                  <c:v>Nov 14, 1988</c:v>
                </c:pt>
                <c:pt idx="20">
                  <c:v>Nov 30, 1988</c:v>
                </c:pt>
                <c:pt idx="21">
                  <c:v>Feb 2, 1989</c:v>
                </c:pt>
                <c:pt idx="22">
                  <c:v>Mar 22, 1989</c:v>
                </c:pt>
                <c:pt idx="23">
                  <c:v>Apr 23, 1989</c:v>
                </c:pt>
                <c:pt idx="24">
                  <c:v>May 25, 1989</c:v>
                </c:pt>
                <c:pt idx="25">
                  <c:v>Jun 10, 1989</c:v>
                </c:pt>
                <c:pt idx="26">
                  <c:v>Aug 13, 1989</c:v>
                </c:pt>
                <c:pt idx="27">
                  <c:v>Nov 1, 1989</c:v>
                </c:pt>
                <c:pt idx="28">
                  <c:v>Nov 17, 1989</c:v>
                </c:pt>
                <c:pt idx="29">
                  <c:v>Dec 3, 1989</c:v>
                </c:pt>
                <c:pt idx="30">
                  <c:v>Dec 19, 1989</c:v>
                </c:pt>
                <c:pt idx="31">
                  <c:v>Jan 4, 1990</c:v>
                </c:pt>
                <c:pt idx="32">
                  <c:v>Jan 20, 1990</c:v>
                </c:pt>
                <c:pt idx="33">
                  <c:v>Feb 5, 1990</c:v>
                </c:pt>
                <c:pt idx="34">
                  <c:v>Mar 9, 1990</c:v>
                </c:pt>
                <c:pt idx="35">
                  <c:v>Apr 26, 1990</c:v>
                </c:pt>
                <c:pt idx="36">
                  <c:v>May 12, 1990</c:v>
                </c:pt>
                <c:pt idx="37">
                  <c:v>May 28, 1990</c:v>
                </c:pt>
                <c:pt idx="38">
                  <c:v>Jul 15, 1990</c:v>
                </c:pt>
                <c:pt idx="39">
                  <c:v>Aug 16, 1990</c:v>
                </c:pt>
                <c:pt idx="40">
                  <c:v>Oct 19, 1990</c:v>
                </c:pt>
                <c:pt idx="41">
                  <c:v>Nov 4, 1990</c:v>
                </c:pt>
                <c:pt idx="42">
                  <c:v>Nov 20, 1990</c:v>
                </c:pt>
                <c:pt idx="43">
                  <c:v>Dec 6, 1990</c:v>
                </c:pt>
                <c:pt idx="44">
                  <c:v>Dec 22, 1990</c:v>
                </c:pt>
                <c:pt idx="45">
                  <c:v>Jan 7, 1991</c:v>
                </c:pt>
                <c:pt idx="46">
                  <c:v>Jan 23, 1991</c:v>
                </c:pt>
                <c:pt idx="47">
                  <c:v>Feb 24, 1991</c:v>
                </c:pt>
                <c:pt idx="48">
                  <c:v>Apr 29, 1991</c:v>
                </c:pt>
                <c:pt idx="49">
                  <c:v>Jun 16, 1991</c:v>
                </c:pt>
                <c:pt idx="50">
                  <c:v>Jul 18, 1991</c:v>
                </c:pt>
                <c:pt idx="51">
                  <c:v>Aug 19, 1991</c:v>
                </c:pt>
                <c:pt idx="52">
                  <c:v>Sep 4, 1991</c:v>
                </c:pt>
                <c:pt idx="53">
                  <c:v>Sep 20, 1991</c:v>
                </c:pt>
                <c:pt idx="54">
                  <c:v>Oct 6, 1991</c:v>
                </c:pt>
                <c:pt idx="55">
                  <c:v>Nov 7, 1991</c:v>
                </c:pt>
                <c:pt idx="56">
                  <c:v>Dec 9, 1991</c:v>
                </c:pt>
                <c:pt idx="57">
                  <c:v>Dec 25, 1991</c:v>
                </c:pt>
                <c:pt idx="58">
                  <c:v>Jan 10, 1992</c:v>
                </c:pt>
                <c:pt idx="59">
                  <c:v>Jan 26, 1992</c:v>
                </c:pt>
                <c:pt idx="60">
                  <c:v>Feb 11, 1992</c:v>
                </c:pt>
                <c:pt idx="61">
                  <c:v>Feb 27, 1992</c:v>
                </c:pt>
                <c:pt idx="62">
                  <c:v>Apr 15, 1992</c:v>
                </c:pt>
                <c:pt idx="63">
                  <c:v>May 1, 1992</c:v>
                </c:pt>
                <c:pt idx="64">
                  <c:v>Jun 2, 1992</c:v>
                </c:pt>
                <c:pt idx="65">
                  <c:v>Jun 18, 1992</c:v>
                </c:pt>
                <c:pt idx="66">
                  <c:v>Jul 20, 1992</c:v>
                </c:pt>
                <c:pt idx="67">
                  <c:v>Aug 5, 1992</c:v>
                </c:pt>
                <c:pt idx="68">
                  <c:v>Sep 6, 1992</c:v>
                </c:pt>
                <c:pt idx="69">
                  <c:v>Sep 22, 1992</c:v>
                </c:pt>
                <c:pt idx="70">
                  <c:v>Nov 9, 1992</c:v>
                </c:pt>
                <c:pt idx="71">
                  <c:v>Nov 25, 1992</c:v>
                </c:pt>
                <c:pt idx="72">
                  <c:v>Dec 11, 1992</c:v>
                </c:pt>
                <c:pt idx="73">
                  <c:v>Dec 27, 1992</c:v>
                </c:pt>
                <c:pt idx="74">
                  <c:v>Jan 28, 1993</c:v>
                </c:pt>
                <c:pt idx="75">
                  <c:v>Feb 13, 1993</c:v>
                </c:pt>
                <c:pt idx="76">
                  <c:v>May 4, 1993</c:v>
                </c:pt>
                <c:pt idx="77">
                  <c:v>Jun 5, 1993</c:v>
                </c:pt>
                <c:pt idx="78">
                  <c:v>Sep 25, 1993</c:v>
                </c:pt>
                <c:pt idx="79">
                  <c:v>Oct 11, 1993</c:v>
                </c:pt>
                <c:pt idx="80">
                  <c:v>Oct 27, 1993</c:v>
                </c:pt>
                <c:pt idx="81">
                  <c:v>Nov 12, 1993</c:v>
                </c:pt>
                <c:pt idx="82">
                  <c:v>Nov 28, 1993</c:v>
                </c:pt>
                <c:pt idx="83">
                  <c:v>Dec 30, 1993</c:v>
                </c:pt>
                <c:pt idx="84">
                  <c:v>Jan 15, 1994</c:v>
                </c:pt>
                <c:pt idx="85">
                  <c:v>Mar 4, 1994</c:v>
                </c:pt>
                <c:pt idx="86">
                  <c:v>Apr 21, 1994</c:v>
                </c:pt>
                <c:pt idx="87">
                  <c:v>May 7, 1994</c:v>
                </c:pt>
                <c:pt idx="88">
                  <c:v>May 23, 1994</c:v>
                </c:pt>
                <c:pt idx="89">
                  <c:v>Jul 10, 1994</c:v>
                </c:pt>
                <c:pt idx="90">
                  <c:v>Aug 27, 1994</c:v>
                </c:pt>
                <c:pt idx="91">
                  <c:v>Sep 28, 1994</c:v>
                </c:pt>
                <c:pt idx="92">
                  <c:v>Dec 17, 1994</c:v>
                </c:pt>
                <c:pt idx="93">
                  <c:v>Jan 2, 1995</c:v>
                </c:pt>
                <c:pt idx="94">
                  <c:v>Jan 18, 1995</c:v>
                </c:pt>
                <c:pt idx="95">
                  <c:v>Feb 3, 1995</c:v>
                </c:pt>
                <c:pt idx="96">
                  <c:v>Feb 19, 1995</c:v>
                </c:pt>
                <c:pt idx="97">
                  <c:v>Mar 7, 1995</c:v>
                </c:pt>
                <c:pt idx="98">
                  <c:v>Mar 23, 1995</c:v>
                </c:pt>
                <c:pt idx="99">
                  <c:v>May 10, 1995</c:v>
                </c:pt>
                <c:pt idx="100">
                  <c:v>May 26, 1995</c:v>
                </c:pt>
                <c:pt idx="101">
                  <c:v>Jun 11, 1995</c:v>
                </c:pt>
                <c:pt idx="102">
                  <c:v>Jun 27, 1995</c:v>
                </c:pt>
                <c:pt idx="103">
                  <c:v>Aug 30, 1995</c:v>
                </c:pt>
                <c:pt idx="104">
                  <c:v>Oct 1, 1995</c:v>
                </c:pt>
                <c:pt idx="105">
                  <c:v>Dec 4, 1995</c:v>
                </c:pt>
                <c:pt idx="106">
                  <c:v>Dec 20, 1995</c:v>
                </c:pt>
                <c:pt idx="107">
                  <c:v>Feb 22, 1996</c:v>
                </c:pt>
                <c:pt idx="108">
                  <c:v>Mar 9, 1996</c:v>
                </c:pt>
                <c:pt idx="109">
                  <c:v>Apr 10, 1996</c:v>
                </c:pt>
                <c:pt idx="110">
                  <c:v>May 12, 1996</c:v>
                </c:pt>
                <c:pt idx="111">
                  <c:v>Jun 29, 1996</c:v>
                </c:pt>
                <c:pt idx="112">
                  <c:v>Aug 16, 1996</c:v>
                </c:pt>
                <c:pt idx="113">
                  <c:v>Oct 3, 1996</c:v>
                </c:pt>
                <c:pt idx="114">
                  <c:v>Oct 19, 1996</c:v>
                </c:pt>
                <c:pt idx="115">
                  <c:v>Dec 6, 1996</c:v>
                </c:pt>
                <c:pt idx="116">
                  <c:v>Dec 22, 1996</c:v>
                </c:pt>
                <c:pt idx="117">
                  <c:v>Jan 7, 1997</c:v>
                </c:pt>
                <c:pt idx="118">
                  <c:v>Feb 8, 1997</c:v>
                </c:pt>
                <c:pt idx="119">
                  <c:v>Mar 12, 1997</c:v>
                </c:pt>
                <c:pt idx="120">
                  <c:v>Apr 13, 1997</c:v>
                </c:pt>
                <c:pt idx="121">
                  <c:v>Apr 29, 1997</c:v>
                </c:pt>
                <c:pt idx="122">
                  <c:v>May 15, 1997</c:v>
                </c:pt>
                <c:pt idx="123">
                  <c:v>May 31, 1997</c:v>
                </c:pt>
                <c:pt idx="124">
                  <c:v>Jul 18, 1997</c:v>
                </c:pt>
                <c:pt idx="125">
                  <c:v>Aug 3, 1997</c:v>
                </c:pt>
                <c:pt idx="126">
                  <c:v>Aug 19, 1997</c:v>
                </c:pt>
                <c:pt idx="127">
                  <c:v>Sep 20, 1997</c:v>
                </c:pt>
                <c:pt idx="128">
                  <c:v>Nov 7, 1997</c:v>
                </c:pt>
                <c:pt idx="129">
                  <c:v>Nov 23, 1997</c:v>
                </c:pt>
                <c:pt idx="130">
                  <c:v>Dec 9, 1997</c:v>
                </c:pt>
                <c:pt idx="131">
                  <c:v>Dec 25, 1997</c:v>
                </c:pt>
                <c:pt idx="132">
                  <c:v>Feb 27, 1998</c:v>
                </c:pt>
                <c:pt idx="133">
                  <c:v>Apr 16, 1998</c:v>
                </c:pt>
                <c:pt idx="134">
                  <c:v>May 2, 1998</c:v>
                </c:pt>
                <c:pt idx="135">
                  <c:v>Jul 5, 1998</c:v>
                </c:pt>
                <c:pt idx="136">
                  <c:v>Aug 22, 1998</c:v>
                </c:pt>
                <c:pt idx="137">
                  <c:v>Sep 7, 1998</c:v>
                </c:pt>
                <c:pt idx="138">
                  <c:v>Sep 23, 1998</c:v>
                </c:pt>
                <c:pt idx="139">
                  <c:v>Nov 10, 1998</c:v>
                </c:pt>
                <c:pt idx="140">
                  <c:v>Nov 26, 1998</c:v>
                </c:pt>
                <c:pt idx="141">
                  <c:v>Jan 13, 1999</c:v>
                </c:pt>
                <c:pt idx="142">
                  <c:v>Jan 29, 1999</c:v>
                </c:pt>
                <c:pt idx="143">
                  <c:v>Jun 30, 1999</c:v>
                </c:pt>
                <c:pt idx="144">
                  <c:v>Aug 1, 1999</c:v>
                </c:pt>
                <c:pt idx="145">
                  <c:v>Aug 9, 1999</c:v>
                </c:pt>
                <c:pt idx="146">
                  <c:v>Aug 25, 1999</c:v>
                </c:pt>
                <c:pt idx="147">
                  <c:v>Sep 2, 1999</c:v>
                </c:pt>
                <c:pt idx="148">
                  <c:v>Oct 12, 1999</c:v>
                </c:pt>
                <c:pt idx="149">
                  <c:v>Oct 28, 1999</c:v>
                </c:pt>
                <c:pt idx="150">
                  <c:v>Nov 29, 1999</c:v>
                </c:pt>
                <c:pt idx="151">
                  <c:v>Dec 15, 1999</c:v>
                </c:pt>
                <c:pt idx="152">
                  <c:v>Dec 31, 1999</c:v>
                </c:pt>
                <c:pt idx="153">
                  <c:v>Jan 24, 2000</c:v>
                </c:pt>
                <c:pt idx="154">
                  <c:v>Feb 1, 2000</c:v>
                </c:pt>
                <c:pt idx="155">
                  <c:v>Feb 17, 2000</c:v>
                </c:pt>
                <c:pt idx="156">
                  <c:v>Mar 28, 2000</c:v>
                </c:pt>
                <c:pt idx="157">
                  <c:v>Apr 5, 2000</c:v>
                </c:pt>
                <c:pt idx="158">
                  <c:v>Apr 21, 2000</c:v>
                </c:pt>
                <c:pt idx="159">
                  <c:v>May 23, 2000</c:v>
                </c:pt>
                <c:pt idx="160">
                  <c:v>Jun 16, 2000</c:v>
                </c:pt>
                <c:pt idx="161">
                  <c:v>Jul 26, 2000</c:v>
                </c:pt>
                <c:pt idx="162">
                  <c:v>Aug 11, 2000</c:v>
                </c:pt>
                <c:pt idx="163">
                  <c:v>Aug 19, 2000</c:v>
                </c:pt>
                <c:pt idx="164">
                  <c:v>Aug 27, 2000</c:v>
                </c:pt>
                <c:pt idx="165">
                  <c:v>Sep 20, 2000</c:v>
                </c:pt>
                <c:pt idx="166">
                  <c:v>Oct 6, 2000</c:v>
                </c:pt>
                <c:pt idx="167">
                  <c:v>Oct 14, 2000</c:v>
                </c:pt>
                <c:pt idx="168">
                  <c:v>Oct 22, 2000</c:v>
                </c:pt>
                <c:pt idx="169">
                  <c:v>Oct 30, 2000</c:v>
                </c:pt>
                <c:pt idx="170">
                  <c:v>Nov 7, 2000</c:v>
                </c:pt>
                <c:pt idx="171">
                  <c:v>Nov 15, 2000</c:v>
                </c:pt>
                <c:pt idx="172">
                  <c:v>Nov 23, 2000</c:v>
                </c:pt>
                <c:pt idx="173">
                  <c:v>Dec 9, 2000</c:v>
                </c:pt>
                <c:pt idx="174">
                  <c:v>Dec 17, 2000</c:v>
                </c:pt>
                <c:pt idx="175">
                  <c:v>Dec 25, 2000</c:v>
                </c:pt>
                <c:pt idx="176">
                  <c:v>Jan 10, 2001</c:v>
                </c:pt>
                <c:pt idx="177">
                  <c:v>Jan 18, 2001</c:v>
                </c:pt>
                <c:pt idx="178">
                  <c:v>Feb 3, 2001</c:v>
                </c:pt>
                <c:pt idx="179">
                  <c:v>Feb 11, 2001</c:v>
                </c:pt>
                <c:pt idx="180">
                  <c:v>Feb 19, 2001</c:v>
                </c:pt>
                <c:pt idx="181">
                  <c:v>Mar 7, 2001</c:v>
                </c:pt>
                <c:pt idx="182">
                  <c:v>Mar 15, 2001</c:v>
                </c:pt>
                <c:pt idx="183">
                  <c:v>Mar 31, 2001</c:v>
                </c:pt>
                <c:pt idx="184">
                  <c:v>Apr 8, 2001</c:v>
                </c:pt>
                <c:pt idx="185">
                  <c:v>Apr 16, 2001</c:v>
                </c:pt>
                <c:pt idx="186">
                  <c:v>Apr 24, 2001</c:v>
                </c:pt>
                <c:pt idx="187">
                  <c:v>May 2, 2001</c:v>
                </c:pt>
                <c:pt idx="188">
                  <c:v>May 10, 2001</c:v>
                </c:pt>
                <c:pt idx="189">
                  <c:v>May 26, 2001</c:v>
                </c:pt>
                <c:pt idx="190">
                  <c:v>Jun 3, 2001</c:v>
                </c:pt>
                <c:pt idx="191">
                  <c:v>Jul 5, 2001</c:v>
                </c:pt>
                <c:pt idx="192">
                  <c:v>Jul 13, 2001</c:v>
                </c:pt>
                <c:pt idx="193">
                  <c:v>Jul 21, 2001</c:v>
                </c:pt>
                <c:pt idx="194">
                  <c:v>Jul 29, 2001</c:v>
                </c:pt>
                <c:pt idx="195">
                  <c:v>Aug 14, 2001</c:v>
                </c:pt>
                <c:pt idx="196">
                  <c:v>Aug 22, 2001</c:v>
                </c:pt>
                <c:pt idx="197">
                  <c:v>Aug 30, 2001</c:v>
                </c:pt>
                <c:pt idx="198">
                  <c:v>Sep 7, 2001</c:v>
                </c:pt>
                <c:pt idx="199">
                  <c:v>Sep 15, 2001</c:v>
                </c:pt>
                <c:pt idx="200">
                  <c:v>Oct 1, 2001</c:v>
                </c:pt>
                <c:pt idx="201">
                  <c:v>Oct 9, 2001</c:v>
                </c:pt>
                <c:pt idx="202">
                  <c:v>Oct 17, 2001</c:v>
                </c:pt>
                <c:pt idx="203">
                  <c:v>Oct 25, 2001</c:v>
                </c:pt>
                <c:pt idx="204">
                  <c:v>Nov 2, 2001</c:v>
                </c:pt>
                <c:pt idx="205">
                  <c:v>Nov 18, 2001</c:v>
                </c:pt>
                <c:pt idx="206">
                  <c:v>Nov 26, 2001</c:v>
                </c:pt>
                <c:pt idx="207">
                  <c:v>Dec 20, 2001</c:v>
                </c:pt>
                <c:pt idx="208">
                  <c:v>Dec 28, 2001</c:v>
                </c:pt>
                <c:pt idx="209">
                  <c:v>Jan 5, 2002</c:v>
                </c:pt>
                <c:pt idx="210">
                  <c:v>Jan 21, 2002</c:v>
                </c:pt>
                <c:pt idx="211">
                  <c:v>Feb 14, 2002</c:v>
                </c:pt>
                <c:pt idx="212">
                  <c:v>Feb 22, 2002</c:v>
                </c:pt>
                <c:pt idx="213">
                  <c:v>Mar 18, 2002</c:v>
                </c:pt>
                <c:pt idx="214">
                  <c:v>Mar 26, 2002</c:v>
                </c:pt>
                <c:pt idx="215">
                  <c:v>Apr 3, 2002</c:v>
                </c:pt>
                <c:pt idx="216">
                  <c:v>Apr 19, 2002</c:v>
                </c:pt>
                <c:pt idx="217">
                  <c:v>May 5, 2002</c:v>
                </c:pt>
                <c:pt idx="218">
                  <c:v>Jun 6, 2002</c:v>
                </c:pt>
                <c:pt idx="219">
                  <c:v>Jun 30, 2002</c:v>
                </c:pt>
                <c:pt idx="220">
                  <c:v>Jul 24, 2002</c:v>
                </c:pt>
                <c:pt idx="221">
                  <c:v>Aug 1, 2002</c:v>
                </c:pt>
                <c:pt idx="222">
                  <c:v>Aug 17, 2002</c:v>
                </c:pt>
                <c:pt idx="223">
                  <c:v>Aug 25, 2002</c:v>
                </c:pt>
                <c:pt idx="224">
                  <c:v>Sep 10, 2002</c:v>
                </c:pt>
                <c:pt idx="225">
                  <c:v>Sep 26, 2002</c:v>
                </c:pt>
                <c:pt idx="226">
                  <c:v>Oct 4, 2002</c:v>
                </c:pt>
                <c:pt idx="227">
                  <c:v>Oct 12, 2002</c:v>
                </c:pt>
                <c:pt idx="228">
                  <c:v>Oct 28, 2002</c:v>
                </c:pt>
                <c:pt idx="229">
                  <c:v>Nov 5, 2002</c:v>
                </c:pt>
                <c:pt idx="230">
                  <c:v>Dec 15, 2002</c:v>
                </c:pt>
                <c:pt idx="231">
                  <c:v>Dec 31, 2002</c:v>
                </c:pt>
                <c:pt idx="232">
                  <c:v>Jan 16, 2003</c:v>
                </c:pt>
                <c:pt idx="233">
                  <c:v>Jan 24, 2003</c:v>
                </c:pt>
                <c:pt idx="234">
                  <c:v>Feb 1, 2003</c:v>
                </c:pt>
                <c:pt idx="235">
                  <c:v>Feb 9, 2003</c:v>
                </c:pt>
                <c:pt idx="236">
                  <c:v>Feb 17, 2003</c:v>
                </c:pt>
                <c:pt idx="237">
                  <c:v>Mar 29, 2003</c:v>
                </c:pt>
                <c:pt idx="238">
                  <c:v>Apr 30, 2003</c:v>
                </c:pt>
                <c:pt idx="239">
                  <c:v>May 24, 2003</c:v>
                </c:pt>
                <c:pt idx="240">
                  <c:v>Jun 17, 2003</c:v>
                </c:pt>
                <c:pt idx="241">
                  <c:v>Jul 3, 2003</c:v>
                </c:pt>
                <c:pt idx="242">
                  <c:v>Jul 19, 2003</c:v>
                </c:pt>
                <c:pt idx="243">
                  <c:v>Aug 4, 2003</c:v>
                </c:pt>
                <c:pt idx="244">
                  <c:v>Sep 21, 2003</c:v>
                </c:pt>
                <c:pt idx="245">
                  <c:v>Oct 15, 2003</c:v>
                </c:pt>
                <c:pt idx="246">
                  <c:v>Nov 8, 2003</c:v>
                </c:pt>
                <c:pt idx="247">
                  <c:v>Nov 24, 2003</c:v>
                </c:pt>
                <c:pt idx="248">
                  <c:v>Dec 2, 2003</c:v>
                </c:pt>
                <c:pt idx="249">
                  <c:v>Dec 10, 2003</c:v>
                </c:pt>
                <c:pt idx="250">
                  <c:v>Dec 18, 2003</c:v>
                </c:pt>
                <c:pt idx="251">
                  <c:v>Dec 26, 2003</c:v>
                </c:pt>
                <c:pt idx="252">
                  <c:v>Jan 11, 2004</c:v>
                </c:pt>
                <c:pt idx="253">
                  <c:v>Jan 19, 2004</c:v>
                </c:pt>
                <c:pt idx="254">
                  <c:v>Jan 27, 2004</c:v>
                </c:pt>
                <c:pt idx="255">
                  <c:v>Feb 4, 2004</c:v>
                </c:pt>
                <c:pt idx="256">
                  <c:v>Feb 28, 2004</c:v>
                </c:pt>
                <c:pt idx="257">
                  <c:v>Mar 15, 2004</c:v>
                </c:pt>
                <c:pt idx="258">
                  <c:v>Apr 24, 2004</c:v>
                </c:pt>
                <c:pt idx="259">
                  <c:v>May 18, 2004</c:v>
                </c:pt>
                <c:pt idx="260">
                  <c:v>Jun 11, 2004</c:v>
                </c:pt>
                <c:pt idx="261">
                  <c:v>Jun 19, 2004</c:v>
                </c:pt>
                <c:pt idx="262">
                  <c:v>Jul 5, 2004</c:v>
                </c:pt>
                <c:pt idx="263">
                  <c:v>Jul 13, 2004</c:v>
                </c:pt>
                <c:pt idx="264">
                  <c:v>Jul 21, 2004</c:v>
                </c:pt>
                <c:pt idx="265">
                  <c:v>Aug 6, 2004</c:v>
                </c:pt>
                <c:pt idx="266">
                  <c:v>Aug 22, 2004</c:v>
                </c:pt>
                <c:pt idx="267">
                  <c:v>Sep 15, 2004</c:v>
                </c:pt>
                <c:pt idx="268">
                  <c:v>Oct 1, 2004</c:v>
                </c:pt>
                <c:pt idx="269">
                  <c:v>Oct 17, 2004</c:v>
                </c:pt>
                <c:pt idx="270">
                  <c:v>Oct 25, 2004</c:v>
                </c:pt>
                <c:pt idx="271">
                  <c:v>Nov 2, 2004</c:v>
                </c:pt>
                <c:pt idx="272">
                  <c:v>Nov 10, 2004</c:v>
                </c:pt>
                <c:pt idx="273">
                  <c:v>Nov 18, 2004</c:v>
                </c:pt>
                <c:pt idx="274">
                  <c:v>Nov 26, 2004</c:v>
                </c:pt>
                <c:pt idx="275">
                  <c:v>Dec 4, 2004</c:v>
                </c:pt>
                <c:pt idx="276">
                  <c:v>Dec 12, 2004</c:v>
                </c:pt>
                <c:pt idx="277">
                  <c:v>Dec 20, 2004</c:v>
                </c:pt>
                <c:pt idx="278">
                  <c:v>Dec 28, 2004</c:v>
                </c:pt>
                <c:pt idx="279">
                  <c:v>Jan 5, 2005</c:v>
                </c:pt>
                <c:pt idx="280">
                  <c:v>Jan 13, 2005</c:v>
                </c:pt>
                <c:pt idx="281">
                  <c:v>Feb 6, 2005</c:v>
                </c:pt>
                <c:pt idx="282">
                  <c:v>Feb 14, 2005</c:v>
                </c:pt>
                <c:pt idx="283">
                  <c:v>Feb 22, 2005</c:v>
                </c:pt>
                <c:pt idx="284">
                  <c:v>Mar 2, 2005</c:v>
                </c:pt>
                <c:pt idx="285">
                  <c:v>Mar 10, 2005</c:v>
                </c:pt>
                <c:pt idx="286">
                  <c:v>Mar 18, 2005</c:v>
                </c:pt>
                <c:pt idx="287">
                  <c:v>Apr 3, 2005</c:v>
                </c:pt>
                <c:pt idx="288">
                  <c:v>Apr 19, 2005</c:v>
                </c:pt>
                <c:pt idx="289">
                  <c:v>May 5, 2005</c:v>
                </c:pt>
                <c:pt idx="290">
                  <c:v>May 13, 2005</c:v>
                </c:pt>
                <c:pt idx="291">
                  <c:v>May 21, 2005</c:v>
                </c:pt>
                <c:pt idx="292">
                  <c:v>May 29, 2005</c:v>
                </c:pt>
                <c:pt idx="293">
                  <c:v>Jun 6, 2005</c:v>
                </c:pt>
                <c:pt idx="294">
                  <c:v>Jun 14, 2005</c:v>
                </c:pt>
                <c:pt idx="295">
                  <c:v>Jun 22, 2005</c:v>
                </c:pt>
                <c:pt idx="296">
                  <c:v>Jul 16, 2005</c:v>
                </c:pt>
                <c:pt idx="297">
                  <c:v>Jul 24, 2005</c:v>
                </c:pt>
                <c:pt idx="298">
                  <c:v>Aug 17, 2005</c:v>
                </c:pt>
                <c:pt idx="299">
                  <c:v>Sep 2, 2005</c:v>
                </c:pt>
                <c:pt idx="300">
                  <c:v>Sep 10, 2005</c:v>
                </c:pt>
                <c:pt idx="301">
                  <c:v>Oct 12, 2005</c:v>
                </c:pt>
                <c:pt idx="302">
                  <c:v>Oct 28, 2005</c:v>
                </c:pt>
                <c:pt idx="303">
                  <c:v>Nov 5, 2005</c:v>
                </c:pt>
                <c:pt idx="304">
                  <c:v>Nov 21, 2005</c:v>
                </c:pt>
                <c:pt idx="305">
                  <c:v>Dec 7, 2005</c:v>
                </c:pt>
                <c:pt idx="306">
                  <c:v>Dec 23, 2005</c:v>
                </c:pt>
                <c:pt idx="307">
                  <c:v>Jan 8, 2006</c:v>
                </c:pt>
                <c:pt idx="308">
                  <c:v>Feb 1, 2006</c:v>
                </c:pt>
                <c:pt idx="309">
                  <c:v>Feb 9, 2006</c:v>
                </c:pt>
                <c:pt idx="310">
                  <c:v>Mar 5, 2006</c:v>
                </c:pt>
                <c:pt idx="311">
                  <c:v>Mar 29, 2006</c:v>
                </c:pt>
                <c:pt idx="312">
                  <c:v>Apr 6, 2006</c:v>
                </c:pt>
                <c:pt idx="313">
                  <c:v>Apr 30, 2006</c:v>
                </c:pt>
                <c:pt idx="314">
                  <c:v>May 16, 2006</c:v>
                </c:pt>
                <c:pt idx="315">
                  <c:v>May 24, 2006</c:v>
                </c:pt>
                <c:pt idx="316">
                  <c:v>Jun 9, 2006</c:v>
                </c:pt>
                <c:pt idx="317">
                  <c:v>Jun 25, 2006</c:v>
                </c:pt>
                <c:pt idx="318">
                  <c:v>Jul 19, 2006</c:v>
                </c:pt>
                <c:pt idx="319">
                  <c:v>Jul 27, 2006</c:v>
                </c:pt>
                <c:pt idx="320">
                  <c:v>Aug 4, 2006</c:v>
                </c:pt>
                <c:pt idx="321">
                  <c:v>Aug 12, 2006</c:v>
                </c:pt>
                <c:pt idx="322">
                  <c:v>Sep 5, 2006</c:v>
                </c:pt>
                <c:pt idx="323">
                  <c:v>Sep 21, 2006</c:v>
                </c:pt>
                <c:pt idx="324">
                  <c:v>Oct 7, 2006</c:v>
                </c:pt>
                <c:pt idx="325">
                  <c:v>Oct 15, 2006</c:v>
                </c:pt>
                <c:pt idx="326">
                  <c:v>Oct 23, 2006</c:v>
                </c:pt>
                <c:pt idx="327">
                  <c:v>Oct 31, 2006</c:v>
                </c:pt>
                <c:pt idx="328">
                  <c:v>Nov 8, 2006</c:v>
                </c:pt>
                <c:pt idx="329">
                  <c:v>Nov 16, 2006</c:v>
                </c:pt>
                <c:pt idx="330">
                  <c:v>Dec 26, 2006</c:v>
                </c:pt>
                <c:pt idx="331">
                  <c:v>Jan 3, 2007</c:v>
                </c:pt>
                <c:pt idx="332">
                  <c:v>Jan 19, 2007</c:v>
                </c:pt>
                <c:pt idx="333">
                  <c:v>Jan 27, 2007</c:v>
                </c:pt>
                <c:pt idx="334">
                  <c:v>Feb 4, 2007</c:v>
                </c:pt>
                <c:pt idx="335">
                  <c:v>Feb 28, 2007</c:v>
                </c:pt>
                <c:pt idx="336">
                  <c:v>Mar 8, 2007</c:v>
                </c:pt>
                <c:pt idx="337">
                  <c:v>Mar 24, 2007</c:v>
                </c:pt>
                <c:pt idx="338">
                  <c:v>Apr 1, 2007</c:v>
                </c:pt>
                <c:pt idx="339">
                  <c:v>Apr 9, 2007</c:v>
                </c:pt>
                <c:pt idx="340">
                  <c:v>Apr 17, 2007</c:v>
                </c:pt>
                <c:pt idx="341">
                  <c:v>Apr 25, 2007</c:v>
                </c:pt>
                <c:pt idx="342">
                  <c:v>May 3, 2007</c:v>
                </c:pt>
                <c:pt idx="343">
                  <c:v>May 11, 2007</c:v>
                </c:pt>
                <c:pt idx="344">
                  <c:v>May 19, 2007</c:v>
                </c:pt>
                <c:pt idx="345">
                  <c:v>Jun 4, 2007</c:v>
                </c:pt>
                <c:pt idx="346">
                  <c:v>Jul 6, 2007</c:v>
                </c:pt>
                <c:pt idx="347">
                  <c:v>Jul 14, 2007</c:v>
                </c:pt>
                <c:pt idx="348">
                  <c:v>Jul 22, 2007</c:v>
                </c:pt>
                <c:pt idx="349">
                  <c:v>Jul 30, 2007</c:v>
                </c:pt>
                <c:pt idx="350">
                  <c:v>Aug 31, 2007</c:v>
                </c:pt>
                <c:pt idx="351">
                  <c:v>Sep 16, 2007</c:v>
                </c:pt>
                <c:pt idx="352">
                  <c:v>Sep 24, 2007</c:v>
                </c:pt>
                <c:pt idx="353">
                  <c:v>Oct 26, 2007</c:v>
                </c:pt>
                <c:pt idx="354">
                  <c:v>Nov 11, 2007</c:v>
                </c:pt>
                <c:pt idx="355">
                  <c:v>Nov 27, 2007</c:v>
                </c:pt>
                <c:pt idx="356">
                  <c:v>Dec 13, 2007</c:v>
                </c:pt>
                <c:pt idx="357">
                  <c:v>Dec 29, 2007</c:v>
                </c:pt>
                <c:pt idx="358">
                  <c:v>Jan 14, 2008</c:v>
                </c:pt>
                <c:pt idx="359">
                  <c:v>Feb 23, 2008</c:v>
                </c:pt>
                <c:pt idx="360">
                  <c:v>Mar 2, 2008</c:v>
                </c:pt>
                <c:pt idx="361">
                  <c:v>Mar 10, 2008</c:v>
                </c:pt>
                <c:pt idx="362">
                  <c:v>Mar 18, 2008</c:v>
                </c:pt>
                <c:pt idx="363">
                  <c:v>Mar 26, 2008</c:v>
                </c:pt>
                <c:pt idx="364">
                  <c:v>Apr 19, 2008</c:v>
                </c:pt>
                <c:pt idx="365">
                  <c:v>Apr 27, 2008</c:v>
                </c:pt>
                <c:pt idx="366">
                  <c:v>May 5, 2008</c:v>
                </c:pt>
                <c:pt idx="367">
                  <c:v>Jun 22, 2008</c:v>
                </c:pt>
                <c:pt idx="368">
                  <c:v>Jul 8, 2008</c:v>
                </c:pt>
                <c:pt idx="369">
                  <c:v>Jul 24, 2008</c:v>
                </c:pt>
                <c:pt idx="370">
                  <c:v>Aug 9, 2008</c:v>
                </c:pt>
                <c:pt idx="371">
                  <c:v>Aug 17, 2008</c:v>
                </c:pt>
                <c:pt idx="372">
                  <c:v>Sep 2, 2008</c:v>
                </c:pt>
                <c:pt idx="373">
                  <c:v>Sep 18, 2008</c:v>
                </c:pt>
                <c:pt idx="374">
                  <c:v>Oct 4, 2008</c:v>
                </c:pt>
                <c:pt idx="375">
                  <c:v>Oct 12, 2008</c:v>
                </c:pt>
                <c:pt idx="376">
                  <c:v>Oct 20, 2008</c:v>
                </c:pt>
                <c:pt idx="377">
                  <c:v>Nov 13, 2008</c:v>
                </c:pt>
                <c:pt idx="378">
                  <c:v>Nov 29, 2008</c:v>
                </c:pt>
                <c:pt idx="379">
                  <c:v>Dec 15, 2008</c:v>
                </c:pt>
                <c:pt idx="380">
                  <c:v>Dec 23, 2008</c:v>
                </c:pt>
                <c:pt idx="381">
                  <c:v>Dec 31, 2008</c:v>
                </c:pt>
                <c:pt idx="382">
                  <c:v>Feb 9, 2009</c:v>
                </c:pt>
                <c:pt idx="383">
                  <c:v>Feb 25, 2009</c:v>
                </c:pt>
                <c:pt idx="384">
                  <c:v>Mar 13, 2009</c:v>
                </c:pt>
                <c:pt idx="385">
                  <c:v>Apr 6, 2009</c:v>
                </c:pt>
                <c:pt idx="386">
                  <c:v>Apr 14, 2009</c:v>
                </c:pt>
                <c:pt idx="387">
                  <c:v>Apr 22, 2009</c:v>
                </c:pt>
                <c:pt idx="388">
                  <c:v>Apr 30, 2009</c:v>
                </c:pt>
                <c:pt idx="389">
                  <c:v>May 16, 2009</c:v>
                </c:pt>
                <c:pt idx="390">
                  <c:v>Jun 17, 2009</c:v>
                </c:pt>
                <c:pt idx="391">
                  <c:v>Jul 11, 2009</c:v>
                </c:pt>
                <c:pt idx="392">
                  <c:v>Jul 27, 2009</c:v>
                </c:pt>
                <c:pt idx="393">
                  <c:v>Aug 12, 2009</c:v>
                </c:pt>
                <c:pt idx="394">
                  <c:v>Sep 5, 2009</c:v>
                </c:pt>
                <c:pt idx="395">
                  <c:v>Sep 21, 2009</c:v>
                </c:pt>
                <c:pt idx="396">
                  <c:v>Oct 15, 2009</c:v>
                </c:pt>
                <c:pt idx="397">
                  <c:v>Oct 23, 2009</c:v>
                </c:pt>
                <c:pt idx="398">
                  <c:v>Oct 31, 2009</c:v>
                </c:pt>
                <c:pt idx="399">
                  <c:v>Nov 8, 2009</c:v>
                </c:pt>
                <c:pt idx="400">
                  <c:v>Nov 24, 2009</c:v>
                </c:pt>
                <c:pt idx="401">
                  <c:v>Dec 2, 2009</c:v>
                </c:pt>
                <c:pt idx="402">
                  <c:v>Dec 10, 2009</c:v>
                </c:pt>
                <c:pt idx="403">
                  <c:v>Dec 18, 2009</c:v>
                </c:pt>
                <c:pt idx="404">
                  <c:v>Jan 3, 2010</c:v>
                </c:pt>
                <c:pt idx="405">
                  <c:v>Jan 19, 2010</c:v>
                </c:pt>
                <c:pt idx="406">
                  <c:v>Jan 27, 2010</c:v>
                </c:pt>
                <c:pt idx="407">
                  <c:v>Feb 4, 2010</c:v>
                </c:pt>
                <c:pt idx="408">
                  <c:v>Feb 12, 2010</c:v>
                </c:pt>
                <c:pt idx="409">
                  <c:v>Feb 20, 2010</c:v>
                </c:pt>
                <c:pt idx="410">
                  <c:v>Feb 28, 2010</c:v>
                </c:pt>
                <c:pt idx="411">
                  <c:v>Mar 8, 2010</c:v>
                </c:pt>
                <c:pt idx="412">
                  <c:v>Mar 16, 2010</c:v>
                </c:pt>
                <c:pt idx="413">
                  <c:v>Mar 24, 2010</c:v>
                </c:pt>
                <c:pt idx="414">
                  <c:v>Apr 1, 2010</c:v>
                </c:pt>
                <c:pt idx="415">
                  <c:v>Apr 17, 2010</c:v>
                </c:pt>
                <c:pt idx="416">
                  <c:v>Apr 25, 2010</c:v>
                </c:pt>
                <c:pt idx="417">
                  <c:v>May 3, 2010</c:v>
                </c:pt>
                <c:pt idx="418">
                  <c:v>May 19, 2010</c:v>
                </c:pt>
                <c:pt idx="419">
                  <c:v>May 27, 2010</c:v>
                </c:pt>
                <c:pt idx="420">
                  <c:v>Jul 6, 2010</c:v>
                </c:pt>
                <c:pt idx="421">
                  <c:v>Jul 22, 2010</c:v>
                </c:pt>
                <c:pt idx="422">
                  <c:v>Jul 30, 2010</c:v>
                </c:pt>
                <c:pt idx="423">
                  <c:v>Aug 7, 2010</c:v>
                </c:pt>
                <c:pt idx="424">
                  <c:v>Aug 15, 2010</c:v>
                </c:pt>
                <c:pt idx="425">
                  <c:v>Aug 31, 2010</c:v>
                </c:pt>
                <c:pt idx="426">
                  <c:v>Sep 8, 2010</c:v>
                </c:pt>
                <c:pt idx="427">
                  <c:v>Sep 16, 2010</c:v>
                </c:pt>
                <c:pt idx="428">
                  <c:v>Oct 2, 2010</c:v>
                </c:pt>
                <c:pt idx="429">
                  <c:v>Oct 18, 2010</c:v>
                </c:pt>
                <c:pt idx="430">
                  <c:v>Oct 26, 2010</c:v>
                </c:pt>
                <c:pt idx="431">
                  <c:v>Nov 3, 2010</c:v>
                </c:pt>
                <c:pt idx="432">
                  <c:v>Nov 11, 2010</c:v>
                </c:pt>
                <c:pt idx="433">
                  <c:v>Nov 19, 2010</c:v>
                </c:pt>
                <c:pt idx="434">
                  <c:v>Nov 27, 2010</c:v>
                </c:pt>
                <c:pt idx="435">
                  <c:v>Dec 5, 2010</c:v>
                </c:pt>
                <c:pt idx="436">
                  <c:v>Dec 13, 2010</c:v>
                </c:pt>
                <c:pt idx="437">
                  <c:v>Dec 21, 2010</c:v>
                </c:pt>
                <c:pt idx="438">
                  <c:v>Dec 29, 2010</c:v>
                </c:pt>
                <c:pt idx="439">
                  <c:v>Jan 14, 2011</c:v>
                </c:pt>
                <c:pt idx="440">
                  <c:v>Jan 22, 2011</c:v>
                </c:pt>
                <c:pt idx="441">
                  <c:v>Jan 30, 2011</c:v>
                </c:pt>
                <c:pt idx="442">
                  <c:v>Feb 15, 2011</c:v>
                </c:pt>
                <c:pt idx="443">
                  <c:v>Feb 23, 2011</c:v>
                </c:pt>
                <c:pt idx="444">
                  <c:v>Mar 3, 2011</c:v>
                </c:pt>
                <c:pt idx="445">
                  <c:v>Mar 11, 2011</c:v>
                </c:pt>
                <c:pt idx="446">
                  <c:v>Mar 27, 2011</c:v>
                </c:pt>
                <c:pt idx="447">
                  <c:v>Apr 4, 2011</c:v>
                </c:pt>
                <c:pt idx="448">
                  <c:v>Apr 12, 2011</c:v>
                </c:pt>
                <c:pt idx="449">
                  <c:v>May 6, 2011</c:v>
                </c:pt>
                <c:pt idx="450">
                  <c:v>May 22, 2011</c:v>
                </c:pt>
                <c:pt idx="451">
                  <c:v>Jun 7, 2011</c:v>
                </c:pt>
                <c:pt idx="452">
                  <c:v>Jun 23, 2011</c:v>
                </c:pt>
                <c:pt idx="453">
                  <c:v>Jul 17, 2011</c:v>
                </c:pt>
                <c:pt idx="454">
                  <c:v>Aug 2, 2011</c:v>
                </c:pt>
                <c:pt idx="455">
                  <c:v>Aug 10, 2011</c:v>
                </c:pt>
                <c:pt idx="456">
                  <c:v>Aug 26, 2011</c:v>
                </c:pt>
                <c:pt idx="457">
                  <c:v>Sep 11, 2011</c:v>
                </c:pt>
                <c:pt idx="458">
                  <c:v>Oct 29, 2011</c:v>
                </c:pt>
                <c:pt idx="459">
                  <c:v>Nov 14, 2011</c:v>
                </c:pt>
                <c:pt idx="460">
                  <c:v>Nov 22, 2011</c:v>
                </c:pt>
                <c:pt idx="461">
                  <c:v>Dec 8, 2011</c:v>
                </c:pt>
                <c:pt idx="462">
                  <c:v>Dec 24, 2011</c:v>
                </c:pt>
                <c:pt idx="463">
                  <c:v>Jan 9, 2012</c:v>
                </c:pt>
                <c:pt idx="464">
                  <c:v>Jan 25, 2012</c:v>
                </c:pt>
                <c:pt idx="465">
                  <c:v>Feb 10, 2012</c:v>
                </c:pt>
                <c:pt idx="466">
                  <c:v>Mar 13, 2012</c:v>
                </c:pt>
                <c:pt idx="467">
                  <c:v>Mar 29, 2012</c:v>
                </c:pt>
                <c:pt idx="468">
                  <c:v>Jun 1, 2012</c:v>
                </c:pt>
                <c:pt idx="469">
                  <c:v>Jul 19, 2012</c:v>
                </c:pt>
                <c:pt idx="470">
                  <c:v>Aug 4, 2012</c:v>
                </c:pt>
                <c:pt idx="471">
                  <c:v>Aug 20, 2012</c:v>
                </c:pt>
                <c:pt idx="472">
                  <c:v>Sep 5, 2012</c:v>
                </c:pt>
                <c:pt idx="473">
                  <c:v>Sep 21, 2012</c:v>
                </c:pt>
                <c:pt idx="474">
                  <c:v>Oct 7, 2012</c:v>
                </c:pt>
                <c:pt idx="475">
                  <c:v>Oct 23, 2012</c:v>
                </c:pt>
                <c:pt idx="476">
                  <c:v>Nov 8, 2012</c:v>
                </c:pt>
                <c:pt idx="477">
                  <c:v>Dec 10, 2012</c:v>
                </c:pt>
                <c:pt idx="478">
                  <c:v>Jan 11, 2013</c:v>
                </c:pt>
                <c:pt idx="479">
                  <c:v>Jan 27, 2013</c:v>
                </c:pt>
                <c:pt idx="480">
                  <c:v>Feb 12, 2013</c:v>
                </c:pt>
                <c:pt idx="481">
                  <c:v>Feb 28, 2013</c:v>
                </c:pt>
                <c:pt idx="482">
                  <c:v>Mar 16, 2013</c:v>
                </c:pt>
                <c:pt idx="483">
                  <c:v>Apr 1, 2013</c:v>
                </c:pt>
                <c:pt idx="484">
                  <c:v>Apr 17, 2013</c:v>
                </c:pt>
                <c:pt idx="485">
                  <c:v>Apr 25, 2013</c:v>
                </c:pt>
                <c:pt idx="486">
                  <c:v>May 19, 2013</c:v>
                </c:pt>
                <c:pt idx="487">
                  <c:v>May 27, 2013</c:v>
                </c:pt>
                <c:pt idx="488">
                  <c:v>Jun 4, 2013</c:v>
                </c:pt>
                <c:pt idx="489">
                  <c:v>Jun 12, 2013</c:v>
                </c:pt>
                <c:pt idx="490">
                  <c:v>Jun 28, 2013</c:v>
                </c:pt>
                <c:pt idx="491">
                  <c:v>Jun 28, 2013</c:v>
                </c:pt>
                <c:pt idx="492">
                  <c:v>Jul 6, 2013</c:v>
                </c:pt>
                <c:pt idx="493">
                  <c:v>Jul 22, 2013</c:v>
                </c:pt>
                <c:pt idx="494">
                  <c:v>Jul 30, 2013</c:v>
                </c:pt>
                <c:pt idx="495">
                  <c:v>Jul 30, 2013</c:v>
                </c:pt>
                <c:pt idx="496">
                  <c:v>Aug 15, 2013</c:v>
                </c:pt>
                <c:pt idx="497">
                  <c:v>Aug 15, 2013</c:v>
                </c:pt>
                <c:pt idx="498">
                  <c:v>Aug 23, 2013</c:v>
                </c:pt>
                <c:pt idx="499">
                  <c:v>Aug 31, 2013</c:v>
                </c:pt>
                <c:pt idx="500">
                  <c:v>Aug 31, 2013</c:v>
                </c:pt>
                <c:pt idx="501">
                  <c:v>Sep 16, 2013</c:v>
                </c:pt>
                <c:pt idx="502">
                  <c:v>Sep 16, 2013</c:v>
                </c:pt>
                <c:pt idx="503">
                  <c:v>Oct 2, 2013</c:v>
                </c:pt>
                <c:pt idx="504">
                  <c:v>Oct 2, 2013</c:v>
                </c:pt>
                <c:pt idx="505">
                  <c:v>Oct 10, 2013</c:v>
                </c:pt>
                <c:pt idx="506">
                  <c:v>Oct 18, 2013</c:v>
                </c:pt>
                <c:pt idx="507">
                  <c:v>Oct 18, 2013</c:v>
                </c:pt>
                <c:pt idx="508">
                  <c:v>Oct 26, 2013</c:v>
                </c:pt>
                <c:pt idx="509">
                  <c:v>Nov 3, 2013</c:v>
                </c:pt>
                <c:pt idx="510">
                  <c:v>Nov 3, 2013</c:v>
                </c:pt>
                <c:pt idx="511">
                  <c:v>Nov 19, 2013</c:v>
                </c:pt>
                <c:pt idx="512">
                  <c:v>Nov 19, 2013</c:v>
                </c:pt>
                <c:pt idx="513">
                  <c:v>Nov 27, 2013</c:v>
                </c:pt>
                <c:pt idx="514">
                  <c:v>Dec 5, 2013</c:v>
                </c:pt>
                <c:pt idx="515">
                  <c:v>Dec 5, 2013</c:v>
                </c:pt>
                <c:pt idx="516">
                  <c:v>Dec 13, 2013</c:v>
                </c:pt>
                <c:pt idx="517">
                  <c:v>Dec 21, 2013</c:v>
                </c:pt>
                <c:pt idx="518">
                  <c:v>Dec 21, 2013</c:v>
                </c:pt>
                <c:pt idx="519">
                  <c:v>Dec 29, 2013</c:v>
                </c:pt>
                <c:pt idx="520">
                  <c:v>Jan 6, 2014</c:v>
                </c:pt>
                <c:pt idx="521">
                  <c:v>Jan 6, 2014</c:v>
                </c:pt>
                <c:pt idx="522">
                  <c:v>Jan 14, 2014</c:v>
                </c:pt>
                <c:pt idx="523">
                  <c:v>Jan 22, 2014</c:v>
                </c:pt>
                <c:pt idx="524">
                  <c:v>Jan 22, 2014</c:v>
                </c:pt>
                <c:pt idx="525">
                  <c:v>Jan 30, 2014</c:v>
                </c:pt>
                <c:pt idx="526">
                  <c:v>Feb 7, 2014</c:v>
                </c:pt>
                <c:pt idx="527">
                  <c:v>Feb 7, 2014</c:v>
                </c:pt>
                <c:pt idx="528">
                  <c:v>Feb 23, 2014</c:v>
                </c:pt>
                <c:pt idx="529">
                  <c:v>Feb 23, 2014</c:v>
                </c:pt>
                <c:pt idx="530">
                  <c:v>Mar 11, 2014</c:v>
                </c:pt>
                <c:pt idx="531">
                  <c:v>Mar 11, 2014</c:v>
                </c:pt>
                <c:pt idx="532">
                  <c:v>Mar 19, 2014</c:v>
                </c:pt>
                <c:pt idx="533">
                  <c:v>Mar 27, 2014</c:v>
                </c:pt>
                <c:pt idx="534">
                  <c:v>Mar 27, 2014</c:v>
                </c:pt>
                <c:pt idx="535">
                  <c:v>Apr 4, 2014</c:v>
                </c:pt>
                <c:pt idx="536">
                  <c:v>Apr 12, 2014</c:v>
                </c:pt>
                <c:pt idx="537">
                  <c:v>Apr 12, 2014</c:v>
                </c:pt>
                <c:pt idx="538">
                  <c:v>Apr 28, 2014</c:v>
                </c:pt>
                <c:pt idx="539">
                  <c:v>May 6, 2014</c:v>
                </c:pt>
                <c:pt idx="540">
                  <c:v>May 14, 2014</c:v>
                </c:pt>
                <c:pt idx="541">
                  <c:v>May 14, 2014</c:v>
                </c:pt>
                <c:pt idx="542">
                  <c:v>May 22, 2014</c:v>
                </c:pt>
                <c:pt idx="543">
                  <c:v>Jun 7, 2014</c:v>
                </c:pt>
                <c:pt idx="544">
                  <c:v>Jul 17, 2014</c:v>
                </c:pt>
                <c:pt idx="545">
                  <c:v>Jul 17, 2014</c:v>
                </c:pt>
                <c:pt idx="546">
                  <c:v>Jul 25, 2014</c:v>
                </c:pt>
                <c:pt idx="547">
                  <c:v>Aug 2, 2014</c:v>
                </c:pt>
                <c:pt idx="548">
                  <c:v>Aug 2, 2014</c:v>
                </c:pt>
                <c:pt idx="549">
                  <c:v>Aug 18, 2014</c:v>
                </c:pt>
                <c:pt idx="550">
                  <c:v>Aug 18, 2014</c:v>
                </c:pt>
                <c:pt idx="551">
                  <c:v>Aug 26, 2014</c:v>
                </c:pt>
                <c:pt idx="552">
                  <c:v>Sep 3, 2014</c:v>
                </c:pt>
                <c:pt idx="553">
                  <c:v>Sep 3, 2014</c:v>
                </c:pt>
                <c:pt idx="554">
                  <c:v>Sep 19, 2014</c:v>
                </c:pt>
                <c:pt idx="555">
                  <c:v>Sep 19, 2014</c:v>
                </c:pt>
                <c:pt idx="556">
                  <c:v>Oct 5, 2014</c:v>
                </c:pt>
                <c:pt idx="557">
                  <c:v>Oct 5, 2014</c:v>
                </c:pt>
                <c:pt idx="558">
                  <c:v>Oct 21, 2014</c:v>
                </c:pt>
                <c:pt idx="559">
                  <c:v>Oct 21, 2014</c:v>
                </c:pt>
                <c:pt idx="560">
                  <c:v>Oct 29, 2014</c:v>
                </c:pt>
                <c:pt idx="561">
                  <c:v>Nov 14, 2014</c:v>
                </c:pt>
                <c:pt idx="562">
                  <c:v>Nov 22, 2014</c:v>
                </c:pt>
                <c:pt idx="563">
                  <c:v>Nov 22, 2014</c:v>
                </c:pt>
                <c:pt idx="564">
                  <c:v>Nov 30, 2014</c:v>
                </c:pt>
                <c:pt idx="565">
                  <c:v>Dec 8, 2014</c:v>
                </c:pt>
                <c:pt idx="566">
                  <c:v>Dec 8, 2014</c:v>
                </c:pt>
                <c:pt idx="567">
                  <c:v>Dec 16, 2014</c:v>
                </c:pt>
                <c:pt idx="568">
                  <c:v>Dec 24, 2014</c:v>
                </c:pt>
                <c:pt idx="569">
                  <c:v>Dec 24, 2014</c:v>
                </c:pt>
                <c:pt idx="570">
                  <c:v>Jan 1, 2015</c:v>
                </c:pt>
                <c:pt idx="571">
                  <c:v>Jan 9, 2015</c:v>
                </c:pt>
                <c:pt idx="572">
                  <c:v>Jan 9, 2015</c:v>
                </c:pt>
                <c:pt idx="573">
                  <c:v>Jan 17, 2015</c:v>
                </c:pt>
                <c:pt idx="574">
                  <c:v>Jan 25, 2015</c:v>
                </c:pt>
                <c:pt idx="575">
                  <c:v>Jan 25, 2015</c:v>
                </c:pt>
                <c:pt idx="576">
                  <c:v>Feb 2, 2015</c:v>
                </c:pt>
                <c:pt idx="577">
                  <c:v>Feb 10, 2015</c:v>
                </c:pt>
                <c:pt idx="578">
                  <c:v>Feb 10, 2015</c:v>
                </c:pt>
                <c:pt idx="579">
                  <c:v>Feb 18, 2015</c:v>
                </c:pt>
                <c:pt idx="580">
                  <c:v>Feb 26, 2015</c:v>
                </c:pt>
                <c:pt idx="581">
                  <c:v>Feb 26, 2015</c:v>
                </c:pt>
                <c:pt idx="582">
                  <c:v>Mar 6, 2015</c:v>
                </c:pt>
                <c:pt idx="583">
                  <c:v>Mar 14, 2015</c:v>
                </c:pt>
                <c:pt idx="584">
                  <c:v>Mar 30, 2015</c:v>
                </c:pt>
                <c:pt idx="585">
                  <c:v>Mar 30, 2015</c:v>
                </c:pt>
                <c:pt idx="586">
                  <c:v>Apr 15, 2015</c:v>
                </c:pt>
                <c:pt idx="587">
                  <c:v>Apr 15, 2015</c:v>
                </c:pt>
                <c:pt idx="588">
                  <c:v>May 1, 2015</c:v>
                </c:pt>
                <c:pt idx="589">
                  <c:v>May 1, 2015</c:v>
                </c:pt>
                <c:pt idx="590">
                  <c:v>May 9, 2015</c:v>
                </c:pt>
                <c:pt idx="591">
                  <c:v>May 17, 2015</c:v>
                </c:pt>
                <c:pt idx="592">
                  <c:v>May 17, 2015</c:v>
                </c:pt>
                <c:pt idx="593">
                  <c:v>Jun 26, 2015</c:v>
                </c:pt>
                <c:pt idx="594">
                  <c:v>Jul 20, 2015</c:v>
                </c:pt>
                <c:pt idx="595">
                  <c:v>Jul 20, 2015</c:v>
                </c:pt>
                <c:pt idx="596">
                  <c:v>Jul 28, 2015</c:v>
                </c:pt>
                <c:pt idx="597">
                  <c:v>Aug 5, 2015</c:v>
                </c:pt>
                <c:pt idx="598">
                  <c:v>Aug 5, 2015</c:v>
                </c:pt>
                <c:pt idx="599">
                  <c:v>Aug 21, 2015</c:v>
                </c:pt>
                <c:pt idx="600">
                  <c:v>Aug 21, 2015</c:v>
                </c:pt>
                <c:pt idx="601">
                  <c:v>Aug 29, 2015</c:v>
                </c:pt>
                <c:pt idx="602">
                  <c:v>Sep 6, 2015</c:v>
                </c:pt>
                <c:pt idx="603">
                  <c:v>Sep 6, 2015</c:v>
                </c:pt>
                <c:pt idx="604">
                  <c:v>Sep 14, 2015</c:v>
                </c:pt>
                <c:pt idx="605">
                  <c:v>Sep 22, 2015</c:v>
                </c:pt>
                <c:pt idx="606">
                  <c:v>Sep 22, 2015</c:v>
                </c:pt>
                <c:pt idx="607">
                  <c:v>Oct 8, 2015</c:v>
                </c:pt>
                <c:pt idx="608">
                  <c:v>Oct 8, 2015</c:v>
                </c:pt>
                <c:pt idx="609">
                  <c:v>Oct 16, 2015</c:v>
                </c:pt>
                <c:pt idx="610">
                  <c:v>Oct 24, 2015</c:v>
                </c:pt>
                <c:pt idx="611">
                  <c:v>Oct 24, 2015</c:v>
                </c:pt>
                <c:pt idx="612">
                  <c:v>Nov 1, 2015</c:v>
                </c:pt>
                <c:pt idx="613">
                  <c:v>Nov 9, 2015</c:v>
                </c:pt>
                <c:pt idx="614">
                  <c:v>Nov 9, 2015</c:v>
                </c:pt>
                <c:pt idx="615">
                  <c:v>Nov 17, 2015</c:v>
                </c:pt>
                <c:pt idx="616">
                  <c:v>Nov 25, 2015</c:v>
                </c:pt>
                <c:pt idx="617">
                  <c:v>Nov 25, 2015</c:v>
                </c:pt>
                <c:pt idx="618">
                  <c:v>Dec 3, 2015</c:v>
                </c:pt>
                <c:pt idx="619">
                  <c:v>Dec 11, 2015</c:v>
                </c:pt>
                <c:pt idx="620">
                  <c:v>Dec 11, 2015</c:v>
                </c:pt>
                <c:pt idx="621">
                  <c:v>Dec 19, 2015</c:v>
                </c:pt>
                <c:pt idx="622">
                  <c:v>Dec 27, 2015</c:v>
                </c:pt>
                <c:pt idx="623">
                  <c:v>Dec 27, 2015</c:v>
                </c:pt>
                <c:pt idx="624">
                  <c:v>Jan 4, 2016</c:v>
                </c:pt>
                <c:pt idx="625">
                  <c:v>Jan 12, 2016</c:v>
                </c:pt>
                <c:pt idx="626">
                  <c:v>Jan 12, 2016</c:v>
                </c:pt>
                <c:pt idx="627">
                  <c:v>Jan 28, 2016</c:v>
                </c:pt>
                <c:pt idx="628">
                  <c:v>Jan 28, 2016</c:v>
                </c:pt>
                <c:pt idx="629">
                  <c:v>Feb 5, 2016</c:v>
                </c:pt>
                <c:pt idx="630">
                  <c:v>Feb 13, 2016</c:v>
                </c:pt>
                <c:pt idx="631">
                  <c:v>Feb 13, 2016</c:v>
                </c:pt>
                <c:pt idx="632">
                  <c:v>Feb 29, 2016</c:v>
                </c:pt>
                <c:pt idx="633">
                  <c:v>Feb 29, 2016</c:v>
                </c:pt>
                <c:pt idx="634">
                  <c:v>Mar 8, 2016</c:v>
                </c:pt>
                <c:pt idx="635">
                  <c:v>Mar 16, 2016</c:v>
                </c:pt>
                <c:pt idx="636">
                  <c:v>Mar 16, 2016</c:v>
                </c:pt>
                <c:pt idx="637">
                  <c:v>Apr 1, 2016</c:v>
                </c:pt>
                <c:pt idx="638">
                  <c:v>Apr 1, 2016</c:v>
                </c:pt>
                <c:pt idx="639">
                  <c:v>Apr 9, 2016</c:v>
                </c:pt>
                <c:pt idx="640">
                  <c:v>Apr 17, 2016</c:v>
                </c:pt>
                <c:pt idx="641">
                  <c:v>Apr 17, 2016</c:v>
                </c:pt>
                <c:pt idx="642">
                  <c:v>May 3, 2016</c:v>
                </c:pt>
                <c:pt idx="643">
                  <c:v>May 3, 2016</c:v>
                </c:pt>
                <c:pt idx="644">
                  <c:v>May 11, 2016</c:v>
                </c:pt>
                <c:pt idx="645">
                  <c:v>May 19, 2016</c:v>
                </c:pt>
                <c:pt idx="646">
                  <c:v>May 19, 2016</c:v>
                </c:pt>
                <c:pt idx="647">
                  <c:v>May 27, 2016</c:v>
                </c:pt>
                <c:pt idx="648">
                  <c:v>Jun 4, 2016</c:v>
                </c:pt>
                <c:pt idx="649">
                  <c:v>Jun 4, 2016</c:v>
                </c:pt>
                <c:pt idx="650">
                  <c:v>Jun 28, 2016</c:v>
                </c:pt>
                <c:pt idx="651">
                  <c:v>Jul 14, 2016</c:v>
                </c:pt>
                <c:pt idx="652">
                  <c:v>Jul 22, 2016</c:v>
                </c:pt>
                <c:pt idx="653">
                  <c:v>Jul 22, 2016</c:v>
                </c:pt>
                <c:pt idx="654">
                  <c:v>Jul 30, 2016</c:v>
                </c:pt>
                <c:pt idx="655">
                  <c:v>Aug 7, 2016</c:v>
                </c:pt>
                <c:pt idx="656">
                  <c:v>Aug 7, 2016</c:v>
                </c:pt>
                <c:pt idx="657">
                  <c:v>Aug 15, 2016</c:v>
                </c:pt>
                <c:pt idx="658">
                  <c:v>Aug 23, 2016</c:v>
                </c:pt>
                <c:pt idx="659">
                  <c:v>Aug 23, 2016</c:v>
                </c:pt>
                <c:pt idx="660">
                  <c:v>Sep 8, 2016</c:v>
                </c:pt>
                <c:pt idx="661">
                  <c:v>Sep 8, 2016</c:v>
                </c:pt>
                <c:pt idx="662">
                  <c:v>Sep 16, 2016</c:v>
                </c:pt>
                <c:pt idx="663">
                  <c:v>Sep 24, 2016</c:v>
                </c:pt>
                <c:pt idx="664">
                  <c:v>Sep 24, 2016</c:v>
                </c:pt>
                <c:pt idx="665">
                  <c:v>Oct 2, 2016</c:v>
                </c:pt>
                <c:pt idx="666">
                  <c:v>Oct 18, 2016</c:v>
                </c:pt>
                <c:pt idx="667">
                  <c:v>Oct 26, 2016</c:v>
                </c:pt>
                <c:pt idx="668">
                  <c:v>Oct 26, 2016</c:v>
                </c:pt>
                <c:pt idx="669">
                  <c:v>Nov 3, 2016</c:v>
                </c:pt>
                <c:pt idx="670">
                  <c:v>Nov 11, 2016</c:v>
                </c:pt>
                <c:pt idx="671">
                  <c:v>Nov 11, 2016</c:v>
                </c:pt>
                <c:pt idx="672">
                  <c:v>Nov 19, 2016</c:v>
                </c:pt>
                <c:pt idx="673">
                  <c:v>Nov 27, 2016</c:v>
                </c:pt>
                <c:pt idx="674">
                  <c:v>Nov 27, 2016</c:v>
                </c:pt>
                <c:pt idx="675">
                  <c:v>Dec 5, 2016</c:v>
                </c:pt>
                <c:pt idx="676">
                  <c:v>Dec 13, 2016</c:v>
                </c:pt>
                <c:pt idx="677">
                  <c:v>Dec 13, 2016</c:v>
                </c:pt>
                <c:pt idx="678">
                  <c:v>Dec 21, 2016</c:v>
                </c:pt>
                <c:pt idx="679">
                  <c:v>Jan 6, 2017</c:v>
                </c:pt>
                <c:pt idx="680">
                  <c:v>Jan 14, 2017</c:v>
                </c:pt>
                <c:pt idx="681">
                  <c:v>Jan 14, 2017</c:v>
                </c:pt>
                <c:pt idx="682">
                  <c:v>Jan 22, 2017</c:v>
                </c:pt>
                <c:pt idx="683">
                  <c:v>Jan 30, 2017</c:v>
                </c:pt>
                <c:pt idx="684">
                  <c:v>Jan 30, 2017</c:v>
                </c:pt>
                <c:pt idx="685">
                  <c:v>Feb 15, 2017</c:v>
                </c:pt>
                <c:pt idx="686">
                  <c:v>Feb 15, 2017</c:v>
                </c:pt>
                <c:pt idx="687">
                  <c:v>Mar 3, 2017</c:v>
                </c:pt>
                <c:pt idx="688">
                  <c:v>Mar 3, 2017</c:v>
                </c:pt>
                <c:pt idx="689">
                  <c:v>Mar 27, 2017</c:v>
                </c:pt>
                <c:pt idx="690">
                  <c:v>Apr 20, 2017</c:v>
                </c:pt>
                <c:pt idx="691">
                  <c:v>Apr 20, 2017</c:v>
                </c:pt>
                <c:pt idx="692">
                  <c:v>Apr 28, 2017</c:v>
                </c:pt>
                <c:pt idx="693">
                  <c:v>May 6, 2017</c:v>
                </c:pt>
                <c:pt idx="694">
                  <c:v>May 6, 2017</c:v>
                </c:pt>
                <c:pt idx="695">
                  <c:v>May 14, 2017</c:v>
                </c:pt>
                <c:pt idx="696">
                  <c:v>May 30, 2017</c:v>
                </c:pt>
                <c:pt idx="697">
                  <c:v>Jun 7, 2017</c:v>
                </c:pt>
                <c:pt idx="698">
                  <c:v>Jun 7, 2017</c:v>
                </c:pt>
                <c:pt idx="699">
                  <c:v>Jun 23, 2017</c:v>
                </c:pt>
                <c:pt idx="700">
                  <c:v>Jun 23, 2017</c:v>
                </c:pt>
                <c:pt idx="701">
                  <c:v>Jul 1, 2017</c:v>
                </c:pt>
                <c:pt idx="702">
                  <c:v>Jul 9, 2017</c:v>
                </c:pt>
                <c:pt idx="703">
                  <c:v>Jul 9, 2017</c:v>
                </c:pt>
                <c:pt idx="704">
                  <c:v>Jul 17, 2017</c:v>
                </c:pt>
                <c:pt idx="705">
                  <c:v>Aug 2, 2017</c:v>
                </c:pt>
                <c:pt idx="706">
                  <c:v>Aug 10, 2017</c:v>
                </c:pt>
                <c:pt idx="707">
                  <c:v>Aug 10, 2017</c:v>
                </c:pt>
                <c:pt idx="708">
                  <c:v>Aug 26, 2017</c:v>
                </c:pt>
                <c:pt idx="709">
                  <c:v>Aug 26, 2017</c:v>
                </c:pt>
                <c:pt idx="710">
                  <c:v>Sep 11, 2017</c:v>
                </c:pt>
                <c:pt idx="711">
                  <c:v>Sep 11, 2017</c:v>
                </c:pt>
                <c:pt idx="712">
                  <c:v>Sep 27, 2017</c:v>
                </c:pt>
                <c:pt idx="713">
                  <c:v>Sep 27, 2017</c:v>
                </c:pt>
                <c:pt idx="714">
                  <c:v>Oct 5, 2017</c:v>
                </c:pt>
                <c:pt idx="715">
                  <c:v>Oct 29, 2017</c:v>
                </c:pt>
                <c:pt idx="716">
                  <c:v>Nov 14, 2017</c:v>
                </c:pt>
                <c:pt idx="717">
                  <c:v>Nov 14, 2017</c:v>
                </c:pt>
                <c:pt idx="718">
                  <c:v>Nov 30, 2017</c:v>
                </c:pt>
                <c:pt idx="719">
                  <c:v>Nov 30, 2017</c:v>
                </c:pt>
                <c:pt idx="720">
                  <c:v>Dec 8, 2017</c:v>
                </c:pt>
                <c:pt idx="721">
                  <c:v>Dec 16, 2017</c:v>
                </c:pt>
                <c:pt idx="722">
                  <c:v>Dec 16, 2017</c:v>
                </c:pt>
                <c:pt idx="723">
                  <c:v>Dec 24, 2017</c:v>
                </c:pt>
                <c:pt idx="724">
                  <c:v>Jan 1, 2018</c:v>
                </c:pt>
                <c:pt idx="725">
                  <c:v>Jan 1, 2018</c:v>
                </c:pt>
                <c:pt idx="726">
                  <c:v>Jan 9, 2018</c:v>
                </c:pt>
                <c:pt idx="727">
                  <c:v>Jan 25, 2018</c:v>
                </c:pt>
                <c:pt idx="728">
                  <c:v>Feb 2, 2018</c:v>
                </c:pt>
                <c:pt idx="729">
                  <c:v>Feb 2, 2018</c:v>
                </c:pt>
                <c:pt idx="730">
                  <c:v>Feb 10, 2018</c:v>
                </c:pt>
                <c:pt idx="731">
                  <c:v>Mar 14, 2018</c:v>
                </c:pt>
                <c:pt idx="732">
                  <c:v>Mar 22, 2018</c:v>
                </c:pt>
                <c:pt idx="733">
                  <c:v>Mar 22, 2018</c:v>
                </c:pt>
                <c:pt idx="734">
                  <c:v>Apr 7, 2018</c:v>
                </c:pt>
                <c:pt idx="735">
                  <c:v>Apr 7, 2018</c:v>
                </c:pt>
                <c:pt idx="736">
                  <c:v>Apr 15, 2018</c:v>
                </c:pt>
                <c:pt idx="737">
                  <c:v>May 1, 2018</c:v>
                </c:pt>
                <c:pt idx="738">
                  <c:v>May 17, 2018</c:v>
                </c:pt>
                <c:pt idx="739">
                  <c:v>Jun 2, 2018</c:v>
                </c:pt>
                <c:pt idx="740">
                  <c:v>Jun 10, 2018</c:v>
                </c:pt>
                <c:pt idx="741">
                  <c:v>Jun 10, 2018</c:v>
                </c:pt>
                <c:pt idx="742">
                  <c:v>Jul 12, 2018</c:v>
                </c:pt>
                <c:pt idx="743">
                  <c:v>Jul 28, 2018</c:v>
                </c:pt>
                <c:pt idx="744">
                  <c:v>Jul 28, 2018</c:v>
                </c:pt>
                <c:pt idx="745">
                  <c:v>Aug 5, 2018</c:v>
                </c:pt>
                <c:pt idx="746">
                  <c:v>Aug 13, 2018</c:v>
                </c:pt>
                <c:pt idx="747">
                  <c:v>Sep 6, 2018</c:v>
                </c:pt>
                <c:pt idx="748">
                  <c:v>Sep 22, 2018</c:v>
                </c:pt>
                <c:pt idx="749">
                  <c:v>Oct 24, 2018</c:v>
                </c:pt>
                <c:pt idx="750">
                  <c:v>Nov 1, 2018</c:v>
                </c:pt>
                <c:pt idx="751">
                  <c:v>Nov 1, 2018</c:v>
                </c:pt>
                <c:pt idx="752">
                  <c:v>Nov 9, 2018</c:v>
                </c:pt>
                <c:pt idx="753">
                  <c:v>Nov 25, 2018</c:v>
                </c:pt>
                <c:pt idx="754">
                  <c:v>Dec 3, 2018</c:v>
                </c:pt>
                <c:pt idx="755">
                  <c:v>Dec 3, 2018</c:v>
                </c:pt>
                <c:pt idx="756">
                  <c:v>Dec 19, 2018</c:v>
                </c:pt>
                <c:pt idx="757">
                  <c:v>Dec 19, 2018</c:v>
                </c:pt>
                <c:pt idx="758">
                  <c:v>Dec 27, 2018</c:v>
                </c:pt>
                <c:pt idx="759">
                  <c:v>Jan 4, 2019</c:v>
                </c:pt>
                <c:pt idx="760">
                  <c:v>Jan 4, 2019</c:v>
                </c:pt>
                <c:pt idx="761">
                  <c:v>Jan 12, 2019</c:v>
                </c:pt>
                <c:pt idx="762">
                  <c:v>Feb 5, 2019</c:v>
                </c:pt>
                <c:pt idx="763">
                  <c:v>Feb 5, 2019</c:v>
                </c:pt>
                <c:pt idx="764">
                  <c:v>Feb 13, 2019</c:v>
                </c:pt>
                <c:pt idx="765">
                  <c:v>Feb 21, 2019</c:v>
                </c:pt>
                <c:pt idx="766">
                  <c:v>Feb 21, 2019</c:v>
                </c:pt>
                <c:pt idx="767">
                  <c:v>Mar 9, 2019</c:v>
                </c:pt>
                <c:pt idx="768">
                  <c:v>Mar 9, 2019</c:v>
                </c:pt>
                <c:pt idx="769">
                  <c:v>Mar 25, 2019</c:v>
                </c:pt>
                <c:pt idx="770">
                  <c:v>Mar 25, 2019</c:v>
                </c:pt>
                <c:pt idx="771">
                  <c:v>Apr 10, 2019</c:v>
                </c:pt>
                <c:pt idx="772">
                  <c:v>Apr 10, 2019</c:v>
                </c:pt>
                <c:pt idx="773">
                  <c:v>Apr 18, 2019</c:v>
                </c:pt>
                <c:pt idx="774">
                  <c:v>Apr 26, 2019</c:v>
                </c:pt>
                <c:pt idx="775">
                  <c:v>Apr 26, 2019</c:v>
                </c:pt>
                <c:pt idx="776">
                  <c:v>May 4, 2019</c:v>
                </c:pt>
                <c:pt idx="777">
                  <c:v>May 20, 2019</c:v>
                </c:pt>
                <c:pt idx="778">
                  <c:v>May 28, 2019</c:v>
                </c:pt>
                <c:pt idx="779">
                  <c:v>May 28, 2019</c:v>
                </c:pt>
                <c:pt idx="780">
                  <c:v>Jun 5, 2019</c:v>
                </c:pt>
                <c:pt idx="781">
                  <c:v>Jun 13, 2019</c:v>
                </c:pt>
                <c:pt idx="782">
                  <c:v>Jun 13, 2019</c:v>
                </c:pt>
                <c:pt idx="783">
                  <c:v>Jun 21, 2019</c:v>
                </c:pt>
                <c:pt idx="784">
                  <c:v>Jul 23, 2019</c:v>
                </c:pt>
                <c:pt idx="785">
                  <c:v>Jul 31, 2019</c:v>
                </c:pt>
                <c:pt idx="786">
                  <c:v>Jul 31, 2019</c:v>
                </c:pt>
                <c:pt idx="787">
                  <c:v>Aug 16, 2019</c:v>
                </c:pt>
                <c:pt idx="788">
                  <c:v>Aug 16, 2019</c:v>
                </c:pt>
                <c:pt idx="789">
                  <c:v>Sep 1, 2019</c:v>
                </c:pt>
                <c:pt idx="790">
                  <c:v>Sep 1, 2019</c:v>
                </c:pt>
                <c:pt idx="791">
                  <c:v>Sep 25, 2019</c:v>
                </c:pt>
                <c:pt idx="792">
                  <c:v>Oct 3, 2019</c:v>
                </c:pt>
                <c:pt idx="793">
                  <c:v>Oct 19, 2019</c:v>
                </c:pt>
                <c:pt idx="794">
                  <c:v>Oct 19, 2019</c:v>
                </c:pt>
                <c:pt idx="795">
                  <c:v>Nov 20, 2019</c:v>
                </c:pt>
                <c:pt idx="796">
                  <c:v>Nov 20, 2019</c:v>
                </c:pt>
                <c:pt idx="797">
                  <c:v>Nov 28, 2019</c:v>
                </c:pt>
                <c:pt idx="798">
                  <c:v>Dec 6, 2019</c:v>
                </c:pt>
                <c:pt idx="799">
                  <c:v>Dec 6, 2019</c:v>
                </c:pt>
                <c:pt idx="800">
                  <c:v>Dec 22, 2019</c:v>
                </c:pt>
                <c:pt idx="801">
                  <c:v>Dec 22, 2019</c:v>
                </c:pt>
                <c:pt idx="802">
                  <c:v>Dec 30, 2019</c:v>
                </c:pt>
              </c:strCache>
            </c:strRef>
          </c:cat>
          <c:val>
            <c:numRef>
              <c:f>'1986-2020_50'!$B$3:$B$805</c:f>
              <c:numCache>
                <c:formatCode>General</c:formatCode>
                <c:ptCount val="803"/>
                <c:pt idx="0">
                  <c:v>0.158</c:v>
                </c:pt>
                <c:pt idx="1">
                  <c:v>0.14699999999999999</c:v>
                </c:pt>
                <c:pt idx="2">
                  <c:v>0.13300000000000001</c:v>
                </c:pt>
                <c:pt idx="3">
                  <c:v>0.125</c:v>
                </c:pt>
                <c:pt idx="4">
                  <c:v>0.23400000000000001</c:v>
                </c:pt>
                <c:pt idx="5">
                  <c:v>0.41699999999999998</c:v>
                </c:pt>
                <c:pt idx="6">
                  <c:v>0.36699999999999999</c:v>
                </c:pt>
                <c:pt idx="7">
                  <c:v>0.30599999999999999</c:v>
                </c:pt>
                <c:pt idx="8">
                  <c:v>0.26400000000000001</c:v>
                </c:pt>
                <c:pt idx="9">
                  <c:v>0.16400000000000001</c:v>
                </c:pt>
                <c:pt idx="10">
                  <c:v>0.13500000000000001</c:v>
                </c:pt>
                <c:pt idx="11">
                  <c:v>1.4999999999999999E-2</c:v>
                </c:pt>
                <c:pt idx="12">
                  <c:v>5.0999999999999997E-2</c:v>
                </c:pt>
                <c:pt idx="13">
                  <c:v>0.126</c:v>
                </c:pt>
                <c:pt idx="14">
                  <c:v>0.191</c:v>
                </c:pt>
                <c:pt idx="15">
                  <c:v>0.40799999999999997</c:v>
                </c:pt>
                <c:pt idx="16">
                  <c:v>0.50900000000000001</c:v>
                </c:pt>
                <c:pt idx="17">
                  <c:v>0.27800000000000002</c:v>
                </c:pt>
                <c:pt idx="18">
                  <c:v>0.215</c:v>
                </c:pt>
                <c:pt idx="19">
                  <c:v>0.13200000000000001</c:v>
                </c:pt>
                <c:pt idx="20">
                  <c:v>0.14000000000000001</c:v>
                </c:pt>
                <c:pt idx="21">
                  <c:v>0.107</c:v>
                </c:pt>
                <c:pt idx="22">
                  <c:v>9.4E-2</c:v>
                </c:pt>
                <c:pt idx="23">
                  <c:v>5.6000000000000001E-2</c:v>
                </c:pt>
                <c:pt idx="24">
                  <c:v>0.248</c:v>
                </c:pt>
                <c:pt idx="25">
                  <c:v>0.312</c:v>
                </c:pt>
                <c:pt idx="26">
                  <c:v>0.56200000000000006</c:v>
                </c:pt>
                <c:pt idx="27">
                  <c:v>0.219</c:v>
                </c:pt>
                <c:pt idx="28">
                  <c:v>0.16700000000000001</c:v>
                </c:pt>
                <c:pt idx="29">
                  <c:v>0.14699999999999999</c:v>
                </c:pt>
                <c:pt idx="30">
                  <c:v>0.13900000000000001</c:v>
                </c:pt>
                <c:pt idx="31">
                  <c:v>6.8000000000000005E-2</c:v>
                </c:pt>
                <c:pt idx="32">
                  <c:v>0.13600000000000001</c:v>
                </c:pt>
                <c:pt idx="33">
                  <c:v>0.13600000000000001</c:v>
                </c:pt>
                <c:pt idx="34">
                  <c:v>0.115</c:v>
                </c:pt>
                <c:pt idx="35">
                  <c:v>0.186</c:v>
                </c:pt>
                <c:pt idx="36">
                  <c:v>0.26300000000000001</c:v>
                </c:pt>
                <c:pt idx="37">
                  <c:v>0.26700000000000002</c:v>
                </c:pt>
                <c:pt idx="38">
                  <c:v>0.48399999999999999</c:v>
                </c:pt>
                <c:pt idx="39">
                  <c:v>0.46700000000000003</c:v>
                </c:pt>
                <c:pt idx="40">
                  <c:v>0.24099999999999999</c:v>
                </c:pt>
                <c:pt idx="41">
                  <c:v>0.153</c:v>
                </c:pt>
                <c:pt idx="42">
                  <c:v>0.151</c:v>
                </c:pt>
                <c:pt idx="43">
                  <c:v>0.13300000000000001</c:v>
                </c:pt>
                <c:pt idx="44">
                  <c:v>0.127</c:v>
                </c:pt>
                <c:pt idx="45">
                  <c:v>0.13200000000000001</c:v>
                </c:pt>
                <c:pt idx="46">
                  <c:v>0.108</c:v>
                </c:pt>
                <c:pt idx="47">
                  <c:v>0.114</c:v>
                </c:pt>
                <c:pt idx="48">
                  <c:v>0.104</c:v>
                </c:pt>
                <c:pt idx="49">
                  <c:v>0.35099999999999998</c:v>
                </c:pt>
                <c:pt idx="50">
                  <c:v>0.36899999999999999</c:v>
                </c:pt>
                <c:pt idx="51">
                  <c:v>0.47099999999999997</c:v>
                </c:pt>
                <c:pt idx="52">
                  <c:v>0.45100000000000001</c:v>
                </c:pt>
                <c:pt idx="53">
                  <c:v>0.26100000000000001</c:v>
                </c:pt>
                <c:pt idx="54">
                  <c:v>0.218</c:v>
                </c:pt>
                <c:pt idx="55">
                  <c:v>0.14499999999999999</c:v>
                </c:pt>
                <c:pt idx="56">
                  <c:v>0.128</c:v>
                </c:pt>
                <c:pt idx="57">
                  <c:v>0.13500000000000001</c:v>
                </c:pt>
                <c:pt idx="58">
                  <c:v>0.13100000000000001</c:v>
                </c:pt>
                <c:pt idx="59">
                  <c:v>0.128</c:v>
                </c:pt>
                <c:pt idx="60">
                  <c:v>0.11600000000000001</c:v>
                </c:pt>
                <c:pt idx="61">
                  <c:v>0.122</c:v>
                </c:pt>
                <c:pt idx="62">
                  <c:v>0.108</c:v>
                </c:pt>
                <c:pt idx="63">
                  <c:v>0.105</c:v>
                </c:pt>
                <c:pt idx="64">
                  <c:v>0.221</c:v>
                </c:pt>
                <c:pt idx="65">
                  <c:v>0.27800000000000002</c:v>
                </c:pt>
                <c:pt idx="66">
                  <c:v>0.432</c:v>
                </c:pt>
                <c:pt idx="67">
                  <c:v>0.49199999999999999</c:v>
                </c:pt>
                <c:pt idx="68">
                  <c:v>0.41299999999999998</c:v>
                </c:pt>
                <c:pt idx="69">
                  <c:v>0.41</c:v>
                </c:pt>
                <c:pt idx="70">
                  <c:v>0.14599999999999999</c:v>
                </c:pt>
                <c:pt idx="71">
                  <c:v>0.13800000000000001</c:v>
                </c:pt>
                <c:pt idx="72">
                  <c:v>0.129</c:v>
                </c:pt>
                <c:pt idx="73">
                  <c:v>0.02</c:v>
                </c:pt>
                <c:pt idx="74">
                  <c:v>4.4999999999999998E-2</c:v>
                </c:pt>
                <c:pt idx="75">
                  <c:v>0.129</c:v>
                </c:pt>
                <c:pt idx="76">
                  <c:v>0.21099999999999999</c:v>
                </c:pt>
                <c:pt idx="77">
                  <c:v>0.27300000000000002</c:v>
                </c:pt>
                <c:pt idx="78">
                  <c:v>0.42399999999999999</c:v>
                </c:pt>
                <c:pt idx="79">
                  <c:v>0.30599999999999999</c:v>
                </c:pt>
                <c:pt idx="80">
                  <c:v>0.215</c:v>
                </c:pt>
                <c:pt idx="81">
                  <c:v>0.16500000000000001</c:v>
                </c:pt>
                <c:pt idx="82">
                  <c:v>0.108</c:v>
                </c:pt>
                <c:pt idx="83">
                  <c:v>0.13900000000000001</c:v>
                </c:pt>
                <c:pt idx="84">
                  <c:v>0.14099999999999999</c:v>
                </c:pt>
                <c:pt idx="85">
                  <c:v>0.128</c:v>
                </c:pt>
                <c:pt idx="86">
                  <c:v>7.0000000000000007E-2</c:v>
                </c:pt>
                <c:pt idx="87">
                  <c:v>0.187</c:v>
                </c:pt>
                <c:pt idx="88">
                  <c:v>0.25800000000000001</c:v>
                </c:pt>
                <c:pt idx="89">
                  <c:v>0.438</c:v>
                </c:pt>
                <c:pt idx="90">
                  <c:v>0.46200000000000002</c:v>
                </c:pt>
                <c:pt idx="91">
                  <c:v>0.39100000000000001</c:v>
                </c:pt>
                <c:pt idx="92">
                  <c:v>0.16200000000000001</c:v>
                </c:pt>
                <c:pt idx="93">
                  <c:v>0.03</c:v>
                </c:pt>
                <c:pt idx="94">
                  <c:v>1.6E-2</c:v>
                </c:pt>
                <c:pt idx="95">
                  <c:v>7.0999999999999994E-2</c:v>
                </c:pt>
                <c:pt idx="96">
                  <c:v>9.5000000000000001E-2</c:v>
                </c:pt>
                <c:pt idx="97">
                  <c:v>0.129</c:v>
                </c:pt>
                <c:pt idx="98">
                  <c:v>0.13600000000000001</c:v>
                </c:pt>
                <c:pt idx="99">
                  <c:v>0.17899999999999999</c:v>
                </c:pt>
                <c:pt idx="100">
                  <c:v>0.19900000000000001</c:v>
                </c:pt>
                <c:pt idx="101">
                  <c:v>0.23499999999999999</c:v>
                </c:pt>
                <c:pt idx="102">
                  <c:v>0.33400000000000002</c:v>
                </c:pt>
                <c:pt idx="103">
                  <c:v>0.318</c:v>
                </c:pt>
                <c:pt idx="104">
                  <c:v>0.314</c:v>
                </c:pt>
                <c:pt idx="105">
                  <c:v>0.104</c:v>
                </c:pt>
                <c:pt idx="106">
                  <c:v>0.14099999999999999</c:v>
                </c:pt>
                <c:pt idx="107">
                  <c:v>1.4999999999999999E-2</c:v>
                </c:pt>
                <c:pt idx="108">
                  <c:v>2E-3</c:v>
                </c:pt>
                <c:pt idx="109">
                  <c:v>0.09</c:v>
                </c:pt>
                <c:pt idx="110">
                  <c:v>0.185</c:v>
                </c:pt>
                <c:pt idx="111">
                  <c:v>0.46400000000000002</c:v>
                </c:pt>
                <c:pt idx="112">
                  <c:v>0.46200000000000002</c:v>
                </c:pt>
                <c:pt idx="113">
                  <c:v>0.30299999999999999</c:v>
                </c:pt>
                <c:pt idx="114">
                  <c:v>8.5000000000000006E-2</c:v>
                </c:pt>
                <c:pt idx="115">
                  <c:v>8.6999999999999994E-2</c:v>
                </c:pt>
                <c:pt idx="116">
                  <c:v>0.123</c:v>
                </c:pt>
                <c:pt idx="117">
                  <c:v>6.4000000000000001E-2</c:v>
                </c:pt>
                <c:pt idx="118">
                  <c:v>0.11799999999999999</c:v>
                </c:pt>
                <c:pt idx="119">
                  <c:v>7.6999999999999999E-2</c:v>
                </c:pt>
                <c:pt idx="120">
                  <c:v>0.127</c:v>
                </c:pt>
                <c:pt idx="121">
                  <c:v>0.17</c:v>
                </c:pt>
                <c:pt idx="122">
                  <c:v>0.23799999999999999</c:v>
                </c:pt>
                <c:pt idx="123">
                  <c:v>0.33300000000000002</c:v>
                </c:pt>
                <c:pt idx="124">
                  <c:v>0.46899999999999997</c:v>
                </c:pt>
                <c:pt idx="125">
                  <c:v>0.41099999999999998</c:v>
                </c:pt>
                <c:pt idx="126">
                  <c:v>0.51200000000000001</c:v>
                </c:pt>
                <c:pt idx="127">
                  <c:v>0.42399999999999999</c:v>
                </c:pt>
                <c:pt idx="128">
                  <c:v>0.156</c:v>
                </c:pt>
                <c:pt idx="129">
                  <c:v>0.14199999999999999</c:v>
                </c:pt>
                <c:pt idx="130">
                  <c:v>0.17100000000000001</c:v>
                </c:pt>
                <c:pt idx="131">
                  <c:v>0.13900000000000001</c:v>
                </c:pt>
                <c:pt idx="132">
                  <c:v>9.7000000000000003E-2</c:v>
                </c:pt>
                <c:pt idx="133">
                  <c:v>0.128</c:v>
                </c:pt>
                <c:pt idx="134">
                  <c:v>0.187</c:v>
                </c:pt>
                <c:pt idx="135">
                  <c:v>0.41099999999999998</c:v>
                </c:pt>
                <c:pt idx="136">
                  <c:v>0.41399999999999998</c:v>
                </c:pt>
                <c:pt idx="137">
                  <c:v>0.38800000000000001</c:v>
                </c:pt>
                <c:pt idx="138">
                  <c:v>0.24099999999999999</c:v>
                </c:pt>
                <c:pt idx="139">
                  <c:v>0.155</c:v>
                </c:pt>
                <c:pt idx="140">
                  <c:v>0.109</c:v>
                </c:pt>
                <c:pt idx="141">
                  <c:v>0.13400000000000001</c:v>
                </c:pt>
                <c:pt idx="142">
                  <c:v>7.3999999999999996E-2</c:v>
                </c:pt>
                <c:pt idx="143">
                  <c:v>0.36</c:v>
                </c:pt>
                <c:pt idx="144">
                  <c:v>0.55200000000000005</c:v>
                </c:pt>
                <c:pt idx="145">
                  <c:v>0.54700000000000004</c:v>
                </c:pt>
                <c:pt idx="146">
                  <c:v>0.45800000000000002</c:v>
                </c:pt>
                <c:pt idx="147">
                  <c:v>0.55600000000000005</c:v>
                </c:pt>
                <c:pt idx="148">
                  <c:v>0.182</c:v>
                </c:pt>
                <c:pt idx="149">
                  <c:v>0.218</c:v>
                </c:pt>
                <c:pt idx="150">
                  <c:v>0.13400000000000001</c:v>
                </c:pt>
                <c:pt idx="151">
                  <c:v>0.14699999999999999</c:v>
                </c:pt>
                <c:pt idx="152">
                  <c:v>0.13100000000000001</c:v>
                </c:pt>
                <c:pt idx="153">
                  <c:v>0.14699999999999999</c:v>
                </c:pt>
                <c:pt idx="154">
                  <c:v>9.7000000000000003E-2</c:v>
                </c:pt>
                <c:pt idx="155">
                  <c:v>0.10199999999999999</c:v>
                </c:pt>
                <c:pt idx="156">
                  <c:v>0.13700000000000001</c:v>
                </c:pt>
                <c:pt idx="157">
                  <c:v>0.124</c:v>
                </c:pt>
                <c:pt idx="158">
                  <c:v>0.11899999999999999</c:v>
                </c:pt>
                <c:pt idx="159">
                  <c:v>0.129</c:v>
                </c:pt>
                <c:pt idx="160">
                  <c:v>0.25900000000000001</c:v>
                </c:pt>
                <c:pt idx="161">
                  <c:v>0.32500000000000001</c:v>
                </c:pt>
                <c:pt idx="162">
                  <c:v>0.35099999999999998</c:v>
                </c:pt>
                <c:pt idx="163">
                  <c:v>0.36499999999999999</c:v>
                </c:pt>
                <c:pt idx="164">
                  <c:v>0.34599999999999997</c:v>
                </c:pt>
                <c:pt idx="165">
                  <c:v>0.36199999999999999</c:v>
                </c:pt>
                <c:pt idx="166">
                  <c:v>0.29499999999999998</c:v>
                </c:pt>
                <c:pt idx="167">
                  <c:v>0.189</c:v>
                </c:pt>
                <c:pt idx="168">
                  <c:v>0.222</c:v>
                </c:pt>
                <c:pt idx="169">
                  <c:v>0.16300000000000001</c:v>
                </c:pt>
                <c:pt idx="170">
                  <c:v>0.14399999999999999</c:v>
                </c:pt>
                <c:pt idx="171">
                  <c:v>5.0000000000000001E-3</c:v>
                </c:pt>
                <c:pt idx="172">
                  <c:v>0.13600000000000001</c:v>
                </c:pt>
                <c:pt idx="173">
                  <c:v>0.13100000000000001</c:v>
                </c:pt>
                <c:pt idx="174">
                  <c:v>0.127</c:v>
                </c:pt>
                <c:pt idx="175">
                  <c:v>0.13700000000000001</c:v>
                </c:pt>
                <c:pt idx="176">
                  <c:v>0.129</c:v>
                </c:pt>
                <c:pt idx="177">
                  <c:v>0.106</c:v>
                </c:pt>
                <c:pt idx="178">
                  <c:v>0.1</c:v>
                </c:pt>
                <c:pt idx="179">
                  <c:v>7.0999999999999994E-2</c:v>
                </c:pt>
                <c:pt idx="180">
                  <c:v>7.9000000000000001E-2</c:v>
                </c:pt>
                <c:pt idx="181">
                  <c:v>0.11600000000000001</c:v>
                </c:pt>
                <c:pt idx="182">
                  <c:v>9.5000000000000001E-2</c:v>
                </c:pt>
                <c:pt idx="183">
                  <c:v>0.112</c:v>
                </c:pt>
                <c:pt idx="184">
                  <c:v>8.4000000000000005E-2</c:v>
                </c:pt>
                <c:pt idx="185">
                  <c:v>0.11</c:v>
                </c:pt>
                <c:pt idx="186">
                  <c:v>0.126</c:v>
                </c:pt>
                <c:pt idx="187">
                  <c:v>8.7999999999999995E-2</c:v>
                </c:pt>
                <c:pt idx="188">
                  <c:v>0.14199999999999999</c:v>
                </c:pt>
                <c:pt idx="189">
                  <c:v>0.113</c:v>
                </c:pt>
                <c:pt idx="190">
                  <c:v>0.17899999999999999</c:v>
                </c:pt>
                <c:pt idx="191">
                  <c:v>0.26</c:v>
                </c:pt>
                <c:pt idx="192">
                  <c:v>0.25800000000000001</c:v>
                </c:pt>
                <c:pt idx="193">
                  <c:v>0.29499999999999998</c:v>
                </c:pt>
                <c:pt idx="194">
                  <c:v>0.38700000000000001</c:v>
                </c:pt>
                <c:pt idx="195">
                  <c:v>0.43</c:v>
                </c:pt>
                <c:pt idx="196">
                  <c:v>0.496</c:v>
                </c:pt>
                <c:pt idx="197">
                  <c:v>0.36199999999999999</c:v>
                </c:pt>
                <c:pt idx="198">
                  <c:v>0.44</c:v>
                </c:pt>
                <c:pt idx="199">
                  <c:v>0.433</c:v>
                </c:pt>
                <c:pt idx="200">
                  <c:v>0.41</c:v>
                </c:pt>
                <c:pt idx="201">
                  <c:v>0.34100000000000003</c:v>
                </c:pt>
                <c:pt idx="202">
                  <c:v>0.246</c:v>
                </c:pt>
                <c:pt idx="203">
                  <c:v>0.255</c:v>
                </c:pt>
                <c:pt idx="204">
                  <c:v>0.192</c:v>
                </c:pt>
                <c:pt idx="205">
                  <c:v>0.19</c:v>
                </c:pt>
                <c:pt idx="206">
                  <c:v>0.16300000000000001</c:v>
                </c:pt>
                <c:pt idx="207">
                  <c:v>0.13800000000000001</c:v>
                </c:pt>
                <c:pt idx="208">
                  <c:v>0.14899999999999999</c:v>
                </c:pt>
                <c:pt idx="209">
                  <c:v>9.1999999999999998E-2</c:v>
                </c:pt>
                <c:pt idx="210">
                  <c:v>7.0999999999999994E-2</c:v>
                </c:pt>
                <c:pt idx="211">
                  <c:v>0.125</c:v>
                </c:pt>
                <c:pt idx="212">
                  <c:v>0.13500000000000001</c:v>
                </c:pt>
                <c:pt idx="213">
                  <c:v>0.128</c:v>
                </c:pt>
                <c:pt idx="214">
                  <c:v>0.13200000000000001</c:v>
                </c:pt>
                <c:pt idx="215">
                  <c:v>0.10100000000000001</c:v>
                </c:pt>
                <c:pt idx="216">
                  <c:v>9.6000000000000002E-2</c:v>
                </c:pt>
                <c:pt idx="217">
                  <c:v>0.20799999999999999</c:v>
                </c:pt>
                <c:pt idx="218">
                  <c:v>0.28299999999999997</c:v>
                </c:pt>
                <c:pt idx="219">
                  <c:v>0.39200000000000002</c:v>
                </c:pt>
                <c:pt idx="220">
                  <c:v>0.52800000000000002</c:v>
                </c:pt>
                <c:pt idx="221">
                  <c:v>0.47799999999999998</c:v>
                </c:pt>
                <c:pt idx="222">
                  <c:v>0.34699999999999998</c:v>
                </c:pt>
                <c:pt idx="223">
                  <c:v>0.34200000000000003</c:v>
                </c:pt>
                <c:pt idx="224">
                  <c:v>0.26700000000000002</c:v>
                </c:pt>
                <c:pt idx="225">
                  <c:v>0.21299999999999999</c:v>
                </c:pt>
                <c:pt idx="226">
                  <c:v>0.23799999999999999</c:v>
                </c:pt>
                <c:pt idx="227">
                  <c:v>0.21299999999999999</c:v>
                </c:pt>
                <c:pt idx="228">
                  <c:v>0.16400000000000001</c:v>
                </c:pt>
                <c:pt idx="229">
                  <c:v>0.14599999999999999</c:v>
                </c:pt>
                <c:pt idx="230">
                  <c:v>0.13900000000000001</c:v>
                </c:pt>
                <c:pt idx="231">
                  <c:v>0.14000000000000001</c:v>
                </c:pt>
                <c:pt idx="232">
                  <c:v>0.13400000000000001</c:v>
                </c:pt>
                <c:pt idx="233">
                  <c:v>8.1000000000000003E-2</c:v>
                </c:pt>
                <c:pt idx="234">
                  <c:v>0.13</c:v>
                </c:pt>
                <c:pt idx="235">
                  <c:v>0.108</c:v>
                </c:pt>
                <c:pt idx="236">
                  <c:v>0.126</c:v>
                </c:pt>
                <c:pt idx="237">
                  <c:v>0.113</c:v>
                </c:pt>
                <c:pt idx="238">
                  <c:v>0.13200000000000001</c:v>
                </c:pt>
                <c:pt idx="239">
                  <c:v>0.193</c:v>
                </c:pt>
                <c:pt idx="240">
                  <c:v>0.30599999999999999</c:v>
                </c:pt>
                <c:pt idx="241">
                  <c:v>0.37</c:v>
                </c:pt>
                <c:pt idx="242">
                  <c:v>0.51500000000000001</c:v>
                </c:pt>
                <c:pt idx="243">
                  <c:v>0.52500000000000002</c:v>
                </c:pt>
                <c:pt idx="244">
                  <c:v>0.42899999999999999</c:v>
                </c:pt>
                <c:pt idx="245">
                  <c:v>0.30299999999999999</c:v>
                </c:pt>
                <c:pt idx="246">
                  <c:v>0.11700000000000001</c:v>
                </c:pt>
                <c:pt idx="247">
                  <c:v>0.14399999999999999</c:v>
                </c:pt>
                <c:pt idx="248">
                  <c:v>0.13700000000000001</c:v>
                </c:pt>
                <c:pt idx="249">
                  <c:v>0.14499999999999999</c:v>
                </c:pt>
                <c:pt idx="250">
                  <c:v>0.14099999999999999</c:v>
                </c:pt>
                <c:pt idx="251">
                  <c:v>0.13200000000000001</c:v>
                </c:pt>
                <c:pt idx="252">
                  <c:v>4.2999999999999997E-2</c:v>
                </c:pt>
                <c:pt idx="253">
                  <c:v>4.1000000000000002E-2</c:v>
                </c:pt>
                <c:pt idx="254">
                  <c:v>5.5E-2</c:v>
                </c:pt>
                <c:pt idx="255">
                  <c:v>8.0000000000000002E-3</c:v>
                </c:pt>
                <c:pt idx="256">
                  <c:v>0.13</c:v>
                </c:pt>
                <c:pt idx="257">
                  <c:v>0.125</c:v>
                </c:pt>
                <c:pt idx="258">
                  <c:v>0.17199999999999999</c:v>
                </c:pt>
                <c:pt idx="259">
                  <c:v>0.25</c:v>
                </c:pt>
                <c:pt idx="260">
                  <c:v>0.34799999999999998</c:v>
                </c:pt>
                <c:pt idx="261">
                  <c:v>0.36</c:v>
                </c:pt>
                <c:pt idx="262">
                  <c:v>0.52500000000000002</c:v>
                </c:pt>
                <c:pt idx="263">
                  <c:v>0.45700000000000002</c:v>
                </c:pt>
                <c:pt idx="264">
                  <c:v>0.53200000000000003</c:v>
                </c:pt>
                <c:pt idx="265">
                  <c:v>0.53400000000000003</c:v>
                </c:pt>
                <c:pt idx="266">
                  <c:v>0.58599999999999997</c:v>
                </c:pt>
                <c:pt idx="267">
                  <c:v>0.51400000000000001</c:v>
                </c:pt>
                <c:pt idx="268">
                  <c:v>0.42599999999999999</c:v>
                </c:pt>
                <c:pt idx="269">
                  <c:v>0.32600000000000001</c:v>
                </c:pt>
                <c:pt idx="270">
                  <c:v>0.22800000000000001</c:v>
                </c:pt>
                <c:pt idx="271">
                  <c:v>0.19700000000000001</c:v>
                </c:pt>
                <c:pt idx="272">
                  <c:v>0.13700000000000001</c:v>
                </c:pt>
                <c:pt idx="273">
                  <c:v>0.128</c:v>
                </c:pt>
                <c:pt idx="274">
                  <c:v>0.11</c:v>
                </c:pt>
                <c:pt idx="275">
                  <c:v>0.154</c:v>
                </c:pt>
                <c:pt idx="276">
                  <c:v>0.14499999999999999</c:v>
                </c:pt>
                <c:pt idx="277">
                  <c:v>0.112</c:v>
                </c:pt>
                <c:pt idx="278">
                  <c:v>1.9E-2</c:v>
                </c:pt>
                <c:pt idx="279">
                  <c:v>0.15</c:v>
                </c:pt>
                <c:pt idx="280">
                  <c:v>1E-3</c:v>
                </c:pt>
                <c:pt idx="281">
                  <c:v>0.10199999999999999</c:v>
                </c:pt>
                <c:pt idx="282">
                  <c:v>9.5000000000000001E-2</c:v>
                </c:pt>
                <c:pt idx="283">
                  <c:v>0.127</c:v>
                </c:pt>
                <c:pt idx="284">
                  <c:v>0.114</c:v>
                </c:pt>
                <c:pt idx="285">
                  <c:v>0.13500000000000001</c:v>
                </c:pt>
                <c:pt idx="286">
                  <c:v>0.13100000000000001</c:v>
                </c:pt>
                <c:pt idx="287">
                  <c:v>3.1E-2</c:v>
                </c:pt>
                <c:pt idx="288">
                  <c:v>0.14299999999999999</c:v>
                </c:pt>
                <c:pt idx="289">
                  <c:v>0.187</c:v>
                </c:pt>
                <c:pt idx="290">
                  <c:v>0.26100000000000001</c:v>
                </c:pt>
                <c:pt idx="291">
                  <c:v>0.20699999999999999</c:v>
                </c:pt>
                <c:pt idx="292">
                  <c:v>0.28899999999999998</c:v>
                </c:pt>
                <c:pt idx="293">
                  <c:v>0.34599999999999997</c:v>
                </c:pt>
                <c:pt idx="294">
                  <c:v>0.41499999999999998</c:v>
                </c:pt>
                <c:pt idx="295">
                  <c:v>0.372</c:v>
                </c:pt>
                <c:pt idx="296">
                  <c:v>0.53900000000000003</c:v>
                </c:pt>
                <c:pt idx="297">
                  <c:v>0.54600000000000004</c:v>
                </c:pt>
                <c:pt idx="298">
                  <c:v>0.47299999999999998</c:v>
                </c:pt>
                <c:pt idx="299">
                  <c:v>0.53800000000000003</c:v>
                </c:pt>
                <c:pt idx="300">
                  <c:v>0.5</c:v>
                </c:pt>
                <c:pt idx="301">
                  <c:v>0.34799999999999998</c:v>
                </c:pt>
                <c:pt idx="302">
                  <c:v>0.221</c:v>
                </c:pt>
                <c:pt idx="303">
                  <c:v>0.19800000000000001</c:v>
                </c:pt>
                <c:pt idx="304">
                  <c:v>3.2000000000000001E-2</c:v>
                </c:pt>
                <c:pt idx="305">
                  <c:v>0.182</c:v>
                </c:pt>
                <c:pt idx="306">
                  <c:v>0.14799999999999999</c:v>
                </c:pt>
                <c:pt idx="307">
                  <c:v>0.16800000000000001</c:v>
                </c:pt>
                <c:pt idx="308">
                  <c:v>0.127</c:v>
                </c:pt>
                <c:pt idx="309">
                  <c:v>0.17199999999999999</c:v>
                </c:pt>
                <c:pt idx="310">
                  <c:v>0.123</c:v>
                </c:pt>
                <c:pt idx="311">
                  <c:v>0.124</c:v>
                </c:pt>
                <c:pt idx="312">
                  <c:v>0.13500000000000001</c:v>
                </c:pt>
                <c:pt idx="313">
                  <c:v>0.16500000000000001</c:v>
                </c:pt>
                <c:pt idx="314">
                  <c:v>0.221</c:v>
                </c:pt>
                <c:pt idx="315">
                  <c:v>0.245</c:v>
                </c:pt>
                <c:pt idx="316">
                  <c:v>0.30499999999999999</c:v>
                </c:pt>
                <c:pt idx="317">
                  <c:v>0.32100000000000001</c:v>
                </c:pt>
                <c:pt idx="318">
                  <c:v>0.56399999999999995</c:v>
                </c:pt>
                <c:pt idx="319">
                  <c:v>0.51800000000000002</c:v>
                </c:pt>
                <c:pt idx="320">
                  <c:v>0.53800000000000003</c:v>
                </c:pt>
                <c:pt idx="321">
                  <c:v>0.437</c:v>
                </c:pt>
                <c:pt idx="322">
                  <c:v>0.50900000000000001</c:v>
                </c:pt>
                <c:pt idx="323">
                  <c:v>0.191</c:v>
                </c:pt>
                <c:pt idx="324">
                  <c:v>0.439</c:v>
                </c:pt>
                <c:pt idx="325">
                  <c:v>0.33400000000000002</c:v>
                </c:pt>
                <c:pt idx="326">
                  <c:v>0.21099999999999999</c:v>
                </c:pt>
                <c:pt idx="327">
                  <c:v>0.22500000000000001</c:v>
                </c:pt>
                <c:pt idx="328">
                  <c:v>0.20300000000000001</c:v>
                </c:pt>
                <c:pt idx="329">
                  <c:v>0.16800000000000001</c:v>
                </c:pt>
                <c:pt idx="330">
                  <c:v>0.17699999999999999</c:v>
                </c:pt>
                <c:pt idx="331">
                  <c:v>0.14000000000000001</c:v>
                </c:pt>
                <c:pt idx="332">
                  <c:v>0.14399999999999999</c:v>
                </c:pt>
                <c:pt idx="333">
                  <c:v>0.17599999999999999</c:v>
                </c:pt>
                <c:pt idx="334">
                  <c:v>0.127</c:v>
                </c:pt>
                <c:pt idx="335">
                  <c:v>0.17100000000000001</c:v>
                </c:pt>
                <c:pt idx="336">
                  <c:v>0.12</c:v>
                </c:pt>
                <c:pt idx="337">
                  <c:v>0.106</c:v>
                </c:pt>
                <c:pt idx="338">
                  <c:v>0.14399999999999999</c:v>
                </c:pt>
                <c:pt idx="339">
                  <c:v>0.13800000000000001</c:v>
                </c:pt>
                <c:pt idx="340">
                  <c:v>0.16400000000000001</c:v>
                </c:pt>
                <c:pt idx="341">
                  <c:v>0.152</c:v>
                </c:pt>
                <c:pt idx="342">
                  <c:v>0.187</c:v>
                </c:pt>
                <c:pt idx="343">
                  <c:v>0.151</c:v>
                </c:pt>
                <c:pt idx="344">
                  <c:v>0.184</c:v>
                </c:pt>
                <c:pt idx="345">
                  <c:v>0.29499999999999998</c:v>
                </c:pt>
                <c:pt idx="346">
                  <c:v>0.46400000000000002</c:v>
                </c:pt>
                <c:pt idx="347">
                  <c:v>0.56100000000000005</c:v>
                </c:pt>
                <c:pt idx="348">
                  <c:v>0.60599999999999998</c:v>
                </c:pt>
                <c:pt idx="349">
                  <c:v>0.42</c:v>
                </c:pt>
                <c:pt idx="350">
                  <c:v>0.54900000000000004</c:v>
                </c:pt>
                <c:pt idx="351">
                  <c:v>0.501</c:v>
                </c:pt>
                <c:pt idx="352">
                  <c:v>0.432</c:v>
                </c:pt>
                <c:pt idx="353">
                  <c:v>0.28999999999999998</c:v>
                </c:pt>
                <c:pt idx="354">
                  <c:v>0.20699999999999999</c:v>
                </c:pt>
                <c:pt idx="355">
                  <c:v>0.16500000000000001</c:v>
                </c:pt>
                <c:pt idx="356">
                  <c:v>0.183</c:v>
                </c:pt>
                <c:pt idx="357">
                  <c:v>0.13800000000000001</c:v>
                </c:pt>
                <c:pt idx="358">
                  <c:v>0.17399999999999999</c:v>
                </c:pt>
                <c:pt idx="359">
                  <c:v>0.13500000000000001</c:v>
                </c:pt>
                <c:pt idx="360">
                  <c:v>0.129</c:v>
                </c:pt>
                <c:pt idx="361">
                  <c:v>0.13500000000000001</c:v>
                </c:pt>
                <c:pt idx="362">
                  <c:v>0.161</c:v>
                </c:pt>
                <c:pt idx="363">
                  <c:v>7.3999999999999996E-2</c:v>
                </c:pt>
                <c:pt idx="364">
                  <c:v>0.20300000000000001</c:v>
                </c:pt>
                <c:pt idx="365">
                  <c:v>0.156</c:v>
                </c:pt>
                <c:pt idx="366">
                  <c:v>0.19400000000000001</c:v>
                </c:pt>
                <c:pt idx="367">
                  <c:v>0.438</c:v>
                </c:pt>
                <c:pt idx="368">
                  <c:v>0.45900000000000002</c:v>
                </c:pt>
                <c:pt idx="369">
                  <c:v>0.47699999999999998</c:v>
                </c:pt>
                <c:pt idx="370">
                  <c:v>0.56599999999999995</c:v>
                </c:pt>
                <c:pt idx="371">
                  <c:v>0.52400000000000002</c:v>
                </c:pt>
                <c:pt idx="372">
                  <c:v>0.39300000000000002</c:v>
                </c:pt>
                <c:pt idx="373">
                  <c:v>0.46100000000000002</c:v>
                </c:pt>
                <c:pt idx="374">
                  <c:v>0.35299999999999998</c:v>
                </c:pt>
                <c:pt idx="375">
                  <c:v>0.34100000000000003</c:v>
                </c:pt>
                <c:pt idx="376">
                  <c:v>0.27700000000000002</c:v>
                </c:pt>
                <c:pt idx="377">
                  <c:v>0.158</c:v>
                </c:pt>
                <c:pt idx="378">
                  <c:v>0.17199999999999999</c:v>
                </c:pt>
                <c:pt idx="379">
                  <c:v>0.14299999999999999</c:v>
                </c:pt>
                <c:pt idx="380">
                  <c:v>0.13100000000000001</c:v>
                </c:pt>
                <c:pt idx="381">
                  <c:v>0.161</c:v>
                </c:pt>
                <c:pt idx="382">
                  <c:v>0.14699999999999999</c:v>
                </c:pt>
                <c:pt idx="383">
                  <c:v>0.13300000000000001</c:v>
                </c:pt>
                <c:pt idx="384">
                  <c:v>0.13400000000000001</c:v>
                </c:pt>
                <c:pt idx="385">
                  <c:v>0.17</c:v>
                </c:pt>
                <c:pt idx="386">
                  <c:v>0.17100000000000001</c:v>
                </c:pt>
                <c:pt idx="387">
                  <c:v>0.17</c:v>
                </c:pt>
                <c:pt idx="388">
                  <c:v>0.183</c:v>
                </c:pt>
                <c:pt idx="389">
                  <c:v>0.26300000000000001</c:v>
                </c:pt>
                <c:pt idx="390">
                  <c:v>0.42199999999999999</c:v>
                </c:pt>
                <c:pt idx="391">
                  <c:v>0.48599999999999999</c:v>
                </c:pt>
                <c:pt idx="392">
                  <c:v>0.57099999999999995</c:v>
                </c:pt>
                <c:pt idx="393">
                  <c:v>0.58899999999999997</c:v>
                </c:pt>
                <c:pt idx="394">
                  <c:v>0.54400000000000004</c:v>
                </c:pt>
                <c:pt idx="395">
                  <c:v>0.50700000000000001</c:v>
                </c:pt>
                <c:pt idx="396">
                  <c:v>0.376</c:v>
                </c:pt>
                <c:pt idx="397">
                  <c:v>0.25600000000000001</c:v>
                </c:pt>
                <c:pt idx="398">
                  <c:v>0.22900000000000001</c:v>
                </c:pt>
                <c:pt idx="399">
                  <c:v>0.20899999999999999</c:v>
                </c:pt>
                <c:pt idx="400">
                  <c:v>0.18099999999999999</c:v>
                </c:pt>
                <c:pt idx="401">
                  <c:v>0.17</c:v>
                </c:pt>
                <c:pt idx="402">
                  <c:v>0.17699999999999999</c:v>
                </c:pt>
                <c:pt idx="403">
                  <c:v>0.188</c:v>
                </c:pt>
                <c:pt idx="404">
                  <c:v>0.152</c:v>
                </c:pt>
                <c:pt idx="405">
                  <c:v>0.17499999999999999</c:v>
                </c:pt>
                <c:pt idx="406">
                  <c:v>0.16300000000000001</c:v>
                </c:pt>
                <c:pt idx="407">
                  <c:v>0.129</c:v>
                </c:pt>
                <c:pt idx="408">
                  <c:v>0.14899999999999999</c:v>
                </c:pt>
                <c:pt idx="409">
                  <c:v>0.17499999999999999</c:v>
                </c:pt>
                <c:pt idx="410">
                  <c:v>0.128</c:v>
                </c:pt>
                <c:pt idx="411">
                  <c:v>0.10100000000000001</c:v>
                </c:pt>
                <c:pt idx="412">
                  <c:v>0.15</c:v>
                </c:pt>
                <c:pt idx="413">
                  <c:v>9.8000000000000004E-2</c:v>
                </c:pt>
                <c:pt idx="414">
                  <c:v>0.13200000000000001</c:v>
                </c:pt>
                <c:pt idx="415">
                  <c:v>0.13700000000000001</c:v>
                </c:pt>
                <c:pt idx="416">
                  <c:v>0.13400000000000001</c:v>
                </c:pt>
                <c:pt idx="417">
                  <c:v>0.14000000000000001</c:v>
                </c:pt>
                <c:pt idx="418">
                  <c:v>0.23899999999999999</c:v>
                </c:pt>
                <c:pt idx="419">
                  <c:v>0.28999999999999998</c:v>
                </c:pt>
                <c:pt idx="420">
                  <c:v>0.52400000000000002</c:v>
                </c:pt>
                <c:pt idx="421">
                  <c:v>0.68899999999999995</c:v>
                </c:pt>
                <c:pt idx="422">
                  <c:v>0.61099999999999999</c:v>
                </c:pt>
                <c:pt idx="423">
                  <c:v>0.56599999999999995</c:v>
                </c:pt>
                <c:pt idx="424">
                  <c:v>0.59199999999999997</c:v>
                </c:pt>
                <c:pt idx="425">
                  <c:v>0.54400000000000004</c:v>
                </c:pt>
                <c:pt idx="426">
                  <c:v>0.42</c:v>
                </c:pt>
                <c:pt idx="427">
                  <c:v>0.39800000000000002</c:v>
                </c:pt>
                <c:pt idx="428">
                  <c:v>0.39700000000000002</c:v>
                </c:pt>
                <c:pt idx="429">
                  <c:v>0.29799999999999999</c:v>
                </c:pt>
                <c:pt idx="430">
                  <c:v>0.17399999999999999</c:v>
                </c:pt>
                <c:pt idx="431">
                  <c:v>0.23499999999999999</c:v>
                </c:pt>
                <c:pt idx="432">
                  <c:v>0.188</c:v>
                </c:pt>
                <c:pt idx="433">
                  <c:v>0.16700000000000001</c:v>
                </c:pt>
                <c:pt idx="434">
                  <c:v>0.17299999999999999</c:v>
                </c:pt>
                <c:pt idx="435">
                  <c:v>0.185</c:v>
                </c:pt>
                <c:pt idx="436">
                  <c:v>0.158</c:v>
                </c:pt>
                <c:pt idx="437">
                  <c:v>0.14899999999999999</c:v>
                </c:pt>
                <c:pt idx="438">
                  <c:v>0.159</c:v>
                </c:pt>
                <c:pt idx="439">
                  <c:v>0.154</c:v>
                </c:pt>
                <c:pt idx="440">
                  <c:v>0.14399999999999999</c:v>
                </c:pt>
                <c:pt idx="441">
                  <c:v>0.13400000000000001</c:v>
                </c:pt>
                <c:pt idx="442">
                  <c:v>0.127</c:v>
                </c:pt>
                <c:pt idx="443">
                  <c:v>0.112</c:v>
                </c:pt>
                <c:pt idx="444">
                  <c:v>0.152</c:v>
                </c:pt>
                <c:pt idx="445">
                  <c:v>0.15</c:v>
                </c:pt>
                <c:pt idx="446">
                  <c:v>0.13</c:v>
                </c:pt>
                <c:pt idx="447">
                  <c:v>0.14899999999999999</c:v>
                </c:pt>
                <c:pt idx="448">
                  <c:v>0.161</c:v>
                </c:pt>
                <c:pt idx="449">
                  <c:v>0.20499999999999999</c:v>
                </c:pt>
                <c:pt idx="450">
                  <c:v>0.26400000000000001</c:v>
                </c:pt>
                <c:pt idx="451">
                  <c:v>0.36599999999999999</c:v>
                </c:pt>
                <c:pt idx="452">
                  <c:v>0.45300000000000001</c:v>
                </c:pt>
                <c:pt idx="453">
                  <c:v>0.59</c:v>
                </c:pt>
                <c:pt idx="454">
                  <c:v>0.5</c:v>
                </c:pt>
                <c:pt idx="455">
                  <c:v>0.53</c:v>
                </c:pt>
                <c:pt idx="456">
                  <c:v>0.52400000000000002</c:v>
                </c:pt>
                <c:pt idx="457">
                  <c:v>0.47499999999999998</c:v>
                </c:pt>
                <c:pt idx="458">
                  <c:v>0.23</c:v>
                </c:pt>
                <c:pt idx="459">
                  <c:v>0.158</c:v>
                </c:pt>
                <c:pt idx="460">
                  <c:v>0.14299999999999999</c:v>
                </c:pt>
                <c:pt idx="461">
                  <c:v>0.13300000000000001</c:v>
                </c:pt>
                <c:pt idx="462">
                  <c:v>0.17</c:v>
                </c:pt>
                <c:pt idx="463">
                  <c:v>9.7000000000000003E-2</c:v>
                </c:pt>
                <c:pt idx="464">
                  <c:v>4.8000000000000001E-2</c:v>
                </c:pt>
                <c:pt idx="465">
                  <c:v>8.5000000000000006E-2</c:v>
                </c:pt>
                <c:pt idx="466">
                  <c:v>0.113</c:v>
                </c:pt>
                <c:pt idx="467">
                  <c:v>0.11799999999999999</c:v>
                </c:pt>
                <c:pt idx="468">
                  <c:v>0.36799999999999999</c:v>
                </c:pt>
                <c:pt idx="469">
                  <c:v>0.55400000000000005</c:v>
                </c:pt>
                <c:pt idx="470">
                  <c:v>0.63700000000000001</c:v>
                </c:pt>
                <c:pt idx="471">
                  <c:v>0.60499999999999998</c:v>
                </c:pt>
                <c:pt idx="472">
                  <c:v>0.58299999999999996</c:v>
                </c:pt>
                <c:pt idx="473">
                  <c:v>0.48</c:v>
                </c:pt>
                <c:pt idx="474">
                  <c:v>0.32200000000000001</c:v>
                </c:pt>
                <c:pt idx="475">
                  <c:v>0.188</c:v>
                </c:pt>
                <c:pt idx="476">
                  <c:v>0.21</c:v>
                </c:pt>
                <c:pt idx="477">
                  <c:v>0.193</c:v>
                </c:pt>
                <c:pt idx="478">
                  <c:v>0.19</c:v>
                </c:pt>
                <c:pt idx="479">
                  <c:v>0.16</c:v>
                </c:pt>
                <c:pt idx="480">
                  <c:v>0.13200000000000001</c:v>
                </c:pt>
                <c:pt idx="481">
                  <c:v>0.14399999999999999</c:v>
                </c:pt>
                <c:pt idx="482">
                  <c:v>0.15</c:v>
                </c:pt>
                <c:pt idx="483">
                  <c:v>6.5000000000000002E-2</c:v>
                </c:pt>
                <c:pt idx="484">
                  <c:v>0.16600000000000001</c:v>
                </c:pt>
                <c:pt idx="485">
                  <c:v>0.20100000000000001</c:v>
                </c:pt>
                <c:pt idx="486">
                  <c:v>0.19400000000000001</c:v>
                </c:pt>
                <c:pt idx="487">
                  <c:v>0.33</c:v>
                </c:pt>
                <c:pt idx="488">
                  <c:v>0.32</c:v>
                </c:pt>
                <c:pt idx="489">
                  <c:v>0.40500000000000003</c:v>
                </c:pt>
                <c:pt idx="490">
                  <c:v>0.51600000000000001</c:v>
                </c:pt>
                <c:pt idx="491">
                  <c:v>0.51500000000000001</c:v>
                </c:pt>
                <c:pt idx="492">
                  <c:v>0.51300000000000001</c:v>
                </c:pt>
                <c:pt idx="493">
                  <c:v>0.58699999999999997</c:v>
                </c:pt>
                <c:pt idx="494">
                  <c:v>0.61599999999999999</c:v>
                </c:pt>
                <c:pt idx="495">
                  <c:v>0.62</c:v>
                </c:pt>
                <c:pt idx="496">
                  <c:v>0.50600000000000001</c:v>
                </c:pt>
                <c:pt idx="497">
                  <c:v>0.52800000000000002</c:v>
                </c:pt>
                <c:pt idx="498">
                  <c:v>0.44800000000000001</c:v>
                </c:pt>
                <c:pt idx="499">
                  <c:v>0.42699999999999999</c:v>
                </c:pt>
                <c:pt idx="500">
                  <c:v>0.44800000000000001</c:v>
                </c:pt>
                <c:pt idx="501">
                  <c:v>0.46800000000000003</c:v>
                </c:pt>
                <c:pt idx="502">
                  <c:v>0.46800000000000003</c:v>
                </c:pt>
                <c:pt idx="503">
                  <c:v>0.41499999999999998</c:v>
                </c:pt>
                <c:pt idx="504">
                  <c:v>0.41299999999999998</c:v>
                </c:pt>
                <c:pt idx="505">
                  <c:v>0.307</c:v>
                </c:pt>
                <c:pt idx="506">
                  <c:v>0.32300000000000001</c:v>
                </c:pt>
                <c:pt idx="507">
                  <c:v>0.315</c:v>
                </c:pt>
                <c:pt idx="508">
                  <c:v>0.23899999999999999</c:v>
                </c:pt>
                <c:pt idx="509">
                  <c:v>0.247</c:v>
                </c:pt>
                <c:pt idx="510">
                  <c:v>0.24</c:v>
                </c:pt>
                <c:pt idx="511">
                  <c:v>0.188</c:v>
                </c:pt>
                <c:pt idx="512">
                  <c:v>0.189</c:v>
                </c:pt>
                <c:pt idx="513">
                  <c:v>0.17799999999999999</c:v>
                </c:pt>
                <c:pt idx="514">
                  <c:v>0.19</c:v>
                </c:pt>
                <c:pt idx="515">
                  <c:v>0.19800000000000001</c:v>
                </c:pt>
                <c:pt idx="516">
                  <c:v>0.14699999999999999</c:v>
                </c:pt>
                <c:pt idx="517">
                  <c:v>0.08</c:v>
                </c:pt>
                <c:pt idx="518">
                  <c:v>8.2000000000000003E-2</c:v>
                </c:pt>
                <c:pt idx="519">
                  <c:v>0.113</c:v>
                </c:pt>
                <c:pt idx="520">
                  <c:v>0.16600000000000001</c:v>
                </c:pt>
                <c:pt idx="521">
                  <c:v>0.17599999999999999</c:v>
                </c:pt>
                <c:pt idx="522">
                  <c:v>0.14000000000000001</c:v>
                </c:pt>
                <c:pt idx="523">
                  <c:v>0.17199999999999999</c:v>
                </c:pt>
                <c:pt idx="524">
                  <c:v>0.17799999999999999</c:v>
                </c:pt>
                <c:pt idx="525">
                  <c:v>0.16600000000000001</c:v>
                </c:pt>
                <c:pt idx="526">
                  <c:v>0.17</c:v>
                </c:pt>
                <c:pt idx="527">
                  <c:v>0.17599999999999999</c:v>
                </c:pt>
                <c:pt idx="528">
                  <c:v>0.161</c:v>
                </c:pt>
                <c:pt idx="529">
                  <c:v>0.16800000000000001</c:v>
                </c:pt>
                <c:pt idx="530">
                  <c:v>0.17499999999999999</c:v>
                </c:pt>
                <c:pt idx="531">
                  <c:v>0.18099999999999999</c:v>
                </c:pt>
                <c:pt idx="532">
                  <c:v>0.127</c:v>
                </c:pt>
                <c:pt idx="533">
                  <c:v>0.16800000000000001</c:v>
                </c:pt>
                <c:pt idx="534">
                  <c:v>0.17299999999999999</c:v>
                </c:pt>
                <c:pt idx="535">
                  <c:v>0.16900000000000001</c:v>
                </c:pt>
                <c:pt idx="536">
                  <c:v>5.5E-2</c:v>
                </c:pt>
                <c:pt idx="537">
                  <c:v>0.03</c:v>
                </c:pt>
                <c:pt idx="538">
                  <c:v>0.20399999999999999</c:v>
                </c:pt>
                <c:pt idx="539">
                  <c:v>0.215</c:v>
                </c:pt>
                <c:pt idx="540">
                  <c:v>0.21199999999999999</c:v>
                </c:pt>
                <c:pt idx="541">
                  <c:v>0.22600000000000001</c:v>
                </c:pt>
                <c:pt idx="542">
                  <c:v>0.17199999999999999</c:v>
                </c:pt>
                <c:pt idx="543">
                  <c:v>0.255</c:v>
                </c:pt>
                <c:pt idx="544">
                  <c:v>0.52600000000000002</c:v>
                </c:pt>
                <c:pt idx="545">
                  <c:v>0.52200000000000002</c:v>
                </c:pt>
                <c:pt idx="546">
                  <c:v>0.54100000000000004</c:v>
                </c:pt>
                <c:pt idx="547">
                  <c:v>0.59699999999999998</c:v>
                </c:pt>
                <c:pt idx="548">
                  <c:v>0.6</c:v>
                </c:pt>
                <c:pt idx="549">
                  <c:v>0.65</c:v>
                </c:pt>
                <c:pt idx="550">
                  <c:v>0.64600000000000002</c:v>
                </c:pt>
                <c:pt idx="551">
                  <c:v>0.56000000000000005</c:v>
                </c:pt>
                <c:pt idx="552">
                  <c:v>0.53100000000000003</c:v>
                </c:pt>
                <c:pt idx="553">
                  <c:v>0.53900000000000003</c:v>
                </c:pt>
                <c:pt idx="554">
                  <c:v>0.55100000000000005</c:v>
                </c:pt>
                <c:pt idx="555">
                  <c:v>0.54400000000000004</c:v>
                </c:pt>
                <c:pt idx="556">
                  <c:v>0.45200000000000001</c:v>
                </c:pt>
                <c:pt idx="557">
                  <c:v>0.44500000000000001</c:v>
                </c:pt>
                <c:pt idx="558">
                  <c:v>0.35299999999999998</c:v>
                </c:pt>
                <c:pt idx="559">
                  <c:v>0.35</c:v>
                </c:pt>
                <c:pt idx="560">
                  <c:v>0.24199999999999999</c:v>
                </c:pt>
                <c:pt idx="561">
                  <c:v>0.105</c:v>
                </c:pt>
                <c:pt idx="562">
                  <c:v>0.20499999999999999</c:v>
                </c:pt>
                <c:pt idx="563">
                  <c:v>0.20899999999999999</c:v>
                </c:pt>
                <c:pt idx="564">
                  <c:v>0.13400000000000001</c:v>
                </c:pt>
                <c:pt idx="565">
                  <c:v>0.158</c:v>
                </c:pt>
                <c:pt idx="566">
                  <c:v>0.158</c:v>
                </c:pt>
                <c:pt idx="567">
                  <c:v>0.154</c:v>
                </c:pt>
                <c:pt idx="568">
                  <c:v>0.156</c:v>
                </c:pt>
                <c:pt idx="569">
                  <c:v>0.159</c:v>
                </c:pt>
                <c:pt idx="570">
                  <c:v>0.14499999999999999</c:v>
                </c:pt>
                <c:pt idx="571">
                  <c:v>9.6000000000000002E-2</c:v>
                </c:pt>
                <c:pt idx="572">
                  <c:v>0.09</c:v>
                </c:pt>
                <c:pt idx="573">
                  <c:v>9.0999999999999998E-2</c:v>
                </c:pt>
                <c:pt idx="574">
                  <c:v>0.182</c:v>
                </c:pt>
                <c:pt idx="575">
                  <c:v>0.186</c:v>
                </c:pt>
                <c:pt idx="576">
                  <c:v>0.13500000000000001</c:v>
                </c:pt>
                <c:pt idx="577">
                  <c:v>0.18099999999999999</c:v>
                </c:pt>
                <c:pt idx="578">
                  <c:v>0.185</c:v>
                </c:pt>
                <c:pt idx="579">
                  <c:v>0.16200000000000001</c:v>
                </c:pt>
                <c:pt idx="580">
                  <c:v>0.153</c:v>
                </c:pt>
                <c:pt idx="581">
                  <c:v>0.16400000000000001</c:v>
                </c:pt>
                <c:pt idx="582">
                  <c:v>0.13200000000000001</c:v>
                </c:pt>
                <c:pt idx="583">
                  <c:v>0.121</c:v>
                </c:pt>
                <c:pt idx="584">
                  <c:v>0.16800000000000001</c:v>
                </c:pt>
                <c:pt idx="585">
                  <c:v>0.16900000000000001</c:v>
                </c:pt>
                <c:pt idx="586">
                  <c:v>0.189</c:v>
                </c:pt>
                <c:pt idx="587">
                  <c:v>0.2</c:v>
                </c:pt>
                <c:pt idx="588">
                  <c:v>0.23899999999999999</c:v>
                </c:pt>
                <c:pt idx="589">
                  <c:v>0.25700000000000001</c:v>
                </c:pt>
                <c:pt idx="590">
                  <c:v>0.187</c:v>
                </c:pt>
                <c:pt idx="591">
                  <c:v>0.246</c:v>
                </c:pt>
                <c:pt idx="592">
                  <c:v>0.249</c:v>
                </c:pt>
                <c:pt idx="593">
                  <c:v>0.39600000000000002</c:v>
                </c:pt>
                <c:pt idx="594">
                  <c:v>0.55300000000000005</c:v>
                </c:pt>
                <c:pt idx="595">
                  <c:v>0.54900000000000004</c:v>
                </c:pt>
                <c:pt idx="596">
                  <c:v>0.52600000000000002</c:v>
                </c:pt>
                <c:pt idx="597">
                  <c:v>0.56799999999999995</c:v>
                </c:pt>
                <c:pt idx="598">
                  <c:v>0.59</c:v>
                </c:pt>
                <c:pt idx="599">
                  <c:v>0.56100000000000005</c:v>
                </c:pt>
                <c:pt idx="600">
                  <c:v>0.56299999999999994</c:v>
                </c:pt>
                <c:pt idx="601">
                  <c:v>0.46300000000000002</c:v>
                </c:pt>
                <c:pt idx="602">
                  <c:v>0.49399999999999999</c:v>
                </c:pt>
                <c:pt idx="603">
                  <c:v>0.49399999999999999</c:v>
                </c:pt>
                <c:pt idx="604">
                  <c:v>0.434</c:v>
                </c:pt>
                <c:pt idx="605">
                  <c:v>0.48199999999999998</c:v>
                </c:pt>
                <c:pt idx="606">
                  <c:v>0.48099999999999998</c:v>
                </c:pt>
                <c:pt idx="607">
                  <c:v>0.34300000000000003</c:v>
                </c:pt>
                <c:pt idx="608">
                  <c:v>0.34200000000000003</c:v>
                </c:pt>
                <c:pt idx="609">
                  <c:v>0.23799999999999999</c:v>
                </c:pt>
                <c:pt idx="610">
                  <c:v>0.254</c:v>
                </c:pt>
                <c:pt idx="611">
                  <c:v>0.247</c:v>
                </c:pt>
                <c:pt idx="612">
                  <c:v>0.20599999999999999</c:v>
                </c:pt>
                <c:pt idx="613">
                  <c:v>0.223</c:v>
                </c:pt>
                <c:pt idx="614">
                  <c:v>0.22700000000000001</c:v>
                </c:pt>
                <c:pt idx="615">
                  <c:v>0.13</c:v>
                </c:pt>
                <c:pt idx="616">
                  <c:v>0.20200000000000001</c:v>
                </c:pt>
                <c:pt idx="617">
                  <c:v>0.20399999999999999</c:v>
                </c:pt>
                <c:pt idx="618">
                  <c:v>0.18</c:v>
                </c:pt>
                <c:pt idx="619">
                  <c:v>0.187</c:v>
                </c:pt>
                <c:pt idx="620">
                  <c:v>0.189</c:v>
                </c:pt>
                <c:pt idx="621">
                  <c:v>0.129</c:v>
                </c:pt>
                <c:pt idx="622">
                  <c:v>0.186</c:v>
                </c:pt>
                <c:pt idx="623">
                  <c:v>0.188</c:v>
                </c:pt>
                <c:pt idx="624">
                  <c:v>0.17399999999999999</c:v>
                </c:pt>
                <c:pt idx="625">
                  <c:v>7.0999999999999994E-2</c:v>
                </c:pt>
                <c:pt idx="626">
                  <c:v>7.9000000000000001E-2</c:v>
                </c:pt>
                <c:pt idx="627">
                  <c:v>0.17899999999999999</c:v>
                </c:pt>
                <c:pt idx="628">
                  <c:v>0.18099999999999999</c:v>
                </c:pt>
                <c:pt idx="629">
                  <c:v>0.17199999999999999</c:v>
                </c:pt>
                <c:pt idx="630">
                  <c:v>0.12</c:v>
                </c:pt>
                <c:pt idx="631">
                  <c:v>0.115</c:v>
                </c:pt>
                <c:pt idx="632">
                  <c:v>0.17299999999999999</c:v>
                </c:pt>
                <c:pt idx="633">
                  <c:v>0.17199999999999999</c:v>
                </c:pt>
                <c:pt idx="634">
                  <c:v>0.14000000000000001</c:v>
                </c:pt>
                <c:pt idx="635">
                  <c:v>0.17</c:v>
                </c:pt>
                <c:pt idx="636">
                  <c:v>0.17299999999999999</c:v>
                </c:pt>
                <c:pt idx="637">
                  <c:v>0.18</c:v>
                </c:pt>
                <c:pt idx="638">
                  <c:v>0.18</c:v>
                </c:pt>
                <c:pt idx="639">
                  <c:v>0.11899999999999999</c:v>
                </c:pt>
                <c:pt idx="640">
                  <c:v>0.184</c:v>
                </c:pt>
                <c:pt idx="641">
                  <c:v>0.186</c:v>
                </c:pt>
                <c:pt idx="642">
                  <c:v>0.22800000000000001</c:v>
                </c:pt>
                <c:pt idx="643">
                  <c:v>0.245</c:v>
                </c:pt>
                <c:pt idx="644">
                  <c:v>0.24199999999999999</c:v>
                </c:pt>
                <c:pt idx="645">
                  <c:v>0.33700000000000002</c:v>
                </c:pt>
                <c:pt idx="646">
                  <c:v>0.34100000000000003</c:v>
                </c:pt>
                <c:pt idx="647">
                  <c:v>0.26800000000000002</c:v>
                </c:pt>
                <c:pt idx="648">
                  <c:v>0.39</c:v>
                </c:pt>
                <c:pt idx="649">
                  <c:v>0.39600000000000002</c:v>
                </c:pt>
                <c:pt idx="650">
                  <c:v>0.435</c:v>
                </c:pt>
                <c:pt idx="651">
                  <c:v>0.441</c:v>
                </c:pt>
                <c:pt idx="652">
                  <c:v>0.50900000000000001</c:v>
                </c:pt>
                <c:pt idx="653">
                  <c:v>0.51500000000000001</c:v>
                </c:pt>
                <c:pt idx="654">
                  <c:v>0.47499999999999998</c:v>
                </c:pt>
                <c:pt idx="655">
                  <c:v>0.51500000000000001</c:v>
                </c:pt>
                <c:pt idx="656">
                  <c:v>0.51700000000000002</c:v>
                </c:pt>
                <c:pt idx="657">
                  <c:v>0.49099999999999999</c:v>
                </c:pt>
                <c:pt idx="658">
                  <c:v>0.53400000000000003</c:v>
                </c:pt>
                <c:pt idx="659">
                  <c:v>0.55700000000000005</c:v>
                </c:pt>
                <c:pt idx="660">
                  <c:v>0.39400000000000002</c:v>
                </c:pt>
                <c:pt idx="661">
                  <c:v>0.39800000000000002</c:v>
                </c:pt>
                <c:pt idx="662">
                  <c:v>0.33500000000000002</c:v>
                </c:pt>
                <c:pt idx="663">
                  <c:v>0.40100000000000002</c:v>
                </c:pt>
                <c:pt idx="664">
                  <c:v>0.50700000000000001</c:v>
                </c:pt>
                <c:pt idx="665">
                  <c:v>0.41599999999999998</c:v>
                </c:pt>
                <c:pt idx="666">
                  <c:v>0.35299999999999998</c:v>
                </c:pt>
                <c:pt idx="667">
                  <c:v>0.29399999999999998</c:v>
                </c:pt>
                <c:pt idx="668">
                  <c:v>0.28899999999999998</c:v>
                </c:pt>
                <c:pt idx="669">
                  <c:v>0.216</c:v>
                </c:pt>
                <c:pt idx="670">
                  <c:v>0.193</c:v>
                </c:pt>
                <c:pt idx="671">
                  <c:v>0.192</c:v>
                </c:pt>
                <c:pt idx="672">
                  <c:v>0.18</c:v>
                </c:pt>
                <c:pt idx="673">
                  <c:v>0.2</c:v>
                </c:pt>
                <c:pt idx="674">
                  <c:v>0.20300000000000001</c:v>
                </c:pt>
                <c:pt idx="675">
                  <c:v>0.153</c:v>
                </c:pt>
                <c:pt idx="676">
                  <c:v>0.15</c:v>
                </c:pt>
                <c:pt idx="677">
                  <c:v>0.16200000000000001</c:v>
                </c:pt>
                <c:pt idx="678">
                  <c:v>0.16800000000000001</c:v>
                </c:pt>
                <c:pt idx="679">
                  <c:v>0.13500000000000001</c:v>
                </c:pt>
                <c:pt idx="680">
                  <c:v>0.19</c:v>
                </c:pt>
                <c:pt idx="681">
                  <c:v>0.19500000000000001</c:v>
                </c:pt>
                <c:pt idx="682">
                  <c:v>0.16300000000000001</c:v>
                </c:pt>
                <c:pt idx="683">
                  <c:v>0.18</c:v>
                </c:pt>
                <c:pt idx="684">
                  <c:v>0.183</c:v>
                </c:pt>
                <c:pt idx="685">
                  <c:v>0.183</c:v>
                </c:pt>
                <c:pt idx="686">
                  <c:v>0.17899999999999999</c:v>
                </c:pt>
                <c:pt idx="687">
                  <c:v>0.17899999999999999</c:v>
                </c:pt>
                <c:pt idx="688">
                  <c:v>0.183</c:v>
                </c:pt>
                <c:pt idx="689">
                  <c:v>0.16200000000000001</c:v>
                </c:pt>
                <c:pt idx="690">
                  <c:v>0.14699999999999999</c:v>
                </c:pt>
                <c:pt idx="691">
                  <c:v>0.13900000000000001</c:v>
                </c:pt>
                <c:pt idx="692">
                  <c:v>0.20799999999999999</c:v>
                </c:pt>
                <c:pt idx="693">
                  <c:v>0.24299999999999999</c:v>
                </c:pt>
                <c:pt idx="694">
                  <c:v>0.251</c:v>
                </c:pt>
                <c:pt idx="695">
                  <c:v>0.246</c:v>
                </c:pt>
                <c:pt idx="696">
                  <c:v>0.35599999999999998</c:v>
                </c:pt>
                <c:pt idx="697">
                  <c:v>0.42699999999999999</c:v>
                </c:pt>
                <c:pt idx="698">
                  <c:v>0.43099999999999999</c:v>
                </c:pt>
                <c:pt idx="699">
                  <c:v>0.52500000000000002</c:v>
                </c:pt>
                <c:pt idx="700">
                  <c:v>0.52800000000000002</c:v>
                </c:pt>
                <c:pt idx="701">
                  <c:v>0.49199999999999999</c:v>
                </c:pt>
                <c:pt idx="702">
                  <c:v>0.63100000000000001</c:v>
                </c:pt>
                <c:pt idx="703">
                  <c:v>0.625</c:v>
                </c:pt>
                <c:pt idx="704">
                  <c:v>0.45</c:v>
                </c:pt>
                <c:pt idx="705">
                  <c:v>0.46400000000000002</c:v>
                </c:pt>
                <c:pt idx="706">
                  <c:v>0.498</c:v>
                </c:pt>
                <c:pt idx="707">
                  <c:v>0.497</c:v>
                </c:pt>
                <c:pt idx="708">
                  <c:v>0.54600000000000004</c:v>
                </c:pt>
                <c:pt idx="709">
                  <c:v>0.54500000000000004</c:v>
                </c:pt>
                <c:pt idx="710">
                  <c:v>0.53400000000000003</c:v>
                </c:pt>
                <c:pt idx="711">
                  <c:v>0.52700000000000002</c:v>
                </c:pt>
                <c:pt idx="712">
                  <c:v>0.48599999999999999</c:v>
                </c:pt>
                <c:pt idx="713">
                  <c:v>0.46300000000000002</c:v>
                </c:pt>
                <c:pt idx="714">
                  <c:v>0.41799999999999998</c:v>
                </c:pt>
                <c:pt idx="715">
                  <c:v>0.22700000000000001</c:v>
                </c:pt>
                <c:pt idx="716">
                  <c:v>0.20300000000000001</c:v>
                </c:pt>
                <c:pt idx="717">
                  <c:v>0.2</c:v>
                </c:pt>
                <c:pt idx="718">
                  <c:v>0.21099999999999999</c:v>
                </c:pt>
                <c:pt idx="719">
                  <c:v>0.21199999999999999</c:v>
                </c:pt>
                <c:pt idx="720">
                  <c:v>0.16900000000000001</c:v>
                </c:pt>
                <c:pt idx="721">
                  <c:v>0.186</c:v>
                </c:pt>
                <c:pt idx="722">
                  <c:v>0.193</c:v>
                </c:pt>
                <c:pt idx="723">
                  <c:v>0.154</c:v>
                </c:pt>
                <c:pt idx="724">
                  <c:v>2.4E-2</c:v>
                </c:pt>
                <c:pt idx="725">
                  <c:v>2.3E-2</c:v>
                </c:pt>
                <c:pt idx="726">
                  <c:v>8.4000000000000005E-2</c:v>
                </c:pt>
                <c:pt idx="727">
                  <c:v>0.14299999999999999</c:v>
                </c:pt>
                <c:pt idx="728">
                  <c:v>0.17799999999999999</c:v>
                </c:pt>
                <c:pt idx="729">
                  <c:v>0.18099999999999999</c:v>
                </c:pt>
                <c:pt idx="730">
                  <c:v>0.16700000000000001</c:v>
                </c:pt>
                <c:pt idx="731">
                  <c:v>0.17</c:v>
                </c:pt>
                <c:pt idx="732">
                  <c:v>0.185</c:v>
                </c:pt>
                <c:pt idx="733">
                  <c:v>0.186</c:v>
                </c:pt>
                <c:pt idx="734">
                  <c:v>0.188</c:v>
                </c:pt>
                <c:pt idx="735">
                  <c:v>0.186</c:v>
                </c:pt>
                <c:pt idx="736">
                  <c:v>0.19700000000000001</c:v>
                </c:pt>
                <c:pt idx="737">
                  <c:v>0.16200000000000001</c:v>
                </c:pt>
                <c:pt idx="738">
                  <c:v>0.311</c:v>
                </c:pt>
                <c:pt idx="739">
                  <c:v>0.4</c:v>
                </c:pt>
                <c:pt idx="740">
                  <c:v>0.44600000000000001</c:v>
                </c:pt>
                <c:pt idx="741">
                  <c:v>0.45300000000000001</c:v>
                </c:pt>
                <c:pt idx="742">
                  <c:v>0.51800000000000002</c:v>
                </c:pt>
                <c:pt idx="743">
                  <c:v>0.62</c:v>
                </c:pt>
                <c:pt idx="744">
                  <c:v>0.62</c:v>
                </c:pt>
                <c:pt idx="745">
                  <c:v>0.624</c:v>
                </c:pt>
                <c:pt idx="746">
                  <c:v>0.76100000000000001</c:v>
                </c:pt>
                <c:pt idx="747">
                  <c:v>0.51</c:v>
                </c:pt>
                <c:pt idx="748">
                  <c:v>0.56899999999999995</c:v>
                </c:pt>
                <c:pt idx="749">
                  <c:v>0.22800000000000001</c:v>
                </c:pt>
                <c:pt idx="750">
                  <c:v>0.308</c:v>
                </c:pt>
                <c:pt idx="751">
                  <c:v>0.30599999999999999</c:v>
                </c:pt>
                <c:pt idx="752">
                  <c:v>3.5999999999999997E-2</c:v>
                </c:pt>
                <c:pt idx="753">
                  <c:v>0.16800000000000001</c:v>
                </c:pt>
                <c:pt idx="754">
                  <c:v>0.182</c:v>
                </c:pt>
                <c:pt idx="755">
                  <c:v>0.17799999999999999</c:v>
                </c:pt>
                <c:pt idx="756">
                  <c:v>0.2</c:v>
                </c:pt>
                <c:pt idx="757">
                  <c:v>0.20399999999999999</c:v>
                </c:pt>
                <c:pt idx="758">
                  <c:v>5.8000000000000003E-2</c:v>
                </c:pt>
                <c:pt idx="759">
                  <c:v>0.112</c:v>
                </c:pt>
                <c:pt idx="760">
                  <c:v>0.106</c:v>
                </c:pt>
                <c:pt idx="761">
                  <c:v>0.121</c:v>
                </c:pt>
                <c:pt idx="762">
                  <c:v>0.18099999999999999</c:v>
                </c:pt>
                <c:pt idx="763">
                  <c:v>0.185</c:v>
                </c:pt>
                <c:pt idx="764">
                  <c:v>0.108</c:v>
                </c:pt>
                <c:pt idx="765">
                  <c:v>0.20399999999999999</c:v>
                </c:pt>
                <c:pt idx="766">
                  <c:v>0.20100000000000001</c:v>
                </c:pt>
                <c:pt idx="767">
                  <c:v>0.187</c:v>
                </c:pt>
                <c:pt idx="768">
                  <c:v>0.182</c:v>
                </c:pt>
                <c:pt idx="769">
                  <c:v>0.192</c:v>
                </c:pt>
                <c:pt idx="770">
                  <c:v>0.19</c:v>
                </c:pt>
                <c:pt idx="771">
                  <c:v>0.21299999999999999</c:v>
                </c:pt>
                <c:pt idx="772">
                  <c:v>0.218</c:v>
                </c:pt>
                <c:pt idx="773">
                  <c:v>0.19500000000000001</c:v>
                </c:pt>
                <c:pt idx="774">
                  <c:v>0.24099999999999999</c:v>
                </c:pt>
                <c:pt idx="775">
                  <c:v>0.23699999999999999</c:v>
                </c:pt>
                <c:pt idx="776">
                  <c:v>0.3</c:v>
                </c:pt>
                <c:pt idx="777">
                  <c:v>0.253</c:v>
                </c:pt>
                <c:pt idx="778">
                  <c:v>0.44</c:v>
                </c:pt>
                <c:pt idx="779">
                  <c:v>0.45400000000000001</c:v>
                </c:pt>
                <c:pt idx="780">
                  <c:v>0.47799999999999998</c:v>
                </c:pt>
                <c:pt idx="781">
                  <c:v>0.50700000000000001</c:v>
                </c:pt>
                <c:pt idx="782">
                  <c:v>0.51200000000000001</c:v>
                </c:pt>
                <c:pt idx="783">
                  <c:v>0.39400000000000002</c:v>
                </c:pt>
                <c:pt idx="784">
                  <c:v>0.55200000000000005</c:v>
                </c:pt>
                <c:pt idx="785">
                  <c:v>0.622</c:v>
                </c:pt>
                <c:pt idx="786">
                  <c:v>0.626</c:v>
                </c:pt>
                <c:pt idx="787">
                  <c:v>0.622</c:v>
                </c:pt>
                <c:pt idx="788">
                  <c:v>0.625</c:v>
                </c:pt>
                <c:pt idx="789">
                  <c:v>0.61899999999999999</c:v>
                </c:pt>
                <c:pt idx="790">
                  <c:v>0.61899999999999999</c:v>
                </c:pt>
                <c:pt idx="791">
                  <c:v>0.50900000000000001</c:v>
                </c:pt>
                <c:pt idx="792">
                  <c:v>0.45</c:v>
                </c:pt>
                <c:pt idx="793">
                  <c:v>0.36599999999999999</c:v>
                </c:pt>
                <c:pt idx="794">
                  <c:v>0.371</c:v>
                </c:pt>
                <c:pt idx="795">
                  <c:v>0.23699999999999999</c:v>
                </c:pt>
                <c:pt idx="796">
                  <c:v>0.24</c:v>
                </c:pt>
                <c:pt idx="797">
                  <c:v>0.17599999999999999</c:v>
                </c:pt>
                <c:pt idx="798">
                  <c:v>0.11</c:v>
                </c:pt>
                <c:pt idx="799">
                  <c:v>0.10299999999999999</c:v>
                </c:pt>
                <c:pt idx="800">
                  <c:v>0.20599999999999999</c:v>
                </c:pt>
                <c:pt idx="801">
                  <c:v>0.21</c:v>
                </c:pt>
                <c:pt idx="802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9-41A6-8B99-37A73FA9A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2344816"/>
        <c:axId val="1202345232"/>
      </c:lineChart>
      <c:catAx>
        <c:axId val="1202344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2345232"/>
        <c:crosses val="autoZero"/>
        <c:auto val="1"/>
        <c:lblAlgn val="ctr"/>
        <c:lblOffset val="100"/>
        <c:noMultiLvlLbl val="0"/>
      </c:catAx>
      <c:valAx>
        <c:axId val="1202345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crossAx val="120234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accent1"/>
      </a:solidFill>
      <a:prstDash val="sysDot"/>
      <a:round/>
    </a:ln>
    <a:effectLst>
      <a:outerShdw blurRad="139700" dist="139700" dir="3420000" sx="101000" sy="101000" algn="tl" rotWithShape="0">
        <a:prstClr val="black">
          <a:alpha val="19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0.01396</cdr:x>
      <cdr:y>0.04538</cdr:y>
    </cdr:from>
    <cdr:to>
      <cdr:x>0.19688</cdr:x>
      <cdr:y>0.98512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33829" y="82347"/>
          <a:ext cx="443121" cy="1705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0.35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0.30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0.25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0.20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0.15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0.10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0.05</a:t>
          </a:r>
        </a:p>
        <a:p xmlns:a="http://schemas.openxmlformats.org/drawingml/2006/main">
          <a:endParaRPr lang="de-DE" sz="600" b="1" dirty="0" smtClean="0">
            <a:solidFill>
              <a:schemeClr val="bg2">
                <a:lumMod val="50000"/>
              </a:schemeClr>
            </a:solidFill>
          </a:endParaRPr>
        </a:p>
        <a:p xmlns:a="http://schemas.openxmlformats.org/drawingml/2006/main">
          <a:r>
            <a:rPr lang="de-DE" sz="600" b="1" dirty="0" smtClean="0">
              <a:solidFill>
                <a:schemeClr val="bg2">
                  <a:lumMod val="50000"/>
                </a:schemeClr>
              </a:solidFill>
            </a:rPr>
            <a:t>0.00</a:t>
          </a:r>
          <a:endParaRPr lang="de-DE" sz="600" b="1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9773E-D1E9-4CC2-94FD-8BFD01C1E23C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E907A-35B7-4694-A7D1-E275427DA4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57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Hello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welcome</a:t>
            </a:r>
            <a:r>
              <a:rPr lang="de-DE" dirty="0" smtClean="0"/>
              <a:t>/ Lukas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aachen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 am…</a:t>
            </a:r>
          </a:p>
          <a:p>
            <a:r>
              <a:rPr lang="de-DE" dirty="0" smtClean="0"/>
              <a:t>- </a:t>
            </a:r>
            <a:r>
              <a:rPr lang="de-DE" dirty="0" err="1" smtClean="0"/>
              <a:t>Remotly</a:t>
            </a:r>
            <a:r>
              <a:rPr lang="de-DE" dirty="0" smtClean="0"/>
              <a:t> </a:t>
            </a:r>
            <a:r>
              <a:rPr lang="de-DE" dirty="0" err="1" smtClean="0"/>
              <a:t>sensed</a:t>
            </a:r>
            <a:r>
              <a:rPr lang="de-DE" dirty="0" smtClean="0"/>
              <a:t> </a:t>
            </a:r>
            <a:r>
              <a:rPr lang="de-DE" dirty="0" err="1" smtClean="0"/>
              <a:t>dunes</a:t>
            </a:r>
            <a:r>
              <a:rPr lang="de-DE" dirty="0" smtClean="0"/>
              <a:t>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desert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margins</a:t>
            </a:r>
            <a:r>
              <a:rPr lang="de-DE" baseline="0" dirty="0" smtClean="0"/>
              <a:t> of CA</a:t>
            </a:r>
          </a:p>
          <a:p>
            <a:r>
              <a:rPr lang="de-DE" baseline="0" dirty="0" smtClean="0"/>
              <a:t>- Last </a:t>
            </a:r>
            <a:r>
              <a:rPr lang="de-DE" baseline="0" dirty="0" err="1" smtClean="0"/>
              <a:t>five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decades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28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area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Very</a:t>
            </a:r>
            <a:r>
              <a:rPr lang="de-DE" dirty="0" smtClean="0"/>
              <a:t> sensitiv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tibetan</a:t>
            </a:r>
            <a:r>
              <a:rPr lang="de-DE" dirty="0" smtClean="0"/>
              <a:t> </a:t>
            </a:r>
            <a:r>
              <a:rPr lang="de-DE" dirty="0" err="1" smtClean="0"/>
              <a:t>plateau</a:t>
            </a:r>
            <a:endParaRPr lang="de-DE" dirty="0" smtClean="0"/>
          </a:p>
          <a:p>
            <a:r>
              <a:rPr lang="de-DE" dirty="0" smtClean="0"/>
              <a:t>- Transition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westerlie</a:t>
            </a:r>
            <a:r>
              <a:rPr lang="de-DE" dirty="0" smtClean="0"/>
              <a:t> </a:t>
            </a:r>
            <a:r>
              <a:rPr lang="de-DE" dirty="0" err="1" smtClean="0"/>
              <a:t>trade</a:t>
            </a:r>
            <a:r>
              <a:rPr lang="de-DE" dirty="0" smtClean="0"/>
              <a:t> </a:t>
            </a:r>
            <a:r>
              <a:rPr lang="de-DE" dirty="0" err="1" smtClean="0"/>
              <a:t>winds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monsoon</a:t>
            </a:r>
            <a:endParaRPr lang="de-DE" baseline="0" dirty="0" smtClean="0"/>
          </a:p>
          <a:p>
            <a:r>
              <a:rPr lang="de-DE" dirty="0" smtClean="0"/>
              <a:t>- Can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classified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semi-arid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climatic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0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Approach </a:t>
            </a:r>
            <a:r>
              <a:rPr lang="de-DE" dirty="0" err="1" smtClean="0"/>
              <a:t>utalizes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analog </a:t>
            </a:r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: Corona (USA/ SPY/ 1.8m </a:t>
            </a:r>
            <a:r>
              <a:rPr lang="de-DE" dirty="0" err="1" smtClean="0"/>
              <a:t>resolution</a:t>
            </a:r>
            <a:r>
              <a:rPr lang="de-DE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4 time </a:t>
            </a:r>
            <a:r>
              <a:rPr lang="de-DE" dirty="0" err="1" smtClean="0"/>
              <a:t>slices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Georeferencing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baseline="0" dirty="0" err="1" smtClean="0">
                <a:sym typeface="Wingdings" panose="05000000000000000000" pitchFamily="2" charset="2"/>
              </a:rPr>
              <a:t>mosaic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Mapping of crestlines – </a:t>
            </a:r>
            <a:r>
              <a:rPr lang="de-DE" dirty="0" err="1" smtClean="0"/>
              <a:t>midpoint</a:t>
            </a:r>
            <a:r>
              <a:rPr lang="de-DE" dirty="0" smtClean="0"/>
              <a:t> - </a:t>
            </a:r>
            <a:r>
              <a:rPr lang="de-DE" dirty="0" err="1" smtClean="0"/>
              <a:t>connecting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80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76 </a:t>
            </a:r>
            <a:r>
              <a:rPr lang="de-DE" dirty="0" err="1" smtClean="0"/>
              <a:t>dunes</a:t>
            </a:r>
            <a:r>
              <a:rPr lang="de-DE" dirty="0" smtClean="0"/>
              <a:t> </a:t>
            </a:r>
            <a:r>
              <a:rPr lang="de-DE" dirty="0" err="1" smtClean="0"/>
              <a:t>mapped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Topography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Slow </a:t>
            </a:r>
            <a:r>
              <a:rPr lang="de-DE" dirty="0" err="1" smtClean="0"/>
              <a:t>rates</a:t>
            </a:r>
            <a:r>
              <a:rPr lang="de-DE" dirty="0" smtClean="0"/>
              <a:t> in </a:t>
            </a:r>
            <a:r>
              <a:rPr lang="de-DE" dirty="0" err="1" smtClean="0"/>
              <a:t>field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Rates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sub</a:t>
            </a:r>
            <a:r>
              <a:rPr lang="de-DE" dirty="0" smtClean="0"/>
              <a:t> 5 m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20m/a</a:t>
            </a:r>
          </a:p>
          <a:p>
            <a:pPr marL="171450" indent="-171450">
              <a:buFontTx/>
              <a:buChar char="-"/>
            </a:pPr>
            <a:r>
              <a:rPr lang="de-DE" dirty="0" err="1" smtClean="0"/>
              <a:t>Good</a:t>
            </a:r>
            <a:r>
              <a:rPr lang="de-DE" dirty="0" smtClean="0"/>
              <a:t> fit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prevailing</a:t>
            </a:r>
            <a:r>
              <a:rPr lang="de-DE" dirty="0" smtClean="0"/>
              <a:t> wind </a:t>
            </a:r>
            <a:r>
              <a:rPr lang="de-DE" dirty="0" err="1" smtClean="0"/>
              <a:t>direction</a:t>
            </a:r>
            <a:r>
              <a:rPr lang="de-DE" dirty="0" smtClean="0"/>
              <a:t>,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ERA-5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701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Average </a:t>
            </a:r>
            <a:r>
              <a:rPr lang="de-DE" dirty="0" err="1"/>
              <a:t>length</a:t>
            </a:r>
            <a:r>
              <a:rPr lang="de-DE" dirty="0"/>
              <a:t> 379</a:t>
            </a:r>
          </a:p>
          <a:p>
            <a:r>
              <a:rPr lang="de-DE" dirty="0"/>
              <a:t>Range </a:t>
            </a:r>
            <a:r>
              <a:rPr lang="de-DE" dirty="0" err="1"/>
              <a:t>length</a:t>
            </a:r>
            <a:r>
              <a:rPr lang="de-DE" dirty="0"/>
              <a:t> 1212</a:t>
            </a:r>
          </a:p>
          <a:p>
            <a:r>
              <a:rPr lang="de-DE" dirty="0" err="1"/>
              <a:t>Shortest</a:t>
            </a:r>
            <a:r>
              <a:rPr lang="de-DE" dirty="0"/>
              <a:t> 26</a:t>
            </a:r>
          </a:p>
          <a:p>
            <a:r>
              <a:rPr lang="de-DE" dirty="0" err="1"/>
              <a:t>Longest</a:t>
            </a:r>
            <a:r>
              <a:rPr lang="de-DE" dirty="0"/>
              <a:t> </a:t>
            </a:r>
            <a:r>
              <a:rPr lang="de-DE" dirty="0" smtClean="0"/>
              <a:t>1238</a:t>
            </a:r>
          </a:p>
          <a:p>
            <a:r>
              <a:rPr lang="de-DE" dirty="0" smtClean="0"/>
              <a:t>-s </a:t>
            </a:r>
            <a:r>
              <a:rPr lang="de-DE" dirty="0" err="1" smtClean="0"/>
              <a:t>slowing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slices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36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morphology</a:t>
            </a:r>
            <a:r>
              <a:rPr lang="de-DE" dirty="0" smtClean="0"/>
              <a:t> </a:t>
            </a:r>
            <a:r>
              <a:rPr lang="de-DE" dirty="0" err="1" smtClean="0"/>
              <a:t>paramter</a:t>
            </a:r>
            <a:r>
              <a:rPr lang="de-DE" dirty="0" smtClean="0"/>
              <a:t> </a:t>
            </a:r>
            <a:r>
              <a:rPr lang="de-DE" dirty="0" err="1" smtClean="0"/>
              <a:t>height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Simple </a:t>
            </a:r>
            <a:r>
              <a:rPr lang="de-DE" dirty="0" err="1" smtClean="0"/>
              <a:t>approach</a:t>
            </a:r>
            <a:r>
              <a:rPr lang="de-DE" dirty="0" smtClean="0"/>
              <a:t> of </a:t>
            </a:r>
            <a:r>
              <a:rPr lang="de-DE" dirty="0" err="1" smtClean="0"/>
              <a:t>idealized</a:t>
            </a:r>
            <a:r>
              <a:rPr lang="de-DE" dirty="0" smtClean="0"/>
              <a:t> </a:t>
            </a:r>
            <a:r>
              <a:rPr lang="de-DE" dirty="0" err="1" smtClean="0"/>
              <a:t>dune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Angle of </a:t>
            </a:r>
            <a:r>
              <a:rPr lang="de-DE" dirty="0" err="1" smtClean="0"/>
              <a:t>repose</a:t>
            </a:r>
            <a:r>
              <a:rPr lang="de-DE" dirty="0" smtClean="0"/>
              <a:t> = 31° plus minus 1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Height </a:t>
            </a:r>
            <a:r>
              <a:rPr lang="de-DE" dirty="0" err="1" smtClean="0"/>
              <a:t>change</a:t>
            </a:r>
            <a:r>
              <a:rPr lang="de-DE" dirty="0" smtClean="0"/>
              <a:t> 68-2020 of -17%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78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907A-35B7-4694-A7D1-E275427DA43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31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09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8992" y="1007705"/>
            <a:ext cx="11356910" cy="479173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85838" y="6358280"/>
            <a:ext cx="660918" cy="365125"/>
          </a:xfrm>
        </p:spPr>
        <p:txBody>
          <a:bodyPr/>
          <a:lstStyle/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343675" y="732152"/>
            <a:ext cx="1152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286" y="5901014"/>
            <a:ext cx="5887616" cy="274637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8503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343675" y="732152"/>
            <a:ext cx="1152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85838" y="6358280"/>
            <a:ext cx="660918" cy="365125"/>
          </a:xfrm>
        </p:spPr>
        <p:txBody>
          <a:bodyPr/>
          <a:lstStyle/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286" y="5901014"/>
            <a:ext cx="5887616" cy="274637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67441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74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85838" y="6358280"/>
            <a:ext cx="660918" cy="365125"/>
          </a:xfrm>
        </p:spPr>
        <p:txBody>
          <a:bodyPr/>
          <a:lstStyle/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286" y="5901014"/>
            <a:ext cx="5887616" cy="274637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410064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7" y="93757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5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343675" y="732152"/>
            <a:ext cx="1152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85838" y="6358280"/>
            <a:ext cx="660918" cy="365125"/>
          </a:xfrm>
        </p:spPr>
        <p:txBody>
          <a:bodyPr/>
          <a:lstStyle/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286" y="5901014"/>
            <a:ext cx="5887616" cy="274637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74719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el_1/3 F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 bwMode="auto">
          <a:xfrm>
            <a:off x="383122" y="6227770"/>
            <a:ext cx="975783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2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384000" y="4425036"/>
            <a:ext cx="1142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8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384000" y="4888870"/>
            <a:ext cx="11424000" cy="1160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150">
                <a:solidFill>
                  <a:schemeClr val="tx1"/>
                </a:solidFill>
              </a:defRPr>
            </a:lvl1pPr>
            <a:lvl2pPr marL="257175" indent="0" algn="ctr">
              <a:buNone/>
              <a:defRPr sz="115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12344101" y="540461"/>
            <a:ext cx="2188633" cy="5254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50" b="1">
                <a:latin typeface="+mn-lt"/>
              </a:rPr>
              <a:t>Bild zuschneiden unter: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Format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Zuschneiden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Zuschneidewerkzeug horizontal bis zur ersten oder zweiten Linie ziehen</a:t>
            </a:r>
            <a:endParaRPr/>
          </a:p>
        </p:txBody>
      </p:sp>
      <p:sp>
        <p:nvSpPr>
          <p:cNvPr id="8" name="Textfeld 12"/>
          <p:cNvSpPr>
            <a:spLocks noAdjustHandles="1"/>
          </p:cNvSpPr>
          <p:nvPr userDrawn="1"/>
        </p:nvSpPr>
        <p:spPr bwMode="auto">
          <a:xfrm>
            <a:off x="-2340429" y="652196"/>
            <a:ext cx="2188633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50" b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Logo in neuer Logosystematik einfügen: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Zum Anpassen der Fußzeile unt</a:t>
            </a:r>
            <a:r>
              <a:rPr lang="de-DE" sz="550" b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er Karteireiter Ansicht &gt; auf Folienmaster klicken. Links in der Übersicht auf die oberste Folie scrollen und dort in die Fußzeile klicken. Das Beispiellogo kann nun entfernt werden. </a:t>
            </a:r>
            <a:endParaRPr lang="de-DE" sz="550">
              <a:latin typeface="+mn-lt"/>
            </a:endParaRPr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Einfügen über Karteireiter Einfügen &gt; Grafik</a:t>
            </a:r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Logo auswählen (PNG in RGB) </a:t>
            </a:r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latin typeface="+mn-lt"/>
              </a:rPr>
              <a:t>Skalieren: Doppelklick auf Logo &gt; </a:t>
            </a:r>
            <a:r>
              <a:rPr lang="de-DE" sz="550">
                <a:solidFill>
                  <a:schemeClr val="tx1"/>
                </a:solidFill>
                <a:latin typeface="Arial"/>
                <a:ea typeface="+mn-ea"/>
                <a:cs typeface="+mn-cs"/>
              </a:rPr>
              <a:t>unter Schriftgrad (rechts im Kopf) Höhe 2,26 cm  einstellen (</a:t>
            </a:r>
            <a:r>
              <a:rPr lang="de-DE" sz="550">
                <a:latin typeface="+mn-lt"/>
              </a:rPr>
              <a:t>Breite variiert je nach    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550">
                <a:latin typeface="+mn-lt"/>
              </a:rPr>
              <a:t>     Schutzraum)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solidFill>
                  <a:schemeClr val="tx1"/>
                </a:solidFill>
                <a:latin typeface="Arial"/>
                <a:ea typeface="+mn-ea"/>
                <a:cs typeface="+mn-cs"/>
              </a:rPr>
              <a:t>mit Schutzraum am rechten untern Rand platzieren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solidFill>
                  <a:schemeClr val="tx1"/>
                </a:solidFill>
                <a:latin typeface="Arial"/>
                <a:ea typeface="+mn-ea"/>
                <a:cs typeface="+mn-cs"/>
              </a:rPr>
              <a:t>Masteransicht schließen. Das Logo ist nun auf allen  Inhalts-Folien getauscht.</a:t>
            </a:r>
            <a:endParaRPr/>
          </a:p>
          <a:p>
            <a:pPr marL="96441" indent="-9644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550">
                <a:solidFill>
                  <a:schemeClr val="tx1"/>
                </a:solidFill>
                <a:latin typeface="Arial"/>
                <a:ea typeface="+mn-ea"/>
                <a:cs typeface="+mn-cs"/>
              </a:rPr>
              <a:t>Zum Tauschen der Logos in Titel- und Abschlussfolie die jeweilige Masterfolie links anklicken und dort ebenso verfahren. </a:t>
            </a:r>
            <a:endParaRPr lang="de-DE" sz="550">
              <a:latin typeface="+mn-lt"/>
            </a:endParaRPr>
          </a:p>
        </p:txBody>
      </p:sp>
      <p:pic>
        <p:nvPicPr>
          <p:cNvPr id="9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378592" y="6140285"/>
            <a:ext cx="3560041" cy="621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8992" y="150521"/>
            <a:ext cx="11356910" cy="577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8992" y="989045"/>
            <a:ext cx="11356910" cy="518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BE965-8739-4E54-939D-2FD6F2EF077B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2" y="6438221"/>
            <a:ext cx="2069568" cy="3651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90CF1DC-8AA2-4EE6-BE43-A953E8AE9B4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714966" y="6356350"/>
            <a:ext cx="1770779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8" r:id="rId4"/>
    <p:sldLayoutId id="2147483655" r:id="rId5"/>
    <p:sldLayoutId id="2147483657" r:id="rId6"/>
    <p:sldLayoutId id="214748365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chart" Target="../charts/chart6.xml"/><Relationship Id="rId5" Type="http://schemas.openxmlformats.org/officeDocument/2006/relationships/image" Target="../media/image18.png"/><Relationship Id="rId10" Type="http://schemas.openxmlformats.org/officeDocument/2006/relationships/chart" Target="../charts/chart5.xml"/><Relationship Id="rId4" Type="http://schemas.openxmlformats.org/officeDocument/2006/relationships/image" Target="../media/image17.png"/><Relationship Id="rId9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 bwMode="auto">
          <a:xfrm>
            <a:off x="3807957" y="5525155"/>
            <a:ext cx="4651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</a:rPr>
              <a:t>EGU – General </a:t>
            </a:r>
            <a:r>
              <a:rPr lang="de-DE" sz="2800" b="1" dirty="0" err="1">
                <a:solidFill>
                  <a:schemeClr val="tx2"/>
                </a:solidFill>
              </a:rPr>
              <a:t>Assembly</a:t>
            </a:r>
            <a:r>
              <a:rPr lang="de-DE" sz="2800" b="1" dirty="0">
                <a:solidFill>
                  <a:schemeClr val="tx2"/>
                </a:solidFill>
              </a:rPr>
              <a:t> 2022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0041308" y="5525155"/>
            <a:ext cx="1945663" cy="1228585"/>
            <a:chOff x="-46925" y="5377632"/>
            <a:chExt cx="2398509" cy="1418059"/>
          </a:xfrm>
        </p:grpSpPr>
        <p:sp>
          <p:nvSpPr>
            <p:cNvPr id="15" name="Textfeld 14"/>
            <p:cNvSpPr txBox="1"/>
            <p:nvPr/>
          </p:nvSpPr>
          <p:spPr bwMode="auto">
            <a:xfrm>
              <a:off x="-46925" y="5377632"/>
              <a:ext cx="1209829" cy="336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600" dirty="0" err="1">
                  <a:solidFill>
                    <a:schemeClr val="tx2"/>
                  </a:solidFill>
                </a:rPr>
                <a:t>Funded</a:t>
              </a:r>
              <a:r>
                <a:rPr lang="de-DE" sz="1600" dirty="0">
                  <a:solidFill>
                    <a:schemeClr val="tx2"/>
                  </a:solidFill>
                </a:rPr>
                <a:t> </a:t>
              </a:r>
              <a:r>
                <a:rPr lang="de-DE" sz="1600" dirty="0" err="1">
                  <a:solidFill>
                    <a:schemeClr val="tx2"/>
                  </a:solidFill>
                </a:rPr>
                <a:t>by</a:t>
              </a:r>
              <a:r>
                <a:rPr lang="de-DE" sz="1600" dirty="0">
                  <a:solidFill>
                    <a:schemeClr val="tx2"/>
                  </a:solidFill>
                </a:rPr>
                <a:t>:</a:t>
              </a:r>
              <a:endParaRPr sz="1600" dirty="0">
                <a:solidFill>
                  <a:schemeClr val="tx2"/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3"/>
            <a:srcRect t="19788"/>
            <a:stretch/>
          </p:blipFill>
          <p:spPr bwMode="auto">
            <a:xfrm>
              <a:off x="119336" y="5665782"/>
              <a:ext cx="2232248" cy="11299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rafik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9078" y="1341347"/>
            <a:ext cx="7049674" cy="3870331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139700" dist="139700" dir="3420000" sx="101000" sy="101000" algn="tl" rotWithShape="0">
              <a:prstClr val="black">
                <a:alpha val="35000"/>
              </a:prstClr>
            </a:outerShdw>
          </a:effectLst>
        </p:spPr>
      </p:pic>
      <p:sp>
        <p:nvSpPr>
          <p:cNvPr id="23" name="Titel 2"/>
          <p:cNvSpPr txBox="1">
            <a:spLocks/>
          </p:cNvSpPr>
          <p:nvPr/>
        </p:nvSpPr>
        <p:spPr bwMode="auto">
          <a:xfrm>
            <a:off x="446995" y="0"/>
            <a:ext cx="11373842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Remotely sensed dune movement rates in desert margins of Central Asia over five decades using satellite imagery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200" dirty="0"/>
              <a:t>Lukas Dörwald, Janek Walk, Frank Lehmkuhl, Georg </a:t>
            </a:r>
            <a:r>
              <a:rPr lang="en-US" sz="2200" dirty="0" err="1"/>
              <a:t>Stauch</a:t>
            </a:r>
            <a:endParaRPr lang="en-US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97" y="5926504"/>
            <a:ext cx="665355" cy="9314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942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hteck 4"/>
          <p:cNvSpPr/>
          <p:nvPr/>
        </p:nvSpPr>
        <p:spPr>
          <a:xfrm>
            <a:off x="2855640" y="11967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Thank you for your attention!</a:t>
            </a:r>
          </a:p>
        </p:txBody>
      </p:sp>
      <p:sp>
        <p:nvSpPr>
          <p:cNvPr id="6" name="Textfeld 5"/>
          <p:cNvSpPr txBox="1"/>
          <p:nvPr/>
        </p:nvSpPr>
        <p:spPr bwMode="auto">
          <a:xfrm>
            <a:off x="9553136" y="5301208"/>
            <a:ext cx="123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dirty="0" err="1"/>
              <a:t>Funded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</a:t>
            </a:r>
            <a:endParaRPr dirty="0"/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>
          <a:blip r:embed="rId3"/>
          <a:srcRect t="19788"/>
          <a:stretch/>
        </p:blipFill>
        <p:spPr bwMode="auto">
          <a:xfrm>
            <a:off x="9672472" y="5665782"/>
            <a:ext cx="2232248" cy="11299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</a:t>
            </a:r>
          </a:p>
        </p:txBody>
      </p:sp>
      <p:sp>
        <p:nvSpPr>
          <p:cNvPr id="12" name="Textfeld 16"/>
          <p:cNvSpPr txBox="1">
            <a:spLocks noChangeArrowheads="1"/>
          </p:cNvSpPr>
          <p:nvPr/>
        </p:nvSpPr>
        <p:spPr bwMode="auto">
          <a:xfrm>
            <a:off x="79246" y="5274981"/>
            <a:ext cx="1368600" cy="30777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de-DE" sz="1400" dirty="0" smtClean="0">
                <a:solidFill>
                  <a:schemeClr val="bg2">
                    <a:lumMod val="90000"/>
                  </a:schemeClr>
                </a:solidFill>
              </a:rPr>
              <a:t>Contact me:</a:t>
            </a:r>
            <a:endParaRPr lang="en-US" altLang="de-DE" sz="1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5690" y="5573021"/>
            <a:ext cx="1383796" cy="1342816"/>
          </a:xfrm>
          <a:prstGeom prst="rect">
            <a:avLst/>
          </a:prstGeom>
          <a:blipFill dpi="0" rotWithShape="1">
            <a:blip r:embed="rId4">
              <a:alphaModFix amt="51000"/>
            </a:blip>
            <a:srcRect/>
            <a:stretch>
              <a:fillRect/>
            </a:stretch>
          </a:blipFill>
          <a:effectLst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 bwMode="auto">
          <a:xfrm>
            <a:off x="-32080" y="6583680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19" name="Rechtwinkliges Dreieck 18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htwinkliges Dreieck 19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2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area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7721122" y="1089054"/>
            <a:ext cx="4295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dirty="0"/>
              <a:t>Area especially sensitive to climatic changes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de-DE" dirty="0" err="1"/>
              <a:t>Dunes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quick </a:t>
            </a:r>
            <a:r>
              <a:rPr lang="de-DE" dirty="0" err="1"/>
              <a:t>responses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wind </a:t>
            </a:r>
            <a:r>
              <a:rPr lang="de-DE" dirty="0" err="1"/>
              <a:t>direction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strength</a:t>
            </a:r>
            <a:r>
              <a:rPr lang="de-DE" dirty="0"/>
              <a:t>. </a:t>
            </a:r>
            <a:r>
              <a:rPr lang="de-DE" dirty="0" smtClean="0"/>
              <a:t/>
            </a:r>
            <a:br>
              <a:rPr lang="de-DE" dirty="0" smtClean="0"/>
            </a:b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de-DE" dirty="0" err="1"/>
              <a:t>Abundance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sand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dust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</a:t>
            </a:r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27882" y="1093635"/>
            <a:ext cx="10796152" cy="4943509"/>
            <a:chOff x="6814038" y="2181449"/>
            <a:chExt cx="8222515" cy="3235022"/>
          </a:xfrm>
        </p:grpSpPr>
        <p:pic>
          <p:nvPicPr>
            <p:cNvPr id="15" name="Picture 2" descr="D:\Projekte\RWTH\Abbildungen\_Paper\Fig_1 Overview.tif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6814038" y="2181449"/>
              <a:ext cx="5138824" cy="3235022"/>
            </a:xfrm>
            <a:prstGeom prst="rect">
              <a:avLst/>
            </a:prstGeom>
            <a:noFill/>
            <a:effectLst>
              <a:outerShdw blurRad="139700" dist="139700" dir="3420000" algn="ctr" rotWithShape="0">
                <a:srgbClr val="000000">
                  <a:alpha val="33000"/>
                </a:srgbClr>
              </a:outerShdw>
            </a:effectLst>
          </p:spPr>
        </p:pic>
        <p:sp>
          <p:nvSpPr>
            <p:cNvPr id="16" name="Textfeld 15"/>
            <p:cNvSpPr txBox="1"/>
            <p:nvPr/>
          </p:nvSpPr>
          <p:spPr bwMode="auto">
            <a:xfrm>
              <a:off x="12862459" y="4083405"/>
              <a:ext cx="2174094" cy="1148825"/>
            </a:xfrm>
            <a:prstGeom prst="rect">
              <a:avLst/>
            </a:prstGeom>
            <a:solidFill>
              <a:schemeClr val="bg1">
                <a:lumMod val="85000"/>
                <a:alpha val="73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  <a:defRPr/>
              </a:pPr>
              <a:r>
                <a:rPr lang="de-DE" sz="1400" dirty="0"/>
                <a:t>Area: ~ 20.000 km²</a:t>
              </a:r>
              <a:endParaRPr sz="1400" dirty="0"/>
            </a:p>
            <a:p>
              <a:pPr>
                <a:lnSpc>
                  <a:spcPct val="200000"/>
                </a:lnSpc>
                <a:defRPr/>
              </a:pPr>
              <a:r>
                <a:rPr lang="de-DE" sz="1400" dirty="0" err="1"/>
                <a:t>Mean</a:t>
              </a:r>
              <a:r>
                <a:rPr lang="de-DE" sz="1400" dirty="0"/>
                <a:t> </a:t>
              </a:r>
              <a:r>
                <a:rPr lang="de-DE" sz="1400" dirty="0" err="1"/>
                <a:t>altitude</a:t>
              </a:r>
              <a:r>
                <a:rPr lang="de-DE" sz="1400" dirty="0"/>
                <a:t>: 3000 m </a:t>
              </a:r>
              <a:r>
                <a:rPr lang="de-DE" sz="1400" dirty="0" err="1"/>
                <a:t>asl</a:t>
              </a:r>
              <a:endParaRPr lang="de-DE" sz="1400" dirty="0"/>
            </a:p>
            <a:p>
              <a:pPr>
                <a:lnSpc>
                  <a:spcPct val="200000"/>
                </a:lnSpc>
                <a:defRPr/>
              </a:pPr>
              <a:r>
                <a:rPr lang="de-DE" sz="1400" dirty="0" err="1"/>
                <a:t>Mean</a:t>
              </a:r>
              <a:r>
                <a:rPr lang="de-DE" sz="1400" dirty="0"/>
                <a:t> </a:t>
              </a:r>
              <a:r>
                <a:rPr lang="de-DE" sz="1400" dirty="0" err="1"/>
                <a:t>precipitation</a:t>
              </a:r>
              <a:r>
                <a:rPr lang="de-DE" sz="1400" dirty="0"/>
                <a:t>: 310 mm/a</a:t>
              </a:r>
              <a:endParaRPr sz="1400" dirty="0"/>
            </a:p>
            <a:p>
              <a:pPr>
                <a:lnSpc>
                  <a:spcPct val="200000"/>
                </a:lnSpc>
                <a:defRPr/>
              </a:pPr>
              <a:r>
                <a:rPr lang="de-DE" sz="1400" dirty="0" err="1"/>
                <a:t>Mean</a:t>
              </a:r>
              <a:r>
                <a:rPr lang="de-DE" sz="1400" dirty="0"/>
                <a:t> </a:t>
              </a:r>
              <a:r>
                <a:rPr lang="de-DE" sz="1400" dirty="0" err="1"/>
                <a:t>air</a:t>
              </a:r>
              <a:r>
                <a:rPr lang="de-DE" sz="1400" dirty="0"/>
                <a:t> </a:t>
              </a:r>
              <a:r>
                <a:rPr lang="de-DE" sz="1400" dirty="0" err="1"/>
                <a:t>temperature</a:t>
              </a:r>
              <a:r>
                <a:rPr lang="de-DE" sz="1400" dirty="0"/>
                <a:t>: 3.7 °C/a</a:t>
              </a:r>
              <a:endParaRPr sz="1400" dirty="0"/>
            </a:p>
          </p:txBody>
        </p:sp>
      </p:grpSp>
      <p:sp>
        <p:nvSpPr>
          <p:cNvPr id="12" name="Pfeil nach rechts 11"/>
          <p:cNvSpPr/>
          <p:nvPr/>
        </p:nvSpPr>
        <p:spPr bwMode="auto">
          <a:xfrm rot="1194412">
            <a:off x="551163" y="1084236"/>
            <a:ext cx="1736218" cy="8899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dirty="0"/>
              <a:t>Westerlies</a:t>
            </a:r>
            <a:endParaRPr lang="en-US" dirty="0"/>
          </a:p>
        </p:txBody>
      </p:sp>
      <p:sp>
        <p:nvSpPr>
          <p:cNvPr id="17" name="Pfeil nach rechts 16"/>
          <p:cNvSpPr/>
          <p:nvPr/>
        </p:nvSpPr>
        <p:spPr bwMode="auto">
          <a:xfrm rot="1360782" flipH="1">
            <a:off x="5505618" y="4863886"/>
            <a:ext cx="1777452" cy="834083"/>
          </a:xfrm>
          <a:prstGeom prst="rightArrow">
            <a:avLst>
              <a:gd name="adj1" fmla="val 50000"/>
              <a:gd name="adj2" fmla="val 69113"/>
            </a:avLst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dirty="0"/>
              <a:t>ASM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and data base</a:t>
            </a:r>
            <a:endParaRPr lang="en-US" baseline="30000" dirty="0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1918336" y="6583680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9" name="Rechtwinkliges Dreieck 8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htwinkliges Dreieck 9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Textfeld 10"/>
          <p:cNvSpPr txBox="1"/>
          <p:nvPr/>
        </p:nvSpPr>
        <p:spPr bwMode="auto">
          <a:xfrm>
            <a:off x="185897" y="985594"/>
            <a:ext cx="3764504" cy="387798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sz="1600" b="1" dirty="0"/>
              <a:t>4 time </a:t>
            </a:r>
            <a:r>
              <a:rPr lang="de-DE" sz="1600" b="1" dirty="0" err="1"/>
              <a:t>slices</a:t>
            </a:r>
            <a:r>
              <a:rPr lang="de-DE" sz="1600" b="1" dirty="0"/>
              <a:t> per </a:t>
            </a:r>
            <a:r>
              <a:rPr lang="de-DE" sz="1600" b="1" dirty="0" err="1" smtClean="0"/>
              <a:t>dune</a:t>
            </a:r>
            <a:r>
              <a:rPr lang="de-DE" sz="1600" b="1" dirty="0" smtClean="0"/>
              <a:t/>
            </a:r>
            <a:br>
              <a:rPr lang="de-DE" sz="1600" b="1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1600" dirty="0"/>
              <a:t>(1) </a:t>
            </a:r>
            <a:r>
              <a:rPr lang="de-DE" sz="1600" b="1" dirty="0"/>
              <a:t>1968</a:t>
            </a:r>
            <a:r>
              <a:rPr lang="de-DE" sz="1600" dirty="0"/>
              <a:t> </a:t>
            </a:r>
            <a:r>
              <a:rPr lang="de-DE" sz="1200" dirty="0"/>
              <a:t>(KH-4B Corona </a:t>
            </a:r>
            <a:r>
              <a:rPr lang="de-DE" sz="1200" dirty="0" err="1"/>
              <a:t>Satellite</a:t>
            </a:r>
            <a:r>
              <a:rPr lang="de-DE" sz="1200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de-DE" sz="1200" dirty="0"/>
              <a:t/>
            </a:r>
            <a:br>
              <a:rPr lang="de-DE" sz="1200" dirty="0"/>
            </a:b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(2) 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1987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</a:rPr>
              <a:t>Landsat 5 </a:t>
            </a:r>
            <a:r>
              <a:rPr lang="de-DE" sz="1200" dirty="0">
                <a:solidFill>
                  <a:schemeClr val="accent1">
                    <a:lumMod val="75000"/>
                  </a:schemeClr>
                </a:solidFill>
              </a:rPr>
              <a:t>TM </a:t>
            </a:r>
            <a:r>
              <a:rPr lang="de-DE" sz="1200" dirty="0" err="1">
                <a:solidFill>
                  <a:schemeClr val="accent1">
                    <a:lumMod val="75000"/>
                  </a:schemeClr>
                </a:solidFill>
              </a:rPr>
              <a:t>Mosaic</a:t>
            </a:r>
            <a:r>
              <a:rPr lang="de-DE" sz="1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de-DE" sz="1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(3) 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2001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accent1">
                    <a:lumMod val="75000"/>
                  </a:schemeClr>
                </a:solidFill>
              </a:rPr>
              <a:t>(Landsat 7 ETM)</a:t>
            </a:r>
          </a:p>
          <a:p>
            <a:pPr>
              <a:lnSpc>
                <a:spcPct val="150000"/>
              </a:lnSpc>
              <a:defRPr/>
            </a:pPr>
            <a:r>
              <a:rPr lang="de-DE" sz="1200" dirty="0"/>
              <a:t/>
            </a:r>
            <a:br>
              <a:rPr lang="de-DE" sz="1200" dirty="0"/>
            </a:br>
            <a:r>
              <a:rPr lang="de-DE" sz="1600" dirty="0"/>
              <a:t>(4) </a:t>
            </a:r>
            <a:r>
              <a:rPr lang="de-DE" sz="1600" b="1" dirty="0"/>
              <a:t>„</a:t>
            </a:r>
            <a:r>
              <a:rPr lang="de-DE" sz="1600" b="1" dirty="0" err="1"/>
              <a:t>now</a:t>
            </a:r>
            <a:r>
              <a:rPr lang="de-DE" sz="1600" b="1" dirty="0"/>
              <a:t>“ </a:t>
            </a:r>
            <a:r>
              <a:rPr lang="de-DE" sz="1200" dirty="0"/>
              <a:t>(ESRI </a:t>
            </a:r>
            <a:r>
              <a:rPr lang="de-DE" sz="1200" dirty="0" err="1"/>
              <a:t>Basemap</a:t>
            </a:r>
            <a:r>
              <a:rPr lang="de-DE" sz="1200" dirty="0"/>
              <a:t> </a:t>
            </a:r>
            <a:r>
              <a:rPr lang="de-DE" sz="1200" dirty="0" err="1"/>
              <a:t>Mosaic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/>
              <a:t>  </a:t>
            </a:r>
            <a:r>
              <a:rPr lang="de-DE" sz="1200" dirty="0" err="1"/>
              <a:t>WorldView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GeoEye</a:t>
            </a:r>
            <a:r>
              <a:rPr lang="de-DE" sz="1200" dirty="0"/>
              <a:t> </a:t>
            </a:r>
            <a:r>
              <a:rPr lang="de-DE" sz="1200" dirty="0" err="1"/>
              <a:t>satellites</a:t>
            </a:r>
            <a:r>
              <a:rPr lang="de-DE" sz="1200" dirty="0"/>
              <a:t> 2017-2020)</a:t>
            </a:r>
          </a:p>
          <a:p>
            <a:pPr>
              <a:lnSpc>
                <a:spcPct val="150000"/>
              </a:lnSpc>
              <a:defRPr/>
            </a:pPr>
            <a:endParaRPr dirty="0"/>
          </a:p>
        </p:txBody>
      </p:sp>
      <p:sp>
        <p:nvSpPr>
          <p:cNvPr id="12" name="Pfeil nach rechts 11"/>
          <p:cNvSpPr/>
          <p:nvPr/>
        </p:nvSpPr>
        <p:spPr bwMode="auto">
          <a:xfrm rot="5400000">
            <a:off x="2108978" y="2240411"/>
            <a:ext cx="2114602" cy="95285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2000">
                <a:schemeClr val="accent1">
                  <a:lumMod val="75000"/>
                </a:schemeClr>
              </a:gs>
              <a:gs pos="100000">
                <a:schemeClr val="bg1">
                  <a:lumMod val="50000"/>
                  <a:tint val="23500"/>
                  <a:satMod val="160000"/>
                  <a:alpha val="65000"/>
                </a:schemeClr>
              </a:gs>
            </a:gsLst>
            <a:lin ang="27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88900" dist="114300" dir="150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10750609" y="4664812"/>
            <a:ext cx="1106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100" dirty="0"/>
              <a:t>Stauch 2006</a:t>
            </a:r>
            <a:endParaRPr sz="11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9272775" y="892671"/>
            <a:ext cx="2563420" cy="3648333"/>
            <a:chOff x="7836812" y="838209"/>
            <a:chExt cx="3929090" cy="5116126"/>
          </a:xfrm>
        </p:grpSpPr>
        <p:pic>
          <p:nvPicPr>
            <p:cNvPr id="15" name="Picture 2" descr="3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7836812" y="838209"/>
              <a:ext cx="3929090" cy="511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8253298" y="968517"/>
              <a:ext cx="1238278" cy="776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Afterward</a:t>
              </a:r>
              <a:r>
                <a:rPr lang="de-DE" sz="1000" dirty="0"/>
                <a:t> </a:t>
              </a:r>
              <a:r>
                <a:rPr lang="de-DE" sz="1000" dirty="0" err="1"/>
                <a:t>facing</a:t>
              </a:r>
              <a:r>
                <a:rPr lang="de-DE" sz="1000" dirty="0"/>
                <a:t> </a:t>
              </a:r>
              <a:r>
                <a:rPr lang="de-DE" sz="1000" dirty="0" err="1"/>
                <a:t>camera</a:t>
              </a:r>
              <a:endParaRPr lang="en-US" sz="10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0246898" y="977947"/>
              <a:ext cx="1247269" cy="776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Forward </a:t>
              </a:r>
              <a:r>
                <a:rPr lang="de-DE" sz="1000" dirty="0" err="1"/>
                <a:t>facing</a:t>
              </a:r>
              <a:r>
                <a:rPr lang="de-DE" sz="1000" dirty="0"/>
                <a:t> </a:t>
              </a:r>
              <a:r>
                <a:rPr lang="de-DE" sz="1000" dirty="0" err="1"/>
                <a:t>camera</a:t>
              </a:r>
              <a:endParaRPr lang="en-US" sz="1000" dirty="0"/>
            </a:p>
          </p:txBody>
        </p:sp>
      </p:grpSp>
      <p:pic>
        <p:nvPicPr>
          <p:cNvPr id="5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35" y="1171215"/>
            <a:ext cx="6783978" cy="4796136"/>
          </a:xfrm>
          <a:prstGeom prst="rect">
            <a:avLst/>
          </a:prstGeom>
          <a:noFill/>
          <a:ln>
            <a:noFill/>
          </a:ln>
          <a:effectLst>
            <a:outerShdw blurRad="139700" dist="139700" dir="3420000" sx="101000" sy="101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F076C-92E4-4E54-81DF-C3F2A924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movement rates in the Gonghe Basin </a:t>
            </a:r>
            <a:r>
              <a:rPr lang="en-US" baseline="30000" dirty="0"/>
              <a:t>n = 76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A85D8B-9B40-41DA-8F2F-48379062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4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2F3BFB6-816E-405A-A529-D88DCCB75075}"/>
              </a:ext>
            </a:extLst>
          </p:cNvPr>
          <p:cNvGrpSpPr/>
          <p:nvPr/>
        </p:nvGrpSpPr>
        <p:grpSpPr>
          <a:xfrm>
            <a:off x="2217961" y="803177"/>
            <a:ext cx="7738972" cy="5472212"/>
            <a:chOff x="2116994" y="806927"/>
            <a:chExt cx="7738972" cy="5472212"/>
          </a:xfrm>
          <a:effectLst>
            <a:outerShdw blurRad="139700" dist="139700" dir="3420000" sx="101000" sy="101000" algn="ctr" rotWithShape="0">
              <a:srgbClr val="000000">
                <a:alpha val="35000"/>
              </a:srgbClr>
            </a:outerShdw>
          </a:effectLst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96C102D-A2BD-4959-87C3-F60F924C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116994" y="806927"/>
              <a:ext cx="7738972" cy="547221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8218D8F-5ECC-4063-A356-989584DCA5E9}"/>
                </a:ext>
              </a:extLst>
            </p:cNvPr>
            <p:cNvSpPr txBox="1"/>
            <p:nvPr/>
          </p:nvSpPr>
          <p:spPr bwMode="auto">
            <a:xfrm>
              <a:off x="8972550" y="3473270"/>
              <a:ext cx="501650" cy="307777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[m]</a:t>
              </a:r>
              <a:endParaRPr lang="en-US" sz="1400" dirty="0"/>
            </a:p>
          </p:txBody>
        </p:sp>
      </p:grpSp>
      <p:sp>
        <p:nvSpPr>
          <p:cNvPr id="3" name="Pfeil nach rechts 2"/>
          <p:cNvSpPr/>
          <p:nvPr/>
        </p:nvSpPr>
        <p:spPr>
          <a:xfrm rot="1854993">
            <a:off x="1212785" y="1673238"/>
            <a:ext cx="4059044" cy="1369544"/>
          </a:xfrm>
          <a:prstGeom prst="rightArrow">
            <a:avLst>
              <a:gd name="adj1" fmla="val 50000"/>
              <a:gd name="adj2" fmla="val 997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Prevailing</a:t>
            </a:r>
            <a:r>
              <a:rPr lang="de-DE" dirty="0" smtClean="0"/>
              <a:t> wind </a:t>
            </a:r>
            <a:r>
              <a:rPr lang="de-DE" dirty="0" err="1" smtClean="0"/>
              <a:t>direction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 bwMode="auto">
          <a:xfrm>
            <a:off x="3242307" y="6583680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11" name="Rechtwinkliges Dreieck 10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htwinkliges Dreieck 11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1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of 76 measured dune movement rates: 1968 – 1987 – 2001 – 2020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680485" y="1424116"/>
            <a:ext cx="4899600" cy="4024326"/>
            <a:chOff x="232981" y="618012"/>
            <a:chExt cx="5572227" cy="455410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981" y="618012"/>
              <a:ext cx="5572227" cy="4554107"/>
            </a:xfrm>
            <a:prstGeom prst="rect">
              <a:avLst/>
            </a:prstGeom>
            <a:solidFill>
              <a:schemeClr val="bg1"/>
            </a:solidFill>
            <a:ln w="12700" cmpd="dbl">
              <a:solidFill>
                <a:schemeClr val="bg2">
                  <a:lumMod val="25000"/>
                </a:schemeClr>
              </a:solidFill>
            </a:ln>
            <a:effectLst>
              <a:outerShdw blurRad="139700" dist="139700" dir="3420000" sx="101000" sy="101000" algn="ctr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9" name="Textfeld 8"/>
            <p:cNvSpPr txBox="1"/>
            <p:nvPr/>
          </p:nvSpPr>
          <p:spPr>
            <a:xfrm>
              <a:off x="1497780" y="662384"/>
              <a:ext cx="3138227" cy="4179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Dune </a:t>
              </a:r>
              <a:r>
                <a:rPr lang="de-DE" dirty="0" err="1"/>
                <a:t>movement</a:t>
              </a:r>
              <a:r>
                <a:rPr lang="de-DE" dirty="0"/>
                <a:t> rate [m/a]</a:t>
              </a:r>
              <a:endParaRPr lang="en-US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232635" y="1424116"/>
            <a:ext cx="5315666" cy="4024326"/>
            <a:chOff x="6232635" y="855404"/>
            <a:chExt cx="5315666" cy="4024326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6232635" y="855404"/>
              <a:ext cx="5315666" cy="4024326"/>
              <a:chOff x="6232635" y="855404"/>
              <a:chExt cx="5315666" cy="4024326"/>
            </a:xfrm>
          </p:grpSpPr>
          <p:graphicFrame>
            <p:nvGraphicFramePr>
              <p:cNvPr id="14" name="Diagramm 1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78951643"/>
                  </p:ext>
                </p:extLst>
              </p:nvPr>
            </p:nvGraphicFramePr>
            <p:xfrm>
              <a:off x="6232635" y="855404"/>
              <a:ext cx="5315666" cy="40243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5" name="Textfeld 14"/>
              <p:cNvSpPr txBox="1"/>
              <p:nvPr/>
            </p:nvSpPr>
            <p:spPr>
              <a:xfrm rot="18911740">
                <a:off x="8918043" y="3282499"/>
                <a:ext cx="464166" cy="336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14 a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 rot="18911740">
                <a:off x="7328512" y="3252394"/>
                <a:ext cx="584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19 a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 rot="18911740">
                <a:off x="10414745" y="3281968"/>
                <a:ext cx="465672" cy="336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19 a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3" name="Pfeil nach rechts 12"/>
            <p:cNvSpPr/>
            <p:nvPr/>
          </p:nvSpPr>
          <p:spPr>
            <a:xfrm rot="661040">
              <a:off x="7336714" y="2367512"/>
              <a:ext cx="3294440" cy="650536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67000"/>
                    <a:alpha val="41000"/>
                  </a:schemeClr>
                </a:gs>
                <a:gs pos="48000">
                  <a:schemeClr val="accent4">
                    <a:lumMod val="60000"/>
                    <a:lumOff val="40000"/>
                    <a:alpha val="41000"/>
                  </a:schemeClr>
                </a:gs>
                <a:gs pos="100000">
                  <a:schemeClr val="accent6">
                    <a:lumMod val="60000"/>
                    <a:lumOff val="40000"/>
                    <a:alpha val="44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bg2">
                      <a:lumMod val="50000"/>
                    </a:schemeClr>
                  </a:solidFill>
                </a:rPr>
                <a:t>Slowing</a:t>
              </a:r>
              <a:r>
                <a:rPr lang="de-DE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bg2">
                      <a:lumMod val="50000"/>
                    </a:schemeClr>
                  </a:solidFill>
                </a:rPr>
                <a:t>trend</a:t>
              </a:r>
              <a:endParaRPr 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4156406" y="6593205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19" name="Rechtwinkliges Dreieck 18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htwinkliges Dreieck 19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138596" y="4290004"/>
            <a:ext cx="241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Average rate: 7.3 m/a</a:t>
            </a:r>
            <a:endParaRPr lang="en-US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6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Dune height estimations </a:t>
            </a:r>
            <a:r>
              <a:rPr lang="en-US" baseline="30000" dirty="0"/>
              <a:t>n = 76</a:t>
            </a:r>
            <a:endParaRPr lang="en-US" dirty="0"/>
          </a:p>
        </p:txBody>
      </p:sp>
      <p:sp>
        <p:nvSpPr>
          <p:cNvPr id="5" name="Gleichschenkliges Dreieck 4"/>
          <p:cNvSpPr/>
          <p:nvPr/>
        </p:nvSpPr>
        <p:spPr bwMode="auto">
          <a:xfrm>
            <a:off x="794682" y="2027124"/>
            <a:ext cx="5640404" cy="1786092"/>
          </a:xfrm>
          <a:prstGeom prst="triangle">
            <a:avLst>
              <a:gd name="adj" fmla="val 64810"/>
            </a:avLst>
          </a:prstGeom>
          <a:effectLst>
            <a:outerShdw blurRad="139700" dist="139700" dir="3420000" sx="101000" sy="101000" algn="ctr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feld 6"/>
          <p:cNvSpPr txBox="1"/>
          <p:nvPr/>
        </p:nvSpPr>
        <p:spPr bwMode="auto">
          <a:xfrm>
            <a:off x="8465876" y="2802065"/>
            <a:ext cx="118814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l-GR" dirty="0"/>
              <a:t>α</a:t>
            </a:r>
            <a:r>
              <a:rPr lang="de-DE" dirty="0"/>
              <a:t> = 31 ± </a:t>
            </a:r>
            <a:r>
              <a:rPr lang="de-DE" dirty="0" smtClean="0"/>
              <a:t>1</a:t>
            </a:r>
            <a:r>
              <a:rPr lang="de-DE" dirty="0"/>
              <a:t>°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 bwMode="auto">
              <a:xfrm>
                <a:off x="7828995" y="3290174"/>
                <a:ext cx="2535051" cy="135267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1">
                              <a:latin typeface="Cambria Math"/>
                            </a:rPr>
                            <m:t>α</m:t>
                          </m:r>
                        </m:e>
                      </m:func>
                      <m:r>
                        <a:rPr lang="de-DE" b="0" i="1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de-DE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de-DE" b="0" i="1">
                              <a:latin typeface="Cambria Math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de-DE" b="0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de-DE" sz="1400" dirty="0" err="1"/>
                  <a:t>therefore</a:t>
                </a:r>
                <a:r>
                  <a:rPr lang="de-DE" sz="1400" dirty="0"/>
                  <a:t>:</a:t>
                </a:r>
                <a:endParaRPr lang="en-US" sz="1400" dirty="0"/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>
                          <a:latin typeface="Cambria Math"/>
                        </a:rPr>
                        <m:t>𝑥</m:t>
                      </m:r>
                      <m:r>
                        <a:rPr lang="de-DE" b="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de-DE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de-DE" i="1">
                              <a:latin typeface="Cambria Math"/>
                            </a:rPr>
                            <m:t>α</m:t>
                          </m:r>
                        </m:e>
                      </m:func>
                      <m:r>
                        <a:rPr lang="de-DE" b="0" i="1">
                          <a:latin typeface="Cambria Math"/>
                        </a:rPr>
                        <m:t>∗</m:t>
                      </m:r>
                      <m:r>
                        <a:rPr lang="de-DE" b="0" i="1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8995" y="3290174"/>
                <a:ext cx="2535051" cy="1352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 bwMode="auto">
          <a:xfrm>
            <a:off x="4134160" y="2027123"/>
            <a:ext cx="2517993" cy="2146584"/>
            <a:chOff x="1521265" y="3214688"/>
            <a:chExt cx="2517993" cy="2146584"/>
          </a:xfrm>
        </p:grpSpPr>
        <p:grpSp>
          <p:nvGrpSpPr>
            <p:cNvPr id="10" name="Gruppieren 9"/>
            <p:cNvGrpSpPr/>
            <p:nvPr/>
          </p:nvGrpSpPr>
          <p:grpSpPr bwMode="auto">
            <a:xfrm>
              <a:off x="1521265" y="3214688"/>
              <a:ext cx="2517993" cy="2146584"/>
              <a:chOff x="1421624" y="3238501"/>
              <a:chExt cx="1214573" cy="1074508"/>
            </a:xfrm>
          </p:grpSpPr>
          <p:cxnSp>
            <p:nvCxnSpPr>
              <p:cNvPr id="14" name="Gerader Verbinder 13"/>
              <p:cNvCxnSpPr>
                <a:cxnSpLocks/>
              </p:cNvCxnSpPr>
              <p:nvPr/>
            </p:nvCxnSpPr>
            <p:spPr bwMode="auto">
              <a:xfrm flipV="1">
                <a:off x="1574053" y="4133851"/>
                <a:ext cx="947691" cy="3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/>
              <p:cNvSpPr txBox="1"/>
              <p:nvPr/>
            </p:nvSpPr>
            <p:spPr bwMode="auto">
              <a:xfrm>
                <a:off x="1832772" y="4145335"/>
                <a:ext cx="803425" cy="130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100" b="1" dirty="0"/>
                  <a:t>Base </a:t>
                </a:r>
                <a:r>
                  <a:rPr lang="de-DE" sz="1100" b="1" dirty="0" err="1"/>
                  <a:t>length</a:t>
                </a:r>
                <a:r>
                  <a:rPr lang="de-DE" sz="1100" b="1" dirty="0"/>
                  <a:t> (y)</a:t>
                </a:r>
                <a:endParaRPr lang="en-US" sz="1100" b="1" dirty="0"/>
              </a:p>
            </p:txBody>
          </p:sp>
          <p:cxnSp>
            <p:nvCxnSpPr>
              <p:cNvPr id="16" name="Gerader Verbinder 15"/>
              <p:cNvCxnSpPr>
                <a:cxnSpLocks/>
              </p:cNvCxnSpPr>
              <p:nvPr/>
            </p:nvCxnSpPr>
            <p:spPr bwMode="auto">
              <a:xfrm flipH="1" flipV="1">
                <a:off x="1573092" y="3238501"/>
                <a:ext cx="3687" cy="895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feld 16"/>
              <p:cNvSpPr txBox="1"/>
              <p:nvPr/>
            </p:nvSpPr>
            <p:spPr bwMode="auto">
              <a:xfrm rot="16199998">
                <a:off x="1224648" y="3548122"/>
                <a:ext cx="593432" cy="126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100" b="1" dirty="0"/>
                  <a:t>Height (x)</a:t>
                </a:r>
                <a:endParaRPr lang="en-US" sz="1100" b="1" dirty="0"/>
              </a:p>
            </p:txBody>
          </p:sp>
          <p:sp>
            <p:nvSpPr>
              <p:cNvPr id="18" name="Bogen 17"/>
              <p:cNvSpPr/>
              <p:nvPr/>
            </p:nvSpPr>
            <p:spPr bwMode="auto">
              <a:xfrm>
                <a:off x="1421624" y="3954690"/>
                <a:ext cx="318247" cy="358319"/>
              </a:xfrm>
              <a:prstGeom prst="arc">
                <a:avLst>
                  <a:gd name="adj1" fmla="val 16084135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Textfeld 18"/>
              <p:cNvSpPr txBox="1"/>
              <p:nvPr/>
            </p:nvSpPr>
            <p:spPr bwMode="auto">
              <a:xfrm>
                <a:off x="1580747" y="3914241"/>
                <a:ext cx="126190" cy="231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de-DE" sz="2400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1" name="Gerader Verbinder 10"/>
            <p:cNvCxnSpPr>
              <a:cxnSpLocks/>
              <a:stCxn id="5" idx="4"/>
            </p:cNvCxnSpPr>
            <p:nvPr/>
          </p:nvCxnSpPr>
          <p:spPr bwMode="auto">
            <a:xfrm flipH="1" flipV="1">
              <a:off x="1835283" y="3214688"/>
              <a:ext cx="1986908" cy="17860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Bogen 11"/>
            <p:cNvSpPr/>
            <p:nvPr/>
          </p:nvSpPr>
          <p:spPr bwMode="auto">
            <a:xfrm rot="14953905">
              <a:off x="3119240" y="4569615"/>
              <a:ext cx="632695" cy="631896"/>
            </a:xfrm>
            <a:prstGeom prst="arc">
              <a:avLst>
                <a:gd name="adj1" fmla="val 16109861"/>
                <a:gd name="adj2" fmla="val 32733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3206450" y="4645445"/>
              <a:ext cx="301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l-GR" sz="1600">
                  <a:solidFill>
                    <a:schemeClr val="accent1">
                      <a:lumMod val="75000"/>
                    </a:schemeClr>
                  </a:solidFill>
                </a:rPr>
                <a:t>α</a:t>
              </a:r>
              <a:endParaRPr lang="en-US" sz="16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918" y="850199"/>
            <a:ext cx="2820063" cy="1880042"/>
          </a:xfrm>
          <a:prstGeom prst="rect">
            <a:avLst/>
          </a:prstGeom>
          <a:effectLst>
            <a:outerShdw blurRad="139700" dist="139700" dir="3420000" sx="101000" sy="101000" algn="ctr" rotWithShape="0">
              <a:srgbClr val="000000">
                <a:alpha val="3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6229384"/>
                  </p:ext>
                </p:extLst>
              </p:nvPr>
            </p:nvGraphicFramePr>
            <p:xfrm>
              <a:off x="2213837" y="4814692"/>
              <a:ext cx="6904840" cy="1486039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346709">
                      <a:extLst>
                        <a:ext uri="{9D8B030D-6E8A-4147-A177-3AD203B41FA5}">
                          <a16:colId xmlns:a16="http://schemas.microsoft.com/office/drawing/2014/main" val="769796098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1240555509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1310772827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2084528273"/>
                        </a:ext>
                      </a:extLst>
                    </a:gridCol>
                    <a:gridCol w="1518004">
                      <a:extLst>
                        <a:ext uri="{9D8B030D-6E8A-4147-A177-3AD203B41FA5}">
                          <a16:colId xmlns:a16="http://schemas.microsoft.com/office/drawing/2014/main" val="3980357768"/>
                        </a:ext>
                      </a:extLst>
                    </a:gridCol>
                  </a:tblGrid>
                  <a:tr h="37589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Year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Range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Lowest dune [m]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Highest dune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Average height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7065667"/>
                      </a:ext>
                    </a:extLst>
                  </a:tr>
                  <a:tr h="55221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1968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 dirty="0">
                              <a:effectLst/>
                            </a:rPr>
                            <a:t>37.92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𝟏𝟖</m:t>
                                  </m:r>
                                </m:den>
                              </m:f>
                            </m:oMath>
                          </a14:m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>
                              <a:effectLst/>
                            </a:rPr>
                            <a:t>3.79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𝟕𝟖</m:t>
                                  </m:r>
                                </m:den>
                              </m:f>
                            </m:oMath>
                          </a14:m>
                          <a:endParaRPr lang="en-US" sz="12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>
                              <a:effectLst/>
                            </a:rPr>
                            <a:t>41.71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𝟗𝟏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𝟖𝟕</m:t>
                                  </m:r>
                                </m:den>
                              </m:f>
                            </m:oMath>
                          </a14:m>
                          <a:endParaRPr lang="en-US" sz="12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>
                              <a:effectLst/>
                            </a:rPr>
                            <a:t>13.98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𝟏𝟖</m:t>
                                  </m:r>
                                </m:den>
                              </m:f>
                            </m:oMath>
                          </a14:m>
                          <a:endParaRPr lang="en-US" sz="12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1923812"/>
                      </a:ext>
                    </a:extLst>
                  </a:tr>
                  <a:tr h="55792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2020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 dirty="0">
                              <a:effectLst/>
                            </a:rPr>
                            <a:t>35.40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𝟖𝟐</m:t>
                                  </m:r>
                                </m:den>
                              </m:f>
                            </m:oMath>
                          </a14:m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 dirty="0">
                              <a:effectLst/>
                            </a:rPr>
                            <a:t>3.07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𝟐𝟓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oMath>
                          </a14:m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 dirty="0">
                              <a:effectLst/>
                            </a:rPr>
                            <a:t>38.47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𝟔𝟑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𝟔𝟎</m:t>
                                  </m:r>
                                </m:den>
                              </m:f>
                            </m:oMath>
                          </a14:m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200" b="1" dirty="0">
                              <a:effectLst/>
                            </a:rPr>
                            <a:t>11.18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de-DE" sz="12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de-DE" sz="12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𝟖𝟐</m:t>
                                  </m:r>
                                </m:den>
                              </m:f>
                            </m:oMath>
                          </a14:m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40356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6229384"/>
                  </p:ext>
                </p:extLst>
              </p:nvPr>
            </p:nvGraphicFramePr>
            <p:xfrm>
              <a:off x="2213837" y="4814692"/>
              <a:ext cx="6904840" cy="1486039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346709">
                      <a:extLst>
                        <a:ext uri="{9D8B030D-6E8A-4147-A177-3AD203B41FA5}">
                          <a16:colId xmlns:a16="http://schemas.microsoft.com/office/drawing/2014/main" val="769796098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1240555509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1310772827"/>
                        </a:ext>
                      </a:extLst>
                    </a:gridCol>
                    <a:gridCol w="1346709">
                      <a:extLst>
                        <a:ext uri="{9D8B030D-6E8A-4147-A177-3AD203B41FA5}">
                          <a16:colId xmlns:a16="http://schemas.microsoft.com/office/drawing/2014/main" val="2084528273"/>
                        </a:ext>
                      </a:extLst>
                    </a:gridCol>
                    <a:gridCol w="1518004">
                      <a:extLst>
                        <a:ext uri="{9D8B030D-6E8A-4147-A177-3AD203B41FA5}">
                          <a16:colId xmlns:a16="http://schemas.microsoft.com/office/drawing/2014/main" val="3980357768"/>
                        </a:ext>
                      </a:extLst>
                    </a:gridCol>
                  </a:tblGrid>
                  <a:tr h="37589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Year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Range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Lowest dune [m]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Highest dune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Average height [m]</a:t>
                          </a:r>
                          <a:endParaRPr lang="en-US" sz="12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7065667"/>
                      </a:ext>
                    </a:extLst>
                  </a:tr>
                  <a:tr h="55221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1968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0000" t="-69231" r="-313122" b="-10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200000" t="-69231" r="-213122" b="-10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00000" t="-69231" r="-113122" b="-10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55020" t="-69231" r="-402" b="-102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923812"/>
                      </a:ext>
                    </a:extLst>
                  </a:tr>
                  <a:tr h="55792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2020</a:t>
                          </a: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0000" t="-167391" r="-313122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200000" t="-167391" r="-213122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00000" t="-167391" r="-113122" b="-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55020" t="-167391" r="-402" b="-1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403564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uppieren 22"/>
          <p:cNvGrpSpPr/>
          <p:nvPr/>
        </p:nvGrpSpPr>
        <p:grpSpPr>
          <a:xfrm>
            <a:off x="9118677" y="5224486"/>
            <a:ext cx="1743470" cy="1024450"/>
            <a:chOff x="9399455" y="5028086"/>
            <a:chExt cx="1653246" cy="1024450"/>
          </a:xfrm>
        </p:grpSpPr>
        <p:sp>
          <p:nvSpPr>
            <p:cNvPr id="24" name="Textfeld 23"/>
            <p:cNvSpPr txBox="1"/>
            <p:nvPr/>
          </p:nvSpPr>
          <p:spPr bwMode="auto">
            <a:xfrm>
              <a:off x="9399458" y="5295155"/>
              <a:ext cx="1653243" cy="46166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200" b="1" dirty="0"/>
                <a:t>Average </a:t>
              </a:r>
              <a:r>
                <a:rPr lang="de-DE" sz="1200" b="1" dirty="0" err="1"/>
                <a:t>dune</a:t>
              </a:r>
              <a:r>
                <a:rPr lang="de-DE" sz="1200" b="1" dirty="0"/>
                <a:t> </a:t>
              </a:r>
              <a:endParaRPr sz="1400" b="1" dirty="0"/>
            </a:p>
            <a:p>
              <a:pPr>
                <a:defRPr/>
              </a:pPr>
              <a:r>
                <a:rPr lang="de-DE" sz="1200" b="1" dirty="0" err="1"/>
                <a:t>height</a:t>
              </a:r>
              <a:r>
                <a:rPr lang="de-DE" sz="1200" b="1" dirty="0"/>
                <a:t> </a:t>
              </a:r>
              <a:r>
                <a:rPr lang="de-DE" sz="1200" b="1" dirty="0" err="1"/>
                <a:t>change</a:t>
              </a:r>
              <a:r>
                <a:rPr lang="de-DE" sz="1200" b="1" dirty="0"/>
                <a:t> = - 17 %</a:t>
              </a:r>
              <a:endParaRPr lang="en-US" sz="1200" b="1" dirty="0"/>
            </a:p>
          </p:txBody>
        </p:sp>
        <p:sp>
          <p:nvSpPr>
            <p:cNvPr id="25" name="Rechteckiger Pfeil 24"/>
            <p:cNvSpPr/>
            <p:nvPr/>
          </p:nvSpPr>
          <p:spPr bwMode="auto">
            <a:xfrm rot="5400000">
              <a:off x="9509985" y="4917558"/>
              <a:ext cx="232255" cy="453312"/>
            </a:xfrm>
            <a:prstGeom prst="bentArrow">
              <a:avLst>
                <a:gd name="adj1" fmla="val 25000"/>
                <a:gd name="adj2" fmla="val 22500"/>
                <a:gd name="adj3" fmla="val 25000"/>
                <a:gd name="adj4" fmla="val 28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hteckiger Pfeil 25"/>
            <p:cNvSpPr/>
            <p:nvPr/>
          </p:nvSpPr>
          <p:spPr bwMode="auto">
            <a:xfrm rot="16199998" flipV="1">
              <a:off x="9501969" y="5701737"/>
              <a:ext cx="248285" cy="453313"/>
            </a:xfrm>
            <a:prstGeom prst="bentArrow">
              <a:avLst>
                <a:gd name="adj1" fmla="val 25000"/>
                <a:gd name="adj2" fmla="val 22500"/>
                <a:gd name="adj3" fmla="val 25000"/>
                <a:gd name="adj4" fmla="val 28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 bwMode="auto">
          <a:xfrm>
            <a:off x="6121032" y="6593205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66" name="Rechtwinkliges Dreieck 65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Rechtwinkliges Dreieck 66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7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8992" y="150521"/>
            <a:ext cx="11537764" cy="577266"/>
          </a:xfrm>
        </p:spPr>
        <p:txBody>
          <a:bodyPr>
            <a:normAutofit fontScale="90000"/>
          </a:bodyPr>
          <a:lstStyle/>
          <a:p>
            <a:r>
              <a:rPr lang="en-US" dirty="0"/>
              <a:t>ERA-5 dataset – Google Earth Engine analysis: Rain &amp; Temperature </a:t>
            </a:r>
            <a:r>
              <a:rPr lang="en-US" baseline="30000" dirty="0"/>
              <a:t>(30 km grid resolution)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960433" y="971548"/>
            <a:ext cx="10427131" cy="5185727"/>
            <a:chOff x="387362" y="380503"/>
            <a:chExt cx="11045212" cy="5861249"/>
          </a:xfrm>
        </p:grpSpPr>
        <p:graphicFrame>
          <p:nvGraphicFramePr>
            <p:cNvPr id="6" name="Diagramm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1040383"/>
                </p:ext>
              </p:extLst>
            </p:nvPr>
          </p:nvGraphicFramePr>
          <p:xfrm>
            <a:off x="726475" y="479128"/>
            <a:ext cx="10706099" cy="57626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7" name="Gruppieren 6"/>
            <p:cNvGrpSpPr/>
            <p:nvPr/>
          </p:nvGrpSpPr>
          <p:grpSpPr>
            <a:xfrm>
              <a:off x="387362" y="380503"/>
              <a:ext cx="10454631" cy="647795"/>
              <a:chOff x="387362" y="336129"/>
              <a:chExt cx="10454631" cy="647795"/>
            </a:xfrm>
          </p:grpSpPr>
          <p:sp>
            <p:nvSpPr>
              <p:cNvPr id="8" name="Rechteck 7"/>
              <p:cNvSpPr/>
              <p:nvPr/>
            </p:nvSpPr>
            <p:spPr>
              <a:xfrm rot="5400000">
                <a:off x="5403706" y="-4499179"/>
                <a:ext cx="449330" cy="10410824"/>
              </a:xfrm>
              <a:prstGeom prst="rect">
                <a:avLst/>
              </a:prstGeom>
              <a:gradFill>
                <a:gsLst>
                  <a:gs pos="53000">
                    <a:schemeClr val="accent2">
                      <a:lumMod val="40000"/>
                      <a:lumOff val="60000"/>
                      <a:alpha val="51000"/>
                    </a:schemeClr>
                  </a:gs>
                  <a:gs pos="99000">
                    <a:schemeClr val="accent4">
                      <a:lumMod val="40000"/>
                      <a:lumOff val="60000"/>
                      <a:alpha val="44000"/>
                    </a:schemeClr>
                  </a:gs>
                  <a:gs pos="11000">
                    <a:schemeClr val="accent6">
                      <a:lumMod val="60000"/>
                      <a:lumOff val="40000"/>
                      <a:alpha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rot="16200000">
                <a:off x="247861" y="551005"/>
                <a:ext cx="572420" cy="293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1968</a:t>
                </a:r>
                <a:endParaRPr lang="en-US" sz="1200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 rot="16200000">
                <a:off x="10379908" y="504796"/>
                <a:ext cx="630752" cy="293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2020</a:t>
                </a:r>
                <a:endParaRPr lang="en-US" sz="1200" dirty="0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 rot="16200000">
                <a:off x="6153793" y="504797"/>
                <a:ext cx="630753" cy="293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2001</a:t>
                </a:r>
                <a:endParaRPr lang="en-US" sz="1200" dirty="0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 rot="16200000">
                <a:off x="3128866" y="504799"/>
                <a:ext cx="630755" cy="293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1987</a:t>
                </a:r>
                <a:endParaRPr lang="en-US" sz="1200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538494" y="550696"/>
                <a:ext cx="792094" cy="31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9.50 </a:t>
                </a:r>
                <a:r>
                  <a:rPr lang="de-DE" sz="1200" dirty="0"/>
                  <a:t>m/a</a:t>
                </a:r>
                <a:endParaRPr lang="en-US" sz="1200" dirty="0"/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4545552" y="550696"/>
                <a:ext cx="792094" cy="31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8.86 </a:t>
                </a:r>
                <a:r>
                  <a:rPr lang="de-DE" sz="1200" dirty="0"/>
                  <a:t>m/a</a:t>
                </a:r>
                <a:endParaRPr lang="en-US" sz="1200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8213905" y="567734"/>
                <a:ext cx="792094" cy="313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7.69 </a:t>
                </a:r>
                <a:r>
                  <a:rPr lang="de-DE" sz="1200" dirty="0"/>
                  <a:t>m/a</a:t>
                </a:r>
                <a:endParaRPr lang="en-US" sz="1200" dirty="0"/>
              </a:p>
            </p:txBody>
          </p:sp>
        </p:grpSp>
      </p:grpSp>
      <p:grpSp>
        <p:nvGrpSpPr>
          <p:cNvPr id="16" name="Gruppieren 15"/>
          <p:cNvGrpSpPr/>
          <p:nvPr/>
        </p:nvGrpSpPr>
        <p:grpSpPr bwMode="auto">
          <a:xfrm>
            <a:off x="7721122" y="6583680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17" name="Rechtwinkliges Dreieck 16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htwinkliges Dreieck 17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909818" y="668904"/>
            <a:ext cx="227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Dune </a:t>
            </a:r>
            <a:r>
              <a:rPr lang="de-DE" dirty="0" err="1" smtClean="0"/>
              <a:t>movement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1949660" y="5269585"/>
            <a:ext cx="73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1980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3992506" y="5269585"/>
            <a:ext cx="73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1990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6035352" y="5269584"/>
            <a:ext cx="73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8273958" y="5269584"/>
            <a:ext cx="73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10324367" y="5269583"/>
            <a:ext cx="73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321214"/>
              </p:ext>
            </p:extLst>
          </p:nvPr>
        </p:nvGraphicFramePr>
        <p:xfrm>
          <a:off x="1085570" y="1286415"/>
          <a:ext cx="10003754" cy="439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8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Precipitation &amp; </a:t>
            </a:r>
            <a:r>
              <a:rPr lang="en-US" dirty="0"/>
              <a:t>NDVI analysis</a:t>
            </a:r>
          </a:p>
        </p:txBody>
      </p:sp>
      <p:sp>
        <p:nvSpPr>
          <p:cNvPr id="2" name="Rechteck 1"/>
          <p:cNvSpPr/>
          <p:nvPr/>
        </p:nvSpPr>
        <p:spPr>
          <a:xfrm>
            <a:off x="408992" y="727787"/>
            <a:ext cx="669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Google Earth </a:t>
            </a:r>
            <a:r>
              <a:rPr lang="de-DE" dirty="0" smtClean="0"/>
              <a:t>Engine </a:t>
            </a:r>
            <a:r>
              <a:rPr lang="de-DE" dirty="0" err="1"/>
              <a:t>analysis</a:t>
            </a:r>
            <a:r>
              <a:rPr lang="de-DE" dirty="0"/>
              <a:t> of NDVI </a:t>
            </a:r>
            <a:r>
              <a:rPr lang="de-DE" dirty="0" err="1"/>
              <a:t>values</a:t>
            </a:r>
            <a:r>
              <a:rPr lang="de-DE" dirty="0"/>
              <a:t>.</a:t>
            </a:r>
            <a:r>
              <a:rPr lang="de-DE" baseline="30000" dirty="0"/>
              <a:t> (2-5 </a:t>
            </a:r>
            <a:r>
              <a:rPr lang="de-DE" baseline="30000" dirty="0" err="1"/>
              <a:t>days</a:t>
            </a:r>
            <a:r>
              <a:rPr lang="de-DE" baseline="30000" dirty="0"/>
              <a:t>/ </a:t>
            </a:r>
            <a:r>
              <a:rPr lang="de-DE" baseline="30000" dirty="0" err="1"/>
              <a:t>month</a:t>
            </a:r>
            <a:r>
              <a:rPr lang="de-DE" baseline="30000" dirty="0"/>
              <a:t>)</a:t>
            </a:r>
            <a:endParaRPr lang="en-US" dirty="0"/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8976253" y="6586245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8" name="Rechtwinkliges Dreieck 7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htwinkliges Dreieck 8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380304" y="1637344"/>
            <a:ext cx="417235" cy="35548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0.25</a:t>
            </a: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0.20</a:t>
            </a: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0.15</a:t>
            </a: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0.10</a:t>
            </a: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0.05</a:t>
            </a: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de-DE" sz="9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900" dirty="0" smtClean="0">
                <a:solidFill>
                  <a:schemeClr val="bg2">
                    <a:lumMod val="50000"/>
                  </a:schemeClr>
                </a:solidFill>
              </a:rPr>
              <a:t>0.00</a:t>
            </a:r>
          </a:p>
        </p:txBody>
      </p:sp>
    </p:spTree>
    <p:extLst>
      <p:ext uri="{BB962C8B-B14F-4D97-AF65-F5344CB8AC3E}">
        <p14:creationId xmlns:p14="http://schemas.microsoft.com/office/powerpoint/2010/main" val="23828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A0D59-B1CD-4744-96A1-2093C054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E965-8739-4E54-939D-2FD6F2EF077B}" type="slidenum">
              <a:rPr lang="de-DE" smtClean="0"/>
              <a:t>9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NDVI </a:t>
            </a:r>
            <a:r>
              <a:rPr lang="en-US" dirty="0"/>
              <a:t>analysis</a:t>
            </a:r>
          </a:p>
        </p:txBody>
      </p:sp>
      <p:grpSp>
        <p:nvGrpSpPr>
          <p:cNvPr id="30" name="Gruppieren 29"/>
          <p:cNvGrpSpPr/>
          <p:nvPr/>
        </p:nvGrpSpPr>
        <p:grpSpPr bwMode="auto">
          <a:xfrm>
            <a:off x="10153233" y="6586245"/>
            <a:ext cx="1612669" cy="274320"/>
            <a:chOff x="897774" y="5521438"/>
            <a:chExt cx="2610196" cy="440575"/>
          </a:xfrm>
          <a:solidFill>
            <a:schemeClr val="accent4">
              <a:lumMod val="40000"/>
              <a:lumOff val="60000"/>
              <a:alpha val="41000"/>
            </a:schemeClr>
          </a:solidFill>
        </p:grpSpPr>
        <p:sp>
          <p:nvSpPr>
            <p:cNvPr id="31" name="Rechtwinkliges Dreieck 30"/>
            <p:cNvSpPr/>
            <p:nvPr/>
          </p:nvSpPr>
          <p:spPr bwMode="auto">
            <a:xfrm flipH="1">
              <a:off x="897774" y="5521438"/>
              <a:ext cx="2136371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htwinkliges Dreieck 31"/>
            <p:cNvSpPr/>
            <p:nvPr/>
          </p:nvSpPr>
          <p:spPr bwMode="auto">
            <a:xfrm>
              <a:off x="3034145" y="5521438"/>
              <a:ext cx="473825" cy="44057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17" y="1235292"/>
            <a:ext cx="6231710" cy="440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17" y="1235293"/>
            <a:ext cx="6231710" cy="44064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39700" dist="139700" dir="3420000" sx="101000" sy="101000" algn="ctr" rotWithShape="0">
              <a:srgbClr val="000000">
                <a:alpha val="35000"/>
              </a:srgbClr>
            </a:outerShdw>
          </a:effectLst>
        </p:spPr>
      </p:pic>
      <p:sp>
        <p:nvSpPr>
          <p:cNvPr id="9" name="Rechteck 8"/>
          <p:cNvSpPr/>
          <p:nvPr/>
        </p:nvSpPr>
        <p:spPr bwMode="auto">
          <a:xfrm>
            <a:off x="104776" y="1362075"/>
            <a:ext cx="2422580" cy="1822679"/>
          </a:xfrm>
          <a:prstGeom prst="rect">
            <a:avLst/>
          </a:prstGeom>
          <a:blipFill>
            <a:blip r:embed="rId5"/>
            <a:stretch/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 bwMode="auto">
          <a:xfrm>
            <a:off x="9647539" y="3768941"/>
            <a:ext cx="2299217" cy="1746033"/>
          </a:xfrm>
          <a:prstGeom prst="rect">
            <a:avLst/>
          </a:prstGeom>
          <a:blipFill>
            <a:blip r:embed="rId6"/>
            <a:stretch/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hteck 10"/>
          <p:cNvSpPr/>
          <p:nvPr/>
        </p:nvSpPr>
        <p:spPr bwMode="auto">
          <a:xfrm>
            <a:off x="104776" y="3768941"/>
            <a:ext cx="2422579" cy="1746033"/>
          </a:xfrm>
          <a:prstGeom prst="rect">
            <a:avLst/>
          </a:prstGeom>
          <a:blipFill>
            <a:blip r:embed="rId7"/>
            <a:stretch/>
          </a:blip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hteck 11"/>
          <p:cNvSpPr/>
          <p:nvPr/>
        </p:nvSpPr>
        <p:spPr bwMode="auto">
          <a:xfrm>
            <a:off x="9647539" y="1362075"/>
            <a:ext cx="2299217" cy="1822679"/>
          </a:xfrm>
          <a:prstGeom prst="rect">
            <a:avLst/>
          </a:prstGeom>
          <a:blipFill>
            <a:blip r:embed="rId8"/>
            <a:stretch/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Gerader Verbinder 6"/>
          <p:cNvCxnSpPr/>
          <p:nvPr/>
        </p:nvCxnSpPr>
        <p:spPr>
          <a:xfrm>
            <a:off x="2527355" y="1362075"/>
            <a:ext cx="3968695" cy="1822679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2527355" y="3184754"/>
            <a:ext cx="3968695" cy="0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2527355" y="3438507"/>
            <a:ext cx="3529017" cy="330434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V="1">
            <a:off x="2527354" y="3438507"/>
            <a:ext cx="3529018" cy="2084427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7658100" y="1362075"/>
            <a:ext cx="1989440" cy="2600325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7658100" y="3184754"/>
            <a:ext cx="1989440" cy="777646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7947660" y="3768942"/>
            <a:ext cx="1699880" cy="1153578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 flipV="1">
            <a:off x="7947660" y="4922520"/>
            <a:ext cx="1699880" cy="592454"/>
          </a:xfrm>
          <a:prstGeom prst="line">
            <a:avLst/>
          </a:prstGeom>
          <a:ln w="158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/>
          <p:cNvGrpSpPr/>
          <p:nvPr/>
        </p:nvGrpSpPr>
        <p:grpSpPr>
          <a:xfrm>
            <a:off x="104775" y="1362074"/>
            <a:ext cx="2422579" cy="1814719"/>
            <a:chOff x="104775" y="1362074"/>
            <a:chExt cx="2422579" cy="1814719"/>
          </a:xfrm>
          <a:effectLst>
            <a:outerShdw blurRad="50800" dist="38100" dir="2700000" algn="tl" rotWithShape="0">
              <a:prstClr val="black">
                <a:alpha val="35000"/>
              </a:prstClr>
            </a:outerShdw>
          </a:effectLst>
        </p:grpSpPr>
        <p:graphicFrame>
          <p:nvGraphicFramePr>
            <p:cNvPr id="34" name="Diagramm 3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57315748"/>
                </p:ext>
              </p:extLst>
            </p:nvPr>
          </p:nvGraphicFramePr>
          <p:xfrm>
            <a:off x="104775" y="1362074"/>
            <a:ext cx="2422579" cy="18147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8" name="Textfeld 37"/>
            <p:cNvSpPr txBox="1"/>
            <p:nvPr/>
          </p:nvSpPr>
          <p:spPr>
            <a:xfrm>
              <a:off x="408992" y="2842004"/>
              <a:ext cx="2117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1986                              2019</a:t>
              </a:r>
              <a:endParaRPr lang="en-US" sz="1400" dirty="0"/>
            </a:p>
          </p:txBody>
        </p:sp>
      </p:grpSp>
      <p:sp>
        <p:nvSpPr>
          <p:cNvPr id="46" name="Textfeld 45"/>
          <p:cNvSpPr txBox="1"/>
          <p:nvPr/>
        </p:nvSpPr>
        <p:spPr>
          <a:xfrm>
            <a:off x="6974251" y="6410780"/>
            <a:ext cx="149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EGU22-4460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4775" y="3733967"/>
            <a:ext cx="2422578" cy="1781007"/>
            <a:chOff x="104775" y="3733967"/>
            <a:chExt cx="2422578" cy="1781007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104775" y="3768940"/>
              <a:ext cx="2422578" cy="1746034"/>
              <a:chOff x="104775" y="3768940"/>
              <a:chExt cx="2422578" cy="1746034"/>
            </a:xfrm>
            <a:effectLst>
              <a:outerShdw blurRad="139700" dist="139700" dir="3420000" sx="101000" sy="101000" algn="tl" rotWithShape="0">
                <a:prstClr val="black">
                  <a:alpha val="35000"/>
                </a:prstClr>
              </a:outerShdw>
            </a:effectLst>
          </p:grpSpPr>
          <p:graphicFrame>
            <p:nvGraphicFramePr>
              <p:cNvPr id="37" name="Diagramm 3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30893164"/>
                  </p:ext>
                </p:extLst>
              </p:nvPr>
            </p:nvGraphicFramePr>
            <p:xfrm>
              <a:off x="104775" y="3768940"/>
              <a:ext cx="2422578" cy="174603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41" name="Textfeld 40"/>
              <p:cNvSpPr txBox="1"/>
              <p:nvPr/>
            </p:nvSpPr>
            <p:spPr>
              <a:xfrm>
                <a:off x="408992" y="5117779"/>
                <a:ext cx="2117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1986                              2019</a:t>
                </a:r>
                <a:endParaRPr lang="en-US" sz="1400" dirty="0"/>
              </a:p>
            </p:txBody>
          </p:sp>
        </p:grpSp>
        <p:sp>
          <p:nvSpPr>
            <p:cNvPr id="48" name="Textfeld 1"/>
            <p:cNvSpPr txBox="1"/>
            <p:nvPr/>
          </p:nvSpPr>
          <p:spPr>
            <a:xfrm>
              <a:off x="138604" y="3733967"/>
              <a:ext cx="443121" cy="170536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0.25</a:t>
              </a: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0.20</a:t>
              </a: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0.15</a:t>
              </a: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0.10</a:t>
              </a:r>
              <a:endParaRPr lang="de-DE" sz="6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0.05</a:t>
              </a: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0.00</a:t>
              </a:r>
            </a:p>
            <a:p>
              <a:pPr>
                <a:lnSpc>
                  <a:spcPct val="250000"/>
                </a:lnSpc>
              </a:pPr>
              <a:endParaRPr lang="de-DE" sz="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9647539" y="1242615"/>
            <a:ext cx="2311659" cy="1942139"/>
            <a:chOff x="9647539" y="1242615"/>
            <a:chExt cx="2311659" cy="1942139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9647539" y="1360021"/>
              <a:ext cx="2311659" cy="1824733"/>
              <a:chOff x="9659981" y="1360021"/>
              <a:chExt cx="2299217" cy="1824733"/>
            </a:xfrm>
          </p:grpSpPr>
          <p:graphicFrame>
            <p:nvGraphicFramePr>
              <p:cNvPr id="36" name="Diagramm 3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14593515"/>
                  </p:ext>
                </p:extLst>
              </p:nvPr>
            </p:nvGraphicFramePr>
            <p:xfrm>
              <a:off x="9659981" y="1360021"/>
              <a:ext cx="2299217" cy="18247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39" name="Textfeld 38"/>
              <p:cNvSpPr txBox="1"/>
              <p:nvPr/>
            </p:nvSpPr>
            <p:spPr>
              <a:xfrm>
                <a:off x="9828869" y="2786744"/>
                <a:ext cx="2117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1986                              2019</a:t>
                </a:r>
                <a:endParaRPr lang="en-US" sz="1400" dirty="0"/>
              </a:p>
            </p:txBody>
          </p:sp>
        </p:grpSp>
        <p:sp>
          <p:nvSpPr>
            <p:cNvPr id="49" name="Textfeld 1"/>
            <p:cNvSpPr txBox="1"/>
            <p:nvPr/>
          </p:nvSpPr>
          <p:spPr>
            <a:xfrm>
              <a:off x="9657153" y="1242615"/>
              <a:ext cx="443121" cy="170536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3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0. 50</a:t>
              </a:r>
            </a:p>
            <a:p>
              <a:pPr>
                <a:lnSpc>
                  <a:spcPct val="3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0.40</a:t>
              </a:r>
            </a:p>
            <a:p>
              <a:pPr>
                <a:lnSpc>
                  <a:spcPct val="3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0.30</a:t>
              </a:r>
            </a:p>
            <a:p>
              <a:pPr>
                <a:lnSpc>
                  <a:spcPct val="3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0.20</a:t>
              </a:r>
              <a:endParaRPr lang="de-DE" sz="6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0.10</a:t>
              </a:r>
            </a:p>
            <a:p>
              <a:pPr>
                <a:lnSpc>
                  <a:spcPct val="2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0.00</a:t>
              </a:r>
            </a:p>
            <a:p>
              <a:pPr>
                <a:lnSpc>
                  <a:spcPct val="300000"/>
                </a:lnSpc>
              </a:pPr>
              <a:endParaRPr lang="de-DE" sz="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647538" y="3768940"/>
            <a:ext cx="2299218" cy="1746034"/>
            <a:chOff x="9647538" y="3768940"/>
            <a:chExt cx="2299218" cy="1746034"/>
          </a:xfrm>
        </p:grpSpPr>
        <p:grpSp>
          <p:nvGrpSpPr>
            <p:cNvPr id="43" name="Gruppieren 42"/>
            <p:cNvGrpSpPr/>
            <p:nvPr/>
          </p:nvGrpSpPr>
          <p:grpSpPr>
            <a:xfrm>
              <a:off x="9647539" y="3768940"/>
              <a:ext cx="2299217" cy="1746034"/>
              <a:chOff x="9647539" y="3768940"/>
              <a:chExt cx="2299217" cy="1746034"/>
            </a:xfrm>
          </p:grpSpPr>
          <p:graphicFrame>
            <p:nvGraphicFramePr>
              <p:cNvPr id="35" name="Diagramm 3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17901845"/>
                  </p:ext>
                </p:extLst>
              </p:nvPr>
            </p:nvGraphicFramePr>
            <p:xfrm>
              <a:off x="9647539" y="3768940"/>
              <a:ext cx="2299217" cy="174603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40" name="Textfeld 39"/>
              <p:cNvSpPr txBox="1"/>
              <p:nvPr/>
            </p:nvSpPr>
            <p:spPr>
              <a:xfrm>
                <a:off x="9828869" y="5117779"/>
                <a:ext cx="2117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1986                              2019</a:t>
                </a:r>
                <a:endParaRPr lang="en-US" sz="1400" dirty="0"/>
              </a:p>
            </p:txBody>
          </p:sp>
        </p:grpSp>
        <p:sp>
          <p:nvSpPr>
            <p:cNvPr id="50" name="Textfeld 1"/>
            <p:cNvSpPr txBox="1"/>
            <p:nvPr/>
          </p:nvSpPr>
          <p:spPr>
            <a:xfrm>
              <a:off x="9647538" y="3789277"/>
              <a:ext cx="443121" cy="170536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0.80</a:t>
              </a: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0.70</a:t>
              </a: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0.60</a:t>
              </a: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0.50</a:t>
              </a:r>
              <a:endParaRPr lang="de-DE" sz="6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0.40</a:t>
              </a: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0.30</a:t>
              </a:r>
            </a:p>
            <a:p>
              <a:pPr>
                <a:lnSpc>
                  <a:spcPct val="15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0.20</a:t>
              </a:r>
            </a:p>
            <a:p>
              <a:pPr>
                <a:lnSpc>
                  <a:spcPct val="2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0.10</a:t>
              </a:r>
            </a:p>
            <a:p>
              <a:pPr>
                <a:lnSpc>
                  <a:spcPct val="200000"/>
                </a:lnSpc>
              </a:pPr>
              <a:r>
                <a:rPr lang="de-DE" sz="600" b="1" dirty="0" smtClean="0">
                  <a:solidFill>
                    <a:schemeClr val="bg2">
                      <a:lumMod val="50000"/>
                    </a:schemeClr>
                  </a:solidFill>
                </a:rPr>
                <a:t>0.00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8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Breitbild</PresentationFormat>
  <Paragraphs>205</Paragraphs>
  <Slides>10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Wingdings</vt:lpstr>
      <vt:lpstr>Office</vt:lpstr>
      <vt:lpstr>PowerPoint-Präsentation</vt:lpstr>
      <vt:lpstr>Study area</vt:lpstr>
      <vt:lpstr>Approach and data base</vt:lpstr>
      <vt:lpstr>Dune movement rates in the Gonghe Basin n = 76</vt:lpstr>
      <vt:lpstr>Results of 76 measured dune movement rates: 1968 – 1987 – 2001 – 2020 </vt:lpstr>
      <vt:lpstr>Dune height estimations n = 76</vt:lpstr>
      <vt:lpstr>ERA-5 dataset – Google Earth Engine analysis: Rain &amp; Temperature (30 km grid resolution)</vt:lpstr>
      <vt:lpstr>Precipitation &amp; NDVI analysis</vt:lpstr>
      <vt:lpstr>NDVI analysis</vt:lpstr>
      <vt:lpstr>PowerPoint-Präsentation</vt:lpstr>
    </vt:vector>
  </TitlesOfParts>
  <Company>Geographisches Institut der RWTH Aachen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 Weber</dc:creator>
  <cp:lastModifiedBy>Lukas Dörwald</cp:lastModifiedBy>
  <cp:revision>390</cp:revision>
  <dcterms:created xsi:type="dcterms:W3CDTF">2019-07-16T12:07:19Z</dcterms:created>
  <dcterms:modified xsi:type="dcterms:W3CDTF">2022-05-20T07:50:15Z</dcterms:modified>
</cp:coreProperties>
</file>