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3" r:id="rId3"/>
    <p:sldId id="266" r:id="rId4"/>
    <p:sldId id="269" r:id="rId5"/>
    <p:sldId id="268" r:id="rId6"/>
    <p:sldId id="300" r:id="rId7"/>
    <p:sldId id="301" r:id="rId8"/>
    <p:sldId id="302" r:id="rId9"/>
    <p:sldId id="303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90" autoAdjust="0"/>
  </p:normalViewPr>
  <p:slideViewPr>
    <p:cSldViewPr snapToGrid="0">
      <p:cViewPr varScale="1">
        <p:scale>
          <a:sx n="81" d="100"/>
          <a:sy n="81" d="100"/>
        </p:scale>
        <p:origin x="75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A685AF-4A69-4565-A114-E51578D98235}" type="datetime1">
              <a:rPr lang="fr-FR" smtClean="0"/>
              <a:t>22/05/2022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BBBB19-CF88-420C-8141-646FAEB060C9}" type="datetime1">
              <a:rPr lang="fr-FR" smtClean="0"/>
              <a:t>22/05/2022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8BBBB19-CF88-420C-8141-646FAEB060C9}" type="datetime1">
              <a:rPr lang="fr-FR" smtClean="0"/>
              <a:t>22/05/2022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8BBBB19-CF88-420C-8141-646FAEB060C9}" type="datetime1">
              <a:rPr lang="fr-FR" smtClean="0"/>
              <a:t>22/05/2022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2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8BBBB19-CF88-420C-8141-646FAEB060C9}" type="datetime1">
              <a:rPr lang="fr-FR" smtClean="0"/>
              <a:t>22/05/2022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C2B151B-D7D1-48E5-8230-5AADBC794F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2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r-FR"/>
              <a:t>Modifiez le style des sous-titres du masque</a:t>
            </a:r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6EDA6E-84D1-497A-B53F-BE0A560B73F3}" type="datetime1">
              <a:rPr lang="fr-FR" smtClean="0"/>
              <a:t>22/05/2022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C088C-BBD1-4432-B795-CD7DB298A3D7}" type="datetime1">
              <a:rPr lang="fr-FR" smtClean="0"/>
              <a:t>22/05/2022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5D588C-1DC9-49E4-91E8-796FAEEF78EA}" type="datetime1">
              <a:rPr lang="fr-FR" smtClean="0"/>
              <a:t>22/05/2022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2439F5-2972-4609-BC8A-FA7F6B1BD45F}" type="datetime1">
              <a:rPr lang="fr-FR" smtClean="0"/>
              <a:t>22/05/2022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00475C-47A5-4375-87FA-D0CDC524CD0A}" type="datetime1">
              <a:rPr lang="fr-FR" smtClean="0"/>
              <a:t>22/05/2022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 titre du masque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9F3CB3-D546-4832-B06C-5F11BBF5E805}" type="datetime1">
              <a:rPr lang="fr-FR" smtClean="0"/>
              <a:t>22/05/2022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F9E905-AF78-4C37-B706-D9EFEC9187DF}" type="datetime1">
              <a:rPr lang="fr-FR" smtClean="0"/>
              <a:t>22/05/2022</a:t>
            </a:fld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ce réservé au numéro de diapositiv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" dirty="0"/>
              <a:t>Cliquez pour modifier le style du titre du masque</a:t>
            </a:r>
            <a:endParaRPr lang="en-US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1492C9-03EB-4F65-B779-D30288EEAEB1}" type="datetime1">
              <a:rPr lang="fr-FR" smtClean="0"/>
              <a:t>22/05/2022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A63D42-3B84-456C-AA79-4325A673B063}" type="datetime1">
              <a:rPr lang="fr-FR" smtClean="0"/>
              <a:t>22/05/2022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" dirty="0"/>
              <a:t>Modifiez les styles du texte du 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BAB124D7-5EA5-4663-8D34-D56CED04F3DB}" type="datetime1">
              <a:rPr lang="fr-FR" smtClean="0"/>
              <a:t>22/05/2022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ce réservé a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EA83537-FCA2-4297-A50C-91B5AD968205}" type="datetime1">
              <a:rPr lang="fr-FR" smtClean="0"/>
              <a:t>22/05/2022</a:t>
            </a:fld>
            <a:endParaRPr lang="en-US" dirty="0"/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B09E92F-D781-42E7-854A-0BD03189E7A3}" type="datetime1">
              <a:rPr lang="fr-FR" smtClean="0"/>
              <a:t>22/05/2022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web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5528" y="1714064"/>
            <a:ext cx="6965473" cy="1821545"/>
          </a:xfrm>
        </p:spPr>
        <p:txBody>
          <a:bodyPr rtlCol="0">
            <a:noAutofit/>
          </a:bodyPr>
          <a:lstStyle/>
          <a:p>
            <a:r>
              <a:rPr lang="en-US" sz="3600" b="0" i="0" u="none" strike="noStrike" baseline="0" dirty="0">
                <a:latin typeface="+mn-lt"/>
              </a:rPr>
              <a:t>Assessing the effects of climate and land use changes on the distribution and growth of important plants species for pollinators</a:t>
            </a:r>
            <a:endParaRPr lang="fr" sz="3600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f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Benjamin lanssens </a:t>
            </a:r>
            <a:endParaRPr lang="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EFBB7C7B-9C17-47F5-90FE-181EE969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9753" cy="685800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8429E7F-E7FC-4F02-B730-51DEF174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E25C20-FFBA-22B6-F1B1-20CB2AAAB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639" y="5326144"/>
            <a:ext cx="1971220" cy="11206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E96A898-BFA6-04B7-2C12-B585F1C8A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805" y="5574044"/>
            <a:ext cx="3017782" cy="6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A8534A-98F4-4D3D-9CC7-778B71B5F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765159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 </a:t>
            </a:r>
            <a:r>
              <a:rPr lang="fr-FR" dirty="0" err="1"/>
              <a:t>Study</a:t>
            </a:r>
            <a:r>
              <a:rPr lang="fr-FR" dirty="0"/>
              <a:t> sites : </a:t>
            </a:r>
            <a:r>
              <a:rPr lang="fr-FR" dirty="0" err="1"/>
              <a:t>Belgium</a:t>
            </a:r>
            <a:r>
              <a:rPr lang="fr-FR" dirty="0"/>
              <a:t>, </a:t>
            </a:r>
            <a:r>
              <a:rPr lang="fr-FR" dirty="0" err="1"/>
              <a:t>Austria</a:t>
            </a:r>
            <a:r>
              <a:rPr lang="fr-FR" dirty="0"/>
              <a:t>, Germany, Spain, </a:t>
            </a:r>
            <a:r>
              <a:rPr lang="fr-FR" dirty="0" err="1"/>
              <a:t>Netherlands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Objective : study quantitatively feedback processes linking pollinators, plant diversity and crop yields in the context of climate and land use changes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D2B41F-8651-4E16-9015-F29737B5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MAPPY : Multisectoral Analysis of climate and land use change impacts on Pollinators, Plant diversity and crops Yields</a:t>
            </a:r>
            <a:endParaRPr lang="fr-BE" sz="3200" dirty="0"/>
          </a:p>
        </p:txBody>
      </p:sp>
      <p:grpSp>
        <p:nvGrpSpPr>
          <p:cNvPr id="5" name="Grouper 3">
            <a:extLst>
              <a:ext uri="{FF2B5EF4-FFF2-40B4-BE49-F238E27FC236}">
                <a16:creationId xmlns:a16="http://schemas.microsoft.com/office/drawing/2014/main" id="{4335485B-A800-4F40-AE07-066747BAF497}"/>
              </a:ext>
            </a:extLst>
          </p:cNvPr>
          <p:cNvGrpSpPr/>
          <p:nvPr/>
        </p:nvGrpSpPr>
        <p:grpSpPr>
          <a:xfrm>
            <a:off x="7419786" y="2244979"/>
            <a:ext cx="4182129" cy="3487334"/>
            <a:chOff x="7781271" y="1210011"/>
            <a:chExt cx="4182129" cy="3487334"/>
          </a:xfrm>
        </p:grpSpPr>
        <p:pic>
          <p:nvPicPr>
            <p:cNvPr id="6" name="Image 5" descr="Une image contenant texte, carte&#10;&#10;Description générée automatiquement">
              <a:extLst>
                <a:ext uri="{FF2B5EF4-FFF2-40B4-BE49-F238E27FC236}">
                  <a16:creationId xmlns:a16="http://schemas.microsoft.com/office/drawing/2014/main" id="{201BE65B-29DD-43E7-A419-AFB10A553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271" y="1210011"/>
              <a:ext cx="4182129" cy="3487334"/>
            </a:xfrm>
            <a:prstGeom prst="rect">
              <a:avLst/>
            </a:prstGeom>
          </p:spPr>
        </p:pic>
        <p:sp>
          <p:nvSpPr>
            <p:cNvPr id="7" name="ZoneTexte 12">
              <a:extLst>
                <a:ext uri="{FF2B5EF4-FFF2-40B4-BE49-F238E27FC236}">
                  <a16:creationId xmlns:a16="http://schemas.microsoft.com/office/drawing/2014/main" id="{733FA4A7-F287-4609-BB07-F14978909590}"/>
                </a:ext>
              </a:extLst>
            </p:cNvPr>
            <p:cNvSpPr txBox="1"/>
            <p:nvPr/>
          </p:nvSpPr>
          <p:spPr>
            <a:xfrm>
              <a:off x="8070907" y="389378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8" name="ZoneTexte 13">
              <a:extLst>
                <a:ext uri="{FF2B5EF4-FFF2-40B4-BE49-F238E27FC236}">
                  <a16:creationId xmlns:a16="http://schemas.microsoft.com/office/drawing/2014/main" id="{BB80E994-6AFC-4CB4-9C82-9CF43E5E622F}"/>
                </a:ext>
              </a:extLst>
            </p:cNvPr>
            <p:cNvSpPr txBox="1"/>
            <p:nvPr/>
          </p:nvSpPr>
          <p:spPr>
            <a:xfrm>
              <a:off x="8958545" y="292651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9" name="ZoneTexte 14">
              <a:extLst>
                <a:ext uri="{FF2B5EF4-FFF2-40B4-BE49-F238E27FC236}">
                  <a16:creationId xmlns:a16="http://schemas.microsoft.com/office/drawing/2014/main" id="{87066CA2-7833-4950-A125-26443375DE1F}"/>
                </a:ext>
              </a:extLst>
            </p:cNvPr>
            <p:cNvSpPr txBox="1"/>
            <p:nvPr/>
          </p:nvSpPr>
          <p:spPr>
            <a:xfrm>
              <a:off x="8943846" y="2794815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0" name="ZoneTexte 15">
              <a:extLst>
                <a:ext uri="{FF2B5EF4-FFF2-40B4-BE49-F238E27FC236}">
                  <a16:creationId xmlns:a16="http://schemas.microsoft.com/office/drawing/2014/main" id="{0F87418A-B5AB-4F19-AD98-63DA08155619}"/>
                </a:ext>
              </a:extLst>
            </p:cNvPr>
            <p:cNvSpPr txBox="1"/>
            <p:nvPr/>
          </p:nvSpPr>
          <p:spPr>
            <a:xfrm>
              <a:off x="9144365" y="294521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1" name="ZoneTexte 16">
              <a:extLst>
                <a:ext uri="{FF2B5EF4-FFF2-40B4-BE49-F238E27FC236}">
                  <a16:creationId xmlns:a16="http://schemas.microsoft.com/office/drawing/2014/main" id="{04BBDCB5-2674-427C-B16E-7469C9FC6E7A}"/>
                </a:ext>
              </a:extLst>
            </p:cNvPr>
            <p:cNvSpPr txBox="1"/>
            <p:nvPr/>
          </p:nvSpPr>
          <p:spPr>
            <a:xfrm>
              <a:off x="9495274" y="326274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200AF69-155E-4ED0-B2B3-0F52FC6C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5D5A2525-99B1-0FC4-C95B-E537333383DE}"/>
              </a:ext>
            </a:extLst>
          </p:cNvPr>
          <p:cNvSpPr txBox="1">
            <a:spLocks/>
          </p:cNvSpPr>
          <p:nvPr/>
        </p:nvSpPr>
        <p:spPr>
          <a:xfrm>
            <a:off x="239565" y="3860048"/>
            <a:ext cx="9837885" cy="806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        </a:t>
            </a:r>
            <a:r>
              <a:rPr lang="fr-FR" sz="2800" dirty="0" err="1"/>
              <a:t>Deliverables</a:t>
            </a:r>
            <a:r>
              <a:rPr lang="fr-FR" sz="2800" dirty="0"/>
              <a:t> :</a:t>
            </a:r>
            <a:endParaRPr lang="fr-BE" sz="280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35A99FC7-BC52-1FF3-F14A-F994E0192899}"/>
              </a:ext>
            </a:extLst>
          </p:cNvPr>
          <p:cNvSpPr txBox="1">
            <a:spLocks/>
          </p:cNvSpPr>
          <p:nvPr/>
        </p:nvSpPr>
        <p:spPr>
          <a:xfrm>
            <a:off x="1097280" y="4349519"/>
            <a:ext cx="6256774" cy="24407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Estimates of forest openness (LAI or tree density)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Forest plant richness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Host plant species maps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r-FR" dirty="0"/>
          </a:p>
        </p:txBody>
      </p:sp>
      <p:sp>
        <p:nvSpPr>
          <p:cNvPr id="16" name="Line 5">
            <a:extLst>
              <a:ext uri="{FF2B5EF4-FFF2-40B4-BE49-F238E27FC236}">
                <a16:creationId xmlns:a16="http://schemas.microsoft.com/office/drawing/2014/main" id="{7A2AB7BD-4275-3AD5-4E8F-6BE1601297AD}"/>
              </a:ext>
            </a:extLst>
          </p:cNvPr>
          <p:cNvSpPr/>
          <p:nvPr/>
        </p:nvSpPr>
        <p:spPr>
          <a:xfrm>
            <a:off x="0" y="1824930"/>
            <a:ext cx="12206160" cy="0"/>
          </a:xfrm>
          <a:prstGeom prst="line">
            <a:avLst/>
          </a:prstGeom>
          <a:ln w="3816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1530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3A2A2-DB96-4B19-B9DF-54963A8E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8" y="0"/>
            <a:ext cx="10058400" cy="992642"/>
          </a:xfrm>
        </p:spPr>
        <p:txBody>
          <a:bodyPr>
            <a:normAutofit/>
          </a:bodyPr>
          <a:lstStyle/>
          <a:p>
            <a:r>
              <a:rPr lang="en-US" sz="3600" b="0" i="0" u="none" strike="noStrike" baseline="0" dirty="0">
                <a:latin typeface="TimesNewRomanPSMT"/>
              </a:rPr>
              <a:t>CARAIB : </a:t>
            </a:r>
            <a:r>
              <a:rPr lang="en-US" sz="3600" b="0" i="0" u="none" strike="noStrike" baseline="0" dirty="0" err="1">
                <a:latin typeface="TimesNewRomanPSMT"/>
              </a:rPr>
              <a:t>CARbon</a:t>
            </a:r>
            <a:r>
              <a:rPr lang="en-US" sz="3600" b="0" i="0" u="none" strike="noStrike" baseline="0" dirty="0">
                <a:latin typeface="TimesNewRomanPSMT"/>
              </a:rPr>
              <a:t> Assimilation In the Biosphere </a:t>
            </a:r>
            <a:endParaRPr lang="fr-BE" sz="3600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F17E724-5724-4BD6-A7D4-FBD85BA2F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259" y="2009409"/>
            <a:ext cx="8323552" cy="4256399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FF75C6D-0CE1-400B-AA41-B850747DD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AD377AC2-9D7E-BA08-F6BD-7D8773818C9B}"/>
              </a:ext>
            </a:extLst>
          </p:cNvPr>
          <p:cNvSpPr/>
          <p:nvPr/>
        </p:nvSpPr>
        <p:spPr>
          <a:xfrm>
            <a:off x="-14400" y="1196280"/>
            <a:ext cx="12206160" cy="0"/>
          </a:xfrm>
          <a:prstGeom prst="line">
            <a:avLst/>
          </a:prstGeom>
          <a:ln w="3816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1173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DEDFC-8CC8-4925-A814-942B5769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9" y="-18865"/>
            <a:ext cx="9467526" cy="1017935"/>
          </a:xfrm>
        </p:spPr>
        <p:txBody>
          <a:bodyPr>
            <a:normAutofit/>
          </a:bodyPr>
          <a:lstStyle/>
          <a:p>
            <a:r>
              <a:rPr lang="en-US" sz="3600" dirty="0"/>
              <a:t>Interesting plant species for </a:t>
            </a:r>
            <a:endParaRPr lang="fr-BE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451F35-6A1D-4121-9F44-AAF7F5A4003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329791" y="83261"/>
            <a:ext cx="1128297" cy="1230323"/>
          </a:xfrm>
          <a:prstGeom prst="rect">
            <a:avLst/>
          </a:prstGeom>
          <a:ln>
            <a:noFill/>
          </a:ln>
        </p:spPr>
      </p:pic>
      <p:sp>
        <p:nvSpPr>
          <p:cNvPr id="6" name="Organigramme : Données 5">
            <a:extLst>
              <a:ext uri="{FF2B5EF4-FFF2-40B4-BE49-F238E27FC236}">
                <a16:creationId xmlns:a16="http://schemas.microsoft.com/office/drawing/2014/main" id="{5D57FAF1-311C-49E2-B4D3-615097918206}"/>
              </a:ext>
            </a:extLst>
          </p:cNvPr>
          <p:cNvSpPr/>
          <p:nvPr/>
        </p:nvSpPr>
        <p:spPr>
          <a:xfrm>
            <a:off x="10715348" y="1737360"/>
            <a:ext cx="506027" cy="577746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2CA476D-19A1-471A-874E-9907443B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765159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Need of continuous food supply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Good quality of nectar, honey dew and pollen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Flowering trees as food source (e.g. </a:t>
            </a:r>
            <a:r>
              <a:rPr lang="en-US" i="1" dirty="0" err="1"/>
              <a:t>Tilia</a:t>
            </a:r>
            <a:r>
              <a:rPr lang="en-US" i="1" dirty="0"/>
              <a:t> cordata</a:t>
            </a:r>
            <a:r>
              <a:rPr lang="en-US" dirty="0"/>
              <a:t>, </a:t>
            </a:r>
            <a:r>
              <a:rPr lang="en-US" i="1" dirty="0"/>
              <a:t>Acer </a:t>
            </a:r>
            <a:r>
              <a:rPr lang="en-US" i="1" dirty="0" err="1"/>
              <a:t>platanoides</a:t>
            </a:r>
            <a:r>
              <a:rPr lang="en-US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Flower-rich forests and forest edges during spring and summertime (e.g. </a:t>
            </a:r>
            <a:r>
              <a:rPr lang="en-US" i="1" dirty="0"/>
              <a:t>Allium </a:t>
            </a:r>
            <a:r>
              <a:rPr lang="en-US" i="1" dirty="0" err="1"/>
              <a:t>ursinum</a:t>
            </a:r>
            <a:r>
              <a:rPr lang="en-US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0142A9-7478-4331-840E-98FA265D5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88" y="2629620"/>
            <a:ext cx="4181727" cy="3142829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C748908-5099-40AE-9957-D05A10A7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2639ABAC-49CC-8806-16CD-830F1D822BBA}"/>
              </a:ext>
            </a:extLst>
          </p:cNvPr>
          <p:cNvSpPr/>
          <p:nvPr/>
        </p:nvSpPr>
        <p:spPr>
          <a:xfrm>
            <a:off x="-14400" y="1196280"/>
            <a:ext cx="12206160" cy="0"/>
          </a:xfrm>
          <a:prstGeom prst="line">
            <a:avLst/>
          </a:prstGeom>
          <a:ln w="3816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65974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E709DD-767F-4DE6-81AC-28E42604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Species Distribution Model (SDM)</a:t>
            </a:r>
            <a:br>
              <a:rPr lang="en-US" sz="3600" dirty="0"/>
            </a:br>
            <a:endParaRPr lang="fr-BE" sz="36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FDC453C8-4E8A-4942-A7D9-78636D326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2637"/>
            <a:ext cx="5765159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Observed species distribution : GBIF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Selection of pseudo-absence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dirty="0">
                <a:latin typeface="Arial" panose="020B0604020202020204" pitchFamily="34" charset="0"/>
              </a:rPr>
              <a:t> </a:t>
            </a:r>
            <a:r>
              <a:rPr lang="fr-BE" dirty="0" err="1"/>
              <a:t>E</a:t>
            </a:r>
            <a:r>
              <a:rPr lang="fr-BE" dirty="0" err="1">
                <a:effectLst/>
              </a:rPr>
              <a:t>nvironmental</a:t>
            </a:r>
            <a:r>
              <a:rPr lang="fr-BE" dirty="0">
                <a:effectLst/>
              </a:rPr>
              <a:t> variables : </a:t>
            </a:r>
            <a:r>
              <a:rPr lang="fr-BE" dirty="0" err="1">
                <a:effectLst/>
              </a:rPr>
              <a:t>WorldClim</a:t>
            </a:r>
            <a:r>
              <a:rPr lang="fr-BE" dirty="0">
                <a:effectLst/>
              </a:rPr>
              <a:t> for </a:t>
            </a:r>
            <a:r>
              <a:rPr lang="fr-BE" dirty="0" err="1">
                <a:effectLst/>
              </a:rPr>
              <a:t>climate</a:t>
            </a:r>
            <a:r>
              <a:rPr lang="fr-BE" dirty="0">
                <a:effectLst/>
              </a:rPr>
              <a:t> and LUCAS-</a:t>
            </a:r>
            <a:r>
              <a:rPr lang="fr-BE" dirty="0" err="1">
                <a:effectLst/>
              </a:rPr>
              <a:t>Topsoil</a:t>
            </a:r>
            <a:r>
              <a:rPr lang="fr-BE" dirty="0">
                <a:effectLst/>
              </a:rPr>
              <a:t> for </a:t>
            </a:r>
            <a:r>
              <a:rPr lang="fr-BE" dirty="0" err="1">
                <a:effectLst/>
              </a:rPr>
              <a:t>soil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Modeling algorithm : GLM and </a:t>
            </a:r>
            <a:r>
              <a:rPr lang="en-US" dirty="0" err="1"/>
              <a:t>MaxEnt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Predicted species distribution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82FB7DB-C8A4-43E9-AF1C-1BE10A52E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704" y="2620022"/>
            <a:ext cx="4029075" cy="2790825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210BB0A-E92A-4A51-BE53-E95EB800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3770E467-50CA-E55C-D6C5-42F72EA98174}"/>
              </a:ext>
            </a:extLst>
          </p:cNvPr>
          <p:cNvSpPr/>
          <p:nvPr/>
        </p:nvSpPr>
        <p:spPr>
          <a:xfrm>
            <a:off x="-14400" y="1196280"/>
            <a:ext cx="12206160" cy="0"/>
          </a:xfrm>
          <a:prstGeom prst="line">
            <a:avLst/>
          </a:prstGeom>
          <a:ln w="3816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0044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017EA4A2-8095-1CB6-8AA3-EAD10D43F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90447"/>
            <a:ext cx="6705599" cy="6521516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FBE61A-4F1C-C597-AF70-72266787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981B3F8-8ACE-0149-F380-648CFF80A9AB}"/>
              </a:ext>
            </a:extLst>
          </p:cNvPr>
          <p:cNvSpPr txBox="1">
            <a:spLocks/>
          </p:cNvSpPr>
          <p:nvPr/>
        </p:nvSpPr>
        <p:spPr>
          <a:xfrm>
            <a:off x="885825" y="2776512"/>
            <a:ext cx="4924425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Example of SDM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Map of species probability of presence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Threshold based on model statistics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3BD7764-7313-1619-825F-E6373C9C3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57" y="633412"/>
            <a:ext cx="908305" cy="7143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588EE28-DC19-20AB-8D69-BF152907D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43" y="633413"/>
            <a:ext cx="1075731" cy="71437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986B6EE-BD11-7629-FC27-D619A1E34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57" y="3429000"/>
            <a:ext cx="908305" cy="71437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E97D0D2-EEDB-D99F-9F05-EC16B897E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243" y="3451225"/>
            <a:ext cx="1075731" cy="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3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A7BC6-26D5-9BE1-A5C0-F5ED31E2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" y="46037"/>
            <a:ext cx="8978869" cy="915497"/>
          </a:xfrm>
        </p:spPr>
        <p:txBody>
          <a:bodyPr>
            <a:normAutofit/>
          </a:bodyPr>
          <a:lstStyle/>
          <a:p>
            <a:r>
              <a:rPr lang="fr-FR" sz="2800" dirty="0"/>
              <a:t>CARAIB </a:t>
            </a:r>
            <a:r>
              <a:rPr lang="fr-FR" sz="2800" dirty="0" err="1"/>
              <a:t>results</a:t>
            </a:r>
            <a:r>
              <a:rPr lang="fr-FR" sz="2800" dirty="0"/>
              <a:t> : </a:t>
            </a:r>
            <a:r>
              <a:rPr lang="fr-FR" sz="2800" dirty="0" err="1"/>
              <a:t>Eisenwurzen</a:t>
            </a:r>
            <a:r>
              <a:rPr lang="fr-FR" sz="2800" dirty="0"/>
              <a:t> </a:t>
            </a:r>
            <a:r>
              <a:rPr lang="fr-FR" sz="2800" dirty="0" err="1"/>
              <a:t>region</a:t>
            </a:r>
            <a:r>
              <a:rPr lang="fr-FR" sz="2800" dirty="0"/>
              <a:t> (</a:t>
            </a:r>
            <a:r>
              <a:rPr lang="fr-FR" sz="2800" dirty="0" err="1"/>
              <a:t>Austria</a:t>
            </a:r>
            <a:r>
              <a:rPr lang="fr-FR" sz="2800" dirty="0"/>
              <a:t>)</a:t>
            </a:r>
            <a:endParaRPr lang="fr-BE" sz="2800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5BF28BA-BDE0-11C9-0B1E-FC8B74DAA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4"/>
          <a:stretch/>
        </p:blipFill>
        <p:spPr>
          <a:xfrm>
            <a:off x="818480" y="1686612"/>
            <a:ext cx="4661028" cy="4179350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1737B0-BDD6-6CDE-FD42-731C5BD8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3150C99-1C2F-0543-B07B-228BF93617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7"/>
          <a:stretch/>
        </p:blipFill>
        <p:spPr>
          <a:xfrm>
            <a:off x="6362389" y="1431433"/>
            <a:ext cx="5171387" cy="458924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7BA7EEE-1457-9AB2-7F5A-04DAA05A1813}"/>
              </a:ext>
            </a:extLst>
          </p:cNvPr>
          <p:cNvSpPr txBox="1"/>
          <p:nvPr/>
        </p:nvSpPr>
        <p:spPr>
          <a:xfrm>
            <a:off x="1609149" y="1317280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Annual</a:t>
            </a:r>
            <a:r>
              <a:rPr lang="fr-FR" dirty="0"/>
              <a:t> </a:t>
            </a:r>
            <a:r>
              <a:rPr lang="fr-FR" dirty="0" err="1"/>
              <a:t>mean</a:t>
            </a:r>
            <a:r>
              <a:rPr lang="fr-FR" dirty="0"/>
              <a:t> </a:t>
            </a:r>
            <a:r>
              <a:rPr lang="fr-FR" dirty="0" err="1"/>
              <a:t>biomass</a:t>
            </a:r>
            <a:r>
              <a:rPr lang="fr-FR" dirty="0"/>
              <a:t> (2020)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D6FAE14-E80D-3CEF-1467-E175E5AD0B8A}"/>
              </a:ext>
            </a:extLst>
          </p:cNvPr>
          <p:cNvSpPr txBox="1"/>
          <p:nvPr/>
        </p:nvSpPr>
        <p:spPr>
          <a:xfrm>
            <a:off x="7832411" y="131728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Max </a:t>
            </a:r>
            <a:r>
              <a:rPr lang="fr-FR" dirty="0" err="1"/>
              <a:t>mean</a:t>
            </a:r>
            <a:r>
              <a:rPr lang="fr-FR" dirty="0"/>
              <a:t> LAI (2020)</a:t>
            </a:r>
            <a:endParaRPr lang="fr-BE" dirty="0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0575DD30-DA44-4400-86FE-6919EBBB3E9B}"/>
              </a:ext>
            </a:extLst>
          </p:cNvPr>
          <p:cNvSpPr/>
          <p:nvPr/>
        </p:nvSpPr>
        <p:spPr>
          <a:xfrm>
            <a:off x="-14400" y="1196280"/>
            <a:ext cx="12206160" cy="0"/>
          </a:xfrm>
          <a:prstGeom prst="line">
            <a:avLst/>
          </a:prstGeom>
          <a:ln w="3816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4F9681-4B2F-2B2B-1BBD-F221A85A3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652" y="6020680"/>
            <a:ext cx="2581952" cy="6712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11EB5B4-7790-1FA5-600B-EDEF0F93B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029" y="6020680"/>
            <a:ext cx="2216319" cy="5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1737B0-BDD6-6CDE-FD42-731C5BD8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796CB979-E981-8221-81A9-A288FFBDE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698" r="-283" b="7260"/>
          <a:stretch/>
        </p:blipFill>
        <p:spPr>
          <a:xfrm>
            <a:off x="312678" y="2052114"/>
            <a:ext cx="4394725" cy="4044962"/>
          </a:xfrm>
        </p:spPr>
      </p:pic>
      <p:sp>
        <p:nvSpPr>
          <p:cNvPr id="77" name="Titre 1">
            <a:extLst>
              <a:ext uri="{FF2B5EF4-FFF2-40B4-BE49-F238E27FC236}">
                <a16:creationId xmlns:a16="http://schemas.microsoft.com/office/drawing/2014/main" id="{6650D61E-2B67-DAFE-E4FC-8C84C084D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6" y="46037"/>
            <a:ext cx="8978869" cy="915497"/>
          </a:xfrm>
        </p:spPr>
        <p:txBody>
          <a:bodyPr>
            <a:normAutofit/>
          </a:bodyPr>
          <a:lstStyle/>
          <a:p>
            <a:r>
              <a:rPr lang="fr-FR" sz="2800" dirty="0"/>
              <a:t>CARAIB </a:t>
            </a:r>
            <a:r>
              <a:rPr lang="fr-FR" sz="2800" dirty="0" err="1"/>
              <a:t>results</a:t>
            </a:r>
            <a:r>
              <a:rPr lang="fr-FR" sz="2800" dirty="0"/>
              <a:t> : </a:t>
            </a:r>
            <a:r>
              <a:rPr lang="fr-FR" sz="2800" dirty="0" err="1"/>
              <a:t>Eisenwurzen</a:t>
            </a:r>
            <a:r>
              <a:rPr lang="fr-FR" sz="2800" dirty="0"/>
              <a:t> </a:t>
            </a:r>
            <a:r>
              <a:rPr lang="fr-FR" sz="2800" dirty="0" err="1"/>
              <a:t>region</a:t>
            </a:r>
            <a:r>
              <a:rPr lang="fr-FR" sz="2800" dirty="0"/>
              <a:t> (</a:t>
            </a:r>
            <a:r>
              <a:rPr lang="fr-FR" sz="2800" dirty="0" err="1"/>
              <a:t>Austria</a:t>
            </a:r>
            <a:r>
              <a:rPr lang="fr-FR" sz="2800" dirty="0"/>
              <a:t>)</a:t>
            </a:r>
            <a:endParaRPr lang="fr-BE" sz="2800" dirty="0"/>
          </a:p>
        </p:txBody>
      </p:sp>
      <p:sp>
        <p:nvSpPr>
          <p:cNvPr id="190" name="Forme libre : forme 189">
            <a:extLst>
              <a:ext uri="{FF2B5EF4-FFF2-40B4-BE49-F238E27FC236}">
                <a16:creationId xmlns:a16="http://schemas.microsoft.com/office/drawing/2014/main" id="{B679AE90-2C28-1295-7054-DAD04DF360D1}"/>
              </a:ext>
            </a:extLst>
          </p:cNvPr>
          <p:cNvSpPr/>
          <p:nvPr/>
        </p:nvSpPr>
        <p:spPr>
          <a:xfrm>
            <a:off x="5136446" y="2050513"/>
            <a:ext cx="6939013" cy="4625108"/>
          </a:xfrm>
          <a:custGeom>
            <a:avLst/>
            <a:gdLst>
              <a:gd name="connsiteX0" fmla="*/ 0 w 7283924"/>
              <a:gd name="connsiteY0" fmla="*/ 0 h 4625108"/>
              <a:gd name="connsiteX1" fmla="*/ 7283924 w 7283924"/>
              <a:gd name="connsiteY1" fmla="*/ 0 h 4625108"/>
              <a:gd name="connsiteX2" fmla="*/ 7283924 w 7283924"/>
              <a:gd name="connsiteY2" fmla="*/ 4625108 h 4625108"/>
              <a:gd name="connsiteX3" fmla="*/ 0 w 7283924"/>
              <a:gd name="connsiteY3" fmla="*/ 4625108 h 462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3924" h="4625108">
                <a:moveTo>
                  <a:pt x="0" y="0"/>
                </a:moveTo>
                <a:lnTo>
                  <a:pt x="7283924" y="0"/>
                </a:lnTo>
                <a:lnTo>
                  <a:pt x="7283924" y="4625108"/>
                </a:lnTo>
                <a:lnTo>
                  <a:pt x="0" y="4625108"/>
                </a:lnTo>
                <a:close/>
              </a:path>
            </a:pathLst>
          </a:custGeom>
          <a:solidFill>
            <a:srgbClr val="FFFFFF"/>
          </a:solidFill>
          <a:ln w="6317" cap="rnd">
            <a:noFill/>
            <a:prstDash val="solid"/>
            <a:round/>
          </a:ln>
        </p:spPr>
        <p:txBody>
          <a:bodyPr rtlCol="0" anchor="ctr"/>
          <a:lstStyle/>
          <a:p>
            <a:endParaRPr lang="fr-BE"/>
          </a:p>
        </p:txBody>
      </p:sp>
      <p:grpSp>
        <p:nvGrpSpPr>
          <p:cNvPr id="192" name="Graphique 2">
            <a:extLst>
              <a:ext uri="{FF2B5EF4-FFF2-40B4-BE49-F238E27FC236}">
                <a16:creationId xmlns:a16="http://schemas.microsoft.com/office/drawing/2014/main" id="{EB371AAF-FDA7-3F6C-CCFF-F81CD1256890}"/>
              </a:ext>
            </a:extLst>
          </p:cNvPr>
          <p:cNvGrpSpPr/>
          <p:nvPr/>
        </p:nvGrpSpPr>
        <p:grpSpPr>
          <a:xfrm>
            <a:off x="4982004" y="2217560"/>
            <a:ext cx="6480985" cy="4234900"/>
            <a:chOff x="4982004" y="2217560"/>
            <a:chExt cx="6480985" cy="4234900"/>
          </a:xfrm>
        </p:grpSpPr>
        <p:sp>
          <p:nvSpPr>
            <p:cNvPr id="193" name="Forme libre : forme 192">
              <a:extLst>
                <a:ext uri="{FF2B5EF4-FFF2-40B4-BE49-F238E27FC236}">
                  <a16:creationId xmlns:a16="http://schemas.microsoft.com/office/drawing/2014/main" id="{0FFD8F33-E9F3-6709-52B1-B1CDE7FC563C}"/>
                </a:ext>
              </a:extLst>
            </p:cNvPr>
            <p:cNvSpPr/>
            <p:nvPr/>
          </p:nvSpPr>
          <p:spPr>
            <a:xfrm>
              <a:off x="4982004" y="2217560"/>
              <a:ext cx="6480985" cy="4234900"/>
            </a:xfrm>
            <a:custGeom>
              <a:avLst/>
              <a:gdLst>
                <a:gd name="connsiteX0" fmla="*/ 0 w 6480985"/>
                <a:gd name="connsiteY0" fmla="*/ 0 h 4234900"/>
                <a:gd name="connsiteX1" fmla="*/ 6480985 w 6480985"/>
                <a:gd name="connsiteY1" fmla="*/ 0 h 4234900"/>
                <a:gd name="connsiteX2" fmla="*/ 6480985 w 6480985"/>
                <a:gd name="connsiteY2" fmla="*/ 4234901 h 4234900"/>
                <a:gd name="connsiteX3" fmla="*/ 0 w 6480985"/>
                <a:gd name="connsiteY3" fmla="*/ 4234901 h 423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0985" h="4234900">
                  <a:moveTo>
                    <a:pt x="0" y="0"/>
                  </a:moveTo>
                  <a:lnTo>
                    <a:pt x="6480985" y="0"/>
                  </a:lnTo>
                  <a:lnTo>
                    <a:pt x="6480985" y="4234901"/>
                  </a:lnTo>
                  <a:lnTo>
                    <a:pt x="0" y="4234901"/>
                  </a:lnTo>
                  <a:close/>
                </a:path>
              </a:pathLst>
            </a:custGeom>
            <a:solidFill>
              <a:srgbClr val="FFFFFF"/>
            </a:solidFill>
            <a:ln w="675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94" name="Forme libre : forme 193">
              <a:extLst>
                <a:ext uri="{FF2B5EF4-FFF2-40B4-BE49-F238E27FC236}">
                  <a16:creationId xmlns:a16="http://schemas.microsoft.com/office/drawing/2014/main" id="{E4132E18-351A-18EE-3108-4AD9E96420AD}"/>
                </a:ext>
              </a:extLst>
            </p:cNvPr>
            <p:cNvSpPr/>
            <p:nvPr/>
          </p:nvSpPr>
          <p:spPr>
            <a:xfrm>
              <a:off x="4982004" y="6027136"/>
              <a:ext cx="6480984" cy="7137"/>
            </a:xfrm>
            <a:custGeom>
              <a:avLst/>
              <a:gdLst>
                <a:gd name="connsiteX0" fmla="*/ 0 w 6480984"/>
                <a:gd name="connsiteY0" fmla="*/ 0 h 7137"/>
                <a:gd name="connsiteX1" fmla="*/ 6480985 w 6480984"/>
                <a:gd name="connsiteY1" fmla="*/ 0 h 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0984" h="7137">
                  <a:moveTo>
                    <a:pt x="0" y="0"/>
                  </a:moveTo>
                  <a:lnTo>
                    <a:pt x="6480985" y="0"/>
                  </a:lnTo>
                </a:path>
              </a:pathLst>
            </a:custGeom>
            <a:noFill/>
            <a:ln w="3348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95" name="Forme libre : forme 194">
              <a:extLst>
                <a:ext uri="{FF2B5EF4-FFF2-40B4-BE49-F238E27FC236}">
                  <a16:creationId xmlns:a16="http://schemas.microsoft.com/office/drawing/2014/main" id="{7C040743-4DF5-2DED-0C22-F93D4FF467A8}"/>
                </a:ext>
              </a:extLst>
            </p:cNvPr>
            <p:cNvSpPr/>
            <p:nvPr/>
          </p:nvSpPr>
          <p:spPr>
            <a:xfrm>
              <a:off x="4982004" y="4817613"/>
              <a:ext cx="6480984" cy="7137"/>
            </a:xfrm>
            <a:custGeom>
              <a:avLst/>
              <a:gdLst>
                <a:gd name="connsiteX0" fmla="*/ 0 w 6480984"/>
                <a:gd name="connsiteY0" fmla="*/ 0 h 7137"/>
                <a:gd name="connsiteX1" fmla="*/ 6480985 w 6480984"/>
                <a:gd name="connsiteY1" fmla="*/ 0 h 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0984" h="7137">
                  <a:moveTo>
                    <a:pt x="0" y="0"/>
                  </a:moveTo>
                  <a:lnTo>
                    <a:pt x="6480985" y="0"/>
                  </a:lnTo>
                </a:path>
              </a:pathLst>
            </a:custGeom>
            <a:noFill/>
            <a:ln w="3348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96" name="Forme libre : forme 195">
              <a:extLst>
                <a:ext uri="{FF2B5EF4-FFF2-40B4-BE49-F238E27FC236}">
                  <a16:creationId xmlns:a16="http://schemas.microsoft.com/office/drawing/2014/main" id="{AB8E8D3E-77F5-69A0-513F-12D9714A6FCC}"/>
                </a:ext>
              </a:extLst>
            </p:cNvPr>
            <p:cNvSpPr/>
            <p:nvPr/>
          </p:nvSpPr>
          <p:spPr>
            <a:xfrm>
              <a:off x="4982004" y="3608162"/>
              <a:ext cx="6480984" cy="7137"/>
            </a:xfrm>
            <a:custGeom>
              <a:avLst/>
              <a:gdLst>
                <a:gd name="connsiteX0" fmla="*/ 0 w 6480984"/>
                <a:gd name="connsiteY0" fmla="*/ 0 h 7137"/>
                <a:gd name="connsiteX1" fmla="*/ 6480985 w 6480984"/>
                <a:gd name="connsiteY1" fmla="*/ 0 h 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0984" h="7137">
                  <a:moveTo>
                    <a:pt x="0" y="0"/>
                  </a:moveTo>
                  <a:lnTo>
                    <a:pt x="6480985" y="0"/>
                  </a:lnTo>
                </a:path>
              </a:pathLst>
            </a:custGeom>
            <a:noFill/>
            <a:ln w="3348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97" name="Forme libre : forme 196">
              <a:extLst>
                <a:ext uri="{FF2B5EF4-FFF2-40B4-BE49-F238E27FC236}">
                  <a16:creationId xmlns:a16="http://schemas.microsoft.com/office/drawing/2014/main" id="{D5188E1A-4463-2E92-7469-8281E5D400EA}"/>
                </a:ext>
              </a:extLst>
            </p:cNvPr>
            <p:cNvSpPr/>
            <p:nvPr/>
          </p:nvSpPr>
          <p:spPr>
            <a:xfrm>
              <a:off x="4982004" y="2398710"/>
              <a:ext cx="6480984" cy="7137"/>
            </a:xfrm>
            <a:custGeom>
              <a:avLst/>
              <a:gdLst>
                <a:gd name="connsiteX0" fmla="*/ 0 w 6480984"/>
                <a:gd name="connsiteY0" fmla="*/ 0 h 7137"/>
                <a:gd name="connsiteX1" fmla="*/ 6480985 w 6480984"/>
                <a:gd name="connsiteY1" fmla="*/ 0 h 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0984" h="7137">
                  <a:moveTo>
                    <a:pt x="0" y="0"/>
                  </a:moveTo>
                  <a:lnTo>
                    <a:pt x="6480985" y="0"/>
                  </a:lnTo>
                </a:path>
              </a:pathLst>
            </a:custGeom>
            <a:noFill/>
            <a:ln w="3348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98" name="Forme libre : forme 197">
              <a:extLst>
                <a:ext uri="{FF2B5EF4-FFF2-40B4-BE49-F238E27FC236}">
                  <a16:creationId xmlns:a16="http://schemas.microsoft.com/office/drawing/2014/main" id="{33C41EA6-BEFF-7EA4-486C-31D06EC191E6}"/>
                </a:ext>
              </a:extLst>
            </p:cNvPr>
            <p:cNvSpPr/>
            <p:nvPr/>
          </p:nvSpPr>
          <p:spPr>
            <a:xfrm>
              <a:off x="6113288" y="2217560"/>
              <a:ext cx="6322" cy="4234828"/>
            </a:xfrm>
            <a:custGeom>
              <a:avLst/>
              <a:gdLst>
                <a:gd name="connsiteX0" fmla="*/ 0 w 6322"/>
                <a:gd name="connsiteY0" fmla="*/ 4234829 h 4234828"/>
                <a:gd name="connsiteX1" fmla="*/ 0 w 6322"/>
                <a:gd name="connsiteY1" fmla="*/ 0 h 42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2" h="4234828">
                  <a:moveTo>
                    <a:pt x="0" y="4234829"/>
                  </a:moveTo>
                  <a:lnTo>
                    <a:pt x="0" y="0"/>
                  </a:lnTo>
                </a:path>
              </a:pathLst>
            </a:custGeom>
            <a:noFill/>
            <a:ln w="3348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199" name="Forme libre : forme 198">
              <a:extLst>
                <a:ext uri="{FF2B5EF4-FFF2-40B4-BE49-F238E27FC236}">
                  <a16:creationId xmlns:a16="http://schemas.microsoft.com/office/drawing/2014/main" id="{E45F708B-E27E-26D7-3A11-20F3558D3532}"/>
                </a:ext>
              </a:extLst>
            </p:cNvPr>
            <p:cNvSpPr/>
            <p:nvPr/>
          </p:nvSpPr>
          <p:spPr>
            <a:xfrm>
              <a:off x="7856435" y="2217560"/>
              <a:ext cx="6322" cy="4234828"/>
            </a:xfrm>
            <a:custGeom>
              <a:avLst/>
              <a:gdLst>
                <a:gd name="connsiteX0" fmla="*/ 0 w 6322"/>
                <a:gd name="connsiteY0" fmla="*/ 4234829 h 4234828"/>
                <a:gd name="connsiteX1" fmla="*/ 0 w 6322"/>
                <a:gd name="connsiteY1" fmla="*/ 0 h 42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2" h="4234828">
                  <a:moveTo>
                    <a:pt x="0" y="4234829"/>
                  </a:moveTo>
                  <a:lnTo>
                    <a:pt x="0" y="0"/>
                  </a:lnTo>
                </a:path>
              </a:pathLst>
            </a:custGeom>
            <a:noFill/>
            <a:ln w="3348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00" name="Forme libre : forme 199">
              <a:extLst>
                <a:ext uri="{FF2B5EF4-FFF2-40B4-BE49-F238E27FC236}">
                  <a16:creationId xmlns:a16="http://schemas.microsoft.com/office/drawing/2014/main" id="{4526CCC1-E4C5-3207-468B-18DD67E515A3}"/>
                </a:ext>
              </a:extLst>
            </p:cNvPr>
            <p:cNvSpPr/>
            <p:nvPr/>
          </p:nvSpPr>
          <p:spPr>
            <a:xfrm>
              <a:off x="9599582" y="2217560"/>
              <a:ext cx="6322" cy="4234828"/>
            </a:xfrm>
            <a:custGeom>
              <a:avLst/>
              <a:gdLst>
                <a:gd name="connsiteX0" fmla="*/ 0 w 6322"/>
                <a:gd name="connsiteY0" fmla="*/ 4234829 h 4234828"/>
                <a:gd name="connsiteX1" fmla="*/ 0 w 6322"/>
                <a:gd name="connsiteY1" fmla="*/ 0 h 42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2" h="4234828">
                  <a:moveTo>
                    <a:pt x="0" y="4234829"/>
                  </a:moveTo>
                  <a:lnTo>
                    <a:pt x="0" y="0"/>
                  </a:lnTo>
                </a:path>
              </a:pathLst>
            </a:custGeom>
            <a:noFill/>
            <a:ln w="3348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01" name="Forme libre : forme 200">
              <a:extLst>
                <a:ext uri="{FF2B5EF4-FFF2-40B4-BE49-F238E27FC236}">
                  <a16:creationId xmlns:a16="http://schemas.microsoft.com/office/drawing/2014/main" id="{EF5716F5-90AB-625D-0584-BA7CD22F3FA8}"/>
                </a:ext>
              </a:extLst>
            </p:cNvPr>
            <p:cNvSpPr/>
            <p:nvPr/>
          </p:nvSpPr>
          <p:spPr>
            <a:xfrm>
              <a:off x="11342729" y="2217560"/>
              <a:ext cx="6322" cy="4234828"/>
            </a:xfrm>
            <a:custGeom>
              <a:avLst/>
              <a:gdLst>
                <a:gd name="connsiteX0" fmla="*/ 0 w 6322"/>
                <a:gd name="connsiteY0" fmla="*/ 4234829 h 4234828"/>
                <a:gd name="connsiteX1" fmla="*/ 0 w 6322"/>
                <a:gd name="connsiteY1" fmla="*/ 0 h 42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2" h="4234828">
                  <a:moveTo>
                    <a:pt x="0" y="4234829"/>
                  </a:moveTo>
                  <a:lnTo>
                    <a:pt x="0" y="0"/>
                  </a:lnTo>
                </a:path>
              </a:pathLst>
            </a:custGeom>
            <a:noFill/>
            <a:ln w="3348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02" name="Forme libre : forme 201">
              <a:extLst>
                <a:ext uri="{FF2B5EF4-FFF2-40B4-BE49-F238E27FC236}">
                  <a16:creationId xmlns:a16="http://schemas.microsoft.com/office/drawing/2014/main" id="{0BFBC7AF-113F-705A-C1B2-6987C865E19C}"/>
                </a:ext>
              </a:extLst>
            </p:cNvPr>
            <p:cNvSpPr/>
            <p:nvPr/>
          </p:nvSpPr>
          <p:spPr>
            <a:xfrm>
              <a:off x="4982004" y="5422374"/>
              <a:ext cx="6480984" cy="7137"/>
            </a:xfrm>
            <a:custGeom>
              <a:avLst/>
              <a:gdLst>
                <a:gd name="connsiteX0" fmla="*/ 0 w 6480984"/>
                <a:gd name="connsiteY0" fmla="*/ 0 h 7137"/>
                <a:gd name="connsiteX1" fmla="*/ 6480985 w 6480984"/>
                <a:gd name="connsiteY1" fmla="*/ 0 h 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0984" h="7137">
                  <a:moveTo>
                    <a:pt x="0" y="0"/>
                  </a:moveTo>
                  <a:lnTo>
                    <a:pt x="6480985" y="0"/>
                  </a:lnTo>
                </a:path>
              </a:pathLst>
            </a:custGeom>
            <a:noFill/>
            <a:ln w="6759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03" name="Forme libre : forme 202">
              <a:extLst>
                <a:ext uri="{FF2B5EF4-FFF2-40B4-BE49-F238E27FC236}">
                  <a16:creationId xmlns:a16="http://schemas.microsoft.com/office/drawing/2014/main" id="{BB4FC768-9DF1-FA92-2603-94BEBE5EA592}"/>
                </a:ext>
              </a:extLst>
            </p:cNvPr>
            <p:cNvSpPr/>
            <p:nvPr/>
          </p:nvSpPr>
          <p:spPr>
            <a:xfrm>
              <a:off x="4982004" y="4212923"/>
              <a:ext cx="6480984" cy="7137"/>
            </a:xfrm>
            <a:custGeom>
              <a:avLst/>
              <a:gdLst>
                <a:gd name="connsiteX0" fmla="*/ 0 w 6480984"/>
                <a:gd name="connsiteY0" fmla="*/ 0 h 7137"/>
                <a:gd name="connsiteX1" fmla="*/ 6480985 w 6480984"/>
                <a:gd name="connsiteY1" fmla="*/ 0 h 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0984" h="7137">
                  <a:moveTo>
                    <a:pt x="0" y="0"/>
                  </a:moveTo>
                  <a:lnTo>
                    <a:pt x="6480985" y="0"/>
                  </a:lnTo>
                </a:path>
              </a:pathLst>
            </a:custGeom>
            <a:noFill/>
            <a:ln w="6759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04" name="Forme libre : forme 203">
              <a:extLst>
                <a:ext uri="{FF2B5EF4-FFF2-40B4-BE49-F238E27FC236}">
                  <a16:creationId xmlns:a16="http://schemas.microsoft.com/office/drawing/2014/main" id="{21E68C89-597A-8AA3-EBE3-D07C2FC1358A}"/>
                </a:ext>
              </a:extLst>
            </p:cNvPr>
            <p:cNvSpPr/>
            <p:nvPr/>
          </p:nvSpPr>
          <p:spPr>
            <a:xfrm>
              <a:off x="4982004" y="3003400"/>
              <a:ext cx="6480984" cy="7137"/>
            </a:xfrm>
            <a:custGeom>
              <a:avLst/>
              <a:gdLst>
                <a:gd name="connsiteX0" fmla="*/ 0 w 6480984"/>
                <a:gd name="connsiteY0" fmla="*/ 0 h 7137"/>
                <a:gd name="connsiteX1" fmla="*/ 6480985 w 6480984"/>
                <a:gd name="connsiteY1" fmla="*/ 0 h 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0984" h="7137">
                  <a:moveTo>
                    <a:pt x="0" y="0"/>
                  </a:moveTo>
                  <a:lnTo>
                    <a:pt x="6480985" y="0"/>
                  </a:lnTo>
                </a:path>
              </a:pathLst>
            </a:custGeom>
            <a:noFill/>
            <a:ln w="6759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05" name="Forme libre : forme 204">
              <a:extLst>
                <a:ext uri="{FF2B5EF4-FFF2-40B4-BE49-F238E27FC236}">
                  <a16:creationId xmlns:a16="http://schemas.microsoft.com/office/drawing/2014/main" id="{636ABFFE-71B0-2E98-5E77-8458968D8584}"/>
                </a:ext>
              </a:extLst>
            </p:cNvPr>
            <p:cNvSpPr/>
            <p:nvPr/>
          </p:nvSpPr>
          <p:spPr>
            <a:xfrm>
              <a:off x="5241747" y="2217560"/>
              <a:ext cx="6322" cy="4234828"/>
            </a:xfrm>
            <a:custGeom>
              <a:avLst/>
              <a:gdLst>
                <a:gd name="connsiteX0" fmla="*/ 0 w 6322"/>
                <a:gd name="connsiteY0" fmla="*/ 4234829 h 4234828"/>
                <a:gd name="connsiteX1" fmla="*/ 0 w 6322"/>
                <a:gd name="connsiteY1" fmla="*/ 0 h 42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2" h="4234828">
                  <a:moveTo>
                    <a:pt x="0" y="4234829"/>
                  </a:moveTo>
                  <a:lnTo>
                    <a:pt x="0" y="0"/>
                  </a:lnTo>
                </a:path>
              </a:pathLst>
            </a:custGeom>
            <a:noFill/>
            <a:ln w="6759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06" name="Forme libre : forme 205">
              <a:extLst>
                <a:ext uri="{FF2B5EF4-FFF2-40B4-BE49-F238E27FC236}">
                  <a16:creationId xmlns:a16="http://schemas.microsoft.com/office/drawing/2014/main" id="{4B73955B-DEDF-FFF4-8DC2-E566A727A779}"/>
                </a:ext>
              </a:extLst>
            </p:cNvPr>
            <p:cNvSpPr/>
            <p:nvPr/>
          </p:nvSpPr>
          <p:spPr>
            <a:xfrm>
              <a:off x="6984893" y="2217560"/>
              <a:ext cx="6322" cy="4234828"/>
            </a:xfrm>
            <a:custGeom>
              <a:avLst/>
              <a:gdLst>
                <a:gd name="connsiteX0" fmla="*/ 0 w 6322"/>
                <a:gd name="connsiteY0" fmla="*/ 4234829 h 4234828"/>
                <a:gd name="connsiteX1" fmla="*/ 0 w 6322"/>
                <a:gd name="connsiteY1" fmla="*/ 0 h 42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2" h="4234828">
                  <a:moveTo>
                    <a:pt x="0" y="4234829"/>
                  </a:moveTo>
                  <a:lnTo>
                    <a:pt x="0" y="0"/>
                  </a:lnTo>
                </a:path>
              </a:pathLst>
            </a:custGeom>
            <a:noFill/>
            <a:ln w="6759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07" name="Forme libre : forme 206">
              <a:extLst>
                <a:ext uri="{FF2B5EF4-FFF2-40B4-BE49-F238E27FC236}">
                  <a16:creationId xmlns:a16="http://schemas.microsoft.com/office/drawing/2014/main" id="{93BA7838-E4C1-E935-CA17-F1F3F804EECC}"/>
                </a:ext>
              </a:extLst>
            </p:cNvPr>
            <p:cNvSpPr/>
            <p:nvPr/>
          </p:nvSpPr>
          <p:spPr>
            <a:xfrm>
              <a:off x="8728040" y="2217560"/>
              <a:ext cx="6322" cy="4234828"/>
            </a:xfrm>
            <a:custGeom>
              <a:avLst/>
              <a:gdLst>
                <a:gd name="connsiteX0" fmla="*/ 0 w 6322"/>
                <a:gd name="connsiteY0" fmla="*/ 4234829 h 4234828"/>
                <a:gd name="connsiteX1" fmla="*/ 0 w 6322"/>
                <a:gd name="connsiteY1" fmla="*/ 0 h 42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2" h="4234828">
                  <a:moveTo>
                    <a:pt x="0" y="4234829"/>
                  </a:moveTo>
                  <a:lnTo>
                    <a:pt x="0" y="0"/>
                  </a:lnTo>
                </a:path>
              </a:pathLst>
            </a:custGeom>
            <a:noFill/>
            <a:ln w="6759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08" name="Forme libre : forme 207">
              <a:extLst>
                <a:ext uri="{FF2B5EF4-FFF2-40B4-BE49-F238E27FC236}">
                  <a16:creationId xmlns:a16="http://schemas.microsoft.com/office/drawing/2014/main" id="{E4A105DB-2473-47F1-668E-4522987458EC}"/>
                </a:ext>
              </a:extLst>
            </p:cNvPr>
            <p:cNvSpPr/>
            <p:nvPr/>
          </p:nvSpPr>
          <p:spPr>
            <a:xfrm>
              <a:off x="10471187" y="2217560"/>
              <a:ext cx="6322" cy="4234828"/>
            </a:xfrm>
            <a:custGeom>
              <a:avLst/>
              <a:gdLst>
                <a:gd name="connsiteX0" fmla="*/ 0 w 6322"/>
                <a:gd name="connsiteY0" fmla="*/ 4234829 h 4234828"/>
                <a:gd name="connsiteX1" fmla="*/ 0 w 6322"/>
                <a:gd name="connsiteY1" fmla="*/ 0 h 423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2" h="4234828">
                  <a:moveTo>
                    <a:pt x="0" y="4234829"/>
                  </a:moveTo>
                  <a:lnTo>
                    <a:pt x="0" y="0"/>
                  </a:lnTo>
                </a:path>
              </a:pathLst>
            </a:custGeom>
            <a:noFill/>
            <a:ln w="6759" cap="flat">
              <a:solidFill>
                <a:srgbClr val="EBEBE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09" name="Forme libre : forme 208">
              <a:extLst>
                <a:ext uri="{FF2B5EF4-FFF2-40B4-BE49-F238E27FC236}">
                  <a16:creationId xmlns:a16="http://schemas.microsoft.com/office/drawing/2014/main" id="{291619B3-5FCA-ED57-8A43-BD56F1422FB5}"/>
                </a:ext>
              </a:extLst>
            </p:cNvPr>
            <p:cNvSpPr/>
            <p:nvPr/>
          </p:nvSpPr>
          <p:spPr>
            <a:xfrm>
              <a:off x="5276585" y="3899658"/>
              <a:ext cx="5891821" cy="2360232"/>
            </a:xfrm>
            <a:custGeom>
              <a:avLst/>
              <a:gdLst>
                <a:gd name="connsiteX0" fmla="*/ 0 w 5891821"/>
                <a:gd name="connsiteY0" fmla="*/ 789623 h 2360232"/>
                <a:gd name="connsiteX1" fmla="*/ 34839 w 5891821"/>
                <a:gd name="connsiteY1" fmla="*/ 466865 h 2360232"/>
                <a:gd name="connsiteX2" fmla="*/ 69741 w 5891821"/>
                <a:gd name="connsiteY2" fmla="*/ 505835 h 2360232"/>
                <a:gd name="connsiteX3" fmla="*/ 104580 w 5891821"/>
                <a:gd name="connsiteY3" fmla="*/ 628529 h 2360232"/>
                <a:gd name="connsiteX4" fmla="*/ 139482 w 5891821"/>
                <a:gd name="connsiteY4" fmla="*/ 449164 h 2360232"/>
                <a:gd name="connsiteX5" fmla="*/ 174321 w 5891821"/>
                <a:gd name="connsiteY5" fmla="*/ 535956 h 2360232"/>
                <a:gd name="connsiteX6" fmla="*/ 209160 w 5891821"/>
                <a:gd name="connsiteY6" fmla="*/ 1142716 h 2360232"/>
                <a:gd name="connsiteX7" fmla="*/ 244062 w 5891821"/>
                <a:gd name="connsiteY7" fmla="*/ 1223798 h 2360232"/>
                <a:gd name="connsiteX8" fmla="*/ 278901 w 5891821"/>
                <a:gd name="connsiteY8" fmla="*/ 903466 h 2360232"/>
                <a:gd name="connsiteX9" fmla="*/ 313740 w 5891821"/>
                <a:gd name="connsiteY9" fmla="*/ 929161 h 2360232"/>
                <a:gd name="connsiteX10" fmla="*/ 348642 w 5891821"/>
                <a:gd name="connsiteY10" fmla="*/ 825382 h 2360232"/>
                <a:gd name="connsiteX11" fmla="*/ 383481 w 5891821"/>
                <a:gd name="connsiteY11" fmla="*/ 819957 h 2360232"/>
                <a:gd name="connsiteX12" fmla="*/ 418383 w 5891821"/>
                <a:gd name="connsiteY12" fmla="*/ 824525 h 2360232"/>
                <a:gd name="connsiteX13" fmla="*/ 453222 w 5891821"/>
                <a:gd name="connsiteY13" fmla="*/ 839657 h 2360232"/>
                <a:gd name="connsiteX14" fmla="*/ 488061 w 5891821"/>
                <a:gd name="connsiteY14" fmla="*/ 863282 h 2360232"/>
                <a:gd name="connsiteX15" fmla="*/ 522963 w 5891821"/>
                <a:gd name="connsiteY15" fmla="*/ 588631 h 2360232"/>
                <a:gd name="connsiteX16" fmla="*/ 557802 w 5891821"/>
                <a:gd name="connsiteY16" fmla="*/ 638593 h 2360232"/>
                <a:gd name="connsiteX17" fmla="*/ 592704 w 5891821"/>
                <a:gd name="connsiteY17" fmla="*/ 606260 h 2360232"/>
                <a:gd name="connsiteX18" fmla="*/ 627543 w 5891821"/>
                <a:gd name="connsiteY18" fmla="*/ 834161 h 2360232"/>
                <a:gd name="connsiteX19" fmla="*/ 662382 w 5891821"/>
                <a:gd name="connsiteY19" fmla="*/ 813676 h 2360232"/>
                <a:gd name="connsiteX20" fmla="*/ 697284 w 5891821"/>
                <a:gd name="connsiteY20" fmla="*/ 1130939 h 2360232"/>
                <a:gd name="connsiteX21" fmla="*/ 732123 w 5891821"/>
                <a:gd name="connsiteY21" fmla="*/ 1134936 h 2360232"/>
                <a:gd name="connsiteX22" fmla="*/ 766962 w 5891821"/>
                <a:gd name="connsiteY22" fmla="*/ 761430 h 2360232"/>
                <a:gd name="connsiteX23" fmla="*/ 801864 w 5891821"/>
                <a:gd name="connsiteY23" fmla="*/ 980694 h 2360232"/>
                <a:gd name="connsiteX24" fmla="*/ 836703 w 5891821"/>
                <a:gd name="connsiteY24" fmla="*/ 507334 h 2360232"/>
                <a:gd name="connsiteX25" fmla="*/ 871605 w 5891821"/>
                <a:gd name="connsiteY25" fmla="*/ 343814 h 2360232"/>
                <a:gd name="connsiteX26" fmla="*/ 906444 w 5891821"/>
                <a:gd name="connsiteY26" fmla="*/ 438671 h 2360232"/>
                <a:gd name="connsiteX27" fmla="*/ 941283 w 5891821"/>
                <a:gd name="connsiteY27" fmla="*/ 751723 h 2360232"/>
                <a:gd name="connsiteX28" fmla="*/ 976185 w 5891821"/>
                <a:gd name="connsiteY28" fmla="*/ 1078764 h 2360232"/>
                <a:gd name="connsiteX29" fmla="*/ 1011024 w 5891821"/>
                <a:gd name="connsiteY29" fmla="*/ 1047287 h 2360232"/>
                <a:gd name="connsiteX30" fmla="*/ 1045863 w 5891821"/>
                <a:gd name="connsiteY30" fmla="*/ 1053925 h 2360232"/>
                <a:gd name="connsiteX31" fmla="*/ 1080765 w 5891821"/>
                <a:gd name="connsiteY31" fmla="*/ 1243355 h 2360232"/>
                <a:gd name="connsiteX32" fmla="*/ 1115604 w 5891821"/>
                <a:gd name="connsiteY32" fmla="*/ 1073982 h 2360232"/>
                <a:gd name="connsiteX33" fmla="*/ 1150506 w 5891821"/>
                <a:gd name="connsiteY33" fmla="*/ 1264125 h 2360232"/>
                <a:gd name="connsiteX34" fmla="*/ 1185345 w 5891821"/>
                <a:gd name="connsiteY34" fmla="*/ 1103031 h 2360232"/>
                <a:gd name="connsiteX35" fmla="*/ 1220184 w 5891821"/>
                <a:gd name="connsiteY35" fmla="*/ 717677 h 2360232"/>
                <a:gd name="connsiteX36" fmla="*/ 1255086 w 5891821"/>
                <a:gd name="connsiteY36" fmla="*/ 416617 h 2360232"/>
                <a:gd name="connsiteX37" fmla="*/ 1289925 w 5891821"/>
                <a:gd name="connsiteY37" fmla="*/ 1199173 h 2360232"/>
                <a:gd name="connsiteX38" fmla="*/ 1324764 w 5891821"/>
                <a:gd name="connsiteY38" fmla="*/ 1744337 h 2360232"/>
                <a:gd name="connsiteX39" fmla="*/ 1359666 w 5891821"/>
                <a:gd name="connsiteY39" fmla="*/ 1122445 h 2360232"/>
                <a:gd name="connsiteX40" fmla="*/ 1394505 w 5891821"/>
                <a:gd name="connsiteY40" fmla="*/ 704116 h 2360232"/>
                <a:gd name="connsiteX41" fmla="*/ 1429407 w 5891821"/>
                <a:gd name="connsiteY41" fmla="*/ 1378468 h 2360232"/>
                <a:gd name="connsiteX42" fmla="*/ 1464246 w 5891821"/>
                <a:gd name="connsiteY42" fmla="*/ 1483817 h 2360232"/>
                <a:gd name="connsiteX43" fmla="*/ 1499085 w 5891821"/>
                <a:gd name="connsiteY43" fmla="*/ 1301954 h 2360232"/>
                <a:gd name="connsiteX44" fmla="*/ 1533987 w 5891821"/>
                <a:gd name="connsiteY44" fmla="*/ 1799296 h 2360232"/>
                <a:gd name="connsiteX45" fmla="*/ 1568826 w 5891821"/>
                <a:gd name="connsiteY45" fmla="*/ 1715501 h 2360232"/>
                <a:gd name="connsiteX46" fmla="*/ 1603665 w 5891821"/>
                <a:gd name="connsiteY46" fmla="*/ 1610294 h 2360232"/>
                <a:gd name="connsiteX47" fmla="*/ 1638567 w 5891821"/>
                <a:gd name="connsiteY47" fmla="*/ 1252633 h 2360232"/>
                <a:gd name="connsiteX48" fmla="*/ 1673406 w 5891821"/>
                <a:gd name="connsiteY48" fmla="*/ 1003748 h 2360232"/>
                <a:gd name="connsiteX49" fmla="*/ 1708308 w 5891821"/>
                <a:gd name="connsiteY49" fmla="*/ 801043 h 2360232"/>
                <a:gd name="connsiteX50" fmla="*/ 1743147 w 5891821"/>
                <a:gd name="connsiteY50" fmla="*/ 496414 h 2360232"/>
                <a:gd name="connsiteX51" fmla="*/ 1777986 w 5891821"/>
                <a:gd name="connsiteY51" fmla="*/ 731881 h 2360232"/>
                <a:gd name="connsiteX52" fmla="*/ 1812888 w 5891821"/>
                <a:gd name="connsiteY52" fmla="*/ 1483389 h 2360232"/>
                <a:gd name="connsiteX53" fmla="*/ 1847727 w 5891821"/>
                <a:gd name="connsiteY53" fmla="*/ 1449557 h 2360232"/>
                <a:gd name="connsiteX54" fmla="*/ 1882629 w 5891821"/>
                <a:gd name="connsiteY54" fmla="*/ 1135721 h 2360232"/>
                <a:gd name="connsiteX55" fmla="*/ 1917468 w 5891821"/>
                <a:gd name="connsiteY55" fmla="*/ 1492525 h 2360232"/>
                <a:gd name="connsiteX56" fmla="*/ 1952307 w 5891821"/>
                <a:gd name="connsiteY56" fmla="*/ 1113095 h 2360232"/>
                <a:gd name="connsiteX57" fmla="*/ 1987209 w 5891821"/>
                <a:gd name="connsiteY57" fmla="*/ 1192464 h 2360232"/>
                <a:gd name="connsiteX58" fmla="*/ 2022048 w 5891821"/>
                <a:gd name="connsiteY58" fmla="*/ 966633 h 2360232"/>
                <a:gd name="connsiteX59" fmla="*/ 2056887 w 5891821"/>
                <a:gd name="connsiteY59" fmla="*/ 801828 h 2360232"/>
                <a:gd name="connsiteX60" fmla="*/ 2091789 w 5891821"/>
                <a:gd name="connsiteY60" fmla="*/ 1142502 h 2360232"/>
                <a:gd name="connsiteX61" fmla="*/ 2126628 w 5891821"/>
                <a:gd name="connsiteY61" fmla="*/ 1047787 h 2360232"/>
                <a:gd name="connsiteX62" fmla="*/ 2161530 w 5891821"/>
                <a:gd name="connsiteY62" fmla="*/ 719533 h 2360232"/>
                <a:gd name="connsiteX63" fmla="*/ 2196369 w 5891821"/>
                <a:gd name="connsiteY63" fmla="*/ 399130 h 2360232"/>
                <a:gd name="connsiteX64" fmla="*/ 2231208 w 5891821"/>
                <a:gd name="connsiteY64" fmla="*/ 519754 h 2360232"/>
                <a:gd name="connsiteX65" fmla="*/ 2266110 w 5891821"/>
                <a:gd name="connsiteY65" fmla="*/ 119125 h 2360232"/>
                <a:gd name="connsiteX66" fmla="*/ 2300949 w 5891821"/>
                <a:gd name="connsiteY66" fmla="*/ 0 h 2360232"/>
                <a:gd name="connsiteX67" fmla="*/ 2335788 w 5891821"/>
                <a:gd name="connsiteY67" fmla="*/ 453161 h 2360232"/>
                <a:gd name="connsiteX68" fmla="*/ 2370690 w 5891821"/>
                <a:gd name="connsiteY68" fmla="*/ 1004034 h 2360232"/>
                <a:gd name="connsiteX69" fmla="*/ 2405529 w 5891821"/>
                <a:gd name="connsiteY69" fmla="*/ 495629 h 2360232"/>
                <a:gd name="connsiteX70" fmla="*/ 2440431 w 5891821"/>
                <a:gd name="connsiteY70" fmla="*/ 852076 h 2360232"/>
                <a:gd name="connsiteX71" fmla="*/ 2475270 w 5891821"/>
                <a:gd name="connsiteY71" fmla="*/ 1810501 h 2360232"/>
                <a:gd name="connsiteX72" fmla="*/ 2510109 w 5891821"/>
                <a:gd name="connsiteY72" fmla="*/ 1297171 h 2360232"/>
                <a:gd name="connsiteX73" fmla="*/ 2545011 w 5891821"/>
                <a:gd name="connsiteY73" fmla="*/ 759075 h 2360232"/>
                <a:gd name="connsiteX74" fmla="*/ 2579850 w 5891821"/>
                <a:gd name="connsiteY74" fmla="*/ 1019522 h 2360232"/>
                <a:gd name="connsiteX75" fmla="*/ 2614689 w 5891821"/>
                <a:gd name="connsiteY75" fmla="*/ 1213591 h 2360232"/>
                <a:gd name="connsiteX76" fmla="*/ 2649591 w 5891821"/>
                <a:gd name="connsiteY76" fmla="*/ 1516721 h 2360232"/>
                <a:gd name="connsiteX77" fmla="*/ 2684430 w 5891821"/>
                <a:gd name="connsiteY77" fmla="*/ 863710 h 2360232"/>
                <a:gd name="connsiteX78" fmla="*/ 2719332 w 5891821"/>
                <a:gd name="connsiteY78" fmla="*/ 368867 h 2360232"/>
                <a:gd name="connsiteX79" fmla="*/ 2754171 w 5891821"/>
                <a:gd name="connsiteY79" fmla="*/ 429678 h 2360232"/>
                <a:gd name="connsiteX80" fmla="*/ 2789010 w 5891821"/>
                <a:gd name="connsiteY80" fmla="*/ 918241 h 2360232"/>
                <a:gd name="connsiteX81" fmla="*/ 2823912 w 5891821"/>
                <a:gd name="connsiteY81" fmla="*/ 1181544 h 2360232"/>
                <a:gd name="connsiteX82" fmla="*/ 2858751 w 5891821"/>
                <a:gd name="connsiteY82" fmla="*/ 670070 h 2360232"/>
                <a:gd name="connsiteX83" fmla="*/ 2893653 w 5891821"/>
                <a:gd name="connsiteY83" fmla="*/ 406909 h 2360232"/>
                <a:gd name="connsiteX84" fmla="*/ 2928492 w 5891821"/>
                <a:gd name="connsiteY84" fmla="*/ 757147 h 2360232"/>
                <a:gd name="connsiteX85" fmla="*/ 2963331 w 5891821"/>
                <a:gd name="connsiteY85" fmla="*/ 1146713 h 2360232"/>
                <a:gd name="connsiteX86" fmla="*/ 2998233 w 5891821"/>
                <a:gd name="connsiteY86" fmla="*/ 1709505 h 2360232"/>
                <a:gd name="connsiteX87" fmla="*/ 3033071 w 5891821"/>
                <a:gd name="connsiteY87" fmla="*/ 1372329 h 2360232"/>
                <a:gd name="connsiteX88" fmla="*/ 3067910 w 5891821"/>
                <a:gd name="connsiteY88" fmla="*/ 713608 h 2360232"/>
                <a:gd name="connsiteX89" fmla="*/ 3102813 w 5891821"/>
                <a:gd name="connsiteY89" fmla="*/ 583492 h 2360232"/>
                <a:gd name="connsiteX90" fmla="*/ 3137652 w 5891821"/>
                <a:gd name="connsiteY90" fmla="*/ 1008745 h 2360232"/>
                <a:gd name="connsiteX91" fmla="*/ 3172554 w 5891821"/>
                <a:gd name="connsiteY91" fmla="*/ 1272333 h 2360232"/>
                <a:gd name="connsiteX92" fmla="*/ 3207392 w 5891821"/>
                <a:gd name="connsiteY92" fmla="*/ 567932 h 2360232"/>
                <a:gd name="connsiteX93" fmla="*/ 3242231 w 5891821"/>
                <a:gd name="connsiteY93" fmla="*/ 694409 h 2360232"/>
                <a:gd name="connsiteX94" fmla="*/ 3277134 w 5891821"/>
                <a:gd name="connsiteY94" fmla="*/ 1049643 h 2360232"/>
                <a:gd name="connsiteX95" fmla="*/ 3311973 w 5891821"/>
                <a:gd name="connsiteY95" fmla="*/ 1509370 h 2360232"/>
                <a:gd name="connsiteX96" fmla="*/ 3346812 w 5891821"/>
                <a:gd name="connsiteY96" fmla="*/ 985191 h 2360232"/>
                <a:gd name="connsiteX97" fmla="*/ 3381714 w 5891821"/>
                <a:gd name="connsiteY97" fmla="*/ 917884 h 2360232"/>
                <a:gd name="connsiteX98" fmla="*/ 3416552 w 5891821"/>
                <a:gd name="connsiteY98" fmla="*/ 1088756 h 2360232"/>
                <a:gd name="connsiteX99" fmla="*/ 3451455 w 5891821"/>
                <a:gd name="connsiteY99" fmla="*/ 1739412 h 2360232"/>
                <a:gd name="connsiteX100" fmla="*/ 3486294 w 5891821"/>
                <a:gd name="connsiteY100" fmla="*/ 1700941 h 2360232"/>
                <a:gd name="connsiteX101" fmla="*/ 3521132 w 5891821"/>
                <a:gd name="connsiteY101" fmla="*/ 1036510 h 2360232"/>
                <a:gd name="connsiteX102" fmla="*/ 3556035 w 5891821"/>
                <a:gd name="connsiteY102" fmla="*/ 1343137 h 2360232"/>
                <a:gd name="connsiteX103" fmla="*/ 3590874 w 5891821"/>
                <a:gd name="connsiteY103" fmla="*/ 1275545 h 2360232"/>
                <a:gd name="connsiteX104" fmla="*/ 3625712 w 5891821"/>
                <a:gd name="connsiteY104" fmla="*/ 1783878 h 2360232"/>
                <a:gd name="connsiteX105" fmla="*/ 3660614 w 5891821"/>
                <a:gd name="connsiteY105" fmla="*/ 1587454 h 2360232"/>
                <a:gd name="connsiteX106" fmla="*/ 3695453 w 5891821"/>
                <a:gd name="connsiteY106" fmla="*/ 933872 h 2360232"/>
                <a:gd name="connsiteX107" fmla="*/ 3730356 w 5891821"/>
                <a:gd name="connsiteY107" fmla="*/ 810964 h 2360232"/>
                <a:gd name="connsiteX108" fmla="*/ 3765195 w 5891821"/>
                <a:gd name="connsiteY108" fmla="*/ 1663112 h 2360232"/>
                <a:gd name="connsiteX109" fmla="*/ 3800034 w 5891821"/>
                <a:gd name="connsiteY109" fmla="*/ 1437281 h 2360232"/>
                <a:gd name="connsiteX110" fmla="*/ 3834935 w 5891821"/>
                <a:gd name="connsiteY110" fmla="*/ 904822 h 2360232"/>
                <a:gd name="connsiteX111" fmla="*/ 3869774 w 5891821"/>
                <a:gd name="connsiteY111" fmla="*/ 917456 h 2360232"/>
                <a:gd name="connsiteX112" fmla="*/ 3904677 w 5891821"/>
                <a:gd name="connsiteY112" fmla="*/ 1726636 h 2360232"/>
                <a:gd name="connsiteX113" fmla="*/ 3939516 w 5891821"/>
                <a:gd name="connsiteY113" fmla="*/ 1306379 h 2360232"/>
                <a:gd name="connsiteX114" fmla="*/ 3974355 w 5891821"/>
                <a:gd name="connsiteY114" fmla="*/ 976269 h 2360232"/>
                <a:gd name="connsiteX115" fmla="*/ 4009256 w 5891821"/>
                <a:gd name="connsiteY115" fmla="*/ 1563543 h 2360232"/>
                <a:gd name="connsiteX116" fmla="*/ 4044095 w 5891821"/>
                <a:gd name="connsiteY116" fmla="*/ 1140004 h 2360232"/>
                <a:gd name="connsiteX117" fmla="*/ 4078934 w 5891821"/>
                <a:gd name="connsiteY117" fmla="*/ 879627 h 2360232"/>
                <a:gd name="connsiteX118" fmla="*/ 4113837 w 5891821"/>
                <a:gd name="connsiteY118" fmla="*/ 698548 h 2360232"/>
                <a:gd name="connsiteX119" fmla="*/ 4148675 w 5891821"/>
                <a:gd name="connsiteY119" fmla="*/ 900540 h 2360232"/>
                <a:gd name="connsiteX120" fmla="*/ 4183577 w 5891821"/>
                <a:gd name="connsiteY120" fmla="*/ 1423577 h 2360232"/>
                <a:gd name="connsiteX121" fmla="*/ 4218417 w 5891821"/>
                <a:gd name="connsiteY121" fmla="*/ 1144714 h 2360232"/>
                <a:gd name="connsiteX122" fmla="*/ 4253256 w 5891821"/>
                <a:gd name="connsiteY122" fmla="*/ 1103745 h 2360232"/>
                <a:gd name="connsiteX123" fmla="*/ 4288157 w 5891821"/>
                <a:gd name="connsiteY123" fmla="*/ 1007032 h 2360232"/>
                <a:gd name="connsiteX124" fmla="*/ 4322996 w 5891821"/>
                <a:gd name="connsiteY124" fmla="*/ 1062205 h 2360232"/>
                <a:gd name="connsiteX125" fmla="*/ 4357835 w 5891821"/>
                <a:gd name="connsiteY125" fmla="*/ 854003 h 2360232"/>
                <a:gd name="connsiteX126" fmla="*/ 4392738 w 5891821"/>
                <a:gd name="connsiteY126" fmla="*/ 966491 h 2360232"/>
                <a:gd name="connsiteX127" fmla="*/ 4427577 w 5891821"/>
                <a:gd name="connsiteY127" fmla="*/ 1479035 h 2360232"/>
                <a:gd name="connsiteX128" fmla="*/ 4462478 w 5891821"/>
                <a:gd name="connsiteY128" fmla="*/ 1676673 h 2360232"/>
                <a:gd name="connsiteX129" fmla="*/ 4497317 w 5891821"/>
                <a:gd name="connsiteY129" fmla="*/ 1786662 h 2360232"/>
                <a:gd name="connsiteX130" fmla="*/ 4532156 w 5891821"/>
                <a:gd name="connsiteY130" fmla="*/ 1386105 h 2360232"/>
                <a:gd name="connsiteX131" fmla="*/ 4567059 w 5891821"/>
                <a:gd name="connsiteY131" fmla="*/ 1867030 h 2360232"/>
                <a:gd name="connsiteX132" fmla="*/ 4601898 w 5891821"/>
                <a:gd name="connsiteY132" fmla="*/ 1853112 h 2360232"/>
                <a:gd name="connsiteX133" fmla="*/ 4636736 w 5891821"/>
                <a:gd name="connsiteY133" fmla="*/ 1180687 h 2360232"/>
                <a:gd name="connsiteX134" fmla="*/ 4671638 w 5891821"/>
                <a:gd name="connsiteY134" fmla="*/ 1411443 h 2360232"/>
                <a:gd name="connsiteX135" fmla="*/ 4706477 w 5891821"/>
                <a:gd name="connsiteY135" fmla="*/ 2360233 h 2360232"/>
                <a:gd name="connsiteX136" fmla="*/ 4741380 w 5891821"/>
                <a:gd name="connsiteY136" fmla="*/ 1982444 h 2360232"/>
                <a:gd name="connsiteX137" fmla="*/ 4776218 w 5891821"/>
                <a:gd name="connsiteY137" fmla="*/ 1732203 h 2360232"/>
                <a:gd name="connsiteX138" fmla="*/ 4811057 w 5891821"/>
                <a:gd name="connsiteY138" fmla="*/ 2119270 h 2360232"/>
                <a:gd name="connsiteX139" fmla="*/ 4845960 w 5891821"/>
                <a:gd name="connsiteY139" fmla="*/ 1628566 h 2360232"/>
                <a:gd name="connsiteX140" fmla="*/ 4880798 w 5891821"/>
                <a:gd name="connsiteY140" fmla="*/ 1590309 h 2360232"/>
                <a:gd name="connsiteX141" fmla="*/ 4915637 w 5891821"/>
                <a:gd name="connsiteY141" fmla="*/ 1992865 h 2360232"/>
                <a:gd name="connsiteX142" fmla="*/ 4950539 w 5891821"/>
                <a:gd name="connsiteY142" fmla="*/ 1855254 h 2360232"/>
                <a:gd name="connsiteX143" fmla="*/ 4985378 w 5891821"/>
                <a:gd name="connsiteY143" fmla="*/ 1608581 h 2360232"/>
                <a:gd name="connsiteX144" fmla="*/ 5020281 w 5891821"/>
                <a:gd name="connsiteY144" fmla="*/ 2091149 h 2360232"/>
                <a:gd name="connsiteX145" fmla="*/ 5055120 w 5891821"/>
                <a:gd name="connsiteY145" fmla="*/ 1326507 h 2360232"/>
                <a:gd name="connsiteX146" fmla="*/ 5089958 w 5891821"/>
                <a:gd name="connsiteY146" fmla="*/ 765784 h 2360232"/>
                <a:gd name="connsiteX147" fmla="*/ 5124860 w 5891821"/>
                <a:gd name="connsiteY147" fmla="*/ 975484 h 2360232"/>
                <a:gd name="connsiteX148" fmla="*/ 5159699 w 5891821"/>
                <a:gd name="connsiteY148" fmla="*/ 1020022 h 2360232"/>
                <a:gd name="connsiteX149" fmla="*/ 5194602 w 5891821"/>
                <a:gd name="connsiteY149" fmla="*/ 1508370 h 2360232"/>
                <a:gd name="connsiteX150" fmla="*/ 5229441 w 5891821"/>
                <a:gd name="connsiteY150" fmla="*/ 1115593 h 2360232"/>
                <a:gd name="connsiteX151" fmla="*/ 5264279 w 5891821"/>
                <a:gd name="connsiteY151" fmla="*/ 1388246 h 2360232"/>
                <a:gd name="connsiteX152" fmla="*/ 5299181 w 5891821"/>
                <a:gd name="connsiteY152" fmla="*/ 1652762 h 2360232"/>
                <a:gd name="connsiteX153" fmla="*/ 5334020 w 5891821"/>
                <a:gd name="connsiteY153" fmla="*/ 2128049 h 2360232"/>
                <a:gd name="connsiteX154" fmla="*/ 5368859 w 5891821"/>
                <a:gd name="connsiteY154" fmla="*/ 2277366 h 2360232"/>
                <a:gd name="connsiteX155" fmla="*/ 5403761 w 5891821"/>
                <a:gd name="connsiteY155" fmla="*/ 1915994 h 2360232"/>
                <a:gd name="connsiteX156" fmla="*/ 5438600 w 5891821"/>
                <a:gd name="connsiteY156" fmla="*/ 1546485 h 2360232"/>
                <a:gd name="connsiteX157" fmla="*/ 5473502 w 5891821"/>
                <a:gd name="connsiteY157" fmla="*/ 1818424 h 2360232"/>
                <a:gd name="connsiteX158" fmla="*/ 5508341 w 5891821"/>
                <a:gd name="connsiteY158" fmla="*/ 1485316 h 2360232"/>
                <a:gd name="connsiteX159" fmla="*/ 5543180 w 5891821"/>
                <a:gd name="connsiteY159" fmla="*/ 1715715 h 2360232"/>
                <a:gd name="connsiteX160" fmla="*/ 5578082 w 5891821"/>
                <a:gd name="connsiteY160" fmla="*/ 1769532 h 2360232"/>
                <a:gd name="connsiteX161" fmla="*/ 5612921 w 5891821"/>
                <a:gd name="connsiteY161" fmla="*/ 1102246 h 2360232"/>
                <a:gd name="connsiteX162" fmla="*/ 5647760 w 5891821"/>
                <a:gd name="connsiteY162" fmla="*/ 1574107 h 2360232"/>
                <a:gd name="connsiteX163" fmla="*/ 5682662 w 5891821"/>
                <a:gd name="connsiteY163" fmla="*/ 2248174 h 2360232"/>
                <a:gd name="connsiteX164" fmla="*/ 5717501 w 5891821"/>
                <a:gd name="connsiteY164" fmla="*/ 1915280 h 2360232"/>
                <a:gd name="connsiteX165" fmla="*/ 5752403 w 5891821"/>
                <a:gd name="connsiteY165" fmla="*/ 1148711 h 2360232"/>
                <a:gd name="connsiteX166" fmla="*/ 5787242 w 5891821"/>
                <a:gd name="connsiteY166" fmla="*/ 1299027 h 2360232"/>
                <a:gd name="connsiteX167" fmla="*/ 5822081 w 5891821"/>
                <a:gd name="connsiteY167" fmla="*/ 1532995 h 2360232"/>
                <a:gd name="connsiteX168" fmla="*/ 5856983 w 5891821"/>
                <a:gd name="connsiteY168" fmla="*/ 1298456 h 2360232"/>
                <a:gd name="connsiteX169" fmla="*/ 5891822 w 5891821"/>
                <a:gd name="connsiteY169" fmla="*/ 1658829 h 23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5891821" h="2360232">
                  <a:moveTo>
                    <a:pt x="0" y="789623"/>
                  </a:moveTo>
                  <a:lnTo>
                    <a:pt x="34839" y="466865"/>
                  </a:lnTo>
                  <a:lnTo>
                    <a:pt x="69741" y="505835"/>
                  </a:lnTo>
                  <a:lnTo>
                    <a:pt x="104580" y="628529"/>
                  </a:lnTo>
                  <a:lnTo>
                    <a:pt x="139482" y="449164"/>
                  </a:lnTo>
                  <a:lnTo>
                    <a:pt x="174321" y="535956"/>
                  </a:lnTo>
                  <a:lnTo>
                    <a:pt x="209160" y="1142716"/>
                  </a:lnTo>
                  <a:lnTo>
                    <a:pt x="244062" y="1223798"/>
                  </a:lnTo>
                  <a:lnTo>
                    <a:pt x="278901" y="903466"/>
                  </a:lnTo>
                  <a:lnTo>
                    <a:pt x="313740" y="929161"/>
                  </a:lnTo>
                  <a:lnTo>
                    <a:pt x="348642" y="825382"/>
                  </a:lnTo>
                  <a:lnTo>
                    <a:pt x="383481" y="819957"/>
                  </a:lnTo>
                  <a:lnTo>
                    <a:pt x="418383" y="824525"/>
                  </a:lnTo>
                  <a:lnTo>
                    <a:pt x="453222" y="839657"/>
                  </a:lnTo>
                  <a:lnTo>
                    <a:pt x="488061" y="863282"/>
                  </a:lnTo>
                  <a:lnTo>
                    <a:pt x="522963" y="588631"/>
                  </a:lnTo>
                  <a:lnTo>
                    <a:pt x="557802" y="638593"/>
                  </a:lnTo>
                  <a:lnTo>
                    <a:pt x="592704" y="606260"/>
                  </a:lnTo>
                  <a:lnTo>
                    <a:pt x="627543" y="834161"/>
                  </a:lnTo>
                  <a:lnTo>
                    <a:pt x="662382" y="813676"/>
                  </a:lnTo>
                  <a:lnTo>
                    <a:pt x="697284" y="1130939"/>
                  </a:lnTo>
                  <a:lnTo>
                    <a:pt x="732123" y="1134936"/>
                  </a:lnTo>
                  <a:lnTo>
                    <a:pt x="766962" y="761430"/>
                  </a:lnTo>
                  <a:lnTo>
                    <a:pt x="801864" y="980694"/>
                  </a:lnTo>
                  <a:lnTo>
                    <a:pt x="836703" y="507334"/>
                  </a:lnTo>
                  <a:lnTo>
                    <a:pt x="871605" y="343814"/>
                  </a:lnTo>
                  <a:lnTo>
                    <a:pt x="906444" y="438671"/>
                  </a:lnTo>
                  <a:lnTo>
                    <a:pt x="941283" y="751723"/>
                  </a:lnTo>
                  <a:lnTo>
                    <a:pt x="976185" y="1078764"/>
                  </a:lnTo>
                  <a:lnTo>
                    <a:pt x="1011024" y="1047287"/>
                  </a:lnTo>
                  <a:lnTo>
                    <a:pt x="1045863" y="1053925"/>
                  </a:lnTo>
                  <a:lnTo>
                    <a:pt x="1080765" y="1243355"/>
                  </a:lnTo>
                  <a:lnTo>
                    <a:pt x="1115604" y="1073982"/>
                  </a:lnTo>
                  <a:lnTo>
                    <a:pt x="1150506" y="1264125"/>
                  </a:lnTo>
                  <a:lnTo>
                    <a:pt x="1185345" y="1103031"/>
                  </a:lnTo>
                  <a:lnTo>
                    <a:pt x="1220184" y="717677"/>
                  </a:lnTo>
                  <a:lnTo>
                    <a:pt x="1255086" y="416617"/>
                  </a:lnTo>
                  <a:lnTo>
                    <a:pt x="1289925" y="1199173"/>
                  </a:lnTo>
                  <a:lnTo>
                    <a:pt x="1324764" y="1744337"/>
                  </a:lnTo>
                  <a:lnTo>
                    <a:pt x="1359666" y="1122445"/>
                  </a:lnTo>
                  <a:lnTo>
                    <a:pt x="1394505" y="704116"/>
                  </a:lnTo>
                  <a:lnTo>
                    <a:pt x="1429407" y="1378468"/>
                  </a:lnTo>
                  <a:lnTo>
                    <a:pt x="1464246" y="1483817"/>
                  </a:lnTo>
                  <a:lnTo>
                    <a:pt x="1499085" y="1301954"/>
                  </a:lnTo>
                  <a:lnTo>
                    <a:pt x="1533987" y="1799296"/>
                  </a:lnTo>
                  <a:lnTo>
                    <a:pt x="1568826" y="1715501"/>
                  </a:lnTo>
                  <a:lnTo>
                    <a:pt x="1603665" y="1610294"/>
                  </a:lnTo>
                  <a:lnTo>
                    <a:pt x="1638567" y="1252633"/>
                  </a:lnTo>
                  <a:lnTo>
                    <a:pt x="1673406" y="1003748"/>
                  </a:lnTo>
                  <a:lnTo>
                    <a:pt x="1708308" y="801043"/>
                  </a:lnTo>
                  <a:lnTo>
                    <a:pt x="1743147" y="496414"/>
                  </a:lnTo>
                  <a:lnTo>
                    <a:pt x="1777986" y="731881"/>
                  </a:lnTo>
                  <a:lnTo>
                    <a:pt x="1812888" y="1483389"/>
                  </a:lnTo>
                  <a:lnTo>
                    <a:pt x="1847727" y="1449557"/>
                  </a:lnTo>
                  <a:lnTo>
                    <a:pt x="1882629" y="1135721"/>
                  </a:lnTo>
                  <a:lnTo>
                    <a:pt x="1917468" y="1492525"/>
                  </a:lnTo>
                  <a:lnTo>
                    <a:pt x="1952307" y="1113095"/>
                  </a:lnTo>
                  <a:lnTo>
                    <a:pt x="1987209" y="1192464"/>
                  </a:lnTo>
                  <a:lnTo>
                    <a:pt x="2022048" y="966633"/>
                  </a:lnTo>
                  <a:lnTo>
                    <a:pt x="2056887" y="801828"/>
                  </a:lnTo>
                  <a:lnTo>
                    <a:pt x="2091789" y="1142502"/>
                  </a:lnTo>
                  <a:lnTo>
                    <a:pt x="2126628" y="1047787"/>
                  </a:lnTo>
                  <a:lnTo>
                    <a:pt x="2161530" y="719533"/>
                  </a:lnTo>
                  <a:lnTo>
                    <a:pt x="2196369" y="399130"/>
                  </a:lnTo>
                  <a:lnTo>
                    <a:pt x="2231208" y="519754"/>
                  </a:lnTo>
                  <a:lnTo>
                    <a:pt x="2266110" y="119125"/>
                  </a:lnTo>
                  <a:lnTo>
                    <a:pt x="2300949" y="0"/>
                  </a:lnTo>
                  <a:lnTo>
                    <a:pt x="2335788" y="453161"/>
                  </a:lnTo>
                  <a:lnTo>
                    <a:pt x="2370690" y="1004034"/>
                  </a:lnTo>
                  <a:lnTo>
                    <a:pt x="2405529" y="495629"/>
                  </a:lnTo>
                  <a:lnTo>
                    <a:pt x="2440431" y="852076"/>
                  </a:lnTo>
                  <a:lnTo>
                    <a:pt x="2475270" y="1810501"/>
                  </a:lnTo>
                  <a:lnTo>
                    <a:pt x="2510109" y="1297171"/>
                  </a:lnTo>
                  <a:lnTo>
                    <a:pt x="2545011" y="759075"/>
                  </a:lnTo>
                  <a:lnTo>
                    <a:pt x="2579850" y="1019522"/>
                  </a:lnTo>
                  <a:lnTo>
                    <a:pt x="2614689" y="1213591"/>
                  </a:lnTo>
                  <a:lnTo>
                    <a:pt x="2649591" y="1516721"/>
                  </a:lnTo>
                  <a:lnTo>
                    <a:pt x="2684430" y="863710"/>
                  </a:lnTo>
                  <a:lnTo>
                    <a:pt x="2719332" y="368867"/>
                  </a:lnTo>
                  <a:lnTo>
                    <a:pt x="2754171" y="429678"/>
                  </a:lnTo>
                  <a:lnTo>
                    <a:pt x="2789010" y="918241"/>
                  </a:lnTo>
                  <a:lnTo>
                    <a:pt x="2823912" y="1181544"/>
                  </a:lnTo>
                  <a:lnTo>
                    <a:pt x="2858751" y="670070"/>
                  </a:lnTo>
                  <a:lnTo>
                    <a:pt x="2893653" y="406909"/>
                  </a:lnTo>
                  <a:lnTo>
                    <a:pt x="2928492" y="757147"/>
                  </a:lnTo>
                  <a:lnTo>
                    <a:pt x="2963331" y="1146713"/>
                  </a:lnTo>
                  <a:lnTo>
                    <a:pt x="2998233" y="1709505"/>
                  </a:lnTo>
                  <a:lnTo>
                    <a:pt x="3033071" y="1372329"/>
                  </a:lnTo>
                  <a:lnTo>
                    <a:pt x="3067910" y="713608"/>
                  </a:lnTo>
                  <a:lnTo>
                    <a:pt x="3102813" y="583492"/>
                  </a:lnTo>
                  <a:lnTo>
                    <a:pt x="3137652" y="1008745"/>
                  </a:lnTo>
                  <a:lnTo>
                    <a:pt x="3172554" y="1272333"/>
                  </a:lnTo>
                  <a:lnTo>
                    <a:pt x="3207392" y="567932"/>
                  </a:lnTo>
                  <a:lnTo>
                    <a:pt x="3242231" y="694409"/>
                  </a:lnTo>
                  <a:lnTo>
                    <a:pt x="3277134" y="1049643"/>
                  </a:lnTo>
                  <a:lnTo>
                    <a:pt x="3311973" y="1509370"/>
                  </a:lnTo>
                  <a:lnTo>
                    <a:pt x="3346812" y="985191"/>
                  </a:lnTo>
                  <a:lnTo>
                    <a:pt x="3381714" y="917884"/>
                  </a:lnTo>
                  <a:lnTo>
                    <a:pt x="3416552" y="1088756"/>
                  </a:lnTo>
                  <a:lnTo>
                    <a:pt x="3451455" y="1739412"/>
                  </a:lnTo>
                  <a:lnTo>
                    <a:pt x="3486294" y="1700941"/>
                  </a:lnTo>
                  <a:lnTo>
                    <a:pt x="3521132" y="1036510"/>
                  </a:lnTo>
                  <a:lnTo>
                    <a:pt x="3556035" y="1343137"/>
                  </a:lnTo>
                  <a:lnTo>
                    <a:pt x="3590874" y="1275545"/>
                  </a:lnTo>
                  <a:lnTo>
                    <a:pt x="3625712" y="1783878"/>
                  </a:lnTo>
                  <a:lnTo>
                    <a:pt x="3660614" y="1587454"/>
                  </a:lnTo>
                  <a:lnTo>
                    <a:pt x="3695453" y="933872"/>
                  </a:lnTo>
                  <a:lnTo>
                    <a:pt x="3730356" y="810964"/>
                  </a:lnTo>
                  <a:lnTo>
                    <a:pt x="3765195" y="1663112"/>
                  </a:lnTo>
                  <a:lnTo>
                    <a:pt x="3800034" y="1437281"/>
                  </a:lnTo>
                  <a:lnTo>
                    <a:pt x="3834935" y="904822"/>
                  </a:lnTo>
                  <a:lnTo>
                    <a:pt x="3869774" y="917456"/>
                  </a:lnTo>
                  <a:lnTo>
                    <a:pt x="3904677" y="1726636"/>
                  </a:lnTo>
                  <a:lnTo>
                    <a:pt x="3939516" y="1306379"/>
                  </a:lnTo>
                  <a:lnTo>
                    <a:pt x="3974355" y="976269"/>
                  </a:lnTo>
                  <a:lnTo>
                    <a:pt x="4009256" y="1563543"/>
                  </a:lnTo>
                  <a:lnTo>
                    <a:pt x="4044095" y="1140004"/>
                  </a:lnTo>
                  <a:lnTo>
                    <a:pt x="4078934" y="879627"/>
                  </a:lnTo>
                  <a:lnTo>
                    <a:pt x="4113837" y="698548"/>
                  </a:lnTo>
                  <a:lnTo>
                    <a:pt x="4148675" y="900540"/>
                  </a:lnTo>
                  <a:lnTo>
                    <a:pt x="4183577" y="1423577"/>
                  </a:lnTo>
                  <a:lnTo>
                    <a:pt x="4218417" y="1144714"/>
                  </a:lnTo>
                  <a:lnTo>
                    <a:pt x="4253256" y="1103745"/>
                  </a:lnTo>
                  <a:lnTo>
                    <a:pt x="4288157" y="1007032"/>
                  </a:lnTo>
                  <a:lnTo>
                    <a:pt x="4322996" y="1062205"/>
                  </a:lnTo>
                  <a:lnTo>
                    <a:pt x="4357835" y="854003"/>
                  </a:lnTo>
                  <a:lnTo>
                    <a:pt x="4392738" y="966491"/>
                  </a:lnTo>
                  <a:lnTo>
                    <a:pt x="4427577" y="1479035"/>
                  </a:lnTo>
                  <a:lnTo>
                    <a:pt x="4462478" y="1676673"/>
                  </a:lnTo>
                  <a:lnTo>
                    <a:pt x="4497317" y="1786662"/>
                  </a:lnTo>
                  <a:lnTo>
                    <a:pt x="4532156" y="1386105"/>
                  </a:lnTo>
                  <a:lnTo>
                    <a:pt x="4567059" y="1867030"/>
                  </a:lnTo>
                  <a:lnTo>
                    <a:pt x="4601898" y="1853112"/>
                  </a:lnTo>
                  <a:lnTo>
                    <a:pt x="4636736" y="1180687"/>
                  </a:lnTo>
                  <a:lnTo>
                    <a:pt x="4671638" y="1411443"/>
                  </a:lnTo>
                  <a:lnTo>
                    <a:pt x="4706477" y="2360233"/>
                  </a:lnTo>
                  <a:lnTo>
                    <a:pt x="4741380" y="1982444"/>
                  </a:lnTo>
                  <a:lnTo>
                    <a:pt x="4776218" y="1732203"/>
                  </a:lnTo>
                  <a:lnTo>
                    <a:pt x="4811057" y="2119270"/>
                  </a:lnTo>
                  <a:lnTo>
                    <a:pt x="4845960" y="1628566"/>
                  </a:lnTo>
                  <a:lnTo>
                    <a:pt x="4880798" y="1590309"/>
                  </a:lnTo>
                  <a:lnTo>
                    <a:pt x="4915637" y="1992865"/>
                  </a:lnTo>
                  <a:lnTo>
                    <a:pt x="4950539" y="1855254"/>
                  </a:lnTo>
                  <a:lnTo>
                    <a:pt x="4985378" y="1608581"/>
                  </a:lnTo>
                  <a:lnTo>
                    <a:pt x="5020281" y="2091149"/>
                  </a:lnTo>
                  <a:lnTo>
                    <a:pt x="5055120" y="1326507"/>
                  </a:lnTo>
                  <a:lnTo>
                    <a:pt x="5089958" y="765784"/>
                  </a:lnTo>
                  <a:lnTo>
                    <a:pt x="5124860" y="975484"/>
                  </a:lnTo>
                  <a:lnTo>
                    <a:pt x="5159699" y="1020022"/>
                  </a:lnTo>
                  <a:lnTo>
                    <a:pt x="5194602" y="1508370"/>
                  </a:lnTo>
                  <a:lnTo>
                    <a:pt x="5229441" y="1115593"/>
                  </a:lnTo>
                  <a:lnTo>
                    <a:pt x="5264279" y="1388246"/>
                  </a:lnTo>
                  <a:lnTo>
                    <a:pt x="5299181" y="1652762"/>
                  </a:lnTo>
                  <a:lnTo>
                    <a:pt x="5334020" y="2128049"/>
                  </a:lnTo>
                  <a:lnTo>
                    <a:pt x="5368859" y="2277366"/>
                  </a:lnTo>
                  <a:lnTo>
                    <a:pt x="5403761" y="1915994"/>
                  </a:lnTo>
                  <a:lnTo>
                    <a:pt x="5438600" y="1546485"/>
                  </a:lnTo>
                  <a:lnTo>
                    <a:pt x="5473502" y="1818424"/>
                  </a:lnTo>
                  <a:lnTo>
                    <a:pt x="5508341" y="1485316"/>
                  </a:lnTo>
                  <a:lnTo>
                    <a:pt x="5543180" y="1715715"/>
                  </a:lnTo>
                  <a:lnTo>
                    <a:pt x="5578082" y="1769532"/>
                  </a:lnTo>
                  <a:lnTo>
                    <a:pt x="5612921" y="1102246"/>
                  </a:lnTo>
                  <a:lnTo>
                    <a:pt x="5647760" y="1574107"/>
                  </a:lnTo>
                  <a:lnTo>
                    <a:pt x="5682662" y="2248174"/>
                  </a:lnTo>
                  <a:lnTo>
                    <a:pt x="5717501" y="1915280"/>
                  </a:lnTo>
                  <a:lnTo>
                    <a:pt x="5752403" y="1148711"/>
                  </a:lnTo>
                  <a:lnTo>
                    <a:pt x="5787242" y="1299027"/>
                  </a:lnTo>
                  <a:lnTo>
                    <a:pt x="5822081" y="1532995"/>
                  </a:lnTo>
                  <a:lnTo>
                    <a:pt x="5856983" y="1298456"/>
                  </a:lnTo>
                  <a:lnTo>
                    <a:pt x="5891822" y="1658829"/>
                  </a:lnTo>
                </a:path>
              </a:pathLst>
            </a:custGeom>
            <a:noFill/>
            <a:ln w="6759" cap="flat">
              <a:solidFill>
                <a:srgbClr val="F876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10" name="Forme libre : forme 209">
              <a:extLst>
                <a:ext uri="{FF2B5EF4-FFF2-40B4-BE49-F238E27FC236}">
                  <a16:creationId xmlns:a16="http://schemas.microsoft.com/office/drawing/2014/main" id="{2FB5D49C-CAAD-13CA-9BCB-9A366C4F6D41}"/>
                </a:ext>
              </a:extLst>
            </p:cNvPr>
            <p:cNvSpPr/>
            <p:nvPr/>
          </p:nvSpPr>
          <p:spPr>
            <a:xfrm>
              <a:off x="5276585" y="2410059"/>
              <a:ext cx="5891821" cy="2415619"/>
            </a:xfrm>
            <a:custGeom>
              <a:avLst/>
              <a:gdLst>
                <a:gd name="connsiteX0" fmla="*/ 0 w 5891821"/>
                <a:gd name="connsiteY0" fmla="*/ 531531 h 2415619"/>
                <a:gd name="connsiteX1" fmla="*/ 34839 w 5891821"/>
                <a:gd name="connsiteY1" fmla="*/ 384212 h 2415619"/>
                <a:gd name="connsiteX2" fmla="*/ 69741 w 5891821"/>
                <a:gd name="connsiteY2" fmla="*/ 416331 h 2415619"/>
                <a:gd name="connsiteX3" fmla="*/ 104580 w 5891821"/>
                <a:gd name="connsiteY3" fmla="*/ 422755 h 2415619"/>
                <a:gd name="connsiteX4" fmla="*/ 139482 w 5891821"/>
                <a:gd name="connsiteY4" fmla="*/ 366226 h 2415619"/>
                <a:gd name="connsiteX5" fmla="*/ 174321 w 5891821"/>
                <a:gd name="connsiteY5" fmla="*/ 376575 h 2415619"/>
                <a:gd name="connsiteX6" fmla="*/ 209160 w 5891821"/>
                <a:gd name="connsiteY6" fmla="*/ 661148 h 2415619"/>
                <a:gd name="connsiteX7" fmla="*/ 244062 w 5891821"/>
                <a:gd name="connsiteY7" fmla="*/ 721460 h 2415619"/>
                <a:gd name="connsiteX8" fmla="*/ 278901 w 5891821"/>
                <a:gd name="connsiteY8" fmla="*/ 433675 h 2415619"/>
                <a:gd name="connsiteX9" fmla="*/ 313740 w 5891821"/>
                <a:gd name="connsiteY9" fmla="*/ 538597 h 2415619"/>
                <a:gd name="connsiteX10" fmla="*/ 348642 w 5891821"/>
                <a:gd name="connsiteY10" fmla="*/ 518754 h 2415619"/>
                <a:gd name="connsiteX11" fmla="*/ 383481 w 5891821"/>
                <a:gd name="connsiteY11" fmla="*/ 457015 h 2415619"/>
                <a:gd name="connsiteX12" fmla="*/ 418383 w 5891821"/>
                <a:gd name="connsiteY12" fmla="*/ 516185 h 2415619"/>
                <a:gd name="connsiteX13" fmla="*/ 453222 w 5891821"/>
                <a:gd name="connsiteY13" fmla="*/ 620964 h 2415619"/>
                <a:gd name="connsiteX14" fmla="*/ 488061 w 5891821"/>
                <a:gd name="connsiteY14" fmla="*/ 524108 h 2415619"/>
                <a:gd name="connsiteX15" fmla="*/ 522963 w 5891821"/>
                <a:gd name="connsiteY15" fmla="*/ 557725 h 2415619"/>
                <a:gd name="connsiteX16" fmla="*/ 557802 w 5891821"/>
                <a:gd name="connsiteY16" fmla="*/ 860855 h 2415619"/>
                <a:gd name="connsiteX17" fmla="*/ 592704 w 5891821"/>
                <a:gd name="connsiteY17" fmla="*/ 647729 h 2415619"/>
                <a:gd name="connsiteX18" fmla="*/ 627543 w 5891821"/>
                <a:gd name="connsiteY18" fmla="*/ 763642 h 2415619"/>
                <a:gd name="connsiteX19" fmla="*/ 662382 w 5891821"/>
                <a:gd name="connsiteY19" fmla="*/ 738304 h 2415619"/>
                <a:gd name="connsiteX20" fmla="*/ 697284 w 5891821"/>
                <a:gd name="connsiteY20" fmla="*/ 595411 h 2415619"/>
                <a:gd name="connsiteX21" fmla="*/ 732123 w 5891821"/>
                <a:gd name="connsiteY21" fmla="*/ 622177 h 2415619"/>
                <a:gd name="connsiteX22" fmla="*/ 766962 w 5891821"/>
                <a:gd name="connsiteY22" fmla="*/ 439028 h 2415619"/>
                <a:gd name="connsiteX23" fmla="*/ 801864 w 5891821"/>
                <a:gd name="connsiteY23" fmla="*/ 705115 h 2415619"/>
                <a:gd name="connsiteX24" fmla="*/ 836703 w 5891821"/>
                <a:gd name="connsiteY24" fmla="*/ 307270 h 2415619"/>
                <a:gd name="connsiteX25" fmla="*/ 871605 w 5891821"/>
                <a:gd name="connsiteY25" fmla="*/ 588916 h 2415619"/>
                <a:gd name="connsiteX26" fmla="*/ 906444 w 5891821"/>
                <a:gd name="connsiteY26" fmla="*/ 738376 h 2415619"/>
                <a:gd name="connsiteX27" fmla="*/ 941283 w 5891821"/>
                <a:gd name="connsiteY27" fmla="*/ 655937 h 2415619"/>
                <a:gd name="connsiteX28" fmla="*/ 976185 w 5891821"/>
                <a:gd name="connsiteY28" fmla="*/ 677850 h 2415619"/>
                <a:gd name="connsiteX29" fmla="*/ 1011024 w 5891821"/>
                <a:gd name="connsiteY29" fmla="*/ 537526 h 2415619"/>
                <a:gd name="connsiteX30" fmla="*/ 1045863 w 5891821"/>
                <a:gd name="connsiteY30" fmla="*/ 612184 h 2415619"/>
                <a:gd name="connsiteX31" fmla="*/ 1080765 w 5891821"/>
                <a:gd name="connsiteY31" fmla="*/ 703116 h 2415619"/>
                <a:gd name="connsiteX32" fmla="*/ 1115604 w 5891821"/>
                <a:gd name="connsiteY32" fmla="*/ 478998 h 2415619"/>
                <a:gd name="connsiteX33" fmla="*/ 1150506 w 5891821"/>
                <a:gd name="connsiteY33" fmla="*/ 807824 h 2415619"/>
                <a:gd name="connsiteX34" fmla="*/ 1185345 w 5891821"/>
                <a:gd name="connsiteY34" fmla="*/ 594055 h 2415619"/>
                <a:gd name="connsiteX35" fmla="*/ 1220184 w 5891821"/>
                <a:gd name="connsiteY35" fmla="*/ 440028 h 2415619"/>
                <a:gd name="connsiteX36" fmla="*/ 1255086 w 5891821"/>
                <a:gd name="connsiteY36" fmla="*/ 411121 h 2415619"/>
                <a:gd name="connsiteX37" fmla="*/ 1289925 w 5891821"/>
                <a:gd name="connsiteY37" fmla="*/ 683988 h 2415619"/>
                <a:gd name="connsiteX38" fmla="*/ 1324764 w 5891821"/>
                <a:gd name="connsiteY38" fmla="*/ 1067701 h 2415619"/>
                <a:gd name="connsiteX39" fmla="*/ 1359666 w 5891821"/>
                <a:gd name="connsiteY39" fmla="*/ 692981 h 2415619"/>
                <a:gd name="connsiteX40" fmla="*/ 1394505 w 5891821"/>
                <a:gd name="connsiteY40" fmla="*/ 577139 h 2415619"/>
                <a:gd name="connsiteX41" fmla="*/ 1429407 w 5891821"/>
                <a:gd name="connsiteY41" fmla="*/ 1169053 h 2415619"/>
                <a:gd name="connsiteX42" fmla="*/ 1464246 w 5891821"/>
                <a:gd name="connsiteY42" fmla="*/ 1039222 h 2415619"/>
                <a:gd name="connsiteX43" fmla="*/ 1499085 w 5891821"/>
                <a:gd name="connsiteY43" fmla="*/ 367011 h 2415619"/>
                <a:gd name="connsiteX44" fmla="*/ 1533987 w 5891821"/>
                <a:gd name="connsiteY44" fmla="*/ 1143929 h 2415619"/>
                <a:gd name="connsiteX45" fmla="*/ 1568826 w 5891821"/>
                <a:gd name="connsiteY45" fmla="*/ 769281 h 2415619"/>
                <a:gd name="connsiteX46" fmla="*/ 1603665 w 5891821"/>
                <a:gd name="connsiteY46" fmla="*/ 692125 h 2415619"/>
                <a:gd name="connsiteX47" fmla="*/ 1638567 w 5891821"/>
                <a:gd name="connsiteY47" fmla="*/ 541095 h 2415619"/>
                <a:gd name="connsiteX48" fmla="*/ 1673406 w 5891821"/>
                <a:gd name="connsiteY48" fmla="*/ 345812 h 2415619"/>
                <a:gd name="connsiteX49" fmla="*/ 1708308 w 5891821"/>
                <a:gd name="connsiteY49" fmla="*/ 295065 h 2415619"/>
                <a:gd name="connsiteX50" fmla="*/ 1743147 w 5891821"/>
                <a:gd name="connsiteY50" fmla="*/ 186432 h 2415619"/>
                <a:gd name="connsiteX51" fmla="*/ 1777986 w 5891821"/>
                <a:gd name="connsiteY51" fmla="*/ 607117 h 2415619"/>
                <a:gd name="connsiteX52" fmla="*/ 1812888 w 5891821"/>
                <a:gd name="connsiteY52" fmla="*/ 1242427 h 2415619"/>
                <a:gd name="connsiteX53" fmla="*/ 1847727 w 5891821"/>
                <a:gd name="connsiteY53" fmla="*/ 476929 h 2415619"/>
                <a:gd name="connsiteX54" fmla="*/ 1882629 w 5891821"/>
                <a:gd name="connsiteY54" fmla="*/ 315407 h 2415619"/>
                <a:gd name="connsiteX55" fmla="*/ 1917468 w 5891821"/>
                <a:gd name="connsiteY55" fmla="*/ 809537 h 2415619"/>
                <a:gd name="connsiteX56" fmla="*/ 1952307 w 5891821"/>
                <a:gd name="connsiteY56" fmla="*/ 351451 h 2415619"/>
                <a:gd name="connsiteX57" fmla="*/ 1987209 w 5891821"/>
                <a:gd name="connsiteY57" fmla="*/ 411049 h 2415619"/>
                <a:gd name="connsiteX58" fmla="*/ 2022048 w 5891821"/>
                <a:gd name="connsiteY58" fmla="*/ 519540 h 2415619"/>
                <a:gd name="connsiteX59" fmla="*/ 2056887 w 5891821"/>
                <a:gd name="connsiteY59" fmla="*/ 283074 h 2415619"/>
                <a:gd name="connsiteX60" fmla="*/ 2091789 w 5891821"/>
                <a:gd name="connsiteY60" fmla="*/ 616610 h 2415619"/>
                <a:gd name="connsiteX61" fmla="*/ 2126628 w 5891821"/>
                <a:gd name="connsiteY61" fmla="*/ 122551 h 2415619"/>
                <a:gd name="connsiteX62" fmla="*/ 2161530 w 5891821"/>
                <a:gd name="connsiteY62" fmla="*/ 473574 h 2415619"/>
                <a:gd name="connsiteX63" fmla="*/ 2196369 w 5891821"/>
                <a:gd name="connsiteY63" fmla="*/ 342101 h 2415619"/>
                <a:gd name="connsiteX64" fmla="*/ 2231208 w 5891821"/>
                <a:gd name="connsiteY64" fmla="*/ 268442 h 2415619"/>
                <a:gd name="connsiteX65" fmla="*/ 2266110 w 5891821"/>
                <a:gd name="connsiteY65" fmla="*/ 210699 h 2415619"/>
                <a:gd name="connsiteX66" fmla="*/ 2300949 w 5891821"/>
                <a:gd name="connsiteY66" fmla="*/ 310910 h 2415619"/>
                <a:gd name="connsiteX67" fmla="*/ 2335788 w 5891821"/>
                <a:gd name="connsiteY67" fmla="*/ 327469 h 2415619"/>
                <a:gd name="connsiteX68" fmla="*/ 2370690 w 5891821"/>
                <a:gd name="connsiteY68" fmla="*/ 540310 h 2415619"/>
                <a:gd name="connsiteX69" fmla="*/ 2405529 w 5891821"/>
                <a:gd name="connsiteY69" fmla="*/ 206488 h 2415619"/>
                <a:gd name="connsiteX70" fmla="*/ 2440431 w 5891821"/>
                <a:gd name="connsiteY70" fmla="*/ 512973 h 2415619"/>
                <a:gd name="connsiteX71" fmla="*/ 2475270 w 5891821"/>
                <a:gd name="connsiteY71" fmla="*/ 1568897 h 2415619"/>
                <a:gd name="connsiteX72" fmla="*/ 2510109 w 5891821"/>
                <a:gd name="connsiteY72" fmla="*/ 187146 h 2415619"/>
                <a:gd name="connsiteX73" fmla="*/ 2545011 w 5891821"/>
                <a:gd name="connsiteY73" fmla="*/ 0 h 2415619"/>
                <a:gd name="connsiteX74" fmla="*/ 2579850 w 5891821"/>
                <a:gd name="connsiteY74" fmla="*/ 349952 h 2415619"/>
                <a:gd name="connsiteX75" fmla="*/ 2614689 w 5891821"/>
                <a:gd name="connsiteY75" fmla="*/ 490704 h 2415619"/>
                <a:gd name="connsiteX76" fmla="*/ 2649591 w 5891821"/>
                <a:gd name="connsiteY76" fmla="*/ 733950 h 2415619"/>
                <a:gd name="connsiteX77" fmla="*/ 2684430 w 5891821"/>
                <a:gd name="connsiteY77" fmla="*/ 319903 h 2415619"/>
                <a:gd name="connsiteX78" fmla="*/ 2719332 w 5891821"/>
                <a:gd name="connsiteY78" fmla="*/ 346241 h 2415619"/>
                <a:gd name="connsiteX79" fmla="*/ 2754171 w 5891821"/>
                <a:gd name="connsiteY79" fmla="*/ 306770 h 2415619"/>
                <a:gd name="connsiteX80" fmla="*/ 2789010 w 5891821"/>
                <a:gd name="connsiteY80" fmla="*/ 425895 h 2415619"/>
                <a:gd name="connsiteX81" fmla="*/ 2823912 w 5891821"/>
                <a:gd name="connsiteY81" fmla="*/ 505479 h 2415619"/>
                <a:gd name="connsiteX82" fmla="*/ 2858751 w 5891821"/>
                <a:gd name="connsiteY82" fmla="*/ 148389 h 2415619"/>
                <a:gd name="connsiteX83" fmla="*/ 2893653 w 5891821"/>
                <a:gd name="connsiteY83" fmla="*/ 311481 h 2415619"/>
                <a:gd name="connsiteX84" fmla="*/ 2928492 w 5891821"/>
                <a:gd name="connsiteY84" fmla="*/ 536955 h 2415619"/>
                <a:gd name="connsiteX85" fmla="*/ 2963331 w 5891821"/>
                <a:gd name="connsiteY85" fmla="*/ 597196 h 2415619"/>
                <a:gd name="connsiteX86" fmla="*/ 2998233 w 5891821"/>
                <a:gd name="connsiteY86" fmla="*/ 1040150 h 2415619"/>
                <a:gd name="connsiteX87" fmla="*/ 3033071 w 5891821"/>
                <a:gd name="connsiteY87" fmla="*/ 207131 h 2415619"/>
                <a:gd name="connsiteX88" fmla="*/ 3067910 w 5891821"/>
                <a:gd name="connsiteY88" fmla="*/ 75444 h 2415619"/>
                <a:gd name="connsiteX89" fmla="*/ 3102813 w 5891821"/>
                <a:gd name="connsiteY89" fmla="*/ 319689 h 2415619"/>
                <a:gd name="connsiteX90" fmla="*/ 3137652 w 5891821"/>
                <a:gd name="connsiteY90" fmla="*/ 553229 h 2415619"/>
                <a:gd name="connsiteX91" fmla="*/ 3172554 w 5891821"/>
                <a:gd name="connsiteY91" fmla="*/ 448307 h 2415619"/>
                <a:gd name="connsiteX92" fmla="*/ 3207392 w 5891821"/>
                <a:gd name="connsiteY92" fmla="*/ 186575 h 2415619"/>
                <a:gd name="connsiteX93" fmla="*/ 3242231 w 5891821"/>
                <a:gd name="connsiteY93" fmla="*/ 488848 h 2415619"/>
                <a:gd name="connsiteX94" fmla="*/ 3277134 w 5891821"/>
                <a:gd name="connsiteY94" fmla="*/ 408052 h 2415619"/>
                <a:gd name="connsiteX95" fmla="*/ 3311973 w 5891821"/>
                <a:gd name="connsiteY95" fmla="*/ 910604 h 2415619"/>
                <a:gd name="connsiteX96" fmla="*/ 3346812 w 5891821"/>
                <a:gd name="connsiteY96" fmla="*/ 155098 h 2415619"/>
                <a:gd name="connsiteX97" fmla="*/ 3381714 w 5891821"/>
                <a:gd name="connsiteY97" fmla="*/ 426324 h 2415619"/>
                <a:gd name="connsiteX98" fmla="*/ 3416552 w 5891821"/>
                <a:gd name="connsiteY98" fmla="*/ 551230 h 2415619"/>
                <a:gd name="connsiteX99" fmla="*/ 3451455 w 5891821"/>
                <a:gd name="connsiteY99" fmla="*/ 1169624 h 2415619"/>
                <a:gd name="connsiteX100" fmla="*/ 3486294 w 5891821"/>
                <a:gd name="connsiteY100" fmla="*/ 577496 h 2415619"/>
                <a:gd name="connsiteX101" fmla="*/ 3521132 w 5891821"/>
                <a:gd name="connsiteY101" fmla="*/ 176511 h 2415619"/>
                <a:gd name="connsiteX102" fmla="*/ 3556035 w 5891821"/>
                <a:gd name="connsiteY102" fmla="*/ 724315 h 2415619"/>
                <a:gd name="connsiteX103" fmla="*/ 3590874 w 5891821"/>
                <a:gd name="connsiteY103" fmla="*/ 494630 h 2415619"/>
                <a:gd name="connsiteX104" fmla="*/ 3625712 w 5891821"/>
                <a:gd name="connsiteY104" fmla="*/ 1025732 h 2415619"/>
                <a:gd name="connsiteX105" fmla="*/ 3660614 w 5891821"/>
                <a:gd name="connsiteY105" fmla="*/ 601264 h 2415619"/>
                <a:gd name="connsiteX106" fmla="*/ 3695453 w 5891821"/>
                <a:gd name="connsiteY106" fmla="*/ 259163 h 2415619"/>
                <a:gd name="connsiteX107" fmla="*/ 3730356 w 5891821"/>
                <a:gd name="connsiteY107" fmla="*/ 519254 h 2415619"/>
                <a:gd name="connsiteX108" fmla="*/ 3765195 w 5891821"/>
                <a:gd name="connsiteY108" fmla="*/ 1294602 h 2415619"/>
                <a:gd name="connsiteX109" fmla="*/ 3800034 w 5891821"/>
                <a:gd name="connsiteY109" fmla="*/ 552087 h 2415619"/>
                <a:gd name="connsiteX110" fmla="*/ 3834935 w 5891821"/>
                <a:gd name="connsiteY110" fmla="*/ 248029 h 2415619"/>
                <a:gd name="connsiteX111" fmla="*/ 3869774 w 5891821"/>
                <a:gd name="connsiteY111" fmla="*/ 436887 h 2415619"/>
                <a:gd name="connsiteX112" fmla="*/ 3904677 w 5891821"/>
                <a:gd name="connsiteY112" fmla="*/ 915386 h 2415619"/>
                <a:gd name="connsiteX113" fmla="*/ 3939516 w 5891821"/>
                <a:gd name="connsiteY113" fmla="*/ 598980 h 2415619"/>
                <a:gd name="connsiteX114" fmla="*/ 3974355 w 5891821"/>
                <a:gd name="connsiteY114" fmla="*/ 537383 h 2415619"/>
                <a:gd name="connsiteX115" fmla="*/ 4009256 w 5891821"/>
                <a:gd name="connsiteY115" fmla="*/ 1117449 h 2415619"/>
                <a:gd name="connsiteX116" fmla="*/ 4044095 w 5891821"/>
                <a:gd name="connsiteY116" fmla="*/ 271654 h 2415619"/>
                <a:gd name="connsiteX117" fmla="*/ 4078934 w 5891821"/>
                <a:gd name="connsiteY117" fmla="*/ 399701 h 2415619"/>
                <a:gd name="connsiteX118" fmla="*/ 4113837 w 5891821"/>
                <a:gd name="connsiteY118" fmla="*/ 517612 h 2415619"/>
                <a:gd name="connsiteX119" fmla="*/ 4148675 w 5891821"/>
                <a:gd name="connsiteY119" fmla="*/ 345313 h 2415619"/>
                <a:gd name="connsiteX120" fmla="*/ 4183577 w 5891821"/>
                <a:gd name="connsiteY120" fmla="*/ 783913 h 2415619"/>
                <a:gd name="connsiteX121" fmla="*/ 4218417 w 5891821"/>
                <a:gd name="connsiteY121" fmla="*/ 469434 h 2415619"/>
                <a:gd name="connsiteX122" fmla="*/ 4253256 w 5891821"/>
                <a:gd name="connsiteY122" fmla="*/ 541809 h 2415619"/>
                <a:gd name="connsiteX123" fmla="*/ 4288157 w 5891821"/>
                <a:gd name="connsiteY123" fmla="*/ 535884 h 2415619"/>
                <a:gd name="connsiteX124" fmla="*/ 4322996 w 5891821"/>
                <a:gd name="connsiteY124" fmla="*/ 804683 h 2415619"/>
                <a:gd name="connsiteX125" fmla="*/ 4357835 w 5891821"/>
                <a:gd name="connsiteY125" fmla="*/ 620107 h 2415619"/>
                <a:gd name="connsiteX126" fmla="*/ 4392738 w 5891821"/>
                <a:gd name="connsiteY126" fmla="*/ 474502 h 2415619"/>
                <a:gd name="connsiteX127" fmla="*/ 4427577 w 5891821"/>
                <a:gd name="connsiteY127" fmla="*/ 631813 h 2415619"/>
                <a:gd name="connsiteX128" fmla="*/ 4462478 w 5891821"/>
                <a:gd name="connsiteY128" fmla="*/ 890262 h 2415619"/>
                <a:gd name="connsiteX129" fmla="*/ 4497317 w 5891821"/>
                <a:gd name="connsiteY129" fmla="*/ 706114 h 2415619"/>
                <a:gd name="connsiteX130" fmla="*/ 4532156 w 5891821"/>
                <a:gd name="connsiteY130" fmla="*/ 537098 h 2415619"/>
                <a:gd name="connsiteX131" fmla="*/ 4567059 w 5891821"/>
                <a:gd name="connsiteY131" fmla="*/ 1020522 h 2415619"/>
                <a:gd name="connsiteX132" fmla="*/ 4601898 w 5891821"/>
                <a:gd name="connsiteY132" fmla="*/ 599480 h 2415619"/>
                <a:gd name="connsiteX133" fmla="*/ 4636736 w 5891821"/>
                <a:gd name="connsiteY133" fmla="*/ 451519 h 2415619"/>
                <a:gd name="connsiteX134" fmla="*/ 4671638 w 5891821"/>
                <a:gd name="connsiteY134" fmla="*/ 1169481 h 2415619"/>
                <a:gd name="connsiteX135" fmla="*/ 4706477 w 5891821"/>
                <a:gd name="connsiteY135" fmla="*/ 2415620 h 2415619"/>
                <a:gd name="connsiteX136" fmla="*/ 4741380 w 5891821"/>
                <a:gd name="connsiteY136" fmla="*/ 888192 h 2415619"/>
                <a:gd name="connsiteX137" fmla="*/ 4776218 w 5891821"/>
                <a:gd name="connsiteY137" fmla="*/ 784912 h 2415619"/>
                <a:gd name="connsiteX138" fmla="*/ 4811057 w 5891821"/>
                <a:gd name="connsiteY138" fmla="*/ 1443205 h 2415619"/>
                <a:gd name="connsiteX139" fmla="*/ 4845960 w 5891821"/>
                <a:gd name="connsiteY139" fmla="*/ 614897 h 2415619"/>
                <a:gd name="connsiteX140" fmla="*/ 4880798 w 5891821"/>
                <a:gd name="connsiteY140" fmla="*/ 1096036 h 2415619"/>
                <a:gd name="connsiteX141" fmla="*/ 4915637 w 5891821"/>
                <a:gd name="connsiteY141" fmla="*/ 1502875 h 2415619"/>
                <a:gd name="connsiteX142" fmla="*/ 4950539 w 5891821"/>
                <a:gd name="connsiteY142" fmla="*/ 948361 h 2415619"/>
                <a:gd name="connsiteX143" fmla="*/ 4985378 w 5891821"/>
                <a:gd name="connsiteY143" fmla="*/ 617752 h 2415619"/>
                <a:gd name="connsiteX144" fmla="*/ 5020281 w 5891821"/>
                <a:gd name="connsiteY144" fmla="*/ 1122802 h 2415619"/>
                <a:gd name="connsiteX145" fmla="*/ 5055120 w 5891821"/>
                <a:gd name="connsiteY145" fmla="*/ 478998 h 2415619"/>
                <a:gd name="connsiteX146" fmla="*/ 5089958 w 5891821"/>
                <a:gd name="connsiteY146" fmla="*/ 585847 h 2415619"/>
                <a:gd name="connsiteX147" fmla="*/ 5124860 w 5891821"/>
                <a:gd name="connsiteY147" fmla="*/ 821385 h 2415619"/>
                <a:gd name="connsiteX148" fmla="*/ 5159699 w 5891821"/>
                <a:gd name="connsiteY148" fmla="*/ 680919 h 2415619"/>
                <a:gd name="connsiteX149" fmla="*/ 5194602 w 5891821"/>
                <a:gd name="connsiteY149" fmla="*/ 1097393 h 2415619"/>
                <a:gd name="connsiteX150" fmla="*/ 5229441 w 5891821"/>
                <a:gd name="connsiteY150" fmla="*/ 447522 h 2415619"/>
                <a:gd name="connsiteX151" fmla="*/ 5264279 w 5891821"/>
                <a:gd name="connsiteY151" fmla="*/ 661005 h 2415619"/>
                <a:gd name="connsiteX152" fmla="*/ 5299181 w 5891821"/>
                <a:gd name="connsiteY152" fmla="*/ 788410 h 2415619"/>
                <a:gd name="connsiteX153" fmla="*/ 5334020 w 5891821"/>
                <a:gd name="connsiteY153" fmla="*/ 1649336 h 2415619"/>
                <a:gd name="connsiteX154" fmla="*/ 5368859 w 5891821"/>
                <a:gd name="connsiteY154" fmla="*/ 1665396 h 2415619"/>
                <a:gd name="connsiteX155" fmla="*/ 5403761 w 5891821"/>
                <a:gd name="connsiteY155" fmla="*/ 643804 h 2415619"/>
                <a:gd name="connsiteX156" fmla="*/ 5438600 w 5891821"/>
                <a:gd name="connsiteY156" fmla="*/ 618751 h 2415619"/>
                <a:gd name="connsiteX157" fmla="*/ 5473502 w 5891821"/>
                <a:gd name="connsiteY157" fmla="*/ 916742 h 2415619"/>
                <a:gd name="connsiteX158" fmla="*/ 5508341 w 5891821"/>
                <a:gd name="connsiteY158" fmla="*/ 626959 h 2415619"/>
                <a:gd name="connsiteX159" fmla="*/ 5543180 w 5891821"/>
                <a:gd name="connsiteY159" fmla="*/ 1193606 h 2415619"/>
                <a:gd name="connsiteX160" fmla="*/ 5578082 w 5891821"/>
                <a:gd name="connsiteY160" fmla="*/ 984192 h 2415619"/>
                <a:gd name="connsiteX161" fmla="*/ 5612921 w 5891821"/>
                <a:gd name="connsiteY161" fmla="*/ 384712 h 2415619"/>
                <a:gd name="connsiteX162" fmla="*/ 5647760 w 5891821"/>
                <a:gd name="connsiteY162" fmla="*/ 1347348 h 2415619"/>
                <a:gd name="connsiteX163" fmla="*/ 5682662 w 5891821"/>
                <a:gd name="connsiteY163" fmla="*/ 1773029 h 2415619"/>
                <a:gd name="connsiteX164" fmla="*/ 5717501 w 5891821"/>
                <a:gd name="connsiteY164" fmla="*/ 795119 h 2415619"/>
                <a:gd name="connsiteX165" fmla="*/ 5752403 w 5891821"/>
                <a:gd name="connsiteY165" fmla="*/ 486493 h 2415619"/>
                <a:gd name="connsiteX166" fmla="*/ 5787242 w 5891821"/>
                <a:gd name="connsiteY166" fmla="*/ 1003891 h 2415619"/>
                <a:gd name="connsiteX167" fmla="*/ 5822081 w 5891821"/>
                <a:gd name="connsiteY167" fmla="*/ 982264 h 2415619"/>
                <a:gd name="connsiteX168" fmla="*/ 5856983 w 5891821"/>
                <a:gd name="connsiteY168" fmla="*/ 526106 h 2415619"/>
                <a:gd name="connsiteX169" fmla="*/ 5891822 w 5891821"/>
                <a:gd name="connsiteY169" fmla="*/ 923737 h 2415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5891821" h="2415619">
                  <a:moveTo>
                    <a:pt x="0" y="531531"/>
                  </a:moveTo>
                  <a:lnTo>
                    <a:pt x="34839" y="384212"/>
                  </a:lnTo>
                  <a:lnTo>
                    <a:pt x="69741" y="416331"/>
                  </a:lnTo>
                  <a:lnTo>
                    <a:pt x="104580" y="422755"/>
                  </a:lnTo>
                  <a:lnTo>
                    <a:pt x="139482" y="366226"/>
                  </a:lnTo>
                  <a:lnTo>
                    <a:pt x="174321" y="376575"/>
                  </a:lnTo>
                  <a:lnTo>
                    <a:pt x="209160" y="661148"/>
                  </a:lnTo>
                  <a:lnTo>
                    <a:pt x="244062" y="721460"/>
                  </a:lnTo>
                  <a:lnTo>
                    <a:pt x="278901" y="433675"/>
                  </a:lnTo>
                  <a:lnTo>
                    <a:pt x="313740" y="538597"/>
                  </a:lnTo>
                  <a:lnTo>
                    <a:pt x="348642" y="518754"/>
                  </a:lnTo>
                  <a:lnTo>
                    <a:pt x="383481" y="457015"/>
                  </a:lnTo>
                  <a:lnTo>
                    <a:pt x="418383" y="516185"/>
                  </a:lnTo>
                  <a:lnTo>
                    <a:pt x="453222" y="620964"/>
                  </a:lnTo>
                  <a:lnTo>
                    <a:pt x="488061" y="524108"/>
                  </a:lnTo>
                  <a:lnTo>
                    <a:pt x="522963" y="557725"/>
                  </a:lnTo>
                  <a:lnTo>
                    <a:pt x="557802" y="860855"/>
                  </a:lnTo>
                  <a:lnTo>
                    <a:pt x="592704" y="647729"/>
                  </a:lnTo>
                  <a:lnTo>
                    <a:pt x="627543" y="763642"/>
                  </a:lnTo>
                  <a:lnTo>
                    <a:pt x="662382" y="738304"/>
                  </a:lnTo>
                  <a:lnTo>
                    <a:pt x="697284" y="595411"/>
                  </a:lnTo>
                  <a:lnTo>
                    <a:pt x="732123" y="622177"/>
                  </a:lnTo>
                  <a:lnTo>
                    <a:pt x="766962" y="439028"/>
                  </a:lnTo>
                  <a:lnTo>
                    <a:pt x="801864" y="705115"/>
                  </a:lnTo>
                  <a:lnTo>
                    <a:pt x="836703" y="307270"/>
                  </a:lnTo>
                  <a:lnTo>
                    <a:pt x="871605" y="588916"/>
                  </a:lnTo>
                  <a:lnTo>
                    <a:pt x="906444" y="738376"/>
                  </a:lnTo>
                  <a:lnTo>
                    <a:pt x="941283" y="655937"/>
                  </a:lnTo>
                  <a:lnTo>
                    <a:pt x="976185" y="677850"/>
                  </a:lnTo>
                  <a:lnTo>
                    <a:pt x="1011024" y="537526"/>
                  </a:lnTo>
                  <a:lnTo>
                    <a:pt x="1045863" y="612184"/>
                  </a:lnTo>
                  <a:lnTo>
                    <a:pt x="1080765" y="703116"/>
                  </a:lnTo>
                  <a:lnTo>
                    <a:pt x="1115604" y="478998"/>
                  </a:lnTo>
                  <a:lnTo>
                    <a:pt x="1150506" y="807824"/>
                  </a:lnTo>
                  <a:lnTo>
                    <a:pt x="1185345" y="594055"/>
                  </a:lnTo>
                  <a:lnTo>
                    <a:pt x="1220184" y="440028"/>
                  </a:lnTo>
                  <a:lnTo>
                    <a:pt x="1255086" y="411121"/>
                  </a:lnTo>
                  <a:lnTo>
                    <a:pt x="1289925" y="683988"/>
                  </a:lnTo>
                  <a:lnTo>
                    <a:pt x="1324764" y="1067701"/>
                  </a:lnTo>
                  <a:lnTo>
                    <a:pt x="1359666" y="692981"/>
                  </a:lnTo>
                  <a:lnTo>
                    <a:pt x="1394505" y="577139"/>
                  </a:lnTo>
                  <a:lnTo>
                    <a:pt x="1429407" y="1169053"/>
                  </a:lnTo>
                  <a:lnTo>
                    <a:pt x="1464246" y="1039222"/>
                  </a:lnTo>
                  <a:lnTo>
                    <a:pt x="1499085" y="367011"/>
                  </a:lnTo>
                  <a:lnTo>
                    <a:pt x="1533987" y="1143929"/>
                  </a:lnTo>
                  <a:lnTo>
                    <a:pt x="1568826" y="769281"/>
                  </a:lnTo>
                  <a:lnTo>
                    <a:pt x="1603665" y="692125"/>
                  </a:lnTo>
                  <a:lnTo>
                    <a:pt x="1638567" y="541095"/>
                  </a:lnTo>
                  <a:lnTo>
                    <a:pt x="1673406" y="345812"/>
                  </a:lnTo>
                  <a:lnTo>
                    <a:pt x="1708308" y="295065"/>
                  </a:lnTo>
                  <a:lnTo>
                    <a:pt x="1743147" y="186432"/>
                  </a:lnTo>
                  <a:lnTo>
                    <a:pt x="1777986" y="607117"/>
                  </a:lnTo>
                  <a:lnTo>
                    <a:pt x="1812888" y="1242427"/>
                  </a:lnTo>
                  <a:lnTo>
                    <a:pt x="1847727" y="476929"/>
                  </a:lnTo>
                  <a:lnTo>
                    <a:pt x="1882629" y="315407"/>
                  </a:lnTo>
                  <a:lnTo>
                    <a:pt x="1917468" y="809537"/>
                  </a:lnTo>
                  <a:lnTo>
                    <a:pt x="1952307" y="351451"/>
                  </a:lnTo>
                  <a:lnTo>
                    <a:pt x="1987209" y="411049"/>
                  </a:lnTo>
                  <a:lnTo>
                    <a:pt x="2022048" y="519540"/>
                  </a:lnTo>
                  <a:lnTo>
                    <a:pt x="2056887" y="283074"/>
                  </a:lnTo>
                  <a:lnTo>
                    <a:pt x="2091789" y="616610"/>
                  </a:lnTo>
                  <a:lnTo>
                    <a:pt x="2126628" y="122551"/>
                  </a:lnTo>
                  <a:lnTo>
                    <a:pt x="2161530" y="473574"/>
                  </a:lnTo>
                  <a:lnTo>
                    <a:pt x="2196369" y="342101"/>
                  </a:lnTo>
                  <a:lnTo>
                    <a:pt x="2231208" y="268442"/>
                  </a:lnTo>
                  <a:lnTo>
                    <a:pt x="2266110" y="210699"/>
                  </a:lnTo>
                  <a:lnTo>
                    <a:pt x="2300949" y="310910"/>
                  </a:lnTo>
                  <a:lnTo>
                    <a:pt x="2335788" y="327469"/>
                  </a:lnTo>
                  <a:lnTo>
                    <a:pt x="2370690" y="540310"/>
                  </a:lnTo>
                  <a:lnTo>
                    <a:pt x="2405529" y="206488"/>
                  </a:lnTo>
                  <a:lnTo>
                    <a:pt x="2440431" y="512973"/>
                  </a:lnTo>
                  <a:lnTo>
                    <a:pt x="2475270" y="1568897"/>
                  </a:lnTo>
                  <a:lnTo>
                    <a:pt x="2510109" y="187146"/>
                  </a:lnTo>
                  <a:lnTo>
                    <a:pt x="2545011" y="0"/>
                  </a:lnTo>
                  <a:lnTo>
                    <a:pt x="2579850" y="349952"/>
                  </a:lnTo>
                  <a:lnTo>
                    <a:pt x="2614689" y="490704"/>
                  </a:lnTo>
                  <a:lnTo>
                    <a:pt x="2649591" y="733950"/>
                  </a:lnTo>
                  <a:lnTo>
                    <a:pt x="2684430" y="319903"/>
                  </a:lnTo>
                  <a:lnTo>
                    <a:pt x="2719332" y="346241"/>
                  </a:lnTo>
                  <a:lnTo>
                    <a:pt x="2754171" y="306770"/>
                  </a:lnTo>
                  <a:lnTo>
                    <a:pt x="2789010" y="425895"/>
                  </a:lnTo>
                  <a:lnTo>
                    <a:pt x="2823912" y="505479"/>
                  </a:lnTo>
                  <a:lnTo>
                    <a:pt x="2858751" y="148389"/>
                  </a:lnTo>
                  <a:lnTo>
                    <a:pt x="2893653" y="311481"/>
                  </a:lnTo>
                  <a:lnTo>
                    <a:pt x="2928492" y="536955"/>
                  </a:lnTo>
                  <a:lnTo>
                    <a:pt x="2963331" y="597196"/>
                  </a:lnTo>
                  <a:lnTo>
                    <a:pt x="2998233" y="1040150"/>
                  </a:lnTo>
                  <a:lnTo>
                    <a:pt x="3033071" y="207131"/>
                  </a:lnTo>
                  <a:lnTo>
                    <a:pt x="3067910" y="75444"/>
                  </a:lnTo>
                  <a:lnTo>
                    <a:pt x="3102813" y="319689"/>
                  </a:lnTo>
                  <a:lnTo>
                    <a:pt x="3137652" y="553229"/>
                  </a:lnTo>
                  <a:lnTo>
                    <a:pt x="3172554" y="448307"/>
                  </a:lnTo>
                  <a:lnTo>
                    <a:pt x="3207392" y="186575"/>
                  </a:lnTo>
                  <a:lnTo>
                    <a:pt x="3242231" y="488848"/>
                  </a:lnTo>
                  <a:lnTo>
                    <a:pt x="3277134" y="408052"/>
                  </a:lnTo>
                  <a:lnTo>
                    <a:pt x="3311973" y="910604"/>
                  </a:lnTo>
                  <a:lnTo>
                    <a:pt x="3346812" y="155098"/>
                  </a:lnTo>
                  <a:lnTo>
                    <a:pt x="3381714" y="426324"/>
                  </a:lnTo>
                  <a:lnTo>
                    <a:pt x="3416552" y="551230"/>
                  </a:lnTo>
                  <a:lnTo>
                    <a:pt x="3451455" y="1169624"/>
                  </a:lnTo>
                  <a:lnTo>
                    <a:pt x="3486294" y="577496"/>
                  </a:lnTo>
                  <a:lnTo>
                    <a:pt x="3521132" y="176511"/>
                  </a:lnTo>
                  <a:lnTo>
                    <a:pt x="3556035" y="724315"/>
                  </a:lnTo>
                  <a:lnTo>
                    <a:pt x="3590874" y="494630"/>
                  </a:lnTo>
                  <a:lnTo>
                    <a:pt x="3625712" y="1025732"/>
                  </a:lnTo>
                  <a:lnTo>
                    <a:pt x="3660614" y="601264"/>
                  </a:lnTo>
                  <a:lnTo>
                    <a:pt x="3695453" y="259163"/>
                  </a:lnTo>
                  <a:lnTo>
                    <a:pt x="3730356" y="519254"/>
                  </a:lnTo>
                  <a:lnTo>
                    <a:pt x="3765195" y="1294602"/>
                  </a:lnTo>
                  <a:lnTo>
                    <a:pt x="3800034" y="552087"/>
                  </a:lnTo>
                  <a:lnTo>
                    <a:pt x="3834935" y="248029"/>
                  </a:lnTo>
                  <a:lnTo>
                    <a:pt x="3869774" y="436887"/>
                  </a:lnTo>
                  <a:lnTo>
                    <a:pt x="3904677" y="915386"/>
                  </a:lnTo>
                  <a:lnTo>
                    <a:pt x="3939516" y="598980"/>
                  </a:lnTo>
                  <a:lnTo>
                    <a:pt x="3974355" y="537383"/>
                  </a:lnTo>
                  <a:lnTo>
                    <a:pt x="4009256" y="1117449"/>
                  </a:lnTo>
                  <a:lnTo>
                    <a:pt x="4044095" y="271654"/>
                  </a:lnTo>
                  <a:lnTo>
                    <a:pt x="4078934" y="399701"/>
                  </a:lnTo>
                  <a:lnTo>
                    <a:pt x="4113837" y="517612"/>
                  </a:lnTo>
                  <a:lnTo>
                    <a:pt x="4148675" y="345313"/>
                  </a:lnTo>
                  <a:lnTo>
                    <a:pt x="4183577" y="783913"/>
                  </a:lnTo>
                  <a:lnTo>
                    <a:pt x="4218417" y="469434"/>
                  </a:lnTo>
                  <a:lnTo>
                    <a:pt x="4253256" y="541809"/>
                  </a:lnTo>
                  <a:lnTo>
                    <a:pt x="4288157" y="535884"/>
                  </a:lnTo>
                  <a:lnTo>
                    <a:pt x="4322996" y="804683"/>
                  </a:lnTo>
                  <a:lnTo>
                    <a:pt x="4357835" y="620107"/>
                  </a:lnTo>
                  <a:lnTo>
                    <a:pt x="4392738" y="474502"/>
                  </a:lnTo>
                  <a:lnTo>
                    <a:pt x="4427577" y="631813"/>
                  </a:lnTo>
                  <a:lnTo>
                    <a:pt x="4462478" y="890262"/>
                  </a:lnTo>
                  <a:lnTo>
                    <a:pt x="4497317" y="706114"/>
                  </a:lnTo>
                  <a:lnTo>
                    <a:pt x="4532156" y="537098"/>
                  </a:lnTo>
                  <a:lnTo>
                    <a:pt x="4567059" y="1020522"/>
                  </a:lnTo>
                  <a:lnTo>
                    <a:pt x="4601898" y="599480"/>
                  </a:lnTo>
                  <a:lnTo>
                    <a:pt x="4636736" y="451519"/>
                  </a:lnTo>
                  <a:lnTo>
                    <a:pt x="4671638" y="1169481"/>
                  </a:lnTo>
                  <a:lnTo>
                    <a:pt x="4706477" y="2415620"/>
                  </a:lnTo>
                  <a:lnTo>
                    <a:pt x="4741380" y="888192"/>
                  </a:lnTo>
                  <a:lnTo>
                    <a:pt x="4776218" y="784912"/>
                  </a:lnTo>
                  <a:lnTo>
                    <a:pt x="4811057" y="1443205"/>
                  </a:lnTo>
                  <a:lnTo>
                    <a:pt x="4845960" y="614897"/>
                  </a:lnTo>
                  <a:lnTo>
                    <a:pt x="4880798" y="1096036"/>
                  </a:lnTo>
                  <a:lnTo>
                    <a:pt x="4915637" y="1502875"/>
                  </a:lnTo>
                  <a:lnTo>
                    <a:pt x="4950539" y="948361"/>
                  </a:lnTo>
                  <a:lnTo>
                    <a:pt x="4985378" y="617752"/>
                  </a:lnTo>
                  <a:lnTo>
                    <a:pt x="5020281" y="1122802"/>
                  </a:lnTo>
                  <a:lnTo>
                    <a:pt x="5055120" y="478998"/>
                  </a:lnTo>
                  <a:lnTo>
                    <a:pt x="5089958" y="585847"/>
                  </a:lnTo>
                  <a:lnTo>
                    <a:pt x="5124860" y="821385"/>
                  </a:lnTo>
                  <a:lnTo>
                    <a:pt x="5159699" y="680919"/>
                  </a:lnTo>
                  <a:lnTo>
                    <a:pt x="5194602" y="1097393"/>
                  </a:lnTo>
                  <a:lnTo>
                    <a:pt x="5229441" y="447522"/>
                  </a:lnTo>
                  <a:lnTo>
                    <a:pt x="5264279" y="661005"/>
                  </a:lnTo>
                  <a:lnTo>
                    <a:pt x="5299181" y="788410"/>
                  </a:lnTo>
                  <a:lnTo>
                    <a:pt x="5334020" y="1649336"/>
                  </a:lnTo>
                  <a:lnTo>
                    <a:pt x="5368859" y="1665396"/>
                  </a:lnTo>
                  <a:lnTo>
                    <a:pt x="5403761" y="643804"/>
                  </a:lnTo>
                  <a:lnTo>
                    <a:pt x="5438600" y="618751"/>
                  </a:lnTo>
                  <a:lnTo>
                    <a:pt x="5473502" y="916742"/>
                  </a:lnTo>
                  <a:lnTo>
                    <a:pt x="5508341" y="626959"/>
                  </a:lnTo>
                  <a:lnTo>
                    <a:pt x="5543180" y="1193606"/>
                  </a:lnTo>
                  <a:lnTo>
                    <a:pt x="5578082" y="984192"/>
                  </a:lnTo>
                  <a:lnTo>
                    <a:pt x="5612921" y="384712"/>
                  </a:lnTo>
                  <a:lnTo>
                    <a:pt x="5647760" y="1347348"/>
                  </a:lnTo>
                  <a:lnTo>
                    <a:pt x="5682662" y="1773029"/>
                  </a:lnTo>
                  <a:lnTo>
                    <a:pt x="5717501" y="795119"/>
                  </a:lnTo>
                  <a:lnTo>
                    <a:pt x="5752403" y="486493"/>
                  </a:lnTo>
                  <a:lnTo>
                    <a:pt x="5787242" y="1003891"/>
                  </a:lnTo>
                  <a:lnTo>
                    <a:pt x="5822081" y="982264"/>
                  </a:lnTo>
                  <a:lnTo>
                    <a:pt x="5856983" y="526106"/>
                  </a:lnTo>
                  <a:lnTo>
                    <a:pt x="5891822" y="923737"/>
                  </a:lnTo>
                </a:path>
              </a:pathLst>
            </a:custGeom>
            <a:noFill/>
            <a:ln w="6759" cap="flat">
              <a:solidFill>
                <a:srgbClr val="00BA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11" name="Forme libre : forme 210">
              <a:extLst>
                <a:ext uri="{FF2B5EF4-FFF2-40B4-BE49-F238E27FC236}">
                  <a16:creationId xmlns:a16="http://schemas.microsoft.com/office/drawing/2014/main" id="{560A3EFC-623E-3F97-0F2E-A4B35FD5792F}"/>
                </a:ext>
              </a:extLst>
            </p:cNvPr>
            <p:cNvSpPr/>
            <p:nvPr/>
          </p:nvSpPr>
          <p:spPr>
            <a:xfrm>
              <a:off x="5276585" y="2784635"/>
              <a:ext cx="5891821" cy="3124874"/>
            </a:xfrm>
            <a:custGeom>
              <a:avLst/>
              <a:gdLst>
                <a:gd name="connsiteX0" fmla="*/ 0 w 5891821"/>
                <a:gd name="connsiteY0" fmla="*/ 705472 h 3124874"/>
                <a:gd name="connsiteX1" fmla="*/ 34839 w 5891821"/>
                <a:gd name="connsiteY1" fmla="*/ 370865 h 3124874"/>
                <a:gd name="connsiteX2" fmla="*/ 69741 w 5891821"/>
                <a:gd name="connsiteY2" fmla="*/ 879199 h 3124874"/>
                <a:gd name="connsiteX3" fmla="*/ 104580 w 5891821"/>
                <a:gd name="connsiteY3" fmla="*/ 733451 h 3124874"/>
                <a:gd name="connsiteX4" fmla="*/ 139482 w 5891821"/>
                <a:gd name="connsiteY4" fmla="*/ 372935 h 3124874"/>
                <a:gd name="connsiteX5" fmla="*/ 174321 w 5891821"/>
                <a:gd name="connsiteY5" fmla="*/ 685344 h 3124874"/>
                <a:gd name="connsiteX6" fmla="*/ 209160 w 5891821"/>
                <a:gd name="connsiteY6" fmla="*/ 1329719 h 3124874"/>
                <a:gd name="connsiteX7" fmla="*/ 244062 w 5891821"/>
                <a:gd name="connsiteY7" fmla="*/ 1096679 h 3124874"/>
                <a:gd name="connsiteX8" fmla="*/ 278901 w 5891821"/>
                <a:gd name="connsiteY8" fmla="*/ 882054 h 3124874"/>
                <a:gd name="connsiteX9" fmla="*/ 313740 w 5891821"/>
                <a:gd name="connsiteY9" fmla="*/ 1094823 h 3124874"/>
                <a:gd name="connsiteX10" fmla="*/ 348642 w 5891821"/>
                <a:gd name="connsiteY10" fmla="*/ 891761 h 3124874"/>
                <a:gd name="connsiteX11" fmla="*/ 383481 w 5891821"/>
                <a:gd name="connsiteY11" fmla="*/ 1142502 h 3124874"/>
                <a:gd name="connsiteX12" fmla="*/ 418383 w 5891821"/>
                <a:gd name="connsiteY12" fmla="*/ 1033583 h 3124874"/>
                <a:gd name="connsiteX13" fmla="*/ 453222 w 5891821"/>
                <a:gd name="connsiteY13" fmla="*/ 976911 h 3124874"/>
                <a:gd name="connsiteX14" fmla="*/ 488061 w 5891821"/>
                <a:gd name="connsiteY14" fmla="*/ 833162 h 3124874"/>
                <a:gd name="connsiteX15" fmla="*/ 522963 w 5891821"/>
                <a:gd name="connsiteY15" fmla="*/ 410764 h 3124874"/>
                <a:gd name="connsiteX16" fmla="*/ 557802 w 5891821"/>
                <a:gd name="connsiteY16" fmla="*/ 746869 h 3124874"/>
                <a:gd name="connsiteX17" fmla="*/ 592704 w 5891821"/>
                <a:gd name="connsiteY17" fmla="*/ 1018951 h 3124874"/>
                <a:gd name="connsiteX18" fmla="*/ 627543 w 5891821"/>
                <a:gd name="connsiteY18" fmla="*/ 1011671 h 3124874"/>
                <a:gd name="connsiteX19" fmla="*/ 662382 w 5891821"/>
                <a:gd name="connsiteY19" fmla="*/ 1296886 h 3124874"/>
                <a:gd name="connsiteX20" fmla="*/ 697284 w 5891821"/>
                <a:gd name="connsiteY20" fmla="*/ 1698014 h 3124874"/>
                <a:gd name="connsiteX21" fmla="*/ 732123 w 5891821"/>
                <a:gd name="connsiteY21" fmla="*/ 1131082 h 3124874"/>
                <a:gd name="connsiteX22" fmla="*/ 766962 w 5891821"/>
                <a:gd name="connsiteY22" fmla="*/ 1009102 h 3124874"/>
                <a:gd name="connsiteX23" fmla="*/ 801864 w 5891821"/>
                <a:gd name="connsiteY23" fmla="*/ 1257844 h 3124874"/>
                <a:gd name="connsiteX24" fmla="*/ 836703 w 5891821"/>
                <a:gd name="connsiteY24" fmla="*/ 392064 h 3124874"/>
                <a:gd name="connsiteX25" fmla="*/ 871605 w 5891821"/>
                <a:gd name="connsiteY25" fmla="*/ 585633 h 3124874"/>
                <a:gd name="connsiteX26" fmla="*/ 906444 w 5891821"/>
                <a:gd name="connsiteY26" fmla="*/ 814890 h 3124874"/>
                <a:gd name="connsiteX27" fmla="*/ 941283 w 5891821"/>
                <a:gd name="connsiteY27" fmla="*/ 1119662 h 3124874"/>
                <a:gd name="connsiteX28" fmla="*/ 976185 w 5891821"/>
                <a:gd name="connsiteY28" fmla="*/ 1460692 h 3124874"/>
                <a:gd name="connsiteX29" fmla="*/ 1011024 w 5891821"/>
                <a:gd name="connsiteY29" fmla="*/ 1053211 h 3124874"/>
                <a:gd name="connsiteX30" fmla="*/ 1045863 w 5891821"/>
                <a:gd name="connsiteY30" fmla="*/ 1185327 h 3124874"/>
                <a:gd name="connsiteX31" fmla="*/ 1080765 w 5891821"/>
                <a:gd name="connsiteY31" fmla="*/ 1356127 h 3124874"/>
                <a:gd name="connsiteX32" fmla="*/ 1115604 w 5891821"/>
                <a:gd name="connsiteY32" fmla="*/ 1338070 h 3124874"/>
                <a:gd name="connsiteX33" fmla="*/ 1150506 w 5891821"/>
                <a:gd name="connsiteY33" fmla="*/ 1659472 h 3124874"/>
                <a:gd name="connsiteX34" fmla="*/ 1185345 w 5891821"/>
                <a:gd name="connsiteY34" fmla="*/ 1201743 h 3124874"/>
                <a:gd name="connsiteX35" fmla="*/ 1220184 w 5891821"/>
                <a:gd name="connsiteY35" fmla="*/ 771137 h 3124874"/>
                <a:gd name="connsiteX36" fmla="*/ 1255086 w 5891821"/>
                <a:gd name="connsiteY36" fmla="*/ 355234 h 3124874"/>
                <a:gd name="connsiteX37" fmla="*/ 1289925 w 5891821"/>
                <a:gd name="connsiteY37" fmla="*/ 1862034 h 3124874"/>
                <a:gd name="connsiteX38" fmla="*/ 1324764 w 5891821"/>
                <a:gd name="connsiteY38" fmla="*/ 1842906 h 3124874"/>
                <a:gd name="connsiteX39" fmla="*/ 1359666 w 5891821"/>
                <a:gd name="connsiteY39" fmla="*/ 788338 h 3124874"/>
                <a:gd name="connsiteX40" fmla="*/ 1394505 w 5891821"/>
                <a:gd name="connsiteY40" fmla="*/ 874203 h 3124874"/>
                <a:gd name="connsiteX41" fmla="*/ 1429407 w 5891821"/>
                <a:gd name="connsiteY41" fmla="*/ 2055247 h 3124874"/>
                <a:gd name="connsiteX42" fmla="*/ 1464246 w 5891821"/>
                <a:gd name="connsiteY42" fmla="*/ 2110705 h 3124874"/>
                <a:gd name="connsiteX43" fmla="*/ 1499085 w 5891821"/>
                <a:gd name="connsiteY43" fmla="*/ 1620430 h 3124874"/>
                <a:gd name="connsiteX44" fmla="*/ 1533987 w 5891821"/>
                <a:gd name="connsiteY44" fmla="*/ 2341532 h 3124874"/>
                <a:gd name="connsiteX45" fmla="*/ 1568826 w 5891821"/>
                <a:gd name="connsiteY45" fmla="*/ 2156671 h 3124874"/>
                <a:gd name="connsiteX46" fmla="*/ 1603665 w 5891821"/>
                <a:gd name="connsiteY46" fmla="*/ 1841335 h 3124874"/>
                <a:gd name="connsiteX47" fmla="*/ 1638567 w 5891821"/>
                <a:gd name="connsiteY47" fmla="*/ 1597875 h 3124874"/>
                <a:gd name="connsiteX48" fmla="*/ 1673406 w 5891821"/>
                <a:gd name="connsiteY48" fmla="*/ 1431928 h 3124874"/>
                <a:gd name="connsiteX49" fmla="*/ 1708308 w 5891821"/>
                <a:gd name="connsiteY49" fmla="*/ 1100390 h 3124874"/>
                <a:gd name="connsiteX50" fmla="*/ 1743147 w 5891821"/>
                <a:gd name="connsiteY50" fmla="*/ 301774 h 3124874"/>
                <a:gd name="connsiteX51" fmla="*/ 1777986 w 5891821"/>
                <a:gd name="connsiteY51" fmla="*/ 1086972 h 3124874"/>
                <a:gd name="connsiteX52" fmla="*/ 1812888 w 5891821"/>
                <a:gd name="connsiteY52" fmla="*/ 2183222 h 3124874"/>
                <a:gd name="connsiteX53" fmla="*/ 1847727 w 5891821"/>
                <a:gd name="connsiteY53" fmla="*/ 1376826 h 3124874"/>
                <a:gd name="connsiteX54" fmla="*/ 1882629 w 5891821"/>
                <a:gd name="connsiteY54" fmla="*/ 1320012 h 3124874"/>
                <a:gd name="connsiteX55" fmla="*/ 1917468 w 5891821"/>
                <a:gd name="connsiteY55" fmla="*/ 1693232 h 3124874"/>
                <a:gd name="connsiteX56" fmla="*/ 1952307 w 5891821"/>
                <a:gd name="connsiteY56" fmla="*/ 1462690 h 3124874"/>
                <a:gd name="connsiteX57" fmla="*/ 1987209 w 5891821"/>
                <a:gd name="connsiteY57" fmla="*/ 1111025 h 3124874"/>
                <a:gd name="connsiteX58" fmla="*/ 2022048 w 5891821"/>
                <a:gd name="connsiteY58" fmla="*/ 1458479 h 3124874"/>
                <a:gd name="connsiteX59" fmla="*/ 2056887 w 5891821"/>
                <a:gd name="connsiteY59" fmla="*/ 1300455 h 3124874"/>
                <a:gd name="connsiteX60" fmla="*/ 2091789 w 5891821"/>
                <a:gd name="connsiteY60" fmla="*/ 1819923 h 3124874"/>
                <a:gd name="connsiteX61" fmla="*/ 2126628 w 5891821"/>
                <a:gd name="connsiteY61" fmla="*/ 763357 h 3124874"/>
                <a:gd name="connsiteX62" fmla="*/ 2161530 w 5891821"/>
                <a:gd name="connsiteY62" fmla="*/ 536455 h 3124874"/>
                <a:gd name="connsiteX63" fmla="*/ 2196369 w 5891821"/>
                <a:gd name="connsiteY63" fmla="*/ 724458 h 3124874"/>
                <a:gd name="connsiteX64" fmla="*/ 2231208 w 5891821"/>
                <a:gd name="connsiteY64" fmla="*/ 698905 h 3124874"/>
                <a:gd name="connsiteX65" fmla="*/ 2266110 w 5891821"/>
                <a:gd name="connsiteY65" fmla="*/ 108990 h 3124874"/>
                <a:gd name="connsiteX66" fmla="*/ 2300949 w 5891821"/>
                <a:gd name="connsiteY66" fmla="*/ 350880 h 3124874"/>
                <a:gd name="connsiteX67" fmla="*/ 2335788 w 5891821"/>
                <a:gd name="connsiteY67" fmla="*/ 981693 h 3124874"/>
                <a:gd name="connsiteX68" fmla="*/ 2370690 w 5891821"/>
                <a:gd name="connsiteY68" fmla="*/ 1231007 h 3124874"/>
                <a:gd name="connsiteX69" fmla="*/ 2405529 w 5891821"/>
                <a:gd name="connsiteY69" fmla="*/ 0 h 3124874"/>
                <a:gd name="connsiteX70" fmla="*/ 2440431 w 5891821"/>
                <a:gd name="connsiteY70" fmla="*/ 1370117 h 3124874"/>
                <a:gd name="connsiteX71" fmla="*/ 2475270 w 5891821"/>
                <a:gd name="connsiteY71" fmla="*/ 2374008 h 3124874"/>
                <a:gd name="connsiteX72" fmla="*/ 2510109 w 5891821"/>
                <a:gd name="connsiteY72" fmla="*/ 1040293 h 3124874"/>
                <a:gd name="connsiteX73" fmla="*/ 2545011 w 5891821"/>
                <a:gd name="connsiteY73" fmla="*/ 791978 h 3124874"/>
                <a:gd name="connsiteX74" fmla="*/ 2579850 w 5891821"/>
                <a:gd name="connsiteY74" fmla="*/ 915600 h 3124874"/>
                <a:gd name="connsiteX75" fmla="*/ 2614689 w 5891821"/>
                <a:gd name="connsiteY75" fmla="*/ 1832771 h 3124874"/>
                <a:gd name="connsiteX76" fmla="*/ 2649591 w 5891821"/>
                <a:gd name="connsiteY76" fmla="*/ 1377183 h 3124874"/>
                <a:gd name="connsiteX77" fmla="*/ 2684430 w 5891821"/>
                <a:gd name="connsiteY77" fmla="*/ 188502 h 3124874"/>
                <a:gd name="connsiteX78" fmla="*/ 2719332 w 5891821"/>
                <a:gd name="connsiteY78" fmla="*/ 84294 h 3124874"/>
                <a:gd name="connsiteX79" fmla="*/ 2754171 w 5891821"/>
                <a:gd name="connsiteY79" fmla="*/ 724672 h 3124874"/>
                <a:gd name="connsiteX80" fmla="*/ 2789010 w 5891821"/>
                <a:gd name="connsiteY80" fmla="*/ 1223584 h 3124874"/>
                <a:gd name="connsiteX81" fmla="*/ 2823912 w 5891821"/>
                <a:gd name="connsiteY81" fmla="*/ 1327149 h 3124874"/>
                <a:gd name="connsiteX82" fmla="*/ 2858751 w 5891821"/>
                <a:gd name="connsiteY82" fmla="*/ 383356 h 3124874"/>
                <a:gd name="connsiteX83" fmla="*/ 2893653 w 5891821"/>
                <a:gd name="connsiteY83" fmla="*/ 382571 h 3124874"/>
                <a:gd name="connsiteX84" fmla="*/ 2928492 w 5891821"/>
                <a:gd name="connsiteY84" fmla="*/ 1176476 h 3124874"/>
                <a:gd name="connsiteX85" fmla="*/ 2963331 w 5891821"/>
                <a:gd name="connsiteY85" fmla="*/ 1545842 h 3124874"/>
                <a:gd name="connsiteX86" fmla="*/ 2998233 w 5891821"/>
                <a:gd name="connsiteY86" fmla="*/ 2237967 h 3124874"/>
                <a:gd name="connsiteX87" fmla="*/ 3033071 w 5891821"/>
                <a:gd name="connsiteY87" fmla="*/ 1262626 h 3124874"/>
                <a:gd name="connsiteX88" fmla="*/ 3067910 w 5891821"/>
                <a:gd name="connsiteY88" fmla="*/ 438386 h 3124874"/>
                <a:gd name="connsiteX89" fmla="*/ 3102813 w 5891821"/>
                <a:gd name="connsiteY89" fmla="*/ 591200 h 3124874"/>
                <a:gd name="connsiteX90" fmla="*/ 3137652 w 5891821"/>
                <a:gd name="connsiteY90" fmla="*/ 1448059 h 3124874"/>
                <a:gd name="connsiteX91" fmla="*/ 3172554 w 5891821"/>
                <a:gd name="connsiteY91" fmla="*/ 955713 h 3124874"/>
                <a:gd name="connsiteX92" fmla="*/ 3207392 w 5891821"/>
                <a:gd name="connsiteY92" fmla="*/ 69805 h 3124874"/>
                <a:gd name="connsiteX93" fmla="*/ 3242231 w 5891821"/>
                <a:gd name="connsiteY93" fmla="*/ 803898 h 3124874"/>
                <a:gd name="connsiteX94" fmla="*/ 3277134 w 5891821"/>
                <a:gd name="connsiteY94" fmla="*/ 1304166 h 3124874"/>
                <a:gd name="connsiteX95" fmla="*/ 3311973 w 5891821"/>
                <a:gd name="connsiteY95" fmla="*/ 1688450 h 3124874"/>
                <a:gd name="connsiteX96" fmla="*/ 3346812 w 5891821"/>
                <a:gd name="connsiteY96" fmla="*/ 714965 h 3124874"/>
                <a:gd name="connsiteX97" fmla="*/ 3381714 w 5891821"/>
                <a:gd name="connsiteY97" fmla="*/ 1008673 h 3124874"/>
                <a:gd name="connsiteX98" fmla="*/ 3416552 w 5891821"/>
                <a:gd name="connsiteY98" fmla="*/ 1350417 h 3124874"/>
                <a:gd name="connsiteX99" fmla="*/ 3451455 w 5891821"/>
                <a:gd name="connsiteY99" fmla="*/ 2483283 h 3124874"/>
                <a:gd name="connsiteX100" fmla="*/ 3486294 w 5891821"/>
                <a:gd name="connsiteY100" fmla="*/ 1437852 h 3124874"/>
                <a:gd name="connsiteX101" fmla="*/ 3521132 w 5891821"/>
                <a:gd name="connsiteY101" fmla="*/ 569573 h 3124874"/>
                <a:gd name="connsiteX102" fmla="*/ 3556035 w 5891821"/>
                <a:gd name="connsiteY102" fmla="*/ 1222799 h 3124874"/>
                <a:gd name="connsiteX103" fmla="*/ 3590874 w 5891821"/>
                <a:gd name="connsiteY103" fmla="*/ 1404448 h 3124874"/>
                <a:gd name="connsiteX104" fmla="*/ 3625712 w 5891821"/>
                <a:gd name="connsiteY104" fmla="*/ 2267017 h 3124874"/>
                <a:gd name="connsiteX105" fmla="*/ 3660614 w 5891821"/>
                <a:gd name="connsiteY105" fmla="*/ 1444775 h 3124874"/>
                <a:gd name="connsiteX106" fmla="*/ 3695453 w 5891821"/>
                <a:gd name="connsiteY106" fmla="*/ 355520 h 3124874"/>
                <a:gd name="connsiteX107" fmla="*/ 3730356 w 5891821"/>
                <a:gd name="connsiteY107" fmla="*/ 978767 h 3124874"/>
                <a:gd name="connsiteX108" fmla="*/ 3765195 w 5891821"/>
                <a:gd name="connsiteY108" fmla="*/ 1998289 h 3124874"/>
                <a:gd name="connsiteX109" fmla="*/ 3800034 w 5891821"/>
                <a:gd name="connsiteY109" fmla="*/ 1281612 h 3124874"/>
                <a:gd name="connsiteX110" fmla="*/ 3834935 w 5891821"/>
                <a:gd name="connsiteY110" fmla="*/ 613612 h 3124874"/>
                <a:gd name="connsiteX111" fmla="*/ 3869774 w 5891821"/>
                <a:gd name="connsiteY111" fmla="*/ 1227153 h 3124874"/>
                <a:gd name="connsiteX112" fmla="*/ 3904677 w 5891821"/>
                <a:gd name="connsiteY112" fmla="*/ 1704509 h 3124874"/>
                <a:gd name="connsiteX113" fmla="*/ 3939516 w 5891821"/>
                <a:gd name="connsiteY113" fmla="*/ 1004819 h 3124874"/>
                <a:gd name="connsiteX114" fmla="*/ 3974355 w 5891821"/>
                <a:gd name="connsiteY114" fmla="*/ 1048429 h 3124874"/>
                <a:gd name="connsiteX115" fmla="*/ 4009256 w 5891821"/>
                <a:gd name="connsiteY115" fmla="*/ 1877880 h 3124874"/>
                <a:gd name="connsiteX116" fmla="*/ 4044095 w 5891821"/>
                <a:gd name="connsiteY116" fmla="*/ 932159 h 3124874"/>
                <a:gd name="connsiteX117" fmla="*/ 4078934 w 5891821"/>
                <a:gd name="connsiteY117" fmla="*/ 678492 h 3124874"/>
                <a:gd name="connsiteX118" fmla="*/ 4113837 w 5891821"/>
                <a:gd name="connsiteY118" fmla="*/ 939368 h 3124874"/>
                <a:gd name="connsiteX119" fmla="*/ 4148675 w 5891821"/>
                <a:gd name="connsiteY119" fmla="*/ 939011 h 3124874"/>
                <a:gd name="connsiteX120" fmla="*/ 4183577 w 5891821"/>
                <a:gd name="connsiteY120" fmla="*/ 1442134 h 3124874"/>
                <a:gd name="connsiteX121" fmla="*/ 4218417 w 5891821"/>
                <a:gd name="connsiteY121" fmla="*/ 813819 h 3124874"/>
                <a:gd name="connsiteX122" fmla="*/ 4253256 w 5891821"/>
                <a:gd name="connsiteY122" fmla="*/ 1078335 h 3124874"/>
                <a:gd name="connsiteX123" fmla="*/ 4288157 w 5891821"/>
                <a:gd name="connsiteY123" fmla="*/ 799473 h 3124874"/>
                <a:gd name="connsiteX124" fmla="*/ 4322996 w 5891821"/>
                <a:gd name="connsiteY124" fmla="*/ 1060349 h 3124874"/>
                <a:gd name="connsiteX125" fmla="*/ 4357835 w 5891821"/>
                <a:gd name="connsiteY125" fmla="*/ 1044075 h 3124874"/>
                <a:gd name="connsiteX126" fmla="*/ 4392738 w 5891821"/>
                <a:gd name="connsiteY126" fmla="*/ 1295387 h 3124874"/>
                <a:gd name="connsiteX127" fmla="*/ 4427577 w 5891821"/>
                <a:gd name="connsiteY127" fmla="*/ 1597375 h 3124874"/>
                <a:gd name="connsiteX128" fmla="*/ 4462478 w 5891821"/>
                <a:gd name="connsiteY128" fmla="*/ 1904431 h 3124874"/>
                <a:gd name="connsiteX129" fmla="*/ 4497317 w 5891821"/>
                <a:gd name="connsiteY129" fmla="*/ 1602015 h 3124874"/>
                <a:gd name="connsiteX130" fmla="*/ 4532156 w 5891821"/>
                <a:gd name="connsiteY130" fmla="*/ 1437638 h 3124874"/>
                <a:gd name="connsiteX131" fmla="*/ 4567059 w 5891821"/>
                <a:gd name="connsiteY131" fmla="*/ 2316765 h 3124874"/>
                <a:gd name="connsiteX132" fmla="*/ 4601898 w 5891821"/>
                <a:gd name="connsiteY132" fmla="*/ 1686452 h 3124874"/>
                <a:gd name="connsiteX133" fmla="*/ 4636736 w 5891821"/>
                <a:gd name="connsiteY133" fmla="*/ 624675 h 3124874"/>
                <a:gd name="connsiteX134" fmla="*/ 4671638 w 5891821"/>
                <a:gd name="connsiteY134" fmla="*/ 1916922 h 3124874"/>
                <a:gd name="connsiteX135" fmla="*/ 4706477 w 5891821"/>
                <a:gd name="connsiteY135" fmla="*/ 3124874 h 3124874"/>
                <a:gd name="connsiteX136" fmla="*/ 4741380 w 5891821"/>
                <a:gd name="connsiteY136" fmla="*/ 1438566 h 3124874"/>
                <a:gd name="connsiteX137" fmla="*/ 4776218 w 5891821"/>
                <a:gd name="connsiteY137" fmla="*/ 1939548 h 3124874"/>
                <a:gd name="connsiteX138" fmla="*/ 4811057 w 5891821"/>
                <a:gd name="connsiteY138" fmla="*/ 2268516 h 3124874"/>
                <a:gd name="connsiteX139" fmla="*/ 4845960 w 5891821"/>
                <a:gd name="connsiteY139" fmla="*/ 1124372 h 3124874"/>
                <a:gd name="connsiteX140" fmla="*/ 4880798 w 5891821"/>
                <a:gd name="connsiteY140" fmla="*/ 1731989 h 3124874"/>
                <a:gd name="connsiteX141" fmla="*/ 4915637 w 5891821"/>
                <a:gd name="connsiteY141" fmla="*/ 2362802 h 3124874"/>
                <a:gd name="connsiteX142" fmla="*/ 4950539 w 5891821"/>
                <a:gd name="connsiteY142" fmla="*/ 1607225 h 3124874"/>
                <a:gd name="connsiteX143" fmla="*/ 4985378 w 5891821"/>
                <a:gd name="connsiteY143" fmla="*/ 1499663 h 3124874"/>
                <a:gd name="connsiteX144" fmla="*/ 5020281 w 5891821"/>
                <a:gd name="connsiteY144" fmla="*/ 2202565 h 3124874"/>
                <a:gd name="connsiteX145" fmla="*/ 5055120 w 5891821"/>
                <a:gd name="connsiteY145" fmla="*/ 814676 h 3124874"/>
                <a:gd name="connsiteX146" fmla="*/ 5089958 w 5891821"/>
                <a:gd name="connsiteY146" fmla="*/ 778132 h 3124874"/>
                <a:gd name="connsiteX147" fmla="*/ 5124860 w 5891821"/>
                <a:gd name="connsiteY147" fmla="*/ 944578 h 3124874"/>
                <a:gd name="connsiteX148" fmla="*/ 5159699 w 5891821"/>
                <a:gd name="connsiteY148" fmla="*/ 1316657 h 3124874"/>
                <a:gd name="connsiteX149" fmla="*/ 5194602 w 5891821"/>
                <a:gd name="connsiteY149" fmla="*/ 1542131 h 3124874"/>
                <a:gd name="connsiteX150" fmla="*/ 5229441 w 5891821"/>
                <a:gd name="connsiteY150" fmla="*/ 991757 h 3124874"/>
                <a:gd name="connsiteX151" fmla="*/ 5264279 w 5891821"/>
                <a:gd name="connsiteY151" fmla="*/ 1211093 h 3124874"/>
                <a:gd name="connsiteX152" fmla="*/ 5299181 w 5891821"/>
                <a:gd name="connsiteY152" fmla="*/ 1898650 h 3124874"/>
                <a:gd name="connsiteX153" fmla="*/ 5334020 w 5891821"/>
                <a:gd name="connsiteY153" fmla="*/ 2677352 h 3124874"/>
                <a:gd name="connsiteX154" fmla="*/ 5368859 w 5891821"/>
                <a:gd name="connsiteY154" fmla="*/ 2770640 h 3124874"/>
                <a:gd name="connsiteX155" fmla="*/ 5403761 w 5891821"/>
                <a:gd name="connsiteY155" fmla="*/ 1551767 h 3124874"/>
                <a:gd name="connsiteX156" fmla="*/ 5438600 w 5891821"/>
                <a:gd name="connsiteY156" fmla="*/ 1550268 h 3124874"/>
                <a:gd name="connsiteX157" fmla="*/ 5473502 w 5891821"/>
                <a:gd name="connsiteY157" fmla="*/ 1734059 h 3124874"/>
                <a:gd name="connsiteX158" fmla="*/ 5508341 w 5891821"/>
                <a:gd name="connsiteY158" fmla="*/ 1841193 h 3124874"/>
                <a:gd name="connsiteX159" fmla="*/ 5543180 w 5891821"/>
                <a:gd name="connsiteY159" fmla="*/ 2429467 h 3124874"/>
                <a:gd name="connsiteX160" fmla="*/ 5578082 w 5891821"/>
                <a:gd name="connsiteY160" fmla="*/ 1894296 h 3124874"/>
                <a:gd name="connsiteX161" fmla="*/ 5612921 w 5891821"/>
                <a:gd name="connsiteY161" fmla="*/ 809680 h 3124874"/>
                <a:gd name="connsiteX162" fmla="*/ 5647760 w 5891821"/>
                <a:gd name="connsiteY162" fmla="*/ 2227190 h 3124874"/>
                <a:gd name="connsiteX163" fmla="*/ 5682662 w 5891821"/>
                <a:gd name="connsiteY163" fmla="*/ 2824599 h 3124874"/>
                <a:gd name="connsiteX164" fmla="*/ 5717501 w 5891821"/>
                <a:gd name="connsiteY164" fmla="*/ 1760539 h 3124874"/>
                <a:gd name="connsiteX165" fmla="*/ 5752403 w 5891821"/>
                <a:gd name="connsiteY165" fmla="*/ 835303 h 3124874"/>
                <a:gd name="connsiteX166" fmla="*/ 5787242 w 5891821"/>
                <a:gd name="connsiteY166" fmla="*/ 1683454 h 3124874"/>
                <a:gd name="connsiteX167" fmla="*/ 5822081 w 5891821"/>
                <a:gd name="connsiteY167" fmla="*/ 1616218 h 3124874"/>
                <a:gd name="connsiteX168" fmla="*/ 5856983 w 5891821"/>
                <a:gd name="connsiteY168" fmla="*/ 1487244 h 3124874"/>
                <a:gd name="connsiteX169" fmla="*/ 5891822 w 5891821"/>
                <a:gd name="connsiteY169" fmla="*/ 2013064 h 312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5891821" h="3124874">
                  <a:moveTo>
                    <a:pt x="0" y="705472"/>
                  </a:moveTo>
                  <a:lnTo>
                    <a:pt x="34839" y="370865"/>
                  </a:lnTo>
                  <a:lnTo>
                    <a:pt x="69741" y="879199"/>
                  </a:lnTo>
                  <a:lnTo>
                    <a:pt x="104580" y="733451"/>
                  </a:lnTo>
                  <a:lnTo>
                    <a:pt x="139482" y="372935"/>
                  </a:lnTo>
                  <a:lnTo>
                    <a:pt x="174321" y="685344"/>
                  </a:lnTo>
                  <a:lnTo>
                    <a:pt x="209160" y="1329719"/>
                  </a:lnTo>
                  <a:lnTo>
                    <a:pt x="244062" y="1096679"/>
                  </a:lnTo>
                  <a:lnTo>
                    <a:pt x="278901" y="882054"/>
                  </a:lnTo>
                  <a:lnTo>
                    <a:pt x="313740" y="1094823"/>
                  </a:lnTo>
                  <a:lnTo>
                    <a:pt x="348642" y="891761"/>
                  </a:lnTo>
                  <a:lnTo>
                    <a:pt x="383481" y="1142502"/>
                  </a:lnTo>
                  <a:lnTo>
                    <a:pt x="418383" y="1033583"/>
                  </a:lnTo>
                  <a:lnTo>
                    <a:pt x="453222" y="976911"/>
                  </a:lnTo>
                  <a:lnTo>
                    <a:pt x="488061" y="833162"/>
                  </a:lnTo>
                  <a:lnTo>
                    <a:pt x="522963" y="410764"/>
                  </a:lnTo>
                  <a:lnTo>
                    <a:pt x="557802" y="746869"/>
                  </a:lnTo>
                  <a:lnTo>
                    <a:pt x="592704" y="1018951"/>
                  </a:lnTo>
                  <a:lnTo>
                    <a:pt x="627543" y="1011671"/>
                  </a:lnTo>
                  <a:lnTo>
                    <a:pt x="662382" y="1296886"/>
                  </a:lnTo>
                  <a:lnTo>
                    <a:pt x="697284" y="1698014"/>
                  </a:lnTo>
                  <a:lnTo>
                    <a:pt x="732123" y="1131082"/>
                  </a:lnTo>
                  <a:lnTo>
                    <a:pt x="766962" y="1009102"/>
                  </a:lnTo>
                  <a:lnTo>
                    <a:pt x="801864" y="1257844"/>
                  </a:lnTo>
                  <a:lnTo>
                    <a:pt x="836703" y="392064"/>
                  </a:lnTo>
                  <a:lnTo>
                    <a:pt x="871605" y="585633"/>
                  </a:lnTo>
                  <a:lnTo>
                    <a:pt x="906444" y="814890"/>
                  </a:lnTo>
                  <a:lnTo>
                    <a:pt x="941283" y="1119662"/>
                  </a:lnTo>
                  <a:lnTo>
                    <a:pt x="976185" y="1460692"/>
                  </a:lnTo>
                  <a:lnTo>
                    <a:pt x="1011024" y="1053211"/>
                  </a:lnTo>
                  <a:lnTo>
                    <a:pt x="1045863" y="1185327"/>
                  </a:lnTo>
                  <a:lnTo>
                    <a:pt x="1080765" y="1356127"/>
                  </a:lnTo>
                  <a:lnTo>
                    <a:pt x="1115604" y="1338070"/>
                  </a:lnTo>
                  <a:lnTo>
                    <a:pt x="1150506" y="1659472"/>
                  </a:lnTo>
                  <a:lnTo>
                    <a:pt x="1185345" y="1201743"/>
                  </a:lnTo>
                  <a:lnTo>
                    <a:pt x="1220184" y="771137"/>
                  </a:lnTo>
                  <a:lnTo>
                    <a:pt x="1255086" y="355234"/>
                  </a:lnTo>
                  <a:lnTo>
                    <a:pt x="1289925" y="1862034"/>
                  </a:lnTo>
                  <a:lnTo>
                    <a:pt x="1324764" y="1842906"/>
                  </a:lnTo>
                  <a:lnTo>
                    <a:pt x="1359666" y="788338"/>
                  </a:lnTo>
                  <a:lnTo>
                    <a:pt x="1394505" y="874203"/>
                  </a:lnTo>
                  <a:lnTo>
                    <a:pt x="1429407" y="2055247"/>
                  </a:lnTo>
                  <a:lnTo>
                    <a:pt x="1464246" y="2110705"/>
                  </a:lnTo>
                  <a:lnTo>
                    <a:pt x="1499085" y="1620430"/>
                  </a:lnTo>
                  <a:lnTo>
                    <a:pt x="1533987" y="2341532"/>
                  </a:lnTo>
                  <a:lnTo>
                    <a:pt x="1568826" y="2156671"/>
                  </a:lnTo>
                  <a:lnTo>
                    <a:pt x="1603665" y="1841335"/>
                  </a:lnTo>
                  <a:lnTo>
                    <a:pt x="1638567" y="1597875"/>
                  </a:lnTo>
                  <a:lnTo>
                    <a:pt x="1673406" y="1431928"/>
                  </a:lnTo>
                  <a:lnTo>
                    <a:pt x="1708308" y="1100390"/>
                  </a:lnTo>
                  <a:lnTo>
                    <a:pt x="1743147" y="301774"/>
                  </a:lnTo>
                  <a:lnTo>
                    <a:pt x="1777986" y="1086972"/>
                  </a:lnTo>
                  <a:lnTo>
                    <a:pt x="1812888" y="2183222"/>
                  </a:lnTo>
                  <a:lnTo>
                    <a:pt x="1847727" y="1376826"/>
                  </a:lnTo>
                  <a:lnTo>
                    <a:pt x="1882629" y="1320012"/>
                  </a:lnTo>
                  <a:lnTo>
                    <a:pt x="1917468" y="1693232"/>
                  </a:lnTo>
                  <a:lnTo>
                    <a:pt x="1952307" y="1462690"/>
                  </a:lnTo>
                  <a:lnTo>
                    <a:pt x="1987209" y="1111025"/>
                  </a:lnTo>
                  <a:lnTo>
                    <a:pt x="2022048" y="1458479"/>
                  </a:lnTo>
                  <a:lnTo>
                    <a:pt x="2056887" y="1300455"/>
                  </a:lnTo>
                  <a:lnTo>
                    <a:pt x="2091789" y="1819923"/>
                  </a:lnTo>
                  <a:lnTo>
                    <a:pt x="2126628" y="763357"/>
                  </a:lnTo>
                  <a:lnTo>
                    <a:pt x="2161530" y="536455"/>
                  </a:lnTo>
                  <a:lnTo>
                    <a:pt x="2196369" y="724458"/>
                  </a:lnTo>
                  <a:lnTo>
                    <a:pt x="2231208" y="698905"/>
                  </a:lnTo>
                  <a:lnTo>
                    <a:pt x="2266110" y="108990"/>
                  </a:lnTo>
                  <a:lnTo>
                    <a:pt x="2300949" y="350880"/>
                  </a:lnTo>
                  <a:lnTo>
                    <a:pt x="2335788" y="981693"/>
                  </a:lnTo>
                  <a:lnTo>
                    <a:pt x="2370690" y="1231007"/>
                  </a:lnTo>
                  <a:lnTo>
                    <a:pt x="2405529" y="0"/>
                  </a:lnTo>
                  <a:lnTo>
                    <a:pt x="2440431" y="1370117"/>
                  </a:lnTo>
                  <a:lnTo>
                    <a:pt x="2475270" y="2374008"/>
                  </a:lnTo>
                  <a:lnTo>
                    <a:pt x="2510109" y="1040293"/>
                  </a:lnTo>
                  <a:lnTo>
                    <a:pt x="2545011" y="791978"/>
                  </a:lnTo>
                  <a:lnTo>
                    <a:pt x="2579850" y="915600"/>
                  </a:lnTo>
                  <a:lnTo>
                    <a:pt x="2614689" y="1832771"/>
                  </a:lnTo>
                  <a:lnTo>
                    <a:pt x="2649591" y="1377183"/>
                  </a:lnTo>
                  <a:lnTo>
                    <a:pt x="2684430" y="188502"/>
                  </a:lnTo>
                  <a:lnTo>
                    <a:pt x="2719332" y="84294"/>
                  </a:lnTo>
                  <a:lnTo>
                    <a:pt x="2754171" y="724672"/>
                  </a:lnTo>
                  <a:lnTo>
                    <a:pt x="2789010" y="1223584"/>
                  </a:lnTo>
                  <a:lnTo>
                    <a:pt x="2823912" y="1327149"/>
                  </a:lnTo>
                  <a:lnTo>
                    <a:pt x="2858751" y="383356"/>
                  </a:lnTo>
                  <a:lnTo>
                    <a:pt x="2893653" y="382571"/>
                  </a:lnTo>
                  <a:lnTo>
                    <a:pt x="2928492" y="1176476"/>
                  </a:lnTo>
                  <a:lnTo>
                    <a:pt x="2963331" y="1545842"/>
                  </a:lnTo>
                  <a:lnTo>
                    <a:pt x="2998233" y="2237967"/>
                  </a:lnTo>
                  <a:lnTo>
                    <a:pt x="3033071" y="1262626"/>
                  </a:lnTo>
                  <a:lnTo>
                    <a:pt x="3067910" y="438386"/>
                  </a:lnTo>
                  <a:lnTo>
                    <a:pt x="3102813" y="591200"/>
                  </a:lnTo>
                  <a:lnTo>
                    <a:pt x="3137652" y="1448059"/>
                  </a:lnTo>
                  <a:lnTo>
                    <a:pt x="3172554" y="955713"/>
                  </a:lnTo>
                  <a:lnTo>
                    <a:pt x="3207392" y="69805"/>
                  </a:lnTo>
                  <a:lnTo>
                    <a:pt x="3242231" y="803898"/>
                  </a:lnTo>
                  <a:lnTo>
                    <a:pt x="3277134" y="1304166"/>
                  </a:lnTo>
                  <a:lnTo>
                    <a:pt x="3311973" y="1688450"/>
                  </a:lnTo>
                  <a:lnTo>
                    <a:pt x="3346812" y="714965"/>
                  </a:lnTo>
                  <a:lnTo>
                    <a:pt x="3381714" y="1008673"/>
                  </a:lnTo>
                  <a:lnTo>
                    <a:pt x="3416552" y="1350417"/>
                  </a:lnTo>
                  <a:lnTo>
                    <a:pt x="3451455" y="2483283"/>
                  </a:lnTo>
                  <a:lnTo>
                    <a:pt x="3486294" y="1437852"/>
                  </a:lnTo>
                  <a:lnTo>
                    <a:pt x="3521132" y="569573"/>
                  </a:lnTo>
                  <a:lnTo>
                    <a:pt x="3556035" y="1222799"/>
                  </a:lnTo>
                  <a:lnTo>
                    <a:pt x="3590874" y="1404448"/>
                  </a:lnTo>
                  <a:lnTo>
                    <a:pt x="3625712" y="2267017"/>
                  </a:lnTo>
                  <a:lnTo>
                    <a:pt x="3660614" y="1444775"/>
                  </a:lnTo>
                  <a:lnTo>
                    <a:pt x="3695453" y="355520"/>
                  </a:lnTo>
                  <a:lnTo>
                    <a:pt x="3730356" y="978767"/>
                  </a:lnTo>
                  <a:lnTo>
                    <a:pt x="3765195" y="1998289"/>
                  </a:lnTo>
                  <a:lnTo>
                    <a:pt x="3800034" y="1281612"/>
                  </a:lnTo>
                  <a:lnTo>
                    <a:pt x="3834935" y="613612"/>
                  </a:lnTo>
                  <a:lnTo>
                    <a:pt x="3869774" y="1227153"/>
                  </a:lnTo>
                  <a:lnTo>
                    <a:pt x="3904677" y="1704509"/>
                  </a:lnTo>
                  <a:lnTo>
                    <a:pt x="3939516" y="1004819"/>
                  </a:lnTo>
                  <a:lnTo>
                    <a:pt x="3974355" y="1048429"/>
                  </a:lnTo>
                  <a:lnTo>
                    <a:pt x="4009256" y="1877880"/>
                  </a:lnTo>
                  <a:lnTo>
                    <a:pt x="4044095" y="932159"/>
                  </a:lnTo>
                  <a:lnTo>
                    <a:pt x="4078934" y="678492"/>
                  </a:lnTo>
                  <a:lnTo>
                    <a:pt x="4113837" y="939368"/>
                  </a:lnTo>
                  <a:lnTo>
                    <a:pt x="4148675" y="939011"/>
                  </a:lnTo>
                  <a:lnTo>
                    <a:pt x="4183577" y="1442134"/>
                  </a:lnTo>
                  <a:lnTo>
                    <a:pt x="4218417" y="813819"/>
                  </a:lnTo>
                  <a:lnTo>
                    <a:pt x="4253256" y="1078335"/>
                  </a:lnTo>
                  <a:lnTo>
                    <a:pt x="4288157" y="799473"/>
                  </a:lnTo>
                  <a:lnTo>
                    <a:pt x="4322996" y="1060349"/>
                  </a:lnTo>
                  <a:lnTo>
                    <a:pt x="4357835" y="1044075"/>
                  </a:lnTo>
                  <a:lnTo>
                    <a:pt x="4392738" y="1295387"/>
                  </a:lnTo>
                  <a:lnTo>
                    <a:pt x="4427577" y="1597375"/>
                  </a:lnTo>
                  <a:lnTo>
                    <a:pt x="4462478" y="1904431"/>
                  </a:lnTo>
                  <a:lnTo>
                    <a:pt x="4497317" y="1602015"/>
                  </a:lnTo>
                  <a:lnTo>
                    <a:pt x="4532156" y="1437638"/>
                  </a:lnTo>
                  <a:lnTo>
                    <a:pt x="4567059" y="2316765"/>
                  </a:lnTo>
                  <a:lnTo>
                    <a:pt x="4601898" y="1686452"/>
                  </a:lnTo>
                  <a:lnTo>
                    <a:pt x="4636736" y="624675"/>
                  </a:lnTo>
                  <a:lnTo>
                    <a:pt x="4671638" y="1916922"/>
                  </a:lnTo>
                  <a:lnTo>
                    <a:pt x="4706477" y="3124874"/>
                  </a:lnTo>
                  <a:lnTo>
                    <a:pt x="4741380" y="1438566"/>
                  </a:lnTo>
                  <a:lnTo>
                    <a:pt x="4776218" y="1939548"/>
                  </a:lnTo>
                  <a:lnTo>
                    <a:pt x="4811057" y="2268516"/>
                  </a:lnTo>
                  <a:lnTo>
                    <a:pt x="4845960" y="1124372"/>
                  </a:lnTo>
                  <a:lnTo>
                    <a:pt x="4880798" y="1731989"/>
                  </a:lnTo>
                  <a:lnTo>
                    <a:pt x="4915637" y="2362802"/>
                  </a:lnTo>
                  <a:lnTo>
                    <a:pt x="4950539" y="1607225"/>
                  </a:lnTo>
                  <a:lnTo>
                    <a:pt x="4985378" y="1499663"/>
                  </a:lnTo>
                  <a:lnTo>
                    <a:pt x="5020281" y="2202565"/>
                  </a:lnTo>
                  <a:lnTo>
                    <a:pt x="5055120" y="814676"/>
                  </a:lnTo>
                  <a:lnTo>
                    <a:pt x="5089958" y="778132"/>
                  </a:lnTo>
                  <a:lnTo>
                    <a:pt x="5124860" y="944578"/>
                  </a:lnTo>
                  <a:lnTo>
                    <a:pt x="5159699" y="1316657"/>
                  </a:lnTo>
                  <a:lnTo>
                    <a:pt x="5194602" y="1542131"/>
                  </a:lnTo>
                  <a:lnTo>
                    <a:pt x="5229441" y="991757"/>
                  </a:lnTo>
                  <a:lnTo>
                    <a:pt x="5264279" y="1211093"/>
                  </a:lnTo>
                  <a:lnTo>
                    <a:pt x="5299181" y="1898650"/>
                  </a:lnTo>
                  <a:lnTo>
                    <a:pt x="5334020" y="2677352"/>
                  </a:lnTo>
                  <a:lnTo>
                    <a:pt x="5368859" y="2770640"/>
                  </a:lnTo>
                  <a:lnTo>
                    <a:pt x="5403761" y="1551767"/>
                  </a:lnTo>
                  <a:lnTo>
                    <a:pt x="5438600" y="1550268"/>
                  </a:lnTo>
                  <a:lnTo>
                    <a:pt x="5473502" y="1734059"/>
                  </a:lnTo>
                  <a:lnTo>
                    <a:pt x="5508341" y="1841193"/>
                  </a:lnTo>
                  <a:lnTo>
                    <a:pt x="5543180" y="2429467"/>
                  </a:lnTo>
                  <a:lnTo>
                    <a:pt x="5578082" y="1894296"/>
                  </a:lnTo>
                  <a:lnTo>
                    <a:pt x="5612921" y="809680"/>
                  </a:lnTo>
                  <a:lnTo>
                    <a:pt x="5647760" y="2227190"/>
                  </a:lnTo>
                  <a:lnTo>
                    <a:pt x="5682662" y="2824599"/>
                  </a:lnTo>
                  <a:lnTo>
                    <a:pt x="5717501" y="1760539"/>
                  </a:lnTo>
                  <a:lnTo>
                    <a:pt x="5752403" y="835303"/>
                  </a:lnTo>
                  <a:lnTo>
                    <a:pt x="5787242" y="1683454"/>
                  </a:lnTo>
                  <a:lnTo>
                    <a:pt x="5822081" y="1616218"/>
                  </a:lnTo>
                  <a:lnTo>
                    <a:pt x="5856983" y="1487244"/>
                  </a:lnTo>
                  <a:lnTo>
                    <a:pt x="5891822" y="2013064"/>
                  </a:lnTo>
                </a:path>
              </a:pathLst>
            </a:custGeom>
            <a:noFill/>
            <a:ln w="6759" cap="flat">
              <a:solidFill>
                <a:srgbClr val="619C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12" name="Forme libre : forme 211">
              <a:extLst>
                <a:ext uri="{FF2B5EF4-FFF2-40B4-BE49-F238E27FC236}">
                  <a16:creationId xmlns:a16="http://schemas.microsoft.com/office/drawing/2014/main" id="{34BC3D07-ECFC-A434-7F46-C5B4261B20F9}"/>
                </a:ext>
              </a:extLst>
            </p:cNvPr>
            <p:cNvSpPr/>
            <p:nvPr/>
          </p:nvSpPr>
          <p:spPr>
            <a:xfrm>
              <a:off x="5276585" y="4587856"/>
              <a:ext cx="5891821" cy="963207"/>
            </a:xfrm>
            <a:custGeom>
              <a:avLst/>
              <a:gdLst>
                <a:gd name="connsiteX0" fmla="*/ 0 w 5891821"/>
                <a:gd name="connsiteY0" fmla="*/ 0 h 963207"/>
                <a:gd name="connsiteX1" fmla="*/ 74610 w 5891821"/>
                <a:gd name="connsiteY1" fmla="*/ 25195 h 963207"/>
                <a:gd name="connsiteX2" fmla="*/ 149156 w 5891821"/>
                <a:gd name="connsiteY2" fmla="*/ 49534 h 963207"/>
                <a:gd name="connsiteX3" fmla="*/ 223766 w 5891821"/>
                <a:gd name="connsiteY3" fmla="*/ 73017 h 963207"/>
                <a:gd name="connsiteX4" fmla="*/ 298312 w 5891821"/>
                <a:gd name="connsiteY4" fmla="*/ 95500 h 963207"/>
                <a:gd name="connsiteX5" fmla="*/ 372922 w 5891821"/>
                <a:gd name="connsiteY5" fmla="*/ 116984 h 963207"/>
                <a:gd name="connsiteX6" fmla="*/ 447468 w 5891821"/>
                <a:gd name="connsiteY6" fmla="*/ 137326 h 963207"/>
                <a:gd name="connsiteX7" fmla="*/ 522078 w 5891821"/>
                <a:gd name="connsiteY7" fmla="*/ 156526 h 963207"/>
                <a:gd name="connsiteX8" fmla="*/ 596624 w 5891821"/>
                <a:gd name="connsiteY8" fmla="*/ 174441 h 963207"/>
                <a:gd name="connsiteX9" fmla="*/ 671234 w 5891821"/>
                <a:gd name="connsiteY9" fmla="*/ 191000 h 963207"/>
                <a:gd name="connsiteX10" fmla="*/ 745780 w 5891821"/>
                <a:gd name="connsiteY10" fmla="*/ 206203 h 963207"/>
                <a:gd name="connsiteX11" fmla="*/ 820390 w 5891821"/>
                <a:gd name="connsiteY11" fmla="*/ 219764 h 963207"/>
                <a:gd name="connsiteX12" fmla="*/ 894936 w 5891821"/>
                <a:gd name="connsiteY12" fmla="*/ 231755 h 963207"/>
                <a:gd name="connsiteX13" fmla="*/ 969546 w 5891821"/>
                <a:gd name="connsiteY13" fmla="*/ 242390 h 963207"/>
                <a:gd name="connsiteX14" fmla="*/ 1044156 w 5891821"/>
                <a:gd name="connsiteY14" fmla="*/ 251811 h 963207"/>
                <a:gd name="connsiteX15" fmla="*/ 1118702 w 5891821"/>
                <a:gd name="connsiteY15" fmla="*/ 260305 h 963207"/>
                <a:gd name="connsiteX16" fmla="*/ 1193312 w 5891821"/>
                <a:gd name="connsiteY16" fmla="*/ 268014 h 963207"/>
                <a:gd name="connsiteX17" fmla="*/ 1267858 w 5891821"/>
                <a:gd name="connsiteY17" fmla="*/ 275222 h 963207"/>
                <a:gd name="connsiteX18" fmla="*/ 1342468 w 5891821"/>
                <a:gd name="connsiteY18" fmla="*/ 282075 h 963207"/>
                <a:gd name="connsiteX19" fmla="*/ 1417014 w 5891821"/>
                <a:gd name="connsiteY19" fmla="*/ 288784 h 963207"/>
                <a:gd name="connsiteX20" fmla="*/ 1491624 w 5891821"/>
                <a:gd name="connsiteY20" fmla="*/ 295279 h 963207"/>
                <a:gd name="connsiteX21" fmla="*/ 1566170 w 5891821"/>
                <a:gd name="connsiteY21" fmla="*/ 299205 h 963207"/>
                <a:gd name="connsiteX22" fmla="*/ 1640780 w 5891821"/>
                <a:gd name="connsiteY22" fmla="*/ 300275 h 963207"/>
                <a:gd name="connsiteX23" fmla="*/ 1715326 w 5891821"/>
                <a:gd name="connsiteY23" fmla="*/ 299133 h 963207"/>
                <a:gd name="connsiteX24" fmla="*/ 1789936 w 5891821"/>
                <a:gd name="connsiteY24" fmla="*/ 296564 h 963207"/>
                <a:gd name="connsiteX25" fmla="*/ 1864482 w 5891821"/>
                <a:gd name="connsiteY25" fmla="*/ 293066 h 963207"/>
                <a:gd name="connsiteX26" fmla="*/ 1939092 w 5891821"/>
                <a:gd name="connsiteY26" fmla="*/ 289283 h 963207"/>
                <a:gd name="connsiteX27" fmla="*/ 2013638 w 5891821"/>
                <a:gd name="connsiteY27" fmla="*/ 285929 h 963207"/>
                <a:gd name="connsiteX28" fmla="*/ 2088248 w 5891821"/>
                <a:gd name="connsiteY28" fmla="*/ 283573 h 963207"/>
                <a:gd name="connsiteX29" fmla="*/ 2162794 w 5891821"/>
                <a:gd name="connsiteY29" fmla="*/ 282860 h 963207"/>
                <a:gd name="connsiteX30" fmla="*/ 2237404 w 5891821"/>
                <a:gd name="connsiteY30" fmla="*/ 283645 h 963207"/>
                <a:gd name="connsiteX31" fmla="*/ 2312014 w 5891821"/>
                <a:gd name="connsiteY31" fmla="*/ 282360 h 963207"/>
                <a:gd name="connsiteX32" fmla="*/ 2386560 w 5891821"/>
                <a:gd name="connsiteY32" fmla="*/ 279220 h 963207"/>
                <a:gd name="connsiteX33" fmla="*/ 2461170 w 5891821"/>
                <a:gd name="connsiteY33" fmla="*/ 275008 h 963207"/>
                <a:gd name="connsiteX34" fmla="*/ 2535716 w 5891821"/>
                <a:gd name="connsiteY34" fmla="*/ 270440 h 963207"/>
                <a:gd name="connsiteX35" fmla="*/ 2610326 w 5891821"/>
                <a:gd name="connsiteY35" fmla="*/ 266301 h 963207"/>
                <a:gd name="connsiteX36" fmla="*/ 2684872 w 5891821"/>
                <a:gd name="connsiteY36" fmla="*/ 263446 h 963207"/>
                <a:gd name="connsiteX37" fmla="*/ 2759482 w 5891821"/>
                <a:gd name="connsiteY37" fmla="*/ 262518 h 963207"/>
                <a:gd name="connsiteX38" fmla="*/ 2834028 w 5891821"/>
                <a:gd name="connsiteY38" fmla="*/ 264302 h 963207"/>
                <a:gd name="connsiteX39" fmla="*/ 2908638 w 5891821"/>
                <a:gd name="connsiteY39" fmla="*/ 269584 h 963207"/>
                <a:gd name="connsiteX40" fmla="*/ 2983184 w 5891821"/>
                <a:gd name="connsiteY40" fmla="*/ 279220 h 963207"/>
                <a:gd name="connsiteX41" fmla="*/ 3057794 w 5891821"/>
                <a:gd name="connsiteY41" fmla="*/ 293637 h 963207"/>
                <a:gd name="connsiteX42" fmla="*/ 3132340 w 5891821"/>
                <a:gd name="connsiteY42" fmla="*/ 311981 h 963207"/>
                <a:gd name="connsiteX43" fmla="*/ 3206950 w 5891821"/>
                <a:gd name="connsiteY43" fmla="*/ 333536 h 963207"/>
                <a:gd name="connsiteX44" fmla="*/ 3281496 w 5891821"/>
                <a:gd name="connsiteY44" fmla="*/ 357375 h 963207"/>
                <a:gd name="connsiteX45" fmla="*/ 3356106 w 5891821"/>
                <a:gd name="connsiteY45" fmla="*/ 382856 h 963207"/>
                <a:gd name="connsiteX46" fmla="*/ 3430716 w 5891821"/>
                <a:gd name="connsiteY46" fmla="*/ 409051 h 963207"/>
                <a:gd name="connsiteX47" fmla="*/ 3505262 w 5891821"/>
                <a:gd name="connsiteY47" fmla="*/ 435246 h 963207"/>
                <a:gd name="connsiteX48" fmla="*/ 3579872 w 5891821"/>
                <a:gd name="connsiteY48" fmla="*/ 460655 h 963207"/>
                <a:gd name="connsiteX49" fmla="*/ 3654418 w 5891821"/>
                <a:gd name="connsiteY49" fmla="*/ 484352 h 963207"/>
                <a:gd name="connsiteX50" fmla="*/ 3729028 w 5891821"/>
                <a:gd name="connsiteY50" fmla="*/ 506121 h 963207"/>
                <a:gd name="connsiteX51" fmla="*/ 3803574 w 5891821"/>
                <a:gd name="connsiteY51" fmla="*/ 528961 h 963207"/>
                <a:gd name="connsiteX52" fmla="*/ 3878184 w 5891821"/>
                <a:gd name="connsiteY52" fmla="*/ 552943 h 963207"/>
                <a:gd name="connsiteX53" fmla="*/ 3952730 w 5891821"/>
                <a:gd name="connsiteY53" fmla="*/ 577710 h 963207"/>
                <a:gd name="connsiteX54" fmla="*/ 4027340 w 5891821"/>
                <a:gd name="connsiteY54" fmla="*/ 602763 h 963207"/>
                <a:gd name="connsiteX55" fmla="*/ 4101886 w 5891821"/>
                <a:gd name="connsiteY55" fmla="*/ 627673 h 963207"/>
                <a:gd name="connsiteX56" fmla="*/ 4176496 w 5891821"/>
                <a:gd name="connsiteY56" fmla="*/ 651940 h 963207"/>
                <a:gd name="connsiteX57" fmla="*/ 4251042 w 5891821"/>
                <a:gd name="connsiteY57" fmla="*/ 675137 h 963207"/>
                <a:gd name="connsiteX58" fmla="*/ 4325652 w 5891821"/>
                <a:gd name="connsiteY58" fmla="*/ 696764 h 963207"/>
                <a:gd name="connsiteX59" fmla="*/ 4400199 w 5891821"/>
                <a:gd name="connsiteY59" fmla="*/ 716392 h 963207"/>
                <a:gd name="connsiteX60" fmla="*/ 4474808 w 5891821"/>
                <a:gd name="connsiteY60" fmla="*/ 734022 h 963207"/>
                <a:gd name="connsiteX61" fmla="*/ 4549418 w 5891821"/>
                <a:gd name="connsiteY61" fmla="*/ 751152 h 963207"/>
                <a:gd name="connsiteX62" fmla="*/ 4623964 w 5891821"/>
                <a:gd name="connsiteY62" fmla="*/ 768068 h 963207"/>
                <a:gd name="connsiteX63" fmla="*/ 4698574 w 5891821"/>
                <a:gd name="connsiteY63" fmla="*/ 784555 h 963207"/>
                <a:gd name="connsiteX64" fmla="*/ 4773120 w 5891821"/>
                <a:gd name="connsiteY64" fmla="*/ 800543 h 963207"/>
                <a:gd name="connsiteX65" fmla="*/ 4847730 w 5891821"/>
                <a:gd name="connsiteY65" fmla="*/ 816103 h 963207"/>
                <a:gd name="connsiteX66" fmla="*/ 4922276 w 5891821"/>
                <a:gd name="connsiteY66" fmla="*/ 831092 h 963207"/>
                <a:gd name="connsiteX67" fmla="*/ 4996886 w 5891821"/>
                <a:gd name="connsiteY67" fmla="*/ 845438 h 963207"/>
                <a:gd name="connsiteX68" fmla="*/ 5071432 w 5891821"/>
                <a:gd name="connsiteY68" fmla="*/ 859071 h 963207"/>
                <a:gd name="connsiteX69" fmla="*/ 5146042 w 5891821"/>
                <a:gd name="connsiteY69" fmla="*/ 871990 h 963207"/>
                <a:gd name="connsiteX70" fmla="*/ 5220588 w 5891821"/>
                <a:gd name="connsiteY70" fmla="*/ 884195 h 963207"/>
                <a:gd name="connsiteX71" fmla="*/ 5295198 w 5891821"/>
                <a:gd name="connsiteY71" fmla="*/ 895544 h 963207"/>
                <a:gd name="connsiteX72" fmla="*/ 5369745 w 5891821"/>
                <a:gd name="connsiteY72" fmla="*/ 906250 h 963207"/>
                <a:gd name="connsiteX73" fmla="*/ 5444354 w 5891821"/>
                <a:gd name="connsiteY73" fmla="*/ 916243 h 963207"/>
                <a:gd name="connsiteX74" fmla="*/ 5518900 w 5891821"/>
                <a:gd name="connsiteY74" fmla="*/ 925593 h 963207"/>
                <a:gd name="connsiteX75" fmla="*/ 5593510 w 5891821"/>
                <a:gd name="connsiteY75" fmla="*/ 934301 h 963207"/>
                <a:gd name="connsiteX76" fmla="*/ 5668120 w 5891821"/>
                <a:gd name="connsiteY76" fmla="*/ 942366 h 963207"/>
                <a:gd name="connsiteX77" fmla="*/ 5742666 w 5891821"/>
                <a:gd name="connsiteY77" fmla="*/ 949860 h 963207"/>
                <a:gd name="connsiteX78" fmla="*/ 5817276 w 5891821"/>
                <a:gd name="connsiteY78" fmla="*/ 956784 h 963207"/>
                <a:gd name="connsiteX79" fmla="*/ 5891822 w 5891821"/>
                <a:gd name="connsiteY79" fmla="*/ 963207 h 96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891821" h="963207">
                  <a:moveTo>
                    <a:pt x="0" y="0"/>
                  </a:moveTo>
                  <a:lnTo>
                    <a:pt x="74610" y="25195"/>
                  </a:lnTo>
                  <a:lnTo>
                    <a:pt x="149156" y="49534"/>
                  </a:lnTo>
                  <a:lnTo>
                    <a:pt x="223766" y="73017"/>
                  </a:lnTo>
                  <a:lnTo>
                    <a:pt x="298312" y="95500"/>
                  </a:lnTo>
                  <a:lnTo>
                    <a:pt x="372922" y="116984"/>
                  </a:lnTo>
                  <a:lnTo>
                    <a:pt x="447468" y="137326"/>
                  </a:lnTo>
                  <a:lnTo>
                    <a:pt x="522078" y="156526"/>
                  </a:lnTo>
                  <a:lnTo>
                    <a:pt x="596624" y="174441"/>
                  </a:lnTo>
                  <a:lnTo>
                    <a:pt x="671234" y="191000"/>
                  </a:lnTo>
                  <a:lnTo>
                    <a:pt x="745780" y="206203"/>
                  </a:lnTo>
                  <a:lnTo>
                    <a:pt x="820390" y="219764"/>
                  </a:lnTo>
                  <a:lnTo>
                    <a:pt x="894936" y="231755"/>
                  </a:lnTo>
                  <a:lnTo>
                    <a:pt x="969546" y="242390"/>
                  </a:lnTo>
                  <a:lnTo>
                    <a:pt x="1044156" y="251811"/>
                  </a:lnTo>
                  <a:lnTo>
                    <a:pt x="1118702" y="260305"/>
                  </a:lnTo>
                  <a:lnTo>
                    <a:pt x="1193312" y="268014"/>
                  </a:lnTo>
                  <a:lnTo>
                    <a:pt x="1267858" y="275222"/>
                  </a:lnTo>
                  <a:lnTo>
                    <a:pt x="1342468" y="282075"/>
                  </a:lnTo>
                  <a:lnTo>
                    <a:pt x="1417014" y="288784"/>
                  </a:lnTo>
                  <a:lnTo>
                    <a:pt x="1491624" y="295279"/>
                  </a:lnTo>
                  <a:lnTo>
                    <a:pt x="1566170" y="299205"/>
                  </a:lnTo>
                  <a:lnTo>
                    <a:pt x="1640780" y="300275"/>
                  </a:lnTo>
                  <a:lnTo>
                    <a:pt x="1715326" y="299133"/>
                  </a:lnTo>
                  <a:lnTo>
                    <a:pt x="1789936" y="296564"/>
                  </a:lnTo>
                  <a:lnTo>
                    <a:pt x="1864482" y="293066"/>
                  </a:lnTo>
                  <a:lnTo>
                    <a:pt x="1939092" y="289283"/>
                  </a:lnTo>
                  <a:lnTo>
                    <a:pt x="2013638" y="285929"/>
                  </a:lnTo>
                  <a:lnTo>
                    <a:pt x="2088248" y="283573"/>
                  </a:lnTo>
                  <a:lnTo>
                    <a:pt x="2162794" y="282860"/>
                  </a:lnTo>
                  <a:lnTo>
                    <a:pt x="2237404" y="283645"/>
                  </a:lnTo>
                  <a:lnTo>
                    <a:pt x="2312014" y="282360"/>
                  </a:lnTo>
                  <a:lnTo>
                    <a:pt x="2386560" y="279220"/>
                  </a:lnTo>
                  <a:lnTo>
                    <a:pt x="2461170" y="275008"/>
                  </a:lnTo>
                  <a:lnTo>
                    <a:pt x="2535716" y="270440"/>
                  </a:lnTo>
                  <a:lnTo>
                    <a:pt x="2610326" y="266301"/>
                  </a:lnTo>
                  <a:lnTo>
                    <a:pt x="2684872" y="263446"/>
                  </a:lnTo>
                  <a:lnTo>
                    <a:pt x="2759482" y="262518"/>
                  </a:lnTo>
                  <a:lnTo>
                    <a:pt x="2834028" y="264302"/>
                  </a:lnTo>
                  <a:lnTo>
                    <a:pt x="2908638" y="269584"/>
                  </a:lnTo>
                  <a:lnTo>
                    <a:pt x="2983184" y="279220"/>
                  </a:lnTo>
                  <a:lnTo>
                    <a:pt x="3057794" y="293637"/>
                  </a:lnTo>
                  <a:lnTo>
                    <a:pt x="3132340" y="311981"/>
                  </a:lnTo>
                  <a:lnTo>
                    <a:pt x="3206950" y="333536"/>
                  </a:lnTo>
                  <a:lnTo>
                    <a:pt x="3281496" y="357375"/>
                  </a:lnTo>
                  <a:lnTo>
                    <a:pt x="3356106" y="382856"/>
                  </a:lnTo>
                  <a:lnTo>
                    <a:pt x="3430716" y="409051"/>
                  </a:lnTo>
                  <a:lnTo>
                    <a:pt x="3505262" y="435246"/>
                  </a:lnTo>
                  <a:lnTo>
                    <a:pt x="3579872" y="460655"/>
                  </a:lnTo>
                  <a:lnTo>
                    <a:pt x="3654418" y="484352"/>
                  </a:lnTo>
                  <a:lnTo>
                    <a:pt x="3729028" y="506121"/>
                  </a:lnTo>
                  <a:lnTo>
                    <a:pt x="3803574" y="528961"/>
                  </a:lnTo>
                  <a:lnTo>
                    <a:pt x="3878184" y="552943"/>
                  </a:lnTo>
                  <a:lnTo>
                    <a:pt x="3952730" y="577710"/>
                  </a:lnTo>
                  <a:lnTo>
                    <a:pt x="4027340" y="602763"/>
                  </a:lnTo>
                  <a:lnTo>
                    <a:pt x="4101886" y="627673"/>
                  </a:lnTo>
                  <a:lnTo>
                    <a:pt x="4176496" y="651940"/>
                  </a:lnTo>
                  <a:lnTo>
                    <a:pt x="4251042" y="675137"/>
                  </a:lnTo>
                  <a:lnTo>
                    <a:pt x="4325652" y="696764"/>
                  </a:lnTo>
                  <a:lnTo>
                    <a:pt x="4400199" y="716392"/>
                  </a:lnTo>
                  <a:lnTo>
                    <a:pt x="4474808" y="734022"/>
                  </a:lnTo>
                  <a:lnTo>
                    <a:pt x="4549418" y="751152"/>
                  </a:lnTo>
                  <a:lnTo>
                    <a:pt x="4623964" y="768068"/>
                  </a:lnTo>
                  <a:lnTo>
                    <a:pt x="4698574" y="784555"/>
                  </a:lnTo>
                  <a:lnTo>
                    <a:pt x="4773120" y="800543"/>
                  </a:lnTo>
                  <a:lnTo>
                    <a:pt x="4847730" y="816103"/>
                  </a:lnTo>
                  <a:lnTo>
                    <a:pt x="4922276" y="831092"/>
                  </a:lnTo>
                  <a:lnTo>
                    <a:pt x="4996886" y="845438"/>
                  </a:lnTo>
                  <a:lnTo>
                    <a:pt x="5071432" y="859071"/>
                  </a:lnTo>
                  <a:lnTo>
                    <a:pt x="5146042" y="871990"/>
                  </a:lnTo>
                  <a:lnTo>
                    <a:pt x="5220588" y="884195"/>
                  </a:lnTo>
                  <a:lnTo>
                    <a:pt x="5295198" y="895544"/>
                  </a:lnTo>
                  <a:lnTo>
                    <a:pt x="5369745" y="906250"/>
                  </a:lnTo>
                  <a:lnTo>
                    <a:pt x="5444354" y="916243"/>
                  </a:lnTo>
                  <a:lnTo>
                    <a:pt x="5518900" y="925593"/>
                  </a:lnTo>
                  <a:lnTo>
                    <a:pt x="5593510" y="934301"/>
                  </a:lnTo>
                  <a:lnTo>
                    <a:pt x="5668120" y="942366"/>
                  </a:lnTo>
                  <a:lnTo>
                    <a:pt x="5742666" y="949860"/>
                  </a:lnTo>
                  <a:lnTo>
                    <a:pt x="5817276" y="956784"/>
                  </a:lnTo>
                  <a:lnTo>
                    <a:pt x="5891822" y="963207"/>
                  </a:lnTo>
                </a:path>
              </a:pathLst>
            </a:custGeom>
            <a:noFill/>
            <a:ln w="13455" cap="flat">
              <a:solidFill>
                <a:srgbClr val="F8766D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13" name="Forme libre : forme 212">
              <a:extLst>
                <a:ext uri="{FF2B5EF4-FFF2-40B4-BE49-F238E27FC236}">
                  <a16:creationId xmlns:a16="http://schemas.microsoft.com/office/drawing/2014/main" id="{EE566F47-0701-50E3-7C9C-35559833BBAC}"/>
                </a:ext>
              </a:extLst>
            </p:cNvPr>
            <p:cNvSpPr/>
            <p:nvPr/>
          </p:nvSpPr>
          <p:spPr>
            <a:xfrm>
              <a:off x="5276585" y="2845304"/>
              <a:ext cx="5891821" cy="551230"/>
            </a:xfrm>
            <a:custGeom>
              <a:avLst/>
              <a:gdLst>
                <a:gd name="connsiteX0" fmla="*/ 0 w 5891821"/>
                <a:gd name="connsiteY0" fmla="*/ 96000 h 551230"/>
                <a:gd name="connsiteX1" fmla="*/ 74610 w 5891821"/>
                <a:gd name="connsiteY1" fmla="*/ 104065 h 551230"/>
                <a:gd name="connsiteX2" fmla="*/ 149156 w 5891821"/>
                <a:gd name="connsiteY2" fmla="*/ 111559 h 551230"/>
                <a:gd name="connsiteX3" fmla="*/ 223766 w 5891821"/>
                <a:gd name="connsiteY3" fmla="*/ 118554 h 551230"/>
                <a:gd name="connsiteX4" fmla="*/ 298312 w 5891821"/>
                <a:gd name="connsiteY4" fmla="*/ 125049 h 551230"/>
                <a:gd name="connsiteX5" fmla="*/ 372922 w 5891821"/>
                <a:gd name="connsiteY5" fmla="*/ 130831 h 551230"/>
                <a:gd name="connsiteX6" fmla="*/ 447468 w 5891821"/>
                <a:gd name="connsiteY6" fmla="*/ 135970 h 551230"/>
                <a:gd name="connsiteX7" fmla="*/ 522078 w 5891821"/>
                <a:gd name="connsiteY7" fmla="*/ 140323 h 551230"/>
                <a:gd name="connsiteX8" fmla="*/ 596624 w 5891821"/>
                <a:gd name="connsiteY8" fmla="*/ 143892 h 551230"/>
                <a:gd name="connsiteX9" fmla="*/ 671234 w 5891821"/>
                <a:gd name="connsiteY9" fmla="*/ 146676 h 551230"/>
                <a:gd name="connsiteX10" fmla="*/ 745780 w 5891821"/>
                <a:gd name="connsiteY10" fmla="*/ 148532 h 551230"/>
                <a:gd name="connsiteX11" fmla="*/ 820390 w 5891821"/>
                <a:gd name="connsiteY11" fmla="*/ 149388 h 551230"/>
                <a:gd name="connsiteX12" fmla="*/ 894936 w 5891821"/>
                <a:gd name="connsiteY12" fmla="*/ 149174 h 551230"/>
                <a:gd name="connsiteX13" fmla="*/ 969546 w 5891821"/>
                <a:gd name="connsiteY13" fmla="*/ 148246 h 551230"/>
                <a:gd name="connsiteX14" fmla="*/ 1044156 w 5891821"/>
                <a:gd name="connsiteY14" fmla="*/ 146533 h 551230"/>
                <a:gd name="connsiteX15" fmla="*/ 1118702 w 5891821"/>
                <a:gd name="connsiteY15" fmla="*/ 144249 h 551230"/>
                <a:gd name="connsiteX16" fmla="*/ 1193312 w 5891821"/>
                <a:gd name="connsiteY16" fmla="*/ 141608 h 551230"/>
                <a:gd name="connsiteX17" fmla="*/ 1267858 w 5891821"/>
                <a:gd name="connsiteY17" fmla="*/ 138611 h 551230"/>
                <a:gd name="connsiteX18" fmla="*/ 1342468 w 5891821"/>
                <a:gd name="connsiteY18" fmla="*/ 135541 h 551230"/>
                <a:gd name="connsiteX19" fmla="*/ 1417014 w 5891821"/>
                <a:gd name="connsiteY19" fmla="*/ 132472 h 551230"/>
                <a:gd name="connsiteX20" fmla="*/ 1491624 w 5891821"/>
                <a:gd name="connsiteY20" fmla="*/ 129260 h 551230"/>
                <a:gd name="connsiteX21" fmla="*/ 1566170 w 5891821"/>
                <a:gd name="connsiteY21" fmla="*/ 123764 h 551230"/>
                <a:gd name="connsiteX22" fmla="*/ 1640780 w 5891821"/>
                <a:gd name="connsiteY22" fmla="*/ 115842 h 551230"/>
                <a:gd name="connsiteX23" fmla="*/ 1715326 w 5891821"/>
                <a:gd name="connsiteY23" fmla="*/ 106063 h 551230"/>
                <a:gd name="connsiteX24" fmla="*/ 1789936 w 5891821"/>
                <a:gd name="connsiteY24" fmla="*/ 95143 h 551230"/>
                <a:gd name="connsiteX25" fmla="*/ 1864482 w 5891821"/>
                <a:gd name="connsiteY25" fmla="*/ 83652 h 551230"/>
                <a:gd name="connsiteX26" fmla="*/ 1939092 w 5891821"/>
                <a:gd name="connsiteY26" fmla="*/ 72232 h 551230"/>
                <a:gd name="connsiteX27" fmla="*/ 2013638 w 5891821"/>
                <a:gd name="connsiteY27" fmla="*/ 61454 h 551230"/>
                <a:gd name="connsiteX28" fmla="*/ 2088248 w 5891821"/>
                <a:gd name="connsiteY28" fmla="*/ 52032 h 551230"/>
                <a:gd name="connsiteX29" fmla="*/ 2162794 w 5891821"/>
                <a:gd name="connsiteY29" fmla="*/ 44467 h 551230"/>
                <a:gd name="connsiteX30" fmla="*/ 2237404 w 5891821"/>
                <a:gd name="connsiteY30" fmla="*/ 38899 h 551230"/>
                <a:gd name="connsiteX31" fmla="*/ 2312014 w 5891821"/>
                <a:gd name="connsiteY31" fmla="*/ 32833 h 551230"/>
                <a:gd name="connsiteX32" fmla="*/ 2386560 w 5891821"/>
                <a:gd name="connsiteY32" fmla="*/ 26337 h 551230"/>
                <a:gd name="connsiteX33" fmla="*/ 2461170 w 5891821"/>
                <a:gd name="connsiteY33" fmla="*/ 19771 h 551230"/>
                <a:gd name="connsiteX34" fmla="*/ 2535716 w 5891821"/>
                <a:gd name="connsiteY34" fmla="*/ 13561 h 551230"/>
                <a:gd name="connsiteX35" fmla="*/ 2610326 w 5891821"/>
                <a:gd name="connsiteY35" fmla="*/ 8065 h 551230"/>
                <a:gd name="connsiteX36" fmla="*/ 2684872 w 5891821"/>
                <a:gd name="connsiteY36" fmla="*/ 3712 h 551230"/>
                <a:gd name="connsiteX37" fmla="*/ 2759482 w 5891821"/>
                <a:gd name="connsiteY37" fmla="*/ 928 h 551230"/>
                <a:gd name="connsiteX38" fmla="*/ 2834028 w 5891821"/>
                <a:gd name="connsiteY38" fmla="*/ 0 h 551230"/>
                <a:gd name="connsiteX39" fmla="*/ 2908638 w 5891821"/>
                <a:gd name="connsiteY39" fmla="*/ 1499 h 551230"/>
                <a:gd name="connsiteX40" fmla="*/ 2983184 w 5891821"/>
                <a:gd name="connsiteY40" fmla="*/ 5710 h 551230"/>
                <a:gd name="connsiteX41" fmla="*/ 3057794 w 5891821"/>
                <a:gd name="connsiteY41" fmla="*/ 12776 h 551230"/>
                <a:gd name="connsiteX42" fmla="*/ 3132340 w 5891821"/>
                <a:gd name="connsiteY42" fmla="*/ 22412 h 551230"/>
                <a:gd name="connsiteX43" fmla="*/ 3206950 w 5891821"/>
                <a:gd name="connsiteY43" fmla="*/ 34189 h 551230"/>
                <a:gd name="connsiteX44" fmla="*/ 3281496 w 5891821"/>
                <a:gd name="connsiteY44" fmla="*/ 47536 h 551230"/>
                <a:gd name="connsiteX45" fmla="*/ 3356106 w 5891821"/>
                <a:gd name="connsiteY45" fmla="*/ 62168 h 551230"/>
                <a:gd name="connsiteX46" fmla="*/ 3430716 w 5891821"/>
                <a:gd name="connsiteY46" fmla="*/ 77656 h 551230"/>
                <a:gd name="connsiteX47" fmla="*/ 3505262 w 5891821"/>
                <a:gd name="connsiteY47" fmla="*/ 93573 h 551230"/>
                <a:gd name="connsiteX48" fmla="*/ 3579872 w 5891821"/>
                <a:gd name="connsiteY48" fmla="*/ 109489 h 551230"/>
                <a:gd name="connsiteX49" fmla="*/ 3654418 w 5891821"/>
                <a:gd name="connsiteY49" fmla="*/ 124978 h 551230"/>
                <a:gd name="connsiteX50" fmla="*/ 3729028 w 5891821"/>
                <a:gd name="connsiteY50" fmla="*/ 139967 h 551230"/>
                <a:gd name="connsiteX51" fmla="*/ 3803574 w 5891821"/>
                <a:gd name="connsiteY51" fmla="*/ 156454 h 551230"/>
                <a:gd name="connsiteX52" fmla="*/ 3878184 w 5891821"/>
                <a:gd name="connsiteY52" fmla="*/ 174512 h 551230"/>
                <a:gd name="connsiteX53" fmla="*/ 3952730 w 5891821"/>
                <a:gd name="connsiteY53" fmla="*/ 193641 h 551230"/>
                <a:gd name="connsiteX54" fmla="*/ 4027340 w 5891821"/>
                <a:gd name="connsiteY54" fmla="*/ 213412 h 551230"/>
                <a:gd name="connsiteX55" fmla="*/ 4101886 w 5891821"/>
                <a:gd name="connsiteY55" fmla="*/ 233325 h 551230"/>
                <a:gd name="connsiteX56" fmla="*/ 4176496 w 5891821"/>
                <a:gd name="connsiteY56" fmla="*/ 252954 h 551230"/>
                <a:gd name="connsiteX57" fmla="*/ 4251042 w 5891821"/>
                <a:gd name="connsiteY57" fmla="*/ 271868 h 551230"/>
                <a:gd name="connsiteX58" fmla="*/ 4325652 w 5891821"/>
                <a:gd name="connsiteY58" fmla="*/ 289569 h 551230"/>
                <a:gd name="connsiteX59" fmla="*/ 4400199 w 5891821"/>
                <a:gd name="connsiteY59" fmla="*/ 305628 h 551230"/>
                <a:gd name="connsiteX60" fmla="*/ 4474808 w 5891821"/>
                <a:gd name="connsiteY60" fmla="*/ 320046 h 551230"/>
                <a:gd name="connsiteX61" fmla="*/ 4549418 w 5891821"/>
                <a:gd name="connsiteY61" fmla="*/ 334464 h 551230"/>
                <a:gd name="connsiteX62" fmla="*/ 4623964 w 5891821"/>
                <a:gd name="connsiteY62" fmla="*/ 348882 h 551230"/>
                <a:gd name="connsiteX63" fmla="*/ 4698574 w 5891821"/>
                <a:gd name="connsiteY63" fmla="*/ 363299 h 551230"/>
                <a:gd name="connsiteX64" fmla="*/ 4773120 w 5891821"/>
                <a:gd name="connsiteY64" fmla="*/ 377574 h 551230"/>
                <a:gd name="connsiteX65" fmla="*/ 4847730 w 5891821"/>
                <a:gd name="connsiteY65" fmla="*/ 391778 h 551230"/>
                <a:gd name="connsiteX66" fmla="*/ 4922276 w 5891821"/>
                <a:gd name="connsiteY66" fmla="*/ 405696 h 551230"/>
                <a:gd name="connsiteX67" fmla="*/ 4996886 w 5891821"/>
                <a:gd name="connsiteY67" fmla="*/ 419257 h 551230"/>
                <a:gd name="connsiteX68" fmla="*/ 5071432 w 5891821"/>
                <a:gd name="connsiteY68" fmla="*/ 432462 h 551230"/>
                <a:gd name="connsiteX69" fmla="*/ 5146042 w 5891821"/>
                <a:gd name="connsiteY69" fmla="*/ 445238 h 551230"/>
                <a:gd name="connsiteX70" fmla="*/ 5220588 w 5891821"/>
                <a:gd name="connsiteY70" fmla="*/ 457515 h 551230"/>
                <a:gd name="connsiteX71" fmla="*/ 5295198 w 5891821"/>
                <a:gd name="connsiteY71" fmla="*/ 469292 h 551230"/>
                <a:gd name="connsiteX72" fmla="*/ 5369745 w 5891821"/>
                <a:gd name="connsiteY72" fmla="*/ 480711 h 551230"/>
                <a:gd name="connsiteX73" fmla="*/ 5444354 w 5891821"/>
                <a:gd name="connsiteY73" fmla="*/ 491703 h 551230"/>
                <a:gd name="connsiteX74" fmla="*/ 5518900 w 5891821"/>
                <a:gd name="connsiteY74" fmla="*/ 502338 h 551230"/>
                <a:gd name="connsiteX75" fmla="*/ 5593510 w 5891821"/>
                <a:gd name="connsiteY75" fmla="*/ 512616 h 551230"/>
                <a:gd name="connsiteX76" fmla="*/ 5668120 w 5891821"/>
                <a:gd name="connsiteY76" fmla="*/ 522680 h 551230"/>
                <a:gd name="connsiteX77" fmla="*/ 5742666 w 5891821"/>
                <a:gd name="connsiteY77" fmla="*/ 532458 h 551230"/>
                <a:gd name="connsiteX78" fmla="*/ 5817276 w 5891821"/>
                <a:gd name="connsiteY78" fmla="*/ 541951 h 551230"/>
                <a:gd name="connsiteX79" fmla="*/ 5891822 w 5891821"/>
                <a:gd name="connsiteY79" fmla="*/ 551230 h 55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891821" h="551230">
                  <a:moveTo>
                    <a:pt x="0" y="96000"/>
                  </a:moveTo>
                  <a:lnTo>
                    <a:pt x="74610" y="104065"/>
                  </a:lnTo>
                  <a:lnTo>
                    <a:pt x="149156" y="111559"/>
                  </a:lnTo>
                  <a:lnTo>
                    <a:pt x="223766" y="118554"/>
                  </a:lnTo>
                  <a:lnTo>
                    <a:pt x="298312" y="125049"/>
                  </a:lnTo>
                  <a:lnTo>
                    <a:pt x="372922" y="130831"/>
                  </a:lnTo>
                  <a:lnTo>
                    <a:pt x="447468" y="135970"/>
                  </a:lnTo>
                  <a:lnTo>
                    <a:pt x="522078" y="140323"/>
                  </a:lnTo>
                  <a:lnTo>
                    <a:pt x="596624" y="143892"/>
                  </a:lnTo>
                  <a:lnTo>
                    <a:pt x="671234" y="146676"/>
                  </a:lnTo>
                  <a:lnTo>
                    <a:pt x="745780" y="148532"/>
                  </a:lnTo>
                  <a:lnTo>
                    <a:pt x="820390" y="149388"/>
                  </a:lnTo>
                  <a:lnTo>
                    <a:pt x="894936" y="149174"/>
                  </a:lnTo>
                  <a:lnTo>
                    <a:pt x="969546" y="148246"/>
                  </a:lnTo>
                  <a:lnTo>
                    <a:pt x="1044156" y="146533"/>
                  </a:lnTo>
                  <a:lnTo>
                    <a:pt x="1118702" y="144249"/>
                  </a:lnTo>
                  <a:lnTo>
                    <a:pt x="1193312" y="141608"/>
                  </a:lnTo>
                  <a:lnTo>
                    <a:pt x="1267858" y="138611"/>
                  </a:lnTo>
                  <a:lnTo>
                    <a:pt x="1342468" y="135541"/>
                  </a:lnTo>
                  <a:lnTo>
                    <a:pt x="1417014" y="132472"/>
                  </a:lnTo>
                  <a:lnTo>
                    <a:pt x="1491624" y="129260"/>
                  </a:lnTo>
                  <a:lnTo>
                    <a:pt x="1566170" y="123764"/>
                  </a:lnTo>
                  <a:lnTo>
                    <a:pt x="1640780" y="115842"/>
                  </a:lnTo>
                  <a:lnTo>
                    <a:pt x="1715326" y="106063"/>
                  </a:lnTo>
                  <a:lnTo>
                    <a:pt x="1789936" y="95143"/>
                  </a:lnTo>
                  <a:lnTo>
                    <a:pt x="1864482" y="83652"/>
                  </a:lnTo>
                  <a:lnTo>
                    <a:pt x="1939092" y="72232"/>
                  </a:lnTo>
                  <a:lnTo>
                    <a:pt x="2013638" y="61454"/>
                  </a:lnTo>
                  <a:lnTo>
                    <a:pt x="2088248" y="52032"/>
                  </a:lnTo>
                  <a:lnTo>
                    <a:pt x="2162794" y="44467"/>
                  </a:lnTo>
                  <a:lnTo>
                    <a:pt x="2237404" y="38899"/>
                  </a:lnTo>
                  <a:lnTo>
                    <a:pt x="2312014" y="32833"/>
                  </a:lnTo>
                  <a:lnTo>
                    <a:pt x="2386560" y="26337"/>
                  </a:lnTo>
                  <a:lnTo>
                    <a:pt x="2461170" y="19771"/>
                  </a:lnTo>
                  <a:lnTo>
                    <a:pt x="2535716" y="13561"/>
                  </a:lnTo>
                  <a:lnTo>
                    <a:pt x="2610326" y="8065"/>
                  </a:lnTo>
                  <a:lnTo>
                    <a:pt x="2684872" y="3712"/>
                  </a:lnTo>
                  <a:lnTo>
                    <a:pt x="2759482" y="928"/>
                  </a:lnTo>
                  <a:lnTo>
                    <a:pt x="2834028" y="0"/>
                  </a:lnTo>
                  <a:lnTo>
                    <a:pt x="2908638" y="1499"/>
                  </a:lnTo>
                  <a:lnTo>
                    <a:pt x="2983184" y="5710"/>
                  </a:lnTo>
                  <a:lnTo>
                    <a:pt x="3057794" y="12776"/>
                  </a:lnTo>
                  <a:lnTo>
                    <a:pt x="3132340" y="22412"/>
                  </a:lnTo>
                  <a:lnTo>
                    <a:pt x="3206950" y="34189"/>
                  </a:lnTo>
                  <a:lnTo>
                    <a:pt x="3281496" y="47536"/>
                  </a:lnTo>
                  <a:lnTo>
                    <a:pt x="3356106" y="62168"/>
                  </a:lnTo>
                  <a:lnTo>
                    <a:pt x="3430716" y="77656"/>
                  </a:lnTo>
                  <a:lnTo>
                    <a:pt x="3505262" y="93573"/>
                  </a:lnTo>
                  <a:lnTo>
                    <a:pt x="3579872" y="109489"/>
                  </a:lnTo>
                  <a:lnTo>
                    <a:pt x="3654418" y="124978"/>
                  </a:lnTo>
                  <a:lnTo>
                    <a:pt x="3729028" y="139967"/>
                  </a:lnTo>
                  <a:lnTo>
                    <a:pt x="3803574" y="156454"/>
                  </a:lnTo>
                  <a:lnTo>
                    <a:pt x="3878184" y="174512"/>
                  </a:lnTo>
                  <a:lnTo>
                    <a:pt x="3952730" y="193641"/>
                  </a:lnTo>
                  <a:lnTo>
                    <a:pt x="4027340" y="213412"/>
                  </a:lnTo>
                  <a:lnTo>
                    <a:pt x="4101886" y="233325"/>
                  </a:lnTo>
                  <a:lnTo>
                    <a:pt x="4176496" y="252954"/>
                  </a:lnTo>
                  <a:lnTo>
                    <a:pt x="4251042" y="271868"/>
                  </a:lnTo>
                  <a:lnTo>
                    <a:pt x="4325652" y="289569"/>
                  </a:lnTo>
                  <a:lnTo>
                    <a:pt x="4400199" y="305628"/>
                  </a:lnTo>
                  <a:lnTo>
                    <a:pt x="4474808" y="320046"/>
                  </a:lnTo>
                  <a:lnTo>
                    <a:pt x="4549418" y="334464"/>
                  </a:lnTo>
                  <a:lnTo>
                    <a:pt x="4623964" y="348882"/>
                  </a:lnTo>
                  <a:lnTo>
                    <a:pt x="4698574" y="363299"/>
                  </a:lnTo>
                  <a:lnTo>
                    <a:pt x="4773120" y="377574"/>
                  </a:lnTo>
                  <a:lnTo>
                    <a:pt x="4847730" y="391778"/>
                  </a:lnTo>
                  <a:lnTo>
                    <a:pt x="4922276" y="405696"/>
                  </a:lnTo>
                  <a:lnTo>
                    <a:pt x="4996886" y="419257"/>
                  </a:lnTo>
                  <a:lnTo>
                    <a:pt x="5071432" y="432462"/>
                  </a:lnTo>
                  <a:lnTo>
                    <a:pt x="5146042" y="445238"/>
                  </a:lnTo>
                  <a:lnTo>
                    <a:pt x="5220588" y="457515"/>
                  </a:lnTo>
                  <a:lnTo>
                    <a:pt x="5295198" y="469292"/>
                  </a:lnTo>
                  <a:lnTo>
                    <a:pt x="5369745" y="480711"/>
                  </a:lnTo>
                  <a:lnTo>
                    <a:pt x="5444354" y="491703"/>
                  </a:lnTo>
                  <a:lnTo>
                    <a:pt x="5518900" y="502338"/>
                  </a:lnTo>
                  <a:lnTo>
                    <a:pt x="5593510" y="512616"/>
                  </a:lnTo>
                  <a:lnTo>
                    <a:pt x="5668120" y="522680"/>
                  </a:lnTo>
                  <a:lnTo>
                    <a:pt x="5742666" y="532458"/>
                  </a:lnTo>
                  <a:lnTo>
                    <a:pt x="5817276" y="541951"/>
                  </a:lnTo>
                  <a:lnTo>
                    <a:pt x="5891822" y="551230"/>
                  </a:lnTo>
                </a:path>
              </a:pathLst>
            </a:custGeom>
            <a:noFill/>
            <a:ln w="13455" cap="flat">
              <a:solidFill>
                <a:srgbClr val="00BA3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14" name="Forme libre : forme 213">
              <a:extLst>
                <a:ext uri="{FF2B5EF4-FFF2-40B4-BE49-F238E27FC236}">
                  <a16:creationId xmlns:a16="http://schemas.microsoft.com/office/drawing/2014/main" id="{CE7CC32E-4713-67AB-E479-D6F6EE2EA8B5}"/>
                </a:ext>
              </a:extLst>
            </p:cNvPr>
            <p:cNvSpPr/>
            <p:nvPr/>
          </p:nvSpPr>
          <p:spPr>
            <a:xfrm>
              <a:off x="5276585" y="3514660"/>
              <a:ext cx="5891821" cy="1132651"/>
            </a:xfrm>
            <a:custGeom>
              <a:avLst/>
              <a:gdLst>
                <a:gd name="connsiteX0" fmla="*/ 0 w 5891821"/>
                <a:gd name="connsiteY0" fmla="*/ 0 h 1132651"/>
                <a:gd name="connsiteX1" fmla="*/ 74610 w 5891821"/>
                <a:gd name="connsiteY1" fmla="*/ 45038 h 1132651"/>
                <a:gd name="connsiteX2" fmla="*/ 149156 w 5891821"/>
                <a:gd name="connsiteY2" fmla="*/ 88291 h 1132651"/>
                <a:gd name="connsiteX3" fmla="*/ 223766 w 5891821"/>
                <a:gd name="connsiteY3" fmla="*/ 129689 h 1132651"/>
                <a:gd name="connsiteX4" fmla="*/ 298312 w 5891821"/>
                <a:gd name="connsiteY4" fmla="*/ 169159 h 1132651"/>
                <a:gd name="connsiteX5" fmla="*/ 372922 w 5891821"/>
                <a:gd name="connsiteY5" fmla="*/ 206560 h 1132651"/>
                <a:gd name="connsiteX6" fmla="*/ 447468 w 5891821"/>
                <a:gd name="connsiteY6" fmla="*/ 241819 h 1132651"/>
                <a:gd name="connsiteX7" fmla="*/ 522078 w 5891821"/>
                <a:gd name="connsiteY7" fmla="*/ 274794 h 1132651"/>
                <a:gd name="connsiteX8" fmla="*/ 596624 w 5891821"/>
                <a:gd name="connsiteY8" fmla="*/ 305486 h 1132651"/>
                <a:gd name="connsiteX9" fmla="*/ 671234 w 5891821"/>
                <a:gd name="connsiteY9" fmla="*/ 333750 h 1132651"/>
                <a:gd name="connsiteX10" fmla="*/ 745780 w 5891821"/>
                <a:gd name="connsiteY10" fmla="*/ 359445 h 1132651"/>
                <a:gd name="connsiteX11" fmla="*/ 820390 w 5891821"/>
                <a:gd name="connsiteY11" fmla="*/ 382285 h 1132651"/>
                <a:gd name="connsiteX12" fmla="*/ 894936 w 5891821"/>
                <a:gd name="connsiteY12" fmla="*/ 402413 h 1132651"/>
                <a:gd name="connsiteX13" fmla="*/ 969546 w 5891821"/>
                <a:gd name="connsiteY13" fmla="*/ 419971 h 1132651"/>
                <a:gd name="connsiteX14" fmla="*/ 1044156 w 5891821"/>
                <a:gd name="connsiteY14" fmla="*/ 435317 h 1132651"/>
                <a:gd name="connsiteX15" fmla="*/ 1118702 w 5891821"/>
                <a:gd name="connsiteY15" fmla="*/ 448664 h 1132651"/>
                <a:gd name="connsiteX16" fmla="*/ 1193312 w 5891821"/>
                <a:gd name="connsiteY16" fmla="*/ 460370 h 1132651"/>
                <a:gd name="connsiteX17" fmla="*/ 1267858 w 5891821"/>
                <a:gd name="connsiteY17" fmla="*/ 470648 h 1132651"/>
                <a:gd name="connsiteX18" fmla="*/ 1342468 w 5891821"/>
                <a:gd name="connsiteY18" fmla="*/ 479784 h 1132651"/>
                <a:gd name="connsiteX19" fmla="*/ 1417014 w 5891821"/>
                <a:gd name="connsiteY19" fmla="*/ 487992 h 1132651"/>
                <a:gd name="connsiteX20" fmla="*/ 1491624 w 5891821"/>
                <a:gd name="connsiteY20" fmla="*/ 495272 h 1132651"/>
                <a:gd name="connsiteX21" fmla="*/ 1566170 w 5891821"/>
                <a:gd name="connsiteY21" fmla="*/ 498270 h 1132651"/>
                <a:gd name="connsiteX22" fmla="*/ 1640780 w 5891821"/>
                <a:gd name="connsiteY22" fmla="*/ 496628 h 1132651"/>
                <a:gd name="connsiteX23" fmla="*/ 1715326 w 5891821"/>
                <a:gd name="connsiteY23" fmla="*/ 491418 h 1132651"/>
                <a:gd name="connsiteX24" fmla="*/ 1789936 w 5891821"/>
                <a:gd name="connsiteY24" fmla="*/ 483352 h 1132651"/>
                <a:gd name="connsiteX25" fmla="*/ 1864482 w 5891821"/>
                <a:gd name="connsiteY25" fmla="*/ 473503 h 1132651"/>
                <a:gd name="connsiteX26" fmla="*/ 1939092 w 5891821"/>
                <a:gd name="connsiteY26" fmla="*/ 462654 h 1132651"/>
                <a:gd name="connsiteX27" fmla="*/ 2013638 w 5891821"/>
                <a:gd name="connsiteY27" fmla="*/ 451662 h 1132651"/>
                <a:gd name="connsiteX28" fmla="*/ 2088248 w 5891821"/>
                <a:gd name="connsiteY28" fmla="*/ 441526 h 1132651"/>
                <a:gd name="connsiteX29" fmla="*/ 2162794 w 5891821"/>
                <a:gd name="connsiteY29" fmla="*/ 433104 h 1132651"/>
                <a:gd name="connsiteX30" fmla="*/ 2237404 w 5891821"/>
                <a:gd name="connsiteY30" fmla="*/ 425824 h 1132651"/>
                <a:gd name="connsiteX31" fmla="*/ 2312014 w 5891821"/>
                <a:gd name="connsiteY31" fmla="*/ 414047 h 1132651"/>
                <a:gd name="connsiteX32" fmla="*/ 2386560 w 5891821"/>
                <a:gd name="connsiteY32" fmla="*/ 398273 h 1132651"/>
                <a:gd name="connsiteX33" fmla="*/ 2461170 w 5891821"/>
                <a:gd name="connsiteY33" fmla="*/ 379787 h 1132651"/>
                <a:gd name="connsiteX34" fmla="*/ 2535716 w 5891821"/>
                <a:gd name="connsiteY34" fmla="*/ 360087 h 1132651"/>
                <a:gd name="connsiteX35" fmla="*/ 2610326 w 5891821"/>
                <a:gd name="connsiteY35" fmla="*/ 340602 h 1132651"/>
                <a:gd name="connsiteX36" fmla="*/ 2684872 w 5891821"/>
                <a:gd name="connsiteY36" fmla="*/ 322616 h 1132651"/>
                <a:gd name="connsiteX37" fmla="*/ 2759482 w 5891821"/>
                <a:gd name="connsiteY37" fmla="*/ 307627 h 1132651"/>
                <a:gd name="connsiteX38" fmla="*/ 2834028 w 5891821"/>
                <a:gd name="connsiteY38" fmla="*/ 297063 h 1132651"/>
                <a:gd name="connsiteX39" fmla="*/ 2908638 w 5891821"/>
                <a:gd name="connsiteY39" fmla="*/ 292281 h 1132651"/>
                <a:gd name="connsiteX40" fmla="*/ 2983184 w 5891821"/>
                <a:gd name="connsiteY40" fmla="*/ 293994 h 1132651"/>
                <a:gd name="connsiteX41" fmla="*/ 3057794 w 5891821"/>
                <a:gd name="connsiteY41" fmla="*/ 300989 h 1132651"/>
                <a:gd name="connsiteX42" fmla="*/ 3132340 w 5891821"/>
                <a:gd name="connsiteY42" fmla="*/ 312409 h 1132651"/>
                <a:gd name="connsiteX43" fmla="*/ 3206950 w 5891821"/>
                <a:gd name="connsiteY43" fmla="*/ 327398 h 1132651"/>
                <a:gd name="connsiteX44" fmla="*/ 3281496 w 5891821"/>
                <a:gd name="connsiteY44" fmla="*/ 345313 h 1132651"/>
                <a:gd name="connsiteX45" fmla="*/ 3356106 w 5891821"/>
                <a:gd name="connsiteY45" fmla="*/ 365298 h 1132651"/>
                <a:gd name="connsiteX46" fmla="*/ 3430716 w 5891821"/>
                <a:gd name="connsiteY46" fmla="*/ 386568 h 1132651"/>
                <a:gd name="connsiteX47" fmla="*/ 3505262 w 5891821"/>
                <a:gd name="connsiteY47" fmla="*/ 408408 h 1132651"/>
                <a:gd name="connsiteX48" fmla="*/ 3579872 w 5891821"/>
                <a:gd name="connsiteY48" fmla="*/ 430107 h 1132651"/>
                <a:gd name="connsiteX49" fmla="*/ 3654418 w 5891821"/>
                <a:gd name="connsiteY49" fmla="*/ 450805 h 1132651"/>
                <a:gd name="connsiteX50" fmla="*/ 3729028 w 5891821"/>
                <a:gd name="connsiteY50" fmla="*/ 470148 h 1132651"/>
                <a:gd name="connsiteX51" fmla="*/ 3803574 w 5891821"/>
                <a:gd name="connsiteY51" fmla="*/ 490918 h 1132651"/>
                <a:gd name="connsiteX52" fmla="*/ 3878184 w 5891821"/>
                <a:gd name="connsiteY52" fmla="*/ 513259 h 1132651"/>
                <a:gd name="connsiteX53" fmla="*/ 3952730 w 5891821"/>
                <a:gd name="connsiteY53" fmla="*/ 536812 h 1132651"/>
                <a:gd name="connsiteX54" fmla="*/ 4027340 w 5891821"/>
                <a:gd name="connsiteY54" fmla="*/ 561223 h 1132651"/>
                <a:gd name="connsiteX55" fmla="*/ 4101886 w 5891821"/>
                <a:gd name="connsiteY55" fmla="*/ 586061 h 1132651"/>
                <a:gd name="connsiteX56" fmla="*/ 4176496 w 5891821"/>
                <a:gd name="connsiteY56" fmla="*/ 610971 h 1132651"/>
                <a:gd name="connsiteX57" fmla="*/ 4251042 w 5891821"/>
                <a:gd name="connsiteY57" fmla="*/ 635524 h 1132651"/>
                <a:gd name="connsiteX58" fmla="*/ 4325652 w 5891821"/>
                <a:gd name="connsiteY58" fmla="*/ 659292 h 1132651"/>
                <a:gd name="connsiteX59" fmla="*/ 4400199 w 5891821"/>
                <a:gd name="connsiteY59" fmla="*/ 681989 h 1132651"/>
                <a:gd name="connsiteX60" fmla="*/ 4474808 w 5891821"/>
                <a:gd name="connsiteY60" fmla="*/ 703616 h 1132651"/>
                <a:gd name="connsiteX61" fmla="*/ 4549418 w 5891821"/>
                <a:gd name="connsiteY61" fmla="*/ 725385 h 1132651"/>
                <a:gd name="connsiteX62" fmla="*/ 4623964 w 5891821"/>
                <a:gd name="connsiteY62" fmla="*/ 747583 h 1132651"/>
                <a:gd name="connsiteX63" fmla="*/ 4698574 w 5891821"/>
                <a:gd name="connsiteY63" fmla="*/ 769923 h 1132651"/>
                <a:gd name="connsiteX64" fmla="*/ 4773120 w 5891821"/>
                <a:gd name="connsiteY64" fmla="*/ 792549 h 1132651"/>
                <a:gd name="connsiteX65" fmla="*/ 4847730 w 5891821"/>
                <a:gd name="connsiteY65" fmla="*/ 815247 h 1132651"/>
                <a:gd name="connsiteX66" fmla="*/ 4922276 w 5891821"/>
                <a:gd name="connsiteY66" fmla="*/ 838087 h 1132651"/>
                <a:gd name="connsiteX67" fmla="*/ 4996886 w 5891821"/>
                <a:gd name="connsiteY67" fmla="*/ 860927 h 1132651"/>
                <a:gd name="connsiteX68" fmla="*/ 5071432 w 5891821"/>
                <a:gd name="connsiteY68" fmla="*/ 883767 h 1132651"/>
                <a:gd name="connsiteX69" fmla="*/ 5146042 w 5891821"/>
                <a:gd name="connsiteY69" fmla="*/ 906536 h 1132651"/>
                <a:gd name="connsiteX70" fmla="*/ 5220588 w 5891821"/>
                <a:gd name="connsiteY70" fmla="*/ 929161 h 1132651"/>
                <a:gd name="connsiteX71" fmla="*/ 5295198 w 5891821"/>
                <a:gd name="connsiteY71" fmla="*/ 951716 h 1132651"/>
                <a:gd name="connsiteX72" fmla="*/ 5369745 w 5891821"/>
                <a:gd name="connsiteY72" fmla="*/ 974270 h 1132651"/>
                <a:gd name="connsiteX73" fmla="*/ 5444354 w 5891821"/>
                <a:gd name="connsiteY73" fmla="*/ 996754 h 1132651"/>
                <a:gd name="connsiteX74" fmla="*/ 5518900 w 5891821"/>
                <a:gd name="connsiteY74" fmla="*/ 1019237 h 1132651"/>
                <a:gd name="connsiteX75" fmla="*/ 5593510 w 5891821"/>
                <a:gd name="connsiteY75" fmla="*/ 1041791 h 1132651"/>
                <a:gd name="connsiteX76" fmla="*/ 5668120 w 5891821"/>
                <a:gd name="connsiteY76" fmla="*/ 1064346 h 1132651"/>
                <a:gd name="connsiteX77" fmla="*/ 5742666 w 5891821"/>
                <a:gd name="connsiteY77" fmla="*/ 1087043 h 1132651"/>
                <a:gd name="connsiteX78" fmla="*/ 5817276 w 5891821"/>
                <a:gd name="connsiteY78" fmla="*/ 1109741 h 1132651"/>
                <a:gd name="connsiteX79" fmla="*/ 5891822 w 5891821"/>
                <a:gd name="connsiteY79" fmla="*/ 1132652 h 113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891821" h="1132651">
                  <a:moveTo>
                    <a:pt x="0" y="0"/>
                  </a:moveTo>
                  <a:lnTo>
                    <a:pt x="74610" y="45038"/>
                  </a:lnTo>
                  <a:lnTo>
                    <a:pt x="149156" y="88291"/>
                  </a:lnTo>
                  <a:lnTo>
                    <a:pt x="223766" y="129689"/>
                  </a:lnTo>
                  <a:lnTo>
                    <a:pt x="298312" y="169159"/>
                  </a:lnTo>
                  <a:lnTo>
                    <a:pt x="372922" y="206560"/>
                  </a:lnTo>
                  <a:lnTo>
                    <a:pt x="447468" y="241819"/>
                  </a:lnTo>
                  <a:lnTo>
                    <a:pt x="522078" y="274794"/>
                  </a:lnTo>
                  <a:lnTo>
                    <a:pt x="596624" y="305486"/>
                  </a:lnTo>
                  <a:lnTo>
                    <a:pt x="671234" y="333750"/>
                  </a:lnTo>
                  <a:lnTo>
                    <a:pt x="745780" y="359445"/>
                  </a:lnTo>
                  <a:lnTo>
                    <a:pt x="820390" y="382285"/>
                  </a:lnTo>
                  <a:lnTo>
                    <a:pt x="894936" y="402413"/>
                  </a:lnTo>
                  <a:lnTo>
                    <a:pt x="969546" y="419971"/>
                  </a:lnTo>
                  <a:lnTo>
                    <a:pt x="1044156" y="435317"/>
                  </a:lnTo>
                  <a:lnTo>
                    <a:pt x="1118702" y="448664"/>
                  </a:lnTo>
                  <a:lnTo>
                    <a:pt x="1193312" y="460370"/>
                  </a:lnTo>
                  <a:lnTo>
                    <a:pt x="1267858" y="470648"/>
                  </a:lnTo>
                  <a:lnTo>
                    <a:pt x="1342468" y="479784"/>
                  </a:lnTo>
                  <a:lnTo>
                    <a:pt x="1417014" y="487992"/>
                  </a:lnTo>
                  <a:lnTo>
                    <a:pt x="1491624" y="495272"/>
                  </a:lnTo>
                  <a:lnTo>
                    <a:pt x="1566170" y="498270"/>
                  </a:lnTo>
                  <a:lnTo>
                    <a:pt x="1640780" y="496628"/>
                  </a:lnTo>
                  <a:lnTo>
                    <a:pt x="1715326" y="491418"/>
                  </a:lnTo>
                  <a:lnTo>
                    <a:pt x="1789936" y="483352"/>
                  </a:lnTo>
                  <a:lnTo>
                    <a:pt x="1864482" y="473503"/>
                  </a:lnTo>
                  <a:lnTo>
                    <a:pt x="1939092" y="462654"/>
                  </a:lnTo>
                  <a:lnTo>
                    <a:pt x="2013638" y="451662"/>
                  </a:lnTo>
                  <a:lnTo>
                    <a:pt x="2088248" y="441526"/>
                  </a:lnTo>
                  <a:lnTo>
                    <a:pt x="2162794" y="433104"/>
                  </a:lnTo>
                  <a:lnTo>
                    <a:pt x="2237404" y="425824"/>
                  </a:lnTo>
                  <a:lnTo>
                    <a:pt x="2312014" y="414047"/>
                  </a:lnTo>
                  <a:lnTo>
                    <a:pt x="2386560" y="398273"/>
                  </a:lnTo>
                  <a:lnTo>
                    <a:pt x="2461170" y="379787"/>
                  </a:lnTo>
                  <a:lnTo>
                    <a:pt x="2535716" y="360087"/>
                  </a:lnTo>
                  <a:lnTo>
                    <a:pt x="2610326" y="340602"/>
                  </a:lnTo>
                  <a:lnTo>
                    <a:pt x="2684872" y="322616"/>
                  </a:lnTo>
                  <a:lnTo>
                    <a:pt x="2759482" y="307627"/>
                  </a:lnTo>
                  <a:lnTo>
                    <a:pt x="2834028" y="297063"/>
                  </a:lnTo>
                  <a:lnTo>
                    <a:pt x="2908638" y="292281"/>
                  </a:lnTo>
                  <a:lnTo>
                    <a:pt x="2983184" y="293994"/>
                  </a:lnTo>
                  <a:lnTo>
                    <a:pt x="3057794" y="300989"/>
                  </a:lnTo>
                  <a:lnTo>
                    <a:pt x="3132340" y="312409"/>
                  </a:lnTo>
                  <a:lnTo>
                    <a:pt x="3206950" y="327398"/>
                  </a:lnTo>
                  <a:lnTo>
                    <a:pt x="3281496" y="345313"/>
                  </a:lnTo>
                  <a:lnTo>
                    <a:pt x="3356106" y="365298"/>
                  </a:lnTo>
                  <a:lnTo>
                    <a:pt x="3430716" y="386568"/>
                  </a:lnTo>
                  <a:lnTo>
                    <a:pt x="3505262" y="408408"/>
                  </a:lnTo>
                  <a:lnTo>
                    <a:pt x="3579872" y="430107"/>
                  </a:lnTo>
                  <a:lnTo>
                    <a:pt x="3654418" y="450805"/>
                  </a:lnTo>
                  <a:lnTo>
                    <a:pt x="3729028" y="470148"/>
                  </a:lnTo>
                  <a:lnTo>
                    <a:pt x="3803574" y="490918"/>
                  </a:lnTo>
                  <a:lnTo>
                    <a:pt x="3878184" y="513259"/>
                  </a:lnTo>
                  <a:lnTo>
                    <a:pt x="3952730" y="536812"/>
                  </a:lnTo>
                  <a:lnTo>
                    <a:pt x="4027340" y="561223"/>
                  </a:lnTo>
                  <a:lnTo>
                    <a:pt x="4101886" y="586061"/>
                  </a:lnTo>
                  <a:lnTo>
                    <a:pt x="4176496" y="610971"/>
                  </a:lnTo>
                  <a:lnTo>
                    <a:pt x="4251042" y="635524"/>
                  </a:lnTo>
                  <a:lnTo>
                    <a:pt x="4325652" y="659292"/>
                  </a:lnTo>
                  <a:lnTo>
                    <a:pt x="4400199" y="681989"/>
                  </a:lnTo>
                  <a:lnTo>
                    <a:pt x="4474808" y="703616"/>
                  </a:lnTo>
                  <a:lnTo>
                    <a:pt x="4549418" y="725385"/>
                  </a:lnTo>
                  <a:lnTo>
                    <a:pt x="4623964" y="747583"/>
                  </a:lnTo>
                  <a:lnTo>
                    <a:pt x="4698574" y="769923"/>
                  </a:lnTo>
                  <a:lnTo>
                    <a:pt x="4773120" y="792549"/>
                  </a:lnTo>
                  <a:lnTo>
                    <a:pt x="4847730" y="815247"/>
                  </a:lnTo>
                  <a:lnTo>
                    <a:pt x="4922276" y="838087"/>
                  </a:lnTo>
                  <a:lnTo>
                    <a:pt x="4996886" y="860927"/>
                  </a:lnTo>
                  <a:lnTo>
                    <a:pt x="5071432" y="883767"/>
                  </a:lnTo>
                  <a:lnTo>
                    <a:pt x="5146042" y="906536"/>
                  </a:lnTo>
                  <a:lnTo>
                    <a:pt x="5220588" y="929161"/>
                  </a:lnTo>
                  <a:lnTo>
                    <a:pt x="5295198" y="951716"/>
                  </a:lnTo>
                  <a:lnTo>
                    <a:pt x="5369745" y="974270"/>
                  </a:lnTo>
                  <a:lnTo>
                    <a:pt x="5444354" y="996754"/>
                  </a:lnTo>
                  <a:lnTo>
                    <a:pt x="5518900" y="1019237"/>
                  </a:lnTo>
                  <a:lnTo>
                    <a:pt x="5593510" y="1041791"/>
                  </a:lnTo>
                  <a:lnTo>
                    <a:pt x="5668120" y="1064346"/>
                  </a:lnTo>
                  <a:lnTo>
                    <a:pt x="5742666" y="1087043"/>
                  </a:lnTo>
                  <a:lnTo>
                    <a:pt x="5817276" y="1109741"/>
                  </a:lnTo>
                  <a:lnTo>
                    <a:pt x="5891822" y="1132652"/>
                  </a:lnTo>
                </a:path>
              </a:pathLst>
            </a:custGeom>
            <a:noFill/>
            <a:ln w="13455" cap="flat">
              <a:solidFill>
                <a:srgbClr val="619C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15" name="Forme libre : forme 214">
              <a:extLst>
                <a:ext uri="{FF2B5EF4-FFF2-40B4-BE49-F238E27FC236}">
                  <a16:creationId xmlns:a16="http://schemas.microsoft.com/office/drawing/2014/main" id="{0CEB8C75-BC51-AD48-3493-7B3486E125BF}"/>
                </a:ext>
              </a:extLst>
            </p:cNvPr>
            <p:cNvSpPr/>
            <p:nvPr/>
          </p:nvSpPr>
          <p:spPr>
            <a:xfrm>
              <a:off x="4982004" y="2217560"/>
              <a:ext cx="6480985" cy="4234900"/>
            </a:xfrm>
            <a:custGeom>
              <a:avLst/>
              <a:gdLst>
                <a:gd name="connsiteX0" fmla="*/ 0 w 6480985"/>
                <a:gd name="connsiteY0" fmla="*/ 0 h 4234900"/>
                <a:gd name="connsiteX1" fmla="*/ 6480985 w 6480985"/>
                <a:gd name="connsiteY1" fmla="*/ 0 h 4234900"/>
                <a:gd name="connsiteX2" fmla="*/ 6480985 w 6480985"/>
                <a:gd name="connsiteY2" fmla="*/ 4234901 h 4234900"/>
                <a:gd name="connsiteX3" fmla="*/ 0 w 6480985"/>
                <a:gd name="connsiteY3" fmla="*/ 4234901 h 423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0985" h="4234900">
                  <a:moveTo>
                    <a:pt x="0" y="0"/>
                  </a:moveTo>
                  <a:lnTo>
                    <a:pt x="6480985" y="0"/>
                  </a:lnTo>
                  <a:lnTo>
                    <a:pt x="6480985" y="4234901"/>
                  </a:lnTo>
                  <a:lnTo>
                    <a:pt x="0" y="4234901"/>
                  </a:lnTo>
                  <a:close/>
                </a:path>
              </a:pathLst>
            </a:custGeom>
            <a:noFill/>
            <a:ln w="6759" cap="rnd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</p:grpSp>
      <p:grpSp>
        <p:nvGrpSpPr>
          <p:cNvPr id="216" name="Graphique 2">
            <a:extLst>
              <a:ext uri="{FF2B5EF4-FFF2-40B4-BE49-F238E27FC236}">
                <a16:creationId xmlns:a16="http://schemas.microsoft.com/office/drawing/2014/main" id="{45F6D9CC-A760-36A2-3FA8-FDDF62057343}"/>
              </a:ext>
            </a:extLst>
          </p:cNvPr>
          <p:cNvGrpSpPr/>
          <p:nvPr/>
        </p:nvGrpSpPr>
        <p:grpSpPr>
          <a:xfrm>
            <a:off x="4581402" y="2027305"/>
            <a:ext cx="7375275" cy="4781188"/>
            <a:chOff x="4581402" y="2027305"/>
            <a:chExt cx="7375275" cy="4781188"/>
          </a:xfrm>
        </p:grpSpPr>
        <p:sp>
          <p:nvSpPr>
            <p:cNvPr id="217" name="ZoneTexte 216">
              <a:extLst>
                <a:ext uri="{FF2B5EF4-FFF2-40B4-BE49-F238E27FC236}">
                  <a16:creationId xmlns:a16="http://schemas.microsoft.com/office/drawing/2014/main" id="{047C56E2-462A-F995-8350-9DC7BEC8AD05}"/>
                </a:ext>
              </a:extLst>
            </p:cNvPr>
            <p:cNvSpPr txBox="1"/>
            <p:nvPr/>
          </p:nvSpPr>
          <p:spPr>
            <a:xfrm>
              <a:off x="4581402" y="5255169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BE" sz="1400" spc="0" baseline="0" dirty="0"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200</a:t>
              </a:r>
            </a:p>
          </p:txBody>
        </p:sp>
        <p:sp>
          <p:nvSpPr>
            <p:cNvPr id="218" name="ZoneTexte 217">
              <a:extLst>
                <a:ext uri="{FF2B5EF4-FFF2-40B4-BE49-F238E27FC236}">
                  <a16:creationId xmlns:a16="http://schemas.microsoft.com/office/drawing/2014/main" id="{7110B9BB-4B9D-859C-3946-E1AE6C0FB3DB}"/>
                </a:ext>
              </a:extLst>
            </p:cNvPr>
            <p:cNvSpPr txBox="1"/>
            <p:nvPr/>
          </p:nvSpPr>
          <p:spPr>
            <a:xfrm>
              <a:off x="4684764" y="4078565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BE" sz="900" spc="0" baseline="0" dirty="0"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400</a:t>
              </a:r>
            </a:p>
          </p:txBody>
        </p:sp>
        <p:sp>
          <p:nvSpPr>
            <p:cNvPr id="219" name="ZoneTexte 218">
              <a:extLst>
                <a:ext uri="{FF2B5EF4-FFF2-40B4-BE49-F238E27FC236}">
                  <a16:creationId xmlns:a16="http://schemas.microsoft.com/office/drawing/2014/main" id="{6D3C8287-893C-9465-9813-9B6588D66B93}"/>
                </a:ext>
              </a:extLst>
            </p:cNvPr>
            <p:cNvSpPr txBox="1"/>
            <p:nvPr/>
          </p:nvSpPr>
          <p:spPr>
            <a:xfrm>
              <a:off x="4591396" y="2868999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BE" sz="1400" spc="0" baseline="0" dirty="0"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600</a:t>
              </a:r>
            </a:p>
          </p:txBody>
        </p:sp>
        <p:sp>
          <p:nvSpPr>
            <p:cNvPr id="220" name="Forme libre : forme 219">
              <a:extLst>
                <a:ext uri="{FF2B5EF4-FFF2-40B4-BE49-F238E27FC236}">
                  <a16:creationId xmlns:a16="http://schemas.microsoft.com/office/drawing/2014/main" id="{05D44E73-6A47-F640-CB21-978CC333CD1C}"/>
                </a:ext>
              </a:extLst>
            </p:cNvPr>
            <p:cNvSpPr/>
            <p:nvPr/>
          </p:nvSpPr>
          <p:spPr>
            <a:xfrm>
              <a:off x="4964679" y="5422374"/>
              <a:ext cx="17324" cy="7137"/>
            </a:xfrm>
            <a:custGeom>
              <a:avLst/>
              <a:gdLst>
                <a:gd name="connsiteX0" fmla="*/ 0 w 17324"/>
                <a:gd name="connsiteY0" fmla="*/ 0 h 7137"/>
                <a:gd name="connsiteX1" fmla="*/ 17325 w 17324"/>
                <a:gd name="connsiteY1" fmla="*/ 0 h 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24" h="7137">
                  <a:moveTo>
                    <a:pt x="0" y="0"/>
                  </a:moveTo>
                  <a:lnTo>
                    <a:pt x="17325" y="0"/>
                  </a:lnTo>
                </a:path>
              </a:pathLst>
            </a:custGeom>
            <a:noFill/>
            <a:ln w="6759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21" name="Forme libre : forme 220">
              <a:extLst>
                <a:ext uri="{FF2B5EF4-FFF2-40B4-BE49-F238E27FC236}">
                  <a16:creationId xmlns:a16="http://schemas.microsoft.com/office/drawing/2014/main" id="{167C47FC-6A16-F985-3CA6-D9ADF68FF2E3}"/>
                </a:ext>
              </a:extLst>
            </p:cNvPr>
            <p:cNvSpPr/>
            <p:nvPr/>
          </p:nvSpPr>
          <p:spPr>
            <a:xfrm>
              <a:off x="4964679" y="4212923"/>
              <a:ext cx="17324" cy="7137"/>
            </a:xfrm>
            <a:custGeom>
              <a:avLst/>
              <a:gdLst>
                <a:gd name="connsiteX0" fmla="*/ 0 w 17324"/>
                <a:gd name="connsiteY0" fmla="*/ 0 h 7137"/>
                <a:gd name="connsiteX1" fmla="*/ 17325 w 17324"/>
                <a:gd name="connsiteY1" fmla="*/ 0 h 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24" h="7137">
                  <a:moveTo>
                    <a:pt x="0" y="0"/>
                  </a:moveTo>
                  <a:lnTo>
                    <a:pt x="17325" y="0"/>
                  </a:lnTo>
                </a:path>
              </a:pathLst>
            </a:custGeom>
            <a:noFill/>
            <a:ln w="6759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0C39FEB7-3030-E862-B3AD-DC9045E41C31}"/>
                </a:ext>
              </a:extLst>
            </p:cNvPr>
            <p:cNvSpPr/>
            <p:nvPr/>
          </p:nvSpPr>
          <p:spPr>
            <a:xfrm>
              <a:off x="4964679" y="3003400"/>
              <a:ext cx="17324" cy="7137"/>
            </a:xfrm>
            <a:custGeom>
              <a:avLst/>
              <a:gdLst>
                <a:gd name="connsiteX0" fmla="*/ 0 w 17324"/>
                <a:gd name="connsiteY0" fmla="*/ 0 h 7137"/>
                <a:gd name="connsiteX1" fmla="*/ 17325 w 17324"/>
                <a:gd name="connsiteY1" fmla="*/ 0 h 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324" h="7137">
                  <a:moveTo>
                    <a:pt x="0" y="0"/>
                  </a:moveTo>
                  <a:lnTo>
                    <a:pt x="17325" y="0"/>
                  </a:lnTo>
                </a:path>
              </a:pathLst>
            </a:custGeom>
            <a:noFill/>
            <a:ln w="6759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FFF0E987-E64E-D720-6771-6981E5C42C22}"/>
                </a:ext>
              </a:extLst>
            </p:cNvPr>
            <p:cNvSpPr/>
            <p:nvPr/>
          </p:nvSpPr>
          <p:spPr>
            <a:xfrm>
              <a:off x="5241747" y="6452389"/>
              <a:ext cx="6322" cy="19556"/>
            </a:xfrm>
            <a:custGeom>
              <a:avLst/>
              <a:gdLst>
                <a:gd name="connsiteX0" fmla="*/ 0 w 6322"/>
                <a:gd name="connsiteY0" fmla="*/ 19557 h 19556"/>
                <a:gd name="connsiteX1" fmla="*/ 0 w 6322"/>
                <a:gd name="connsiteY1" fmla="*/ 0 h 1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2" h="19556">
                  <a:moveTo>
                    <a:pt x="0" y="19557"/>
                  </a:moveTo>
                  <a:lnTo>
                    <a:pt x="0" y="0"/>
                  </a:lnTo>
                </a:path>
              </a:pathLst>
            </a:custGeom>
            <a:noFill/>
            <a:ln w="6759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A4FB0185-0724-4215-9112-84304D9F7BC4}"/>
                </a:ext>
              </a:extLst>
            </p:cNvPr>
            <p:cNvSpPr/>
            <p:nvPr/>
          </p:nvSpPr>
          <p:spPr>
            <a:xfrm>
              <a:off x="6984893" y="6452389"/>
              <a:ext cx="6322" cy="19556"/>
            </a:xfrm>
            <a:custGeom>
              <a:avLst/>
              <a:gdLst>
                <a:gd name="connsiteX0" fmla="*/ 0 w 6322"/>
                <a:gd name="connsiteY0" fmla="*/ 19557 h 19556"/>
                <a:gd name="connsiteX1" fmla="*/ 0 w 6322"/>
                <a:gd name="connsiteY1" fmla="*/ 0 h 1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2" h="19556">
                  <a:moveTo>
                    <a:pt x="0" y="19557"/>
                  </a:moveTo>
                  <a:lnTo>
                    <a:pt x="0" y="0"/>
                  </a:lnTo>
                </a:path>
              </a:pathLst>
            </a:custGeom>
            <a:noFill/>
            <a:ln w="6759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25" name="Forme libre : forme 224">
              <a:extLst>
                <a:ext uri="{FF2B5EF4-FFF2-40B4-BE49-F238E27FC236}">
                  <a16:creationId xmlns:a16="http://schemas.microsoft.com/office/drawing/2014/main" id="{21F6005E-FCED-50BF-2A1F-467B7A0CDD00}"/>
                </a:ext>
              </a:extLst>
            </p:cNvPr>
            <p:cNvSpPr/>
            <p:nvPr/>
          </p:nvSpPr>
          <p:spPr>
            <a:xfrm>
              <a:off x="8728040" y="6452389"/>
              <a:ext cx="6322" cy="19556"/>
            </a:xfrm>
            <a:custGeom>
              <a:avLst/>
              <a:gdLst>
                <a:gd name="connsiteX0" fmla="*/ 0 w 6322"/>
                <a:gd name="connsiteY0" fmla="*/ 19557 h 19556"/>
                <a:gd name="connsiteX1" fmla="*/ 0 w 6322"/>
                <a:gd name="connsiteY1" fmla="*/ 0 h 1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2" h="19556">
                  <a:moveTo>
                    <a:pt x="0" y="19557"/>
                  </a:moveTo>
                  <a:lnTo>
                    <a:pt x="0" y="0"/>
                  </a:lnTo>
                </a:path>
              </a:pathLst>
            </a:custGeom>
            <a:noFill/>
            <a:ln w="6759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26" name="Forme libre : forme 225">
              <a:extLst>
                <a:ext uri="{FF2B5EF4-FFF2-40B4-BE49-F238E27FC236}">
                  <a16:creationId xmlns:a16="http://schemas.microsoft.com/office/drawing/2014/main" id="{798D9F36-2A8C-326B-489D-474F0E96F79F}"/>
                </a:ext>
              </a:extLst>
            </p:cNvPr>
            <p:cNvSpPr/>
            <p:nvPr/>
          </p:nvSpPr>
          <p:spPr>
            <a:xfrm>
              <a:off x="10471187" y="6452389"/>
              <a:ext cx="6322" cy="19556"/>
            </a:xfrm>
            <a:custGeom>
              <a:avLst/>
              <a:gdLst>
                <a:gd name="connsiteX0" fmla="*/ 0 w 6322"/>
                <a:gd name="connsiteY0" fmla="*/ 19557 h 19556"/>
                <a:gd name="connsiteX1" fmla="*/ 0 w 6322"/>
                <a:gd name="connsiteY1" fmla="*/ 0 h 1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2" h="19556">
                  <a:moveTo>
                    <a:pt x="0" y="19557"/>
                  </a:moveTo>
                  <a:lnTo>
                    <a:pt x="0" y="0"/>
                  </a:lnTo>
                </a:path>
              </a:pathLst>
            </a:custGeom>
            <a:noFill/>
            <a:ln w="6759" cap="flat">
              <a:solidFill>
                <a:srgbClr val="33333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27" name="ZoneTexte 226">
              <a:extLst>
                <a:ext uri="{FF2B5EF4-FFF2-40B4-BE49-F238E27FC236}">
                  <a16:creationId xmlns:a16="http://schemas.microsoft.com/office/drawing/2014/main" id="{68EE97C5-ED0A-3C8B-C85D-0572CD8C5762}"/>
                </a:ext>
              </a:extLst>
            </p:cNvPr>
            <p:cNvSpPr txBox="1"/>
            <p:nvPr/>
          </p:nvSpPr>
          <p:spPr>
            <a:xfrm>
              <a:off x="4969496" y="6437962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BE" sz="1400" spc="0" baseline="0" dirty="0"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1900</a:t>
              </a:r>
            </a:p>
          </p:txBody>
        </p:sp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5EF9BF62-97B1-FABC-2567-3C9D0396B54F}"/>
                </a:ext>
              </a:extLst>
            </p:cNvPr>
            <p:cNvSpPr txBox="1"/>
            <p:nvPr/>
          </p:nvSpPr>
          <p:spPr>
            <a:xfrm>
              <a:off x="6700109" y="6429031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BE" sz="1400" spc="0" baseline="0" dirty="0"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1950</a:t>
              </a:r>
            </a:p>
          </p:txBody>
        </p:sp>
        <p:sp>
          <p:nvSpPr>
            <p:cNvPr id="229" name="ZoneTexte 228">
              <a:extLst>
                <a:ext uri="{FF2B5EF4-FFF2-40B4-BE49-F238E27FC236}">
                  <a16:creationId xmlns:a16="http://schemas.microsoft.com/office/drawing/2014/main" id="{AE6229F6-EEE1-6701-5A56-D11686C5B1A9}"/>
                </a:ext>
              </a:extLst>
            </p:cNvPr>
            <p:cNvSpPr txBox="1"/>
            <p:nvPr/>
          </p:nvSpPr>
          <p:spPr>
            <a:xfrm>
              <a:off x="8436278" y="644776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BE" sz="1400" spc="0" baseline="0" dirty="0"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2000</a:t>
              </a:r>
            </a:p>
          </p:txBody>
        </p:sp>
        <p:sp>
          <p:nvSpPr>
            <p:cNvPr id="230" name="ZoneTexte 229">
              <a:extLst>
                <a:ext uri="{FF2B5EF4-FFF2-40B4-BE49-F238E27FC236}">
                  <a16:creationId xmlns:a16="http://schemas.microsoft.com/office/drawing/2014/main" id="{E0F08D71-97DC-ADE9-7441-1634301E1BEE}"/>
                </a:ext>
              </a:extLst>
            </p:cNvPr>
            <p:cNvSpPr txBox="1"/>
            <p:nvPr/>
          </p:nvSpPr>
          <p:spPr>
            <a:xfrm>
              <a:off x="10186997" y="6411308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BE" sz="1400" spc="0" baseline="0" dirty="0">
                  <a:solidFill>
                    <a:srgbClr val="4D4D4D"/>
                  </a:solidFill>
                  <a:latin typeface="Arial"/>
                  <a:cs typeface="Arial"/>
                  <a:sym typeface="Arial"/>
                  <a:rtl val="0"/>
                </a:rPr>
                <a:t>2050</a:t>
              </a:r>
            </a:p>
          </p:txBody>
        </p:sp>
        <p:sp>
          <p:nvSpPr>
            <p:cNvPr id="231" name="ZoneTexte 230">
              <a:extLst>
                <a:ext uri="{FF2B5EF4-FFF2-40B4-BE49-F238E27FC236}">
                  <a16:creationId xmlns:a16="http://schemas.microsoft.com/office/drawing/2014/main" id="{CB988273-05F0-E307-4A92-495250D172E4}"/>
                </a:ext>
              </a:extLst>
            </p:cNvPr>
            <p:cNvSpPr txBox="1"/>
            <p:nvPr/>
          </p:nvSpPr>
          <p:spPr>
            <a:xfrm>
              <a:off x="7795631" y="6500716"/>
              <a:ext cx="6362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BE" sz="1400" spc="0" baseline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Years</a:t>
              </a:r>
              <a:endParaRPr lang="fr-BE" sz="1400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32" name="ZoneTexte 231">
              <a:extLst>
                <a:ext uri="{FF2B5EF4-FFF2-40B4-BE49-F238E27FC236}">
                  <a16:creationId xmlns:a16="http://schemas.microsoft.com/office/drawing/2014/main" id="{B58269FC-4B41-2BDC-F518-275F11BFE5B7}"/>
                </a:ext>
              </a:extLst>
            </p:cNvPr>
            <p:cNvSpPr txBox="1"/>
            <p:nvPr/>
          </p:nvSpPr>
          <p:spPr>
            <a:xfrm rot="16200000">
              <a:off x="4693630" y="4577848"/>
              <a:ext cx="184731" cy="182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fr-BE" sz="583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35" name="ZoneTexte 234">
              <a:extLst>
                <a:ext uri="{FF2B5EF4-FFF2-40B4-BE49-F238E27FC236}">
                  <a16:creationId xmlns:a16="http://schemas.microsoft.com/office/drawing/2014/main" id="{61EC7E37-359E-2902-E473-B84D4C47EB95}"/>
                </a:ext>
              </a:extLst>
            </p:cNvPr>
            <p:cNvSpPr txBox="1"/>
            <p:nvPr/>
          </p:nvSpPr>
          <p:spPr>
            <a:xfrm rot="16200000">
              <a:off x="4687307" y="4389805"/>
              <a:ext cx="184731" cy="206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fr-BE" sz="742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38" name="ZoneTexte 237">
              <a:extLst>
                <a:ext uri="{FF2B5EF4-FFF2-40B4-BE49-F238E27FC236}">
                  <a16:creationId xmlns:a16="http://schemas.microsoft.com/office/drawing/2014/main" id="{E2259EE2-E9D0-9AC1-5968-3786CD7C84DB}"/>
                </a:ext>
              </a:extLst>
            </p:cNvPr>
            <p:cNvSpPr txBox="1"/>
            <p:nvPr/>
          </p:nvSpPr>
          <p:spPr>
            <a:xfrm rot="16200000">
              <a:off x="4693629" y="4218260"/>
              <a:ext cx="184731" cy="182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fr-BE" sz="583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41" name="ZoneTexte 240">
              <a:extLst>
                <a:ext uri="{FF2B5EF4-FFF2-40B4-BE49-F238E27FC236}">
                  <a16:creationId xmlns:a16="http://schemas.microsoft.com/office/drawing/2014/main" id="{19E9457A-2DF3-658C-B598-2953D526B790}"/>
                </a:ext>
              </a:extLst>
            </p:cNvPr>
            <p:cNvSpPr txBox="1"/>
            <p:nvPr/>
          </p:nvSpPr>
          <p:spPr>
            <a:xfrm rot="16200000">
              <a:off x="4693629" y="4063305"/>
              <a:ext cx="184731" cy="182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fr-BE" sz="583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43" name="ZoneTexte 242">
              <a:extLst>
                <a:ext uri="{FF2B5EF4-FFF2-40B4-BE49-F238E27FC236}">
                  <a16:creationId xmlns:a16="http://schemas.microsoft.com/office/drawing/2014/main" id="{C0E95367-0D2E-B05E-26A2-10D4EC23CADC}"/>
                </a:ext>
              </a:extLst>
            </p:cNvPr>
            <p:cNvSpPr txBox="1"/>
            <p:nvPr/>
          </p:nvSpPr>
          <p:spPr>
            <a:xfrm rot="16200000">
              <a:off x="4668844" y="3977094"/>
              <a:ext cx="184731" cy="157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fr-BE" sz="424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44" name="ZoneTexte 243">
              <a:extLst>
                <a:ext uri="{FF2B5EF4-FFF2-40B4-BE49-F238E27FC236}">
                  <a16:creationId xmlns:a16="http://schemas.microsoft.com/office/drawing/2014/main" id="{F6BCE1BF-8752-A239-E45B-8309BB3DBA6F}"/>
                </a:ext>
              </a:extLst>
            </p:cNvPr>
            <p:cNvSpPr txBox="1"/>
            <p:nvPr/>
          </p:nvSpPr>
          <p:spPr>
            <a:xfrm rot="16200000">
              <a:off x="4668844" y="3943191"/>
              <a:ext cx="184731" cy="157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fr-BE" sz="424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46" name="Forme libre : forme 245">
              <a:extLst>
                <a:ext uri="{FF2B5EF4-FFF2-40B4-BE49-F238E27FC236}">
                  <a16:creationId xmlns:a16="http://schemas.microsoft.com/office/drawing/2014/main" id="{0610C47D-D60D-4F5D-AC05-4C77AF390720}"/>
                </a:ext>
              </a:extLst>
            </p:cNvPr>
            <p:cNvSpPr/>
            <p:nvPr/>
          </p:nvSpPr>
          <p:spPr>
            <a:xfrm>
              <a:off x="11532288" y="4054898"/>
              <a:ext cx="424389" cy="560080"/>
            </a:xfrm>
            <a:custGeom>
              <a:avLst/>
              <a:gdLst>
                <a:gd name="connsiteX0" fmla="*/ 0 w 424389"/>
                <a:gd name="connsiteY0" fmla="*/ 0 h 560080"/>
                <a:gd name="connsiteX1" fmla="*/ 424390 w 424389"/>
                <a:gd name="connsiteY1" fmla="*/ 0 h 560080"/>
                <a:gd name="connsiteX2" fmla="*/ 424390 w 424389"/>
                <a:gd name="connsiteY2" fmla="*/ 560081 h 560080"/>
                <a:gd name="connsiteX3" fmla="*/ 0 w 424389"/>
                <a:gd name="connsiteY3" fmla="*/ 560081 h 5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389" h="560080">
                  <a:moveTo>
                    <a:pt x="0" y="0"/>
                  </a:moveTo>
                  <a:lnTo>
                    <a:pt x="424390" y="0"/>
                  </a:lnTo>
                  <a:lnTo>
                    <a:pt x="424390" y="560081"/>
                  </a:lnTo>
                  <a:lnTo>
                    <a:pt x="0" y="560081"/>
                  </a:lnTo>
                  <a:close/>
                </a:path>
              </a:pathLst>
            </a:custGeom>
            <a:solidFill>
              <a:srgbClr val="FFFFFF"/>
            </a:solidFill>
            <a:ln w="675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47" name="ZoneTexte 246">
              <a:extLst>
                <a:ext uri="{FF2B5EF4-FFF2-40B4-BE49-F238E27FC236}">
                  <a16:creationId xmlns:a16="http://schemas.microsoft.com/office/drawing/2014/main" id="{374BE8D2-D9B6-E820-8039-4CD697CE6CC2}"/>
                </a:ext>
              </a:extLst>
            </p:cNvPr>
            <p:cNvSpPr txBox="1"/>
            <p:nvPr/>
          </p:nvSpPr>
          <p:spPr>
            <a:xfrm>
              <a:off x="11475497" y="4041440"/>
              <a:ext cx="184731" cy="1820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fr-BE" sz="583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7ED065D7-C7D7-8BA6-D4F0-DA7DE9E1A292}"/>
                </a:ext>
              </a:extLst>
            </p:cNvPr>
            <p:cNvSpPr/>
            <p:nvPr/>
          </p:nvSpPr>
          <p:spPr>
            <a:xfrm>
              <a:off x="11566937" y="4205928"/>
              <a:ext cx="109258" cy="123336"/>
            </a:xfrm>
            <a:custGeom>
              <a:avLst/>
              <a:gdLst>
                <a:gd name="connsiteX0" fmla="*/ 0 w 109258"/>
                <a:gd name="connsiteY0" fmla="*/ 0 h 123336"/>
                <a:gd name="connsiteX1" fmla="*/ 109259 w 109258"/>
                <a:gd name="connsiteY1" fmla="*/ 0 h 123336"/>
                <a:gd name="connsiteX2" fmla="*/ 109259 w 109258"/>
                <a:gd name="connsiteY2" fmla="*/ 123336 h 123336"/>
                <a:gd name="connsiteX3" fmla="*/ 0 w 109258"/>
                <a:gd name="connsiteY3" fmla="*/ 123336 h 12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58" h="123336">
                  <a:moveTo>
                    <a:pt x="0" y="0"/>
                  </a:moveTo>
                  <a:lnTo>
                    <a:pt x="109259" y="0"/>
                  </a:lnTo>
                  <a:lnTo>
                    <a:pt x="109259" y="123336"/>
                  </a:lnTo>
                  <a:lnTo>
                    <a:pt x="0" y="123336"/>
                  </a:lnTo>
                  <a:close/>
                </a:path>
              </a:pathLst>
            </a:custGeom>
            <a:solidFill>
              <a:srgbClr val="FFFFFF"/>
            </a:solidFill>
            <a:ln w="675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BE" dirty="0"/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E7456473-C095-AC7D-5F2A-66CF27951C88}"/>
                </a:ext>
              </a:extLst>
            </p:cNvPr>
            <p:cNvSpPr/>
            <p:nvPr/>
          </p:nvSpPr>
          <p:spPr>
            <a:xfrm>
              <a:off x="11566937" y="4452601"/>
              <a:ext cx="109258" cy="123336"/>
            </a:xfrm>
            <a:custGeom>
              <a:avLst/>
              <a:gdLst>
                <a:gd name="connsiteX0" fmla="*/ 0 w 109258"/>
                <a:gd name="connsiteY0" fmla="*/ 0 h 123336"/>
                <a:gd name="connsiteX1" fmla="*/ 109259 w 109258"/>
                <a:gd name="connsiteY1" fmla="*/ 0 h 123336"/>
                <a:gd name="connsiteX2" fmla="*/ 109259 w 109258"/>
                <a:gd name="connsiteY2" fmla="*/ 123336 h 123336"/>
                <a:gd name="connsiteX3" fmla="*/ 0 w 109258"/>
                <a:gd name="connsiteY3" fmla="*/ 123336 h 12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258" h="123336">
                  <a:moveTo>
                    <a:pt x="0" y="0"/>
                  </a:moveTo>
                  <a:lnTo>
                    <a:pt x="109259" y="0"/>
                  </a:lnTo>
                  <a:lnTo>
                    <a:pt x="109259" y="123336"/>
                  </a:lnTo>
                  <a:lnTo>
                    <a:pt x="0" y="123336"/>
                  </a:lnTo>
                  <a:close/>
                </a:path>
              </a:pathLst>
            </a:custGeom>
            <a:solidFill>
              <a:srgbClr val="FFFFFF"/>
            </a:solidFill>
            <a:ln w="675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257" name="ZoneTexte 256">
              <a:extLst>
                <a:ext uri="{FF2B5EF4-FFF2-40B4-BE49-F238E27FC236}">
                  <a16:creationId xmlns:a16="http://schemas.microsoft.com/office/drawing/2014/main" id="{6EAACDE2-5E50-C594-4707-2A7F85C15155}"/>
                </a:ext>
              </a:extLst>
            </p:cNvPr>
            <p:cNvSpPr txBox="1"/>
            <p:nvPr/>
          </p:nvSpPr>
          <p:spPr>
            <a:xfrm>
              <a:off x="11619405" y="4187259"/>
              <a:ext cx="184731" cy="165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fr-BE" sz="477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58" name="ZoneTexte 257">
              <a:extLst>
                <a:ext uri="{FF2B5EF4-FFF2-40B4-BE49-F238E27FC236}">
                  <a16:creationId xmlns:a16="http://schemas.microsoft.com/office/drawing/2014/main" id="{FE7B758D-4B9B-91F3-492E-46285ECB116E}"/>
                </a:ext>
              </a:extLst>
            </p:cNvPr>
            <p:cNvSpPr txBox="1"/>
            <p:nvPr/>
          </p:nvSpPr>
          <p:spPr>
            <a:xfrm>
              <a:off x="11619405" y="4310596"/>
              <a:ext cx="184731" cy="165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fr-BE" sz="477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59" name="ZoneTexte 258">
              <a:extLst>
                <a:ext uri="{FF2B5EF4-FFF2-40B4-BE49-F238E27FC236}">
                  <a16:creationId xmlns:a16="http://schemas.microsoft.com/office/drawing/2014/main" id="{2102D065-B227-FA25-7187-B652DCAC3B35}"/>
                </a:ext>
              </a:extLst>
            </p:cNvPr>
            <p:cNvSpPr txBox="1"/>
            <p:nvPr/>
          </p:nvSpPr>
          <p:spPr>
            <a:xfrm>
              <a:off x="11619405" y="4433932"/>
              <a:ext cx="184731" cy="165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fr-BE" sz="477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60" name="ZoneTexte 259">
              <a:extLst>
                <a:ext uri="{FF2B5EF4-FFF2-40B4-BE49-F238E27FC236}">
                  <a16:creationId xmlns:a16="http://schemas.microsoft.com/office/drawing/2014/main" id="{5AC0EFF9-B6A9-AF2E-4EED-425D9509AEEB}"/>
                </a:ext>
              </a:extLst>
            </p:cNvPr>
            <p:cNvSpPr txBox="1"/>
            <p:nvPr/>
          </p:nvSpPr>
          <p:spPr>
            <a:xfrm>
              <a:off x="4890564" y="2027305"/>
              <a:ext cx="184731" cy="198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fr-BE" sz="689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</p:grpSp>
      <p:pic>
        <p:nvPicPr>
          <p:cNvPr id="264" name="Image 263">
            <a:extLst>
              <a:ext uri="{FF2B5EF4-FFF2-40B4-BE49-F238E27FC236}">
                <a16:creationId xmlns:a16="http://schemas.microsoft.com/office/drawing/2014/main" id="{1E9F34B5-F432-B790-497E-1323A2E89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664" y="3500741"/>
            <a:ext cx="262119" cy="1517944"/>
          </a:xfrm>
          <a:prstGeom prst="rect">
            <a:avLst/>
          </a:prstGeom>
        </p:spPr>
      </p:pic>
      <p:pic>
        <p:nvPicPr>
          <p:cNvPr id="266" name="Image 265">
            <a:extLst>
              <a:ext uri="{FF2B5EF4-FFF2-40B4-BE49-F238E27FC236}">
                <a16:creationId xmlns:a16="http://schemas.microsoft.com/office/drawing/2014/main" id="{83579335-B2BE-6A7A-BA32-0906D70C1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664" y="5397498"/>
            <a:ext cx="835336" cy="895540"/>
          </a:xfrm>
          <a:prstGeom prst="rect">
            <a:avLst/>
          </a:prstGeom>
        </p:spPr>
      </p:pic>
      <p:sp>
        <p:nvSpPr>
          <p:cNvPr id="267" name="ZoneTexte 266">
            <a:extLst>
              <a:ext uri="{FF2B5EF4-FFF2-40B4-BE49-F238E27FC236}">
                <a16:creationId xmlns:a16="http://schemas.microsoft.com/office/drawing/2014/main" id="{45B54759-7F85-0765-2D2D-B8A77FDD72F0}"/>
              </a:ext>
            </a:extLst>
          </p:cNvPr>
          <p:cNvSpPr txBox="1"/>
          <p:nvPr/>
        </p:nvSpPr>
        <p:spPr>
          <a:xfrm>
            <a:off x="1218624" y="1682781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Biomass</a:t>
            </a:r>
            <a:r>
              <a:rPr lang="fr-FR" dirty="0"/>
              <a:t> distribution (2020)</a:t>
            </a:r>
            <a:endParaRPr lang="fr-BE" dirty="0"/>
          </a:p>
        </p:txBody>
      </p:sp>
      <p:sp>
        <p:nvSpPr>
          <p:cNvPr id="268" name="ZoneTexte 267">
            <a:extLst>
              <a:ext uri="{FF2B5EF4-FFF2-40B4-BE49-F238E27FC236}">
                <a16:creationId xmlns:a16="http://schemas.microsoft.com/office/drawing/2014/main" id="{F4CBB446-BE3D-9729-2885-A8514B00574A}"/>
              </a:ext>
            </a:extLst>
          </p:cNvPr>
          <p:cNvSpPr txBox="1"/>
          <p:nvPr/>
        </p:nvSpPr>
        <p:spPr>
          <a:xfrm>
            <a:off x="6782524" y="1680499"/>
            <a:ext cx="251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Net </a:t>
            </a:r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Productivity</a:t>
            </a:r>
            <a:endParaRPr lang="fr-BE" dirty="0"/>
          </a:p>
        </p:txBody>
      </p:sp>
      <p:sp>
        <p:nvSpPr>
          <p:cNvPr id="274" name="Line 5">
            <a:extLst>
              <a:ext uri="{FF2B5EF4-FFF2-40B4-BE49-F238E27FC236}">
                <a16:creationId xmlns:a16="http://schemas.microsoft.com/office/drawing/2014/main" id="{1FE5A0F5-145F-DDC3-7D16-40C4B08E3436}"/>
              </a:ext>
            </a:extLst>
          </p:cNvPr>
          <p:cNvSpPr/>
          <p:nvPr/>
        </p:nvSpPr>
        <p:spPr>
          <a:xfrm>
            <a:off x="-14400" y="1196280"/>
            <a:ext cx="12206160" cy="0"/>
          </a:xfrm>
          <a:prstGeom prst="line">
            <a:avLst/>
          </a:prstGeom>
          <a:ln w="3816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5B1356-9592-12EA-2499-5DC5771856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998" y="6097076"/>
            <a:ext cx="2777590" cy="6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2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8D213-D14C-12F6-746C-CD8163DD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930" y="2762250"/>
            <a:ext cx="7351395" cy="1093046"/>
          </a:xfrm>
        </p:spPr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 for attention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720206-5802-34B7-A2C0-73212C6B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5262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70_TF56160789" id="{40A74638-567A-4C9B-92AC-92262F50CE33}" vid="{4EE5C211-F92E-4B7F-99D7-2D674A6AA5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{BE00597F-54DB-4FF0-AAE5-1958E64A304E}tf56160789_win32</Template>
  <TotalTime>2398</TotalTime>
  <Words>288</Words>
  <Application>Microsoft Office PowerPoint</Application>
  <PresentationFormat>Grand écran</PresentationFormat>
  <Paragraphs>61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TimesNewRomanPSMT</vt:lpstr>
      <vt:lpstr>Wingdings</vt:lpstr>
      <vt:lpstr>1_RetrospectVTI</vt:lpstr>
      <vt:lpstr>Assessing the effects of climate and land use changes on the distribution and growth of important plants species for pollinators</vt:lpstr>
      <vt:lpstr>MAPPY : Multisectoral Analysis of climate and land use change impacts on Pollinators, Plant diversity and crops Yields</vt:lpstr>
      <vt:lpstr>CARAIB : CARbon Assimilation In the Biosphere </vt:lpstr>
      <vt:lpstr>Interesting plant species for </vt:lpstr>
      <vt:lpstr>Species Distribution Model (SDM) </vt:lpstr>
      <vt:lpstr>Présentation PowerPoint</vt:lpstr>
      <vt:lpstr>CARAIB results : Eisenwurzen region (Austria)</vt:lpstr>
      <vt:lpstr>CARAIB results : Eisenwurzen region (Austria)</vt:lpstr>
      <vt:lpstr>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Benjamin Lanssens</dc:creator>
  <cp:lastModifiedBy>Lanssens Benjamin</cp:lastModifiedBy>
  <cp:revision>49</cp:revision>
  <dcterms:created xsi:type="dcterms:W3CDTF">2021-05-27T09:17:03Z</dcterms:created>
  <dcterms:modified xsi:type="dcterms:W3CDTF">2022-05-22T08:17:57Z</dcterms:modified>
</cp:coreProperties>
</file>