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28F1AD-64E2-4D5B-BEAB-96A52153EA90}" v="46" dt="2022-05-20T09:13:38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30" autoAdjust="0"/>
  </p:normalViewPr>
  <p:slideViewPr>
    <p:cSldViewPr snapToGrid="0">
      <p:cViewPr varScale="1">
        <p:scale>
          <a:sx n="84" d="100"/>
          <a:sy n="84" d="100"/>
        </p:scale>
        <p:origin x="61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Kluge" userId="c3568e6c2c141250" providerId="LiveId" clId="{9328F1AD-64E2-4D5B-BEAB-96A52153EA90}"/>
    <pc:docChg chg="undo custSel addSld delSld modSld sldOrd">
      <pc:chgData name="Emma Kluge" userId="c3568e6c2c141250" providerId="LiveId" clId="{9328F1AD-64E2-4D5B-BEAB-96A52153EA90}" dt="2022-05-22T20:53:51.696" v="5731" actId="14100"/>
      <pc:docMkLst>
        <pc:docMk/>
      </pc:docMkLst>
      <pc:sldChg chg="addSp delSp modSp new mod modNotesTx">
        <pc:chgData name="Emma Kluge" userId="c3568e6c2c141250" providerId="LiveId" clId="{9328F1AD-64E2-4D5B-BEAB-96A52153EA90}" dt="2022-05-22T08:23:46.082" v="5702" actId="27636"/>
        <pc:sldMkLst>
          <pc:docMk/>
          <pc:sldMk cId="4081980381" sldId="256"/>
        </pc:sldMkLst>
        <pc:spChg chg="mod">
          <ac:chgData name="Emma Kluge" userId="c3568e6c2c141250" providerId="LiveId" clId="{9328F1AD-64E2-4D5B-BEAB-96A52153EA90}" dt="2022-05-19T10:27:53.066" v="1871" actId="12788"/>
          <ac:spMkLst>
            <pc:docMk/>
            <pc:sldMk cId="4081980381" sldId="256"/>
            <ac:spMk id="2" creationId="{CF09807B-64C8-C7F7-879C-3778FA7E5C91}"/>
          </ac:spMkLst>
        </pc:spChg>
        <pc:spChg chg="mod">
          <ac:chgData name="Emma Kluge" userId="c3568e6c2c141250" providerId="LiveId" clId="{9328F1AD-64E2-4D5B-BEAB-96A52153EA90}" dt="2022-05-22T08:23:46.082" v="5702" actId="27636"/>
          <ac:spMkLst>
            <pc:docMk/>
            <pc:sldMk cId="4081980381" sldId="256"/>
            <ac:spMk id="3" creationId="{3F6F91EF-B0BE-FF5A-B300-C2EA333537FF}"/>
          </ac:spMkLst>
        </pc:spChg>
        <pc:spChg chg="add mod">
          <ac:chgData name="Emma Kluge" userId="c3568e6c2c141250" providerId="LiveId" clId="{9328F1AD-64E2-4D5B-BEAB-96A52153EA90}" dt="2022-05-20T08:53:08.800" v="5271" actId="555"/>
          <ac:spMkLst>
            <pc:docMk/>
            <pc:sldMk cId="4081980381" sldId="256"/>
            <ac:spMk id="4" creationId="{04910F00-8B03-29C1-4072-2B41C9BADD9F}"/>
          </ac:spMkLst>
        </pc:spChg>
        <pc:picChg chg="add del mod">
          <ac:chgData name="Emma Kluge" userId="c3568e6c2c141250" providerId="LiveId" clId="{9328F1AD-64E2-4D5B-BEAB-96A52153EA90}" dt="2022-05-19T10:20:21.118" v="1860" actId="478"/>
          <ac:picMkLst>
            <pc:docMk/>
            <pc:sldMk cId="4081980381" sldId="256"/>
            <ac:picMk id="5" creationId="{D3481B50-B426-A30A-5076-00B0E2E150CB}"/>
          </ac:picMkLst>
        </pc:picChg>
        <pc:picChg chg="add del mod">
          <ac:chgData name="Emma Kluge" userId="c3568e6c2c141250" providerId="LiveId" clId="{9328F1AD-64E2-4D5B-BEAB-96A52153EA90}" dt="2022-05-19T10:22:11.179" v="1862" actId="478"/>
          <ac:picMkLst>
            <pc:docMk/>
            <pc:sldMk cId="4081980381" sldId="256"/>
            <ac:picMk id="7" creationId="{CD5ADE51-DBF8-5B06-CBDD-7AB8950FCCF0}"/>
          </ac:picMkLst>
        </pc:picChg>
        <pc:picChg chg="add mod">
          <ac:chgData name="Emma Kluge" userId="c3568e6c2c141250" providerId="LiveId" clId="{9328F1AD-64E2-4D5B-BEAB-96A52153EA90}" dt="2022-05-19T10:27:47.675" v="1870" actId="12788"/>
          <ac:picMkLst>
            <pc:docMk/>
            <pc:sldMk cId="4081980381" sldId="256"/>
            <ac:picMk id="9" creationId="{F31B87B8-6419-A58C-83DE-672A8EE91FC4}"/>
          </ac:picMkLst>
        </pc:picChg>
      </pc:sldChg>
      <pc:sldChg chg="addSp delSp modSp new mod setBg modNotesTx">
        <pc:chgData name="Emma Kluge" userId="c3568e6c2c141250" providerId="LiveId" clId="{9328F1AD-64E2-4D5B-BEAB-96A52153EA90}" dt="2022-05-22T08:24:12.979" v="5706" actId="20577"/>
        <pc:sldMkLst>
          <pc:docMk/>
          <pc:sldMk cId="57486055" sldId="257"/>
        </pc:sldMkLst>
        <pc:spChg chg="add del mod">
          <ac:chgData name="Emma Kluge" userId="c3568e6c2c141250" providerId="LiveId" clId="{9328F1AD-64E2-4D5B-BEAB-96A52153EA90}" dt="2022-05-19T10:48:54.162" v="2164" actId="20577"/>
          <ac:spMkLst>
            <pc:docMk/>
            <pc:sldMk cId="57486055" sldId="257"/>
            <ac:spMk id="2" creationId="{2FE86DAF-45F6-4F03-D203-9D113FA39184}"/>
          </ac:spMkLst>
        </pc:spChg>
        <pc:spChg chg="del mod">
          <ac:chgData name="Emma Kluge" userId="c3568e6c2c141250" providerId="LiveId" clId="{9328F1AD-64E2-4D5B-BEAB-96A52153EA90}" dt="2022-05-15T15:26:32.865" v="903" actId="931"/>
          <ac:spMkLst>
            <pc:docMk/>
            <pc:sldMk cId="57486055" sldId="257"/>
            <ac:spMk id="3" creationId="{3779A7D1-9EFD-6A84-E97F-8FEA6BDEB787}"/>
          </ac:spMkLst>
        </pc:spChg>
        <pc:spChg chg="add del mod">
          <ac:chgData name="Emma Kluge" userId="c3568e6c2c141250" providerId="LiveId" clId="{9328F1AD-64E2-4D5B-BEAB-96A52153EA90}" dt="2022-05-19T10:48:47.584" v="2157"/>
          <ac:spMkLst>
            <pc:docMk/>
            <pc:sldMk cId="57486055" sldId="257"/>
            <ac:spMk id="3" creationId="{82193402-1A8E-23DC-C9C9-3D15AAA405E3}"/>
          </ac:spMkLst>
        </pc:spChg>
        <pc:spChg chg="add del mod">
          <ac:chgData name="Emma Kluge" userId="c3568e6c2c141250" providerId="LiveId" clId="{9328F1AD-64E2-4D5B-BEAB-96A52153EA90}" dt="2022-05-17T19:17:02.907" v="1423" actId="478"/>
          <ac:spMkLst>
            <pc:docMk/>
            <pc:sldMk cId="57486055" sldId="257"/>
            <ac:spMk id="4" creationId="{23535FE1-C0C6-618D-180C-4AAD012D6BF7}"/>
          </ac:spMkLst>
        </pc:spChg>
        <pc:spChg chg="add del mod">
          <ac:chgData name="Emma Kluge" userId="c3568e6c2c141250" providerId="LiveId" clId="{9328F1AD-64E2-4D5B-BEAB-96A52153EA90}" dt="2022-05-19T10:51:18.249" v="2188"/>
          <ac:spMkLst>
            <pc:docMk/>
            <pc:sldMk cId="57486055" sldId="257"/>
            <ac:spMk id="4" creationId="{2E6148DA-19EC-46AE-D349-3B1FA8293739}"/>
          </ac:spMkLst>
        </pc:spChg>
        <pc:spChg chg="add mod">
          <ac:chgData name="Emma Kluge" userId="c3568e6c2c141250" providerId="LiveId" clId="{9328F1AD-64E2-4D5B-BEAB-96A52153EA90}" dt="2022-05-22T08:24:12.979" v="5706" actId="20577"/>
          <ac:spMkLst>
            <pc:docMk/>
            <pc:sldMk cId="57486055" sldId="257"/>
            <ac:spMk id="5" creationId="{11347C49-40FF-AE20-B12D-D5745556969A}"/>
          </ac:spMkLst>
        </pc:spChg>
        <pc:spChg chg="add mod ord">
          <ac:chgData name="Emma Kluge" userId="c3568e6c2c141250" providerId="LiveId" clId="{9328F1AD-64E2-4D5B-BEAB-96A52153EA90}" dt="2022-05-19T14:06:38.311" v="4808" actId="14100"/>
          <ac:spMkLst>
            <pc:docMk/>
            <pc:sldMk cId="57486055" sldId="257"/>
            <ac:spMk id="6" creationId="{563DF7AA-16C0-9F6B-0559-76E4C3A199AF}"/>
          </ac:spMkLst>
        </pc:spChg>
        <pc:spChg chg="add mod">
          <ac:chgData name="Emma Kluge" userId="c3568e6c2c141250" providerId="LiveId" clId="{9328F1AD-64E2-4D5B-BEAB-96A52153EA90}" dt="2022-05-20T08:53:43.032" v="5273" actId="555"/>
          <ac:spMkLst>
            <pc:docMk/>
            <pc:sldMk cId="57486055" sldId="257"/>
            <ac:spMk id="7" creationId="{70A4CCC8-F491-1120-8E8C-679DB46D0611}"/>
          </ac:spMkLst>
        </pc:spChg>
        <pc:spChg chg="add del mod">
          <ac:chgData name="Emma Kluge" userId="c3568e6c2c141250" providerId="LiveId" clId="{9328F1AD-64E2-4D5B-BEAB-96A52153EA90}" dt="2022-05-19T11:08:48.337" v="2786" actId="931"/>
          <ac:spMkLst>
            <pc:docMk/>
            <pc:sldMk cId="57486055" sldId="257"/>
            <ac:spMk id="8" creationId="{2E93EE83-1A76-81F5-4E57-7904A3CDC141}"/>
          </ac:spMkLst>
        </pc:spChg>
        <pc:spChg chg="add del">
          <ac:chgData name="Emma Kluge" userId="c3568e6c2c141250" providerId="LiveId" clId="{9328F1AD-64E2-4D5B-BEAB-96A52153EA90}" dt="2022-05-17T19:09:03.499" v="1399" actId="26606"/>
          <ac:spMkLst>
            <pc:docMk/>
            <pc:sldMk cId="57486055" sldId="257"/>
            <ac:spMk id="9" creationId="{DA2E7C1E-2B5A-4BBA-AE51-1CD8C19309D7}"/>
          </ac:spMkLst>
        </pc:spChg>
        <pc:spChg chg="add del mod">
          <ac:chgData name="Emma Kluge" userId="c3568e6c2c141250" providerId="LiveId" clId="{9328F1AD-64E2-4D5B-BEAB-96A52153EA90}" dt="2022-05-18T10:28:13.455" v="1441" actId="931"/>
          <ac:spMkLst>
            <pc:docMk/>
            <pc:sldMk cId="57486055" sldId="257"/>
            <ac:spMk id="10" creationId="{3E3FD707-6ABE-A239-2385-B34D6FAACD61}"/>
          </ac:spMkLst>
        </pc:spChg>
        <pc:spChg chg="add del mod">
          <ac:chgData name="Emma Kluge" userId="c3568e6c2c141250" providerId="LiveId" clId="{9328F1AD-64E2-4D5B-BEAB-96A52153EA90}" dt="2022-05-15T15:37:11.058" v="934" actId="931"/>
          <ac:spMkLst>
            <pc:docMk/>
            <pc:sldMk cId="57486055" sldId="257"/>
            <ac:spMk id="10" creationId="{6793A056-E889-2F3E-095F-B43C762F02EA}"/>
          </ac:spMkLst>
        </pc:spChg>
        <pc:spChg chg="add del">
          <ac:chgData name="Emma Kluge" userId="c3568e6c2c141250" providerId="LiveId" clId="{9328F1AD-64E2-4D5B-BEAB-96A52153EA90}" dt="2022-05-17T19:09:03.499" v="1399" actId="26606"/>
          <ac:spMkLst>
            <pc:docMk/>
            <pc:sldMk cId="57486055" sldId="257"/>
            <ac:spMk id="11" creationId="{43DF76B1-5174-4FAF-9D19-FFEE98426836}"/>
          </ac:spMkLst>
        </pc:spChg>
        <pc:spChg chg="add del mod">
          <ac:chgData name="Emma Kluge" userId="c3568e6c2c141250" providerId="LiveId" clId="{9328F1AD-64E2-4D5B-BEAB-96A52153EA90}" dt="2022-05-15T15:39:44.552" v="940" actId="931"/>
          <ac:spMkLst>
            <pc:docMk/>
            <pc:sldMk cId="57486055" sldId="257"/>
            <ac:spMk id="14" creationId="{AABF9C80-0740-3974-91C6-F1D18BE1A007}"/>
          </ac:spMkLst>
        </pc:spChg>
        <pc:spChg chg="add del">
          <ac:chgData name="Emma Kluge" userId="c3568e6c2c141250" providerId="LiveId" clId="{9328F1AD-64E2-4D5B-BEAB-96A52153EA90}" dt="2022-05-18T10:32:30.065" v="1753" actId="26606"/>
          <ac:spMkLst>
            <pc:docMk/>
            <pc:sldMk cId="57486055" sldId="257"/>
            <ac:spMk id="18" creationId="{73AD41DB-DF9F-49BC-85AE-6AB1840AD517}"/>
          </ac:spMkLst>
        </pc:spChg>
        <pc:grpChg chg="add del">
          <ac:chgData name="Emma Kluge" userId="c3568e6c2c141250" providerId="LiveId" clId="{9328F1AD-64E2-4D5B-BEAB-96A52153EA90}" dt="2022-05-18T10:32:30.065" v="1753" actId="26606"/>
          <ac:grpSpMkLst>
            <pc:docMk/>
            <pc:sldMk cId="57486055" sldId="257"/>
            <ac:grpSpMk id="20" creationId="{A4AE1828-51FD-4AD7-BCF6-9AF5C696CE5D}"/>
          </ac:grpSpMkLst>
        </pc:grpChg>
        <pc:picChg chg="add del mod">
          <ac:chgData name="Emma Kluge" userId="c3568e6c2c141250" providerId="LiveId" clId="{9328F1AD-64E2-4D5B-BEAB-96A52153EA90}" dt="2022-05-15T15:26:09.658" v="902" actId="478"/>
          <ac:picMkLst>
            <pc:docMk/>
            <pc:sldMk cId="57486055" sldId="257"/>
            <ac:picMk id="5" creationId="{0618E004-E793-35AD-942E-7A469D75F5E0}"/>
          </ac:picMkLst>
        </pc:picChg>
        <pc:picChg chg="add del mod">
          <ac:chgData name="Emma Kluge" userId="c3568e6c2c141250" providerId="LiveId" clId="{9328F1AD-64E2-4D5B-BEAB-96A52153EA90}" dt="2022-05-17T19:17:02.677" v="1422" actId="931"/>
          <ac:picMkLst>
            <pc:docMk/>
            <pc:sldMk cId="57486055" sldId="257"/>
            <ac:picMk id="7" creationId="{B0D581B9-327B-8F89-4358-7A44BE4FE16C}"/>
          </ac:picMkLst>
        </pc:picChg>
        <pc:picChg chg="add del mod modCrop">
          <ac:chgData name="Emma Kluge" userId="c3568e6c2c141250" providerId="LiveId" clId="{9328F1AD-64E2-4D5B-BEAB-96A52153EA90}" dt="2022-05-15T15:37:01.826" v="933" actId="478"/>
          <ac:picMkLst>
            <pc:docMk/>
            <pc:sldMk cId="57486055" sldId="257"/>
            <ac:picMk id="8" creationId="{F1B726A0-5565-6F89-AD81-7758AF1A725E}"/>
          </ac:picMkLst>
        </pc:picChg>
        <pc:picChg chg="add mod">
          <ac:chgData name="Emma Kluge" userId="c3568e6c2c141250" providerId="LiveId" clId="{9328F1AD-64E2-4D5B-BEAB-96A52153EA90}" dt="2022-05-19T11:22:59.125" v="3276" actId="1076"/>
          <ac:picMkLst>
            <pc:docMk/>
            <pc:sldMk cId="57486055" sldId="257"/>
            <ac:picMk id="10" creationId="{780C844A-27A5-E741-9093-C681E3885561}"/>
          </ac:picMkLst>
        </pc:picChg>
        <pc:picChg chg="add del mod modCrop">
          <ac:chgData name="Emma Kluge" userId="c3568e6c2c141250" providerId="LiveId" clId="{9328F1AD-64E2-4D5B-BEAB-96A52153EA90}" dt="2022-05-15T15:39:31.674" v="939" actId="478"/>
          <ac:picMkLst>
            <pc:docMk/>
            <pc:sldMk cId="57486055" sldId="257"/>
            <ac:picMk id="12" creationId="{CE1DD8CD-58BC-C21B-4926-FC533765A455}"/>
          </ac:picMkLst>
        </pc:picChg>
        <pc:picChg chg="add del mod modCrop">
          <ac:chgData name="Emma Kluge" userId="c3568e6c2c141250" providerId="LiveId" clId="{9328F1AD-64E2-4D5B-BEAB-96A52153EA90}" dt="2022-05-19T11:08:35.849" v="2785" actId="478"/>
          <ac:picMkLst>
            <pc:docMk/>
            <pc:sldMk cId="57486055" sldId="257"/>
            <ac:picMk id="13" creationId="{A958AF88-DDC2-7BF1-D1AB-D2E7F7F65E60}"/>
          </ac:picMkLst>
        </pc:picChg>
        <pc:picChg chg="add del mod modCrop">
          <ac:chgData name="Emma Kluge" userId="c3568e6c2c141250" providerId="LiveId" clId="{9328F1AD-64E2-4D5B-BEAB-96A52153EA90}" dt="2022-05-18T10:27:55.370" v="1440" actId="478"/>
          <ac:picMkLst>
            <pc:docMk/>
            <pc:sldMk cId="57486055" sldId="257"/>
            <ac:picMk id="16" creationId="{CB140664-C996-99CF-DC29-91ADD351AB10}"/>
          </ac:picMkLst>
        </pc:picChg>
      </pc:sldChg>
      <pc:sldChg chg="delSp modSp new del mod modNotesTx">
        <pc:chgData name="Emma Kluge" userId="c3568e6c2c141250" providerId="LiveId" clId="{9328F1AD-64E2-4D5B-BEAB-96A52153EA90}" dt="2022-05-18T18:51:38.742" v="1795" actId="47"/>
        <pc:sldMkLst>
          <pc:docMk/>
          <pc:sldMk cId="1239997034" sldId="258"/>
        </pc:sldMkLst>
        <pc:spChg chg="del">
          <ac:chgData name="Emma Kluge" userId="c3568e6c2c141250" providerId="LiveId" clId="{9328F1AD-64E2-4D5B-BEAB-96A52153EA90}" dt="2022-05-15T12:40:14.577" v="348" actId="478"/>
          <ac:spMkLst>
            <pc:docMk/>
            <pc:sldMk cId="1239997034" sldId="258"/>
            <ac:spMk id="2" creationId="{6E43C087-37F3-D1A8-0DF1-C91A160FDFB2}"/>
          </ac:spMkLst>
        </pc:spChg>
        <pc:spChg chg="mod">
          <ac:chgData name="Emma Kluge" userId="c3568e6c2c141250" providerId="LiveId" clId="{9328F1AD-64E2-4D5B-BEAB-96A52153EA90}" dt="2022-05-17T19:17:03.541" v="1425" actId="5793"/>
          <ac:spMkLst>
            <pc:docMk/>
            <pc:sldMk cId="1239997034" sldId="258"/>
            <ac:spMk id="3" creationId="{353A4F6B-02AF-50A2-43BE-888772C517BE}"/>
          </ac:spMkLst>
        </pc:spChg>
      </pc:sldChg>
      <pc:sldChg chg="addSp delSp modSp new mod ord modNotesTx">
        <pc:chgData name="Emma Kluge" userId="c3568e6c2c141250" providerId="LiveId" clId="{9328F1AD-64E2-4D5B-BEAB-96A52153EA90}" dt="2022-05-22T08:24:23.871" v="5708" actId="20577"/>
        <pc:sldMkLst>
          <pc:docMk/>
          <pc:sldMk cId="1162749295" sldId="259"/>
        </pc:sldMkLst>
        <pc:spChg chg="mod">
          <ac:chgData name="Emma Kluge" userId="c3568e6c2c141250" providerId="LiveId" clId="{9328F1AD-64E2-4D5B-BEAB-96A52153EA90}" dt="2022-05-19T11:09:41.192" v="2850" actId="20577"/>
          <ac:spMkLst>
            <pc:docMk/>
            <pc:sldMk cId="1162749295" sldId="259"/>
            <ac:spMk id="2" creationId="{A6F02525-4ADE-BDB2-B723-1897595307E6}"/>
          </ac:spMkLst>
        </pc:spChg>
        <pc:spChg chg="add del mod">
          <ac:chgData name="Emma Kluge" userId="c3568e6c2c141250" providerId="LiveId" clId="{9328F1AD-64E2-4D5B-BEAB-96A52153EA90}" dt="2022-05-19T11:06:37.108" v="2756"/>
          <ac:spMkLst>
            <pc:docMk/>
            <pc:sldMk cId="1162749295" sldId="259"/>
            <ac:spMk id="3" creationId="{4C0F532E-E7A2-FF30-F869-5F93E5034137}"/>
          </ac:spMkLst>
        </pc:spChg>
        <pc:spChg chg="del">
          <ac:chgData name="Emma Kluge" userId="c3568e6c2c141250" providerId="LiveId" clId="{9328F1AD-64E2-4D5B-BEAB-96A52153EA90}" dt="2022-05-17T18:59:48.607" v="1328" actId="931"/>
          <ac:spMkLst>
            <pc:docMk/>
            <pc:sldMk cId="1162749295" sldId="259"/>
            <ac:spMk id="3" creationId="{BA581423-55CC-066C-8689-19DC7B73A142}"/>
          </ac:spMkLst>
        </pc:spChg>
        <pc:spChg chg="add mod">
          <ac:chgData name="Emma Kluge" userId="c3568e6c2c141250" providerId="LiveId" clId="{9328F1AD-64E2-4D5B-BEAB-96A52153EA90}" dt="2022-05-22T08:24:23.871" v="5708" actId="20577"/>
          <ac:spMkLst>
            <pc:docMk/>
            <pc:sldMk cId="1162749295" sldId="259"/>
            <ac:spMk id="4" creationId="{59701C7E-746F-7B53-8963-E4E58D638390}"/>
          </ac:spMkLst>
        </pc:spChg>
        <pc:spChg chg="add del mod">
          <ac:chgData name="Emma Kluge" userId="c3568e6c2c141250" providerId="LiveId" clId="{9328F1AD-64E2-4D5B-BEAB-96A52153EA90}" dt="2022-05-17T19:03:36.662" v="1377" actId="478"/>
          <ac:spMkLst>
            <pc:docMk/>
            <pc:sldMk cId="1162749295" sldId="259"/>
            <ac:spMk id="6" creationId="{B7694EDE-13AA-C841-AAA4-4C38FEE00850}"/>
          </ac:spMkLst>
        </pc:spChg>
        <pc:spChg chg="add mod">
          <ac:chgData name="Emma Kluge" userId="c3568e6c2c141250" providerId="LiveId" clId="{9328F1AD-64E2-4D5B-BEAB-96A52153EA90}" dt="2022-05-20T08:54:01.023" v="5276" actId="20577"/>
          <ac:spMkLst>
            <pc:docMk/>
            <pc:sldMk cId="1162749295" sldId="259"/>
            <ac:spMk id="6" creationId="{E97B1B23-59EA-EC8E-A232-7516BC62D04A}"/>
          </ac:spMkLst>
        </pc:spChg>
        <pc:spChg chg="add mod">
          <ac:chgData name="Emma Kluge" userId="c3568e6c2c141250" providerId="LiveId" clId="{9328F1AD-64E2-4D5B-BEAB-96A52153EA90}" dt="2022-05-19T14:06:47.517" v="4810" actId="14100"/>
          <ac:spMkLst>
            <pc:docMk/>
            <pc:sldMk cId="1162749295" sldId="259"/>
            <ac:spMk id="8" creationId="{54FB1A87-45BE-2B0B-D274-E6A312AD0D0B}"/>
          </ac:spMkLst>
        </pc:spChg>
        <pc:spChg chg="add del mod">
          <ac:chgData name="Emma Kluge" userId="c3568e6c2c141250" providerId="LiveId" clId="{9328F1AD-64E2-4D5B-BEAB-96A52153EA90}" dt="2022-05-19T17:49:29.087" v="5156" actId="478"/>
          <ac:spMkLst>
            <pc:docMk/>
            <pc:sldMk cId="1162749295" sldId="259"/>
            <ac:spMk id="9" creationId="{DEEC582A-1496-E82C-C25B-24D188C450ED}"/>
          </ac:spMkLst>
        </pc:spChg>
        <pc:picChg chg="add del mod modCrop">
          <ac:chgData name="Emma Kluge" userId="c3568e6c2c141250" providerId="LiveId" clId="{9328F1AD-64E2-4D5B-BEAB-96A52153EA90}" dt="2022-05-20T09:01:36.368" v="5286" actId="478"/>
          <ac:picMkLst>
            <pc:docMk/>
            <pc:sldMk cId="1162749295" sldId="259"/>
            <ac:picMk id="5" creationId="{5620F80F-FA2A-6AD0-1694-0ED1A98E8A8B}"/>
          </ac:picMkLst>
        </pc:picChg>
        <pc:picChg chg="add del mod">
          <ac:chgData name="Emma Kluge" userId="c3568e6c2c141250" providerId="LiveId" clId="{9328F1AD-64E2-4D5B-BEAB-96A52153EA90}" dt="2022-05-17T18:59:17.527" v="1327" actId="478"/>
          <ac:picMkLst>
            <pc:docMk/>
            <pc:sldMk cId="1162749295" sldId="259"/>
            <ac:picMk id="5" creationId="{F5E4AA05-3EFA-6BC1-D926-4F94DDD64F21}"/>
          </ac:picMkLst>
        </pc:picChg>
        <pc:picChg chg="add del mod">
          <ac:chgData name="Emma Kluge" userId="c3568e6c2c141250" providerId="LiveId" clId="{9328F1AD-64E2-4D5B-BEAB-96A52153EA90}" dt="2022-05-20T09:04:20.642" v="5310" actId="478"/>
          <ac:picMkLst>
            <pc:docMk/>
            <pc:sldMk cId="1162749295" sldId="259"/>
            <ac:picMk id="7" creationId="{8C02AC1E-3414-7D66-0053-9C4E7B9DB71F}"/>
          </ac:picMkLst>
        </pc:picChg>
        <pc:picChg chg="add del mod">
          <ac:chgData name="Emma Kluge" userId="c3568e6c2c141250" providerId="LiveId" clId="{9328F1AD-64E2-4D5B-BEAB-96A52153EA90}" dt="2022-05-19T17:49:12.762" v="5154" actId="478"/>
          <ac:picMkLst>
            <pc:docMk/>
            <pc:sldMk cId="1162749295" sldId="259"/>
            <ac:picMk id="7" creationId="{8E207413-394A-18A3-FF2F-D485C78C3D02}"/>
          </ac:picMkLst>
        </pc:picChg>
        <pc:picChg chg="add mod modCrop">
          <ac:chgData name="Emma Kluge" userId="c3568e6c2c141250" providerId="LiveId" clId="{9328F1AD-64E2-4D5B-BEAB-96A52153EA90}" dt="2022-05-20T09:05:42.834" v="5337" actId="1036"/>
          <ac:picMkLst>
            <pc:docMk/>
            <pc:sldMk cId="1162749295" sldId="259"/>
            <ac:picMk id="10" creationId="{64D90756-4947-54A8-91A7-7EE6B6711367}"/>
          </ac:picMkLst>
        </pc:picChg>
      </pc:sldChg>
      <pc:sldChg chg="addSp delSp modSp new mod ord modNotesTx">
        <pc:chgData name="Emma Kluge" userId="c3568e6c2c141250" providerId="LiveId" clId="{9328F1AD-64E2-4D5B-BEAB-96A52153EA90}" dt="2022-05-22T08:24:37.171" v="5711" actId="20577"/>
        <pc:sldMkLst>
          <pc:docMk/>
          <pc:sldMk cId="127101803" sldId="260"/>
        </pc:sldMkLst>
        <pc:spChg chg="mod">
          <ac:chgData name="Emma Kluge" userId="c3568e6c2c141250" providerId="LiveId" clId="{9328F1AD-64E2-4D5B-BEAB-96A52153EA90}" dt="2022-05-19T11:25:59.346" v="3409" actId="27636"/>
          <ac:spMkLst>
            <pc:docMk/>
            <pc:sldMk cId="127101803" sldId="260"/>
            <ac:spMk id="2" creationId="{934F1F01-B610-261F-9CC4-FCFCAE384214}"/>
          </ac:spMkLst>
        </pc:spChg>
        <pc:spChg chg="del">
          <ac:chgData name="Emma Kluge" userId="c3568e6c2c141250" providerId="LiveId" clId="{9328F1AD-64E2-4D5B-BEAB-96A52153EA90}" dt="2022-05-18T15:18:36.620" v="1770" actId="931"/>
          <ac:spMkLst>
            <pc:docMk/>
            <pc:sldMk cId="127101803" sldId="260"/>
            <ac:spMk id="3" creationId="{0460DB24-FC14-9BE2-5701-E0C28CA8662B}"/>
          </ac:spMkLst>
        </pc:spChg>
        <pc:spChg chg="add mod">
          <ac:chgData name="Emma Kluge" userId="c3568e6c2c141250" providerId="LiveId" clId="{9328F1AD-64E2-4D5B-BEAB-96A52153EA90}" dt="2022-05-22T08:24:37.171" v="5711" actId="20577"/>
          <ac:spMkLst>
            <pc:docMk/>
            <pc:sldMk cId="127101803" sldId="260"/>
            <ac:spMk id="3" creationId="{39A37BF2-9BA6-D8F4-2208-3CA86C53D4E4}"/>
          </ac:spMkLst>
        </pc:spChg>
        <pc:spChg chg="add mod">
          <ac:chgData name="Emma Kluge" userId="c3568e6c2c141250" providerId="LiveId" clId="{9328F1AD-64E2-4D5B-BEAB-96A52153EA90}" dt="2022-05-19T14:06:58.452" v="4812" actId="14100"/>
          <ac:spMkLst>
            <pc:docMk/>
            <pc:sldMk cId="127101803" sldId="260"/>
            <ac:spMk id="6" creationId="{642DC2C0-32C1-CC71-6E52-B1D935248FAF}"/>
          </ac:spMkLst>
        </pc:spChg>
        <pc:spChg chg="add mod">
          <ac:chgData name="Emma Kluge" userId="c3568e6c2c141250" providerId="LiveId" clId="{9328F1AD-64E2-4D5B-BEAB-96A52153EA90}" dt="2022-05-20T08:54:20.965" v="5279" actId="20577"/>
          <ac:spMkLst>
            <pc:docMk/>
            <pc:sldMk cId="127101803" sldId="260"/>
            <ac:spMk id="7" creationId="{6E68A285-4C16-B617-B29C-BB1F84229094}"/>
          </ac:spMkLst>
        </pc:spChg>
        <pc:picChg chg="add mod">
          <ac:chgData name="Emma Kluge" userId="c3568e6c2c141250" providerId="LiveId" clId="{9328F1AD-64E2-4D5B-BEAB-96A52153EA90}" dt="2022-05-19T13:52:45.718" v="4216" actId="1076"/>
          <ac:picMkLst>
            <pc:docMk/>
            <pc:sldMk cId="127101803" sldId="260"/>
            <ac:picMk id="5" creationId="{996D7D78-DFFB-A0B3-2B52-10E2878AA01F}"/>
          </ac:picMkLst>
        </pc:picChg>
      </pc:sldChg>
      <pc:sldChg chg="addSp modSp new mod modNotesTx">
        <pc:chgData name="Emma Kluge" userId="c3568e6c2c141250" providerId="LiveId" clId="{9328F1AD-64E2-4D5B-BEAB-96A52153EA90}" dt="2022-05-22T20:53:51.696" v="5731" actId="14100"/>
        <pc:sldMkLst>
          <pc:docMk/>
          <pc:sldMk cId="312271726" sldId="261"/>
        </pc:sldMkLst>
        <pc:spChg chg="mod">
          <ac:chgData name="Emma Kluge" userId="c3568e6c2c141250" providerId="LiveId" clId="{9328F1AD-64E2-4D5B-BEAB-96A52153EA90}" dt="2022-05-22T20:06:48.858" v="5716" actId="27636"/>
          <ac:spMkLst>
            <pc:docMk/>
            <pc:sldMk cId="312271726" sldId="261"/>
            <ac:spMk id="2" creationId="{59A7E237-3E12-5466-77FE-D723B9D2678C}"/>
          </ac:spMkLst>
        </pc:spChg>
        <pc:spChg chg="mod">
          <ac:chgData name="Emma Kluge" userId="c3568e6c2c141250" providerId="LiveId" clId="{9328F1AD-64E2-4D5B-BEAB-96A52153EA90}" dt="2022-05-22T20:53:51.696" v="5731" actId="14100"/>
          <ac:spMkLst>
            <pc:docMk/>
            <pc:sldMk cId="312271726" sldId="261"/>
            <ac:spMk id="3" creationId="{54B8322B-80E8-7E02-900E-73C9AD10E773}"/>
          </ac:spMkLst>
        </pc:spChg>
        <pc:spChg chg="add mod">
          <ac:chgData name="Emma Kluge" userId="c3568e6c2c141250" providerId="LiveId" clId="{9328F1AD-64E2-4D5B-BEAB-96A52153EA90}" dt="2022-05-20T09:06:56.111" v="5340" actId="1076"/>
          <ac:spMkLst>
            <pc:docMk/>
            <pc:sldMk cId="312271726" sldId="261"/>
            <ac:spMk id="5" creationId="{5D09EAA5-F47A-0FFA-07D9-DB9AF2D4992F}"/>
          </ac:spMkLst>
        </pc:spChg>
        <pc:spChg chg="add mod">
          <ac:chgData name="Emma Kluge" userId="c3568e6c2c141250" providerId="LiveId" clId="{9328F1AD-64E2-4D5B-BEAB-96A52153EA90}" dt="2022-05-20T08:54:47.072" v="5285" actId="20577"/>
          <ac:spMkLst>
            <pc:docMk/>
            <pc:sldMk cId="312271726" sldId="261"/>
            <ac:spMk id="6" creationId="{732E6D90-3769-18CD-252C-A27146019EFD}"/>
          </ac:spMkLst>
        </pc:spChg>
        <pc:picChg chg="add mod">
          <ac:chgData name="Emma Kluge" userId="c3568e6c2c141250" providerId="LiveId" clId="{9328F1AD-64E2-4D5B-BEAB-96A52153EA90}" dt="2022-05-20T08:50:05.050" v="5258" actId="1076"/>
          <ac:picMkLst>
            <pc:docMk/>
            <pc:sldMk cId="312271726" sldId="261"/>
            <ac:picMk id="1026" creationId="{1229ED70-ABA8-9843-08D7-12BD1FD22304}"/>
          </ac:picMkLst>
        </pc:picChg>
      </pc:sldChg>
      <pc:sldChg chg="addSp delSp modSp new mod modNotesTx">
        <pc:chgData name="Emma Kluge" userId="c3568e6c2c141250" providerId="LiveId" clId="{9328F1AD-64E2-4D5B-BEAB-96A52153EA90}" dt="2022-05-20T08:54:35.159" v="5282" actId="20577"/>
        <pc:sldMkLst>
          <pc:docMk/>
          <pc:sldMk cId="3206120992" sldId="262"/>
        </pc:sldMkLst>
        <pc:spChg chg="mod">
          <ac:chgData name="Emma Kluge" userId="c3568e6c2c141250" providerId="LiveId" clId="{9328F1AD-64E2-4D5B-BEAB-96A52153EA90}" dt="2022-05-19T12:36:06.265" v="3747" actId="20577"/>
          <ac:spMkLst>
            <pc:docMk/>
            <pc:sldMk cId="3206120992" sldId="262"/>
            <ac:spMk id="2" creationId="{546DEFA0-77AA-9D78-1739-F14387A20958}"/>
          </ac:spMkLst>
        </pc:spChg>
        <pc:spChg chg="del">
          <ac:chgData name="Emma Kluge" userId="c3568e6c2c141250" providerId="LiveId" clId="{9328F1AD-64E2-4D5B-BEAB-96A52153EA90}" dt="2022-05-19T12:35:04.676" v="3712" actId="931"/>
          <ac:spMkLst>
            <pc:docMk/>
            <pc:sldMk cId="3206120992" sldId="262"/>
            <ac:spMk id="3" creationId="{34F521B6-3DCD-5C70-026A-4D653F9701F3}"/>
          </ac:spMkLst>
        </pc:spChg>
        <pc:spChg chg="add del mod">
          <ac:chgData name="Emma Kluge" userId="c3568e6c2c141250" providerId="LiveId" clId="{9328F1AD-64E2-4D5B-BEAB-96A52153EA90}" dt="2022-05-19T12:46:02.323" v="4124" actId="931"/>
          <ac:spMkLst>
            <pc:docMk/>
            <pc:sldMk cId="3206120992" sldId="262"/>
            <ac:spMk id="4" creationId="{AA3C9C9A-35D5-4441-B36B-C7E1882D4396}"/>
          </ac:spMkLst>
        </pc:spChg>
        <pc:spChg chg="add mod">
          <ac:chgData name="Emma Kluge" userId="c3568e6c2c141250" providerId="LiveId" clId="{9328F1AD-64E2-4D5B-BEAB-96A52153EA90}" dt="2022-05-20T08:54:35.159" v="5282" actId="20577"/>
          <ac:spMkLst>
            <pc:docMk/>
            <pc:sldMk cId="3206120992" sldId="262"/>
            <ac:spMk id="5" creationId="{B2E4F637-CA9A-8B08-FD61-DDC100750618}"/>
          </ac:spMkLst>
        </pc:spChg>
        <pc:spChg chg="add mod">
          <ac:chgData name="Emma Kluge" userId="c3568e6c2c141250" providerId="LiveId" clId="{9328F1AD-64E2-4D5B-BEAB-96A52153EA90}" dt="2022-05-19T14:07:13.098" v="4815" actId="1076"/>
          <ac:spMkLst>
            <pc:docMk/>
            <pc:sldMk cId="3206120992" sldId="262"/>
            <ac:spMk id="8" creationId="{CE137F0B-2EED-8ADB-752B-51C1269304C8}"/>
          </ac:spMkLst>
        </pc:spChg>
        <pc:picChg chg="add del mod modCrop">
          <ac:chgData name="Emma Kluge" userId="c3568e6c2c141250" providerId="LiveId" clId="{9328F1AD-64E2-4D5B-BEAB-96A52153EA90}" dt="2022-05-19T12:45:43.462" v="4123" actId="478"/>
          <ac:picMkLst>
            <pc:docMk/>
            <pc:sldMk cId="3206120992" sldId="262"/>
            <ac:picMk id="5" creationId="{6745B61D-1203-49D6-26B7-3D15399394A0}"/>
          </ac:picMkLst>
        </pc:picChg>
        <pc:picChg chg="add mod">
          <ac:chgData name="Emma Kluge" userId="c3568e6c2c141250" providerId="LiveId" clId="{9328F1AD-64E2-4D5B-BEAB-96A52153EA90}" dt="2022-05-19T12:46:26.311" v="4133" actId="12788"/>
          <ac:picMkLst>
            <pc:docMk/>
            <pc:sldMk cId="3206120992" sldId="262"/>
            <ac:picMk id="7" creationId="{1CC96F8F-3A04-78B4-0C39-36A783008FC1}"/>
          </ac:picMkLst>
        </pc:picChg>
      </pc:sldChg>
      <pc:sldChg chg="modSp new mod">
        <pc:chgData name="Emma Kluge" userId="c3568e6c2c141250" providerId="LiveId" clId="{9328F1AD-64E2-4D5B-BEAB-96A52153EA90}" dt="2022-05-19T14:14:56.553" v="4913" actId="20577"/>
        <pc:sldMkLst>
          <pc:docMk/>
          <pc:sldMk cId="450135453" sldId="263"/>
        </pc:sldMkLst>
        <pc:spChg chg="mod">
          <ac:chgData name="Emma Kluge" userId="c3568e6c2c141250" providerId="LiveId" clId="{9328F1AD-64E2-4D5B-BEAB-96A52153EA90}" dt="2022-05-19T14:10:54.256" v="4839" actId="1076"/>
          <ac:spMkLst>
            <pc:docMk/>
            <pc:sldMk cId="450135453" sldId="263"/>
            <ac:spMk id="2" creationId="{1278487B-D87A-BF0D-6A61-5B45E98DA6BC}"/>
          </ac:spMkLst>
        </pc:spChg>
        <pc:spChg chg="mod">
          <ac:chgData name="Emma Kluge" userId="c3568e6c2c141250" providerId="LiveId" clId="{9328F1AD-64E2-4D5B-BEAB-96A52153EA90}" dt="2022-05-19T14:14:56.553" v="4913" actId="20577"/>
          <ac:spMkLst>
            <pc:docMk/>
            <pc:sldMk cId="450135453" sldId="263"/>
            <ac:spMk id="3" creationId="{1A925F6A-13B6-8C8A-CA10-2A3EE009C193}"/>
          </ac:spMkLst>
        </pc:spChg>
      </pc:sldChg>
      <pc:sldChg chg="addSp modSp new del mod">
        <pc:chgData name="Emma Kluge" userId="c3568e6c2c141250" providerId="LiveId" clId="{9328F1AD-64E2-4D5B-BEAB-96A52153EA90}" dt="2022-05-21T11:38:25.708" v="5651" actId="47"/>
        <pc:sldMkLst>
          <pc:docMk/>
          <pc:sldMk cId="466080593" sldId="264"/>
        </pc:sldMkLst>
        <pc:spChg chg="mod">
          <ac:chgData name="Emma Kluge" userId="c3568e6c2c141250" providerId="LiveId" clId="{9328F1AD-64E2-4D5B-BEAB-96A52153EA90}" dt="2022-05-19T17:33:11.178" v="5121" actId="20577"/>
          <ac:spMkLst>
            <pc:docMk/>
            <pc:sldMk cId="466080593" sldId="264"/>
            <ac:spMk id="2" creationId="{50EB6184-4785-A8A8-E202-4788276D3804}"/>
          </ac:spMkLst>
        </pc:spChg>
        <pc:spChg chg="mod">
          <ac:chgData name="Emma Kluge" userId="c3568e6c2c141250" providerId="LiveId" clId="{9328F1AD-64E2-4D5B-BEAB-96A52153EA90}" dt="2022-05-20T09:13:55.490" v="5632" actId="1076"/>
          <ac:spMkLst>
            <pc:docMk/>
            <pc:sldMk cId="466080593" sldId="264"/>
            <ac:spMk id="3" creationId="{EF5C4172-70AF-AEF6-518F-8E6B403FEDB5}"/>
          </ac:spMkLst>
        </pc:spChg>
        <pc:spChg chg="add mod">
          <ac:chgData name="Emma Kluge" userId="c3568e6c2c141250" providerId="LiveId" clId="{9328F1AD-64E2-4D5B-BEAB-96A52153EA90}" dt="2022-05-20T09:07:20.279" v="5347" actId="20577"/>
          <ac:spMkLst>
            <pc:docMk/>
            <pc:sldMk cId="466080593" sldId="264"/>
            <ac:spMk id="4" creationId="{9B562150-CF3F-BE95-6C69-6B210BDF0C7A}"/>
          </ac:spMkLst>
        </pc:spChg>
        <pc:picChg chg="add mod">
          <ac:chgData name="Emma Kluge" userId="c3568e6c2c141250" providerId="LiveId" clId="{9328F1AD-64E2-4D5B-BEAB-96A52153EA90}" dt="2022-05-20T09:13:43.116" v="5630" actId="1076"/>
          <ac:picMkLst>
            <pc:docMk/>
            <pc:sldMk cId="466080593" sldId="264"/>
            <ac:picMk id="5" creationId="{AAC08EE7-48B0-7AE0-3C57-A644680B5A0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91CFE-1E80-4AE9-9E0E-D5AF1A3EC5C4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3B5F4-0516-4F17-8F38-3FF0D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0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3B5F4-0516-4F17-8F38-3FF0D152E7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10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Hello, my name is Emma Kluge and this my presentation: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climate crisis evoke explosive eruptions?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ffectLst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</a:rPr>
              <a:t>I am a new PhD student at the Johannes Gutenberg University in Mainz. I am giving this talk today to outline the scientific hypothesis I will explore during the thesis</a:t>
            </a:r>
            <a:r>
              <a:rPr lang="en-US" dirty="0">
                <a:solidFill>
                  <a:srgbClr val="00B0F0"/>
                </a:solidFill>
                <a:effectLst/>
              </a:rPr>
              <a:t> I am</a:t>
            </a:r>
            <a:r>
              <a:rPr lang="en-US" dirty="0">
                <a:effectLst/>
              </a:rPr>
              <a:t> currently developing.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ffectLst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</a:rPr>
              <a:t>So, let’s get started.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project focus</a:t>
            </a: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near-coastal volcanic hydrothermal systems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potential for sea level rise to trigger phreatic eruptions.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ffectLst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</a:rPr>
              <a:t>I’m sure most of you </a:t>
            </a:r>
            <a:r>
              <a:rPr lang="en-US" dirty="0">
                <a:solidFill>
                  <a:srgbClr val="A86FD3"/>
                </a:solidFill>
                <a:effectLst/>
              </a:rPr>
              <a:t>here </a:t>
            </a:r>
            <a:r>
              <a:rPr lang="en-US" dirty="0">
                <a:effectLst/>
              </a:rPr>
              <a:t>are familiar with this type of sch</a:t>
            </a:r>
            <a:r>
              <a:rPr lang="en-US" dirty="0">
                <a:solidFill>
                  <a:srgbClr val="A86FD3"/>
                </a:solidFill>
                <a:effectLst/>
              </a:rPr>
              <a:t>ematic</a:t>
            </a:r>
            <a:r>
              <a:rPr lang="en-US" dirty="0">
                <a:effectLst/>
              </a:rPr>
              <a:t>, which is a cross-section of the hydrothermal system at White Island, New Zealand.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would like to draw your attention to the sealed zone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A86FD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Hydrothermal systems experience limited external fluid recharge and pore pressurization due to sealing from alteration clay layers.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800" dirty="0">
                <a:solidFill>
                  <a:srgbClr val="A86FD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external fluids </a:t>
            </a: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enter high pore-pressure zones, it may lead to 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hydrofrac</a:t>
            </a:r>
            <a:r>
              <a:rPr lang="en-AU" sz="1800" dirty="0">
                <a:solidFill>
                  <a:srgbClr val="A86FD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turing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aka phreatic </a:t>
            </a:r>
            <a:r>
              <a:rPr lang="en-AU" sz="1800" dirty="0">
                <a:solidFill>
                  <a:srgbClr val="A86FD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eruptions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Such recharge fluids can be transported into these confined pressure zones through permeable conduits like active faults and fractures, and by acid-leaching related porosity. Or at least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until they are resealed by precipitation of new minerals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which can happen on relatively rapid time scales.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3B5F4-0516-4F17-8F38-3FF0D152E7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17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addition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clay alteration minerals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near-coastal hydrothermal systems are additionally sealed to recharge from ocean reservoirs by miner</a:t>
            </a:r>
            <a:r>
              <a:rPr lang="en-US" sz="1800" dirty="0">
                <a:solidFill>
                  <a:srgbClr val="A86FD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such as anhyd</a:t>
            </a:r>
            <a:r>
              <a:rPr lang="en-US" sz="1800" dirty="0">
                <a:solidFill>
                  <a:srgbClr val="A86FD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brucite and </a:t>
            </a:r>
            <a:r>
              <a:rPr lang="en-US" sz="1800" dirty="0">
                <a:solidFill>
                  <a:srgbClr val="A86FD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sulfides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(Teagle et al., 1998).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Anhydrite, which is probably the most significant permeability-decreasing mineral from heated seawater, begins to precipitate at 150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°C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which is a relatively low temperature in these systems.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its present composition and mineral solute concentration, it takes 1 kilogram of seawater to precipitate 1 g of anhydrite at temperatures between 200° and 250°C (Bischoff, 1978).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3B5F4-0516-4F17-8F38-3FF0D152E7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5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But, if these sealing layers are so efficient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especially with seawater precipitants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fluids </a:t>
            </a:r>
            <a:r>
              <a:rPr lang="en-US" sz="1800" dirty="0">
                <a:solidFill>
                  <a:srgbClr val="A86FD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penetrate to significant depths in hydrothermal systems? Let’s consider some real-world </a:t>
            </a:r>
            <a:r>
              <a:rPr lang="en-US" sz="1800" dirty="0">
                <a:solidFill>
                  <a:srgbClr val="A86FD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study by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Zierenberg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</a:t>
            </a:r>
            <a:r>
              <a:rPr lang="en-US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found seawater-derived hydrothermal fluids in the </a:t>
            </a:r>
            <a:r>
              <a:rPr lang="en-US" sz="1800" dirty="0">
                <a:solidFill>
                  <a:srgbClr val="A86FD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P-2 borehole in Reykjanes, Iceland, at depths below 4,500 m and at 430°C and 340 bars 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Despite being near the brittle-ductile transition, the borehole also experienced significant loss of drill fluids, indicating moderate to good permeability, </a:t>
            </a:r>
            <a:r>
              <a:rPr lang="en-US" sz="1800" dirty="0">
                <a:solidFill>
                  <a:srgbClr val="A86FD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under those conditions. 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perhaps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grain-scale and fracture permeability isn’t the </a:t>
            </a:r>
            <a:r>
              <a:rPr lang="en-US" sz="1800" i="1" dirty="0">
                <a:solidFill>
                  <a:srgbClr val="A86FD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answer to this riddle. Kluge et al., 2022 found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electrical conductivity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signatures, that </a:t>
            </a:r>
            <a:r>
              <a:rPr lang="en-US" sz="1800" i="1" dirty="0">
                <a:solidFill>
                  <a:srgbClr val="A86FD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fluids do transport through low porosity metamorphic rocks at similarly high confining pressures.</a:t>
            </a:r>
          </a:p>
          <a:p>
            <a:endParaRPr lang="en-US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3B5F4-0516-4F17-8F38-3FF0D152E7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96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AU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AU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how does Anthropocene sea level rise factor </a:t>
            </a:r>
            <a:r>
              <a:rPr lang="en-AU" sz="1800" dirty="0">
                <a:solidFill>
                  <a:srgbClr val="A86FD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all this? With catastrophic melt of the polar ice caps, the sea level may rise as much as 60 m (</a:t>
            </a:r>
            <a:r>
              <a:rPr lang="en-A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Bulthuis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2019).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addition of such a large volume of fresh water would dilute the salinity of the shallow oceans, which would decrease the concentration of mineral solutes available to seal potential permeable pathways.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Seawater dilution could increase time scales and fluid flux required to seal recharge zones, which may increase the likelihood of fluid incursion to depth and consequently, phreatic eruptions.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3B5F4-0516-4F17-8F38-3FF0D152E7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5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So, some of the questions my project will focus on are: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magnetotellurics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electrical resistivity tomography detect any continuous fluid recharge zones between the ocean and the hydrothermal systems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much fluid flux, at what temperatures and pressures, and over what time scales are required to deposit permeability decreasing mineral precipitates from increasingly diluted sea water?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these precipitated minerals affect the 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fracture properties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hydrothermal host rocks?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conclusion, my proposed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aims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outline an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 of how near-coastal volcanic hydrothermal systems will equilibrate to rising sea levels, with regards to rock-seawater interactions and the mechanical consequences for phreatic eruptions.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3B5F4-0516-4F17-8F38-3FF0D152E7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6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EC35A-73FB-86FC-503B-06B804B54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CE6A4C-76DC-4E9C-2976-65B8BF217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69E22-26D5-FA75-28DC-5641BEE1A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93C0-26D4-4AE2-96A5-109CA9AA4F1F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89733-C660-3A37-CAD8-493C0B318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ECAB8-9C5A-BAD8-FE4A-25E4FE18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11C5-1761-4495-B885-56E2F8F6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3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D922-2397-0F19-3DDE-890352173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FA547-DAA3-AE8E-9FD5-27FF00812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19092-AB32-2424-72A2-1174B4D3E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93C0-26D4-4AE2-96A5-109CA9AA4F1F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C8CC9-DB06-F55C-71FF-84757B3DA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2212A-1F99-A5BF-7C74-F89E03DDD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11C5-1761-4495-B885-56E2F8F6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1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6A916C-670C-7AF5-824A-DC4A72A0C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24AA22-CE3D-14A4-5020-465C49309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EE094-6480-CAEA-3ABE-84EDD551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93C0-26D4-4AE2-96A5-109CA9AA4F1F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A562A-1EDB-B7A1-E35C-734F72E8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CEC8D-7EA0-F411-1794-256BD75CA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11C5-1761-4495-B885-56E2F8F6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0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6B7CC-3071-3930-248E-5FCBAA442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0B669-B3D9-E051-CA4D-94B83CEDB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D1F33-10E8-3AB0-5405-29F5DE423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93C0-26D4-4AE2-96A5-109CA9AA4F1F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B1323-EFEB-7207-21B2-DD63A5F6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84D93-1C18-5ACA-A714-0113D0E81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11C5-1761-4495-B885-56E2F8F6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7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8F326-65ED-C73D-B6E7-00DF49324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15EE0-AFFA-5687-37B1-4378AE061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DC722-59AE-F474-E19B-C0B7D1B37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93C0-26D4-4AE2-96A5-109CA9AA4F1F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0F32D-A3CD-17E7-99BF-5904A597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62075-FF0C-AE70-BF1D-D61DC2C4C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11C5-1761-4495-B885-56E2F8F6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1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BC617-8FB3-1139-A0CC-12E1C777F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F2EB8-35D3-FE43-C6F9-31F1329AB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78D0D-6943-0FAC-01C6-35124BD1C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D97E9-9C46-A05A-23ED-9561781F0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93C0-26D4-4AE2-96A5-109CA9AA4F1F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B3776-D4BA-49EB-57C3-CEF7E78B8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028A2-B4F7-0937-EB21-A5EC6FBB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11C5-1761-4495-B885-56E2F8F6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4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C80BB-D77F-8C0B-BECB-59F623D6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63FEC-95C6-4D47-79C0-E65F43830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6C11C-9F37-DBAE-8038-1F9CD3BD9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533601-434A-4AC8-219C-E6E86B144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DA5948-7CA7-0B96-3D29-0A8EFF34AE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6911B3-5ECB-89EE-9EE9-B818B2AB4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93C0-26D4-4AE2-96A5-109CA9AA4F1F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368D5E-7EE5-C375-457A-7522309A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0470F2-773C-B25E-83F1-52E349502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11C5-1761-4495-B885-56E2F8F6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6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94D99-D5F3-4A24-9033-86900623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824BE-E8CB-F09D-2027-5DA16F88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93C0-26D4-4AE2-96A5-109CA9AA4F1F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F6AD16-5012-FC74-DC34-8B0941DD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48909-4B27-8F65-B05D-4FD407EE5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11C5-1761-4495-B885-56E2F8F6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9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07C05-338E-603E-B744-5732DB380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93C0-26D4-4AE2-96A5-109CA9AA4F1F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EE96F1-45B7-6DE2-9DFA-83997A92E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C52D2-E02F-A15A-CFAE-876E8B29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11C5-1761-4495-B885-56E2F8F6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B5B5D-0D8C-5377-CF2C-23A61193D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A7950-8A41-C1E3-4B0B-0213E7A20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E4970-78BE-AD50-F804-8F6CC55E5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4D5CD-0035-58E7-CA9D-755253FB5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93C0-26D4-4AE2-96A5-109CA9AA4F1F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24E3E-4C70-2D39-0EEE-48EFBD326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2ECA5-C02E-BFAB-3762-F1C3B593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11C5-1761-4495-B885-56E2F8F6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AB6A-7980-DC17-D722-EACA4CF68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B0B2FA-8FC0-6DC7-1C63-E2AB66A26B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55BAC-C8E2-40BA-2FCB-0C0308A92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A1A81-337D-F223-2852-AC9F4950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93C0-26D4-4AE2-96A5-109CA9AA4F1F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1ED30-9E9B-4864-7AFB-993717DBD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3571E-09F3-D105-09AC-E04BD2811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11C5-1761-4495-B885-56E2F8F6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AC28A5-DAB2-0A93-BFD2-9DFABB903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E87CE-3738-3B83-6A00-CB16F1F00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E8BF6-BFAF-1A5F-F94B-067F8D257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A93C0-26D4-4AE2-96A5-109CA9AA4F1F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040F5-9839-D556-FF5E-FAB8CAF398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A3528-50E1-BC44-C00C-07C14B214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D11C5-1761-4495-B885-56E2F8F6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6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volgeores.2018.08.013" TargetMode="External"/><Relationship Id="rId2" Type="http://schemas.openxmlformats.org/officeDocument/2006/relationships/hyperlink" Target="https://doi.org/10.1029/2021GC00974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3390/geosciences1203012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9807B-64C8-C7F7-879C-3778FA7E5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57947"/>
          </a:xfrm>
        </p:spPr>
        <p:txBody>
          <a:bodyPr>
            <a:normAutofit/>
          </a:bodyPr>
          <a:lstStyle/>
          <a:p>
            <a:r>
              <a:rPr lang="en-AU" sz="4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Can climate crisis evoke explosive eruptions?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F91EF-B0BE-FF5A-B300-C2EA33353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3364"/>
            <a:ext cx="9144000" cy="1517455"/>
          </a:xfrm>
        </p:spPr>
        <p:txBody>
          <a:bodyPr>
            <a:normAutofit/>
          </a:bodyPr>
          <a:lstStyle/>
          <a:p>
            <a:r>
              <a:rPr lang="en-US" b="1" dirty="0"/>
              <a:t>The potential impact of sea level rise on phreatic eruptions</a:t>
            </a:r>
          </a:p>
          <a:p>
            <a:r>
              <a:rPr lang="en-US" sz="2000" dirty="0"/>
              <a:t>By Emma-Katherine Kluge</a:t>
            </a:r>
          </a:p>
          <a:p>
            <a:r>
              <a:rPr lang="en-US" sz="1600" dirty="0"/>
              <a:t>Johannes Gutenberg Universität Mainz</a:t>
            </a:r>
          </a:p>
          <a:p>
            <a:r>
              <a:rPr lang="en-US" sz="1600" dirty="0"/>
              <a:t>emma.kluge@uni-mainz.de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31B87B8-6419-A58C-83DE-672A8EE91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02" y="2480310"/>
            <a:ext cx="3888996" cy="17938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910F00-8B03-29C1-4072-2B41C9BADD9F}"/>
              </a:ext>
            </a:extLst>
          </p:cNvPr>
          <p:cNvSpPr txBox="1"/>
          <p:nvPr/>
        </p:nvSpPr>
        <p:spPr>
          <a:xfrm>
            <a:off x="5907314" y="6488668"/>
            <a:ext cx="3773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81980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86DAF-45F6-4F03-D203-9D113FA3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663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Overview: </a:t>
            </a:r>
            <a:r>
              <a:rPr lang="en-US" dirty="0">
                <a:effectLst/>
              </a:rPr>
              <a:t>cross-section of a hydrothermal system 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3DF7AA-16C0-9F6B-0559-76E4C3A199AF}"/>
              </a:ext>
            </a:extLst>
          </p:cNvPr>
          <p:cNvSpPr txBox="1"/>
          <p:nvPr/>
        </p:nvSpPr>
        <p:spPr>
          <a:xfrm>
            <a:off x="6999111" y="6116221"/>
            <a:ext cx="4752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Modified after </a:t>
            </a:r>
            <a:r>
              <a:rPr lang="en-US" sz="1200" dirty="0" err="1"/>
              <a:t>Giggenbach</a:t>
            </a:r>
            <a:r>
              <a:rPr lang="en-US" sz="1200" dirty="0"/>
              <a:t>, W.F. et al., 2003 and Mayer et al., 2015.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347C49-40FF-AE20-B12D-D5745556969A}"/>
              </a:ext>
            </a:extLst>
          </p:cNvPr>
          <p:cNvSpPr txBox="1"/>
          <p:nvPr/>
        </p:nvSpPr>
        <p:spPr>
          <a:xfrm>
            <a:off x="207826" y="1535677"/>
            <a:ext cx="3054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Sealing clay layers limit recharge and create confining pressures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Excess pore pressures can cause hydrofracturing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Fluid recharge requires permeable conduits</a:t>
            </a:r>
          </a:p>
        </p:txBody>
      </p:sp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780C844A-27A5-E741-9093-C681E3885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4" y="1827748"/>
            <a:ext cx="8889504" cy="394017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A4CCC8-F491-1120-8E8C-679DB46D0611}"/>
              </a:ext>
            </a:extLst>
          </p:cNvPr>
          <p:cNvSpPr txBox="1"/>
          <p:nvPr/>
        </p:nvSpPr>
        <p:spPr>
          <a:xfrm>
            <a:off x="5907314" y="6488668"/>
            <a:ext cx="3773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7486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02525-4ADE-BDB2-B723-18975953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16905" cy="1325563"/>
          </a:xfrm>
        </p:spPr>
        <p:txBody>
          <a:bodyPr>
            <a:normAutofit/>
          </a:bodyPr>
          <a:lstStyle/>
          <a:p>
            <a:r>
              <a:rPr lang="en-US" dirty="0"/>
              <a:t>Precipitates from heated seawater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FB1A87-45BE-2B0B-D274-E6A312AD0D0B}"/>
              </a:ext>
            </a:extLst>
          </p:cNvPr>
          <p:cNvSpPr txBox="1"/>
          <p:nvPr/>
        </p:nvSpPr>
        <p:spPr>
          <a:xfrm>
            <a:off x="8461022" y="6417967"/>
            <a:ext cx="3554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Modified from Bischoff, J. and </a:t>
            </a:r>
            <a:r>
              <a:rPr lang="en-US" sz="1200" dirty="0" err="1"/>
              <a:t>Seyfried</a:t>
            </a:r>
            <a:r>
              <a:rPr lang="en-US" sz="1200" dirty="0"/>
              <a:t>, W., 1978.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701C7E-746F-7B53-8963-E4E58D638390}"/>
              </a:ext>
            </a:extLst>
          </p:cNvPr>
          <p:cNvSpPr txBox="1"/>
          <p:nvPr/>
        </p:nvSpPr>
        <p:spPr>
          <a:xfrm>
            <a:off x="702734" y="1955800"/>
            <a:ext cx="52747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Heated seawater precipitates decrease confining hydrothermal layer permeabilities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Consists of anhydrite (Anh), brucite, sulfides, </a:t>
            </a:r>
            <a:r>
              <a:rPr lang="en-US" sz="2400" dirty="0" err="1"/>
              <a:t>etc</a:t>
            </a: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(3)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Anh starts precipitating at 150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°C (4)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 kg seawater forms 1 g Anh at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200° - 250°C (4)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7B1B23-59EA-EC8E-A232-7516BC62D04A}"/>
              </a:ext>
            </a:extLst>
          </p:cNvPr>
          <p:cNvSpPr txBox="1"/>
          <p:nvPr/>
        </p:nvSpPr>
        <p:spPr>
          <a:xfrm>
            <a:off x="5907314" y="6488668"/>
            <a:ext cx="3773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D90756-4947-54A8-91A7-7EE6B6711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2363" r="1824" b="2363"/>
          <a:stretch/>
        </p:blipFill>
        <p:spPr>
          <a:xfrm>
            <a:off x="6337138" y="399320"/>
            <a:ext cx="5854861" cy="598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4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F1F01-B610-261F-9CC4-FCFCAE38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909733" cy="1325563"/>
          </a:xfrm>
        </p:spPr>
        <p:txBody>
          <a:bodyPr>
            <a:normAutofit/>
          </a:bodyPr>
          <a:lstStyle/>
          <a:p>
            <a:r>
              <a:rPr lang="en-US" dirty="0"/>
              <a:t>Seawater-derived hydrothermal fluids</a:t>
            </a:r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996D7D78-DFFB-A0B3-2B52-10E2878AA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038" y="83755"/>
            <a:ext cx="5926954" cy="640912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A37BF2-9BA6-D8F4-2208-3CA86C53D4E4}"/>
              </a:ext>
            </a:extLst>
          </p:cNvPr>
          <p:cNvSpPr txBox="1"/>
          <p:nvPr/>
        </p:nvSpPr>
        <p:spPr>
          <a:xfrm>
            <a:off x="448733" y="1939546"/>
            <a:ext cx="554100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Zierenberg</a:t>
            </a:r>
            <a:r>
              <a:rPr lang="en-US" sz="2400" dirty="0"/>
              <a:t> et al., 2021 found seawater-derived hydrothermal fluids in the IDDP-2 borehole at 4,500 m, 430°C and 340 bars (5,6)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Borehole had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moderate to good permeability (5)</a:t>
            </a:r>
            <a:endParaRPr lang="en-U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Kluge et al., 2022 found low porosity metamorphic rocks may also mobilize fluids at high pressures and temperatures (7)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DC2C0-32C1-CC71-6E52-B1D935248FAF}"/>
              </a:ext>
            </a:extLst>
          </p:cNvPr>
          <p:cNvSpPr txBox="1"/>
          <p:nvPr/>
        </p:nvSpPr>
        <p:spPr>
          <a:xfrm>
            <a:off x="8692444" y="6492875"/>
            <a:ext cx="3419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Modified from </a:t>
            </a:r>
            <a:r>
              <a:rPr lang="en-US" sz="1200" dirty="0" err="1"/>
              <a:t>Zierenberg</a:t>
            </a:r>
            <a:r>
              <a:rPr lang="en-US" sz="1200" dirty="0"/>
              <a:t>, R., et al. 2021.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8A285-4C16-B617-B29C-BB1F84229094}"/>
              </a:ext>
            </a:extLst>
          </p:cNvPr>
          <p:cNvSpPr txBox="1"/>
          <p:nvPr/>
        </p:nvSpPr>
        <p:spPr>
          <a:xfrm>
            <a:off x="5907314" y="6488668"/>
            <a:ext cx="3773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710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DEFA0-77AA-9D78-1739-F14387A2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19733" cy="1325563"/>
          </a:xfrm>
        </p:spPr>
        <p:txBody>
          <a:bodyPr/>
          <a:lstStyle/>
          <a:p>
            <a:r>
              <a:rPr lang="en-US" dirty="0"/>
              <a:t>Effects of sea level rise</a:t>
            </a:r>
          </a:p>
        </p:txBody>
      </p:sp>
      <p:pic>
        <p:nvPicPr>
          <p:cNvPr id="7" name="Content Placeholder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CC96F8F-3A04-78B4-0C39-36A783008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7" y="1456266"/>
            <a:ext cx="11710886" cy="512392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137F0B-2EED-8ADB-752B-51C1269304C8}"/>
              </a:ext>
            </a:extLst>
          </p:cNvPr>
          <p:cNvSpPr txBox="1"/>
          <p:nvPr/>
        </p:nvSpPr>
        <p:spPr>
          <a:xfrm>
            <a:off x="9144000" y="6441688"/>
            <a:ext cx="2827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Modified from </a:t>
            </a:r>
            <a:r>
              <a:rPr lang="en-US" sz="1200" dirty="0" err="1"/>
              <a:t>Bulthuis</a:t>
            </a:r>
            <a:r>
              <a:rPr lang="en-US" sz="1200" dirty="0"/>
              <a:t>, K., et al., 2019.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E4F637-CA9A-8B08-FD61-DDC100750618}"/>
              </a:ext>
            </a:extLst>
          </p:cNvPr>
          <p:cNvSpPr txBox="1"/>
          <p:nvPr/>
        </p:nvSpPr>
        <p:spPr>
          <a:xfrm>
            <a:off x="5907314" y="6488668"/>
            <a:ext cx="3773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0612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7E237-3E12-5466-77FE-D723B9D2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781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8322B-80E8-7E02-900E-73C9AD10E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55" y="1153026"/>
            <a:ext cx="5027990" cy="4451656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there continuous fluid recharge zones between oceans and hydrothermal systems</a:t>
            </a:r>
            <a:r>
              <a:rPr lang="en-A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A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Could MT or ERT be used for detection? </a:t>
            </a:r>
          </a:p>
          <a:p>
            <a:pPr marL="457200" lvl="1" indent="0">
              <a:spcBef>
                <a:spcPts val="0"/>
              </a:spcBef>
              <a:spcAft>
                <a:spcPts val="200"/>
              </a:spcAft>
              <a:buNone/>
            </a:pP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fluid flux, T and P, and time scales are needed to deposit minerals from diluted seawater?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precipitated minerals affect the </a:t>
            </a:r>
            <a:r>
              <a:rPr lang="en-A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fracture properties</a:t>
            </a:r>
            <a:r>
              <a:rPr lang="en-A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hydrothermal host rocks? </a:t>
            </a:r>
          </a:p>
        </p:txBody>
      </p:sp>
      <p:pic>
        <p:nvPicPr>
          <p:cNvPr id="1026" name="Picture 2" descr="A person takes photos of volcanic eruption at New Zealand's White Island">
            <a:extLst>
              <a:ext uri="{FF2B5EF4-FFF2-40B4-BE49-F238E27FC236}">
                <a16:creationId xmlns:a16="http://schemas.microsoft.com/office/drawing/2014/main" id="{1229ED70-ABA8-9843-08D7-12BD1FD223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0" t="20660"/>
          <a:stretch/>
        </p:blipFill>
        <p:spPr bwMode="auto">
          <a:xfrm>
            <a:off x="5664332" y="1027906"/>
            <a:ext cx="6348224" cy="405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09EAA5-F47A-0FFA-07D9-DB9AF2D4992F}"/>
              </a:ext>
            </a:extLst>
          </p:cNvPr>
          <p:cNvSpPr txBox="1"/>
          <p:nvPr/>
        </p:nvSpPr>
        <p:spPr>
          <a:xfrm>
            <a:off x="5332606" y="5207822"/>
            <a:ext cx="667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Credit: Michael Schade/Xinhua News Agency/</a:t>
            </a:r>
            <a:r>
              <a:rPr lang="en-US" sz="1200" dirty="0" err="1"/>
              <a:t>eyevine</a:t>
            </a:r>
            <a:r>
              <a:rPr lang="en-US" sz="1200" dirty="0"/>
              <a:t> Why deadly New Zealand volcano eruption was hard to predict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2E6D90-3769-18CD-252C-A27146019EFD}"/>
              </a:ext>
            </a:extLst>
          </p:cNvPr>
          <p:cNvSpPr txBox="1"/>
          <p:nvPr/>
        </p:nvSpPr>
        <p:spPr>
          <a:xfrm>
            <a:off x="5907314" y="6488668"/>
            <a:ext cx="3773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2271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8487B-D87A-BF0D-6A61-5B45E98D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"/>
            <a:ext cx="10515600" cy="1325563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25F6A-13B6-8C8A-CA10-2A3EE009C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8" y="1244600"/>
            <a:ext cx="10515600" cy="536575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Giggenbach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W.F., Shinohara, H., Kusakabe, M.,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Ohba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T., 2003. Formation of acid volcanic brines through interaction of magmatic gases, seawater and rock within the White Island volcanic–hydrothermal system, New Zealand. Soc. Econ. Geol. Spec. Publ. 10,19–40.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2. Mayer, K.; Scheu, B.; </a:t>
            </a:r>
            <a:r>
              <a:rPr lang="en-US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Gilg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, H.; Heap, M.; Kennedy, B.; </a:t>
            </a:r>
            <a:r>
              <a:rPr lang="en-US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Lavallée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, Y.; </a:t>
            </a:r>
            <a:r>
              <a:rPr lang="en-US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Letham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-Brake, M.; </a:t>
            </a:r>
            <a:r>
              <a:rPr lang="en-US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Dingwell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, D. (2015). Experimental constraints on phreatic eruption processes at Whakaari (White Island volcano). Journal of Volcanology and Geothermal Research, 302, 150–162. doi:10.1016/j.jvolgeores.2015.06.014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3. Teagle, D., Alt, J., &amp; Halliday, A. (1998). Tracing the chemical evolution of fluids during hydrothermal recharge: Constraints from anhydrite recovered in ODP Hole 504B. Earth and Planetary Science Letters, 167-182.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4. Bischoff, J. L.; </a:t>
            </a:r>
            <a:r>
              <a:rPr lang="en-US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Seyfried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, W. E. (1978). Hydrothermal chemistry of seawater from 25 degrees to 350 degrees C. American Journal of Science, 278(6), 838–860.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Zierenberg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, R. A., </a:t>
            </a:r>
            <a:r>
              <a:rPr lang="en-US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Friðleifsson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, G. Ó., Elders, W. A., Schiffman, P., &amp; Fowler, A. P. G. (2021). Active basalt alteration at supercritical conditions in a seawater-recharged hydrothermal system: IDDP-2 drill hole, Reykjanes, Iceland. Geochemistry, Geophysics, Geosystems, 22, e2021GC009747. 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https://doi.org/10.1029/2021GC009747</a:t>
            </a:r>
            <a:endParaRPr lang="en-US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Friðleifsson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, G. Ó., Elders, W. A., </a:t>
            </a:r>
            <a:r>
              <a:rPr lang="en-US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Zierenberg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, R. A., Fowler, A. P. G., </a:t>
            </a:r>
            <a:r>
              <a:rPr lang="en-US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Weisenberger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, T. B., </a:t>
            </a:r>
            <a:r>
              <a:rPr lang="en-US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Mesfin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, K. G., et al. (2020). The Iceland Deep Drilling Project at Reykjanes: Drilling into the root zone of an analog of a black smoker. Journal of Volcanology and Geothermal Research, 391. 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https://doi.org/10.1016/j.volgeores.2018.08.013</a:t>
            </a:r>
            <a:endParaRPr lang="en-US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7. Kluge, E.-K.; Toy, V.; </a:t>
            </a:r>
            <a:r>
              <a:rPr lang="en-US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Lockner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, D. Electrical Properties and Anisotropy of Schists and Fault Rocks from New Zealand’s Southern Alps under Confining Pressure. Geosciences 2022, 12, 121. 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https://doi.org/10.3390/geosciences12030121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en-US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Bulthuis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, K., </a:t>
            </a:r>
            <a:r>
              <a:rPr lang="en-US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Amst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, M., Sun, S. &amp; </a:t>
            </a:r>
            <a:r>
              <a:rPr lang="en-US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Pattyn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, F. Uncertainty quantification of the multi-centennial response of the Antarctic ice sheet to climate change. The Cryosphere 13, 1349-1 380, doi:10.5194/tc-13-1349-2019 (2019).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9. Photo Credit: Michael Schade/Xinhua News Agency/</a:t>
            </a:r>
            <a:r>
              <a:rPr lang="en-US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eyevine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. Why deadly New Zealand volcano eruption was hard to predict. Nature (Nature) ISSN 1476-4687 (online) ISSN 0028-0836 (print)</a:t>
            </a:r>
          </a:p>
        </p:txBody>
      </p:sp>
    </p:spTree>
    <p:extLst>
      <p:ext uri="{BB962C8B-B14F-4D97-AF65-F5344CB8AC3E}">
        <p14:creationId xmlns:p14="http://schemas.microsoft.com/office/powerpoint/2010/main" val="450135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4855</TotalTime>
  <Words>1508</Words>
  <Application>Microsoft Office PowerPoint</Application>
  <PresentationFormat>Widescreen</PresentationFormat>
  <Paragraphs>96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Can climate crisis evoke explosive eruptions?</vt:lpstr>
      <vt:lpstr>Overview: cross-section of a hydrothermal system  </vt:lpstr>
      <vt:lpstr>Precipitates from heated seawater</vt:lpstr>
      <vt:lpstr>Seawater-derived hydrothermal fluids</vt:lpstr>
      <vt:lpstr>Effects of sea level rise</vt:lpstr>
      <vt:lpstr>Project questions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climate crisis evoke explosive eruptions?</dc:title>
  <dc:creator>Emma Kluge</dc:creator>
  <cp:lastModifiedBy>Emma Kluge</cp:lastModifiedBy>
  <cp:revision>1</cp:revision>
  <dcterms:created xsi:type="dcterms:W3CDTF">2022-05-14T13:11:15Z</dcterms:created>
  <dcterms:modified xsi:type="dcterms:W3CDTF">2022-05-22T20:53:52Z</dcterms:modified>
</cp:coreProperties>
</file>